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customXml/itemProps5.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ink/ink1.xml" ContentType="application/inkml+xml"/>
  <Override PartName="/ppt/ink/ink2.xml" ContentType="application/inkml+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4654" r:id="rId6"/>
  </p:sldMasterIdLst>
  <p:notesMasterIdLst>
    <p:notesMasterId r:id="rId118"/>
  </p:notesMasterIdLst>
  <p:handoutMasterIdLst>
    <p:handoutMasterId r:id="rId119"/>
  </p:handoutMasterIdLst>
  <p:sldIdLst>
    <p:sldId id="321" r:id="rId7"/>
    <p:sldId id="308" r:id="rId8"/>
    <p:sldId id="322" r:id="rId9"/>
    <p:sldId id="2141411833" r:id="rId10"/>
    <p:sldId id="2147471076" r:id="rId11"/>
    <p:sldId id="2147471080" r:id="rId12"/>
    <p:sldId id="2147471085" r:id="rId13"/>
    <p:sldId id="2147471084" r:id="rId14"/>
    <p:sldId id="547" r:id="rId15"/>
    <p:sldId id="2147471098" r:id="rId16"/>
    <p:sldId id="2147471106" r:id="rId17"/>
    <p:sldId id="2147471111" r:id="rId18"/>
    <p:sldId id="2147471184" r:id="rId19"/>
    <p:sldId id="568" r:id="rId20"/>
    <p:sldId id="2147471108" r:id="rId21"/>
    <p:sldId id="2147471083" r:id="rId22"/>
    <p:sldId id="2147471181" r:id="rId23"/>
    <p:sldId id="2147471182" r:id="rId24"/>
    <p:sldId id="2147471183" r:id="rId25"/>
    <p:sldId id="552" r:id="rId26"/>
    <p:sldId id="554" r:id="rId27"/>
    <p:sldId id="546" r:id="rId28"/>
    <p:sldId id="560" r:id="rId29"/>
    <p:sldId id="556" r:id="rId30"/>
    <p:sldId id="558" r:id="rId31"/>
    <p:sldId id="555" r:id="rId32"/>
    <p:sldId id="559" r:id="rId33"/>
    <p:sldId id="2147471145" r:id="rId34"/>
    <p:sldId id="2147471180" r:id="rId35"/>
    <p:sldId id="323" r:id="rId36"/>
    <p:sldId id="2147471146" r:id="rId37"/>
    <p:sldId id="545" r:id="rId38"/>
    <p:sldId id="2147471147" r:id="rId39"/>
    <p:sldId id="2147471148" r:id="rId40"/>
    <p:sldId id="2147471149" r:id="rId41"/>
    <p:sldId id="2147471150" r:id="rId42"/>
    <p:sldId id="2147471151" r:id="rId43"/>
    <p:sldId id="2147471077" r:id="rId44"/>
    <p:sldId id="550" r:id="rId45"/>
    <p:sldId id="2147471113" r:id="rId46"/>
    <p:sldId id="2147471088" r:id="rId47"/>
    <p:sldId id="2147471114" r:id="rId48"/>
    <p:sldId id="2147471081" r:id="rId49"/>
    <p:sldId id="2147471115" r:id="rId50"/>
    <p:sldId id="2147471153" r:id="rId51"/>
    <p:sldId id="2147471154" r:id="rId52"/>
    <p:sldId id="2147471155" r:id="rId53"/>
    <p:sldId id="2147471157" r:id="rId54"/>
    <p:sldId id="313" r:id="rId55"/>
    <p:sldId id="2147471185" r:id="rId56"/>
    <p:sldId id="2147471186" r:id="rId57"/>
    <p:sldId id="2147471187" r:id="rId58"/>
    <p:sldId id="2147471188" r:id="rId59"/>
    <p:sldId id="2147471189" r:id="rId60"/>
    <p:sldId id="2147471190" r:id="rId61"/>
    <p:sldId id="562" r:id="rId62"/>
    <p:sldId id="2147471191" r:id="rId63"/>
    <p:sldId id="2147471192" r:id="rId64"/>
    <p:sldId id="2147471118" r:id="rId65"/>
    <p:sldId id="2147471119" r:id="rId66"/>
    <p:sldId id="2147471110" r:id="rId67"/>
    <p:sldId id="2147471161" r:id="rId68"/>
    <p:sldId id="2147471162" r:id="rId69"/>
    <p:sldId id="2147471163" r:id="rId70"/>
    <p:sldId id="2147471164" r:id="rId71"/>
    <p:sldId id="569" r:id="rId72"/>
    <p:sldId id="2147471165" r:id="rId73"/>
    <p:sldId id="2147471166" r:id="rId74"/>
    <p:sldId id="563" r:id="rId75"/>
    <p:sldId id="2147471167" r:id="rId76"/>
    <p:sldId id="2147471169" r:id="rId77"/>
    <p:sldId id="2147471193" r:id="rId78"/>
    <p:sldId id="2147471194" r:id="rId79"/>
    <p:sldId id="2147471195" r:id="rId80"/>
    <p:sldId id="2147471172" r:id="rId81"/>
    <p:sldId id="2147471173" r:id="rId82"/>
    <p:sldId id="2147471122" r:id="rId83"/>
    <p:sldId id="579" r:id="rId84"/>
    <p:sldId id="577" r:id="rId85"/>
    <p:sldId id="573" r:id="rId86"/>
    <p:sldId id="575" r:id="rId87"/>
    <p:sldId id="565" r:id="rId88"/>
    <p:sldId id="2147471175" r:id="rId89"/>
    <p:sldId id="2147471176" r:id="rId90"/>
    <p:sldId id="2147471177" r:id="rId91"/>
    <p:sldId id="324" r:id="rId92"/>
    <p:sldId id="2147471126" r:id="rId93"/>
    <p:sldId id="2147471127" r:id="rId94"/>
    <p:sldId id="561" r:id="rId95"/>
    <p:sldId id="2147471128" r:id="rId96"/>
    <p:sldId id="2147471129" r:id="rId97"/>
    <p:sldId id="2147471130" r:id="rId98"/>
    <p:sldId id="2147471131" r:id="rId99"/>
    <p:sldId id="2147471132" r:id="rId100"/>
    <p:sldId id="7095" r:id="rId101"/>
    <p:sldId id="553" r:id="rId102"/>
    <p:sldId id="2147471134" r:id="rId103"/>
    <p:sldId id="2147471135" r:id="rId104"/>
    <p:sldId id="7098" r:id="rId105"/>
    <p:sldId id="2147471136" r:id="rId106"/>
    <p:sldId id="7096" r:id="rId107"/>
    <p:sldId id="7097" r:id="rId108"/>
    <p:sldId id="2147471138" r:id="rId109"/>
    <p:sldId id="2147471139" r:id="rId110"/>
    <p:sldId id="2147471140" r:id="rId111"/>
    <p:sldId id="2147471116" r:id="rId112"/>
    <p:sldId id="2147471117" r:id="rId113"/>
    <p:sldId id="2147471143" r:id="rId114"/>
    <p:sldId id="2147471178" r:id="rId115"/>
    <p:sldId id="2147471179" r:id="rId116"/>
    <p:sldId id="318" r:id="rId117"/>
  </p:sldIdLst>
  <p:sldSz cx="12192000" cy="6858000"/>
  <p:notesSz cx="7315200" cy="9601200"/>
  <p:custDataLst>
    <p:tags r:id="rId120"/>
  </p:custDataLst>
  <p:defaultTextStyle>
    <a:defPPr>
      <a:defRPr lang="en-US"/>
    </a:defPPr>
    <a:lvl1pPr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p:defaultTextStyle>
  <p:extLst>
    <p:ext uri="{EFAFB233-063F-42B5-8137-9DF3F51BA10A}">
      <p15:sldGuideLst xmlns:p15="http://schemas.microsoft.com/office/powerpoint/2012/main">
        <p15:guide id="1" orient="horz" pos="4128" userDrawn="1">
          <p15:clr>
            <a:srgbClr val="A4A3A4"/>
          </p15:clr>
        </p15:guide>
        <p15:guide id="2" orient="horz" pos="1008" userDrawn="1">
          <p15:clr>
            <a:srgbClr val="A4A3A4"/>
          </p15:clr>
        </p15:guide>
        <p15:guide id="3" orient="horz" pos="4032" userDrawn="1">
          <p15:clr>
            <a:srgbClr val="A4A3A4"/>
          </p15:clr>
        </p15:guide>
        <p15:guide id="4" orient="horz" pos="151" userDrawn="1">
          <p15:clr>
            <a:srgbClr val="A4A3A4"/>
          </p15:clr>
        </p15:guide>
        <p15:guide id="5" orient="horz" pos="264" userDrawn="1">
          <p15:clr>
            <a:srgbClr val="A4A3A4"/>
          </p15:clr>
        </p15:guide>
        <p15:guide id="6" orient="horz" pos="3912" userDrawn="1">
          <p15:clr>
            <a:srgbClr val="A4A3A4"/>
          </p15:clr>
        </p15:guide>
        <p15:guide id="7" orient="horz" userDrawn="1">
          <p15:clr>
            <a:srgbClr val="A4A3A4"/>
          </p15:clr>
        </p15:guide>
        <p15:guide id="8" pos="329" userDrawn="1">
          <p15:clr>
            <a:srgbClr val="A4A3A4"/>
          </p15:clr>
        </p15:guide>
        <p15:guide id="9" pos="7407" userDrawn="1">
          <p15:clr>
            <a:srgbClr val="A4A3A4"/>
          </p15:clr>
        </p15:guide>
        <p15:guide id="10" pos="3864" userDrawn="1">
          <p15:clr>
            <a:srgbClr val="A4A3A4"/>
          </p15:clr>
        </p15:guide>
        <p15:guide id="11" pos="453" userDrawn="1">
          <p15:clr>
            <a:srgbClr val="A4A3A4"/>
          </p15:clr>
        </p15:guide>
        <p15:guide id="13" pos="7248" userDrawn="1">
          <p15:clr>
            <a:srgbClr val="A4A3A4"/>
          </p15:clr>
        </p15:guide>
      </p15:sldGuideLst>
    </p:ext>
    <p:ext uri="{2D200454-40CA-4A62-9FC3-DE9A4176ACB9}">
      <p15:notesGuideLst xmlns:p15="http://schemas.microsoft.com/office/powerpoint/2012/main">
        <p15:guide id="1" orient="horz" pos="3024">
          <p15:clr>
            <a:srgbClr val="A4A3A4"/>
          </p15:clr>
        </p15:guide>
        <p15:guide id="2" pos="2304">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Taryn Gross" initials="TG" lastIdx="3" clrIdx="6"/>
  <p:cmAuthor id="2" name="Melanie Couton" initials="MAC" lastIdx="4" clrIdx="3"/>
  <p:cmAuthor id="3" name="ralfieri" initials="ra" lastIdx="2" clrIdx="8"/>
  <p:cmAuthor id="4" name="Megan Capel" initials="MC" lastIdx="11" clrIdx="0"/>
  <p:cmAuthor id="5" name="Andrew Bowser" initials="AB" lastIdx="8" clrIdx="2"/>
  <p:cmAuthor id="6" name="mcalloway" initials="mc" lastIdx="1" clrIdx="4"/>
  <p:cmAuthor id="7" name="agoldman" initials="a" lastIdx="4" clrIdx="9"/>
  <p:cmAuthor id="8" name="Devin Overbey" initials="DO" lastIdx="6" clrIdx="7"/>
  <p:cmAuthor id="9" name="Erik Brady" initials="EB" lastIdx="2" clrIdx="5"/>
  <p:cmAuthor id="10" name=" " initials="MAC" lastIdx="22" clrIdx="1"/>
  <p:cmAuthor id="11" name="alison.heintz@gmail.com" initials="a" lastIdx="5" clrIdx="10">
    <p:extLst>
      <p:ext uri="{19B8F6BF-5375-455C-9EA6-DF929625EA0E}">
        <p15:presenceInfo xmlns:p15="http://schemas.microsoft.com/office/powerpoint/2012/main" userId="1e1cc34837a9f52c" providerId="Windows Live"/>
      </p:ext>
    </p:extLst>
  </p:cmAuthor>
  <p:cmAuthor id="12" name="Sophia Kelley" initials="SK" lastIdx="1" clrIdx="11">
    <p:extLst>
      <p:ext uri="{19B8F6BF-5375-455C-9EA6-DF929625EA0E}">
        <p15:presenceInfo xmlns:p15="http://schemas.microsoft.com/office/powerpoint/2012/main" userId="S::skelley@clinicaloptions.com::16bcb5eb-2eda-4b05-8f8e-003f962fc12c" providerId="AD"/>
      </p:ext>
    </p:extLst>
  </p:cmAuthor>
  <p:cmAuthor id="13" name="LT Fowler" initials="LF" lastIdx="10" clrIdx="12">
    <p:extLst>
      <p:ext uri="{19B8F6BF-5375-455C-9EA6-DF929625EA0E}">
        <p15:presenceInfo xmlns:p15="http://schemas.microsoft.com/office/powerpoint/2012/main" userId="S::lfowler@practicingclinicians.com::bdc4c4d6-9ded-467c-b80c-330a0ea8ffe4" providerId="AD"/>
      </p:ext>
    </p:extLst>
  </p:cmAuthor>
  <p:cmAuthor id="14" name="Melanie Couton" initials="MC" lastIdx="1" clrIdx="13">
    <p:extLst>
      <p:ext uri="{19B8F6BF-5375-455C-9EA6-DF929625EA0E}">
        <p15:presenceInfo xmlns:p15="http://schemas.microsoft.com/office/powerpoint/2012/main" userId="ef8730672ba86646" providerId="Windows Live"/>
      </p:ext>
    </p:extLst>
  </p:cmAuthor>
  <p:cmAuthor id="15" name="kbrandt@clinicaloptions.com" initials="k" lastIdx="84" clrIdx="14">
    <p:extLst>
      <p:ext uri="{19B8F6BF-5375-455C-9EA6-DF929625EA0E}">
        <p15:presenceInfo xmlns:p15="http://schemas.microsoft.com/office/powerpoint/2012/main" userId="kbrandt@clinicaloptions.com" providerId="None"/>
      </p:ext>
    </p:extLst>
  </p:cmAuthor>
  <p:cmAuthor id="16" name="CLINICALOPTIONS\tquill" initials="C" lastIdx="31" clrIdx="15">
    <p:extLst>
      <p:ext uri="{19B8F6BF-5375-455C-9EA6-DF929625EA0E}">
        <p15:presenceInfo xmlns:p15="http://schemas.microsoft.com/office/powerpoint/2012/main" userId="CLINICALOPTIONS\tquill" providerId="None"/>
      </p:ext>
    </p:extLst>
  </p:cmAuthor>
  <p:cmAuthor id="17" name="Gordon Kelley" initials="GK" lastIdx="1" clrIdx="16">
    <p:extLst>
      <p:ext uri="{19B8F6BF-5375-455C-9EA6-DF929625EA0E}">
        <p15:presenceInfo xmlns:p15="http://schemas.microsoft.com/office/powerpoint/2012/main" userId="S::gkelley@clinicaloptions.com::7e3d11cf-7436-4611-80d7-51121a63678e" providerId="AD"/>
      </p:ext>
    </p:extLst>
  </p:cmAuthor>
  <p:cmAuthor id="18" name="Christy Seals" initials="CS" lastIdx="23" clrIdx="17">
    <p:extLst>
      <p:ext uri="{19B8F6BF-5375-455C-9EA6-DF929625EA0E}">
        <p15:presenceInfo xmlns:p15="http://schemas.microsoft.com/office/powerpoint/2012/main" userId="S::cseals@clinicaloptions.com::0852e532-1f9e-4bbf-9b56-be19a9543a31" providerId="AD"/>
      </p:ext>
    </p:extLst>
  </p:cmAuthor>
  <p:cmAuthor id="19" name="CLINICALOPTIONS\mbecker" initials="C" lastIdx="84" clrIdx="18">
    <p:extLst>
      <p:ext uri="{19B8F6BF-5375-455C-9EA6-DF929625EA0E}">
        <p15:presenceInfo xmlns:p15="http://schemas.microsoft.com/office/powerpoint/2012/main" userId="CLINICALOPTIONS\mbecker" providerId="None"/>
      </p:ext>
    </p:extLst>
  </p:cmAuthor>
  <p:cmAuthor id="20" name="Kelly Brandt" initials="KB" lastIdx="6" clrIdx="19">
    <p:extLst>
      <p:ext uri="{19B8F6BF-5375-455C-9EA6-DF929625EA0E}">
        <p15:presenceInfo xmlns:p15="http://schemas.microsoft.com/office/powerpoint/2012/main" userId="S::kbrandt@clinicaloptions.com::c2ce0454-3868-4af6-8edb-27f1a98afcf2" providerId="AD"/>
      </p:ext>
    </p:extLst>
  </p:cmAuthor>
  <p:cmAuthor id="21" name="Angeline Metilda" initials="AM" lastIdx="1" clrIdx="20">
    <p:extLst>
      <p:ext uri="{19B8F6BF-5375-455C-9EA6-DF929625EA0E}">
        <p15:presenceInfo xmlns:p15="http://schemas.microsoft.com/office/powerpoint/2012/main" userId="S::Angeline.Metilda@extentia.com::ed87727e-52b6-4fa5-8589-5ec96b7728b7" providerId="AD"/>
      </p:ext>
    </p:extLst>
  </p:cmAuthor>
  <p:cmAuthor id="22" name="Marie Rush" initials="MR" lastIdx="6" clrIdx="21">
    <p:extLst>
      <p:ext uri="{19B8F6BF-5375-455C-9EA6-DF929625EA0E}">
        <p15:presenceInfo xmlns:p15="http://schemas.microsoft.com/office/powerpoint/2012/main" userId="S::mrush@clinicaloptions.com::0630ae8a-d7a0-439a-9d44-e2f536864f0f" providerId="AD"/>
      </p:ext>
    </p:extLst>
  </p:cmAuthor>
  <p:cmAuthor id="23" name="mcartwright@clinicaloptions.com" initials="m" lastIdx="2" clrIdx="22">
    <p:extLst>
      <p:ext uri="{19B8F6BF-5375-455C-9EA6-DF929625EA0E}">
        <p15:presenceInfo xmlns:p15="http://schemas.microsoft.com/office/powerpoint/2012/main" userId="mcartwright@clinicaloptions.com" providerId="None"/>
      </p:ext>
    </p:extLst>
  </p:cmAuthor>
  <p:cmAuthor id="24" name="Heli Desai" initials="HD" lastIdx="11" clrIdx="23">
    <p:extLst>
      <p:ext uri="{19B8F6BF-5375-455C-9EA6-DF929625EA0E}">
        <p15:presenceInfo xmlns:p15="http://schemas.microsoft.com/office/powerpoint/2012/main" userId="S::Heli.Desai@extentia.com::6f97052b-7c0f-44e1-92f5-78611d4fad8a" providerId="AD"/>
      </p:ext>
    </p:extLst>
  </p:cmAuthor>
  <p:cmAuthor id="25" name="Mindy Tanzola" initials="MT" lastIdx="1" clrIdx="24">
    <p:extLst>
      <p:ext uri="{19B8F6BF-5375-455C-9EA6-DF929625EA0E}">
        <p15:presenceInfo xmlns:p15="http://schemas.microsoft.com/office/powerpoint/2012/main" userId="S::mtanzola@gotoper.com::47393621-f287-4eae-b41f-5126b3036efb" providerId="AD"/>
      </p:ext>
    </p:extLst>
  </p:cmAuthor>
  <p:cmAuthor id="26" name="Dussadee Royal" initials="DR" lastIdx="6" clrIdx="25">
    <p:extLst>
      <p:ext uri="{19B8F6BF-5375-455C-9EA6-DF929625EA0E}">
        <p15:presenceInfo xmlns:p15="http://schemas.microsoft.com/office/powerpoint/2012/main" userId="S::droyal@clinicaloptions.com::51beead8-6fa0-4b98-aeba-37044af35e17"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1471D"/>
    <a:srgbClr val="00823B"/>
    <a:srgbClr val="015873"/>
    <a:srgbClr val="046376"/>
    <a:srgbClr val="013763"/>
    <a:srgbClr val="033453"/>
    <a:srgbClr val="006264"/>
    <a:srgbClr val="FDB338"/>
    <a:srgbClr val="682E74"/>
    <a:srgbClr val="05275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4D3B05CD-47F7-4F18-B524-A76B80EC1B7F}" v="245" dt="2022-12-16T17:50:04.098"/>
  </p1510:revLst>
</p1510:revInfo>
</file>

<file path=ppt/tableStyles.xml><?xml version="1.0" encoding="utf-8"?>
<a:tblStyleLst xmlns:a="http://schemas.openxmlformats.org/drawingml/2006/main" def="{93296810-A885-4BE3-A3E7-6D5BEEA58F35}">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16D9F66E-5EB9-4882-86FB-DCBF35E3C3E4}" styleName="Medium Style 4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solidFill>
            <a:schemeClr val="accent6">
              <a:tint val="20000"/>
            </a:schemeClr>
          </a:solidFill>
        </a:fill>
      </a:tcStyle>
    </a:wholeTbl>
    <a:band1H>
      <a:tcStyle>
        <a:tcBdr/>
        <a:fill>
          <a:solidFill>
            <a:schemeClr val="accent6">
              <a:tint val="40000"/>
            </a:schemeClr>
          </a:solidFill>
        </a:fill>
      </a:tcStyle>
    </a:band1H>
    <a:band1V>
      <a:tcStyle>
        <a:tcBdr/>
        <a:fill>
          <a:solidFill>
            <a:schemeClr val="accent6">
              <a:tint val="40000"/>
            </a:schemeClr>
          </a:solidFill>
        </a:fill>
      </a:tcStyle>
    </a:band1V>
    <a:lastCol>
      <a:tcTxStyle b="on"/>
      <a:tcStyle>
        <a:tcBdr/>
      </a:tcStyle>
    </a:lastCol>
    <a:firstCol>
      <a:tcTxStyle b="on"/>
      <a:tcStyle>
        <a:tcBdr/>
      </a:tcStyle>
    </a:firstCol>
    <a:lastRow>
      <a:tcTxStyle b="on"/>
      <a:tcStyle>
        <a:tcBdr>
          <a:top>
            <a:ln w="25400" cmpd="sng">
              <a:solidFill>
                <a:schemeClr val="accent6"/>
              </a:solidFill>
            </a:ln>
          </a:top>
        </a:tcBdr>
        <a:fill>
          <a:solidFill>
            <a:schemeClr val="accent6">
              <a:tint val="20000"/>
            </a:schemeClr>
          </a:solidFill>
        </a:fill>
      </a:tcStyle>
    </a:lastRow>
    <a:firstRow>
      <a:tcTxStyle b="on"/>
      <a:tcStyle>
        <a:tcBdr/>
        <a:fill>
          <a:solidFill>
            <a:schemeClr val="accent6">
              <a:tint val="20000"/>
            </a:schemeClr>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9310" autoAdjust="0"/>
    <p:restoredTop sz="79665" autoAdjust="0"/>
  </p:normalViewPr>
  <p:slideViewPr>
    <p:cSldViewPr snapToGrid="0">
      <p:cViewPr varScale="1">
        <p:scale>
          <a:sx n="102" d="100"/>
          <a:sy n="102" d="100"/>
        </p:scale>
        <p:origin x="132" y="96"/>
      </p:cViewPr>
      <p:guideLst>
        <p:guide orient="horz" pos="4128"/>
        <p:guide orient="horz" pos="1008"/>
        <p:guide orient="horz" pos="4032"/>
        <p:guide orient="horz" pos="151"/>
        <p:guide orient="horz" pos="264"/>
        <p:guide orient="horz" pos="3912"/>
        <p:guide orient="horz"/>
        <p:guide pos="329"/>
        <p:guide pos="7407"/>
        <p:guide pos="3864"/>
        <p:guide pos="453"/>
        <p:guide pos="7248"/>
      </p:guideLst>
    </p:cSldViewPr>
  </p:slideViewPr>
  <p:notesTextViewPr>
    <p:cViewPr>
      <p:scale>
        <a:sx n="110" d="100"/>
        <a:sy n="110" d="100"/>
      </p:scale>
      <p:origin x="0" y="0"/>
    </p:cViewPr>
  </p:notesTextViewPr>
  <p:sorterViewPr>
    <p:cViewPr varScale="1">
      <p:scale>
        <a:sx n="100" d="100"/>
        <a:sy n="100" d="100"/>
      </p:scale>
      <p:origin x="0" y="-15984"/>
    </p:cViewPr>
  </p:sorterViewPr>
  <p:notesViewPr>
    <p:cSldViewPr snapToGrid="0">
      <p:cViewPr>
        <p:scale>
          <a:sx n="1" d="2"/>
          <a:sy n="1" d="2"/>
        </p:scale>
        <p:origin x="0" y="0"/>
      </p:cViewPr>
      <p:guideLst>
        <p:guide orient="horz" pos="3024"/>
        <p:guide pos="2304"/>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0.xml"/><Relationship Id="rId117" Type="http://schemas.openxmlformats.org/officeDocument/2006/relationships/slide" Target="slides/slide111.xml"/><Relationship Id="rId21" Type="http://schemas.openxmlformats.org/officeDocument/2006/relationships/slide" Target="slides/slide15.xml"/><Relationship Id="rId42" Type="http://schemas.openxmlformats.org/officeDocument/2006/relationships/slide" Target="slides/slide36.xml"/><Relationship Id="rId47" Type="http://schemas.openxmlformats.org/officeDocument/2006/relationships/slide" Target="slides/slide41.xml"/><Relationship Id="rId63" Type="http://schemas.openxmlformats.org/officeDocument/2006/relationships/slide" Target="slides/slide57.xml"/><Relationship Id="rId68" Type="http://schemas.openxmlformats.org/officeDocument/2006/relationships/slide" Target="slides/slide62.xml"/><Relationship Id="rId84" Type="http://schemas.openxmlformats.org/officeDocument/2006/relationships/slide" Target="slides/slide78.xml"/><Relationship Id="rId89" Type="http://schemas.openxmlformats.org/officeDocument/2006/relationships/slide" Target="slides/slide83.xml"/><Relationship Id="rId112" Type="http://schemas.openxmlformats.org/officeDocument/2006/relationships/slide" Target="slides/slide106.xml"/><Relationship Id="rId16" Type="http://schemas.openxmlformats.org/officeDocument/2006/relationships/slide" Target="slides/slide10.xml"/><Relationship Id="rId107" Type="http://schemas.openxmlformats.org/officeDocument/2006/relationships/slide" Target="slides/slide101.xml"/><Relationship Id="rId11" Type="http://schemas.openxmlformats.org/officeDocument/2006/relationships/slide" Target="slides/slide5.xml"/><Relationship Id="rId32" Type="http://schemas.openxmlformats.org/officeDocument/2006/relationships/slide" Target="slides/slide26.xml"/><Relationship Id="rId37" Type="http://schemas.openxmlformats.org/officeDocument/2006/relationships/slide" Target="slides/slide31.xml"/><Relationship Id="rId53" Type="http://schemas.openxmlformats.org/officeDocument/2006/relationships/slide" Target="slides/slide47.xml"/><Relationship Id="rId58" Type="http://schemas.openxmlformats.org/officeDocument/2006/relationships/slide" Target="slides/slide52.xml"/><Relationship Id="rId74" Type="http://schemas.openxmlformats.org/officeDocument/2006/relationships/slide" Target="slides/slide68.xml"/><Relationship Id="rId79" Type="http://schemas.openxmlformats.org/officeDocument/2006/relationships/slide" Target="slides/slide73.xml"/><Relationship Id="rId102" Type="http://schemas.openxmlformats.org/officeDocument/2006/relationships/slide" Target="slides/slide96.xml"/><Relationship Id="rId123" Type="http://schemas.openxmlformats.org/officeDocument/2006/relationships/viewProps" Target="viewProps.xml"/><Relationship Id="rId5" Type="http://schemas.openxmlformats.org/officeDocument/2006/relationships/customXml" Target="../customXml/item5.xml"/><Relationship Id="rId90" Type="http://schemas.openxmlformats.org/officeDocument/2006/relationships/slide" Target="slides/slide84.xml"/><Relationship Id="rId95" Type="http://schemas.openxmlformats.org/officeDocument/2006/relationships/slide" Target="slides/slide89.xml"/><Relationship Id="rId22" Type="http://schemas.openxmlformats.org/officeDocument/2006/relationships/slide" Target="slides/slide16.xml"/><Relationship Id="rId27" Type="http://schemas.openxmlformats.org/officeDocument/2006/relationships/slide" Target="slides/slide21.xml"/><Relationship Id="rId43" Type="http://schemas.openxmlformats.org/officeDocument/2006/relationships/slide" Target="slides/slide37.xml"/><Relationship Id="rId48" Type="http://schemas.openxmlformats.org/officeDocument/2006/relationships/slide" Target="slides/slide42.xml"/><Relationship Id="rId64" Type="http://schemas.openxmlformats.org/officeDocument/2006/relationships/slide" Target="slides/slide58.xml"/><Relationship Id="rId69" Type="http://schemas.openxmlformats.org/officeDocument/2006/relationships/slide" Target="slides/slide63.xml"/><Relationship Id="rId113" Type="http://schemas.openxmlformats.org/officeDocument/2006/relationships/slide" Target="slides/slide107.xml"/><Relationship Id="rId118" Type="http://schemas.openxmlformats.org/officeDocument/2006/relationships/notesMaster" Target="notesMasters/notesMaster1.xml"/><Relationship Id="rId80" Type="http://schemas.openxmlformats.org/officeDocument/2006/relationships/slide" Target="slides/slide74.xml"/><Relationship Id="rId85" Type="http://schemas.openxmlformats.org/officeDocument/2006/relationships/slide" Target="slides/slide79.xml"/><Relationship Id="rId12" Type="http://schemas.openxmlformats.org/officeDocument/2006/relationships/slide" Target="slides/slide6.xml"/><Relationship Id="rId17" Type="http://schemas.openxmlformats.org/officeDocument/2006/relationships/slide" Target="slides/slide11.xml"/><Relationship Id="rId33" Type="http://schemas.openxmlformats.org/officeDocument/2006/relationships/slide" Target="slides/slide27.xml"/><Relationship Id="rId38" Type="http://schemas.openxmlformats.org/officeDocument/2006/relationships/slide" Target="slides/slide32.xml"/><Relationship Id="rId59" Type="http://schemas.openxmlformats.org/officeDocument/2006/relationships/slide" Target="slides/slide53.xml"/><Relationship Id="rId103" Type="http://schemas.openxmlformats.org/officeDocument/2006/relationships/slide" Target="slides/slide97.xml"/><Relationship Id="rId108" Type="http://schemas.openxmlformats.org/officeDocument/2006/relationships/slide" Target="slides/slide102.xml"/><Relationship Id="rId124" Type="http://schemas.openxmlformats.org/officeDocument/2006/relationships/theme" Target="theme/theme1.xml"/><Relationship Id="rId54" Type="http://schemas.openxmlformats.org/officeDocument/2006/relationships/slide" Target="slides/slide48.xml"/><Relationship Id="rId70" Type="http://schemas.openxmlformats.org/officeDocument/2006/relationships/slide" Target="slides/slide64.xml"/><Relationship Id="rId75" Type="http://schemas.openxmlformats.org/officeDocument/2006/relationships/slide" Target="slides/slide69.xml"/><Relationship Id="rId91" Type="http://schemas.openxmlformats.org/officeDocument/2006/relationships/slide" Target="slides/slide85.xml"/><Relationship Id="rId96" Type="http://schemas.openxmlformats.org/officeDocument/2006/relationships/slide" Target="slides/slide90.xml"/><Relationship Id="rId1" Type="http://schemas.openxmlformats.org/officeDocument/2006/relationships/customXml" Target="../customXml/item1.xml"/><Relationship Id="rId6" Type="http://schemas.openxmlformats.org/officeDocument/2006/relationships/slideMaster" Target="slideMasters/slideMaster1.xml"/><Relationship Id="rId23" Type="http://schemas.openxmlformats.org/officeDocument/2006/relationships/slide" Target="slides/slide17.xml"/><Relationship Id="rId28" Type="http://schemas.openxmlformats.org/officeDocument/2006/relationships/slide" Target="slides/slide22.xml"/><Relationship Id="rId49" Type="http://schemas.openxmlformats.org/officeDocument/2006/relationships/slide" Target="slides/slide43.xml"/><Relationship Id="rId114" Type="http://schemas.openxmlformats.org/officeDocument/2006/relationships/slide" Target="slides/slide108.xml"/><Relationship Id="rId119" Type="http://schemas.openxmlformats.org/officeDocument/2006/relationships/handoutMaster" Target="handoutMasters/handoutMaster1.xml"/><Relationship Id="rId44" Type="http://schemas.openxmlformats.org/officeDocument/2006/relationships/slide" Target="slides/slide38.xml"/><Relationship Id="rId60" Type="http://schemas.openxmlformats.org/officeDocument/2006/relationships/slide" Target="slides/slide54.xml"/><Relationship Id="rId65" Type="http://schemas.openxmlformats.org/officeDocument/2006/relationships/slide" Target="slides/slide59.xml"/><Relationship Id="rId81" Type="http://schemas.openxmlformats.org/officeDocument/2006/relationships/slide" Target="slides/slide75.xml"/><Relationship Id="rId86" Type="http://schemas.openxmlformats.org/officeDocument/2006/relationships/slide" Target="slides/slide80.xml"/><Relationship Id="rId13" Type="http://schemas.openxmlformats.org/officeDocument/2006/relationships/slide" Target="slides/slide7.xml"/><Relationship Id="rId18" Type="http://schemas.openxmlformats.org/officeDocument/2006/relationships/slide" Target="slides/slide12.xml"/><Relationship Id="rId39" Type="http://schemas.openxmlformats.org/officeDocument/2006/relationships/slide" Target="slides/slide33.xml"/><Relationship Id="rId109" Type="http://schemas.openxmlformats.org/officeDocument/2006/relationships/slide" Target="slides/slide103.xml"/><Relationship Id="rId34" Type="http://schemas.openxmlformats.org/officeDocument/2006/relationships/slide" Target="slides/slide28.xml"/><Relationship Id="rId50" Type="http://schemas.openxmlformats.org/officeDocument/2006/relationships/slide" Target="slides/slide44.xml"/><Relationship Id="rId55" Type="http://schemas.openxmlformats.org/officeDocument/2006/relationships/slide" Target="slides/slide49.xml"/><Relationship Id="rId76" Type="http://schemas.openxmlformats.org/officeDocument/2006/relationships/slide" Target="slides/slide70.xml"/><Relationship Id="rId97" Type="http://schemas.openxmlformats.org/officeDocument/2006/relationships/slide" Target="slides/slide91.xml"/><Relationship Id="rId104" Type="http://schemas.openxmlformats.org/officeDocument/2006/relationships/slide" Target="slides/slide98.xml"/><Relationship Id="rId120" Type="http://schemas.openxmlformats.org/officeDocument/2006/relationships/tags" Target="tags/tag1.xml"/><Relationship Id="rId125" Type="http://schemas.openxmlformats.org/officeDocument/2006/relationships/tableStyles" Target="tableStyles.xml"/><Relationship Id="rId7" Type="http://schemas.openxmlformats.org/officeDocument/2006/relationships/slide" Target="slides/slide1.xml"/><Relationship Id="rId71" Type="http://schemas.openxmlformats.org/officeDocument/2006/relationships/slide" Target="slides/slide65.xml"/><Relationship Id="rId92" Type="http://schemas.openxmlformats.org/officeDocument/2006/relationships/slide" Target="slides/slide86.xml"/><Relationship Id="rId2" Type="http://schemas.openxmlformats.org/officeDocument/2006/relationships/customXml" Target="../customXml/item2.xml"/><Relationship Id="rId29" Type="http://schemas.openxmlformats.org/officeDocument/2006/relationships/slide" Target="slides/slide23.xml"/><Relationship Id="rId24" Type="http://schemas.openxmlformats.org/officeDocument/2006/relationships/slide" Target="slides/slide18.xml"/><Relationship Id="rId40" Type="http://schemas.openxmlformats.org/officeDocument/2006/relationships/slide" Target="slides/slide34.xml"/><Relationship Id="rId45" Type="http://schemas.openxmlformats.org/officeDocument/2006/relationships/slide" Target="slides/slide39.xml"/><Relationship Id="rId66" Type="http://schemas.openxmlformats.org/officeDocument/2006/relationships/slide" Target="slides/slide60.xml"/><Relationship Id="rId87" Type="http://schemas.openxmlformats.org/officeDocument/2006/relationships/slide" Target="slides/slide81.xml"/><Relationship Id="rId110" Type="http://schemas.openxmlformats.org/officeDocument/2006/relationships/slide" Target="slides/slide104.xml"/><Relationship Id="rId115" Type="http://schemas.openxmlformats.org/officeDocument/2006/relationships/slide" Target="slides/slide109.xml"/><Relationship Id="rId61" Type="http://schemas.openxmlformats.org/officeDocument/2006/relationships/slide" Target="slides/slide55.xml"/><Relationship Id="rId82" Type="http://schemas.openxmlformats.org/officeDocument/2006/relationships/slide" Target="slides/slide76.xml"/><Relationship Id="rId19" Type="http://schemas.openxmlformats.org/officeDocument/2006/relationships/slide" Target="slides/slide13.xml"/><Relationship Id="rId14" Type="http://schemas.openxmlformats.org/officeDocument/2006/relationships/slide" Target="slides/slide8.xml"/><Relationship Id="rId30" Type="http://schemas.openxmlformats.org/officeDocument/2006/relationships/slide" Target="slides/slide24.xml"/><Relationship Id="rId35" Type="http://schemas.openxmlformats.org/officeDocument/2006/relationships/slide" Target="slides/slide29.xml"/><Relationship Id="rId56" Type="http://schemas.openxmlformats.org/officeDocument/2006/relationships/slide" Target="slides/slide50.xml"/><Relationship Id="rId77" Type="http://schemas.openxmlformats.org/officeDocument/2006/relationships/slide" Target="slides/slide71.xml"/><Relationship Id="rId100" Type="http://schemas.openxmlformats.org/officeDocument/2006/relationships/slide" Target="slides/slide94.xml"/><Relationship Id="rId105" Type="http://schemas.openxmlformats.org/officeDocument/2006/relationships/slide" Target="slides/slide99.xml"/><Relationship Id="rId126" Type="http://schemas.microsoft.com/office/2015/10/relationships/revisionInfo" Target="revisionInfo.xml"/><Relationship Id="rId8" Type="http://schemas.openxmlformats.org/officeDocument/2006/relationships/slide" Target="slides/slide2.xml"/><Relationship Id="rId51" Type="http://schemas.openxmlformats.org/officeDocument/2006/relationships/slide" Target="slides/slide45.xml"/><Relationship Id="rId72" Type="http://schemas.openxmlformats.org/officeDocument/2006/relationships/slide" Target="slides/slide66.xml"/><Relationship Id="rId93" Type="http://schemas.openxmlformats.org/officeDocument/2006/relationships/slide" Target="slides/slide87.xml"/><Relationship Id="rId98" Type="http://schemas.openxmlformats.org/officeDocument/2006/relationships/slide" Target="slides/slide92.xml"/><Relationship Id="rId121" Type="http://schemas.openxmlformats.org/officeDocument/2006/relationships/commentAuthors" Target="commentAuthors.xml"/><Relationship Id="rId3" Type="http://schemas.openxmlformats.org/officeDocument/2006/relationships/customXml" Target="../customXml/item3.xml"/><Relationship Id="rId25" Type="http://schemas.openxmlformats.org/officeDocument/2006/relationships/slide" Target="slides/slide19.xml"/><Relationship Id="rId46" Type="http://schemas.openxmlformats.org/officeDocument/2006/relationships/slide" Target="slides/slide40.xml"/><Relationship Id="rId67" Type="http://schemas.openxmlformats.org/officeDocument/2006/relationships/slide" Target="slides/slide61.xml"/><Relationship Id="rId116" Type="http://schemas.openxmlformats.org/officeDocument/2006/relationships/slide" Target="slides/slide110.xml"/><Relationship Id="rId20" Type="http://schemas.openxmlformats.org/officeDocument/2006/relationships/slide" Target="slides/slide14.xml"/><Relationship Id="rId41" Type="http://schemas.openxmlformats.org/officeDocument/2006/relationships/slide" Target="slides/slide35.xml"/><Relationship Id="rId62" Type="http://schemas.openxmlformats.org/officeDocument/2006/relationships/slide" Target="slides/slide56.xml"/><Relationship Id="rId83" Type="http://schemas.openxmlformats.org/officeDocument/2006/relationships/slide" Target="slides/slide77.xml"/><Relationship Id="rId88" Type="http://schemas.openxmlformats.org/officeDocument/2006/relationships/slide" Target="slides/slide82.xml"/><Relationship Id="rId111" Type="http://schemas.openxmlformats.org/officeDocument/2006/relationships/slide" Target="slides/slide105.xml"/><Relationship Id="rId15" Type="http://schemas.openxmlformats.org/officeDocument/2006/relationships/slide" Target="slides/slide9.xml"/><Relationship Id="rId36" Type="http://schemas.openxmlformats.org/officeDocument/2006/relationships/slide" Target="slides/slide30.xml"/><Relationship Id="rId57" Type="http://schemas.openxmlformats.org/officeDocument/2006/relationships/slide" Target="slides/slide51.xml"/><Relationship Id="rId106" Type="http://schemas.openxmlformats.org/officeDocument/2006/relationships/slide" Target="slides/slide100.xml"/><Relationship Id="rId10" Type="http://schemas.openxmlformats.org/officeDocument/2006/relationships/slide" Target="slides/slide4.xml"/><Relationship Id="rId31" Type="http://schemas.openxmlformats.org/officeDocument/2006/relationships/slide" Target="slides/slide25.xml"/><Relationship Id="rId52" Type="http://schemas.openxmlformats.org/officeDocument/2006/relationships/slide" Target="slides/slide46.xml"/><Relationship Id="rId73" Type="http://schemas.openxmlformats.org/officeDocument/2006/relationships/slide" Target="slides/slide67.xml"/><Relationship Id="rId78" Type="http://schemas.openxmlformats.org/officeDocument/2006/relationships/slide" Target="slides/slide72.xml"/><Relationship Id="rId94" Type="http://schemas.openxmlformats.org/officeDocument/2006/relationships/slide" Target="slides/slide88.xml"/><Relationship Id="rId99" Type="http://schemas.openxmlformats.org/officeDocument/2006/relationships/slide" Target="slides/slide93.xml"/><Relationship Id="rId101" Type="http://schemas.openxmlformats.org/officeDocument/2006/relationships/slide" Target="slides/slide95.xml"/><Relationship Id="rId122" Type="http://schemas.openxmlformats.org/officeDocument/2006/relationships/presProps" Target="presProps.xml"/><Relationship Id="rId4" Type="http://schemas.openxmlformats.org/officeDocument/2006/relationships/customXml" Target="../customXml/item4.xml"/><Relationship Id="rId9" Type="http://schemas.openxmlformats.org/officeDocument/2006/relationships/slide" Target="slides/slide3.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4277" name="Rectangle 5">
            <a:extLst>
              <a:ext uri="{FF2B5EF4-FFF2-40B4-BE49-F238E27FC236}">
                <a16:creationId xmlns:a16="http://schemas.microsoft.com/office/drawing/2014/main" id="{E716B656-43AE-41BF-A9E6-BDC9338EEE72}"/>
              </a:ext>
            </a:extLst>
          </p:cNvPr>
          <p:cNvSpPr>
            <a:spLocks noGrp="1" noChangeArrowheads="1"/>
          </p:cNvSpPr>
          <p:nvPr>
            <p:ph type="sldNum" sz="quarter" idx="3"/>
          </p:nvPr>
        </p:nvSpPr>
        <p:spPr bwMode="auto">
          <a:xfrm>
            <a:off x="4143375" y="9120188"/>
            <a:ext cx="3170238"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algn="r" eaLnBrk="1" hangingPunct="1">
              <a:defRPr sz="1200" b="0"/>
            </a:lvl1pPr>
          </a:lstStyle>
          <a:p>
            <a:pPr>
              <a:defRPr/>
            </a:pPr>
            <a:fld id="{A101DA4B-1035-4FD7-BAE8-D36163A25DF6}" type="slidenum">
              <a:rPr lang="en-US" altLang="en-US"/>
              <a:pPr>
                <a:defRPr/>
              </a:pPr>
              <a:t>‹#›</a:t>
            </a:fld>
            <a:endParaRPr lang="en-US" altLang="en-US" dirty="0"/>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ink/ink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12-14T14:57:26.369"/>
    </inkml:context>
    <inkml:brush xml:id="br0">
      <inkml:brushProperty name="width" value="0.05" units="cm"/>
      <inkml:brushProperty name="height" value="0.05" units="cm"/>
    </inkml:brush>
  </inkml:definitions>
  <inkml:trace contextRef="#ctx0" brushRef="#br0">0 1 3745,'0'0'2872,"8"0"-7217</inkml:trace>
</inkml:ink>
</file>

<file path=ppt/ink/ink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12-14T14:57:27.009"/>
    </inkml:context>
    <inkml:brush xml:id="br0">
      <inkml:brushProperty name="width" value="0.05" units="cm"/>
      <inkml:brushProperty name="height" value="0.05" units="cm"/>
    </inkml:brush>
  </inkml:definitions>
  <inkml:trace contextRef="#ctx0" brushRef="#br0">0 0 3569,'0'0'1432</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0962" name="Rectangle 2">
            <a:extLst>
              <a:ext uri="{FF2B5EF4-FFF2-40B4-BE49-F238E27FC236}">
                <a16:creationId xmlns:a16="http://schemas.microsoft.com/office/drawing/2014/main" id="{FCE45961-8EBC-4ABB-A06F-A2AB0FB72820}"/>
              </a:ext>
            </a:extLst>
          </p:cNvPr>
          <p:cNvSpPr>
            <a:spLocks noGrp="1" noChangeArrowheads="1"/>
          </p:cNvSpPr>
          <p:nvPr>
            <p:ph type="hdr" sz="quarter"/>
          </p:nvPr>
        </p:nvSpPr>
        <p:spPr bwMode="auto">
          <a:xfrm>
            <a:off x="0" y="0"/>
            <a:ext cx="3170238" cy="479425"/>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lvl1pPr eaLnBrk="1" hangingPunct="1">
              <a:lnSpc>
                <a:spcPct val="100000"/>
              </a:lnSpc>
              <a:spcBef>
                <a:spcPct val="0"/>
              </a:spcBef>
              <a:spcAft>
                <a:spcPct val="0"/>
              </a:spcAft>
              <a:buClrTx/>
              <a:buFontTx/>
              <a:buNone/>
              <a:defRPr sz="1200" b="0">
                <a:latin typeface="Arial" charset="0"/>
                <a:cs typeface="+mn-cs"/>
              </a:defRPr>
            </a:lvl1pPr>
          </a:lstStyle>
          <a:p>
            <a:pPr>
              <a:defRPr/>
            </a:pPr>
            <a:endParaRPr lang="en-US" dirty="0"/>
          </a:p>
        </p:txBody>
      </p:sp>
      <p:sp>
        <p:nvSpPr>
          <p:cNvPr id="40963" name="Rectangle 3">
            <a:extLst>
              <a:ext uri="{FF2B5EF4-FFF2-40B4-BE49-F238E27FC236}">
                <a16:creationId xmlns:a16="http://schemas.microsoft.com/office/drawing/2014/main" id="{69A9B635-F3A6-4A6C-A2A7-3BE84F317E1C}"/>
              </a:ext>
            </a:extLst>
          </p:cNvPr>
          <p:cNvSpPr>
            <a:spLocks noGrp="1" noChangeArrowheads="1"/>
          </p:cNvSpPr>
          <p:nvPr>
            <p:ph type="dt" idx="1"/>
          </p:nvPr>
        </p:nvSpPr>
        <p:spPr bwMode="auto">
          <a:xfrm>
            <a:off x="4143375" y="0"/>
            <a:ext cx="3170238" cy="479425"/>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lvl1pPr algn="r" eaLnBrk="1" hangingPunct="1">
              <a:lnSpc>
                <a:spcPct val="100000"/>
              </a:lnSpc>
              <a:spcBef>
                <a:spcPct val="0"/>
              </a:spcBef>
              <a:spcAft>
                <a:spcPct val="0"/>
              </a:spcAft>
              <a:buClrTx/>
              <a:buFontTx/>
              <a:buNone/>
              <a:defRPr sz="1200" b="0">
                <a:latin typeface="Arial" charset="0"/>
                <a:cs typeface="+mn-cs"/>
              </a:defRPr>
            </a:lvl1pPr>
          </a:lstStyle>
          <a:p>
            <a:pPr>
              <a:defRPr/>
            </a:pPr>
            <a:endParaRPr lang="en-US" dirty="0"/>
          </a:p>
        </p:txBody>
      </p:sp>
      <p:sp>
        <p:nvSpPr>
          <p:cNvPr id="5124" name="Rectangle 4">
            <a:extLst>
              <a:ext uri="{FF2B5EF4-FFF2-40B4-BE49-F238E27FC236}">
                <a16:creationId xmlns:a16="http://schemas.microsoft.com/office/drawing/2014/main" id="{3F91814F-6E8B-4495-875C-BBC65746A25E}"/>
              </a:ext>
            </a:extLst>
          </p:cNvPr>
          <p:cNvSpPr>
            <a:spLocks noGrp="1" noRot="1" noChangeAspect="1" noChangeArrowheads="1" noTextEdit="1"/>
          </p:cNvSpPr>
          <p:nvPr>
            <p:ph type="sldImg" idx="2"/>
          </p:nvPr>
        </p:nvSpPr>
        <p:spPr bwMode="auto">
          <a:xfrm>
            <a:off x="457200" y="720725"/>
            <a:ext cx="6400800" cy="36004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965" name="Rectangle 5">
            <a:extLst>
              <a:ext uri="{FF2B5EF4-FFF2-40B4-BE49-F238E27FC236}">
                <a16:creationId xmlns:a16="http://schemas.microsoft.com/office/drawing/2014/main" id="{3575FA76-5996-41B2-807C-74C521B1881C}"/>
              </a:ext>
            </a:extLst>
          </p:cNvPr>
          <p:cNvSpPr>
            <a:spLocks noGrp="1" noChangeArrowheads="1"/>
          </p:cNvSpPr>
          <p:nvPr>
            <p:ph type="body" sz="quarter" idx="3"/>
          </p:nvPr>
        </p:nvSpPr>
        <p:spPr bwMode="auto">
          <a:xfrm>
            <a:off x="731838" y="4560888"/>
            <a:ext cx="5851525" cy="4319587"/>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0966" name="Rectangle 6">
            <a:extLst>
              <a:ext uri="{FF2B5EF4-FFF2-40B4-BE49-F238E27FC236}">
                <a16:creationId xmlns:a16="http://schemas.microsoft.com/office/drawing/2014/main" id="{EE30801C-5D2D-4989-97AF-1BB6980EDA53}"/>
              </a:ext>
            </a:extLst>
          </p:cNvPr>
          <p:cNvSpPr>
            <a:spLocks noGrp="1" noChangeArrowheads="1"/>
          </p:cNvSpPr>
          <p:nvPr>
            <p:ph type="ftr" sz="quarter" idx="4"/>
          </p:nvPr>
        </p:nvSpPr>
        <p:spPr bwMode="auto">
          <a:xfrm>
            <a:off x="0" y="9120188"/>
            <a:ext cx="3503613"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eaLnBrk="1" hangingPunct="1">
              <a:lnSpc>
                <a:spcPct val="100000"/>
              </a:lnSpc>
              <a:spcBef>
                <a:spcPct val="0"/>
              </a:spcBef>
              <a:spcAft>
                <a:spcPct val="0"/>
              </a:spcAft>
              <a:buClrTx/>
              <a:buFontTx/>
              <a:buNone/>
              <a:defRPr sz="1000" b="0">
                <a:latin typeface="Arial" charset="0"/>
                <a:cs typeface="+mn-cs"/>
              </a:defRPr>
            </a:lvl1pPr>
          </a:lstStyle>
          <a:p>
            <a:pPr>
              <a:defRPr/>
            </a:pPr>
            <a:r>
              <a:rPr lang="en-US" dirty="0"/>
              <a:t>©2012 Clinical Care Options, LLC. All rights reserved</a:t>
            </a:r>
          </a:p>
        </p:txBody>
      </p:sp>
      <p:sp>
        <p:nvSpPr>
          <p:cNvPr id="40967" name="Rectangle 7">
            <a:extLst>
              <a:ext uri="{FF2B5EF4-FFF2-40B4-BE49-F238E27FC236}">
                <a16:creationId xmlns:a16="http://schemas.microsoft.com/office/drawing/2014/main" id="{83D8BBC4-4244-4B4D-899A-EE5002DAC7CD}"/>
              </a:ext>
            </a:extLst>
          </p:cNvPr>
          <p:cNvSpPr>
            <a:spLocks noGrp="1" noChangeArrowheads="1"/>
          </p:cNvSpPr>
          <p:nvPr>
            <p:ph type="sldNum" sz="quarter" idx="5"/>
          </p:nvPr>
        </p:nvSpPr>
        <p:spPr bwMode="auto">
          <a:xfrm>
            <a:off x="4143375" y="9120188"/>
            <a:ext cx="3170238"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algn="r" eaLnBrk="1" hangingPunct="1">
              <a:defRPr sz="1200" b="0"/>
            </a:lvl1pPr>
          </a:lstStyle>
          <a:p>
            <a:pPr>
              <a:defRPr/>
            </a:pPr>
            <a:fld id="{2FB72F01-6714-4A31-8C22-8E0F1B091B56}" type="slidenum">
              <a:rPr lang="en-US" altLang="en-US"/>
              <a:pPr>
                <a:defRPr/>
              </a:pPr>
              <a:t>‹#›</a:t>
            </a:fld>
            <a:endParaRPr lang="en-US" altLang="en-US" dirty="0"/>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charset="0"/>
        <a:ea typeface="+mn-ea"/>
        <a:cs typeface="+mn-cs"/>
      </a:defRPr>
    </a:lvl1pPr>
    <a:lvl2pPr marL="457200" algn="l" rtl="0" eaLnBrk="0" fontAlgn="base" hangingPunct="0">
      <a:spcBef>
        <a:spcPct val="30000"/>
      </a:spcBef>
      <a:spcAft>
        <a:spcPct val="0"/>
      </a:spcAft>
      <a:defRPr sz="1200" kern="1200">
        <a:solidFill>
          <a:schemeClr val="tx1"/>
        </a:solidFill>
        <a:latin typeface="Arial" charset="0"/>
        <a:ea typeface="+mn-ea"/>
        <a:cs typeface="+mn-cs"/>
      </a:defRPr>
    </a:lvl2pPr>
    <a:lvl3pPr marL="914400" algn="l" rtl="0" eaLnBrk="0" fontAlgn="base" hangingPunct="0">
      <a:spcBef>
        <a:spcPct val="30000"/>
      </a:spcBef>
      <a:spcAft>
        <a:spcPct val="0"/>
      </a:spcAft>
      <a:defRPr sz="1200" kern="1200">
        <a:solidFill>
          <a:schemeClr val="tx1"/>
        </a:solidFill>
        <a:latin typeface="Arial" charset="0"/>
        <a:ea typeface="+mn-ea"/>
        <a:cs typeface="+mn-cs"/>
      </a:defRPr>
    </a:lvl3pPr>
    <a:lvl4pPr marL="1371600" algn="l" rtl="0" eaLnBrk="0" fontAlgn="base" hangingPunct="0">
      <a:spcBef>
        <a:spcPct val="30000"/>
      </a:spcBef>
      <a:spcAft>
        <a:spcPct val="0"/>
      </a:spcAft>
      <a:defRPr sz="1200" kern="1200">
        <a:solidFill>
          <a:schemeClr val="tx1"/>
        </a:solidFill>
        <a:latin typeface="Arial" charset="0"/>
        <a:ea typeface="+mn-ea"/>
        <a:cs typeface="+mn-cs"/>
      </a:defRPr>
    </a:lvl4pPr>
    <a:lvl5pPr marL="1828800" algn="l" rtl="0" eaLnBrk="0" fontAlgn="base" hangingPunct="0">
      <a:spcBef>
        <a:spcPct val="3000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a:t>
            </a:fld>
            <a:endParaRPr lang="en-US" altLang="en-US" dirty="0"/>
          </a:p>
        </p:txBody>
      </p:sp>
    </p:spTree>
    <p:extLst>
      <p:ext uri="{BB962C8B-B14F-4D97-AF65-F5344CB8AC3E}">
        <p14:creationId xmlns:p14="http://schemas.microsoft.com/office/powerpoint/2010/main" val="45386318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a:extLst>
              <a:ext uri="{FF2B5EF4-FFF2-40B4-BE49-F238E27FC236}">
                <a16:creationId xmlns:a16="http://schemas.microsoft.com/office/drawing/2014/main" id="{CE1430B1-CEB6-411F-8E94-BFC407C4EE5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455C8260-42BC-4921-8D33-58809AC7BE3C}" type="slidenum">
              <a:rPr lang="en-US" altLang="en-US" smtClean="0"/>
              <a:pPr>
                <a:spcBef>
                  <a:spcPct val="0"/>
                </a:spcBef>
              </a:pPr>
              <a:t>2</a:t>
            </a:fld>
            <a:endParaRPr lang="en-US" altLang="en-US" dirty="0"/>
          </a:p>
        </p:txBody>
      </p:sp>
      <p:sp>
        <p:nvSpPr>
          <p:cNvPr id="37891" name="Rectangle 2">
            <a:extLst>
              <a:ext uri="{FF2B5EF4-FFF2-40B4-BE49-F238E27FC236}">
                <a16:creationId xmlns:a16="http://schemas.microsoft.com/office/drawing/2014/main" id="{63A693D7-D1F8-4EC5-A8E3-A7825DFC089B}"/>
              </a:ext>
            </a:extLst>
          </p:cNvPr>
          <p:cNvSpPr>
            <a:spLocks noGrp="1" noRot="1" noChangeAspect="1" noChangeArrowheads="1" noTextEdit="1"/>
          </p:cNvSpPr>
          <p:nvPr>
            <p:ph type="sldImg"/>
          </p:nvPr>
        </p:nvSpPr>
        <p:spPr>
          <a:xfrm>
            <a:off x="458788" y="720725"/>
            <a:ext cx="6400800" cy="3600450"/>
          </a:xfrm>
          <a:ln/>
        </p:spPr>
      </p:sp>
      <p:sp>
        <p:nvSpPr>
          <p:cNvPr id="37892" name="Rectangle 3">
            <a:extLst>
              <a:ext uri="{FF2B5EF4-FFF2-40B4-BE49-F238E27FC236}">
                <a16:creationId xmlns:a16="http://schemas.microsoft.com/office/drawing/2014/main" id="{ED738D61-216E-45D5-96FA-B18A5BC25295}"/>
              </a:ext>
            </a:extLst>
          </p:cNvPr>
          <p:cNvSpPr>
            <a:spLocks noGrp="1" noChangeArrowheads="1"/>
          </p:cNvSpPr>
          <p:nvPr>
            <p:ph type="body" idx="1"/>
          </p:nvPr>
        </p:nvSpPr>
        <p:spPr>
          <a:xfrm>
            <a:off x="976313" y="4560888"/>
            <a:ext cx="5362575" cy="431958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GB" altLang="en-US" dirty="0">
                <a:solidFill>
                  <a:srgbClr val="FEFDDE"/>
                </a:solidFill>
                <a:latin typeface="Arial" panose="020B0604020202020204" pitchFamily="34" charset="0"/>
              </a:rPr>
              <a:t>Disclaimer: The materials published on the Clinical Care Options website reflect the views of the authors of the CCO material, not those of Clinical Care Options, LLC, the CME providers, or the companies providing educational grants. The materials may discuss uses and dosages for therapeutic products that have not been approved by the United States Food and Drug Administration. A qualified healthcare professional should be consulted before using any therapeutic product discussed. Readers should verify all information and data before treating patients or using any therapies described in these materials.</a:t>
            </a:r>
            <a:endParaRPr lang="en-US" altLang="en-US" dirty="0">
              <a:solidFill>
                <a:srgbClr val="FEFDDE"/>
              </a:solidFill>
              <a:latin typeface="Arial" panose="020B0604020202020204" pitchFamily="34" charset="0"/>
            </a:endParaRPr>
          </a:p>
          <a:p>
            <a:endParaRPr lang="en-US" altLang="en-US" dirty="0">
              <a:latin typeface="Arial" panose="020B0604020202020204" pitchFamily="34"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881390">
              <a:defRPr/>
            </a:pPr>
            <a:r>
              <a:rPr lang="en-US" b="0" i="1" dirty="0"/>
              <a:t>ALN, axillary lymph node; CT, chemotherapy; DRFS, distant relapse–free survival; EBC, early breast cancer; ET, endocrine therapy; HR, hormone receptor; iDFS, invasive disease–free survival; ITT, intention-to-treat; OS, overall survival; PK, pharmacokinetics; PRO, patient-reported outcome.</a:t>
            </a:r>
          </a:p>
          <a:p>
            <a:pPr defTabSz="881390">
              <a:defRPr/>
            </a:pPr>
            <a:endParaRPr lang="en-US" i="1" dirty="0"/>
          </a:p>
          <a:p>
            <a:pPr defTabSz="881390">
              <a:defRPr/>
            </a:pP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95746569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ET, endocrine therapy; iDFS, invasive disease–free survival; ITT, intention-to-treat; LN, lymph node.</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81681358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DRFS, distant relapse‒free survival; ET, endocrine therapy.</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5159922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ET, endocrine therapy; f/u, follow-up; IA2, interim analysis 2; ITT, intention-to-treat; OS, overall survival</a:t>
            </a:r>
            <a:r>
              <a:rPr lang="en-US" b="0" i="1" dirty="0">
                <a:latin typeface="Arial" panose="020B0604020202020204" pitchFamily="34" charset="0"/>
                <a:ea typeface="Calibri" panose="020F0502020204030204" pitchFamily="34" charset="0"/>
                <a:cs typeface="Arial" panose="020B0604020202020204" pitchFamily="34" charset="0"/>
              </a:rPr>
              <a:t>.</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05986393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DRFS, distant relapse-free survival; ET, endocrine therapy; </a:t>
            </a:r>
            <a:r>
              <a:rPr lang="en-US" b="0" i="1" dirty="0"/>
              <a:t>iDFS, invasive disease–free survival; NR, not reached; OS, overall survival.</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5493978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DRFS, distant relapse-free survival; ET, endocrine therapy; </a:t>
            </a:r>
            <a:r>
              <a:rPr lang="en-US" b="0" i="1" dirty="0"/>
              <a:t>iDFS, invasive disease–free survival; </a:t>
            </a:r>
            <a:r>
              <a:rPr lang="en-US" i="1" dirty="0"/>
              <a:t>OS, overall survival.</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20812300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ET, endocrine therapy; ILD, interstitial lung disease; PE, pleural effusion; VTE, venous thromboembolism.</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49417532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EOT, end of treatment; GnRH, </a:t>
            </a:r>
            <a:r>
              <a:rPr lang="en-US" b="0" i="1" dirty="0">
                <a:solidFill>
                  <a:srgbClr val="4D5156"/>
                </a:solidFill>
                <a:effectLst/>
                <a:latin typeface="Roboto" panose="02000000000000000000" pitchFamily="2" charset="0"/>
              </a:rPr>
              <a:t>gonadotropin-releasing hormone; </a:t>
            </a:r>
            <a:r>
              <a:rPr lang="en-US" i="1" dirty="0"/>
              <a:t>HR, hormone receptor; IHC, immunohistochemistry; ISH, in situ hybridization; LN, lymph node; ORR, overall response rate; pCR, pathologic complete response;</a:t>
            </a:r>
            <a:r>
              <a:rPr lang="en-US" sz="1200" b="0" i="1" kern="0" dirty="0"/>
              <a:t> RCBI, residual cancer burden index; </a:t>
            </a:r>
            <a:r>
              <a:rPr lang="en-US" i="1" dirty="0"/>
              <a:t>T-DXd, trastuzumab deruxtecan.</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C20A8F02-27C3-634C-93F4-1370B390DADB}" type="slidenum">
              <a:rPr kumimoji="0" 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11</a:t>
            </a:fld>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3501617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kern="0" dirty="0"/>
              <a:t>BL, baseline; CR, complete response; ITT, intention-to-treat; ORR, overall response rate; PD, progressive disease; PR, partial response;</a:t>
            </a:r>
            <a:r>
              <a:rPr lang="en-US" i="1" dirty="0"/>
              <a:t> RECIST, Response Evaluation Criteria in Solid Tumors; SD, stable disease; T-DXd, trastuzumab deruxtecan.</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altLang="en-US" sz="1200" b="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96059257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IHC, immunohistochemistry;</a:t>
            </a:r>
            <a:r>
              <a:rPr lang="en-US" sz="1200" b="0" i="1" kern="0" dirty="0"/>
              <a:t> </a:t>
            </a:r>
            <a:r>
              <a:rPr lang="en-US" i="1" dirty="0"/>
              <a:t>T-DXd, trastuzumab deruxtecan.</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13</a:t>
            </a:fld>
            <a:endParaRPr lang="en-US" altLang="en-US" dirty="0"/>
          </a:p>
        </p:txBody>
      </p:sp>
    </p:spTree>
    <p:extLst>
      <p:ext uri="{BB962C8B-B14F-4D97-AF65-F5344CB8AC3E}">
        <p14:creationId xmlns:p14="http://schemas.microsoft.com/office/powerpoint/2010/main" val="317496588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kern="0" dirty="0"/>
              <a:t>BL, baseline; ITT, intention-to-treat; RCB, residual cancer burden;</a:t>
            </a:r>
            <a:r>
              <a:rPr lang="en-US" i="1" dirty="0"/>
              <a:t> T-DXd, trastuzumab deruxtecan.</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b="0" i="1"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14</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6807335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AE, adverse event; ALT, alanine aminotransferase; GERD, gastroesophageal reflux disease; GI, gastrointestinal; MI, myocardial infarction; T-DXd, trastuzumab deruxtecan.</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15</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24023614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ALND, axillary lymph node dissection; pCR, pathologic complete response; SLNB, sentinel lymph node biopsy; TAD, targeted axillary dissection.</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16</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43821822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881390" rtl="0" eaLnBrk="0" fontAlgn="base" latinLnBrk="0" hangingPunct="0">
              <a:lnSpc>
                <a:spcPct val="100000"/>
              </a:lnSpc>
              <a:spcBef>
                <a:spcPct val="30000"/>
              </a:spcBef>
              <a:spcAft>
                <a:spcPct val="0"/>
              </a:spcAft>
              <a:buClrTx/>
              <a:buSzTx/>
              <a:buFontTx/>
              <a:buNone/>
              <a:tabLst/>
              <a:defRPr/>
            </a:pPr>
            <a:r>
              <a:rPr lang="en-US" i="1" dirty="0"/>
              <a:t>HR, hormone receptor; IQR, interquartile range; LVI, lymphovascular invasion; SLNB, sentinel lymph node biopsy; TAD, targeted axillary dissection.</a:t>
            </a:r>
          </a:p>
          <a:p>
            <a:pPr defTabSz="881390">
              <a:defRPr/>
            </a:pPr>
            <a:endParaRPr lang="en-US" i="1" dirty="0"/>
          </a:p>
          <a:p>
            <a:pPr defTabSz="881390">
              <a:defRPr/>
            </a:pP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17</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10485271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881390" rtl="0" eaLnBrk="0" fontAlgn="base" latinLnBrk="0" hangingPunct="0">
              <a:lnSpc>
                <a:spcPct val="100000"/>
              </a:lnSpc>
              <a:spcBef>
                <a:spcPct val="30000"/>
              </a:spcBef>
              <a:spcAft>
                <a:spcPct val="0"/>
              </a:spcAft>
              <a:buClrTx/>
              <a:buSzTx/>
              <a:buFontTx/>
              <a:buNone/>
              <a:tabLst/>
              <a:defRPr/>
            </a:pPr>
            <a:r>
              <a:rPr lang="en-US" i="1" dirty="0"/>
              <a:t>AC-T, doxorubicin/cyclophosphamide/paclitaxel; AC-TH, doxorubicin/cyclophosphamide/paclitaxel/trastuzumab; AC-THP, doxorubicin/cyclophosphamide/paclitaxel/trastuzumab/pertuzumab; CT, chemotherapy; ET, endocrine therapy; HR, hormone receptor; IQR, interquartile range; LN, lymph node; LVI, lymphovascular invasion; NAC, neoadjuvant chemotherapy; pCR, pathologic complete response; RT, radiation therapy; SD, standard deviation; SLN, sentinel lymph node; SLNB, sentinel lymph node biopsy; TAD, targeted axillary dissection; TCHP, docetaxel/carboplatin/trastuzumab/pertuzumab. </a:t>
            </a:r>
          </a:p>
          <a:p>
            <a:pPr marL="0" marR="0" lvl="0" indent="0" algn="l" defTabSz="881390" rtl="0" eaLnBrk="0" fontAlgn="base" latinLnBrk="0" hangingPunct="0">
              <a:lnSpc>
                <a:spcPct val="100000"/>
              </a:lnSpc>
              <a:spcBef>
                <a:spcPct val="30000"/>
              </a:spcBef>
              <a:spcAft>
                <a:spcPct val="0"/>
              </a:spcAft>
              <a:buClrTx/>
              <a:buSzTx/>
              <a:buFontTx/>
              <a:buNone/>
              <a:tabLst/>
              <a:defRPr/>
            </a:pPr>
            <a:endParaRPr lang="en-US" i="1" dirty="0"/>
          </a:p>
          <a:p>
            <a:pPr defTabSz="881390">
              <a:defRPr/>
            </a:pPr>
            <a:endParaRPr lang="en-US" i="1" dirty="0"/>
          </a:p>
          <a:p>
            <a:pPr defTabSz="881390">
              <a:defRPr/>
            </a:pP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18</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05817493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881390" rtl="0" eaLnBrk="0" fontAlgn="base" latinLnBrk="0" hangingPunct="0">
              <a:lnSpc>
                <a:spcPct val="100000"/>
              </a:lnSpc>
              <a:spcBef>
                <a:spcPct val="30000"/>
              </a:spcBef>
              <a:spcAft>
                <a:spcPct val="0"/>
              </a:spcAft>
              <a:buClrTx/>
              <a:buSzTx/>
              <a:buFontTx/>
              <a:buNone/>
              <a:tabLst/>
              <a:defRPr/>
            </a:pPr>
            <a:r>
              <a:rPr lang="en-US" i="1" dirty="0"/>
              <a:t>SLNB, sentinel lymph node biopsy; TAD, targeted axillary dissection.</a:t>
            </a:r>
          </a:p>
          <a:p>
            <a:pPr defTabSz="881390">
              <a:defRPr/>
            </a:pPr>
            <a:endParaRPr lang="en-US" i="1" dirty="0"/>
          </a:p>
          <a:p>
            <a:pPr defTabSz="881390">
              <a:defRPr/>
            </a:pP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19</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56391573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sz="1200" b="0" i="1" kern="0" dirty="0"/>
              <a:t>ART, assisted reproductive technology; BC, breast cancer; </a:t>
            </a:r>
            <a:r>
              <a:rPr lang="en-US" i="1" baseline="0" dirty="0"/>
              <a:t>BCFI, </a:t>
            </a:r>
            <a:r>
              <a:rPr lang="en-US" altLang="en-US" sz="1200" b="0" i="1" kern="0" dirty="0"/>
              <a:t>breast cancer</a:t>
            </a:r>
            <a:r>
              <a:rPr lang="en-US" altLang="en-US" sz="1200" b="0" i="1" kern="0" dirty="0">
                <a:latin typeface="Calibri" panose="020F0502020204030204" pitchFamily="34" charset="0"/>
                <a:cs typeface="Calibri" panose="020F0502020204030204" pitchFamily="34" charset="0"/>
              </a:rPr>
              <a:t>–</a:t>
            </a:r>
            <a:r>
              <a:rPr lang="en-US" altLang="en-US" sz="1200" b="0" i="1" kern="0" dirty="0"/>
              <a:t>free interval; CT, chemotherapy; DRFI, distant recurrence</a:t>
            </a:r>
            <a:r>
              <a:rPr lang="en-US" altLang="en-US" sz="1200" b="0" i="1" kern="0" dirty="0">
                <a:latin typeface="Calibri" panose="020F0502020204030204" pitchFamily="34" charset="0"/>
                <a:cs typeface="Calibri" panose="020F0502020204030204" pitchFamily="34" charset="0"/>
              </a:rPr>
              <a:t>–</a:t>
            </a:r>
            <a:r>
              <a:rPr lang="en-US" altLang="en-US" sz="1200" b="0" i="1" kern="0" dirty="0"/>
              <a:t>free interval; </a:t>
            </a:r>
            <a:r>
              <a:rPr lang="en-US" i="1" dirty="0"/>
              <a:t>ET,</a:t>
            </a:r>
            <a:r>
              <a:rPr lang="en-US" i="1" baseline="0" dirty="0"/>
              <a:t> endocrine therapy. </a:t>
            </a:r>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20</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40654122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AI, aromatase inhibitor;</a:t>
            </a:r>
            <a:r>
              <a:rPr lang="en-US" i="1" baseline="0" dirty="0"/>
              <a:t> CT, chemotherapy; ET, endocrine therapy; OFS, ovarian function suppression; SERM, selective estrogen receptor modulator.</a:t>
            </a:r>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21</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26578063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sz="1200" b="0" i="1" kern="0" dirty="0"/>
              <a:t>BCFI, breast cancer</a:t>
            </a:r>
            <a:r>
              <a:rPr lang="en-US" altLang="en-US" sz="1200" b="0" i="1" kern="0" dirty="0">
                <a:latin typeface="Calibri" panose="020F0502020204030204" pitchFamily="34" charset="0"/>
                <a:cs typeface="Calibri" panose="020F0502020204030204" pitchFamily="34" charset="0"/>
              </a:rPr>
              <a:t>–</a:t>
            </a:r>
            <a:r>
              <a:rPr lang="en-US" altLang="en-US" sz="1200" b="0" i="1" kern="0" dirty="0"/>
              <a:t>free interval;</a:t>
            </a:r>
            <a:r>
              <a:rPr lang="en-US" altLang="en-US" sz="1200" b="0" i="1" kern="0" baseline="0" dirty="0"/>
              <a:t> DRFI, </a:t>
            </a:r>
            <a:r>
              <a:rPr lang="en-US" altLang="en-US" sz="1200" b="0" i="1" kern="0" dirty="0"/>
              <a:t>distant recurrence</a:t>
            </a:r>
            <a:r>
              <a:rPr lang="en-US" altLang="en-US" sz="1200" b="0" i="1" kern="0" dirty="0">
                <a:latin typeface="Calibri" panose="020F0502020204030204" pitchFamily="34" charset="0"/>
                <a:cs typeface="Calibri" panose="020F0502020204030204" pitchFamily="34" charset="0"/>
              </a:rPr>
              <a:t>–</a:t>
            </a:r>
            <a:r>
              <a:rPr lang="en-US" altLang="en-US" sz="1200" b="0" i="1" kern="0" dirty="0"/>
              <a:t>free interval.</a:t>
            </a:r>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83212006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en-US" sz="1200" b="0" i="1" kern="0" dirty="0"/>
              <a:t>BCFI, breast cancer</a:t>
            </a:r>
            <a:r>
              <a:rPr lang="en-US" altLang="en-US" sz="1200" b="0" i="1" kern="0" dirty="0">
                <a:latin typeface="Calibri" panose="020F0502020204030204" pitchFamily="34" charset="0"/>
                <a:cs typeface="Calibri" panose="020F0502020204030204" pitchFamily="34" charset="0"/>
              </a:rPr>
              <a:t>–</a:t>
            </a:r>
            <a:r>
              <a:rPr lang="en-US" altLang="en-US" sz="1200" b="0" i="1" kern="0" dirty="0"/>
              <a:t>free interval;</a:t>
            </a:r>
            <a:r>
              <a:rPr lang="en-US" altLang="en-US" sz="1200" b="0" i="1" kern="0" baseline="0" dirty="0"/>
              <a:t> DRFI, </a:t>
            </a:r>
            <a:r>
              <a:rPr lang="en-US" altLang="en-US" sz="1200" b="0" i="1" kern="0" dirty="0"/>
              <a:t>distant recurrence</a:t>
            </a:r>
            <a:r>
              <a:rPr lang="en-US" altLang="en-US" sz="1200" b="0" i="1" kern="0" dirty="0">
                <a:latin typeface="Calibri" panose="020F0502020204030204" pitchFamily="34" charset="0"/>
                <a:cs typeface="Calibri" panose="020F0502020204030204" pitchFamily="34" charset="0"/>
              </a:rPr>
              <a:t>–</a:t>
            </a:r>
            <a:r>
              <a:rPr lang="en-US" altLang="en-US" sz="1200" b="0" i="1" kern="0" dirty="0"/>
              <a:t>free interval; ET, endocrine therapy.</a:t>
            </a:r>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23</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01649281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sz="1200" b="0" i="1" kern="0" dirty="0"/>
              <a:t>A, anthracycline; AI, aromatase inhibitor; BCFI, breast cancer</a:t>
            </a:r>
            <a:r>
              <a:rPr lang="en-US" altLang="en-US" sz="1200" b="0" i="1" kern="0" dirty="0">
                <a:latin typeface="Calibri" panose="020F0502020204030204" pitchFamily="34" charset="0"/>
                <a:cs typeface="Calibri" panose="020F0502020204030204" pitchFamily="34" charset="0"/>
              </a:rPr>
              <a:t>–</a:t>
            </a:r>
            <a:r>
              <a:rPr lang="en-US" altLang="en-US" sz="1200" b="0" i="1" kern="0" dirty="0"/>
              <a:t>free interval;</a:t>
            </a:r>
            <a:r>
              <a:rPr lang="en-US" altLang="en-US" sz="1200" b="0" i="1" kern="0" baseline="0" dirty="0"/>
              <a:t> ET, endocrine therapy; </a:t>
            </a:r>
            <a:r>
              <a:rPr lang="en-US" i="1" baseline="0" dirty="0"/>
              <a:t>OFS, ovarian function suppression; SERM, selective estrogen receptor modulator; T, taxane.</a:t>
            </a:r>
            <a:endParaRPr lang="en-US" i="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24</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99875510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AI, aromatase inhibitor;</a:t>
            </a:r>
            <a:r>
              <a:rPr lang="en-US" i="1" baseline="0" dirty="0"/>
              <a:t> </a:t>
            </a:r>
            <a:r>
              <a:rPr lang="en-US" altLang="en-US" sz="1200" b="0" i="1" kern="0" dirty="0"/>
              <a:t>BCFI, breast cancer</a:t>
            </a:r>
            <a:r>
              <a:rPr lang="en-US" altLang="en-US" sz="1200" b="0" i="1" kern="0" dirty="0">
                <a:latin typeface="Calibri" panose="020F0502020204030204" pitchFamily="34" charset="0"/>
                <a:cs typeface="Calibri" panose="020F0502020204030204" pitchFamily="34" charset="0"/>
              </a:rPr>
              <a:t>–</a:t>
            </a:r>
            <a:r>
              <a:rPr lang="en-US" altLang="en-US" sz="1200" b="0" i="1" kern="0" dirty="0"/>
              <a:t>free interval;</a:t>
            </a:r>
            <a:r>
              <a:rPr lang="en-US" altLang="en-US" sz="1200" b="0" i="1" kern="0" baseline="0" dirty="0"/>
              <a:t> </a:t>
            </a:r>
            <a:r>
              <a:rPr lang="en-US" i="1" baseline="0" dirty="0"/>
              <a:t>CT, chemotherapy.</a:t>
            </a:r>
            <a:endParaRPr lang="en-IN"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25</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61013084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26</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28437220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IN" i="1" dirty="0"/>
              <a:t>ET, endocrine therapy.</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27</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6406336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ADC, antibody‒drug conjugate; DRFS, distant relapse–free survival; EBC, early breast cancer; HR, hormone receptor; iDFS, invasive disease–free survival; ORR, overall response rate; </a:t>
            </a:r>
            <a:r>
              <a:rPr lang="en-US" sz="1200" b="0" i="1" kern="0" dirty="0"/>
              <a:t>RCB, residual cancer burden;</a:t>
            </a:r>
            <a:r>
              <a:rPr lang="en-US" b="0" i="1" dirty="0"/>
              <a:t> </a:t>
            </a:r>
            <a:r>
              <a:rPr lang="en-US" i="1" baseline="0" dirty="0"/>
              <a:t>T-DXd, trastuzumab deruxtecan.</a:t>
            </a:r>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28</a:t>
            </a:fld>
            <a:endParaRPr lang="en-US" altLang="en-US" dirty="0"/>
          </a:p>
        </p:txBody>
      </p:sp>
    </p:spTree>
    <p:extLst>
      <p:ext uri="{BB962C8B-B14F-4D97-AF65-F5344CB8AC3E}">
        <p14:creationId xmlns:p14="http://schemas.microsoft.com/office/powerpoint/2010/main" val="31153199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ALND, axillary lymph node dissection; ET, endocrine therapy; HR, hormone receptor.</a:t>
            </a:r>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29</a:t>
            </a:fld>
            <a:endParaRPr lang="en-US" altLang="en-US" dirty="0"/>
          </a:p>
        </p:txBody>
      </p:sp>
    </p:spTree>
    <p:extLst>
      <p:ext uri="{BB962C8B-B14F-4D97-AF65-F5344CB8AC3E}">
        <p14:creationId xmlns:p14="http://schemas.microsoft.com/office/powerpoint/2010/main" val="332864579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BICR, blinded independent central review; CDK4/6i, CDK4/6 inhibitor; CT, chemotherapy; ECOG, Eastern Cooperative Oncology Group; ER, estrogen receptor; ET, endocrine therapy; MBC, metastatic breast cancer; OS, overall survival; PFS, progression-free survival; PS, performance status; SoC, standard of care.</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31</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60002305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AI, aromatase inhibitor; CT, chemotherapy; ECOG, Eastern Cooperative Oncology Group; ET, endocrine therapy; PS, performance status; SoC, standard of care.</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52956841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CDK4/6i, CDK4/6 inhibitor; PFS, progression-free survival; SoC, standard of care.</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33</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79674846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CDK4/6i, CDK4/6 inhibitor; NA, not applicable; PFS, progression-free survival; SoC, standard of care.</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34</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72284575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CDK4/6i, CDK4/6 inhibitor; PFS, progression-free survival; SoC, standard of care.</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35</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68296984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CDK4/6i, CDK4/6 inhibitor; NA, not applicable; NR, not reported; PFS, progression-free survival; SoC, standard of care.</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36</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550382652"/>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AI, aromatase inhibitor; NA, not applicable; SoC, standard of care; TRAE, treatment-related adverse event.</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37</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20999629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CBR24, clinical benefit rate at Week 24; CDK4/6i, CKD4/6 inhibitor; CSP, clinical study protocol; CTC, circulating tumor cell; ctDNA, circulating tumor DNA; ER, estrogen receptor; ET, endocrine therapy; ORR, objective response rate; OS, overall survival; PFS, progression-free survival; SERD, selective estrogen receptor degrader.</a:t>
            </a:r>
          </a:p>
          <a:p>
            <a:endParaRPr lang="en-US" b="0"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38</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41008560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881390">
              <a:defRPr/>
            </a:pPr>
            <a:r>
              <a:rPr lang="en-US" i="1" dirty="0"/>
              <a:t>ABC, advanced breast cancer; AI, aromatase inhibitor; CDK4/6i, CDK4/6 inhibitor; CT, chemotherapy; ECOG, Eastern Cooperative Oncology Group; ET, endocrine therapy; PgR, progesterone receptor; PS, performance status; SERM, selective estrogen receptor modulator.</a:t>
            </a:r>
          </a:p>
          <a:p>
            <a:pPr defTabSz="881390">
              <a:defRPr/>
            </a:pPr>
            <a:endParaRPr lang="en-US" i="1" dirty="0"/>
          </a:p>
          <a:p>
            <a:pPr defTabSz="881390">
              <a:defRPr/>
            </a:pP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39</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10485271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BICR, blinded independent central review; C, camizestrant. F, fulvestrant; PFS, progression-free survival.</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40</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62871197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latin typeface="Arial" panose="020B0604020202020204" pitchFamily="34" charset="0"/>
                <a:cs typeface="Arial" panose="020B0604020202020204" pitchFamily="34" charset="0"/>
              </a:rPr>
              <a:t>CDK4/6i, CDK4/6 inhibitor; ER, estrogen receptor; </a:t>
            </a:r>
            <a:r>
              <a:rPr kumimoji="0" lang="en-US" sz="1200" b="0" i="1" u="none" strike="noStrike" cap="none" normalizeH="0" baseline="0" dirty="0">
                <a:ln>
                  <a:noFill/>
                </a:ln>
                <a:solidFill>
                  <a:schemeClr val="bg2">
                    <a:lumMod val="10000"/>
                  </a:schemeClr>
                </a:solidFill>
                <a:effectLst/>
                <a:latin typeface="Arial" panose="020B0604020202020204" pitchFamily="34" charset="0"/>
                <a:cs typeface="Arial" panose="020B0604020202020204" pitchFamily="34" charset="0"/>
              </a:rPr>
              <a:t>ESR1m, ESR1 mutation; PFS, progression-free survival.</a:t>
            </a:r>
            <a:endParaRPr lang="en-US" b="0" i="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41</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0121215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CBR24, clinical benefit rate at Week 24; ORR, objective response rate.</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35129629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CTCAE, Common Terminology Criteria for Adverse Events; TEAE, treatment-emergent adverse event; TRAE, treatment-related adverse event. </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43</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16302816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ALT, alanine aminotransferase; AST, aspartate aminotransferase; TEAE, treatment-emergent adverse event.</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44</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84684924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CBR,</a:t>
            </a:r>
            <a:r>
              <a:rPr lang="en-US" i="1" baseline="0" dirty="0"/>
              <a:t> clinical benefit rate; CR, complete response; ER, estrogen receptor; ET, endocrine therapy; GnRH, gonadotropin-releasing hormone; ORR, overall response rate; PFS, progression-free survival; RP2D, recommended phase II dose; SD, stable disease; TTR, time to response.</a:t>
            </a:r>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45</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046680103"/>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AI, aromatase inhibitor; GI, gastrointestinal; </a:t>
            </a:r>
            <a:r>
              <a:rPr lang="en-US" i="1" baseline="0" dirty="0"/>
              <a:t>RP2D, recommended phase II dose; </a:t>
            </a:r>
            <a:r>
              <a:rPr lang="en-US" i="1" dirty="0"/>
              <a:t>TEAE, treatment-emergent</a:t>
            </a:r>
            <a:r>
              <a:rPr lang="en-US" i="1" baseline="0" dirty="0"/>
              <a:t> adverse event.</a:t>
            </a:r>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46</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93782892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AI, aromatase inhibitor; CBR,</a:t>
            </a:r>
            <a:r>
              <a:rPr lang="en-US" i="1" baseline="0" dirty="0"/>
              <a:t> clinical benefit rate; CR, complete response; ORR, overall response rate; PFS, progression-free survival; PR, partial response; TTR, time to response.</a:t>
            </a:r>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47</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26578063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kern="0" dirty="0"/>
              <a:t>CT, chemotherapy; CTC, circulating tumor cell; ET, endocrine therapy; MBC, metastatic breast cancer; OS, overall survival; PFS, progression-free survival</a:t>
            </a:r>
            <a:r>
              <a:rPr lang="en-US" b="0" i="1" dirty="0"/>
              <a: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48</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88777348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CTC, circulating tumor cell; ECOG, Eastern Cooperative Oncology Group; PS, performance status.</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49</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17755117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kern="0" dirty="0"/>
              <a:t>CTC, circulating tumor cell; OS, overall survival; PFS, progression-free survival; Std, standard.</a:t>
            </a:r>
            <a:endParaRPr lang="en-US" b="0" i="1"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50</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2697304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kern="0" dirty="0"/>
              <a:t>CTC, circulating tumor cell; OS, overall survival; PFS, progression-free survival; Std, standard.</a:t>
            </a:r>
            <a:endParaRPr lang="en-US" b="0" i="1" dirty="0"/>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b="0" i="1"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51</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71629032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kern="0" dirty="0"/>
              <a:t>CTC, circulating tumor cell; OS, overall survival; PFS, progression-free survival; Std, standard.</a:t>
            </a:r>
            <a:endParaRPr lang="en-US" b="0" i="1" dirty="0"/>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b="0" i="1"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82790711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kern="0" dirty="0"/>
              <a:t>CT, chemotherapy; CTC, circulating tumor cell; ET, endocrine therapy; OS, overall survival; PFS, progression-free survival</a:t>
            </a:r>
            <a:r>
              <a:rPr lang="en-US" b="0" i="1" dirty="0"/>
              <a:t>; </a:t>
            </a:r>
            <a:r>
              <a:rPr lang="en-US" sz="1200" b="0" i="1" kern="0" dirty="0"/>
              <a:t>Std, standard.</a:t>
            </a:r>
            <a:endParaRPr lang="en-US" b="0" i="1" dirty="0"/>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b="0" i="1"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53</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32162371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kern="0" dirty="0"/>
              <a:t>CT, chemotherapy; CTC, circulating tumor cell; ET, endocrine therapy; OS, overall survival; PFS, progression-free survival; Std, standard.</a:t>
            </a:r>
            <a:endParaRPr lang="en-US" b="0" i="1" dirty="0"/>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b="0" i="1"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54</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552446219"/>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kern="0" dirty="0"/>
              <a:t>CTC, circulating tumor cell; OS, overall survival; PFS, progression-free survival</a:t>
            </a:r>
            <a:r>
              <a:rPr lang="en-US" b="0" i="1" dirty="0"/>
              <a: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55</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99603805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CBR, clinical benefit rate; CT, chemotherapy; DFI, disease-free interval; ECOG, Eastern Cooperative Oncology Group; ER, estrogen receptor; ET, endocrine therapy; HR, hormone receptor; ORR, overall response rate; OS, overall survival; PD, progressive disease; PFS, progression-free survival; PS, performance status; QoL, quality of life; RECIST, Response Evaluation Criteria in Solid Tumors;</a:t>
            </a:r>
            <a:r>
              <a:rPr lang="en-US" altLang="en-US" sz="1200" i="1" dirty="0"/>
              <a:t> TFR, treatment failure rate; TTF, time to treatment failure; TTR, time to treatment resistance; ULN, upper limit of normal</a:t>
            </a:r>
            <a:r>
              <a:rPr lang="en-US" i="1" dirty="0"/>
              <a:t>.</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56</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64232969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CT, chemotherapy; ET, endocrine therapy; PFS, progression-free survival.</a:t>
            </a:r>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57</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631496328"/>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CT, chemotherapy; ET, endocrine therapy; </a:t>
            </a:r>
            <a:r>
              <a:rPr lang="en-US" altLang="en-US" sz="1200" i="1" dirty="0"/>
              <a:t>TTF, time to treatment failure</a:t>
            </a:r>
            <a:r>
              <a:rPr lang="en-US" i="1" dirty="0"/>
              <a: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58</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5833997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CBR, clinical benefit rate; CR, complete response; CT, chemotherapy; ET, endocrine therapy; ORR, overall response rate; PD, progressive disease; PR, partial response; SD, stable disease.</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59</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150992824"/>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AE, adverse event; CT, chemotherapy; ET, endocrine therapy; TRAE, treatment-related adverse event.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60</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26732917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AE, adverse event; ALT, alanine aminotransferase; AST, </a:t>
            </a:r>
            <a:r>
              <a:rPr lang="en-US" b="0" i="1" dirty="0">
                <a:solidFill>
                  <a:schemeClr val="bg1"/>
                </a:solidFill>
                <a:latin typeface="Calibri" panose="020F0502020204030204" pitchFamily="34" charset="0"/>
              </a:rPr>
              <a:t>aspartate aminotransferase </a:t>
            </a:r>
            <a:r>
              <a:rPr lang="en-US" i="1" dirty="0"/>
              <a:t>CT, chemotherapy; ET, endocrine therapy; PPE, palmar‒plantar erythrodysesthesia.</a:t>
            </a:r>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61</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417065702"/>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ABC, advanced breast cancer; AI, aromatase</a:t>
            </a:r>
            <a:r>
              <a:rPr lang="en-US" i="1" baseline="0" dirty="0"/>
              <a:t> inhibitor; </a:t>
            </a:r>
            <a:r>
              <a:rPr lang="en-US" i="1" dirty="0"/>
              <a:t>CDK4/6i, CKD4/6 inhibitor; CT, chemotherapy;</a:t>
            </a:r>
            <a:r>
              <a:rPr lang="en-US" i="1" baseline="0" dirty="0"/>
              <a:t> ET, endocrine therapy; FFPE, formalin-fixed paraffin-embedded; HR, hormone receptor; ORR, overall response rate; OS, overall survival; PFS, progression-free survival; SERD, selective estrogen receptor degrader. </a:t>
            </a:r>
          </a:p>
          <a:p>
            <a:endParaRPr lang="en-US" i="1" baseline="0"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030554589"/>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ABC, advanced breast cancer; CDK4/6i, CKD4/6 inhibitor; CT, chemotherapy; ET, endocrine therapy; FULV, fulvestrant.</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63</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26578063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FULV, fulvestrant; PFS, progression-free survival.</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64</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9771082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FULV, fulvestrant; PFS, progression-free survival.</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65</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314886163"/>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ABC, advanced breast cancer; CDK4/6i, CKD4/6 inhibitor; FULV, fulvestrant; PFS, progression-free survival.</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66</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8946041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 complete response; FULV, fulvestrant; ORR, overall response rate; PD, progressive disease;</a:t>
            </a:r>
            <a:r>
              <a:rPr lang="en-US" i="1" baseline="0" dirty="0"/>
              <a:t> PR, partial response; SD, stable disease.</a:t>
            </a:r>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67</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439271432"/>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FULV, fulvestrant; OS, overall survival.</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68</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171735707"/>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FULV, fulvestrant; MI, myocardial infarction.</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69</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893635656"/>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FULV, fulvestrant. </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70</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25854412"/>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CDK4/6i, CKD4/6 inhibitor; CT, chemotherapy; ET, endocrine therapy; HR, hormone receptor; MBC, metastatic breast cancer; ORR, overall response rate; PD, progressive disease; PFS, progression-free survival; RECIST, Response Evaluation Criteria in Solid Tumors; SD, stable disease; tx, treatment.</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71</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980023255"/>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 avelumab; F, fulvestrant; P, palbociclib; PFS, progression-free survival.</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altLang="en-US" sz="1200" b="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170544791"/>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F, fulvestrant; P, palbociclib; PFS, progression-free survival; WT, wild-type.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altLang="en-US" sz="1200" b="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4182749868"/>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CBR, clinical benefit rate; ITT, intention-to-treat; ORR, overall response rate; SD, stable disease.</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altLang="en-US" sz="1200" b="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3049633782"/>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AST, aspartate aminotransferase; NR, not reported; PLTC, platelet count; TRAE, treatment-related adverse event.</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75</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699428396"/>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ALT, alanine aminotransferase; AST, aspartate aminotransferase; CPK, creatinine phosphokinase; IRAE, immune-related adverse event.</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76</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995396307"/>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dirty="0"/>
              <a:t>BICR, blinded independent central review; CBR, clinical benefit rate; CT, chemotherapy; DoR, duration of response; ET, endocrine therapy; HR, hormone receptor; IHC, immunohistochemistry; LIR, local investigator review; MBC, metastatic breast cancer; </a:t>
            </a:r>
            <a:r>
              <a:rPr lang="en-US" sz="1200" b="0" i="1" kern="0" dirty="0"/>
              <a:t>ORR, overall response rate; </a:t>
            </a:r>
            <a:r>
              <a:rPr lang="en-US" b="0" i="1" dirty="0"/>
              <a:t>OS, overall survival; PD, progressive disease; PFS, progression-free survival; PRO, patient-reported outcome; RECIST, Response Evaluation Criteria in Solid Tumors.</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77</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88777348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kumimoji="0" lang="en-US" sz="1200" b="0" i="1"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CDK4/6i; CDK4/6 inhibitor; </a:t>
            </a:r>
            <a:r>
              <a:rPr lang="en-US" i="1" dirty="0"/>
              <a:t>CT, chemotherapy; ECOG PS, Eastern Cooperative Oncology Group performance status; ET, endocrine therapy; MBC, metastatic breast cancer; mets, metastases.</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78</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61855149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BICR, blinded independent central review; H-score, histochemical score; PFS, progression-free survival; SG, sacituzumab govitecan; TPC, treatment of physician’s choice.</a:t>
            </a:r>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60ABAA2-6C4E-466F-9BAE-1C454D0B2418}" type="slidenum">
              <a:rPr kumimoji="0" 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79</a:t>
            </a:fld>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986907296"/>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OS, overall survival; SG, sacituzumab govitecan; TPC, treatment of physician’s choice.</a:t>
            </a:r>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60ABAA2-6C4E-466F-9BAE-1C454D0B2418}" type="slidenum">
              <a:rPr kumimoji="0" 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80</a:t>
            </a:fld>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223687453"/>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CBR, clinical benefit rate; DoR, duration of response; NR, not reached; ORR, overall response rate.</a:t>
            </a:r>
          </a:p>
          <a:p>
            <a:r>
              <a:rPr lang="en-US" b="0" i="1" dirty="0"/>
              <a:t> </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60ABAA2-6C4E-466F-9BAE-1C454D0B2418}" type="slidenum">
              <a:rPr kumimoji="0" 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81</a:t>
            </a:fld>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133305024"/>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d/c, discontinuation; SAE, serious adverse event; TE, treatment-emergent; TEAE, treatment-emergent adverse event.</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60ABAA2-6C4E-466F-9BAE-1C454D0B2418}" type="slidenum">
              <a:rPr kumimoji="0" 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82</a:t>
            </a:fld>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734901263"/>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CDK4/6i, CDK4/6 inhibitor; ER, estrogen receptor; PFS, progression-free survival; SoC, standard of care; TRAE, treatment-related adverse event.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83</a:t>
            </a:fld>
            <a:endParaRPr lang="en-US" altLang="en-US" dirty="0"/>
          </a:p>
        </p:txBody>
      </p:sp>
    </p:spTree>
    <p:extLst>
      <p:ext uri="{BB962C8B-B14F-4D97-AF65-F5344CB8AC3E}">
        <p14:creationId xmlns:p14="http://schemas.microsoft.com/office/powerpoint/2010/main" val="578798337"/>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CT, chemotherapy; CTC, circulating tumor cell; ET, endocrine therapy; HR, hormone receptor; MBC, metastsatic breast cancer;</a:t>
            </a:r>
            <a:r>
              <a:rPr lang="en-US" altLang="en-US" sz="1200" i="1" dirty="0"/>
              <a:t> OS, overall survival; SoC, standard of care; TTF, time to treatment failure.</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84</a:t>
            </a:fld>
            <a:endParaRPr lang="en-US" altLang="en-US" dirty="0"/>
          </a:p>
        </p:txBody>
      </p:sp>
    </p:spTree>
    <p:extLst>
      <p:ext uri="{BB962C8B-B14F-4D97-AF65-F5344CB8AC3E}">
        <p14:creationId xmlns:p14="http://schemas.microsoft.com/office/powerpoint/2010/main" val="3343768859"/>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AI, aromatase inhibitor; FULV, fulvestrant; HR, hormone receptor; MBC, metastatic breast cancer; PFS, progression-free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85</a:t>
            </a:fld>
            <a:endParaRPr lang="en-US" altLang="en-US" dirty="0"/>
          </a:p>
        </p:txBody>
      </p:sp>
    </p:spTree>
    <p:extLst>
      <p:ext uri="{BB962C8B-B14F-4D97-AF65-F5344CB8AC3E}">
        <p14:creationId xmlns:p14="http://schemas.microsoft.com/office/powerpoint/2010/main" val="3675001218"/>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BICR, blinded independent central review;</a:t>
            </a:r>
            <a:r>
              <a:rPr lang="en-US" b="0" i="1" baseline="0" dirty="0"/>
              <a:t> </a:t>
            </a:r>
            <a:r>
              <a:rPr lang="en-US" b="0" i="1" dirty="0"/>
              <a:t>CBR,</a:t>
            </a:r>
            <a:r>
              <a:rPr lang="en-US" b="0" i="1" baseline="0" dirty="0"/>
              <a:t> clinical benefit rate; DoR, duration of response; HR, hormone receptor; ORR, overall response rate; OS, overall survival; PFS, progression-free survival; PFS2, second progression-free survival; </a:t>
            </a:r>
            <a:r>
              <a:rPr lang="en-US" i="1" baseline="0" dirty="0"/>
              <a:t>T-DXd, trastuzumab deruxtecan; </a:t>
            </a:r>
            <a:r>
              <a:rPr lang="en-US" b="0" i="1" baseline="0" dirty="0"/>
              <a:t>TPC, treatment of physician’s choice.</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87</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046680103"/>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baseline="0" dirty="0"/>
              <a:t>ECOG, Eastern Cooperative Oncology Group; IHC, immunohistochemistry; ISH, in situ hybridization; PS, performance status; T-DXd, trastuzumab deruxtecan; TPC, treatment of physician’s choice.</a:t>
            </a:r>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88</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33717015"/>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baseline="0" dirty="0"/>
              <a:t>BC, breast cancer; T-DM1, trastuzumab emtansine; T-DXd, trastuzumab deruxtecan; TKI, tyrosine kinase inhibitor; TPC, treatment of physician’s choice.</a:t>
            </a:r>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89</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12056310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BICR, blinded independent central review;</a:t>
            </a:r>
            <a:r>
              <a:rPr lang="en-US" i="1" baseline="0" dirty="0"/>
              <a:t> NE, not estimable; OS, overall survival; PFS, progression-free survival; T-DXd, trastuzumab deruxtecan; TPC, treatment of physician’s choice.</a:t>
            </a:r>
            <a:endParaRPr lang="en-US" i="1" dirty="0"/>
          </a:p>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90</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265780631"/>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dirty="0"/>
              <a:t>BICR, blinded independent central review;</a:t>
            </a:r>
            <a:r>
              <a:rPr lang="en-US" b="0" i="1" baseline="0" dirty="0"/>
              <a:t> </a:t>
            </a:r>
            <a:r>
              <a:rPr lang="en-US" b="0" i="1" dirty="0"/>
              <a:t>CBR,</a:t>
            </a:r>
            <a:r>
              <a:rPr lang="en-US" b="0" i="1" baseline="0" dirty="0"/>
              <a:t> clinical benefit rate; CR, complete response; DoR, duration of response; ORR, overall response rate; PD, progressive disease; PFS, progression-free survival; PFS2, second progression-free survival; PR, partial response; SD, stable disease; T-DXd, trastuzumab deruxtecan; TPC, treatment of physician’s choice.</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91</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15096405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baseline="0" dirty="0"/>
              <a:t>T-DXd, trastuzumab deruxtecan; TEAE, treatment-emergent adverse event; TPC, treatment of physician’s choice.</a:t>
            </a:r>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244674396"/>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baseline="0" dirty="0"/>
              <a:t>ALT, alanine aminotransferase; AST, aspartate aminotransferase; T-DXd, trastuzumab deruxtecan; PPE, palmar‒plantar erythrodysesthesia; TEAE, treatment-emergent adverse event; TPC, treatment of physician’s choice.</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93</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790574584"/>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baseline="0" dirty="0"/>
              <a:t>ILD, interstitial lung disease; LV, left ventricular; T-DXd, trastuzumab deruxtecan; TPC, treatment of physician’s choice.</a:t>
            </a:r>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94</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762917364"/>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BICR, blinded independent central review; DoR, </a:t>
            </a:r>
            <a:r>
              <a:rPr lang="en-US" sz="1200" b="0" i="1" kern="0" dirty="0"/>
              <a:t>duration of response; HR, hormone receptor; ECOG, Eastern Cooperative Oncology Group; IDMC, independent data monitoring center; ORR, objective response rate; </a:t>
            </a:r>
            <a:r>
              <a:rPr lang="en-US" i="1" dirty="0"/>
              <a:t>OS, overall survival; PFS, progression-free survival; PS, performance status; T-DM1, trastuzumab emtansine; T-DXd, trastuzumab deruxtecan; tx, treatment.</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95</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888623459"/>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ADC, antibody–drug conjugate; ECOG, Eastern Cooperative Oncology Group; IHC, immunohistochemistry; PS, performance status; T-DM1, trastuzumab emtansine; T-DXd, trastuzumab deruxtecan; TKI, tyrosine kinase inhibitor.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96</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001163400"/>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BICR, blinded independent central review; PFS, progression-free survival; T-DM1, trastuzumab emtansine; T-DXd, trastuzumab deruxtecan.</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97</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786575217"/>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NR, not reached; OS, overall survival; T-DM1, trastuzumab emtansine; T-DXd, trastuzumab deruxtecan.</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98</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195030040"/>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T-DM1, trastuzumab emtansine; T-DXd, trastuzumab deruxtecan.</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99</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089876648"/>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BICR, blinded independent central review; CBR, clinical benefit rate; CR, complete response; ORR, overall response rate; PD, progressive disease; PR, partial response; SD, stable disease; T-DM1, trastuzumab emtansine; T-DXd, trastuzumab deruxtecan.</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100</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529387052"/>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AE, adverse event; ILD, interstitial lung disease; T-DM1, trastuzumab emtansine; T-DXd, trastuzumab deruxtecan; TEAE, treatment-emergent adverse event.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101</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788052138"/>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ALT, alanine aminotransferase; AST, aspartate aminotransferase; ILD, interstitial lung disease; T-DM1, trastuzumab emtansine; T-DXd, trastuzumab deruxtecan; TEAE, treatment-emergent adverse event; WBC, white blood cell.</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871580095"/>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latin typeface="Arial" panose="020B0604020202020204" pitchFamily="34" charset="0"/>
                <a:cs typeface="Arial" panose="020B0604020202020204" pitchFamily="34" charset="0"/>
              </a:rPr>
              <a:t>BM, brain metastases; CNS, central nervous system; GI, gastrointestinal; LVEF, left ventricular ejection fraction; MBC, metastatic breast cancer; PRO, patient-report outcome; RANO-BM, </a:t>
            </a:r>
            <a:r>
              <a:rPr lang="en-US" i="1" dirty="0"/>
              <a:t>Response Assessment in Neuro-Oncology Brain Metastases</a:t>
            </a:r>
            <a:r>
              <a:rPr lang="en-US" b="0" i="1" dirty="0">
                <a:solidFill>
                  <a:srgbClr val="4D5156"/>
                </a:solidFill>
                <a:effectLst/>
                <a:latin typeface="Arial" panose="020B0604020202020204" pitchFamily="34" charset="0"/>
                <a:cs typeface="Arial" panose="020B0604020202020204" pitchFamily="34" charset="0"/>
              </a:rPr>
              <a:t>; </a:t>
            </a:r>
            <a:r>
              <a:rPr lang="en-US" i="1" dirty="0">
                <a:latin typeface="Arial" panose="020B0604020202020204" pitchFamily="34" charset="0"/>
                <a:cs typeface="Arial" panose="020B0604020202020204" pitchFamily="34" charset="0"/>
              </a:rPr>
              <a:t>T-DM1, trastuzumab emtansine.</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103</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569249477"/>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BM, brain metastases; CT, chemotherapy; MBC, metastatic breast cancer;</a:t>
            </a:r>
            <a:r>
              <a:rPr lang="en-US" b="0" i="0" dirty="0">
                <a:solidFill>
                  <a:srgbClr val="4D5156"/>
                </a:solidFill>
                <a:effectLst/>
                <a:latin typeface="Roboto" panose="02000000000000000000" pitchFamily="2" charset="0"/>
              </a:rPr>
              <a:t> </a:t>
            </a:r>
            <a:r>
              <a:rPr lang="en-US" b="0" i="1" dirty="0">
                <a:solidFill>
                  <a:srgbClr val="4D5156"/>
                </a:solidFill>
                <a:effectLst/>
                <a:latin typeface="Roboto" panose="02000000000000000000" pitchFamily="2" charset="0"/>
              </a:rPr>
              <a:t>STS, stereotactic radiosurgery; </a:t>
            </a:r>
            <a:r>
              <a:rPr lang="en-US" i="1" dirty="0">
                <a:latin typeface="Arial" panose="020B0604020202020204" pitchFamily="34" charset="0"/>
                <a:cs typeface="Arial" panose="020B0604020202020204" pitchFamily="34" charset="0"/>
              </a:rPr>
              <a:t>T-DM1, trastuzumab emtansine; WBRT, whole-brain radiation therapy.</a:t>
            </a:r>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104</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174152551"/>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7">
            <a:extLst>
              <a:ext uri="{FF2B5EF4-FFF2-40B4-BE49-F238E27FC236}">
                <a16:creationId xmlns:a16="http://schemas.microsoft.com/office/drawing/2014/main" id="{51A76DDD-270A-46AF-8DD3-48D17FD1A46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70A32CB7-E0BC-4F61-A441-E83413F2A642}"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105</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3555" name="Rectangle 2">
            <a:extLst>
              <a:ext uri="{FF2B5EF4-FFF2-40B4-BE49-F238E27FC236}">
                <a16:creationId xmlns:a16="http://schemas.microsoft.com/office/drawing/2014/main" id="{649E6215-1BF5-4AFE-87D1-05FD6D24D62A}"/>
              </a:ext>
            </a:extLst>
          </p:cNvPr>
          <p:cNvSpPr>
            <a:spLocks noGrp="1" noRot="1" noChangeAspect="1" noChangeArrowheads="1" noTextEdit="1"/>
          </p:cNvSpPr>
          <p:nvPr>
            <p:ph type="sldImg"/>
          </p:nvPr>
        </p:nvSpPr>
        <p:spPr>
          <a:xfrm>
            <a:off x="457200" y="720725"/>
            <a:ext cx="6400800" cy="3600450"/>
          </a:xfrm>
          <a:ln/>
        </p:spPr>
      </p:sp>
      <p:sp>
        <p:nvSpPr>
          <p:cNvPr id="23556" name="Rectangle 3">
            <a:extLst>
              <a:ext uri="{FF2B5EF4-FFF2-40B4-BE49-F238E27FC236}">
                <a16:creationId xmlns:a16="http://schemas.microsoft.com/office/drawing/2014/main" id="{53A036E2-E94E-4909-9FE7-95AECD65E7FC}"/>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i="1" dirty="0"/>
              <a:t>CNS, central nervous system; CR, complete response; ORR, overall response rate; PR, partial response; RANO-BM, Response Assessment in Neuro-Oncology Brain Metastases; SD, stable disease; TBCRC, Translational Breast Cancer Research Consortium; </a:t>
            </a:r>
            <a:r>
              <a:rPr lang="en-US" i="1" dirty="0">
                <a:latin typeface="Arial" panose="020B0604020202020204" pitchFamily="34" charset="0"/>
                <a:cs typeface="Arial" panose="020B0604020202020204" pitchFamily="34" charset="0"/>
              </a:rPr>
              <a:t>T-DM1, trastuzumab emtansine.</a:t>
            </a:r>
            <a:endParaRPr lang="en-GB" altLang="en-US" dirty="0">
              <a:latin typeface="Arial" panose="020B0604020202020204" pitchFamily="34" charset="0"/>
            </a:endParaRPr>
          </a:p>
        </p:txBody>
      </p:sp>
    </p:spTree>
    <p:extLst>
      <p:ext uri="{BB962C8B-B14F-4D97-AF65-F5344CB8AC3E}">
        <p14:creationId xmlns:p14="http://schemas.microsoft.com/office/powerpoint/2010/main" val="2580145199"/>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BM, brain metastases; CNS, central nervous system; CR, complete response; PD, progressive disease; PR, partial response; SD, stable disease; TBCRC, Translational Breast Cancer Research Consortium; T-DM1, </a:t>
            </a:r>
            <a:r>
              <a:rPr lang="en-US" i="1" dirty="0">
                <a:latin typeface="Arial" panose="020B0604020202020204" pitchFamily="34" charset="0"/>
                <a:cs typeface="Arial" panose="020B0604020202020204" pitchFamily="34" charset="0"/>
              </a:rPr>
              <a:t>trastuzumab emtansine.</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altLang="en-US" sz="1200" b="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3492256686"/>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BM, brain metastases, OS, overall survival; </a:t>
            </a:r>
            <a:r>
              <a:rPr lang="en-US" i="1" dirty="0">
                <a:latin typeface="Arial" panose="020B0604020202020204" pitchFamily="34" charset="0"/>
                <a:cs typeface="Arial" panose="020B0604020202020204" pitchFamily="34" charset="0"/>
              </a:rPr>
              <a:t>T-DM1, trastuzumab emtansine.</a:t>
            </a:r>
            <a:endParaRPr lang="en-US" i="1" dirty="0"/>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107</a:t>
            </a:fld>
            <a:endParaRPr lang="en-US" altLang="en-US" dirty="0"/>
          </a:p>
        </p:txBody>
      </p:sp>
    </p:spTree>
    <p:extLst>
      <p:ext uri="{BB962C8B-B14F-4D97-AF65-F5344CB8AC3E}">
        <p14:creationId xmlns:p14="http://schemas.microsoft.com/office/powerpoint/2010/main" val="2275639352"/>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7">
            <a:extLst>
              <a:ext uri="{FF2B5EF4-FFF2-40B4-BE49-F238E27FC236}">
                <a16:creationId xmlns:a16="http://schemas.microsoft.com/office/drawing/2014/main" id="{51A76DDD-270A-46AF-8DD3-48D17FD1A46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70A32CB7-E0BC-4F61-A441-E83413F2A642}"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108</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3555" name="Rectangle 2">
            <a:extLst>
              <a:ext uri="{FF2B5EF4-FFF2-40B4-BE49-F238E27FC236}">
                <a16:creationId xmlns:a16="http://schemas.microsoft.com/office/drawing/2014/main" id="{649E6215-1BF5-4AFE-87D1-05FD6D24D62A}"/>
              </a:ext>
            </a:extLst>
          </p:cNvPr>
          <p:cNvSpPr>
            <a:spLocks noGrp="1" noRot="1" noChangeAspect="1" noChangeArrowheads="1" noTextEdit="1"/>
          </p:cNvSpPr>
          <p:nvPr>
            <p:ph type="sldImg"/>
          </p:nvPr>
        </p:nvSpPr>
        <p:spPr>
          <a:xfrm>
            <a:off x="457200" y="720725"/>
            <a:ext cx="6400800" cy="3600450"/>
          </a:xfrm>
          <a:ln/>
        </p:spPr>
      </p:sp>
      <p:sp>
        <p:nvSpPr>
          <p:cNvPr id="23556" name="Rectangle 3">
            <a:extLst>
              <a:ext uri="{FF2B5EF4-FFF2-40B4-BE49-F238E27FC236}">
                <a16:creationId xmlns:a16="http://schemas.microsoft.com/office/drawing/2014/main" id="{53A036E2-E94E-4909-9FE7-95AECD65E7FC}"/>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i="1" dirty="0"/>
              <a:t>AE, adverse event; ALT, alanine aminotransferase; AST, aspartate aminotransferase; GERD, gastroesophageal reflux disease; TBCRC, Translational Breast Cancer Research Consortium.</a:t>
            </a:r>
          </a:p>
          <a:p>
            <a:pPr marL="0" marR="0" lvl="0" indent="0" algn="l" defTabSz="914400" rtl="0" eaLnBrk="1" fontAlgn="base" latinLnBrk="0" hangingPunct="1">
              <a:lnSpc>
                <a:spcPct val="100000"/>
              </a:lnSpc>
              <a:spcBef>
                <a:spcPct val="30000"/>
              </a:spcBef>
              <a:spcAft>
                <a:spcPct val="0"/>
              </a:spcAft>
              <a:buClrTx/>
              <a:buSzTx/>
              <a:buFontTx/>
              <a:buNone/>
              <a:tabLst/>
              <a:defRPr/>
            </a:pPr>
            <a:endParaRPr lang="en-US" i="1" dirty="0"/>
          </a:p>
        </p:txBody>
      </p:sp>
    </p:spTree>
    <p:extLst>
      <p:ext uri="{BB962C8B-B14F-4D97-AF65-F5344CB8AC3E}">
        <p14:creationId xmlns:p14="http://schemas.microsoft.com/office/powerpoint/2010/main" val="2142993971"/>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latin typeface="Arial" panose="020B0604020202020204" pitchFamily="34" charset="0"/>
                <a:cs typeface="Arial" panose="020B0604020202020204" pitchFamily="34" charset="0"/>
              </a:rPr>
              <a:t>m, median; MBC, metastatic breast cancer; OS, overall survival; PFS, progression-free survival; SoC, standard of care; T-DM1, trastuzumab emtansine; </a:t>
            </a:r>
            <a:r>
              <a:rPr lang="en-US" i="1" dirty="0"/>
              <a:t>TPC, treatment of physician’s choice.</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109</a:t>
            </a:fld>
            <a:endParaRPr lang="en-US" altLang="en-US" dirty="0"/>
          </a:p>
        </p:txBody>
      </p:sp>
    </p:spTree>
    <p:extLst>
      <p:ext uri="{BB962C8B-B14F-4D97-AF65-F5344CB8AC3E}">
        <p14:creationId xmlns:p14="http://schemas.microsoft.com/office/powerpoint/2010/main" val="4127042234"/>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BM, brain metastases; CNS, central nervous system; ORR, overall response rate; TBCRC, Translational Breast Cancer Research Consortium; </a:t>
            </a:r>
            <a:r>
              <a:rPr lang="en-US" i="1" dirty="0">
                <a:latin typeface="Arial" panose="020B0604020202020204" pitchFamily="34" charset="0"/>
                <a:cs typeface="Arial" panose="020B0604020202020204" pitchFamily="34" charset="0"/>
              </a:rPr>
              <a:t>T-DM1, trastuzumab emtansine.</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110</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697066194"/>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a:extLst>
              <a:ext uri="{FF2B5EF4-FFF2-40B4-BE49-F238E27FC236}">
                <a16:creationId xmlns:a16="http://schemas.microsoft.com/office/drawing/2014/main" id="{F534A179-E39B-41F6-A134-70AD6437456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2293E11-97E1-4AFF-B992-260501D5E438}" type="slidenum">
              <a:rPr lang="en-US" altLang="en-US" smtClean="0"/>
              <a:pPr>
                <a:spcBef>
                  <a:spcPct val="0"/>
                </a:spcBef>
              </a:pPr>
              <a:t>111</a:t>
            </a:fld>
            <a:endParaRPr lang="en-US" altLang="en-US" dirty="0"/>
          </a:p>
        </p:txBody>
      </p:sp>
      <p:sp>
        <p:nvSpPr>
          <p:cNvPr id="63491" name="Rectangle 2">
            <a:extLst>
              <a:ext uri="{FF2B5EF4-FFF2-40B4-BE49-F238E27FC236}">
                <a16:creationId xmlns:a16="http://schemas.microsoft.com/office/drawing/2014/main" id="{3671BDAA-FAED-47D2-81E5-5DBE3E10D80F}"/>
              </a:ext>
            </a:extLst>
          </p:cNvPr>
          <p:cNvSpPr>
            <a:spLocks noGrp="1" noRot="1" noChangeAspect="1" noChangeArrowheads="1" noTextEdit="1"/>
          </p:cNvSpPr>
          <p:nvPr>
            <p:ph type="sldImg"/>
          </p:nvPr>
        </p:nvSpPr>
        <p:spPr>
          <a:xfrm>
            <a:off x="458788" y="720725"/>
            <a:ext cx="6400800" cy="3600450"/>
          </a:xfrm>
          <a:ln/>
        </p:spPr>
      </p:sp>
      <p:sp>
        <p:nvSpPr>
          <p:cNvPr id="63492" name="Rectangle 3">
            <a:extLst>
              <a:ext uri="{FF2B5EF4-FFF2-40B4-BE49-F238E27FC236}">
                <a16:creationId xmlns:a16="http://schemas.microsoft.com/office/drawing/2014/main" id="{6D7C1693-38A2-462F-B2C4-8F8BC625054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GB" altLang="en-US" dirty="0">
              <a:latin typeface="Arial" panose="020B0604020202020204" pitchFamily="34"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F05D0D76-197A-28C6-4CE1-8BC6D49D6130}"/>
              </a:ext>
            </a:extLst>
          </p:cNvPr>
          <p:cNvSpPr/>
          <p:nvPr userDrawn="1"/>
        </p:nvSpPr>
        <p:spPr>
          <a:xfrm>
            <a:off x="1" y="-16330"/>
            <a:ext cx="12192000" cy="4629151"/>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8" name="Rectangle 55">
            <a:extLst>
              <a:ext uri="{FF2B5EF4-FFF2-40B4-BE49-F238E27FC236}">
                <a16:creationId xmlns:a16="http://schemas.microsoft.com/office/drawing/2014/main" id="{3999D7C8-A96D-F833-4A82-8C6424D337FB}"/>
              </a:ext>
            </a:extLst>
          </p:cNvPr>
          <p:cNvSpPr>
            <a:spLocks noGrp="1" noChangeArrowheads="1"/>
          </p:cNvSpPr>
          <p:nvPr>
            <p:ph type="ctrTitle"/>
          </p:nvPr>
        </p:nvSpPr>
        <p:spPr bwMode="invGray">
          <a:xfrm>
            <a:off x="725677" y="409576"/>
            <a:ext cx="11032823" cy="2882265"/>
          </a:xfrm>
        </p:spPr>
        <p:txBody>
          <a:bodyPr/>
          <a:lstStyle>
            <a:lvl1pPr>
              <a:defRPr sz="3900">
                <a:solidFill>
                  <a:schemeClr val="bg2"/>
                </a:solidFill>
              </a:defRPr>
            </a:lvl1pPr>
          </a:lstStyle>
          <a:p>
            <a:r>
              <a:rPr lang="en-US"/>
              <a:t>Click to edit Master title style</a:t>
            </a:r>
          </a:p>
        </p:txBody>
      </p:sp>
      <p:cxnSp>
        <p:nvCxnSpPr>
          <p:cNvPr id="20" name="Straight Connector 19">
            <a:extLst>
              <a:ext uri="{FF2B5EF4-FFF2-40B4-BE49-F238E27FC236}">
                <a16:creationId xmlns:a16="http://schemas.microsoft.com/office/drawing/2014/main" id="{5CB8A8DD-7358-E137-C572-52BDA935DE7F}"/>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21" name="Picture 20" descr="Icon&#10;&#10;Description automatically generated">
            <a:extLst>
              <a:ext uri="{FF2B5EF4-FFF2-40B4-BE49-F238E27FC236}">
                <a16:creationId xmlns:a16="http://schemas.microsoft.com/office/drawing/2014/main" id="{C84825E9-B87F-902C-0A9B-54BF88485AB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443030" y="5754237"/>
            <a:ext cx="2307156" cy="798963"/>
          </a:xfrm>
          <a:prstGeom prst="rect">
            <a:avLst/>
          </a:prstGeom>
        </p:spPr>
      </p:pic>
    </p:spTree>
    <p:extLst>
      <p:ext uri="{BB962C8B-B14F-4D97-AF65-F5344CB8AC3E}">
        <p14:creationId xmlns:p14="http://schemas.microsoft.com/office/powerpoint/2010/main" val="2578901415"/>
      </p:ext>
    </p:extLst>
  </p:cSld>
  <p:clrMapOvr>
    <a:masterClrMapping/>
  </p:clrMapOvr>
  <p:extLst>
    <p:ext uri="{DCECCB84-F9BA-43D5-87BE-67443E8EF086}">
      <p15:sldGuideLst xmlns:p15="http://schemas.microsoft.com/office/powerpoint/2012/main"/>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095509921"/>
      </p:ext>
    </p:extLst>
  </p:cSld>
  <p:clrMapOvr>
    <a:masterClrMapping/>
  </p:clrMapOvr>
  <p:extLst>
    <p:ext uri="{DCECCB84-F9BA-43D5-87BE-67443E8EF086}">
      <p15:sldGuideLst xmlns:p15="http://schemas.microsoft.com/office/powerpoint/2012/main"/>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1_Title and Content+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 name="Group 3">
            <a:extLst>
              <a:ext uri="{FF2B5EF4-FFF2-40B4-BE49-F238E27FC236}">
                <a16:creationId xmlns:a16="http://schemas.microsoft.com/office/drawing/2014/main" id="{9790703F-E851-1D5A-99B7-43DBD5482698}"/>
              </a:ext>
            </a:extLst>
          </p:cNvPr>
          <p:cNvGrpSpPr/>
          <p:nvPr userDrawn="1"/>
        </p:nvGrpSpPr>
        <p:grpSpPr>
          <a:xfrm>
            <a:off x="9392911" y="6212702"/>
            <a:ext cx="2488502" cy="450134"/>
            <a:chOff x="9392911" y="6212702"/>
            <a:chExt cx="2488502" cy="450134"/>
          </a:xfrm>
        </p:grpSpPr>
        <p:pic>
          <p:nvPicPr>
            <p:cNvPr id="5" name="Picture 4" descr="Icon&#10;&#10;Description automatically generated">
              <a:extLst>
                <a:ext uri="{FF2B5EF4-FFF2-40B4-BE49-F238E27FC236}">
                  <a16:creationId xmlns:a16="http://schemas.microsoft.com/office/drawing/2014/main" id="{C714CC1E-7921-3200-C137-F7ADAA9532C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6" name="Rectangle 8">
              <a:extLst>
                <a:ext uri="{FF2B5EF4-FFF2-40B4-BE49-F238E27FC236}">
                  <a16:creationId xmlns:a16="http://schemas.microsoft.com/office/drawing/2014/main" id="{79882158-D8CB-A63B-35E5-FF6D03999CD4}"/>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1319832185"/>
      </p:ext>
    </p:extLst>
  </p:cSld>
  <p:clrMapOvr>
    <a:masterClrMapping/>
  </p:clrMapOvr>
  <p:extLst>
    <p:ext uri="{DCECCB84-F9BA-43D5-87BE-67443E8EF086}">
      <p15:sldGuideLst xmlns:p15="http://schemas.microsoft.com/office/powerpoint/2012/main"/>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Transition Slide">
    <p:spTree>
      <p:nvGrpSpPr>
        <p:cNvPr id="1" name=""/>
        <p:cNvGrpSpPr/>
        <p:nvPr/>
      </p:nvGrpSpPr>
      <p:grpSpPr>
        <a:xfrm>
          <a:off x="0" y="0"/>
          <a:ext cx="0" cy="0"/>
          <a:chOff x="0" y="0"/>
          <a:chExt cx="0" cy="0"/>
        </a:xfrm>
      </p:grpSpPr>
      <p:pic>
        <p:nvPicPr>
          <p:cNvPr id="6" name="Picture 5" descr="Icon&#10;&#10;Description automatically generated">
            <a:extLst>
              <a:ext uri="{FF2B5EF4-FFF2-40B4-BE49-F238E27FC236}">
                <a16:creationId xmlns:a16="http://schemas.microsoft.com/office/drawing/2014/main" id="{A10CE991-EF19-4C89-B2F1-8D342C72985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034666" y="5556666"/>
            <a:ext cx="3154680" cy="1092459"/>
          </a:xfrm>
          <a:prstGeom prst="rect">
            <a:avLst/>
          </a:prstGeom>
        </p:spPr>
      </p:pic>
      <p:sp>
        <p:nvSpPr>
          <p:cNvPr id="5" name="Title 1"/>
          <p:cNvSpPr>
            <a:spLocks noGrp="1"/>
          </p:cNvSpPr>
          <p:nvPr>
            <p:ph type="title"/>
          </p:nvPr>
        </p:nvSpPr>
        <p:spPr>
          <a:xfrm>
            <a:off x="514352" y="330201"/>
            <a:ext cx="11244149" cy="5250792"/>
          </a:xfrm>
          <a:prstGeom prst="rect">
            <a:avLst/>
          </a:prstGeom>
        </p:spPr>
        <p:txBody>
          <a:bodyPr anchorCtr="1"/>
          <a:lstStyle>
            <a:lvl1pPr algn="ctr">
              <a:defRPr sz="4000" b="1" cap="none">
                <a:solidFill>
                  <a:schemeClr val="bg2"/>
                </a:solidFill>
              </a:defRPr>
            </a:lvl1pPr>
          </a:lstStyle>
          <a:p>
            <a:r>
              <a:rPr lang="en-US"/>
              <a:t>Click to edit Master title style</a:t>
            </a:r>
          </a:p>
        </p:txBody>
      </p:sp>
      <p:sp>
        <p:nvSpPr>
          <p:cNvPr id="4" name="Rectangle 3">
            <a:extLst>
              <a:ext uri="{FF2B5EF4-FFF2-40B4-BE49-F238E27FC236}">
                <a16:creationId xmlns:a16="http://schemas.microsoft.com/office/drawing/2014/main" id="{CF8F8BDA-1A03-445B-A76B-525DE8317C18}"/>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8" name="Straight Connector 7">
            <a:extLst>
              <a:ext uri="{FF2B5EF4-FFF2-40B4-BE49-F238E27FC236}">
                <a16:creationId xmlns:a16="http://schemas.microsoft.com/office/drawing/2014/main" id="{0FA01F1A-8AE6-48F9-95F4-73790D6CA686}"/>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11700756"/>
      </p:ext>
    </p:extLst>
  </p:cSld>
  <p:clrMapOvr>
    <a:masterClrMapping/>
  </p:clrMapOvr>
  <p:extLst>
    <p:ext uri="{DCECCB84-F9BA-43D5-87BE-67443E8EF086}">
      <p15:sldGuideLst xmlns:p15="http://schemas.microsoft.com/office/powerpoint/2012/main"/>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99092829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type="twoObj" preserve="1">
  <p:cSld name="1_Two Content+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5" name="Group 4">
            <a:extLst>
              <a:ext uri="{FF2B5EF4-FFF2-40B4-BE49-F238E27FC236}">
                <a16:creationId xmlns:a16="http://schemas.microsoft.com/office/drawing/2014/main" id="{4B831F98-D110-9641-0056-3FFA4445A199}"/>
              </a:ext>
            </a:extLst>
          </p:cNvPr>
          <p:cNvGrpSpPr/>
          <p:nvPr userDrawn="1"/>
        </p:nvGrpSpPr>
        <p:grpSpPr>
          <a:xfrm>
            <a:off x="9392911" y="6212702"/>
            <a:ext cx="2488502" cy="450134"/>
            <a:chOff x="9392911" y="6212702"/>
            <a:chExt cx="2488502" cy="450134"/>
          </a:xfrm>
        </p:grpSpPr>
        <p:pic>
          <p:nvPicPr>
            <p:cNvPr id="6" name="Picture 5" descr="Icon&#10;&#10;Description automatically generated">
              <a:extLst>
                <a:ext uri="{FF2B5EF4-FFF2-40B4-BE49-F238E27FC236}">
                  <a16:creationId xmlns:a16="http://schemas.microsoft.com/office/drawing/2014/main" id="{2C5D1AC3-8115-5D46-33CE-6C6B5212928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7" name="Rectangle 8">
              <a:extLst>
                <a:ext uri="{FF2B5EF4-FFF2-40B4-BE49-F238E27FC236}">
                  <a16:creationId xmlns:a16="http://schemas.microsoft.com/office/drawing/2014/main" id="{FF667ED7-9C0E-2D48-F6BB-0BF8DBEF1D59}"/>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348600004"/>
      </p:ext>
    </p:extLst>
  </p:cSld>
  <p:clrMapOvr>
    <a:masterClrMapping/>
  </p:clrMapOvr>
  <p:extLst>
    <p:ext uri="{DCECCB84-F9BA-43D5-87BE-67443E8EF086}">
      <p15:sldGuideLst xmlns:p15="http://schemas.microsoft.com/office/powerpoint/2012/main"/>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579672341"/>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1_Title, Text and Chart+logo">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5" name="Group 4">
            <a:extLst>
              <a:ext uri="{FF2B5EF4-FFF2-40B4-BE49-F238E27FC236}">
                <a16:creationId xmlns:a16="http://schemas.microsoft.com/office/drawing/2014/main" id="{A188367A-EE46-1DDA-2AFE-9C628EB72449}"/>
              </a:ext>
            </a:extLst>
          </p:cNvPr>
          <p:cNvGrpSpPr/>
          <p:nvPr userDrawn="1"/>
        </p:nvGrpSpPr>
        <p:grpSpPr>
          <a:xfrm>
            <a:off x="9392911" y="6212702"/>
            <a:ext cx="2488502" cy="450134"/>
            <a:chOff x="9392911" y="6212702"/>
            <a:chExt cx="2488502" cy="450134"/>
          </a:xfrm>
        </p:grpSpPr>
        <p:pic>
          <p:nvPicPr>
            <p:cNvPr id="6" name="Picture 5" descr="Icon&#10;&#10;Description automatically generated">
              <a:extLst>
                <a:ext uri="{FF2B5EF4-FFF2-40B4-BE49-F238E27FC236}">
                  <a16:creationId xmlns:a16="http://schemas.microsoft.com/office/drawing/2014/main" id="{35BBB51B-0D41-5485-99A1-BEEAE260796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7" name="Rectangle 8">
              <a:extLst>
                <a:ext uri="{FF2B5EF4-FFF2-40B4-BE49-F238E27FC236}">
                  <a16:creationId xmlns:a16="http://schemas.microsoft.com/office/drawing/2014/main" id="{F3F85628-F902-1363-8D50-72542C0A0300}"/>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587208980"/>
      </p:ext>
    </p:extLst>
  </p:cSld>
  <p:clrMapOvr>
    <a:masterClrMapping/>
  </p:clrMapOvr>
  <p:extLst>
    <p:ext uri="{DCECCB84-F9BA-43D5-87BE-67443E8EF086}">
      <p15:sldGuideLst xmlns:p15="http://schemas.microsoft.com/office/powerpoint/2012/main"/>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p>
        </p:txBody>
      </p:sp>
    </p:spTree>
    <p:extLst>
      <p:ext uri="{BB962C8B-B14F-4D97-AF65-F5344CB8AC3E}">
        <p14:creationId xmlns:p14="http://schemas.microsoft.com/office/powerpoint/2010/main" val="350055454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itleOnly" preserve="1">
  <p:cSld name="1_Title Only+logo">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p>
        </p:txBody>
      </p:sp>
      <p:grpSp>
        <p:nvGrpSpPr>
          <p:cNvPr id="3" name="Group 2">
            <a:extLst>
              <a:ext uri="{FF2B5EF4-FFF2-40B4-BE49-F238E27FC236}">
                <a16:creationId xmlns:a16="http://schemas.microsoft.com/office/drawing/2014/main" id="{88B87460-1489-A7E6-C388-913BBD640CAB}"/>
              </a:ext>
            </a:extLst>
          </p:cNvPr>
          <p:cNvGrpSpPr/>
          <p:nvPr userDrawn="1"/>
        </p:nvGrpSpPr>
        <p:grpSpPr>
          <a:xfrm>
            <a:off x="9392911" y="6212702"/>
            <a:ext cx="2488502" cy="450134"/>
            <a:chOff x="9392911" y="6212702"/>
            <a:chExt cx="2488502" cy="450134"/>
          </a:xfrm>
        </p:grpSpPr>
        <p:pic>
          <p:nvPicPr>
            <p:cNvPr id="4" name="Picture 3" descr="Icon&#10;&#10;Description automatically generated">
              <a:extLst>
                <a:ext uri="{FF2B5EF4-FFF2-40B4-BE49-F238E27FC236}">
                  <a16:creationId xmlns:a16="http://schemas.microsoft.com/office/drawing/2014/main" id="{73676601-6D49-45FB-EFC9-9A6CC1B205E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5" name="Rectangle 8">
              <a:extLst>
                <a:ext uri="{FF2B5EF4-FFF2-40B4-BE49-F238E27FC236}">
                  <a16:creationId xmlns:a16="http://schemas.microsoft.com/office/drawing/2014/main" id="{0DEFDF9E-3F9A-D373-496E-25B367379078}"/>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873061210"/>
      </p:ext>
    </p:extLst>
  </p:cSld>
  <p:clrMapOvr>
    <a:masterClrMapping/>
  </p:clrMapOvr>
  <p:extLst>
    <p:ext uri="{DCECCB84-F9BA-43D5-87BE-67443E8EF086}">
      <p15:sldGuideLst xmlns:p15="http://schemas.microsoft.com/office/powerpoint/2012/main"/>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68563775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reserve="1">
  <p:cSld name="1_Blank+logo">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E363C55A-914A-0A48-C77B-4197A1E975AA}"/>
              </a:ext>
            </a:extLst>
          </p:cNvPr>
          <p:cNvGrpSpPr/>
          <p:nvPr userDrawn="1"/>
        </p:nvGrpSpPr>
        <p:grpSpPr>
          <a:xfrm>
            <a:off x="9392911" y="6212702"/>
            <a:ext cx="2488502" cy="450134"/>
            <a:chOff x="9392911" y="6212702"/>
            <a:chExt cx="2488502" cy="450134"/>
          </a:xfrm>
        </p:grpSpPr>
        <p:pic>
          <p:nvPicPr>
            <p:cNvPr id="3" name="Picture 2" descr="Icon&#10;&#10;Description automatically generated">
              <a:extLst>
                <a:ext uri="{FF2B5EF4-FFF2-40B4-BE49-F238E27FC236}">
                  <a16:creationId xmlns:a16="http://schemas.microsoft.com/office/drawing/2014/main" id="{06CCC797-5A17-A9B2-5D2C-FD83170EF39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88699" y="6212702"/>
              <a:ext cx="566928" cy="196326"/>
            </a:xfrm>
            <a:prstGeom prst="rect">
              <a:avLst/>
            </a:prstGeom>
          </p:spPr>
        </p:pic>
        <p:sp>
          <p:nvSpPr>
            <p:cNvPr id="4" name="Rectangle 8">
              <a:extLst>
                <a:ext uri="{FF2B5EF4-FFF2-40B4-BE49-F238E27FC236}">
                  <a16:creationId xmlns:a16="http://schemas.microsoft.com/office/drawing/2014/main" id="{518B5643-1F48-822D-8A06-E9F357ED9FFC}"/>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400" b="0" dirty="0">
                  <a:solidFill>
                    <a:srgbClr val="455560"/>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3"/>
                </a:rPr>
                <a:t>clinicaloptions.com</a:t>
              </a:r>
              <a:endParaRPr lang="en-US" altLang="en-US" sz="14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676816050"/>
      </p:ext>
    </p:extLst>
  </p:cSld>
  <p:clrMapOvr>
    <a:masterClrMapping/>
  </p:clrMapOvr>
  <p:extLst>
    <p:ext uri="{DCECCB84-F9BA-43D5-87BE-67443E8EF086}">
      <p15:sldGuideLst xmlns:p15="http://schemas.microsoft.com/office/powerpoint/2012/main"/>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Promo Slide">
    <p:spTree>
      <p:nvGrpSpPr>
        <p:cNvPr id="1" name=""/>
        <p:cNvGrpSpPr/>
        <p:nvPr/>
      </p:nvGrpSpPr>
      <p:grpSpPr>
        <a:xfrm>
          <a:off x="0" y="0"/>
          <a:ext cx="0" cy="0"/>
          <a:chOff x="0" y="0"/>
          <a:chExt cx="0" cy="0"/>
        </a:xfrm>
      </p:grpSpPr>
      <p:pic>
        <p:nvPicPr>
          <p:cNvPr id="9" name="Picture 8" descr="Icon&#10;&#10;Description automatically generated">
            <a:extLst>
              <a:ext uri="{FF2B5EF4-FFF2-40B4-BE49-F238E27FC236}">
                <a16:creationId xmlns:a16="http://schemas.microsoft.com/office/drawing/2014/main" id="{3DD1DBC1-47DC-4810-B88C-6E04405379E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034666" y="5556666"/>
            <a:ext cx="3154680" cy="1092459"/>
          </a:xfrm>
          <a:prstGeom prst="rect">
            <a:avLst/>
          </a:prstGeom>
        </p:spPr>
      </p:pic>
      <p:sp>
        <p:nvSpPr>
          <p:cNvPr id="2" name="Title 1"/>
          <p:cNvSpPr>
            <a:spLocks noGrp="1"/>
          </p:cNvSpPr>
          <p:nvPr>
            <p:ph type="title"/>
          </p:nvPr>
        </p:nvSpPr>
        <p:spPr>
          <a:xfrm>
            <a:off x="514484" y="239715"/>
            <a:ext cx="11244016" cy="1674813"/>
          </a:xfrm>
          <a:prstGeom prst="rect">
            <a:avLst/>
          </a:prstGeom>
        </p:spPr>
        <p:txBody>
          <a:bodyPr/>
          <a:lstStyle>
            <a:lvl1pPr algn="ctr">
              <a:defRPr sz="3900">
                <a:solidFill>
                  <a:schemeClr val="bg2"/>
                </a:solidFill>
              </a:defRPr>
            </a:lvl1pPr>
          </a:lstStyle>
          <a:p>
            <a:r>
              <a:rPr lang="en-US"/>
              <a:t>Click to edit Master title style</a:t>
            </a:r>
          </a:p>
        </p:txBody>
      </p:sp>
      <p:sp>
        <p:nvSpPr>
          <p:cNvPr id="8" name="Content Placeholder 7"/>
          <p:cNvSpPr>
            <a:spLocks noGrp="1"/>
          </p:cNvSpPr>
          <p:nvPr>
            <p:ph sz="quarter" idx="10"/>
          </p:nvPr>
        </p:nvSpPr>
        <p:spPr>
          <a:xfrm>
            <a:off x="609759" y="1895477"/>
            <a:ext cx="10872444" cy="2605717"/>
          </a:xfrm>
          <a:prstGeom prst="rect">
            <a:avLst/>
          </a:prstGeom>
        </p:spPr>
        <p:txBody>
          <a:bodyPr/>
          <a:lstStyle>
            <a:lvl1pPr marL="0" indent="0">
              <a:buFontTx/>
              <a:buNone/>
              <a:defRPr sz="2000" b="1">
                <a:solidFill>
                  <a:schemeClr val="bg2"/>
                </a:solidFill>
              </a:defRPr>
            </a:lvl1pPr>
            <a:lvl2pPr>
              <a:buFontTx/>
              <a:buNone/>
              <a:defRPr/>
            </a:lvl2pPr>
            <a:lvl3pPr>
              <a:buFontTx/>
              <a:buNone/>
              <a:defRPr/>
            </a:lvl3pPr>
            <a:lvl4pPr>
              <a:buFontTx/>
              <a:buNone/>
              <a:defRPr/>
            </a:lvl4pPr>
            <a:lvl5pPr>
              <a:buFontTx/>
              <a:buNone/>
              <a:defRPr/>
            </a:lvl5pPr>
          </a:lstStyle>
          <a:p>
            <a:pPr lvl="0"/>
            <a:r>
              <a:rPr lang="en-US"/>
              <a:t>Edit Master text styles</a:t>
            </a:r>
          </a:p>
        </p:txBody>
      </p:sp>
      <p:cxnSp>
        <p:nvCxnSpPr>
          <p:cNvPr id="11" name="Straight Connector 10">
            <a:extLst>
              <a:ext uri="{FF2B5EF4-FFF2-40B4-BE49-F238E27FC236}">
                <a16:creationId xmlns:a16="http://schemas.microsoft.com/office/drawing/2014/main" id="{5FB50470-EA3D-49B4-8F28-4C9C1E0D226A}"/>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4" name="Content Placeholder 9">
            <a:extLst>
              <a:ext uri="{FF2B5EF4-FFF2-40B4-BE49-F238E27FC236}">
                <a16:creationId xmlns:a16="http://schemas.microsoft.com/office/drawing/2014/main" id="{DF9EACC2-568A-498C-8601-A87328BD11D3}"/>
              </a:ext>
            </a:extLst>
          </p:cNvPr>
          <p:cNvSpPr>
            <a:spLocks noGrp="1"/>
          </p:cNvSpPr>
          <p:nvPr>
            <p:ph sz="quarter" idx="11"/>
          </p:nvPr>
        </p:nvSpPr>
        <p:spPr>
          <a:xfrm>
            <a:off x="514351" y="4856674"/>
            <a:ext cx="11283950" cy="1155939"/>
          </a:xfrm>
          <a:prstGeom prst="rect">
            <a:avLst/>
          </a:prstGeom>
        </p:spPr>
        <p:txBody>
          <a:bodyPr/>
          <a:lstStyle>
            <a:lvl1pPr>
              <a:buFontTx/>
              <a:buNone/>
              <a:defRPr sz="2400" b="1">
                <a:solidFill>
                  <a:srgbClr val="E1471D"/>
                </a:solidFill>
              </a:defRPr>
            </a:lvl1pPr>
            <a:lvl2pPr>
              <a:buFontTx/>
              <a:buNone/>
              <a:defRPr sz="2400"/>
            </a:lvl2pPr>
            <a:lvl3pPr>
              <a:buFontTx/>
              <a:buNone/>
              <a:defRPr sz="2400"/>
            </a:lvl3pPr>
            <a:lvl4pPr>
              <a:buFontTx/>
              <a:buNone/>
              <a:defRPr sz="2400"/>
            </a:lvl4pPr>
            <a:lvl5pPr>
              <a:buFontTx/>
              <a:buNone/>
              <a:defRPr sz="2400"/>
            </a:lvl5pPr>
          </a:lstStyle>
          <a:p>
            <a:pPr lvl="0"/>
            <a:r>
              <a:rPr lang="en-US"/>
              <a:t>Edit Master text styles</a:t>
            </a:r>
          </a:p>
        </p:txBody>
      </p:sp>
      <p:sp>
        <p:nvSpPr>
          <p:cNvPr id="15" name="Rectangle 14">
            <a:extLst>
              <a:ext uri="{FF2B5EF4-FFF2-40B4-BE49-F238E27FC236}">
                <a16:creationId xmlns:a16="http://schemas.microsoft.com/office/drawing/2014/main" id="{5BBD1E00-A2D3-4202-961C-9DF3DF2683C9}"/>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16" name="Straight Connector 15">
            <a:extLst>
              <a:ext uri="{FF2B5EF4-FFF2-40B4-BE49-F238E27FC236}">
                <a16:creationId xmlns:a16="http://schemas.microsoft.com/office/drawing/2014/main" id="{7590A4E9-08A7-4826-8D90-46B546D1F341}"/>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30580270"/>
      </p:ext>
    </p:extLst>
  </p:cSld>
  <p:clrMapOvr>
    <a:masterClrMapping/>
  </p:clrMapOvr>
  <p:extLst>
    <p:ext uri="{DCECCB84-F9BA-43D5-87BE-67443E8EF086}">
      <p15:sldGuideLst xmlns:p15="http://schemas.microsoft.com/office/powerpoint/2012/main"/>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Rectangle 3">
            <a:extLst>
              <a:ext uri="{FF2B5EF4-FFF2-40B4-BE49-F238E27FC236}">
                <a16:creationId xmlns:a16="http://schemas.microsoft.com/office/drawing/2014/main" id="{2928AFCB-3188-4961-AAEE-DB4C7846ECE6}"/>
              </a:ext>
            </a:extLst>
          </p:cNvPr>
          <p:cNvSpPr/>
          <p:nvPr/>
        </p:nvSpPr>
        <p:spPr>
          <a:xfrm>
            <a:off x="1" y="1"/>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
        <p:nvSpPr>
          <p:cNvPr id="6" name="Rectangle 5">
            <a:extLst>
              <a:ext uri="{FF2B5EF4-FFF2-40B4-BE49-F238E27FC236}">
                <a16:creationId xmlns:a16="http://schemas.microsoft.com/office/drawing/2014/main" id="{507A185B-7FCD-47CF-95BF-44DC96F2E8FE}"/>
              </a:ext>
            </a:extLst>
          </p:cNvPr>
          <p:cNvSpPr/>
          <p:nvPr userDrawn="1"/>
        </p:nvSpPr>
        <p:spPr>
          <a:xfrm>
            <a:off x="1" y="1"/>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8" name="Straight Connector 7">
            <a:extLst>
              <a:ext uri="{FF2B5EF4-FFF2-40B4-BE49-F238E27FC236}">
                <a16:creationId xmlns:a16="http://schemas.microsoft.com/office/drawing/2014/main" id="{DFEB3B6D-B8AE-4726-B830-C447FAD3394B}"/>
              </a:ext>
            </a:extLst>
          </p:cNvPr>
          <p:cNvCxnSpPr/>
          <p:nvPr userDrawn="1"/>
        </p:nvCxnSpPr>
        <p:spPr>
          <a:xfrm>
            <a:off x="1" y="6745288"/>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5712330"/>
      </p:ext>
    </p:extLst>
  </p:cSld>
  <p:clrMap bg1="dk2" tx1="lt1" bg2="dk1" tx2="lt2" accent1="accent1" accent2="accent2" accent3="accent3" accent4="accent4" accent5="accent5" accent6="accent6" hlink="hlink" folHlink="folHlink"/>
  <p:sldLayoutIdLst>
    <p:sldLayoutId id="2147484655" r:id="rId1"/>
    <p:sldLayoutId id="2147484656" r:id="rId2"/>
    <p:sldLayoutId id="2147484663" r:id="rId3"/>
    <p:sldLayoutId id="2147484657" r:id="rId4"/>
    <p:sldLayoutId id="2147484658" r:id="rId5"/>
    <p:sldLayoutId id="2147484664" r:id="rId6"/>
    <p:sldLayoutId id="2147484659" r:id="rId7"/>
    <p:sldLayoutId id="2147484667" r:id="rId8"/>
    <p:sldLayoutId id="2147484660" r:id="rId9"/>
    <p:sldLayoutId id="2147484665" r:id="rId10"/>
    <p:sldLayoutId id="2147484661" r:id="rId11"/>
    <p:sldLayoutId id="2147484666" r:id="rId12"/>
    <p:sldLayoutId id="2147484662" r:id="rId13"/>
  </p:sldLayoutIdLst>
  <p:txStyles>
    <p:title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p:titleStyle>
    <p:body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hyperlink" Target="mailto:permissions@clinicaloptions.com" TargetMode="External"/><Relationship Id="rId2" Type="http://schemas.openxmlformats.org/officeDocument/2006/relationships/notesSlide" Target="../notesSlides/notesSlide2.xml"/><Relationship Id="rId1" Type="http://schemas.openxmlformats.org/officeDocument/2006/relationships/slideLayout" Target="../slideLayouts/slideLayout2.xml"/><Relationship Id="rId5" Type="http://schemas.openxmlformats.org/officeDocument/2006/relationships/hyperlink" Target="http://www.clinicaloptions.com/" TargetMode="External"/><Relationship Id="rId4" Type="http://schemas.openxmlformats.org/officeDocument/2006/relationships/image" Target="../media/image1.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0.xml"/><Relationship Id="rId1" Type="http://schemas.openxmlformats.org/officeDocument/2006/relationships/slideLayout" Target="../slideLayouts/slideLayout2.xml"/><Relationship Id="rId4" Type="http://schemas.openxmlformats.org/officeDocument/2006/relationships/hyperlink" Target="about:blank" TargetMode="Externa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0.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0.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0.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0.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0.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6.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0.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8" Type="http://schemas.openxmlformats.org/officeDocument/2006/relationships/customXml" Target="../ink/ink2.xml"/><Relationship Id="rId3" Type="http://schemas.openxmlformats.org/officeDocument/2006/relationships/customXml" Target="../ink/ink1.xml"/><Relationship Id="rId7" Type="http://schemas.openxmlformats.org/officeDocument/2006/relationships/image" Target="../media/image13.png"/><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6.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6.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66.xml"/><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6.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8.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6.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10.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10.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10.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10.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10.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10.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10.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3.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3.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3.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3.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3.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3.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6.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3.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10.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3.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6.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3.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3" Type="http://schemas.openxmlformats.org/officeDocument/2006/relationships/hyperlink" Target="http://www.clinicaloptions.com/oncology" TargetMode="External"/><Relationship Id="rId2" Type="http://schemas.openxmlformats.org/officeDocument/2006/relationships/notesSlide" Target="../notesSlides/notesSlide108.xml"/><Relationship Id="rId1" Type="http://schemas.openxmlformats.org/officeDocument/2006/relationships/slideLayout" Target="../slideLayouts/slideLayout13.xml"/><Relationship Id="rId6" Type="http://schemas.openxmlformats.org/officeDocument/2006/relationships/hyperlink" Target="http://www.clinicaloptions.com/HRBreastAEtool" TargetMode="External"/><Relationship Id="rId5" Type="http://schemas.openxmlformats.org/officeDocument/2006/relationships/hyperlink" Target="http://www.clinicaloptions.com/HR_TNBC_EBC_Tool" TargetMode="External"/><Relationship Id="rId4" Type="http://schemas.openxmlformats.org/officeDocument/2006/relationships/hyperlink" Target="http://www.clinicaloptions.com/HER2MBCTool"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Rectangle 15">
            <a:extLst>
              <a:ext uri="{FF2B5EF4-FFF2-40B4-BE49-F238E27FC236}">
                <a16:creationId xmlns:a16="http://schemas.microsoft.com/office/drawing/2014/main" id="{4D67E167-2F37-481F-AB26-A6E236679EF3}"/>
              </a:ext>
            </a:extLst>
          </p:cNvPr>
          <p:cNvSpPr>
            <a:spLocks noGrp="1" noChangeArrowheads="1"/>
          </p:cNvSpPr>
          <p:nvPr>
            <p:ph type="ctrTitle"/>
          </p:nvPr>
        </p:nvSpPr>
        <p:spPr/>
        <p:txBody>
          <a:bodyPr>
            <a:normAutofit/>
          </a:bodyPr>
          <a:lstStyle/>
          <a:p>
            <a:r>
              <a:rPr lang="en-US" altLang="en-US" sz="4000" dirty="0"/>
              <a:t>Highlights From the 2022 SABCS Symposium</a:t>
            </a:r>
          </a:p>
        </p:txBody>
      </p:sp>
      <p:sp>
        <p:nvSpPr>
          <p:cNvPr id="9" name="Text Box 21">
            <a:extLst>
              <a:ext uri="{FF2B5EF4-FFF2-40B4-BE49-F238E27FC236}">
                <a16:creationId xmlns:a16="http://schemas.microsoft.com/office/drawing/2014/main" id="{29C97272-D98D-4B80-A5DE-809F0B118B50}"/>
              </a:ext>
            </a:extLst>
          </p:cNvPr>
          <p:cNvSpPr txBox="1">
            <a:spLocks noChangeArrowheads="1"/>
          </p:cNvSpPr>
          <p:nvPr/>
        </p:nvSpPr>
        <p:spPr bwMode="auto">
          <a:xfrm>
            <a:off x="437991" y="6227131"/>
            <a:ext cx="4879976" cy="4211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buNone/>
            </a:pPr>
            <a:r>
              <a:rPr lang="en-US" sz="1200" b="0" dirty="0">
                <a:solidFill>
                  <a:schemeClr val="bg1"/>
                </a:solidFill>
                <a:latin typeface="Calibri" panose="020F0502020204030204" pitchFamily="34" charset="0"/>
              </a:rPr>
              <a:t>Supported by educational grants from AstraZeneca; Daiichi Sankyo, Inc.; Gilead Sciences, Inc.; Lilly; and Puma Biotechnology.</a:t>
            </a:r>
          </a:p>
        </p:txBody>
      </p:sp>
      <p:sp>
        <p:nvSpPr>
          <p:cNvPr id="8" name="Rectangle 14">
            <a:extLst>
              <a:ext uri="{FF2B5EF4-FFF2-40B4-BE49-F238E27FC236}">
                <a16:creationId xmlns:a16="http://schemas.microsoft.com/office/drawing/2014/main" id="{328D7AB2-A3C4-7A9B-99B6-4DD66A38D85A}"/>
              </a:ext>
            </a:extLst>
          </p:cNvPr>
          <p:cNvSpPr txBox="1">
            <a:spLocks noChangeArrowheads="1"/>
          </p:cNvSpPr>
          <p:nvPr/>
        </p:nvSpPr>
        <p:spPr bwMode="invGray">
          <a:xfrm>
            <a:off x="704850" y="3221038"/>
            <a:ext cx="5016328" cy="815975"/>
          </a:xfrm>
          <a:prstGeom prst="rect">
            <a:avLst/>
          </a:prstGeom>
          <a:noFill/>
          <a:ln>
            <a:noFill/>
          </a:ln>
        </p:spPr>
        <p:txBody>
          <a:bodyPr lIns="91440" tIns="45720" rIns="91440" bIns="45720" anchor="t"/>
          <a:lstStyle>
            <a:lvl1pPr marL="0" indent="0" algn="l" rtl="0" eaLnBrk="0" fontAlgn="base" hangingPunct="0">
              <a:lnSpc>
                <a:spcPct val="100000"/>
              </a:lnSpc>
              <a:spcBef>
                <a:spcPts val="1000"/>
              </a:spcBef>
              <a:spcAft>
                <a:spcPts val="700"/>
              </a:spcAft>
              <a:buClr>
                <a:srgbClr val="FEFDDE"/>
              </a:buClr>
              <a:buFont typeface="Wingdings" pitchFamily="2" charset="2"/>
              <a:buNone/>
              <a:defRPr sz="1800" b="0">
                <a:solidFill>
                  <a:schemeClr val="tx1"/>
                </a:solidFill>
                <a:latin typeface="+mn-lt"/>
                <a:ea typeface="+mn-ea"/>
                <a:cs typeface="+mn-cs"/>
              </a:defRPr>
            </a:lvl1pPr>
            <a:lvl2pPr marL="742950" indent="-285750" algn="l" rtl="0" eaLnBrk="0" fontAlgn="base" hangingPunct="0">
              <a:lnSpc>
                <a:spcPct val="90000"/>
              </a:lnSpc>
              <a:spcBef>
                <a:spcPts val="1000"/>
              </a:spcBef>
              <a:spcAft>
                <a:spcPts val="700"/>
              </a:spcAft>
              <a:buClr>
                <a:srgbClr val="FEFDDE"/>
              </a:buClr>
              <a:buFont typeface="Arial" charset="0"/>
              <a:buChar char="–"/>
              <a:defRPr sz="2400">
                <a:solidFill>
                  <a:srgbClr val="FEFDDE"/>
                </a:solidFill>
                <a:latin typeface="+mn-lt"/>
              </a:defRPr>
            </a:lvl2pPr>
            <a:lvl3pPr marL="1143000" indent="-228600" algn="l" rtl="0" eaLnBrk="0" fontAlgn="base" hangingPunct="0">
              <a:lnSpc>
                <a:spcPct val="90000"/>
              </a:lnSpc>
              <a:spcBef>
                <a:spcPts val="1000"/>
              </a:spcBef>
              <a:spcAft>
                <a:spcPts val="700"/>
              </a:spcAft>
              <a:buClr>
                <a:srgbClr val="FEFDDE"/>
              </a:buClr>
              <a:buFont typeface="Arial" charset="0"/>
              <a:buChar char="–"/>
              <a:defRPr sz="2200">
                <a:solidFill>
                  <a:srgbClr val="FEFDDE"/>
                </a:solidFill>
                <a:latin typeface="+mn-lt"/>
              </a:defRPr>
            </a:lvl3pPr>
            <a:lvl4pPr marL="1600200" indent="-228600" algn="l" rtl="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mn-lt"/>
              </a:defRPr>
            </a:lvl4pPr>
            <a:lvl5pPr marL="2057400" indent="-228600" algn="l" rtl="0" eaLnBrk="0" fontAlgn="base" hangingPunct="0">
              <a:lnSpc>
                <a:spcPct val="90000"/>
              </a:lnSpc>
              <a:spcBef>
                <a:spcPts val="1000"/>
              </a:spcBef>
              <a:spcAft>
                <a:spcPts val="700"/>
              </a:spcAft>
              <a:buClr>
                <a:srgbClr val="FEFDDE"/>
              </a:buClr>
              <a:buFont typeface="Arial" charset="0"/>
              <a:buChar char="–"/>
              <a:defRPr>
                <a:solidFill>
                  <a:srgbClr val="FEFDDE"/>
                </a:solidFill>
                <a:latin typeface="+mn-lt"/>
              </a:defRPr>
            </a:lvl5pPr>
            <a:lvl6pPr marL="25146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eaLnBrk="1" hangingPunct="1">
              <a:spcBef>
                <a:spcPct val="0"/>
              </a:spcBef>
              <a:spcAft>
                <a:spcPct val="0"/>
              </a:spcAft>
              <a:defRPr/>
            </a:pPr>
            <a:r>
              <a:rPr lang="en-US" sz="2200" b="1" kern="0" dirty="0">
                <a:solidFill>
                  <a:schemeClr val="bg2"/>
                </a:solidFill>
                <a:latin typeface="Calibri"/>
                <a:ea typeface="+mj-ea"/>
                <a:cs typeface="Calibri"/>
              </a:rPr>
              <a:t>CCO Independent Conference Coverage*</a:t>
            </a:r>
            <a:br>
              <a:rPr lang="en-US" sz="2200" b="1" kern="0" dirty="0">
                <a:latin typeface="Calibri" panose="020F0502020204030204" pitchFamily="34" charset="0"/>
                <a:ea typeface="+mj-ea"/>
                <a:cs typeface="+mj-cs"/>
              </a:rPr>
            </a:br>
            <a:r>
              <a:rPr lang="en-US" sz="1600" kern="0" dirty="0">
                <a:solidFill>
                  <a:schemeClr val="bg2"/>
                </a:solidFill>
                <a:latin typeface="Calibri"/>
                <a:ea typeface="+mj-ea"/>
                <a:cs typeface="Calibri"/>
              </a:rPr>
              <a:t>of the </a:t>
            </a:r>
            <a:r>
              <a:rPr lang="en-US" sz="1600" i="1" kern="0" dirty="0">
                <a:solidFill>
                  <a:schemeClr val="bg2"/>
                </a:solidFill>
                <a:latin typeface="Calibri"/>
                <a:ea typeface="+mj-ea"/>
                <a:cs typeface="Calibri"/>
              </a:rPr>
              <a:t>San Antonio Breast Cancer Symposium (SABCS); December 6-10, 2022; </a:t>
            </a:r>
            <a:r>
              <a:rPr lang="en-US" altLang="en-US" sz="1600" i="1" kern="0" dirty="0">
                <a:solidFill>
                  <a:schemeClr val="bg2"/>
                </a:solidFill>
                <a:latin typeface="Calibri"/>
                <a:cs typeface="Calibri"/>
              </a:rPr>
              <a:t>San Antonio, Texas</a:t>
            </a:r>
          </a:p>
        </p:txBody>
      </p:sp>
      <p:sp>
        <p:nvSpPr>
          <p:cNvPr id="10" name="Text Box 10">
            <a:extLst>
              <a:ext uri="{FF2B5EF4-FFF2-40B4-BE49-F238E27FC236}">
                <a16:creationId xmlns:a16="http://schemas.microsoft.com/office/drawing/2014/main" id="{9DD34F7F-8687-0019-5A3B-63E66E42736B}"/>
              </a:ext>
            </a:extLst>
          </p:cNvPr>
          <p:cNvSpPr txBox="1">
            <a:spLocks noChangeArrowheads="1"/>
          </p:cNvSpPr>
          <p:nvPr/>
        </p:nvSpPr>
        <p:spPr bwMode="gray">
          <a:xfrm>
            <a:off x="704850" y="4081463"/>
            <a:ext cx="487997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50000"/>
              </a:spcBef>
              <a:spcAft>
                <a:spcPct val="0"/>
              </a:spcAft>
              <a:buClrTx/>
              <a:buFontTx/>
              <a:buNone/>
            </a:pPr>
            <a:r>
              <a:rPr lang="en-US" altLang="en-US" sz="800" b="0" dirty="0">
                <a:solidFill>
                  <a:schemeClr val="bg2"/>
                </a:solidFill>
                <a:latin typeface="Calibri" panose="020F0502020204030204" pitchFamily="34" charset="0"/>
              </a:rPr>
              <a:t>*CCO is an independent medical education company that provides state-of-the-art medical information to healthcare professionals through conference coverage and other educational programs.</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4">
            <a:extLst>
              <a:ext uri="{FF2B5EF4-FFF2-40B4-BE49-F238E27FC236}">
                <a16:creationId xmlns:a16="http://schemas.microsoft.com/office/drawing/2014/main" id="{627830F4-E071-4AE8-8343-0B4C4AA4AAAE}"/>
              </a:ext>
            </a:extLst>
          </p:cNvPr>
          <p:cNvSpPr>
            <a:spLocks noGrp="1" noChangeArrowheads="1"/>
          </p:cNvSpPr>
          <p:nvPr>
            <p:ph idx="1"/>
          </p:nvPr>
        </p:nvSpPr>
        <p:spPr/>
        <p:txBody>
          <a:bodyPr/>
          <a:lstStyle/>
          <a:p>
            <a:pPr marL="346075" indent="-346075">
              <a:buSzPts val="2400"/>
              <a:defRPr/>
            </a:pPr>
            <a:r>
              <a:rPr lang="en-US" altLang="en-US" dirty="0"/>
              <a:t>Please feel free to use and share some or all of these slides in your noncommercial presentations to colleagues or patients</a:t>
            </a:r>
          </a:p>
          <a:p>
            <a:pPr marL="346075" indent="-346075">
              <a:buSzPts val="2400"/>
              <a:defRPr/>
            </a:pPr>
            <a:r>
              <a:rPr lang="en-US" altLang="en-US" dirty="0"/>
              <a:t>When using our slides, please retain the source attribution:</a:t>
            </a:r>
            <a:br>
              <a:rPr lang="en-US" altLang="en-US" dirty="0"/>
            </a:br>
            <a:br>
              <a:rPr lang="en-US" altLang="en-US" dirty="0"/>
            </a:br>
            <a:endParaRPr lang="en-US" altLang="en-US" dirty="0"/>
          </a:p>
          <a:p>
            <a:pPr eaLnBrk="1" hangingPunct="1">
              <a:defRPr/>
            </a:pPr>
            <a:endParaRPr lang="en-US" altLang="en-US" sz="2000" dirty="0"/>
          </a:p>
          <a:p>
            <a:pPr eaLnBrk="1" hangingPunct="1">
              <a:defRPr/>
            </a:pPr>
            <a:r>
              <a:rPr lang="en-GB" dirty="0"/>
              <a:t>These slides may not be published, posted online, or used in commercial presentations without permission. </a:t>
            </a:r>
            <a:r>
              <a:rPr lang="en-US" dirty="0"/>
              <a:t>Please contact </a:t>
            </a:r>
            <a:r>
              <a:rPr lang="en-US" dirty="0">
                <a:hlinkClick r:id="rId3"/>
              </a:rPr>
              <a:t>permissions@clinicaloptions.com</a:t>
            </a:r>
            <a:r>
              <a:rPr lang="en-US" dirty="0"/>
              <a:t> for details</a:t>
            </a:r>
          </a:p>
        </p:txBody>
      </p:sp>
      <p:sp>
        <p:nvSpPr>
          <p:cNvPr id="36866" name="Rectangle 2">
            <a:extLst>
              <a:ext uri="{FF2B5EF4-FFF2-40B4-BE49-F238E27FC236}">
                <a16:creationId xmlns:a16="http://schemas.microsoft.com/office/drawing/2014/main" id="{FE1ADE93-F242-493E-A0A5-BCE8366B9801}"/>
              </a:ext>
            </a:extLst>
          </p:cNvPr>
          <p:cNvSpPr>
            <a:spLocks noGrp="1" noChangeArrowheads="1"/>
          </p:cNvSpPr>
          <p:nvPr>
            <p:ph type="title"/>
          </p:nvPr>
        </p:nvSpPr>
        <p:spPr/>
        <p:txBody>
          <a:bodyPr/>
          <a:lstStyle/>
          <a:p>
            <a:pPr eaLnBrk="1" hangingPunct="1"/>
            <a:r>
              <a:rPr lang="en-US" altLang="en-US" dirty="0"/>
              <a:t>About These Slides</a:t>
            </a:r>
          </a:p>
        </p:txBody>
      </p:sp>
      <p:grpSp>
        <p:nvGrpSpPr>
          <p:cNvPr id="7" name="Group 6">
            <a:extLst>
              <a:ext uri="{FF2B5EF4-FFF2-40B4-BE49-F238E27FC236}">
                <a16:creationId xmlns:a16="http://schemas.microsoft.com/office/drawing/2014/main" id="{13E224FD-C927-4EDF-9BB4-96EBF76A22D9}"/>
              </a:ext>
            </a:extLst>
          </p:cNvPr>
          <p:cNvGrpSpPr/>
          <p:nvPr/>
        </p:nvGrpSpPr>
        <p:grpSpPr>
          <a:xfrm>
            <a:off x="4156075" y="3332497"/>
            <a:ext cx="3479671" cy="613720"/>
            <a:chOff x="4156075" y="3332497"/>
            <a:chExt cx="3479671" cy="613720"/>
          </a:xfrm>
        </p:grpSpPr>
        <p:pic>
          <p:nvPicPr>
            <p:cNvPr id="8" name="Picture 7" descr="Icon&#10;&#10;Description automatically generated">
              <a:extLst>
                <a:ext uri="{FF2B5EF4-FFF2-40B4-BE49-F238E27FC236}">
                  <a16:creationId xmlns:a16="http://schemas.microsoft.com/office/drawing/2014/main" id="{9E34FEE4-F9F9-4459-A7E6-C1A99CD2988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714132" y="3332497"/>
              <a:ext cx="795528" cy="275490"/>
            </a:xfrm>
            <a:prstGeom prst="rect">
              <a:avLst/>
            </a:prstGeom>
          </p:spPr>
        </p:pic>
        <p:sp>
          <p:nvSpPr>
            <p:cNvPr id="11" name="Rectangle 7">
              <a:extLst>
                <a:ext uri="{FF2B5EF4-FFF2-40B4-BE49-F238E27FC236}">
                  <a16:creationId xmlns:a16="http://schemas.microsoft.com/office/drawing/2014/main" id="{C088BEA5-FC90-4DD6-A5B2-8FECE2031CAB}"/>
                </a:ext>
              </a:extLst>
            </p:cNvPr>
            <p:cNvSpPr>
              <a:spLocks noChangeArrowheads="1"/>
            </p:cNvSpPr>
            <p:nvPr/>
          </p:nvSpPr>
          <p:spPr bwMode="auto">
            <a:xfrm>
              <a:off x="4156075" y="3546107"/>
              <a:ext cx="347967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2000" b="0" dirty="0">
                  <a:solidFill>
                    <a:schemeClr val="bg2"/>
                  </a:solidFill>
                  <a:latin typeface="Calibri" panose="020F0502020204030204" pitchFamily="34" charset="0"/>
                </a:rPr>
                <a:t>Slide credit: </a:t>
              </a:r>
              <a:r>
                <a:rPr lang="en-US" altLang="en-US" sz="2000" b="0" dirty="0">
                  <a:solidFill>
                    <a:schemeClr val="bg2"/>
                  </a:solidFill>
                  <a:latin typeface="Calibri" panose="020F0502020204030204" pitchFamily="34" charset="0"/>
                  <a:hlinkClick r:id="rId5"/>
                </a:rPr>
                <a:t>clinicaloptions.com</a:t>
              </a:r>
              <a:endParaRPr lang="en-US" altLang="en-US" sz="2000" b="0" dirty="0">
                <a:solidFill>
                  <a:schemeClr val="bg2"/>
                </a:solidFill>
                <a:latin typeface="Calibri" panose="020F050202020403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A18F22-EB1C-1058-F258-5D8E51E1F6FA}"/>
              </a:ext>
            </a:extLst>
          </p:cNvPr>
          <p:cNvSpPr>
            <a:spLocks noGrp="1"/>
          </p:cNvSpPr>
          <p:nvPr>
            <p:ph type="title"/>
          </p:nvPr>
        </p:nvSpPr>
        <p:spPr/>
        <p:txBody>
          <a:bodyPr/>
          <a:lstStyle/>
          <a:p>
            <a:r>
              <a:rPr lang="en-US" dirty="0"/>
              <a:t>Early-Stage Breast Cancer</a:t>
            </a:r>
          </a:p>
        </p:txBody>
      </p:sp>
    </p:spTree>
    <p:extLst>
      <p:ext uri="{BB962C8B-B14F-4D97-AF65-F5344CB8AC3E}">
        <p14:creationId xmlns:p14="http://schemas.microsoft.com/office/powerpoint/2010/main" val="235738868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E911B4-147E-4EA1-A645-F67FB12FC398}"/>
              </a:ext>
            </a:extLst>
          </p:cNvPr>
          <p:cNvSpPr>
            <a:spLocks noGrp="1"/>
          </p:cNvSpPr>
          <p:nvPr>
            <p:ph type="title"/>
          </p:nvPr>
        </p:nvSpPr>
        <p:spPr/>
        <p:txBody>
          <a:bodyPr/>
          <a:lstStyle/>
          <a:p>
            <a:r>
              <a:rPr lang="en-US" dirty="0"/>
              <a:t>monarchE: Adjuvant Abemaciclib + ET in </a:t>
            </a:r>
            <a:br>
              <a:rPr lang="en-US" dirty="0"/>
            </a:br>
            <a:r>
              <a:rPr lang="en-US" dirty="0"/>
              <a:t>High-Risk, Node-Positive, HR+/HER2- EBC</a:t>
            </a:r>
          </a:p>
        </p:txBody>
      </p:sp>
      <p:sp>
        <p:nvSpPr>
          <p:cNvPr id="3" name="Content Placeholder 2">
            <a:extLst>
              <a:ext uri="{FF2B5EF4-FFF2-40B4-BE49-F238E27FC236}">
                <a16:creationId xmlns:a16="http://schemas.microsoft.com/office/drawing/2014/main" id="{1F2ED174-3758-4F3A-9362-41C4C4FC38C0}"/>
              </a:ext>
            </a:extLst>
          </p:cNvPr>
          <p:cNvSpPr>
            <a:spLocks noGrp="1"/>
          </p:cNvSpPr>
          <p:nvPr>
            <p:ph idx="1"/>
          </p:nvPr>
        </p:nvSpPr>
        <p:spPr/>
        <p:txBody>
          <a:bodyPr/>
          <a:lstStyle/>
          <a:p>
            <a:r>
              <a:rPr lang="en-US" sz="2000" dirty="0"/>
              <a:t>International, randomized, open-label phase III trial</a:t>
            </a:r>
          </a:p>
          <a:p>
            <a:endParaRPr lang="en-US" sz="2000" dirty="0"/>
          </a:p>
          <a:p>
            <a:endParaRPr lang="en-US" sz="2000" dirty="0"/>
          </a:p>
          <a:p>
            <a:endParaRPr lang="en-US" sz="2000" dirty="0"/>
          </a:p>
          <a:p>
            <a:endParaRPr lang="en-US" sz="2000" dirty="0"/>
          </a:p>
          <a:p>
            <a:pPr marL="0" indent="0">
              <a:buNone/>
            </a:pPr>
            <a:br>
              <a:rPr lang="en-US" sz="2000" dirty="0"/>
            </a:br>
            <a:endParaRPr lang="en-US" sz="2000" dirty="0"/>
          </a:p>
          <a:p>
            <a:pPr>
              <a:spcAft>
                <a:spcPts val="0"/>
              </a:spcAft>
            </a:pPr>
            <a:endParaRPr lang="en-US" sz="2000" b="1" kern="0" dirty="0"/>
          </a:p>
          <a:p>
            <a:pPr>
              <a:spcAft>
                <a:spcPts val="0"/>
              </a:spcAft>
            </a:pPr>
            <a:r>
              <a:rPr lang="en-US" sz="2000" b="1" kern="0" dirty="0"/>
              <a:t>Primary endpoint: </a:t>
            </a:r>
            <a:r>
              <a:rPr lang="en-US" sz="2000" b="0" kern="0" dirty="0"/>
              <a:t>iDFS</a:t>
            </a:r>
          </a:p>
          <a:p>
            <a:pPr>
              <a:spcAft>
                <a:spcPts val="0"/>
              </a:spcAft>
            </a:pPr>
            <a:r>
              <a:rPr lang="en-US" sz="2000" b="1" kern="0" dirty="0"/>
              <a:t>Key secondary endpoints: </a:t>
            </a:r>
            <a:r>
              <a:rPr lang="en-US" sz="2000" b="0" kern="0" dirty="0"/>
              <a:t>iDFS in Ki-67 high (≥20%) population, DRFS, OS, safety, PROs, PK</a:t>
            </a:r>
          </a:p>
          <a:p>
            <a:endParaRPr lang="en-US" sz="2000" dirty="0"/>
          </a:p>
        </p:txBody>
      </p:sp>
      <p:sp>
        <p:nvSpPr>
          <p:cNvPr id="4" name="Text Box 15">
            <a:extLst>
              <a:ext uri="{FF2B5EF4-FFF2-40B4-BE49-F238E27FC236}">
                <a16:creationId xmlns:a16="http://schemas.microsoft.com/office/drawing/2014/main" id="{16D75FD1-AD37-41BD-82E6-05CB1E3CB29A}"/>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Johnston. JCO. 2020;38:3987. </a:t>
            </a: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Johnston. Lancet Oncol. 2022;[Epub]. Johnston</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 SABCS 2022. Abstr GS1-09.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endParaRPr>
          </a:p>
        </p:txBody>
      </p:sp>
      <p:sp>
        <p:nvSpPr>
          <p:cNvPr id="11" name="Text Box 45">
            <a:extLst>
              <a:ext uri="{FF2B5EF4-FFF2-40B4-BE49-F238E27FC236}">
                <a16:creationId xmlns:a16="http://schemas.microsoft.com/office/drawing/2014/main" id="{8655F03C-0C9E-4627-B86C-E32A372FA578}"/>
              </a:ext>
            </a:extLst>
          </p:cNvPr>
          <p:cNvSpPr txBox="1">
            <a:spLocks noChangeArrowheads="1"/>
          </p:cNvSpPr>
          <p:nvPr/>
        </p:nvSpPr>
        <p:spPr bwMode="auto">
          <a:xfrm>
            <a:off x="522287" y="2357166"/>
            <a:ext cx="3036109"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Women or men with high-risk, node-positive, HR+/HER2- EBC; prior (neo)adjuvant CT permitted; pre- or postmenopausal;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no distant metastasis;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≤16 mo from surgery to randomization; ≤12 wk of ET </a:t>
            </a:r>
            <a:b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after last non-ET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 = 5637)</a:t>
            </a:r>
            <a:endPar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4" name="Rectangle 49">
            <a:extLst>
              <a:ext uri="{FF2B5EF4-FFF2-40B4-BE49-F238E27FC236}">
                <a16:creationId xmlns:a16="http://schemas.microsoft.com/office/drawing/2014/main" id="{75C56A92-3AC1-44EB-9602-3BA69924A073}"/>
              </a:ext>
            </a:extLst>
          </p:cNvPr>
          <p:cNvSpPr>
            <a:spLocks noChangeArrowheads="1"/>
          </p:cNvSpPr>
          <p:nvPr/>
        </p:nvSpPr>
        <p:spPr bwMode="auto">
          <a:xfrm>
            <a:off x="7579526" y="2365407"/>
            <a:ext cx="3744448" cy="1097280"/>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Abemaciclib</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150 mg BID up to 2 yr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ET</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per standard of care of physician’s choice for 5-10 yr as clinically indicated</a:t>
            </a:r>
            <a:endParaRPr kumimoji="0" lang="en-US" altLang="en-US" sz="16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Calibri" panose="020F050202020403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(n = 2808)</a:t>
            </a:r>
          </a:p>
        </p:txBody>
      </p:sp>
      <p:sp>
        <p:nvSpPr>
          <p:cNvPr id="15" name="Rectangle 50">
            <a:extLst>
              <a:ext uri="{FF2B5EF4-FFF2-40B4-BE49-F238E27FC236}">
                <a16:creationId xmlns:a16="http://schemas.microsoft.com/office/drawing/2014/main" id="{2BBE99A9-84BC-4524-AA8D-BFE3C5B9F952}"/>
              </a:ext>
            </a:extLst>
          </p:cNvPr>
          <p:cNvSpPr>
            <a:spLocks noChangeArrowheads="1"/>
          </p:cNvSpPr>
          <p:nvPr/>
        </p:nvSpPr>
        <p:spPr bwMode="auto">
          <a:xfrm>
            <a:off x="7579526" y="3533885"/>
            <a:ext cx="3744448" cy="1097280"/>
          </a:xfrm>
          <a:prstGeom prst="rect">
            <a:avLst/>
          </a:prstGeom>
          <a:solidFill>
            <a:schemeClr val="accent3"/>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ET</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per standard of care of physician’s choice for 5-10 yr as clinically indicated</a:t>
            </a:r>
            <a:endParaRPr kumimoji="0" lang="en-US" altLang="en-US" sz="16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Calibri" panose="020F050202020403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(n = 2829)</a:t>
            </a:r>
          </a:p>
        </p:txBody>
      </p:sp>
      <p:sp>
        <p:nvSpPr>
          <p:cNvPr id="8" name="TextBox 7">
            <a:extLst>
              <a:ext uri="{FF2B5EF4-FFF2-40B4-BE49-F238E27FC236}">
                <a16:creationId xmlns:a16="http://schemas.microsoft.com/office/drawing/2014/main" id="{9B01EF7E-0E5C-B348-B9F6-DF54CA74BC08}"/>
              </a:ext>
            </a:extLst>
          </p:cNvPr>
          <p:cNvSpPr txBox="1"/>
          <p:nvPr/>
        </p:nvSpPr>
        <p:spPr bwMode="auto">
          <a:xfrm>
            <a:off x="4061267" y="2365407"/>
            <a:ext cx="2743200" cy="1097280"/>
          </a:xfrm>
          <a:prstGeom prst="rect">
            <a:avLst/>
          </a:prstGeom>
          <a:solidFill>
            <a:schemeClr val="tx1">
              <a:lumMod val="85000"/>
            </a:schemeClr>
          </a:solidFill>
          <a:ln>
            <a:noFill/>
          </a:ln>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Cohort 1 (91% of patients)</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 positive ALNs </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or</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1-3 positive ALNs plus histologic grade 3 and/or tumor ≥5 cm</a:t>
            </a:r>
          </a:p>
        </p:txBody>
      </p:sp>
      <p:sp>
        <p:nvSpPr>
          <p:cNvPr id="22" name="TextBox 21">
            <a:extLst>
              <a:ext uri="{FF2B5EF4-FFF2-40B4-BE49-F238E27FC236}">
                <a16:creationId xmlns:a16="http://schemas.microsoft.com/office/drawing/2014/main" id="{67B0F33C-4C4D-CC4E-B6AF-D30A3E4610B9}"/>
              </a:ext>
            </a:extLst>
          </p:cNvPr>
          <p:cNvSpPr txBox="1"/>
          <p:nvPr/>
        </p:nvSpPr>
        <p:spPr bwMode="auto">
          <a:xfrm>
            <a:off x="4061267" y="3533885"/>
            <a:ext cx="2743200" cy="1097280"/>
          </a:xfrm>
          <a:prstGeom prst="rect">
            <a:avLst/>
          </a:prstGeom>
          <a:solidFill>
            <a:schemeClr val="tx1">
              <a:lumMod val="85000"/>
            </a:schemeClr>
          </a:solidFill>
          <a:ln>
            <a:noFill/>
          </a:ln>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Cohort 2 (9% of patients)</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1-3 positive ALNs, Ki-67 ≥20% per central testing, grade 1-2, tumor size &lt;5 cm</a:t>
            </a:r>
          </a:p>
        </p:txBody>
      </p:sp>
      <p:sp>
        <p:nvSpPr>
          <p:cNvPr id="23" name="Line 53">
            <a:extLst>
              <a:ext uri="{FF2B5EF4-FFF2-40B4-BE49-F238E27FC236}">
                <a16:creationId xmlns:a16="http://schemas.microsoft.com/office/drawing/2014/main" id="{C3F5DB80-BBB6-D34E-88D7-9081E1371159}"/>
              </a:ext>
            </a:extLst>
          </p:cNvPr>
          <p:cNvSpPr>
            <a:spLocks noChangeShapeType="1"/>
          </p:cNvSpPr>
          <p:nvPr/>
        </p:nvSpPr>
        <p:spPr bwMode="auto">
          <a:xfrm>
            <a:off x="7098470" y="3852008"/>
            <a:ext cx="274320" cy="23051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4" name="Line 54">
            <a:extLst>
              <a:ext uri="{FF2B5EF4-FFF2-40B4-BE49-F238E27FC236}">
                <a16:creationId xmlns:a16="http://schemas.microsoft.com/office/drawing/2014/main" id="{C30F3750-2487-6746-986B-39F9B64A40D8}"/>
              </a:ext>
            </a:extLst>
          </p:cNvPr>
          <p:cNvSpPr>
            <a:spLocks noChangeShapeType="1"/>
          </p:cNvSpPr>
          <p:nvPr/>
        </p:nvSpPr>
        <p:spPr bwMode="auto">
          <a:xfrm flipV="1">
            <a:off x="7098470" y="2914047"/>
            <a:ext cx="274320" cy="228431"/>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0" name="Rectangle 19">
            <a:extLst>
              <a:ext uri="{FF2B5EF4-FFF2-40B4-BE49-F238E27FC236}">
                <a16:creationId xmlns:a16="http://schemas.microsoft.com/office/drawing/2014/main" id="{0AE42A65-76EB-4A62-A764-6E46984022D9}"/>
              </a:ext>
            </a:extLst>
          </p:cNvPr>
          <p:cNvSpPr/>
          <p:nvPr/>
        </p:nvSpPr>
        <p:spPr bwMode="auto">
          <a:xfrm>
            <a:off x="3969877" y="2289204"/>
            <a:ext cx="2921857" cy="2410577"/>
          </a:xfrm>
          <a:prstGeom prst="rect">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rtlCol="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1" name="TextBox 20">
            <a:extLst>
              <a:ext uri="{FF2B5EF4-FFF2-40B4-BE49-F238E27FC236}">
                <a16:creationId xmlns:a16="http://schemas.microsoft.com/office/drawing/2014/main" id="{E74F7AC5-7910-4164-A59A-98660A3F4646}"/>
              </a:ext>
            </a:extLst>
          </p:cNvPr>
          <p:cNvSpPr txBox="1"/>
          <p:nvPr/>
        </p:nvSpPr>
        <p:spPr bwMode="auto">
          <a:xfrm>
            <a:off x="3969876" y="1928952"/>
            <a:ext cx="292185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Calibri" panose="020F0502020204030204" pitchFamily="34" charset="0"/>
                <a:ea typeface="+mn-ea"/>
                <a:cs typeface="Calibri" panose="020F0502020204030204" pitchFamily="34" charset="0"/>
              </a:rPr>
              <a:t>ITT Population (Cohorts 1 + 2)</a:t>
            </a:r>
          </a:p>
        </p:txBody>
      </p:sp>
      <p:cxnSp>
        <p:nvCxnSpPr>
          <p:cNvPr id="31" name="Straight Arrow Connector 30">
            <a:extLst>
              <a:ext uri="{FF2B5EF4-FFF2-40B4-BE49-F238E27FC236}">
                <a16:creationId xmlns:a16="http://schemas.microsoft.com/office/drawing/2014/main" id="{44758E66-21B5-4C78-A0DC-BBD26E369FA4}"/>
              </a:ext>
            </a:extLst>
          </p:cNvPr>
          <p:cNvCxnSpPr>
            <a:cxnSpLocks/>
          </p:cNvCxnSpPr>
          <p:nvPr/>
        </p:nvCxnSpPr>
        <p:spPr bwMode="auto">
          <a:xfrm>
            <a:off x="3559858" y="2914047"/>
            <a:ext cx="274320" cy="0"/>
          </a:xfrm>
          <a:prstGeom prst="straightConnector1">
            <a:avLst/>
          </a:prstGeom>
          <a:noFill/>
          <a:ln w="28575" cap="flat" cmpd="sng" algn="ctr">
            <a:solidFill>
              <a:schemeClr val="bg1"/>
            </a:solidFill>
            <a:prstDash val="solid"/>
            <a:round/>
            <a:headEnd type="none" w="med" len="med"/>
            <a:tailEnd type="triangle"/>
          </a:ln>
          <a:effectLst/>
        </p:spPr>
      </p:cxnSp>
      <p:cxnSp>
        <p:nvCxnSpPr>
          <p:cNvPr id="32" name="Straight Arrow Connector 31">
            <a:extLst>
              <a:ext uri="{FF2B5EF4-FFF2-40B4-BE49-F238E27FC236}">
                <a16:creationId xmlns:a16="http://schemas.microsoft.com/office/drawing/2014/main" id="{B599EA38-1B70-4562-BC38-DCFC17B96953}"/>
              </a:ext>
            </a:extLst>
          </p:cNvPr>
          <p:cNvCxnSpPr>
            <a:cxnSpLocks/>
          </p:cNvCxnSpPr>
          <p:nvPr/>
        </p:nvCxnSpPr>
        <p:spPr bwMode="auto">
          <a:xfrm>
            <a:off x="3559858" y="4082525"/>
            <a:ext cx="274320" cy="0"/>
          </a:xfrm>
          <a:prstGeom prst="straightConnector1">
            <a:avLst/>
          </a:prstGeom>
          <a:noFill/>
          <a:ln w="28575" cap="flat" cmpd="sng" algn="ctr">
            <a:solidFill>
              <a:schemeClr val="bg1"/>
            </a:solidFill>
            <a:prstDash val="solid"/>
            <a:round/>
            <a:headEnd type="none" w="med" len="med"/>
            <a:tailEnd type="triangle"/>
          </a:ln>
          <a:effectLst/>
        </p:spPr>
      </p:cxnSp>
      <p:sp>
        <p:nvSpPr>
          <p:cNvPr id="33" name="Text Box 45">
            <a:extLst>
              <a:ext uri="{FF2B5EF4-FFF2-40B4-BE49-F238E27FC236}">
                <a16:creationId xmlns:a16="http://schemas.microsoft.com/office/drawing/2014/main" id="{8634B275-BAA8-4A61-BCB2-7D725EA33447}"/>
              </a:ext>
            </a:extLst>
          </p:cNvPr>
          <p:cNvSpPr txBox="1">
            <a:spLocks noChangeArrowheads="1"/>
          </p:cNvSpPr>
          <p:nvPr/>
        </p:nvSpPr>
        <p:spPr bwMode="auto">
          <a:xfrm>
            <a:off x="7100164" y="1770164"/>
            <a:ext cx="27432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GB"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Stratified by prior CT, </a:t>
            </a:r>
            <a:br>
              <a:rPr kumimoji="0" lang="en-GB"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GB"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menopausal status, region</a:t>
            </a:r>
            <a:endPar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cxnSp>
        <p:nvCxnSpPr>
          <p:cNvPr id="34" name="Straight Arrow Connector 33">
            <a:extLst>
              <a:ext uri="{FF2B5EF4-FFF2-40B4-BE49-F238E27FC236}">
                <a16:creationId xmlns:a16="http://schemas.microsoft.com/office/drawing/2014/main" id="{365D0FD5-0CB8-46E7-8373-4AFF4125F8AB}"/>
              </a:ext>
            </a:extLst>
          </p:cNvPr>
          <p:cNvCxnSpPr>
            <a:cxnSpLocks/>
          </p:cNvCxnSpPr>
          <p:nvPr/>
        </p:nvCxnSpPr>
        <p:spPr bwMode="auto">
          <a:xfrm>
            <a:off x="7235630" y="2289204"/>
            <a:ext cx="0" cy="541869"/>
          </a:xfrm>
          <a:prstGeom prst="straightConnector1">
            <a:avLst/>
          </a:prstGeom>
          <a:noFill/>
          <a:ln w="28575" cap="flat" cmpd="sng" algn="ctr">
            <a:solidFill>
              <a:schemeClr val="bg1"/>
            </a:solidFill>
            <a:prstDash val="sysDot"/>
            <a:round/>
            <a:headEnd type="none" w="med" len="med"/>
            <a:tailEnd type="triangle"/>
          </a:ln>
          <a:effectLst/>
        </p:spPr>
      </p:cxnSp>
    </p:spTree>
    <p:extLst>
      <p:ext uri="{BB962C8B-B14F-4D97-AF65-F5344CB8AC3E}">
        <p14:creationId xmlns:p14="http://schemas.microsoft.com/office/powerpoint/2010/main" val="181089090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a:xfrm>
            <a:off x="412751" y="238127"/>
            <a:ext cx="11069452" cy="1103313"/>
          </a:xfrm>
        </p:spPr>
        <p:txBody>
          <a:bodyPr/>
          <a:lstStyle/>
          <a:p>
            <a:r>
              <a:rPr lang="en-US" altLang="en-US" dirty="0"/>
              <a:t>monarchE: iDFS in ITT Population (Interim Analysis 2)</a:t>
            </a:r>
          </a:p>
        </p:txBody>
      </p:sp>
      <p:sp>
        <p:nvSpPr>
          <p:cNvPr id="14" name="Text Box 15">
            <a:extLst>
              <a:ext uri="{FF2B5EF4-FFF2-40B4-BE49-F238E27FC236}">
                <a16:creationId xmlns:a16="http://schemas.microsoft.com/office/drawing/2014/main" id="{4239BB3F-7A3A-4BEF-B8DF-B41F3435A4E0}"/>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Johnston. Lancet Oncol. 2022;[Epub]. Johnston. SABCS 2022. Abstr GS1-09.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endParaRPr>
          </a:p>
        </p:txBody>
      </p:sp>
      <p:sp>
        <p:nvSpPr>
          <p:cNvPr id="2" name="Content Placeholder 2">
            <a:extLst>
              <a:ext uri="{FF2B5EF4-FFF2-40B4-BE49-F238E27FC236}">
                <a16:creationId xmlns:a16="http://schemas.microsoft.com/office/drawing/2014/main" id="{0C1D8CA2-E795-A41A-E745-25F1D5AE6E99}"/>
              </a:ext>
            </a:extLst>
          </p:cNvPr>
          <p:cNvSpPr>
            <a:spLocks noGrp="1"/>
          </p:cNvSpPr>
          <p:nvPr>
            <p:ph idx="1"/>
          </p:nvPr>
        </p:nvSpPr>
        <p:spPr>
          <a:xfrm>
            <a:off x="640080" y="5797232"/>
            <a:ext cx="10877529" cy="460072"/>
          </a:xfrm>
        </p:spPr>
        <p:txBody>
          <a:bodyPr/>
          <a:lstStyle/>
          <a:p>
            <a:r>
              <a:rPr lang="en-US" sz="2000" dirty="0"/>
              <a:t>3-yr iDFS favored abemaciclib in all evaluated subgroups, including by number of positive LNs, histologic grade, primary tumor size, prior chemotherapy, and menopausal status  </a:t>
            </a:r>
          </a:p>
        </p:txBody>
      </p:sp>
      <p:graphicFrame>
        <p:nvGraphicFramePr>
          <p:cNvPr id="3" name="Table 21">
            <a:extLst>
              <a:ext uri="{FF2B5EF4-FFF2-40B4-BE49-F238E27FC236}">
                <a16:creationId xmlns:a16="http://schemas.microsoft.com/office/drawing/2014/main" id="{6FB0FFEE-292A-7B6C-17DB-137B321CAEEA}"/>
              </a:ext>
            </a:extLst>
          </p:cNvPr>
          <p:cNvGraphicFramePr>
            <a:graphicFrameLocks noGrp="1"/>
          </p:cNvGraphicFramePr>
          <p:nvPr>
            <p:extLst>
              <p:ext uri="{D42A27DB-BD31-4B8C-83A1-F6EECF244321}">
                <p14:modId xmlns:p14="http://schemas.microsoft.com/office/powerpoint/2010/main" val="1905193685"/>
              </p:ext>
            </p:extLst>
          </p:nvPr>
        </p:nvGraphicFramePr>
        <p:xfrm>
          <a:off x="1500555" y="4729106"/>
          <a:ext cx="10255454" cy="1036320"/>
        </p:xfrm>
        <a:graphic>
          <a:graphicData uri="http://schemas.openxmlformats.org/drawingml/2006/table">
            <a:tbl>
              <a:tblPr firstRow="1" bandRow="1">
                <a:tableStyleId>{5C22544A-7EE6-4342-B048-85BDC9FD1C3A}</a:tableStyleId>
              </a:tblPr>
              <a:tblGrid>
                <a:gridCol w="932314">
                  <a:extLst>
                    <a:ext uri="{9D8B030D-6E8A-4147-A177-3AD203B41FA5}">
                      <a16:colId xmlns:a16="http://schemas.microsoft.com/office/drawing/2014/main" val="747332097"/>
                    </a:ext>
                  </a:extLst>
                </a:gridCol>
                <a:gridCol w="932314">
                  <a:extLst>
                    <a:ext uri="{9D8B030D-6E8A-4147-A177-3AD203B41FA5}">
                      <a16:colId xmlns:a16="http://schemas.microsoft.com/office/drawing/2014/main" val="2648567366"/>
                    </a:ext>
                  </a:extLst>
                </a:gridCol>
                <a:gridCol w="932314">
                  <a:extLst>
                    <a:ext uri="{9D8B030D-6E8A-4147-A177-3AD203B41FA5}">
                      <a16:colId xmlns:a16="http://schemas.microsoft.com/office/drawing/2014/main" val="635224555"/>
                    </a:ext>
                  </a:extLst>
                </a:gridCol>
                <a:gridCol w="932314">
                  <a:extLst>
                    <a:ext uri="{9D8B030D-6E8A-4147-A177-3AD203B41FA5}">
                      <a16:colId xmlns:a16="http://schemas.microsoft.com/office/drawing/2014/main" val="531337605"/>
                    </a:ext>
                  </a:extLst>
                </a:gridCol>
                <a:gridCol w="932314">
                  <a:extLst>
                    <a:ext uri="{9D8B030D-6E8A-4147-A177-3AD203B41FA5}">
                      <a16:colId xmlns:a16="http://schemas.microsoft.com/office/drawing/2014/main" val="2137365190"/>
                    </a:ext>
                  </a:extLst>
                </a:gridCol>
                <a:gridCol w="932314">
                  <a:extLst>
                    <a:ext uri="{9D8B030D-6E8A-4147-A177-3AD203B41FA5}">
                      <a16:colId xmlns:a16="http://schemas.microsoft.com/office/drawing/2014/main" val="3509243171"/>
                    </a:ext>
                  </a:extLst>
                </a:gridCol>
                <a:gridCol w="932314">
                  <a:extLst>
                    <a:ext uri="{9D8B030D-6E8A-4147-A177-3AD203B41FA5}">
                      <a16:colId xmlns:a16="http://schemas.microsoft.com/office/drawing/2014/main" val="4191472948"/>
                    </a:ext>
                  </a:extLst>
                </a:gridCol>
                <a:gridCol w="932314">
                  <a:extLst>
                    <a:ext uri="{9D8B030D-6E8A-4147-A177-3AD203B41FA5}">
                      <a16:colId xmlns:a16="http://schemas.microsoft.com/office/drawing/2014/main" val="4163426830"/>
                    </a:ext>
                  </a:extLst>
                </a:gridCol>
                <a:gridCol w="932314">
                  <a:extLst>
                    <a:ext uri="{9D8B030D-6E8A-4147-A177-3AD203B41FA5}">
                      <a16:colId xmlns:a16="http://schemas.microsoft.com/office/drawing/2014/main" val="2278512079"/>
                    </a:ext>
                  </a:extLst>
                </a:gridCol>
                <a:gridCol w="932314">
                  <a:extLst>
                    <a:ext uri="{9D8B030D-6E8A-4147-A177-3AD203B41FA5}">
                      <a16:colId xmlns:a16="http://schemas.microsoft.com/office/drawing/2014/main" val="2696205828"/>
                    </a:ext>
                  </a:extLst>
                </a:gridCol>
                <a:gridCol w="932314">
                  <a:extLst>
                    <a:ext uri="{9D8B030D-6E8A-4147-A177-3AD203B41FA5}">
                      <a16:colId xmlns:a16="http://schemas.microsoft.com/office/drawing/2014/main" val="3180899221"/>
                    </a:ext>
                  </a:extLst>
                </a:gridCol>
              </a:tblGrid>
              <a:tr h="370840">
                <a:tc>
                  <a:txBody>
                    <a:bodyPr/>
                    <a:lstStyle/>
                    <a:p>
                      <a:pPr algn="ctr"/>
                      <a:r>
                        <a:rPr lang="en-US" sz="1400" b="0" dirty="0">
                          <a:solidFill>
                            <a:schemeClr val="accent1"/>
                          </a:solidFill>
                        </a:rPr>
                        <a:t>2808</a:t>
                      </a:r>
                    </a:p>
                    <a:p>
                      <a:pPr algn="ctr"/>
                      <a:r>
                        <a:rPr lang="en-US" sz="1400" b="0" dirty="0">
                          <a:solidFill>
                            <a:schemeClr val="accent1"/>
                          </a:solidFill>
                        </a:rPr>
                        <a:t>(0)</a:t>
                      </a:r>
                    </a:p>
                  </a:txBody>
                  <a:tcPr anchor="ctr">
                    <a:solidFill>
                      <a:schemeClr val="tx1"/>
                    </a:solidFill>
                  </a:tcPr>
                </a:tc>
                <a:tc>
                  <a:txBody>
                    <a:bodyPr/>
                    <a:lstStyle/>
                    <a:p>
                      <a:pPr algn="ctr"/>
                      <a:r>
                        <a:rPr lang="en-US" sz="1400" b="0" dirty="0">
                          <a:solidFill>
                            <a:schemeClr val="accent1"/>
                          </a:solidFill>
                        </a:rPr>
                        <a:t>2620</a:t>
                      </a:r>
                    </a:p>
                    <a:p>
                      <a:pPr algn="ctr"/>
                      <a:r>
                        <a:rPr lang="en-US" sz="1400" b="0" dirty="0">
                          <a:solidFill>
                            <a:schemeClr val="accent1"/>
                          </a:solidFill>
                        </a:rPr>
                        <a:t>(144)</a:t>
                      </a:r>
                    </a:p>
                  </a:txBody>
                  <a:tcPr anchor="ctr">
                    <a:solidFill>
                      <a:schemeClr val="tx1"/>
                    </a:solidFill>
                  </a:tcPr>
                </a:tc>
                <a:tc>
                  <a:txBody>
                    <a:bodyPr/>
                    <a:lstStyle/>
                    <a:p>
                      <a:pPr algn="ctr"/>
                      <a:r>
                        <a:rPr lang="en-US" sz="1400" b="0" dirty="0">
                          <a:solidFill>
                            <a:schemeClr val="accent1"/>
                          </a:solidFill>
                        </a:rPr>
                        <a:t>2548</a:t>
                      </a:r>
                    </a:p>
                    <a:p>
                      <a:pPr algn="ctr"/>
                      <a:r>
                        <a:rPr lang="en-US" sz="1400" b="0" dirty="0">
                          <a:solidFill>
                            <a:schemeClr val="accent1"/>
                          </a:solidFill>
                        </a:rPr>
                        <a:t>(169)</a:t>
                      </a:r>
                    </a:p>
                  </a:txBody>
                  <a:tcPr anchor="ctr">
                    <a:solidFill>
                      <a:schemeClr val="tx1"/>
                    </a:solidFill>
                  </a:tcPr>
                </a:tc>
                <a:tc>
                  <a:txBody>
                    <a:bodyPr/>
                    <a:lstStyle/>
                    <a:p>
                      <a:pPr algn="ctr"/>
                      <a:r>
                        <a:rPr lang="en-US" sz="1400" b="0" dirty="0">
                          <a:solidFill>
                            <a:schemeClr val="accent1"/>
                          </a:solidFill>
                        </a:rPr>
                        <a:t>2478</a:t>
                      </a:r>
                    </a:p>
                    <a:p>
                      <a:pPr algn="ctr"/>
                      <a:r>
                        <a:rPr lang="en-US" sz="1400" b="0" dirty="0">
                          <a:solidFill>
                            <a:schemeClr val="accent1"/>
                          </a:solidFill>
                        </a:rPr>
                        <a:t>(190)</a:t>
                      </a:r>
                    </a:p>
                  </a:txBody>
                  <a:tcPr anchor="ctr">
                    <a:solidFill>
                      <a:schemeClr val="tx1"/>
                    </a:solidFill>
                  </a:tcPr>
                </a:tc>
                <a:tc>
                  <a:txBody>
                    <a:bodyPr/>
                    <a:lstStyle/>
                    <a:p>
                      <a:pPr algn="ctr"/>
                      <a:r>
                        <a:rPr lang="en-US" sz="1400" b="0" dirty="0">
                          <a:solidFill>
                            <a:schemeClr val="accent1"/>
                          </a:solidFill>
                        </a:rPr>
                        <a:t>2407</a:t>
                      </a:r>
                    </a:p>
                    <a:p>
                      <a:pPr algn="ctr"/>
                      <a:r>
                        <a:rPr lang="en-US" sz="1400" b="0" dirty="0">
                          <a:solidFill>
                            <a:schemeClr val="accent1"/>
                          </a:solidFill>
                        </a:rPr>
                        <a:t>(208)</a:t>
                      </a:r>
                    </a:p>
                  </a:txBody>
                  <a:tcPr anchor="ctr">
                    <a:solidFill>
                      <a:schemeClr val="tx1"/>
                    </a:solidFill>
                  </a:tcPr>
                </a:tc>
                <a:tc>
                  <a:txBody>
                    <a:bodyPr/>
                    <a:lstStyle/>
                    <a:p>
                      <a:pPr algn="ctr"/>
                      <a:r>
                        <a:rPr lang="en-US" sz="1400" b="0" dirty="0">
                          <a:solidFill>
                            <a:schemeClr val="accent1"/>
                          </a:solidFill>
                        </a:rPr>
                        <a:t>2345</a:t>
                      </a:r>
                    </a:p>
                    <a:p>
                      <a:pPr algn="ctr"/>
                      <a:r>
                        <a:rPr lang="en-US" sz="1400" b="0" dirty="0">
                          <a:solidFill>
                            <a:schemeClr val="accent1"/>
                          </a:solidFill>
                        </a:rPr>
                        <a:t>(226)</a:t>
                      </a:r>
                    </a:p>
                  </a:txBody>
                  <a:tcPr anchor="ctr">
                    <a:solidFill>
                      <a:schemeClr val="tx1"/>
                    </a:solidFill>
                  </a:tcPr>
                </a:tc>
                <a:tc>
                  <a:txBody>
                    <a:bodyPr/>
                    <a:lstStyle/>
                    <a:p>
                      <a:pPr algn="ctr"/>
                      <a:r>
                        <a:rPr lang="en-US" sz="1400" b="0" dirty="0">
                          <a:solidFill>
                            <a:schemeClr val="accent1"/>
                          </a:solidFill>
                        </a:rPr>
                        <a:t>2214</a:t>
                      </a:r>
                      <a:br>
                        <a:rPr lang="en-US" sz="1400" b="0" dirty="0">
                          <a:solidFill>
                            <a:schemeClr val="accent1"/>
                          </a:solidFill>
                        </a:rPr>
                      </a:br>
                      <a:r>
                        <a:rPr lang="en-US" sz="1400" b="0" dirty="0">
                          <a:solidFill>
                            <a:schemeClr val="accent1"/>
                          </a:solidFill>
                        </a:rPr>
                        <a:t>(312)</a:t>
                      </a:r>
                    </a:p>
                  </a:txBody>
                  <a:tcPr anchor="ctr">
                    <a:solidFill>
                      <a:schemeClr val="tx1"/>
                    </a:solidFill>
                  </a:tcPr>
                </a:tc>
                <a:tc>
                  <a:txBody>
                    <a:bodyPr/>
                    <a:lstStyle/>
                    <a:p>
                      <a:pPr algn="ctr"/>
                      <a:r>
                        <a:rPr lang="en-US" sz="1400" b="0" dirty="0">
                          <a:solidFill>
                            <a:schemeClr val="accent1"/>
                          </a:solidFill>
                        </a:rPr>
                        <a:t>1229</a:t>
                      </a:r>
                    </a:p>
                    <a:p>
                      <a:pPr algn="ctr"/>
                      <a:r>
                        <a:rPr lang="en-US" sz="1400" b="0" dirty="0">
                          <a:solidFill>
                            <a:schemeClr val="accent1"/>
                          </a:solidFill>
                        </a:rPr>
                        <a:t>(1263)</a:t>
                      </a:r>
                    </a:p>
                  </a:txBody>
                  <a:tcPr anchor="ctr">
                    <a:solidFill>
                      <a:schemeClr val="tx1"/>
                    </a:solidFill>
                  </a:tcPr>
                </a:tc>
                <a:tc>
                  <a:txBody>
                    <a:bodyPr/>
                    <a:lstStyle/>
                    <a:p>
                      <a:pPr algn="ctr"/>
                      <a:r>
                        <a:rPr lang="en-US" sz="1400" b="0" dirty="0">
                          <a:solidFill>
                            <a:schemeClr val="accent1"/>
                          </a:solidFill>
                        </a:rPr>
                        <a:t>521</a:t>
                      </a:r>
                    </a:p>
                    <a:p>
                      <a:pPr algn="ctr"/>
                      <a:r>
                        <a:rPr lang="en-US" sz="1400" b="0" dirty="0">
                          <a:solidFill>
                            <a:schemeClr val="accent1"/>
                          </a:solidFill>
                        </a:rPr>
                        <a:t>(1959)</a:t>
                      </a:r>
                    </a:p>
                  </a:txBody>
                  <a:tcPr anchor="ctr">
                    <a:solidFill>
                      <a:schemeClr val="tx1"/>
                    </a:solidFill>
                  </a:tcPr>
                </a:tc>
                <a:tc>
                  <a:txBody>
                    <a:bodyPr/>
                    <a:lstStyle/>
                    <a:p>
                      <a:pPr algn="ctr"/>
                      <a:r>
                        <a:rPr lang="en-US" sz="1400" b="0" dirty="0">
                          <a:solidFill>
                            <a:schemeClr val="accent1"/>
                          </a:solidFill>
                        </a:rPr>
                        <a:t>79</a:t>
                      </a:r>
                    </a:p>
                    <a:p>
                      <a:pPr algn="ctr"/>
                      <a:r>
                        <a:rPr lang="en-US" sz="1400" b="0" dirty="0">
                          <a:solidFill>
                            <a:schemeClr val="accent1"/>
                          </a:solidFill>
                        </a:rPr>
                        <a:t>(2394)</a:t>
                      </a:r>
                    </a:p>
                  </a:txBody>
                  <a:tcPr anchor="ctr">
                    <a:solidFill>
                      <a:schemeClr val="tx1"/>
                    </a:solidFill>
                  </a:tcPr>
                </a:tc>
                <a:tc>
                  <a:txBody>
                    <a:bodyPr/>
                    <a:lstStyle/>
                    <a:p>
                      <a:pPr algn="ctr"/>
                      <a:r>
                        <a:rPr lang="en-US" sz="1400" b="0" dirty="0">
                          <a:solidFill>
                            <a:schemeClr val="accent1"/>
                          </a:solidFill>
                        </a:rPr>
                        <a:t>0</a:t>
                      </a:r>
                    </a:p>
                    <a:p>
                      <a:pPr algn="ctr"/>
                      <a:r>
                        <a:rPr lang="en-US" sz="1400" b="0" dirty="0">
                          <a:solidFill>
                            <a:schemeClr val="accent1"/>
                          </a:solidFill>
                        </a:rPr>
                        <a:t>(2472)</a:t>
                      </a:r>
                    </a:p>
                  </a:txBody>
                  <a:tcPr anchor="ctr">
                    <a:solidFill>
                      <a:schemeClr val="tx1"/>
                    </a:solidFill>
                  </a:tcPr>
                </a:tc>
                <a:extLst>
                  <a:ext uri="{0D108BD9-81ED-4DB2-BD59-A6C34878D82A}">
                    <a16:rowId xmlns:a16="http://schemas.microsoft.com/office/drawing/2014/main" val="3704890687"/>
                  </a:ext>
                </a:extLst>
              </a:tr>
              <a:tr h="370840">
                <a:tc>
                  <a:txBody>
                    <a:bodyPr/>
                    <a:lstStyle/>
                    <a:p>
                      <a:pPr algn="ctr"/>
                      <a:r>
                        <a:rPr lang="en-US" sz="1400" b="0" dirty="0">
                          <a:solidFill>
                            <a:schemeClr val="accent3"/>
                          </a:solidFill>
                        </a:rPr>
                        <a:t>2829</a:t>
                      </a:r>
                    </a:p>
                    <a:p>
                      <a:pPr algn="ctr"/>
                      <a:r>
                        <a:rPr lang="en-US" sz="1400" b="0" dirty="0">
                          <a:solidFill>
                            <a:schemeClr val="accent3"/>
                          </a:solidFill>
                        </a:rPr>
                        <a:t>(0)</a:t>
                      </a:r>
                    </a:p>
                  </a:txBody>
                  <a:tcPr anchor="ctr">
                    <a:solidFill>
                      <a:schemeClr val="tx1"/>
                    </a:solidFill>
                  </a:tcPr>
                </a:tc>
                <a:tc>
                  <a:txBody>
                    <a:bodyPr/>
                    <a:lstStyle/>
                    <a:p>
                      <a:pPr algn="ctr"/>
                      <a:r>
                        <a:rPr lang="en-US" sz="1400" b="0" dirty="0">
                          <a:solidFill>
                            <a:schemeClr val="accent3"/>
                          </a:solidFill>
                        </a:rPr>
                        <a:t>2652</a:t>
                      </a:r>
                    </a:p>
                    <a:p>
                      <a:pPr algn="ctr"/>
                      <a:r>
                        <a:rPr lang="en-US" sz="1400" b="0" dirty="0">
                          <a:solidFill>
                            <a:schemeClr val="accent3"/>
                          </a:solidFill>
                        </a:rPr>
                        <a:t>(124)</a:t>
                      </a:r>
                    </a:p>
                  </a:txBody>
                  <a:tcPr anchor="ctr">
                    <a:solidFill>
                      <a:schemeClr val="tx1"/>
                    </a:solidFill>
                  </a:tcPr>
                </a:tc>
                <a:tc>
                  <a:txBody>
                    <a:bodyPr/>
                    <a:lstStyle/>
                    <a:p>
                      <a:pPr algn="ctr"/>
                      <a:r>
                        <a:rPr lang="en-US" sz="1400" b="0" dirty="0">
                          <a:solidFill>
                            <a:schemeClr val="accent3"/>
                          </a:solidFill>
                        </a:rPr>
                        <a:t>2572</a:t>
                      </a:r>
                    </a:p>
                    <a:p>
                      <a:pPr algn="ctr"/>
                      <a:r>
                        <a:rPr lang="en-US" sz="1400" b="0" dirty="0">
                          <a:solidFill>
                            <a:schemeClr val="accent3"/>
                          </a:solidFill>
                        </a:rPr>
                        <a:t>(142)</a:t>
                      </a:r>
                    </a:p>
                  </a:txBody>
                  <a:tcPr anchor="ctr">
                    <a:solidFill>
                      <a:schemeClr val="tx1"/>
                    </a:solidFill>
                  </a:tcPr>
                </a:tc>
                <a:tc>
                  <a:txBody>
                    <a:bodyPr/>
                    <a:lstStyle/>
                    <a:p>
                      <a:pPr algn="ctr"/>
                      <a:r>
                        <a:rPr lang="en-US" sz="1400" b="0" dirty="0">
                          <a:solidFill>
                            <a:schemeClr val="accent3"/>
                          </a:solidFill>
                        </a:rPr>
                        <a:t>2474</a:t>
                      </a:r>
                    </a:p>
                    <a:p>
                      <a:pPr algn="ctr"/>
                      <a:r>
                        <a:rPr lang="en-US" sz="1400" b="0" dirty="0">
                          <a:solidFill>
                            <a:schemeClr val="accent3"/>
                          </a:solidFill>
                        </a:rPr>
                        <a:t>(164)</a:t>
                      </a:r>
                    </a:p>
                  </a:txBody>
                  <a:tcPr anchor="ctr">
                    <a:solidFill>
                      <a:schemeClr val="tx1"/>
                    </a:solidFill>
                  </a:tcPr>
                </a:tc>
                <a:tc>
                  <a:txBody>
                    <a:bodyPr/>
                    <a:lstStyle/>
                    <a:p>
                      <a:pPr algn="ctr"/>
                      <a:r>
                        <a:rPr lang="en-US" sz="1400" b="0" dirty="0">
                          <a:solidFill>
                            <a:schemeClr val="accent3"/>
                          </a:solidFill>
                        </a:rPr>
                        <a:t>2374</a:t>
                      </a:r>
                    </a:p>
                    <a:p>
                      <a:pPr algn="ctr"/>
                      <a:r>
                        <a:rPr lang="en-US" sz="1400" b="0" dirty="0">
                          <a:solidFill>
                            <a:schemeClr val="accent3"/>
                          </a:solidFill>
                        </a:rPr>
                        <a:t>(186)</a:t>
                      </a:r>
                    </a:p>
                  </a:txBody>
                  <a:tcPr anchor="ctr">
                    <a:solidFill>
                      <a:schemeClr val="tx1"/>
                    </a:solidFill>
                  </a:tcPr>
                </a:tc>
                <a:tc>
                  <a:txBody>
                    <a:bodyPr/>
                    <a:lstStyle/>
                    <a:p>
                      <a:pPr algn="ctr"/>
                      <a:r>
                        <a:rPr lang="en-US" sz="1400" b="0" dirty="0">
                          <a:solidFill>
                            <a:schemeClr val="accent3"/>
                          </a:solidFill>
                        </a:rPr>
                        <a:t>2281</a:t>
                      </a:r>
                    </a:p>
                    <a:p>
                      <a:pPr algn="ctr"/>
                      <a:r>
                        <a:rPr lang="en-US" sz="1400" b="0" dirty="0">
                          <a:solidFill>
                            <a:schemeClr val="accent3"/>
                          </a:solidFill>
                        </a:rPr>
                        <a:t>(203)</a:t>
                      </a:r>
                    </a:p>
                  </a:txBody>
                  <a:tcPr anchor="ctr">
                    <a:solidFill>
                      <a:schemeClr val="tx1"/>
                    </a:solidFill>
                  </a:tcPr>
                </a:tc>
                <a:tc>
                  <a:txBody>
                    <a:bodyPr/>
                    <a:lstStyle/>
                    <a:p>
                      <a:pPr algn="ctr"/>
                      <a:r>
                        <a:rPr lang="en-US" sz="1400" b="0" dirty="0">
                          <a:solidFill>
                            <a:schemeClr val="accent3"/>
                          </a:solidFill>
                        </a:rPr>
                        <a:t>2103</a:t>
                      </a:r>
                    </a:p>
                    <a:p>
                      <a:pPr algn="ctr"/>
                      <a:r>
                        <a:rPr lang="en-US" sz="1400" b="0" dirty="0">
                          <a:solidFill>
                            <a:schemeClr val="accent3"/>
                          </a:solidFill>
                        </a:rPr>
                        <a:t>(320)</a:t>
                      </a:r>
                    </a:p>
                  </a:txBody>
                  <a:tcPr anchor="ctr">
                    <a:solidFill>
                      <a:schemeClr val="tx1"/>
                    </a:solidFill>
                  </a:tcPr>
                </a:tc>
                <a:tc>
                  <a:txBody>
                    <a:bodyPr/>
                    <a:lstStyle/>
                    <a:p>
                      <a:pPr algn="ctr"/>
                      <a:r>
                        <a:rPr lang="en-US" sz="1400" b="0" dirty="0">
                          <a:solidFill>
                            <a:schemeClr val="accent3"/>
                          </a:solidFill>
                        </a:rPr>
                        <a:t>1201</a:t>
                      </a:r>
                    </a:p>
                    <a:p>
                      <a:pPr algn="ctr"/>
                      <a:r>
                        <a:rPr lang="en-US" sz="1400" b="0" dirty="0">
                          <a:solidFill>
                            <a:schemeClr val="accent3"/>
                          </a:solidFill>
                        </a:rPr>
                        <a:t>(1171)</a:t>
                      </a:r>
                    </a:p>
                  </a:txBody>
                  <a:tcPr anchor="ctr">
                    <a:solidFill>
                      <a:schemeClr val="tx1"/>
                    </a:solidFill>
                  </a:tcPr>
                </a:tc>
                <a:tc>
                  <a:txBody>
                    <a:bodyPr/>
                    <a:lstStyle/>
                    <a:p>
                      <a:pPr algn="ctr"/>
                      <a:r>
                        <a:rPr lang="en-US" sz="1400" b="0" dirty="0">
                          <a:solidFill>
                            <a:schemeClr val="accent3"/>
                          </a:solidFill>
                        </a:rPr>
                        <a:t>512</a:t>
                      </a:r>
                    </a:p>
                    <a:p>
                      <a:pPr algn="ctr"/>
                      <a:r>
                        <a:rPr lang="en-US" sz="1400" b="0" dirty="0">
                          <a:solidFill>
                            <a:schemeClr val="accent3"/>
                          </a:solidFill>
                        </a:rPr>
                        <a:t>(1834)</a:t>
                      </a:r>
                    </a:p>
                  </a:txBody>
                  <a:tcPr anchor="ctr">
                    <a:solidFill>
                      <a:schemeClr val="tx1"/>
                    </a:solidFill>
                  </a:tcPr>
                </a:tc>
                <a:tc>
                  <a:txBody>
                    <a:bodyPr/>
                    <a:lstStyle/>
                    <a:p>
                      <a:pPr algn="ctr"/>
                      <a:r>
                        <a:rPr lang="en-US" sz="1400" b="0" dirty="0">
                          <a:solidFill>
                            <a:schemeClr val="accent3"/>
                          </a:solidFill>
                        </a:rPr>
                        <a:t>82</a:t>
                      </a:r>
                    </a:p>
                    <a:p>
                      <a:pPr algn="ctr"/>
                      <a:r>
                        <a:rPr lang="en-US" sz="1400" b="0" dirty="0">
                          <a:solidFill>
                            <a:schemeClr val="accent3"/>
                          </a:solidFill>
                        </a:rPr>
                        <a:t>(2249)</a:t>
                      </a:r>
                    </a:p>
                  </a:txBody>
                  <a:tcPr anchor="ctr">
                    <a:solidFill>
                      <a:schemeClr val="tx1"/>
                    </a:solidFill>
                  </a:tcPr>
                </a:tc>
                <a:tc>
                  <a:txBody>
                    <a:bodyPr/>
                    <a:lstStyle/>
                    <a:p>
                      <a:pPr algn="ctr"/>
                      <a:r>
                        <a:rPr lang="en-US" sz="1400" b="0" dirty="0">
                          <a:solidFill>
                            <a:schemeClr val="accent3"/>
                          </a:solidFill>
                        </a:rPr>
                        <a:t>0</a:t>
                      </a:r>
                    </a:p>
                    <a:p>
                      <a:pPr algn="ctr"/>
                      <a:r>
                        <a:rPr lang="en-US" sz="1400" b="0" dirty="0">
                          <a:solidFill>
                            <a:schemeClr val="accent3"/>
                          </a:solidFill>
                        </a:rPr>
                        <a:t>(2330)</a:t>
                      </a:r>
                    </a:p>
                  </a:txBody>
                  <a:tcPr anchor="ctr">
                    <a:solidFill>
                      <a:schemeClr val="tx1"/>
                    </a:solidFill>
                  </a:tcPr>
                </a:tc>
                <a:extLst>
                  <a:ext uri="{0D108BD9-81ED-4DB2-BD59-A6C34878D82A}">
                    <a16:rowId xmlns:a16="http://schemas.microsoft.com/office/drawing/2014/main" val="1978644110"/>
                  </a:ext>
                </a:extLst>
              </a:tr>
            </a:tbl>
          </a:graphicData>
        </a:graphic>
      </p:graphicFrame>
      <p:sp>
        <p:nvSpPr>
          <p:cNvPr id="4" name="TextBox 3">
            <a:extLst>
              <a:ext uri="{FF2B5EF4-FFF2-40B4-BE49-F238E27FC236}">
                <a16:creationId xmlns:a16="http://schemas.microsoft.com/office/drawing/2014/main" id="{F9E57B9F-811E-1461-113F-D8EBD61403E3}"/>
              </a:ext>
            </a:extLst>
          </p:cNvPr>
          <p:cNvSpPr txBox="1"/>
          <p:nvPr/>
        </p:nvSpPr>
        <p:spPr bwMode="auto">
          <a:xfrm>
            <a:off x="219528" y="4288653"/>
            <a:ext cx="1506695" cy="1231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(Censored)</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Abemaciclib + ET</a:t>
            </a:r>
            <a:b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br>
              <a:rPr kumimoji="0" lang="en-US"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ET alone</a:t>
            </a:r>
          </a:p>
        </p:txBody>
      </p:sp>
      <p:grpSp>
        <p:nvGrpSpPr>
          <p:cNvPr id="5" name="Group 4">
            <a:extLst>
              <a:ext uri="{FF2B5EF4-FFF2-40B4-BE49-F238E27FC236}">
                <a16:creationId xmlns:a16="http://schemas.microsoft.com/office/drawing/2014/main" id="{C6D22412-8319-E4D6-4EC7-9F5248506699}"/>
              </a:ext>
            </a:extLst>
          </p:cNvPr>
          <p:cNvGrpSpPr/>
          <p:nvPr/>
        </p:nvGrpSpPr>
        <p:grpSpPr>
          <a:xfrm>
            <a:off x="1070939" y="1092204"/>
            <a:ext cx="10513617" cy="3692431"/>
            <a:chOff x="1401956" y="1386763"/>
            <a:chExt cx="10513617" cy="3692431"/>
          </a:xfrm>
        </p:grpSpPr>
        <p:sp>
          <p:nvSpPr>
            <p:cNvPr id="6" name="Freeform: Shape 5">
              <a:extLst>
                <a:ext uri="{FF2B5EF4-FFF2-40B4-BE49-F238E27FC236}">
                  <a16:creationId xmlns:a16="http://schemas.microsoft.com/office/drawing/2014/main" id="{D603A057-CC4D-8664-E572-7CD0E1A74393}"/>
                </a:ext>
              </a:extLst>
            </p:cNvPr>
            <p:cNvSpPr/>
            <p:nvPr/>
          </p:nvSpPr>
          <p:spPr bwMode="auto">
            <a:xfrm>
              <a:off x="2287532" y="1561747"/>
              <a:ext cx="9375460" cy="2914670"/>
            </a:xfrm>
            <a:custGeom>
              <a:avLst/>
              <a:gdLst>
                <a:gd name="connsiteX0" fmla="*/ 0 w 8420247"/>
                <a:gd name="connsiteY0" fmla="*/ 0 h 2986805"/>
                <a:gd name="connsiteX1" fmla="*/ 0 w 8420247"/>
                <a:gd name="connsiteY1" fmla="*/ 2986805 h 2986805"/>
                <a:gd name="connsiteX2" fmla="*/ 8420247 w 8420247"/>
                <a:gd name="connsiteY2" fmla="*/ 2986805 h 2986805"/>
              </a:gdLst>
              <a:ahLst/>
              <a:cxnLst>
                <a:cxn ang="0">
                  <a:pos x="connsiteX0" y="connsiteY0"/>
                </a:cxn>
                <a:cxn ang="0">
                  <a:pos x="connsiteX1" y="connsiteY1"/>
                </a:cxn>
                <a:cxn ang="0">
                  <a:pos x="connsiteX2" y="connsiteY2"/>
                </a:cxn>
              </a:cxnLst>
              <a:rect l="l" t="t" r="r" b="b"/>
              <a:pathLst>
                <a:path w="8420247" h="2986805">
                  <a:moveTo>
                    <a:pt x="0" y="0"/>
                  </a:moveTo>
                  <a:lnTo>
                    <a:pt x="0" y="2986805"/>
                  </a:lnTo>
                  <a:lnTo>
                    <a:pt x="8420247" y="2986805"/>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8BF89E09-C95D-EA83-24E9-DD5A618551B2}"/>
                </a:ext>
              </a:extLst>
            </p:cNvPr>
            <p:cNvSpPr txBox="1"/>
            <p:nvPr/>
          </p:nvSpPr>
          <p:spPr bwMode="auto">
            <a:xfrm rot="16200000">
              <a:off x="1066600" y="2823753"/>
              <a:ext cx="10400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iDFS (%)</a:t>
              </a:r>
            </a:p>
          </p:txBody>
        </p:sp>
        <p:sp>
          <p:nvSpPr>
            <p:cNvPr id="8" name="TextBox 7">
              <a:extLst>
                <a:ext uri="{FF2B5EF4-FFF2-40B4-BE49-F238E27FC236}">
                  <a16:creationId xmlns:a16="http://schemas.microsoft.com/office/drawing/2014/main" id="{FF241C88-D2E5-D331-3814-A120A1F3F706}"/>
                </a:ext>
              </a:extLst>
            </p:cNvPr>
            <p:cNvSpPr txBox="1"/>
            <p:nvPr/>
          </p:nvSpPr>
          <p:spPr bwMode="auto">
            <a:xfrm>
              <a:off x="6236926" y="4721487"/>
              <a:ext cx="1466096" cy="357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9" name="Group 8">
              <a:extLst>
                <a:ext uri="{FF2B5EF4-FFF2-40B4-BE49-F238E27FC236}">
                  <a16:creationId xmlns:a16="http://schemas.microsoft.com/office/drawing/2014/main" id="{CA03DD66-EA96-91BD-5978-728EE89CD288}"/>
                </a:ext>
              </a:extLst>
            </p:cNvPr>
            <p:cNvGrpSpPr/>
            <p:nvPr/>
          </p:nvGrpSpPr>
          <p:grpSpPr>
            <a:xfrm>
              <a:off x="2190298" y="1566196"/>
              <a:ext cx="107746" cy="2910220"/>
              <a:chOff x="2069184" y="1741601"/>
              <a:chExt cx="332295" cy="3004794"/>
            </a:xfrm>
          </p:grpSpPr>
          <p:cxnSp>
            <p:nvCxnSpPr>
              <p:cNvPr id="47" name="Straight Connector 46">
                <a:extLst>
                  <a:ext uri="{FF2B5EF4-FFF2-40B4-BE49-F238E27FC236}">
                    <a16:creationId xmlns:a16="http://schemas.microsoft.com/office/drawing/2014/main" id="{4FD57843-1D36-CE68-B57D-0D510A66F5C4}"/>
                  </a:ext>
                </a:extLst>
              </p:cNvPr>
              <p:cNvCxnSpPr/>
              <p:nvPr/>
            </p:nvCxnSpPr>
            <p:spPr bwMode="auto">
              <a:xfrm>
                <a:off x="2069184" y="1741601"/>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B0B0C699-A770-88D3-CA88-C4A9D09F0DA4}"/>
                  </a:ext>
                </a:extLst>
              </p:cNvPr>
              <p:cNvCxnSpPr/>
              <p:nvPr/>
            </p:nvCxnSpPr>
            <p:spPr bwMode="auto">
              <a:xfrm>
                <a:off x="2069184" y="2342560"/>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CAC4E446-8758-8535-0D3D-7EB604FC2879}"/>
                  </a:ext>
                </a:extLst>
              </p:cNvPr>
              <p:cNvCxnSpPr/>
              <p:nvPr/>
            </p:nvCxnSpPr>
            <p:spPr bwMode="auto">
              <a:xfrm>
                <a:off x="2069184" y="2943519"/>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998556F7-44D3-7C25-D147-7512E47D67B2}"/>
                  </a:ext>
                </a:extLst>
              </p:cNvPr>
              <p:cNvCxnSpPr/>
              <p:nvPr/>
            </p:nvCxnSpPr>
            <p:spPr bwMode="auto">
              <a:xfrm>
                <a:off x="2069184" y="3544478"/>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FE1B4514-BB3C-C81A-64A4-AB1DC4DEF194}"/>
                  </a:ext>
                </a:extLst>
              </p:cNvPr>
              <p:cNvCxnSpPr/>
              <p:nvPr/>
            </p:nvCxnSpPr>
            <p:spPr bwMode="auto">
              <a:xfrm>
                <a:off x="2069184" y="4145437"/>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0DE712DC-968B-EA8E-782E-B0A094E3660D}"/>
                  </a:ext>
                </a:extLst>
              </p:cNvPr>
              <p:cNvCxnSpPr/>
              <p:nvPr/>
            </p:nvCxnSpPr>
            <p:spPr bwMode="auto">
              <a:xfrm>
                <a:off x="2069184" y="4746395"/>
                <a:ext cx="332295" cy="0"/>
              </a:xfrm>
              <a:prstGeom prst="line">
                <a:avLst/>
              </a:prstGeom>
              <a:noFill/>
              <a:ln w="28575" cap="flat" cmpd="sng" algn="ctr">
                <a:solidFill>
                  <a:schemeClr val="bg1"/>
                </a:solidFill>
                <a:prstDash val="solid"/>
                <a:round/>
                <a:headEnd type="none" w="med" len="med"/>
                <a:tailEnd type="none" w="med" len="med"/>
              </a:ln>
              <a:effectLst/>
            </p:spPr>
          </p:cxnSp>
        </p:grpSp>
        <p:cxnSp>
          <p:nvCxnSpPr>
            <p:cNvPr id="10" name="Straight Connector 9">
              <a:extLst>
                <a:ext uri="{FF2B5EF4-FFF2-40B4-BE49-F238E27FC236}">
                  <a16:creationId xmlns:a16="http://schemas.microsoft.com/office/drawing/2014/main" id="{13A93774-BDB5-9618-B36A-1FF46A2000CB}"/>
                </a:ext>
              </a:extLst>
            </p:cNvPr>
            <p:cNvCxnSpPr>
              <a:cxnSpLocks/>
            </p:cNvCxnSpPr>
            <p:nvPr/>
          </p:nvCxnSpPr>
          <p:spPr bwMode="auto">
            <a:xfrm>
              <a:off x="3212338"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0711A7B5-5FC9-A06E-0CAE-CCEF394DA02C}"/>
                </a:ext>
              </a:extLst>
            </p:cNvPr>
            <p:cNvCxnSpPr>
              <a:cxnSpLocks/>
            </p:cNvCxnSpPr>
            <p:nvPr/>
          </p:nvCxnSpPr>
          <p:spPr bwMode="auto">
            <a:xfrm>
              <a:off x="4160961"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0AB275EA-4237-7B10-D20C-B84938E1AC43}"/>
                </a:ext>
              </a:extLst>
            </p:cNvPr>
            <p:cNvCxnSpPr>
              <a:cxnSpLocks/>
            </p:cNvCxnSpPr>
            <p:nvPr/>
          </p:nvCxnSpPr>
          <p:spPr bwMode="auto">
            <a:xfrm>
              <a:off x="5086658"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5C8B7E62-5C2C-871A-1400-D9D184E78512}"/>
                </a:ext>
              </a:extLst>
            </p:cNvPr>
            <p:cNvCxnSpPr>
              <a:cxnSpLocks/>
            </p:cNvCxnSpPr>
            <p:nvPr/>
          </p:nvCxnSpPr>
          <p:spPr bwMode="auto">
            <a:xfrm>
              <a:off x="6035281"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21C5CFC3-8986-63D2-28F0-EED09DDAA0F2}"/>
                </a:ext>
              </a:extLst>
            </p:cNvPr>
            <p:cNvCxnSpPr>
              <a:cxnSpLocks/>
            </p:cNvCxnSpPr>
            <p:nvPr/>
          </p:nvCxnSpPr>
          <p:spPr bwMode="auto">
            <a:xfrm>
              <a:off x="6965736"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75D6FF80-DDF9-7C70-1474-BDA15C47620D}"/>
                </a:ext>
              </a:extLst>
            </p:cNvPr>
            <p:cNvCxnSpPr>
              <a:cxnSpLocks/>
            </p:cNvCxnSpPr>
            <p:nvPr/>
          </p:nvCxnSpPr>
          <p:spPr bwMode="auto">
            <a:xfrm>
              <a:off x="7909600"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ABCAC276-EE31-F1D3-3EAB-CBEF8B3669B4}"/>
                </a:ext>
              </a:extLst>
            </p:cNvPr>
            <p:cNvCxnSpPr>
              <a:cxnSpLocks/>
            </p:cNvCxnSpPr>
            <p:nvPr/>
          </p:nvCxnSpPr>
          <p:spPr bwMode="auto">
            <a:xfrm>
              <a:off x="8840052"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FD21B31B-21FA-BCFC-2956-A7B0536A19F3}"/>
                </a:ext>
              </a:extLst>
            </p:cNvPr>
            <p:cNvCxnSpPr>
              <a:cxnSpLocks/>
            </p:cNvCxnSpPr>
            <p:nvPr/>
          </p:nvCxnSpPr>
          <p:spPr bwMode="auto">
            <a:xfrm>
              <a:off x="9783920"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59A564CD-B95B-70E2-E1BF-E3C9B5285164}"/>
                </a:ext>
              </a:extLst>
            </p:cNvPr>
            <p:cNvCxnSpPr>
              <a:cxnSpLocks/>
            </p:cNvCxnSpPr>
            <p:nvPr/>
          </p:nvCxnSpPr>
          <p:spPr bwMode="auto">
            <a:xfrm>
              <a:off x="10715967"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43D6E5DA-835A-3CE9-5290-63D5B568076F}"/>
                </a:ext>
              </a:extLst>
            </p:cNvPr>
            <p:cNvCxnSpPr>
              <a:cxnSpLocks/>
            </p:cNvCxnSpPr>
            <p:nvPr/>
          </p:nvCxnSpPr>
          <p:spPr bwMode="auto">
            <a:xfrm>
              <a:off x="11658247" y="4469853"/>
              <a:ext cx="0" cy="96639"/>
            </a:xfrm>
            <a:prstGeom prst="line">
              <a:avLst/>
            </a:prstGeom>
            <a:noFill/>
            <a:ln w="28575" cap="flat" cmpd="sng" algn="ctr">
              <a:solidFill>
                <a:schemeClr val="bg1"/>
              </a:solidFill>
              <a:prstDash val="solid"/>
              <a:round/>
              <a:headEnd type="none" w="med" len="med"/>
              <a:tailEnd type="none" w="med" len="med"/>
            </a:ln>
            <a:effectLst/>
          </p:spPr>
        </p:cxnSp>
        <p:sp>
          <p:nvSpPr>
            <p:cNvPr id="25" name="TextBox 24">
              <a:extLst>
                <a:ext uri="{FF2B5EF4-FFF2-40B4-BE49-F238E27FC236}">
                  <a16:creationId xmlns:a16="http://schemas.microsoft.com/office/drawing/2014/main" id="{A356C2A9-DFC3-8F28-BC8B-2AAFEE86D7A0}"/>
                </a:ext>
              </a:extLst>
            </p:cNvPr>
            <p:cNvSpPr txBox="1"/>
            <p:nvPr/>
          </p:nvSpPr>
          <p:spPr bwMode="auto">
            <a:xfrm>
              <a:off x="1803712" y="3706654"/>
              <a:ext cx="514740" cy="357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26" name="TextBox 25">
              <a:extLst>
                <a:ext uri="{FF2B5EF4-FFF2-40B4-BE49-F238E27FC236}">
                  <a16:creationId xmlns:a16="http://schemas.microsoft.com/office/drawing/2014/main" id="{18EACA76-C202-00D9-D3E7-A9D482A7291D}"/>
                </a:ext>
              </a:extLst>
            </p:cNvPr>
            <p:cNvSpPr txBox="1"/>
            <p:nvPr/>
          </p:nvSpPr>
          <p:spPr bwMode="auto">
            <a:xfrm>
              <a:off x="1803712" y="3127760"/>
              <a:ext cx="514740" cy="357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27" name="TextBox 26">
              <a:extLst>
                <a:ext uri="{FF2B5EF4-FFF2-40B4-BE49-F238E27FC236}">
                  <a16:creationId xmlns:a16="http://schemas.microsoft.com/office/drawing/2014/main" id="{FF01CACF-8A08-2963-E96B-ADE9EEF7DB73}"/>
                </a:ext>
              </a:extLst>
            </p:cNvPr>
            <p:cNvSpPr txBox="1"/>
            <p:nvPr/>
          </p:nvSpPr>
          <p:spPr bwMode="auto">
            <a:xfrm>
              <a:off x="1803712" y="2559668"/>
              <a:ext cx="514740" cy="357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28" name="TextBox 27">
              <a:extLst>
                <a:ext uri="{FF2B5EF4-FFF2-40B4-BE49-F238E27FC236}">
                  <a16:creationId xmlns:a16="http://schemas.microsoft.com/office/drawing/2014/main" id="{C21EC41C-0B50-910A-5404-8D2E0DF76A39}"/>
                </a:ext>
              </a:extLst>
            </p:cNvPr>
            <p:cNvSpPr txBox="1"/>
            <p:nvPr/>
          </p:nvSpPr>
          <p:spPr bwMode="auto">
            <a:xfrm>
              <a:off x="1803712" y="1965655"/>
              <a:ext cx="514740" cy="357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29" name="TextBox 28">
              <a:extLst>
                <a:ext uri="{FF2B5EF4-FFF2-40B4-BE49-F238E27FC236}">
                  <a16:creationId xmlns:a16="http://schemas.microsoft.com/office/drawing/2014/main" id="{7019435B-419F-1936-5E49-26502BC5D842}"/>
                </a:ext>
              </a:extLst>
            </p:cNvPr>
            <p:cNvSpPr txBox="1"/>
            <p:nvPr/>
          </p:nvSpPr>
          <p:spPr bwMode="auto">
            <a:xfrm>
              <a:off x="1679347" y="1386763"/>
              <a:ext cx="671434" cy="357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0" name="TextBox 29">
              <a:extLst>
                <a:ext uri="{FF2B5EF4-FFF2-40B4-BE49-F238E27FC236}">
                  <a16:creationId xmlns:a16="http://schemas.microsoft.com/office/drawing/2014/main" id="{F529E7EB-E8F5-A6D7-0D0E-8126AB23786B}"/>
                </a:ext>
              </a:extLst>
            </p:cNvPr>
            <p:cNvSpPr txBox="1"/>
            <p:nvPr/>
          </p:nvSpPr>
          <p:spPr bwMode="auto">
            <a:xfrm>
              <a:off x="2122167" y="4479569"/>
              <a:ext cx="3344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 name="TextBox 30">
              <a:extLst>
                <a:ext uri="{FF2B5EF4-FFF2-40B4-BE49-F238E27FC236}">
                  <a16:creationId xmlns:a16="http://schemas.microsoft.com/office/drawing/2014/main" id="{14C35CC5-4AC6-167B-DE2A-790832CD1DF6}"/>
                </a:ext>
              </a:extLst>
            </p:cNvPr>
            <p:cNvSpPr txBox="1"/>
            <p:nvPr/>
          </p:nvSpPr>
          <p:spPr bwMode="auto">
            <a:xfrm>
              <a:off x="3050665" y="4479569"/>
              <a:ext cx="3344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32" name="TextBox 31">
              <a:extLst>
                <a:ext uri="{FF2B5EF4-FFF2-40B4-BE49-F238E27FC236}">
                  <a16:creationId xmlns:a16="http://schemas.microsoft.com/office/drawing/2014/main" id="{7BE73823-D65B-6421-6C19-3EFDFBC9254E}"/>
                </a:ext>
              </a:extLst>
            </p:cNvPr>
            <p:cNvSpPr txBox="1"/>
            <p:nvPr/>
          </p:nvSpPr>
          <p:spPr bwMode="auto">
            <a:xfrm>
              <a:off x="3947412" y="4479569"/>
              <a:ext cx="4340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3" name="TextBox 32">
              <a:extLst>
                <a:ext uri="{FF2B5EF4-FFF2-40B4-BE49-F238E27FC236}">
                  <a16:creationId xmlns:a16="http://schemas.microsoft.com/office/drawing/2014/main" id="{F753F8E6-4F65-585B-097F-4811D46C76DF}"/>
                </a:ext>
              </a:extLst>
            </p:cNvPr>
            <p:cNvSpPr txBox="1"/>
            <p:nvPr/>
          </p:nvSpPr>
          <p:spPr bwMode="auto">
            <a:xfrm>
              <a:off x="4837811"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34" name="TextBox 33">
              <a:extLst>
                <a:ext uri="{FF2B5EF4-FFF2-40B4-BE49-F238E27FC236}">
                  <a16:creationId xmlns:a16="http://schemas.microsoft.com/office/drawing/2014/main" id="{FBF1BB05-4FA1-CB73-1AEB-6C0AA2968DA3}"/>
                </a:ext>
              </a:extLst>
            </p:cNvPr>
            <p:cNvSpPr txBox="1"/>
            <p:nvPr/>
          </p:nvSpPr>
          <p:spPr bwMode="auto">
            <a:xfrm>
              <a:off x="5783166"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35" name="TextBox 34">
              <a:extLst>
                <a:ext uri="{FF2B5EF4-FFF2-40B4-BE49-F238E27FC236}">
                  <a16:creationId xmlns:a16="http://schemas.microsoft.com/office/drawing/2014/main" id="{D2AFCCB7-B956-18FE-6685-FCE94DD191CA}"/>
                </a:ext>
              </a:extLst>
            </p:cNvPr>
            <p:cNvSpPr txBox="1"/>
            <p:nvPr/>
          </p:nvSpPr>
          <p:spPr bwMode="auto">
            <a:xfrm>
              <a:off x="6715821"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6" name="TextBox 35">
              <a:extLst>
                <a:ext uri="{FF2B5EF4-FFF2-40B4-BE49-F238E27FC236}">
                  <a16:creationId xmlns:a16="http://schemas.microsoft.com/office/drawing/2014/main" id="{CDFAA84F-654D-6988-C7EA-20925DCC8A8C}"/>
                </a:ext>
              </a:extLst>
            </p:cNvPr>
            <p:cNvSpPr txBox="1"/>
            <p:nvPr/>
          </p:nvSpPr>
          <p:spPr bwMode="auto">
            <a:xfrm>
              <a:off x="7661176"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39" name="TextBox 38">
              <a:extLst>
                <a:ext uri="{FF2B5EF4-FFF2-40B4-BE49-F238E27FC236}">
                  <a16:creationId xmlns:a16="http://schemas.microsoft.com/office/drawing/2014/main" id="{D359981B-EC62-14A4-B0E5-71AB69105D2A}"/>
                </a:ext>
              </a:extLst>
            </p:cNvPr>
            <p:cNvSpPr txBox="1"/>
            <p:nvPr/>
          </p:nvSpPr>
          <p:spPr bwMode="auto">
            <a:xfrm>
              <a:off x="8587481"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40" name="TextBox 39">
              <a:extLst>
                <a:ext uri="{FF2B5EF4-FFF2-40B4-BE49-F238E27FC236}">
                  <a16:creationId xmlns:a16="http://schemas.microsoft.com/office/drawing/2014/main" id="{A96E38DE-51D6-8A08-13B1-2DCFE1BAA1A9}"/>
                </a:ext>
              </a:extLst>
            </p:cNvPr>
            <p:cNvSpPr txBox="1"/>
            <p:nvPr/>
          </p:nvSpPr>
          <p:spPr bwMode="auto">
            <a:xfrm>
              <a:off x="10478187"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54</a:t>
              </a:r>
            </a:p>
          </p:txBody>
        </p:sp>
        <p:sp>
          <p:nvSpPr>
            <p:cNvPr id="45" name="TextBox 44">
              <a:extLst>
                <a:ext uri="{FF2B5EF4-FFF2-40B4-BE49-F238E27FC236}">
                  <a16:creationId xmlns:a16="http://schemas.microsoft.com/office/drawing/2014/main" id="{92EE7493-761F-C2B6-A329-055E43CF7B6D}"/>
                </a:ext>
              </a:extLst>
            </p:cNvPr>
            <p:cNvSpPr txBox="1"/>
            <p:nvPr/>
          </p:nvSpPr>
          <p:spPr bwMode="auto">
            <a:xfrm>
              <a:off x="11411900"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46" name="TextBox 45">
              <a:extLst>
                <a:ext uri="{FF2B5EF4-FFF2-40B4-BE49-F238E27FC236}">
                  <a16:creationId xmlns:a16="http://schemas.microsoft.com/office/drawing/2014/main" id="{2BFD956E-B0E0-998E-DEEA-382A9B1CFFDC}"/>
                </a:ext>
              </a:extLst>
            </p:cNvPr>
            <p:cNvSpPr txBox="1"/>
            <p:nvPr/>
          </p:nvSpPr>
          <p:spPr bwMode="auto">
            <a:xfrm>
              <a:off x="9539186"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grpSp>
      <p:cxnSp>
        <p:nvCxnSpPr>
          <p:cNvPr id="53" name="Straight Connector 52">
            <a:extLst>
              <a:ext uri="{FF2B5EF4-FFF2-40B4-BE49-F238E27FC236}">
                <a16:creationId xmlns:a16="http://schemas.microsoft.com/office/drawing/2014/main" id="{F2E3BC84-2D15-E4F3-15F8-155F3B2CA744}"/>
              </a:ext>
            </a:extLst>
          </p:cNvPr>
          <p:cNvCxnSpPr>
            <a:cxnSpLocks/>
          </p:cNvCxnSpPr>
          <p:nvPr/>
        </p:nvCxnSpPr>
        <p:spPr bwMode="auto">
          <a:xfrm>
            <a:off x="1956515" y="4175294"/>
            <a:ext cx="0" cy="96639"/>
          </a:xfrm>
          <a:prstGeom prst="line">
            <a:avLst/>
          </a:prstGeom>
          <a:noFill/>
          <a:ln w="28575" cap="flat" cmpd="sng" algn="ctr">
            <a:solidFill>
              <a:schemeClr val="bg1"/>
            </a:solidFill>
            <a:prstDash val="solid"/>
            <a:round/>
            <a:headEnd type="none" w="med" len="med"/>
            <a:tailEnd type="none" w="med" len="med"/>
          </a:ln>
          <a:effectLst/>
        </p:spPr>
      </p:cxnSp>
      <p:sp>
        <p:nvSpPr>
          <p:cNvPr id="54" name="TextBox 53">
            <a:extLst>
              <a:ext uri="{FF2B5EF4-FFF2-40B4-BE49-F238E27FC236}">
                <a16:creationId xmlns:a16="http://schemas.microsoft.com/office/drawing/2014/main" id="{315E5AEF-51A7-705E-382D-CD763C7B15B7}"/>
              </a:ext>
            </a:extLst>
          </p:cNvPr>
          <p:cNvSpPr txBox="1"/>
          <p:nvPr/>
        </p:nvSpPr>
        <p:spPr bwMode="auto">
          <a:xfrm>
            <a:off x="1472695" y="3990989"/>
            <a:ext cx="51474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0</a:t>
            </a: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55" name="TextBox 54">
            <a:extLst>
              <a:ext uri="{FF2B5EF4-FFF2-40B4-BE49-F238E27FC236}">
                <a16:creationId xmlns:a16="http://schemas.microsoft.com/office/drawing/2014/main" id="{715F9198-FF45-FFFB-4503-4F706BC02310}"/>
              </a:ext>
            </a:extLst>
          </p:cNvPr>
          <p:cNvSpPr txBox="1"/>
          <p:nvPr/>
        </p:nvSpPr>
        <p:spPr bwMode="auto">
          <a:xfrm>
            <a:off x="2115339" y="3438902"/>
            <a:ext cx="320472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0.664 (95% CI: 0.578-0.762; </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nominal </a:t>
            </a:r>
            <a:r>
              <a:rPr kumimoji="0" 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&lt;.0001)</a:t>
            </a:r>
          </a:p>
        </p:txBody>
      </p:sp>
      <p:cxnSp>
        <p:nvCxnSpPr>
          <p:cNvPr id="56" name="Straight Connector 55">
            <a:extLst>
              <a:ext uri="{FF2B5EF4-FFF2-40B4-BE49-F238E27FC236}">
                <a16:creationId xmlns:a16="http://schemas.microsoft.com/office/drawing/2014/main" id="{E1D6A0AE-9FB5-4117-179F-358EB2DD90DD}"/>
              </a:ext>
            </a:extLst>
          </p:cNvPr>
          <p:cNvCxnSpPr>
            <a:cxnSpLocks/>
          </p:cNvCxnSpPr>
          <p:nvPr/>
        </p:nvCxnSpPr>
        <p:spPr bwMode="auto">
          <a:xfrm>
            <a:off x="9446399" y="1435283"/>
            <a:ext cx="0" cy="2743200"/>
          </a:xfrm>
          <a:prstGeom prst="line">
            <a:avLst/>
          </a:prstGeom>
          <a:noFill/>
          <a:ln w="28575" cap="flat" cmpd="sng" algn="ctr">
            <a:solidFill>
              <a:schemeClr val="bg1"/>
            </a:solidFill>
            <a:prstDash val="dash"/>
            <a:round/>
            <a:headEnd type="none" w="med" len="med"/>
            <a:tailEnd type="none" w="med" len="med"/>
          </a:ln>
          <a:effectLst/>
        </p:spPr>
      </p:cxnSp>
      <p:sp>
        <p:nvSpPr>
          <p:cNvPr id="57" name="TextBox 56">
            <a:extLst>
              <a:ext uri="{FF2B5EF4-FFF2-40B4-BE49-F238E27FC236}">
                <a16:creationId xmlns:a16="http://schemas.microsoft.com/office/drawing/2014/main" id="{8097D881-D203-CEE4-F3D6-432E86785AC3}"/>
              </a:ext>
            </a:extLst>
          </p:cNvPr>
          <p:cNvSpPr txBox="1"/>
          <p:nvPr/>
        </p:nvSpPr>
        <p:spPr bwMode="auto">
          <a:xfrm>
            <a:off x="8349119" y="1924055"/>
            <a:ext cx="1097280" cy="646331"/>
          </a:xfrm>
          <a:prstGeom prst="rect">
            <a:avLst/>
          </a:prstGeom>
          <a:noFill/>
          <a:ln>
            <a:noFill/>
          </a:ln>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4-yr rate: </a:t>
            </a:r>
            <a:br>
              <a:rPr kumimoji="0" lang="en-US" sz="1800" b="1"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br>
            <a:r>
              <a:rPr kumimoji="0" lang="en-US" sz="1800" b="1"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79.4%</a:t>
            </a:r>
          </a:p>
        </p:txBody>
      </p:sp>
      <p:sp>
        <p:nvSpPr>
          <p:cNvPr id="58" name="TextBox 57">
            <a:extLst>
              <a:ext uri="{FF2B5EF4-FFF2-40B4-BE49-F238E27FC236}">
                <a16:creationId xmlns:a16="http://schemas.microsoft.com/office/drawing/2014/main" id="{C3A79288-95A4-FF11-2453-3B96185C9EF5}"/>
              </a:ext>
            </a:extLst>
          </p:cNvPr>
          <p:cNvSpPr txBox="1"/>
          <p:nvPr/>
        </p:nvSpPr>
        <p:spPr bwMode="auto">
          <a:xfrm>
            <a:off x="8349119" y="935719"/>
            <a:ext cx="1097280" cy="646331"/>
          </a:xfrm>
          <a:prstGeom prst="rect">
            <a:avLst/>
          </a:prstGeom>
          <a:noFill/>
          <a:ln>
            <a:noFill/>
          </a:ln>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4-yr rate: </a:t>
            </a:r>
            <a:br>
              <a:rPr kumimoji="0" lang="en-US" sz="1800" b="1"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br>
            <a:r>
              <a:rPr kumimoji="0" lang="en-US" sz="1800" b="1"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85.8%</a:t>
            </a:r>
          </a:p>
        </p:txBody>
      </p:sp>
      <p:sp>
        <p:nvSpPr>
          <p:cNvPr id="59" name="TextBox 58">
            <a:extLst>
              <a:ext uri="{FF2B5EF4-FFF2-40B4-BE49-F238E27FC236}">
                <a16:creationId xmlns:a16="http://schemas.microsoft.com/office/drawing/2014/main" id="{EF19F815-7F4A-BF28-7E75-E2063B867AE3}"/>
              </a:ext>
            </a:extLst>
          </p:cNvPr>
          <p:cNvSpPr txBox="1"/>
          <p:nvPr/>
        </p:nvSpPr>
        <p:spPr bwMode="auto">
          <a:xfrm>
            <a:off x="9446399" y="2345218"/>
            <a:ext cx="1874907" cy="923330"/>
          </a:xfrm>
          <a:prstGeom prst="rect">
            <a:avLst/>
          </a:prstGeom>
          <a:noFill/>
          <a:ln>
            <a:noFill/>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Absolute difference in 4-yr rates: 6.4%</a:t>
            </a:r>
          </a:p>
        </p:txBody>
      </p:sp>
      <p:grpSp>
        <p:nvGrpSpPr>
          <p:cNvPr id="60" name="Group 59">
            <a:extLst>
              <a:ext uri="{FF2B5EF4-FFF2-40B4-BE49-F238E27FC236}">
                <a16:creationId xmlns:a16="http://schemas.microsoft.com/office/drawing/2014/main" id="{24F7CBFE-FED9-FAEF-7646-E79E955E6172}"/>
              </a:ext>
            </a:extLst>
          </p:cNvPr>
          <p:cNvGrpSpPr/>
          <p:nvPr/>
        </p:nvGrpSpPr>
        <p:grpSpPr>
          <a:xfrm>
            <a:off x="1967683" y="1273891"/>
            <a:ext cx="8935508" cy="503767"/>
            <a:chOff x="2298700" y="1568450"/>
            <a:chExt cx="8935508" cy="503767"/>
          </a:xfrm>
        </p:grpSpPr>
        <p:sp>
          <p:nvSpPr>
            <p:cNvPr id="61" name="Freeform: Shape 60">
              <a:extLst>
                <a:ext uri="{FF2B5EF4-FFF2-40B4-BE49-F238E27FC236}">
                  <a16:creationId xmlns:a16="http://schemas.microsoft.com/office/drawing/2014/main" id="{C4C65A33-90FA-67AF-5886-37903AF25039}"/>
                </a:ext>
              </a:extLst>
            </p:cNvPr>
            <p:cNvSpPr/>
            <p:nvPr/>
          </p:nvSpPr>
          <p:spPr bwMode="auto">
            <a:xfrm>
              <a:off x="5588000" y="1760008"/>
              <a:ext cx="5646208" cy="312209"/>
            </a:xfrm>
            <a:custGeom>
              <a:avLst/>
              <a:gdLst>
                <a:gd name="connsiteX0" fmla="*/ 5646208 w 5646208"/>
                <a:gd name="connsiteY0" fmla="*/ 312209 h 312209"/>
                <a:gd name="connsiteX1" fmla="*/ 5176308 w 5646208"/>
                <a:gd name="connsiteY1" fmla="*/ 312209 h 312209"/>
                <a:gd name="connsiteX2" fmla="*/ 5176308 w 5646208"/>
                <a:gd name="connsiteY2" fmla="*/ 263525 h 312209"/>
                <a:gd name="connsiteX3" fmla="*/ 4850342 w 5646208"/>
                <a:gd name="connsiteY3" fmla="*/ 263525 h 312209"/>
                <a:gd name="connsiteX4" fmla="*/ 4850342 w 5646208"/>
                <a:gd name="connsiteY4" fmla="*/ 247650 h 312209"/>
                <a:gd name="connsiteX5" fmla="*/ 4507442 w 5646208"/>
                <a:gd name="connsiteY5" fmla="*/ 247650 h 312209"/>
                <a:gd name="connsiteX6" fmla="*/ 4507442 w 5646208"/>
                <a:gd name="connsiteY6" fmla="*/ 237067 h 312209"/>
                <a:gd name="connsiteX7" fmla="*/ 4348692 w 5646208"/>
                <a:gd name="connsiteY7" fmla="*/ 237067 h 312209"/>
                <a:gd name="connsiteX8" fmla="*/ 4348692 w 5646208"/>
                <a:gd name="connsiteY8" fmla="*/ 223309 h 312209"/>
                <a:gd name="connsiteX9" fmla="*/ 4128558 w 5646208"/>
                <a:gd name="connsiteY9" fmla="*/ 223309 h 312209"/>
                <a:gd name="connsiteX10" fmla="*/ 4128558 w 5646208"/>
                <a:gd name="connsiteY10" fmla="*/ 211667 h 312209"/>
                <a:gd name="connsiteX11" fmla="*/ 3958167 w 5646208"/>
                <a:gd name="connsiteY11" fmla="*/ 211667 h 312209"/>
                <a:gd name="connsiteX12" fmla="*/ 3958167 w 5646208"/>
                <a:gd name="connsiteY12" fmla="*/ 202142 h 312209"/>
                <a:gd name="connsiteX13" fmla="*/ 3784600 w 5646208"/>
                <a:gd name="connsiteY13" fmla="*/ 202142 h 312209"/>
                <a:gd name="connsiteX14" fmla="*/ 3784600 w 5646208"/>
                <a:gd name="connsiteY14" fmla="*/ 197909 h 312209"/>
                <a:gd name="connsiteX15" fmla="*/ 3745442 w 5646208"/>
                <a:gd name="connsiteY15" fmla="*/ 197909 h 312209"/>
                <a:gd name="connsiteX16" fmla="*/ 3745442 w 5646208"/>
                <a:gd name="connsiteY16" fmla="*/ 189442 h 312209"/>
                <a:gd name="connsiteX17" fmla="*/ 3538008 w 5646208"/>
                <a:gd name="connsiteY17" fmla="*/ 189442 h 312209"/>
                <a:gd name="connsiteX18" fmla="*/ 3538008 w 5646208"/>
                <a:gd name="connsiteY18" fmla="*/ 179917 h 312209"/>
                <a:gd name="connsiteX19" fmla="*/ 3344333 w 5646208"/>
                <a:gd name="connsiteY19" fmla="*/ 179917 h 312209"/>
                <a:gd name="connsiteX20" fmla="*/ 3344333 w 5646208"/>
                <a:gd name="connsiteY20" fmla="*/ 166159 h 312209"/>
                <a:gd name="connsiteX21" fmla="*/ 2833158 w 5646208"/>
                <a:gd name="connsiteY21" fmla="*/ 166159 h 312209"/>
                <a:gd name="connsiteX22" fmla="*/ 2833158 w 5646208"/>
                <a:gd name="connsiteY22" fmla="*/ 150284 h 312209"/>
                <a:gd name="connsiteX23" fmla="*/ 2604558 w 5646208"/>
                <a:gd name="connsiteY23" fmla="*/ 150284 h 312209"/>
                <a:gd name="connsiteX24" fmla="*/ 2604558 w 5646208"/>
                <a:gd name="connsiteY24" fmla="*/ 143934 h 312209"/>
                <a:gd name="connsiteX25" fmla="*/ 2495550 w 5646208"/>
                <a:gd name="connsiteY25" fmla="*/ 143934 h 312209"/>
                <a:gd name="connsiteX26" fmla="*/ 2495550 w 5646208"/>
                <a:gd name="connsiteY26" fmla="*/ 137584 h 312209"/>
                <a:gd name="connsiteX27" fmla="*/ 2360083 w 5646208"/>
                <a:gd name="connsiteY27" fmla="*/ 137584 h 312209"/>
                <a:gd name="connsiteX28" fmla="*/ 2360083 w 5646208"/>
                <a:gd name="connsiteY28" fmla="*/ 127000 h 312209"/>
                <a:gd name="connsiteX29" fmla="*/ 2201333 w 5646208"/>
                <a:gd name="connsiteY29" fmla="*/ 127000 h 312209"/>
                <a:gd name="connsiteX30" fmla="*/ 2201333 w 5646208"/>
                <a:gd name="connsiteY30" fmla="*/ 120650 h 312209"/>
                <a:gd name="connsiteX31" fmla="*/ 2159000 w 5646208"/>
                <a:gd name="connsiteY31" fmla="*/ 120650 h 312209"/>
                <a:gd name="connsiteX32" fmla="*/ 2159000 w 5646208"/>
                <a:gd name="connsiteY32" fmla="*/ 115359 h 312209"/>
                <a:gd name="connsiteX33" fmla="*/ 1990725 w 5646208"/>
                <a:gd name="connsiteY33" fmla="*/ 115359 h 312209"/>
                <a:gd name="connsiteX34" fmla="*/ 1990725 w 5646208"/>
                <a:gd name="connsiteY34" fmla="*/ 107950 h 312209"/>
                <a:gd name="connsiteX35" fmla="*/ 1880658 w 5646208"/>
                <a:gd name="connsiteY35" fmla="*/ 107950 h 312209"/>
                <a:gd name="connsiteX36" fmla="*/ 1880658 w 5646208"/>
                <a:gd name="connsiteY36" fmla="*/ 101600 h 312209"/>
                <a:gd name="connsiteX37" fmla="*/ 1740958 w 5646208"/>
                <a:gd name="connsiteY37" fmla="*/ 101600 h 312209"/>
                <a:gd name="connsiteX38" fmla="*/ 1740958 w 5646208"/>
                <a:gd name="connsiteY38" fmla="*/ 96309 h 312209"/>
                <a:gd name="connsiteX39" fmla="*/ 1630892 w 5646208"/>
                <a:gd name="connsiteY39" fmla="*/ 96309 h 312209"/>
                <a:gd name="connsiteX40" fmla="*/ 1630892 w 5646208"/>
                <a:gd name="connsiteY40" fmla="*/ 92075 h 312209"/>
                <a:gd name="connsiteX41" fmla="*/ 1552575 w 5646208"/>
                <a:gd name="connsiteY41" fmla="*/ 92075 h 312209"/>
                <a:gd name="connsiteX42" fmla="*/ 1552575 w 5646208"/>
                <a:gd name="connsiteY42" fmla="*/ 77259 h 312209"/>
                <a:gd name="connsiteX43" fmla="*/ 1379008 w 5646208"/>
                <a:gd name="connsiteY43" fmla="*/ 77259 h 312209"/>
                <a:gd name="connsiteX44" fmla="*/ 1379008 w 5646208"/>
                <a:gd name="connsiteY44" fmla="*/ 69850 h 312209"/>
                <a:gd name="connsiteX45" fmla="*/ 1261533 w 5646208"/>
                <a:gd name="connsiteY45" fmla="*/ 69850 h 312209"/>
                <a:gd name="connsiteX46" fmla="*/ 1261533 w 5646208"/>
                <a:gd name="connsiteY46" fmla="*/ 63500 h 312209"/>
                <a:gd name="connsiteX47" fmla="*/ 1114425 w 5646208"/>
                <a:gd name="connsiteY47" fmla="*/ 63500 h 312209"/>
                <a:gd name="connsiteX48" fmla="*/ 1114425 w 5646208"/>
                <a:gd name="connsiteY48" fmla="*/ 57150 h 312209"/>
                <a:gd name="connsiteX49" fmla="*/ 967317 w 5646208"/>
                <a:gd name="connsiteY49" fmla="*/ 57150 h 312209"/>
                <a:gd name="connsiteX50" fmla="*/ 967317 w 5646208"/>
                <a:gd name="connsiteY50" fmla="*/ 50800 h 312209"/>
                <a:gd name="connsiteX51" fmla="*/ 810683 w 5646208"/>
                <a:gd name="connsiteY51" fmla="*/ 50800 h 312209"/>
                <a:gd name="connsiteX52" fmla="*/ 810683 w 5646208"/>
                <a:gd name="connsiteY52" fmla="*/ 41275 h 312209"/>
                <a:gd name="connsiteX53" fmla="*/ 614892 w 5646208"/>
                <a:gd name="connsiteY53" fmla="*/ 41275 h 312209"/>
                <a:gd name="connsiteX54" fmla="*/ 609600 w 5646208"/>
                <a:gd name="connsiteY54" fmla="*/ 35983 h 312209"/>
                <a:gd name="connsiteX55" fmla="*/ 513292 w 5646208"/>
                <a:gd name="connsiteY55" fmla="*/ 35983 h 312209"/>
                <a:gd name="connsiteX56" fmla="*/ 513292 w 5646208"/>
                <a:gd name="connsiteY56" fmla="*/ 24342 h 312209"/>
                <a:gd name="connsiteX57" fmla="*/ 412750 w 5646208"/>
                <a:gd name="connsiteY57" fmla="*/ 24342 h 312209"/>
                <a:gd name="connsiteX58" fmla="*/ 412750 w 5646208"/>
                <a:gd name="connsiteY58" fmla="*/ 17992 h 312209"/>
                <a:gd name="connsiteX59" fmla="*/ 345017 w 5646208"/>
                <a:gd name="connsiteY59" fmla="*/ 17992 h 312209"/>
                <a:gd name="connsiteX60" fmla="*/ 345017 w 5646208"/>
                <a:gd name="connsiteY60" fmla="*/ 9525 h 312209"/>
                <a:gd name="connsiteX61" fmla="*/ 249767 w 5646208"/>
                <a:gd name="connsiteY61" fmla="*/ 9525 h 312209"/>
                <a:gd name="connsiteX62" fmla="*/ 249767 w 5646208"/>
                <a:gd name="connsiteY62" fmla="*/ 0 h 312209"/>
                <a:gd name="connsiteX63" fmla="*/ 134408 w 5646208"/>
                <a:gd name="connsiteY63" fmla="*/ 0 h 312209"/>
                <a:gd name="connsiteX64" fmla="*/ 134408 w 5646208"/>
                <a:gd name="connsiteY64" fmla="*/ 0 h 312209"/>
                <a:gd name="connsiteX65" fmla="*/ 58208 w 5646208"/>
                <a:gd name="connsiteY65" fmla="*/ 0 h 312209"/>
                <a:gd name="connsiteX66" fmla="*/ 58208 w 5646208"/>
                <a:gd name="connsiteY66" fmla="*/ 0 h 312209"/>
                <a:gd name="connsiteX67" fmla="*/ 0 w 5646208"/>
                <a:gd name="connsiteY67" fmla="*/ 0 h 312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5646208" h="312209">
                  <a:moveTo>
                    <a:pt x="5646208" y="312209"/>
                  </a:moveTo>
                  <a:lnTo>
                    <a:pt x="5176308" y="312209"/>
                  </a:lnTo>
                  <a:lnTo>
                    <a:pt x="5176308" y="263525"/>
                  </a:lnTo>
                  <a:lnTo>
                    <a:pt x="4850342" y="263525"/>
                  </a:lnTo>
                  <a:lnTo>
                    <a:pt x="4850342" y="247650"/>
                  </a:lnTo>
                  <a:lnTo>
                    <a:pt x="4507442" y="247650"/>
                  </a:lnTo>
                  <a:lnTo>
                    <a:pt x="4507442" y="237067"/>
                  </a:lnTo>
                  <a:lnTo>
                    <a:pt x="4348692" y="237067"/>
                  </a:lnTo>
                  <a:lnTo>
                    <a:pt x="4348692" y="223309"/>
                  </a:lnTo>
                  <a:lnTo>
                    <a:pt x="4128558" y="223309"/>
                  </a:lnTo>
                  <a:lnTo>
                    <a:pt x="4128558" y="211667"/>
                  </a:lnTo>
                  <a:lnTo>
                    <a:pt x="3958167" y="211667"/>
                  </a:lnTo>
                  <a:lnTo>
                    <a:pt x="3958167" y="202142"/>
                  </a:lnTo>
                  <a:lnTo>
                    <a:pt x="3784600" y="202142"/>
                  </a:lnTo>
                  <a:lnTo>
                    <a:pt x="3784600" y="197909"/>
                  </a:lnTo>
                  <a:lnTo>
                    <a:pt x="3745442" y="197909"/>
                  </a:lnTo>
                  <a:lnTo>
                    <a:pt x="3745442" y="189442"/>
                  </a:lnTo>
                  <a:lnTo>
                    <a:pt x="3538008" y="189442"/>
                  </a:lnTo>
                  <a:lnTo>
                    <a:pt x="3538008" y="179917"/>
                  </a:lnTo>
                  <a:lnTo>
                    <a:pt x="3344333" y="179917"/>
                  </a:lnTo>
                  <a:lnTo>
                    <a:pt x="3344333" y="166159"/>
                  </a:lnTo>
                  <a:lnTo>
                    <a:pt x="2833158" y="166159"/>
                  </a:lnTo>
                  <a:lnTo>
                    <a:pt x="2833158" y="150284"/>
                  </a:lnTo>
                  <a:lnTo>
                    <a:pt x="2604558" y="150284"/>
                  </a:lnTo>
                  <a:lnTo>
                    <a:pt x="2604558" y="143934"/>
                  </a:lnTo>
                  <a:lnTo>
                    <a:pt x="2495550" y="143934"/>
                  </a:lnTo>
                  <a:lnTo>
                    <a:pt x="2495550" y="137584"/>
                  </a:lnTo>
                  <a:lnTo>
                    <a:pt x="2360083" y="137584"/>
                  </a:lnTo>
                  <a:lnTo>
                    <a:pt x="2360083" y="127000"/>
                  </a:lnTo>
                  <a:lnTo>
                    <a:pt x="2201333" y="127000"/>
                  </a:lnTo>
                  <a:lnTo>
                    <a:pt x="2201333" y="120650"/>
                  </a:lnTo>
                  <a:lnTo>
                    <a:pt x="2159000" y="120650"/>
                  </a:lnTo>
                  <a:lnTo>
                    <a:pt x="2159000" y="115359"/>
                  </a:lnTo>
                  <a:lnTo>
                    <a:pt x="1990725" y="115359"/>
                  </a:lnTo>
                  <a:lnTo>
                    <a:pt x="1990725" y="107950"/>
                  </a:lnTo>
                  <a:lnTo>
                    <a:pt x="1880658" y="107950"/>
                  </a:lnTo>
                  <a:lnTo>
                    <a:pt x="1880658" y="101600"/>
                  </a:lnTo>
                  <a:lnTo>
                    <a:pt x="1740958" y="101600"/>
                  </a:lnTo>
                  <a:lnTo>
                    <a:pt x="1740958" y="96309"/>
                  </a:lnTo>
                  <a:lnTo>
                    <a:pt x="1630892" y="96309"/>
                  </a:lnTo>
                  <a:lnTo>
                    <a:pt x="1630892" y="92075"/>
                  </a:lnTo>
                  <a:lnTo>
                    <a:pt x="1552575" y="92075"/>
                  </a:lnTo>
                  <a:lnTo>
                    <a:pt x="1552575" y="77259"/>
                  </a:lnTo>
                  <a:lnTo>
                    <a:pt x="1379008" y="77259"/>
                  </a:lnTo>
                  <a:lnTo>
                    <a:pt x="1379008" y="69850"/>
                  </a:lnTo>
                  <a:lnTo>
                    <a:pt x="1261533" y="69850"/>
                  </a:lnTo>
                  <a:lnTo>
                    <a:pt x="1261533" y="63500"/>
                  </a:lnTo>
                  <a:lnTo>
                    <a:pt x="1114425" y="63500"/>
                  </a:lnTo>
                  <a:lnTo>
                    <a:pt x="1114425" y="57150"/>
                  </a:lnTo>
                  <a:lnTo>
                    <a:pt x="967317" y="57150"/>
                  </a:lnTo>
                  <a:lnTo>
                    <a:pt x="967317" y="50800"/>
                  </a:lnTo>
                  <a:lnTo>
                    <a:pt x="810683" y="50800"/>
                  </a:lnTo>
                  <a:lnTo>
                    <a:pt x="810683" y="41275"/>
                  </a:lnTo>
                  <a:lnTo>
                    <a:pt x="614892" y="41275"/>
                  </a:lnTo>
                  <a:lnTo>
                    <a:pt x="609600" y="35983"/>
                  </a:lnTo>
                  <a:lnTo>
                    <a:pt x="513292" y="35983"/>
                  </a:lnTo>
                  <a:lnTo>
                    <a:pt x="513292" y="24342"/>
                  </a:lnTo>
                  <a:lnTo>
                    <a:pt x="412750" y="24342"/>
                  </a:lnTo>
                  <a:lnTo>
                    <a:pt x="412750" y="17992"/>
                  </a:lnTo>
                  <a:lnTo>
                    <a:pt x="345017" y="17992"/>
                  </a:lnTo>
                  <a:lnTo>
                    <a:pt x="345017" y="9525"/>
                  </a:lnTo>
                  <a:lnTo>
                    <a:pt x="249767" y="9525"/>
                  </a:lnTo>
                  <a:lnTo>
                    <a:pt x="249767" y="0"/>
                  </a:lnTo>
                  <a:lnTo>
                    <a:pt x="134408" y="0"/>
                  </a:lnTo>
                  <a:lnTo>
                    <a:pt x="134408" y="0"/>
                  </a:lnTo>
                  <a:lnTo>
                    <a:pt x="58208" y="0"/>
                  </a:lnTo>
                  <a:lnTo>
                    <a:pt x="58208"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 name="Freeform: Shape 62">
              <a:extLst>
                <a:ext uri="{FF2B5EF4-FFF2-40B4-BE49-F238E27FC236}">
                  <a16:creationId xmlns:a16="http://schemas.microsoft.com/office/drawing/2014/main" id="{70219C9D-8B59-74C4-8693-FA9B474A8CC8}"/>
                </a:ext>
              </a:extLst>
            </p:cNvPr>
            <p:cNvSpPr/>
            <p:nvPr/>
          </p:nvSpPr>
          <p:spPr bwMode="auto">
            <a:xfrm>
              <a:off x="2298700" y="1568450"/>
              <a:ext cx="3442758" cy="192617"/>
            </a:xfrm>
            <a:custGeom>
              <a:avLst/>
              <a:gdLst>
                <a:gd name="connsiteX0" fmla="*/ 3442758 w 3442758"/>
                <a:gd name="connsiteY0" fmla="*/ 192617 h 192617"/>
                <a:gd name="connsiteX1" fmla="*/ 3286125 w 3442758"/>
                <a:gd name="connsiteY1" fmla="*/ 192617 h 192617"/>
                <a:gd name="connsiteX2" fmla="*/ 3286125 w 3442758"/>
                <a:gd name="connsiteY2" fmla="*/ 178858 h 192617"/>
                <a:gd name="connsiteX3" fmla="*/ 3189817 w 3442758"/>
                <a:gd name="connsiteY3" fmla="*/ 178858 h 192617"/>
                <a:gd name="connsiteX4" fmla="*/ 3189817 w 3442758"/>
                <a:gd name="connsiteY4" fmla="*/ 175683 h 192617"/>
                <a:gd name="connsiteX5" fmla="*/ 3147483 w 3442758"/>
                <a:gd name="connsiteY5" fmla="*/ 175683 h 192617"/>
                <a:gd name="connsiteX6" fmla="*/ 3147483 w 3442758"/>
                <a:gd name="connsiteY6" fmla="*/ 166158 h 192617"/>
                <a:gd name="connsiteX7" fmla="*/ 2986617 w 3442758"/>
                <a:gd name="connsiteY7" fmla="*/ 166158 h 192617"/>
                <a:gd name="connsiteX8" fmla="*/ 2986617 w 3442758"/>
                <a:gd name="connsiteY8" fmla="*/ 166158 h 192617"/>
                <a:gd name="connsiteX9" fmla="*/ 2847975 w 3442758"/>
                <a:gd name="connsiteY9" fmla="*/ 166158 h 192617"/>
                <a:gd name="connsiteX10" fmla="*/ 2847975 w 3442758"/>
                <a:gd name="connsiteY10" fmla="*/ 154517 h 192617"/>
                <a:gd name="connsiteX11" fmla="*/ 2715683 w 3442758"/>
                <a:gd name="connsiteY11" fmla="*/ 154517 h 192617"/>
                <a:gd name="connsiteX12" fmla="*/ 2715683 w 3442758"/>
                <a:gd name="connsiteY12" fmla="*/ 154517 h 192617"/>
                <a:gd name="connsiteX13" fmla="*/ 2653242 w 3442758"/>
                <a:gd name="connsiteY13" fmla="*/ 154517 h 192617"/>
                <a:gd name="connsiteX14" fmla="*/ 2653242 w 3442758"/>
                <a:gd name="connsiteY14" fmla="*/ 142875 h 192617"/>
                <a:gd name="connsiteX15" fmla="*/ 2562225 w 3442758"/>
                <a:gd name="connsiteY15" fmla="*/ 142875 h 192617"/>
                <a:gd name="connsiteX16" fmla="*/ 2562225 w 3442758"/>
                <a:gd name="connsiteY16" fmla="*/ 142875 h 192617"/>
                <a:gd name="connsiteX17" fmla="*/ 2439458 w 3442758"/>
                <a:gd name="connsiteY17" fmla="*/ 142875 h 192617"/>
                <a:gd name="connsiteX18" fmla="*/ 2439458 w 3442758"/>
                <a:gd name="connsiteY18" fmla="*/ 135467 h 192617"/>
                <a:gd name="connsiteX19" fmla="*/ 2248958 w 3442758"/>
                <a:gd name="connsiteY19" fmla="*/ 135467 h 192617"/>
                <a:gd name="connsiteX20" fmla="*/ 2248958 w 3442758"/>
                <a:gd name="connsiteY20" fmla="*/ 122767 h 192617"/>
                <a:gd name="connsiteX21" fmla="*/ 2061633 w 3442758"/>
                <a:gd name="connsiteY21" fmla="*/ 122767 h 192617"/>
                <a:gd name="connsiteX22" fmla="*/ 2061633 w 3442758"/>
                <a:gd name="connsiteY22" fmla="*/ 119592 h 192617"/>
                <a:gd name="connsiteX23" fmla="*/ 2005542 w 3442758"/>
                <a:gd name="connsiteY23" fmla="*/ 119592 h 192617"/>
                <a:gd name="connsiteX24" fmla="*/ 2005542 w 3442758"/>
                <a:gd name="connsiteY24" fmla="*/ 111125 h 192617"/>
                <a:gd name="connsiteX25" fmla="*/ 1903942 w 3442758"/>
                <a:gd name="connsiteY25" fmla="*/ 111125 h 192617"/>
                <a:gd name="connsiteX26" fmla="*/ 1903942 w 3442758"/>
                <a:gd name="connsiteY26" fmla="*/ 102658 h 192617"/>
                <a:gd name="connsiteX27" fmla="*/ 1740958 w 3442758"/>
                <a:gd name="connsiteY27" fmla="*/ 102658 h 192617"/>
                <a:gd name="connsiteX28" fmla="*/ 1740958 w 3442758"/>
                <a:gd name="connsiteY28" fmla="*/ 96308 h 192617"/>
                <a:gd name="connsiteX29" fmla="*/ 1585383 w 3442758"/>
                <a:gd name="connsiteY29" fmla="*/ 96308 h 192617"/>
                <a:gd name="connsiteX30" fmla="*/ 1589617 w 3442758"/>
                <a:gd name="connsiteY30" fmla="*/ 92074 h 192617"/>
                <a:gd name="connsiteX31" fmla="*/ 1513417 w 3442758"/>
                <a:gd name="connsiteY31" fmla="*/ 92074 h 192617"/>
                <a:gd name="connsiteX32" fmla="*/ 1510242 w 3442758"/>
                <a:gd name="connsiteY32" fmla="*/ 88899 h 192617"/>
                <a:gd name="connsiteX33" fmla="*/ 1430867 w 3442758"/>
                <a:gd name="connsiteY33" fmla="*/ 88899 h 192617"/>
                <a:gd name="connsiteX34" fmla="*/ 1430867 w 3442758"/>
                <a:gd name="connsiteY34" fmla="*/ 79375 h 192617"/>
                <a:gd name="connsiteX35" fmla="*/ 1259417 w 3442758"/>
                <a:gd name="connsiteY35" fmla="*/ 79375 h 192617"/>
                <a:gd name="connsiteX36" fmla="*/ 1259417 w 3442758"/>
                <a:gd name="connsiteY36" fmla="*/ 76200 h 192617"/>
                <a:gd name="connsiteX37" fmla="*/ 1188508 w 3442758"/>
                <a:gd name="connsiteY37" fmla="*/ 76200 h 192617"/>
                <a:gd name="connsiteX38" fmla="*/ 1188508 w 3442758"/>
                <a:gd name="connsiteY38" fmla="*/ 63500 h 192617"/>
                <a:gd name="connsiteX39" fmla="*/ 1053042 w 3442758"/>
                <a:gd name="connsiteY39" fmla="*/ 63500 h 192617"/>
                <a:gd name="connsiteX40" fmla="*/ 1053042 w 3442758"/>
                <a:gd name="connsiteY40" fmla="*/ 57150 h 192617"/>
                <a:gd name="connsiteX41" fmla="*/ 956733 w 3442758"/>
                <a:gd name="connsiteY41" fmla="*/ 57150 h 192617"/>
                <a:gd name="connsiteX42" fmla="*/ 956733 w 3442758"/>
                <a:gd name="connsiteY42" fmla="*/ 51858 h 192617"/>
                <a:gd name="connsiteX43" fmla="*/ 841375 w 3442758"/>
                <a:gd name="connsiteY43" fmla="*/ 51858 h 192617"/>
                <a:gd name="connsiteX44" fmla="*/ 841375 w 3442758"/>
                <a:gd name="connsiteY44" fmla="*/ 39158 h 192617"/>
                <a:gd name="connsiteX45" fmla="*/ 649817 w 3442758"/>
                <a:gd name="connsiteY45" fmla="*/ 39158 h 192617"/>
                <a:gd name="connsiteX46" fmla="*/ 649817 w 3442758"/>
                <a:gd name="connsiteY46" fmla="*/ 26458 h 192617"/>
                <a:gd name="connsiteX47" fmla="*/ 462492 w 3442758"/>
                <a:gd name="connsiteY47" fmla="*/ 26458 h 192617"/>
                <a:gd name="connsiteX48" fmla="*/ 462492 w 3442758"/>
                <a:gd name="connsiteY48" fmla="*/ 14817 h 192617"/>
                <a:gd name="connsiteX49" fmla="*/ 269875 w 3442758"/>
                <a:gd name="connsiteY49" fmla="*/ 14817 h 192617"/>
                <a:gd name="connsiteX50" fmla="*/ 269875 w 3442758"/>
                <a:gd name="connsiteY50" fmla="*/ 3175 h 192617"/>
                <a:gd name="connsiteX51" fmla="*/ 73025 w 3442758"/>
                <a:gd name="connsiteY51" fmla="*/ 3175 h 192617"/>
                <a:gd name="connsiteX52" fmla="*/ 73025 w 3442758"/>
                <a:gd name="connsiteY52" fmla="*/ 0 h 192617"/>
                <a:gd name="connsiteX53" fmla="*/ 0 w 3442758"/>
                <a:gd name="connsiteY53" fmla="*/ 0 h 192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442758" h="192617">
                  <a:moveTo>
                    <a:pt x="3442758" y="192617"/>
                  </a:moveTo>
                  <a:lnTo>
                    <a:pt x="3286125" y="192617"/>
                  </a:lnTo>
                  <a:lnTo>
                    <a:pt x="3286125" y="178858"/>
                  </a:lnTo>
                  <a:lnTo>
                    <a:pt x="3189817" y="178858"/>
                  </a:lnTo>
                  <a:lnTo>
                    <a:pt x="3189817" y="175683"/>
                  </a:lnTo>
                  <a:lnTo>
                    <a:pt x="3147483" y="175683"/>
                  </a:lnTo>
                  <a:lnTo>
                    <a:pt x="3147483" y="166158"/>
                  </a:lnTo>
                  <a:lnTo>
                    <a:pt x="2986617" y="166158"/>
                  </a:lnTo>
                  <a:lnTo>
                    <a:pt x="2986617" y="166158"/>
                  </a:lnTo>
                  <a:lnTo>
                    <a:pt x="2847975" y="166158"/>
                  </a:lnTo>
                  <a:lnTo>
                    <a:pt x="2847975" y="154517"/>
                  </a:lnTo>
                  <a:lnTo>
                    <a:pt x="2715683" y="154517"/>
                  </a:lnTo>
                  <a:lnTo>
                    <a:pt x="2715683" y="154517"/>
                  </a:lnTo>
                  <a:lnTo>
                    <a:pt x="2653242" y="154517"/>
                  </a:lnTo>
                  <a:lnTo>
                    <a:pt x="2653242" y="142875"/>
                  </a:lnTo>
                  <a:lnTo>
                    <a:pt x="2562225" y="142875"/>
                  </a:lnTo>
                  <a:lnTo>
                    <a:pt x="2562225" y="142875"/>
                  </a:lnTo>
                  <a:lnTo>
                    <a:pt x="2439458" y="142875"/>
                  </a:lnTo>
                  <a:lnTo>
                    <a:pt x="2439458" y="135467"/>
                  </a:lnTo>
                  <a:lnTo>
                    <a:pt x="2248958" y="135467"/>
                  </a:lnTo>
                  <a:lnTo>
                    <a:pt x="2248958" y="122767"/>
                  </a:lnTo>
                  <a:lnTo>
                    <a:pt x="2061633" y="122767"/>
                  </a:lnTo>
                  <a:lnTo>
                    <a:pt x="2061633" y="119592"/>
                  </a:lnTo>
                  <a:lnTo>
                    <a:pt x="2005542" y="119592"/>
                  </a:lnTo>
                  <a:lnTo>
                    <a:pt x="2005542" y="111125"/>
                  </a:lnTo>
                  <a:lnTo>
                    <a:pt x="1903942" y="111125"/>
                  </a:lnTo>
                  <a:lnTo>
                    <a:pt x="1903942" y="102658"/>
                  </a:lnTo>
                  <a:lnTo>
                    <a:pt x="1740958" y="102658"/>
                  </a:lnTo>
                  <a:lnTo>
                    <a:pt x="1740958" y="96308"/>
                  </a:lnTo>
                  <a:lnTo>
                    <a:pt x="1585383" y="96308"/>
                  </a:lnTo>
                  <a:lnTo>
                    <a:pt x="1589617" y="92074"/>
                  </a:lnTo>
                  <a:lnTo>
                    <a:pt x="1513417" y="92074"/>
                  </a:lnTo>
                  <a:lnTo>
                    <a:pt x="1510242" y="88899"/>
                  </a:lnTo>
                  <a:lnTo>
                    <a:pt x="1430867" y="88899"/>
                  </a:lnTo>
                  <a:lnTo>
                    <a:pt x="1430867" y="79375"/>
                  </a:lnTo>
                  <a:lnTo>
                    <a:pt x="1259417" y="79375"/>
                  </a:lnTo>
                  <a:lnTo>
                    <a:pt x="1259417" y="76200"/>
                  </a:lnTo>
                  <a:lnTo>
                    <a:pt x="1188508" y="76200"/>
                  </a:lnTo>
                  <a:lnTo>
                    <a:pt x="1188508" y="63500"/>
                  </a:lnTo>
                  <a:lnTo>
                    <a:pt x="1053042" y="63500"/>
                  </a:lnTo>
                  <a:lnTo>
                    <a:pt x="1053042" y="57150"/>
                  </a:lnTo>
                  <a:lnTo>
                    <a:pt x="956733" y="57150"/>
                  </a:lnTo>
                  <a:lnTo>
                    <a:pt x="956733" y="51858"/>
                  </a:lnTo>
                  <a:lnTo>
                    <a:pt x="841375" y="51858"/>
                  </a:lnTo>
                  <a:lnTo>
                    <a:pt x="841375" y="39158"/>
                  </a:lnTo>
                  <a:lnTo>
                    <a:pt x="649817" y="39158"/>
                  </a:lnTo>
                  <a:lnTo>
                    <a:pt x="649817" y="26458"/>
                  </a:lnTo>
                  <a:lnTo>
                    <a:pt x="462492" y="26458"/>
                  </a:lnTo>
                  <a:lnTo>
                    <a:pt x="462492" y="14817"/>
                  </a:lnTo>
                  <a:lnTo>
                    <a:pt x="269875" y="14817"/>
                  </a:lnTo>
                  <a:lnTo>
                    <a:pt x="269875" y="3175"/>
                  </a:lnTo>
                  <a:lnTo>
                    <a:pt x="73025" y="3175"/>
                  </a:lnTo>
                  <a:lnTo>
                    <a:pt x="73025"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48" name="Group 447">
            <a:extLst>
              <a:ext uri="{FF2B5EF4-FFF2-40B4-BE49-F238E27FC236}">
                <a16:creationId xmlns:a16="http://schemas.microsoft.com/office/drawing/2014/main" id="{012DCE67-5619-4A98-7E73-00054CCE9B88}"/>
              </a:ext>
            </a:extLst>
          </p:cNvPr>
          <p:cNvGrpSpPr/>
          <p:nvPr/>
        </p:nvGrpSpPr>
        <p:grpSpPr>
          <a:xfrm>
            <a:off x="2014250" y="1250608"/>
            <a:ext cx="8886824" cy="553508"/>
            <a:chOff x="2345267" y="1545167"/>
            <a:chExt cx="8886824" cy="553508"/>
          </a:xfrm>
        </p:grpSpPr>
        <p:grpSp>
          <p:nvGrpSpPr>
            <p:cNvPr id="449" name="Group 448">
              <a:extLst>
                <a:ext uri="{FF2B5EF4-FFF2-40B4-BE49-F238E27FC236}">
                  <a16:creationId xmlns:a16="http://schemas.microsoft.com/office/drawing/2014/main" id="{D8A8DF6A-75CC-C12B-7550-12C9F67E68F5}"/>
                </a:ext>
              </a:extLst>
            </p:cNvPr>
            <p:cNvGrpSpPr/>
            <p:nvPr/>
          </p:nvGrpSpPr>
          <p:grpSpPr>
            <a:xfrm>
              <a:off x="2821516" y="1570567"/>
              <a:ext cx="8410575" cy="528108"/>
              <a:chOff x="2821516" y="1570567"/>
              <a:chExt cx="8410575" cy="528108"/>
            </a:xfrm>
          </p:grpSpPr>
          <p:cxnSp>
            <p:nvCxnSpPr>
              <p:cNvPr id="475" name="Straight Connector 474">
                <a:extLst>
                  <a:ext uri="{FF2B5EF4-FFF2-40B4-BE49-F238E27FC236}">
                    <a16:creationId xmlns:a16="http://schemas.microsoft.com/office/drawing/2014/main" id="{B60A1035-C1E9-54AA-AD34-6AED924460C5}"/>
                  </a:ext>
                </a:extLst>
              </p:cNvPr>
              <p:cNvCxnSpPr/>
              <p:nvPr/>
            </p:nvCxnSpPr>
            <p:spPr bwMode="auto">
              <a:xfrm>
                <a:off x="11092391" y="204364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76" name="Straight Connector 475">
                <a:extLst>
                  <a:ext uri="{FF2B5EF4-FFF2-40B4-BE49-F238E27FC236}">
                    <a16:creationId xmlns:a16="http://schemas.microsoft.com/office/drawing/2014/main" id="{BA0EB863-1F2E-C769-E01A-1320A3BB55E8}"/>
                  </a:ext>
                </a:extLst>
              </p:cNvPr>
              <p:cNvCxnSpPr/>
              <p:nvPr/>
            </p:nvCxnSpPr>
            <p:spPr bwMode="auto">
              <a:xfrm>
                <a:off x="11232091" y="204364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77" name="Straight Connector 476">
                <a:extLst>
                  <a:ext uri="{FF2B5EF4-FFF2-40B4-BE49-F238E27FC236}">
                    <a16:creationId xmlns:a16="http://schemas.microsoft.com/office/drawing/2014/main" id="{8CCC9863-1313-C622-4E70-7FC29A6231C7}"/>
                  </a:ext>
                </a:extLst>
              </p:cNvPr>
              <p:cNvCxnSpPr/>
              <p:nvPr/>
            </p:nvCxnSpPr>
            <p:spPr bwMode="auto">
              <a:xfrm>
                <a:off x="11225741" y="204364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78" name="Straight Connector 477">
                <a:extLst>
                  <a:ext uri="{FF2B5EF4-FFF2-40B4-BE49-F238E27FC236}">
                    <a16:creationId xmlns:a16="http://schemas.microsoft.com/office/drawing/2014/main" id="{5B5C4853-408E-6A24-E718-6094B442ABF4}"/>
                  </a:ext>
                </a:extLst>
              </p:cNvPr>
              <p:cNvCxnSpPr/>
              <p:nvPr/>
            </p:nvCxnSpPr>
            <p:spPr bwMode="auto">
              <a:xfrm>
                <a:off x="10981266" y="204364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79" name="Straight Connector 478">
                <a:extLst>
                  <a:ext uri="{FF2B5EF4-FFF2-40B4-BE49-F238E27FC236}">
                    <a16:creationId xmlns:a16="http://schemas.microsoft.com/office/drawing/2014/main" id="{D1991545-F394-A4A9-6CED-6823C5030995}"/>
                  </a:ext>
                </a:extLst>
              </p:cNvPr>
              <p:cNvCxnSpPr/>
              <p:nvPr/>
            </p:nvCxnSpPr>
            <p:spPr bwMode="auto">
              <a:xfrm>
                <a:off x="10971741" y="204364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80" name="Straight Connector 479">
                <a:extLst>
                  <a:ext uri="{FF2B5EF4-FFF2-40B4-BE49-F238E27FC236}">
                    <a16:creationId xmlns:a16="http://schemas.microsoft.com/office/drawing/2014/main" id="{875018CC-0919-447B-A455-434EEBD2F38C}"/>
                  </a:ext>
                </a:extLst>
              </p:cNvPr>
              <p:cNvCxnSpPr/>
              <p:nvPr/>
            </p:nvCxnSpPr>
            <p:spPr bwMode="auto">
              <a:xfrm>
                <a:off x="10947400" y="204364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81" name="Straight Connector 480">
                <a:extLst>
                  <a:ext uri="{FF2B5EF4-FFF2-40B4-BE49-F238E27FC236}">
                    <a16:creationId xmlns:a16="http://schemas.microsoft.com/office/drawing/2014/main" id="{484D8D44-FCA9-0093-6D80-FB5554A7B16E}"/>
                  </a:ext>
                </a:extLst>
              </p:cNvPr>
              <p:cNvCxnSpPr/>
              <p:nvPr/>
            </p:nvCxnSpPr>
            <p:spPr bwMode="auto">
              <a:xfrm>
                <a:off x="10926233" y="204364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82" name="Straight Connector 481">
                <a:extLst>
                  <a:ext uri="{FF2B5EF4-FFF2-40B4-BE49-F238E27FC236}">
                    <a16:creationId xmlns:a16="http://schemas.microsoft.com/office/drawing/2014/main" id="{86BC7B69-BC4C-D042-890B-5401CC05A918}"/>
                  </a:ext>
                </a:extLst>
              </p:cNvPr>
              <p:cNvCxnSpPr/>
              <p:nvPr/>
            </p:nvCxnSpPr>
            <p:spPr bwMode="auto">
              <a:xfrm>
                <a:off x="10911416" y="204364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83" name="Straight Connector 482">
                <a:extLst>
                  <a:ext uri="{FF2B5EF4-FFF2-40B4-BE49-F238E27FC236}">
                    <a16:creationId xmlns:a16="http://schemas.microsoft.com/office/drawing/2014/main" id="{FE13BE77-CB7F-8F2C-76BE-E17B3DEA8B77}"/>
                  </a:ext>
                </a:extLst>
              </p:cNvPr>
              <p:cNvCxnSpPr/>
              <p:nvPr/>
            </p:nvCxnSpPr>
            <p:spPr bwMode="auto">
              <a:xfrm>
                <a:off x="10898716" y="204364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84" name="Straight Connector 483">
                <a:extLst>
                  <a:ext uri="{FF2B5EF4-FFF2-40B4-BE49-F238E27FC236}">
                    <a16:creationId xmlns:a16="http://schemas.microsoft.com/office/drawing/2014/main" id="{A8733BB8-A8A9-E530-851D-E066776AD1FB}"/>
                  </a:ext>
                </a:extLst>
              </p:cNvPr>
              <p:cNvCxnSpPr/>
              <p:nvPr/>
            </p:nvCxnSpPr>
            <p:spPr bwMode="auto">
              <a:xfrm>
                <a:off x="10889191" y="204364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85" name="Straight Connector 484">
                <a:extLst>
                  <a:ext uri="{FF2B5EF4-FFF2-40B4-BE49-F238E27FC236}">
                    <a16:creationId xmlns:a16="http://schemas.microsoft.com/office/drawing/2014/main" id="{5BDFCE49-B0AA-A02B-083D-822D5899E7DF}"/>
                  </a:ext>
                </a:extLst>
              </p:cNvPr>
              <p:cNvCxnSpPr/>
              <p:nvPr/>
            </p:nvCxnSpPr>
            <p:spPr bwMode="auto">
              <a:xfrm>
                <a:off x="10876490" y="204364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86" name="Straight Connector 485">
                <a:extLst>
                  <a:ext uri="{FF2B5EF4-FFF2-40B4-BE49-F238E27FC236}">
                    <a16:creationId xmlns:a16="http://schemas.microsoft.com/office/drawing/2014/main" id="{3C5C6CD7-9EDE-DB2C-2945-4B5F58B86B0C}"/>
                  </a:ext>
                </a:extLst>
              </p:cNvPr>
              <p:cNvCxnSpPr/>
              <p:nvPr/>
            </p:nvCxnSpPr>
            <p:spPr bwMode="auto">
              <a:xfrm>
                <a:off x="10848974" y="204364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87" name="Straight Connector 486">
                <a:extLst>
                  <a:ext uri="{FF2B5EF4-FFF2-40B4-BE49-F238E27FC236}">
                    <a16:creationId xmlns:a16="http://schemas.microsoft.com/office/drawing/2014/main" id="{85D926F4-3A24-81B5-59F6-500033F07F77}"/>
                  </a:ext>
                </a:extLst>
              </p:cNvPr>
              <p:cNvCxnSpPr/>
              <p:nvPr/>
            </p:nvCxnSpPr>
            <p:spPr bwMode="auto">
              <a:xfrm>
                <a:off x="10836274" y="204364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88" name="Straight Connector 487">
                <a:extLst>
                  <a:ext uri="{FF2B5EF4-FFF2-40B4-BE49-F238E27FC236}">
                    <a16:creationId xmlns:a16="http://schemas.microsoft.com/office/drawing/2014/main" id="{2F1B7442-65DB-9E5C-9F8B-1184B1FEDF75}"/>
                  </a:ext>
                </a:extLst>
              </p:cNvPr>
              <p:cNvCxnSpPr/>
              <p:nvPr/>
            </p:nvCxnSpPr>
            <p:spPr bwMode="auto">
              <a:xfrm>
                <a:off x="10827807" y="204364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89" name="Straight Connector 488">
                <a:extLst>
                  <a:ext uri="{FF2B5EF4-FFF2-40B4-BE49-F238E27FC236}">
                    <a16:creationId xmlns:a16="http://schemas.microsoft.com/office/drawing/2014/main" id="{CAB7A432-1756-DF2D-323F-79827BAC0BEB}"/>
                  </a:ext>
                </a:extLst>
              </p:cNvPr>
              <p:cNvCxnSpPr/>
              <p:nvPr/>
            </p:nvCxnSpPr>
            <p:spPr bwMode="auto">
              <a:xfrm>
                <a:off x="10818282" y="204364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91" name="Straight Connector 490">
                <a:extLst>
                  <a:ext uri="{FF2B5EF4-FFF2-40B4-BE49-F238E27FC236}">
                    <a16:creationId xmlns:a16="http://schemas.microsoft.com/office/drawing/2014/main" id="{252B6A4B-9505-5D9E-AA71-ED7DB852ABD0}"/>
                  </a:ext>
                </a:extLst>
              </p:cNvPr>
              <p:cNvCxnSpPr/>
              <p:nvPr/>
            </p:nvCxnSpPr>
            <p:spPr bwMode="auto">
              <a:xfrm>
                <a:off x="10806640" y="204364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92" name="Straight Connector 491">
                <a:extLst>
                  <a:ext uri="{FF2B5EF4-FFF2-40B4-BE49-F238E27FC236}">
                    <a16:creationId xmlns:a16="http://schemas.microsoft.com/office/drawing/2014/main" id="{BFA80114-E5E6-46D1-32B2-8A2FB27A6172}"/>
                  </a:ext>
                </a:extLst>
              </p:cNvPr>
              <p:cNvCxnSpPr/>
              <p:nvPr/>
            </p:nvCxnSpPr>
            <p:spPr bwMode="auto">
              <a:xfrm>
                <a:off x="10797115" y="204364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93" name="Straight Connector 492">
                <a:extLst>
                  <a:ext uri="{FF2B5EF4-FFF2-40B4-BE49-F238E27FC236}">
                    <a16:creationId xmlns:a16="http://schemas.microsoft.com/office/drawing/2014/main" id="{BC7A0F43-1C09-A53A-58A9-183D55BB12A8}"/>
                  </a:ext>
                </a:extLst>
              </p:cNvPr>
              <p:cNvCxnSpPr/>
              <p:nvPr/>
            </p:nvCxnSpPr>
            <p:spPr bwMode="auto">
              <a:xfrm>
                <a:off x="10784415" y="204364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94" name="Straight Connector 493">
                <a:extLst>
                  <a:ext uri="{FF2B5EF4-FFF2-40B4-BE49-F238E27FC236}">
                    <a16:creationId xmlns:a16="http://schemas.microsoft.com/office/drawing/2014/main" id="{7B035661-AD87-05EF-26D4-33FC46394516}"/>
                  </a:ext>
                </a:extLst>
              </p:cNvPr>
              <p:cNvCxnSpPr/>
              <p:nvPr/>
            </p:nvCxnSpPr>
            <p:spPr bwMode="auto">
              <a:xfrm>
                <a:off x="10772773"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95" name="Straight Connector 494">
                <a:extLst>
                  <a:ext uri="{FF2B5EF4-FFF2-40B4-BE49-F238E27FC236}">
                    <a16:creationId xmlns:a16="http://schemas.microsoft.com/office/drawing/2014/main" id="{40611BA6-2D09-0635-6456-FA71C7957BC4}"/>
                  </a:ext>
                </a:extLst>
              </p:cNvPr>
              <p:cNvCxnSpPr/>
              <p:nvPr/>
            </p:nvCxnSpPr>
            <p:spPr bwMode="auto">
              <a:xfrm>
                <a:off x="10766423"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96" name="Straight Connector 495">
                <a:extLst>
                  <a:ext uri="{FF2B5EF4-FFF2-40B4-BE49-F238E27FC236}">
                    <a16:creationId xmlns:a16="http://schemas.microsoft.com/office/drawing/2014/main" id="{6D6FB881-3A89-9DFB-675C-6588160AC7F5}"/>
                  </a:ext>
                </a:extLst>
              </p:cNvPr>
              <p:cNvCxnSpPr/>
              <p:nvPr/>
            </p:nvCxnSpPr>
            <p:spPr bwMode="auto">
              <a:xfrm>
                <a:off x="10746314"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97" name="Straight Connector 496">
                <a:extLst>
                  <a:ext uri="{FF2B5EF4-FFF2-40B4-BE49-F238E27FC236}">
                    <a16:creationId xmlns:a16="http://schemas.microsoft.com/office/drawing/2014/main" id="{E5C39731-F9CE-436C-8162-8206CCCDE5A4}"/>
                  </a:ext>
                </a:extLst>
              </p:cNvPr>
              <p:cNvCxnSpPr/>
              <p:nvPr/>
            </p:nvCxnSpPr>
            <p:spPr bwMode="auto">
              <a:xfrm>
                <a:off x="10737847"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98" name="Straight Connector 497">
                <a:extLst>
                  <a:ext uri="{FF2B5EF4-FFF2-40B4-BE49-F238E27FC236}">
                    <a16:creationId xmlns:a16="http://schemas.microsoft.com/office/drawing/2014/main" id="{C7FA5C80-29BD-3BD0-0569-BB265EE02921}"/>
                  </a:ext>
                </a:extLst>
              </p:cNvPr>
              <p:cNvCxnSpPr/>
              <p:nvPr/>
            </p:nvCxnSpPr>
            <p:spPr bwMode="auto">
              <a:xfrm>
                <a:off x="10721972"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99" name="Straight Connector 498">
                <a:extLst>
                  <a:ext uri="{FF2B5EF4-FFF2-40B4-BE49-F238E27FC236}">
                    <a16:creationId xmlns:a16="http://schemas.microsoft.com/office/drawing/2014/main" id="{F807C002-A6A2-C7D2-D366-272354A8A680}"/>
                  </a:ext>
                </a:extLst>
              </p:cNvPr>
              <p:cNvCxnSpPr/>
              <p:nvPr/>
            </p:nvCxnSpPr>
            <p:spPr bwMode="auto">
              <a:xfrm>
                <a:off x="10694456"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500" name="Straight Connector 499">
                <a:extLst>
                  <a:ext uri="{FF2B5EF4-FFF2-40B4-BE49-F238E27FC236}">
                    <a16:creationId xmlns:a16="http://schemas.microsoft.com/office/drawing/2014/main" id="{0DE161EF-28B1-B8D9-4645-E4CAA95C0A7A}"/>
                  </a:ext>
                </a:extLst>
              </p:cNvPr>
              <p:cNvCxnSpPr/>
              <p:nvPr/>
            </p:nvCxnSpPr>
            <p:spPr bwMode="auto">
              <a:xfrm>
                <a:off x="10690222"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501" name="Straight Connector 500">
                <a:extLst>
                  <a:ext uri="{FF2B5EF4-FFF2-40B4-BE49-F238E27FC236}">
                    <a16:creationId xmlns:a16="http://schemas.microsoft.com/office/drawing/2014/main" id="{A3EE73AE-D030-95EC-48DD-3883AC31E502}"/>
                  </a:ext>
                </a:extLst>
              </p:cNvPr>
              <p:cNvCxnSpPr/>
              <p:nvPr/>
            </p:nvCxnSpPr>
            <p:spPr bwMode="auto">
              <a:xfrm>
                <a:off x="10681756"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502" name="Straight Connector 501">
                <a:extLst>
                  <a:ext uri="{FF2B5EF4-FFF2-40B4-BE49-F238E27FC236}">
                    <a16:creationId xmlns:a16="http://schemas.microsoft.com/office/drawing/2014/main" id="{A436A82A-6DAC-FB96-72E8-B01EDA0AD4A5}"/>
                  </a:ext>
                </a:extLst>
              </p:cNvPr>
              <p:cNvCxnSpPr/>
              <p:nvPr/>
            </p:nvCxnSpPr>
            <p:spPr bwMode="auto">
              <a:xfrm>
                <a:off x="10661648"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503" name="Straight Connector 502">
                <a:extLst>
                  <a:ext uri="{FF2B5EF4-FFF2-40B4-BE49-F238E27FC236}">
                    <a16:creationId xmlns:a16="http://schemas.microsoft.com/office/drawing/2014/main" id="{0D432EC5-CF38-D900-8F63-3083D6976CDB}"/>
                  </a:ext>
                </a:extLst>
              </p:cNvPr>
              <p:cNvCxnSpPr/>
              <p:nvPr/>
            </p:nvCxnSpPr>
            <p:spPr bwMode="auto">
              <a:xfrm>
                <a:off x="10653181"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504" name="Straight Connector 503">
                <a:extLst>
                  <a:ext uri="{FF2B5EF4-FFF2-40B4-BE49-F238E27FC236}">
                    <a16:creationId xmlns:a16="http://schemas.microsoft.com/office/drawing/2014/main" id="{E3B8291C-891A-1585-07D2-6BEAA8CAACD3}"/>
                  </a:ext>
                </a:extLst>
              </p:cNvPr>
              <p:cNvCxnSpPr/>
              <p:nvPr/>
            </p:nvCxnSpPr>
            <p:spPr bwMode="auto">
              <a:xfrm>
                <a:off x="10647889"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505" name="Straight Connector 504">
                <a:extLst>
                  <a:ext uri="{FF2B5EF4-FFF2-40B4-BE49-F238E27FC236}">
                    <a16:creationId xmlns:a16="http://schemas.microsoft.com/office/drawing/2014/main" id="{D83274AC-1C56-6EC5-C992-DF15439D4CEB}"/>
                  </a:ext>
                </a:extLst>
              </p:cNvPr>
              <p:cNvCxnSpPr/>
              <p:nvPr/>
            </p:nvCxnSpPr>
            <p:spPr bwMode="auto">
              <a:xfrm>
                <a:off x="10634130"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506" name="Straight Connector 505">
                <a:extLst>
                  <a:ext uri="{FF2B5EF4-FFF2-40B4-BE49-F238E27FC236}">
                    <a16:creationId xmlns:a16="http://schemas.microsoft.com/office/drawing/2014/main" id="{F4DC2FBD-FE94-8111-22D6-95950C289D44}"/>
                  </a:ext>
                </a:extLst>
              </p:cNvPr>
              <p:cNvCxnSpPr/>
              <p:nvPr/>
            </p:nvCxnSpPr>
            <p:spPr bwMode="auto">
              <a:xfrm>
                <a:off x="10626721"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507" name="Straight Connector 506">
                <a:extLst>
                  <a:ext uri="{FF2B5EF4-FFF2-40B4-BE49-F238E27FC236}">
                    <a16:creationId xmlns:a16="http://schemas.microsoft.com/office/drawing/2014/main" id="{1C66FC71-C2D4-F535-88A9-F90099FF8CB7}"/>
                  </a:ext>
                </a:extLst>
              </p:cNvPr>
              <p:cNvCxnSpPr/>
              <p:nvPr/>
            </p:nvCxnSpPr>
            <p:spPr bwMode="auto">
              <a:xfrm>
                <a:off x="10617196"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508" name="Straight Connector 507">
                <a:extLst>
                  <a:ext uri="{FF2B5EF4-FFF2-40B4-BE49-F238E27FC236}">
                    <a16:creationId xmlns:a16="http://schemas.microsoft.com/office/drawing/2014/main" id="{8A03A576-4FF8-3230-1BE0-4A8BC4F1880E}"/>
                  </a:ext>
                </a:extLst>
              </p:cNvPr>
              <p:cNvCxnSpPr/>
              <p:nvPr/>
            </p:nvCxnSpPr>
            <p:spPr bwMode="auto">
              <a:xfrm>
                <a:off x="10605555"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509" name="Straight Connector 508">
                <a:extLst>
                  <a:ext uri="{FF2B5EF4-FFF2-40B4-BE49-F238E27FC236}">
                    <a16:creationId xmlns:a16="http://schemas.microsoft.com/office/drawing/2014/main" id="{3547C87E-C3FA-5098-4720-0E434DC3BEB9}"/>
                  </a:ext>
                </a:extLst>
              </p:cNvPr>
              <p:cNvCxnSpPr/>
              <p:nvPr/>
            </p:nvCxnSpPr>
            <p:spPr bwMode="auto">
              <a:xfrm>
                <a:off x="10594971"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510" name="Straight Connector 509">
                <a:extLst>
                  <a:ext uri="{FF2B5EF4-FFF2-40B4-BE49-F238E27FC236}">
                    <a16:creationId xmlns:a16="http://schemas.microsoft.com/office/drawing/2014/main" id="{617F08AD-EA9C-A676-5CC0-0BD289AE4040}"/>
                  </a:ext>
                </a:extLst>
              </p:cNvPr>
              <p:cNvCxnSpPr/>
              <p:nvPr/>
            </p:nvCxnSpPr>
            <p:spPr bwMode="auto">
              <a:xfrm>
                <a:off x="10591796"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511" name="Straight Connector 510">
                <a:extLst>
                  <a:ext uri="{FF2B5EF4-FFF2-40B4-BE49-F238E27FC236}">
                    <a16:creationId xmlns:a16="http://schemas.microsoft.com/office/drawing/2014/main" id="{FDD13F45-A0EA-DD24-E8CE-962F6541AE32}"/>
                  </a:ext>
                </a:extLst>
              </p:cNvPr>
              <p:cNvCxnSpPr/>
              <p:nvPr/>
            </p:nvCxnSpPr>
            <p:spPr bwMode="auto">
              <a:xfrm>
                <a:off x="10570630"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5A9BC3C0-DFC0-0BA3-32F4-D598B8532A58}"/>
                  </a:ext>
                </a:extLst>
              </p:cNvPr>
              <p:cNvCxnSpPr/>
              <p:nvPr/>
            </p:nvCxnSpPr>
            <p:spPr bwMode="auto">
              <a:xfrm>
                <a:off x="10566397"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465F4502-9D7B-FB7C-6DA1-415AFF50AA7A}"/>
                  </a:ext>
                </a:extLst>
              </p:cNvPr>
              <p:cNvCxnSpPr/>
              <p:nvPr/>
            </p:nvCxnSpPr>
            <p:spPr bwMode="auto">
              <a:xfrm>
                <a:off x="10562164"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56194AA1-34E1-AA62-CFD5-F884C776DBBC}"/>
                  </a:ext>
                </a:extLst>
              </p:cNvPr>
              <p:cNvCxnSpPr/>
              <p:nvPr/>
            </p:nvCxnSpPr>
            <p:spPr bwMode="auto">
              <a:xfrm>
                <a:off x="10548406"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89A8A7A0-4A3C-22AE-C3D7-64239B29B486}"/>
                  </a:ext>
                </a:extLst>
              </p:cNvPr>
              <p:cNvCxnSpPr/>
              <p:nvPr/>
            </p:nvCxnSpPr>
            <p:spPr bwMode="auto">
              <a:xfrm>
                <a:off x="10533589"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EC3576A5-2EF7-B499-CC2B-D41968D0B949}"/>
                  </a:ext>
                </a:extLst>
              </p:cNvPr>
              <p:cNvCxnSpPr/>
              <p:nvPr/>
            </p:nvCxnSpPr>
            <p:spPr bwMode="auto">
              <a:xfrm>
                <a:off x="10518772"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1532F411-AD0E-BAAA-DED6-84E29062BE23}"/>
                  </a:ext>
                </a:extLst>
              </p:cNvPr>
              <p:cNvCxnSpPr/>
              <p:nvPr/>
            </p:nvCxnSpPr>
            <p:spPr bwMode="auto">
              <a:xfrm>
                <a:off x="10512422"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0D76ED46-77E3-B695-0762-00A75A52659E}"/>
                  </a:ext>
                </a:extLst>
              </p:cNvPr>
              <p:cNvCxnSpPr/>
              <p:nvPr/>
            </p:nvCxnSpPr>
            <p:spPr bwMode="auto">
              <a:xfrm>
                <a:off x="10509247"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9D7A2AB3-12C8-5CC0-5D36-2361853BCE07}"/>
                  </a:ext>
                </a:extLst>
              </p:cNvPr>
              <p:cNvCxnSpPr/>
              <p:nvPr/>
            </p:nvCxnSpPr>
            <p:spPr bwMode="auto">
              <a:xfrm>
                <a:off x="10500780"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E8081592-FA04-8521-8FA2-6E53FFA160E9}"/>
                  </a:ext>
                </a:extLst>
              </p:cNvPr>
              <p:cNvCxnSpPr/>
              <p:nvPr/>
            </p:nvCxnSpPr>
            <p:spPr bwMode="auto">
              <a:xfrm>
                <a:off x="10480672"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8FA8716C-93D1-34DC-D6FB-FD9E0771E124}"/>
                  </a:ext>
                </a:extLst>
              </p:cNvPr>
              <p:cNvCxnSpPr/>
              <p:nvPr/>
            </p:nvCxnSpPr>
            <p:spPr bwMode="auto">
              <a:xfrm>
                <a:off x="10461622"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1E940F95-DC3B-DF45-9ACC-C589712172FD}"/>
                  </a:ext>
                </a:extLst>
              </p:cNvPr>
              <p:cNvCxnSpPr/>
              <p:nvPr/>
            </p:nvCxnSpPr>
            <p:spPr bwMode="auto">
              <a:xfrm>
                <a:off x="10442572" y="19970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76C0A90A-4EE0-B6CF-A795-B81070EAFCE0}"/>
                  </a:ext>
                </a:extLst>
              </p:cNvPr>
              <p:cNvCxnSpPr/>
              <p:nvPr/>
            </p:nvCxnSpPr>
            <p:spPr bwMode="auto">
              <a:xfrm>
                <a:off x="10424581"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7ADED1C5-5BFC-E2A3-BB9E-676D24A923CB}"/>
                  </a:ext>
                </a:extLst>
              </p:cNvPr>
              <p:cNvCxnSpPr/>
              <p:nvPr/>
            </p:nvCxnSpPr>
            <p:spPr bwMode="auto">
              <a:xfrm>
                <a:off x="10406589"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91EF50D3-E10E-B0CA-39CD-3A47C7DCE01D}"/>
                  </a:ext>
                </a:extLst>
              </p:cNvPr>
              <p:cNvCxnSpPr/>
              <p:nvPr/>
            </p:nvCxnSpPr>
            <p:spPr bwMode="auto">
              <a:xfrm>
                <a:off x="10392831"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A024F328-6AC8-2BB0-F700-C6194A80B8EF}"/>
                  </a:ext>
                </a:extLst>
              </p:cNvPr>
              <p:cNvCxnSpPr/>
              <p:nvPr/>
            </p:nvCxnSpPr>
            <p:spPr bwMode="auto">
              <a:xfrm>
                <a:off x="10389656"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30C922A4-7166-B28A-57AA-56DC3FF095EA}"/>
                  </a:ext>
                </a:extLst>
              </p:cNvPr>
              <p:cNvCxnSpPr/>
              <p:nvPr/>
            </p:nvCxnSpPr>
            <p:spPr bwMode="auto">
              <a:xfrm>
                <a:off x="10371665"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E2E8FCA1-2591-E493-F062-C0A9A4AE794A}"/>
                  </a:ext>
                </a:extLst>
              </p:cNvPr>
              <p:cNvCxnSpPr/>
              <p:nvPr/>
            </p:nvCxnSpPr>
            <p:spPr bwMode="auto">
              <a:xfrm>
                <a:off x="10364256"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19FBF0C8-9792-DF0F-8E8A-99470BA4F13B}"/>
                  </a:ext>
                </a:extLst>
              </p:cNvPr>
              <p:cNvCxnSpPr/>
              <p:nvPr/>
            </p:nvCxnSpPr>
            <p:spPr bwMode="auto">
              <a:xfrm>
                <a:off x="10360023"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78F34299-E47E-378A-C2F3-0D14970AC83B}"/>
                  </a:ext>
                </a:extLst>
              </p:cNvPr>
              <p:cNvCxnSpPr/>
              <p:nvPr/>
            </p:nvCxnSpPr>
            <p:spPr bwMode="auto">
              <a:xfrm>
                <a:off x="10338856"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84098677-E9B5-6A2F-1D04-CFA2B4FE5D24}"/>
                  </a:ext>
                </a:extLst>
              </p:cNvPr>
              <p:cNvCxnSpPr/>
              <p:nvPr/>
            </p:nvCxnSpPr>
            <p:spPr bwMode="auto">
              <a:xfrm>
                <a:off x="10319806"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C4E8C55E-A350-B496-C4D9-D0CC5ED2E4EC}"/>
                  </a:ext>
                </a:extLst>
              </p:cNvPr>
              <p:cNvCxnSpPr/>
              <p:nvPr/>
            </p:nvCxnSpPr>
            <p:spPr bwMode="auto">
              <a:xfrm>
                <a:off x="10308164"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E47A0924-D1C3-E31E-F760-17E805F928FD}"/>
                  </a:ext>
                </a:extLst>
              </p:cNvPr>
              <p:cNvCxnSpPr/>
              <p:nvPr/>
            </p:nvCxnSpPr>
            <p:spPr bwMode="auto">
              <a:xfrm>
                <a:off x="10300756"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5D6E43F3-BF9F-384E-8AE7-C001AC49B6F5}"/>
                  </a:ext>
                </a:extLst>
              </p:cNvPr>
              <p:cNvCxnSpPr/>
              <p:nvPr/>
            </p:nvCxnSpPr>
            <p:spPr bwMode="auto">
              <a:xfrm>
                <a:off x="10283822"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6351AFCD-1B7D-710A-AF52-686A849D5352}"/>
                  </a:ext>
                </a:extLst>
              </p:cNvPr>
              <p:cNvCxnSpPr/>
              <p:nvPr/>
            </p:nvCxnSpPr>
            <p:spPr bwMode="auto">
              <a:xfrm>
                <a:off x="10274297"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3C278F52-5C65-A4C2-D196-C214C94C3AC8}"/>
                  </a:ext>
                </a:extLst>
              </p:cNvPr>
              <p:cNvCxnSpPr/>
              <p:nvPr/>
            </p:nvCxnSpPr>
            <p:spPr bwMode="auto">
              <a:xfrm>
                <a:off x="10264772"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CCFF4357-4DC1-6111-99FB-1BA0F1171B0E}"/>
                  </a:ext>
                </a:extLst>
              </p:cNvPr>
              <p:cNvCxnSpPr/>
              <p:nvPr/>
            </p:nvCxnSpPr>
            <p:spPr bwMode="auto">
              <a:xfrm>
                <a:off x="10252072"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AA346BF2-1DD3-022E-2A89-1BCC483C0871}"/>
                  </a:ext>
                </a:extLst>
              </p:cNvPr>
              <p:cNvCxnSpPr/>
              <p:nvPr/>
            </p:nvCxnSpPr>
            <p:spPr bwMode="auto">
              <a:xfrm>
                <a:off x="10244664"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A0C3449C-3CE1-ADC3-506F-545FB8F458C3}"/>
                  </a:ext>
                </a:extLst>
              </p:cNvPr>
              <p:cNvCxnSpPr/>
              <p:nvPr/>
            </p:nvCxnSpPr>
            <p:spPr bwMode="auto">
              <a:xfrm>
                <a:off x="10231964"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047F1B98-CDB6-3D31-7659-84E92DB349FA}"/>
                  </a:ext>
                </a:extLst>
              </p:cNvPr>
              <p:cNvCxnSpPr/>
              <p:nvPr/>
            </p:nvCxnSpPr>
            <p:spPr bwMode="auto">
              <a:xfrm>
                <a:off x="10227731"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FE4377F2-58AE-5A01-A12C-749A15ED5C18}"/>
                  </a:ext>
                </a:extLst>
              </p:cNvPr>
              <p:cNvCxnSpPr/>
              <p:nvPr/>
            </p:nvCxnSpPr>
            <p:spPr bwMode="auto">
              <a:xfrm>
                <a:off x="10205506"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FBEDDE5C-C2AC-AB7E-5EFC-3E41D71D5B21}"/>
                  </a:ext>
                </a:extLst>
              </p:cNvPr>
              <p:cNvCxnSpPr/>
              <p:nvPr/>
            </p:nvCxnSpPr>
            <p:spPr bwMode="auto">
              <a:xfrm>
                <a:off x="10193864"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3F53C0D2-925E-CD59-6343-045247AA0EAB}"/>
                  </a:ext>
                </a:extLst>
              </p:cNvPr>
              <p:cNvCxnSpPr/>
              <p:nvPr/>
            </p:nvCxnSpPr>
            <p:spPr bwMode="auto">
              <a:xfrm>
                <a:off x="10174814"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9569C876-8C0C-5F4F-FD6A-E2543EDEFEC3}"/>
                  </a:ext>
                </a:extLst>
              </p:cNvPr>
              <p:cNvCxnSpPr/>
              <p:nvPr/>
            </p:nvCxnSpPr>
            <p:spPr bwMode="auto">
              <a:xfrm>
                <a:off x="10158939"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1930FC88-93B3-7671-5966-C81DA920A540}"/>
                  </a:ext>
                </a:extLst>
              </p:cNvPr>
              <p:cNvCxnSpPr/>
              <p:nvPr/>
            </p:nvCxnSpPr>
            <p:spPr bwMode="auto">
              <a:xfrm>
                <a:off x="10145181"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E1187E72-8D3A-70EA-B4B5-A4915EF55FF8}"/>
                  </a:ext>
                </a:extLst>
              </p:cNvPr>
              <p:cNvCxnSpPr/>
              <p:nvPr/>
            </p:nvCxnSpPr>
            <p:spPr bwMode="auto">
              <a:xfrm>
                <a:off x="10137772"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8C7AC09E-5AAF-BF69-24E7-CEFE8AC2FDC4}"/>
                  </a:ext>
                </a:extLst>
              </p:cNvPr>
              <p:cNvCxnSpPr/>
              <p:nvPr/>
            </p:nvCxnSpPr>
            <p:spPr bwMode="auto">
              <a:xfrm>
                <a:off x="10125072"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EF65420A-146D-0837-9C4D-E112C53046D7}"/>
                  </a:ext>
                </a:extLst>
              </p:cNvPr>
              <p:cNvCxnSpPr/>
              <p:nvPr/>
            </p:nvCxnSpPr>
            <p:spPr bwMode="auto">
              <a:xfrm>
                <a:off x="10119780"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7672BDB5-8CE1-25E5-72C7-14F86A8CD25C}"/>
                  </a:ext>
                </a:extLst>
              </p:cNvPr>
              <p:cNvCxnSpPr/>
              <p:nvPr/>
            </p:nvCxnSpPr>
            <p:spPr bwMode="auto">
              <a:xfrm>
                <a:off x="10114488"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FDCFA46D-37F3-5E17-F95B-79E05A04FA4E}"/>
                  </a:ext>
                </a:extLst>
              </p:cNvPr>
              <p:cNvCxnSpPr/>
              <p:nvPr/>
            </p:nvCxnSpPr>
            <p:spPr bwMode="auto">
              <a:xfrm>
                <a:off x="10104963"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120565D6-3651-BD59-39B4-FBE4460706FB}"/>
                  </a:ext>
                </a:extLst>
              </p:cNvPr>
              <p:cNvCxnSpPr/>
              <p:nvPr/>
            </p:nvCxnSpPr>
            <p:spPr bwMode="auto">
              <a:xfrm>
                <a:off x="10097555" y="198437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154C4DB8-A09B-6A13-75BF-9B0054442BC0}"/>
                  </a:ext>
                </a:extLst>
              </p:cNvPr>
              <p:cNvCxnSpPr/>
              <p:nvPr/>
            </p:nvCxnSpPr>
            <p:spPr bwMode="auto">
              <a:xfrm>
                <a:off x="10079564" y="19727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01713B66-C75D-F7D8-E83D-C30908DE9197}"/>
                  </a:ext>
                </a:extLst>
              </p:cNvPr>
              <p:cNvCxnSpPr/>
              <p:nvPr/>
            </p:nvCxnSpPr>
            <p:spPr bwMode="auto">
              <a:xfrm>
                <a:off x="10066864" y="19727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46191DC2-D337-0A48-C556-3AC09CABC745}"/>
                  </a:ext>
                </a:extLst>
              </p:cNvPr>
              <p:cNvCxnSpPr/>
              <p:nvPr/>
            </p:nvCxnSpPr>
            <p:spPr bwMode="auto">
              <a:xfrm>
                <a:off x="10047814" y="19727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A53CE50F-68B7-1448-00E2-EAEDF8528BEB}"/>
                  </a:ext>
                </a:extLst>
              </p:cNvPr>
              <p:cNvCxnSpPr/>
              <p:nvPr/>
            </p:nvCxnSpPr>
            <p:spPr bwMode="auto">
              <a:xfrm>
                <a:off x="10035114" y="19727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33BFA8BA-D2F4-D42E-C6D6-83B322C83A7B}"/>
                  </a:ext>
                </a:extLst>
              </p:cNvPr>
              <p:cNvCxnSpPr/>
              <p:nvPr/>
            </p:nvCxnSpPr>
            <p:spPr bwMode="auto">
              <a:xfrm>
                <a:off x="10017122" y="19727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BE8E70D6-3297-BF23-7595-8AD0D00E80AD}"/>
                  </a:ext>
                </a:extLst>
              </p:cNvPr>
              <p:cNvCxnSpPr/>
              <p:nvPr/>
            </p:nvCxnSpPr>
            <p:spPr bwMode="auto">
              <a:xfrm>
                <a:off x="10025588" y="19727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82F867B2-4410-2E24-A5F5-E740F7973C92}"/>
                  </a:ext>
                </a:extLst>
              </p:cNvPr>
              <p:cNvCxnSpPr/>
              <p:nvPr/>
            </p:nvCxnSpPr>
            <p:spPr bwMode="auto">
              <a:xfrm>
                <a:off x="10004422" y="19727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ACEDEB17-DBB6-F09E-9F1A-E9D6754B345A}"/>
                  </a:ext>
                </a:extLst>
              </p:cNvPr>
              <p:cNvCxnSpPr/>
              <p:nvPr/>
            </p:nvCxnSpPr>
            <p:spPr bwMode="auto">
              <a:xfrm>
                <a:off x="9991722" y="19727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8960E864-B711-3E37-4589-4FB17A0BA7C4}"/>
                  </a:ext>
                </a:extLst>
              </p:cNvPr>
              <p:cNvCxnSpPr/>
              <p:nvPr/>
            </p:nvCxnSpPr>
            <p:spPr bwMode="auto">
              <a:xfrm>
                <a:off x="9979022" y="19727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DE7D1C9F-DC2A-30CB-C383-03B34B3D0DA4}"/>
                  </a:ext>
                </a:extLst>
              </p:cNvPr>
              <p:cNvCxnSpPr/>
              <p:nvPr/>
            </p:nvCxnSpPr>
            <p:spPr bwMode="auto">
              <a:xfrm>
                <a:off x="9971614" y="19727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F83FE47F-D81F-A8C4-7740-435442B2C6A5}"/>
                  </a:ext>
                </a:extLst>
              </p:cNvPr>
              <p:cNvCxnSpPr/>
              <p:nvPr/>
            </p:nvCxnSpPr>
            <p:spPr bwMode="auto">
              <a:xfrm>
                <a:off x="9962089" y="19727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DF1CEDCE-FDE2-02FD-9C43-F54E37E8919E}"/>
                  </a:ext>
                </a:extLst>
              </p:cNvPr>
              <p:cNvCxnSpPr/>
              <p:nvPr/>
            </p:nvCxnSpPr>
            <p:spPr bwMode="auto">
              <a:xfrm>
                <a:off x="9953622" y="19727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428AE157-6D17-35E6-CAAB-B48B4F490337}"/>
                  </a:ext>
                </a:extLst>
              </p:cNvPr>
              <p:cNvCxnSpPr/>
              <p:nvPr/>
            </p:nvCxnSpPr>
            <p:spPr bwMode="auto">
              <a:xfrm>
                <a:off x="9946214" y="19727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FAE9F151-2AF3-EE82-64D9-223E6EC98F5F}"/>
                  </a:ext>
                </a:extLst>
              </p:cNvPr>
              <p:cNvCxnSpPr/>
              <p:nvPr/>
            </p:nvCxnSpPr>
            <p:spPr bwMode="auto">
              <a:xfrm>
                <a:off x="9932455" y="196320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BFBF8898-04AA-F0EC-FA07-9B9B2996FD02}"/>
                  </a:ext>
                </a:extLst>
              </p:cNvPr>
              <p:cNvCxnSpPr/>
              <p:nvPr/>
            </p:nvCxnSpPr>
            <p:spPr bwMode="auto">
              <a:xfrm>
                <a:off x="9922930" y="196320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83B70907-8740-6FB1-C5D9-8DFE1A568A58}"/>
                  </a:ext>
                </a:extLst>
              </p:cNvPr>
              <p:cNvCxnSpPr/>
              <p:nvPr/>
            </p:nvCxnSpPr>
            <p:spPr bwMode="auto">
              <a:xfrm>
                <a:off x="9910230" y="196320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26868842-52CB-C91F-7D70-865A84934112}"/>
                  </a:ext>
                </a:extLst>
              </p:cNvPr>
              <p:cNvCxnSpPr/>
              <p:nvPr/>
            </p:nvCxnSpPr>
            <p:spPr bwMode="auto">
              <a:xfrm>
                <a:off x="9893297" y="196320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16" name="Straight Connector 9215">
                <a:extLst>
                  <a:ext uri="{FF2B5EF4-FFF2-40B4-BE49-F238E27FC236}">
                    <a16:creationId xmlns:a16="http://schemas.microsoft.com/office/drawing/2014/main" id="{74E34ED1-5569-5E65-54A1-A65ECEB82536}"/>
                  </a:ext>
                </a:extLst>
              </p:cNvPr>
              <p:cNvCxnSpPr/>
              <p:nvPr/>
            </p:nvCxnSpPr>
            <p:spPr bwMode="auto">
              <a:xfrm>
                <a:off x="9902822" y="196320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17" name="Straight Connector 9216">
                <a:extLst>
                  <a:ext uri="{FF2B5EF4-FFF2-40B4-BE49-F238E27FC236}">
                    <a16:creationId xmlns:a16="http://schemas.microsoft.com/office/drawing/2014/main" id="{BF6019B9-9EB3-9A3B-4A8F-000CDE446850}"/>
                  </a:ext>
                </a:extLst>
              </p:cNvPr>
              <p:cNvCxnSpPr/>
              <p:nvPr/>
            </p:nvCxnSpPr>
            <p:spPr bwMode="auto">
              <a:xfrm>
                <a:off x="9881655" y="196320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19" name="Straight Connector 9218">
                <a:extLst>
                  <a:ext uri="{FF2B5EF4-FFF2-40B4-BE49-F238E27FC236}">
                    <a16:creationId xmlns:a16="http://schemas.microsoft.com/office/drawing/2014/main" id="{345E2A4D-53F6-910A-8175-F73E96C7086D}"/>
                  </a:ext>
                </a:extLst>
              </p:cNvPr>
              <p:cNvCxnSpPr/>
              <p:nvPr/>
            </p:nvCxnSpPr>
            <p:spPr bwMode="auto">
              <a:xfrm>
                <a:off x="9873188" y="196320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20" name="Straight Connector 9219">
                <a:extLst>
                  <a:ext uri="{FF2B5EF4-FFF2-40B4-BE49-F238E27FC236}">
                    <a16:creationId xmlns:a16="http://schemas.microsoft.com/office/drawing/2014/main" id="{4E6F19DE-4035-4EF6-323F-F0ABD87C0EA8}"/>
                  </a:ext>
                </a:extLst>
              </p:cNvPr>
              <p:cNvCxnSpPr/>
              <p:nvPr/>
            </p:nvCxnSpPr>
            <p:spPr bwMode="auto">
              <a:xfrm>
                <a:off x="9860489" y="196320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21" name="Straight Connector 9220">
                <a:extLst>
                  <a:ext uri="{FF2B5EF4-FFF2-40B4-BE49-F238E27FC236}">
                    <a16:creationId xmlns:a16="http://schemas.microsoft.com/office/drawing/2014/main" id="{E30DABCC-2C6D-7683-9A51-8D70CFC935CA}"/>
                  </a:ext>
                </a:extLst>
              </p:cNvPr>
              <p:cNvCxnSpPr/>
              <p:nvPr/>
            </p:nvCxnSpPr>
            <p:spPr bwMode="auto">
              <a:xfrm>
                <a:off x="9843556" y="19600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22" name="Straight Connector 9221">
                <a:extLst>
                  <a:ext uri="{FF2B5EF4-FFF2-40B4-BE49-F238E27FC236}">
                    <a16:creationId xmlns:a16="http://schemas.microsoft.com/office/drawing/2014/main" id="{4A618741-3278-09F6-00B2-EF3B9A6FC268}"/>
                  </a:ext>
                </a:extLst>
              </p:cNvPr>
              <p:cNvCxnSpPr/>
              <p:nvPr/>
            </p:nvCxnSpPr>
            <p:spPr bwMode="auto">
              <a:xfrm>
                <a:off x="9830856" y="19600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23" name="Straight Connector 9222">
                <a:extLst>
                  <a:ext uri="{FF2B5EF4-FFF2-40B4-BE49-F238E27FC236}">
                    <a16:creationId xmlns:a16="http://schemas.microsoft.com/office/drawing/2014/main" id="{F55EA334-0940-3F32-8774-6EDAA5BA9293}"/>
                  </a:ext>
                </a:extLst>
              </p:cNvPr>
              <p:cNvCxnSpPr/>
              <p:nvPr/>
            </p:nvCxnSpPr>
            <p:spPr bwMode="auto">
              <a:xfrm>
                <a:off x="9818156" y="19600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24" name="Straight Connector 9223">
                <a:extLst>
                  <a:ext uri="{FF2B5EF4-FFF2-40B4-BE49-F238E27FC236}">
                    <a16:creationId xmlns:a16="http://schemas.microsoft.com/office/drawing/2014/main" id="{7843486F-4B31-D234-017B-ACD892DB4674}"/>
                  </a:ext>
                </a:extLst>
              </p:cNvPr>
              <p:cNvCxnSpPr/>
              <p:nvPr/>
            </p:nvCxnSpPr>
            <p:spPr bwMode="auto">
              <a:xfrm>
                <a:off x="9805455" y="19600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25" name="Straight Connector 9224">
                <a:extLst>
                  <a:ext uri="{FF2B5EF4-FFF2-40B4-BE49-F238E27FC236}">
                    <a16:creationId xmlns:a16="http://schemas.microsoft.com/office/drawing/2014/main" id="{5D12EF54-28C9-B0E8-15FD-F6CBCA693B18}"/>
                  </a:ext>
                </a:extLst>
              </p:cNvPr>
              <p:cNvCxnSpPr/>
              <p:nvPr/>
            </p:nvCxnSpPr>
            <p:spPr bwMode="auto">
              <a:xfrm>
                <a:off x="9790639" y="19600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26" name="Straight Connector 9225">
                <a:extLst>
                  <a:ext uri="{FF2B5EF4-FFF2-40B4-BE49-F238E27FC236}">
                    <a16:creationId xmlns:a16="http://schemas.microsoft.com/office/drawing/2014/main" id="{E94B5C9A-0A43-D7A2-C5A0-A6F90A977148}"/>
                  </a:ext>
                </a:extLst>
              </p:cNvPr>
              <p:cNvCxnSpPr/>
              <p:nvPr/>
            </p:nvCxnSpPr>
            <p:spPr bwMode="auto">
              <a:xfrm>
                <a:off x="9794872" y="19600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27" name="Straight Connector 9226">
                <a:extLst>
                  <a:ext uri="{FF2B5EF4-FFF2-40B4-BE49-F238E27FC236}">
                    <a16:creationId xmlns:a16="http://schemas.microsoft.com/office/drawing/2014/main" id="{AE8AB759-691A-3604-9058-F42FCB9B75E3}"/>
                  </a:ext>
                </a:extLst>
              </p:cNvPr>
              <p:cNvCxnSpPr/>
              <p:nvPr/>
            </p:nvCxnSpPr>
            <p:spPr bwMode="auto">
              <a:xfrm>
                <a:off x="9772647" y="19600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28" name="Straight Connector 9227">
                <a:extLst>
                  <a:ext uri="{FF2B5EF4-FFF2-40B4-BE49-F238E27FC236}">
                    <a16:creationId xmlns:a16="http://schemas.microsoft.com/office/drawing/2014/main" id="{A158B6D1-8D21-6F7F-9C90-DF041E185F18}"/>
                  </a:ext>
                </a:extLst>
              </p:cNvPr>
              <p:cNvCxnSpPr/>
              <p:nvPr/>
            </p:nvCxnSpPr>
            <p:spPr bwMode="auto">
              <a:xfrm>
                <a:off x="9762064" y="19600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29" name="Straight Connector 9228">
                <a:extLst>
                  <a:ext uri="{FF2B5EF4-FFF2-40B4-BE49-F238E27FC236}">
                    <a16:creationId xmlns:a16="http://schemas.microsoft.com/office/drawing/2014/main" id="{DD9AA6D5-F951-9912-D577-802421A80A3B}"/>
                  </a:ext>
                </a:extLst>
              </p:cNvPr>
              <p:cNvCxnSpPr/>
              <p:nvPr/>
            </p:nvCxnSpPr>
            <p:spPr bwMode="auto">
              <a:xfrm>
                <a:off x="9757831" y="19600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30" name="Straight Connector 9229">
                <a:extLst>
                  <a:ext uri="{FF2B5EF4-FFF2-40B4-BE49-F238E27FC236}">
                    <a16:creationId xmlns:a16="http://schemas.microsoft.com/office/drawing/2014/main" id="{C0C0E446-BB62-7284-FD25-7EA331FC6875}"/>
                  </a:ext>
                </a:extLst>
              </p:cNvPr>
              <p:cNvCxnSpPr/>
              <p:nvPr/>
            </p:nvCxnSpPr>
            <p:spPr bwMode="auto">
              <a:xfrm>
                <a:off x="9739840" y="19600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31" name="Straight Connector 9230">
                <a:extLst>
                  <a:ext uri="{FF2B5EF4-FFF2-40B4-BE49-F238E27FC236}">
                    <a16:creationId xmlns:a16="http://schemas.microsoft.com/office/drawing/2014/main" id="{387CE545-EAB9-8688-1428-94D5FC6ADC3C}"/>
                  </a:ext>
                </a:extLst>
              </p:cNvPr>
              <p:cNvCxnSpPr/>
              <p:nvPr/>
            </p:nvCxnSpPr>
            <p:spPr bwMode="auto">
              <a:xfrm>
                <a:off x="9745131" y="19600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32" name="Straight Connector 9231">
                <a:extLst>
                  <a:ext uri="{FF2B5EF4-FFF2-40B4-BE49-F238E27FC236}">
                    <a16:creationId xmlns:a16="http://schemas.microsoft.com/office/drawing/2014/main" id="{F46DE740-9522-DE5E-955B-10C50BC9FD36}"/>
                  </a:ext>
                </a:extLst>
              </p:cNvPr>
              <p:cNvCxnSpPr/>
              <p:nvPr/>
            </p:nvCxnSpPr>
            <p:spPr bwMode="auto">
              <a:xfrm>
                <a:off x="9728198" y="19600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33" name="Straight Connector 9232">
                <a:extLst>
                  <a:ext uri="{FF2B5EF4-FFF2-40B4-BE49-F238E27FC236}">
                    <a16:creationId xmlns:a16="http://schemas.microsoft.com/office/drawing/2014/main" id="{5CE43FB9-9E2D-67D1-072C-FB7C682C19D4}"/>
                  </a:ext>
                </a:extLst>
              </p:cNvPr>
              <p:cNvCxnSpPr/>
              <p:nvPr/>
            </p:nvCxnSpPr>
            <p:spPr bwMode="auto">
              <a:xfrm>
                <a:off x="9727140" y="196003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34" name="Straight Connector 9233">
                <a:extLst>
                  <a:ext uri="{FF2B5EF4-FFF2-40B4-BE49-F238E27FC236}">
                    <a16:creationId xmlns:a16="http://schemas.microsoft.com/office/drawing/2014/main" id="{3F4023AD-B2A0-1E22-D549-36FEE8919F58}"/>
                  </a:ext>
                </a:extLst>
              </p:cNvPr>
              <p:cNvCxnSpPr/>
              <p:nvPr/>
            </p:nvCxnSpPr>
            <p:spPr bwMode="auto">
              <a:xfrm>
                <a:off x="9714440" y="195262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35" name="Straight Connector 9234">
                <a:extLst>
                  <a:ext uri="{FF2B5EF4-FFF2-40B4-BE49-F238E27FC236}">
                    <a16:creationId xmlns:a16="http://schemas.microsoft.com/office/drawing/2014/main" id="{6271B51A-4089-BC49-9E0F-931EE35B267E}"/>
                  </a:ext>
                </a:extLst>
              </p:cNvPr>
              <p:cNvCxnSpPr/>
              <p:nvPr/>
            </p:nvCxnSpPr>
            <p:spPr bwMode="auto">
              <a:xfrm>
                <a:off x="9697507" y="194945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36" name="Straight Connector 9235">
                <a:extLst>
                  <a:ext uri="{FF2B5EF4-FFF2-40B4-BE49-F238E27FC236}">
                    <a16:creationId xmlns:a16="http://schemas.microsoft.com/office/drawing/2014/main" id="{93DD9D81-F4C4-B053-F00F-555313D0B2A5}"/>
                  </a:ext>
                </a:extLst>
              </p:cNvPr>
              <p:cNvCxnSpPr/>
              <p:nvPr/>
            </p:nvCxnSpPr>
            <p:spPr bwMode="auto">
              <a:xfrm>
                <a:off x="9683748" y="194945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37" name="Straight Connector 9236">
                <a:extLst>
                  <a:ext uri="{FF2B5EF4-FFF2-40B4-BE49-F238E27FC236}">
                    <a16:creationId xmlns:a16="http://schemas.microsoft.com/office/drawing/2014/main" id="{65F97714-9C6E-DF7A-B5B6-682161C54A49}"/>
                  </a:ext>
                </a:extLst>
              </p:cNvPr>
              <p:cNvCxnSpPr/>
              <p:nvPr/>
            </p:nvCxnSpPr>
            <p:spPr bwMode="auto">
              <a:xfrm>
                <a:off x="9678457" y="194945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38" name="Straight Connector 9237">
                <a:extLst>
                  <a:ext uri="{FF2B5EF4-FFF2-40B4-BE49-F238E27FC236}">
                    <a16:creationId xmlns:a16="http://schemas.microsoft.com/office/drawing/2014/main" id="{ADFD0164-AE6E-AFA4-37F5-AE51BA38AA8B}"/>
                  </a:ext>
                </a:extLst>
              </p:cNvPr>
              <p:cNvCxnSpPr/>
              <p:nvPr/>
            </p:nvCxnSpPr>
            <p:spPr bwMode="auto">
              <a:xfrm>
                <a:off x="9668932" y="194945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39" name="Straight Connector 9238">
                <a:extLst>
                  <a:ext uri="{FF2B5EF4-FFF2-40B4-BE49-F238E27FC236}">
                    <a16:creationId xmlns:a16="http://schemas.microsoft.com/office/drawing/2014/main" id="{022D5816-82E2-D156-21E6-5F925F59BD2D}"/>
                  </a:ext>
                </a:extLst>
              </p:cNvPr>
              <p:cNvCxnSpPr/>
              <p:nvPr/>
            </p:nvCxnSpPr>
            <p:spPr bwMode="auto">
              <a:xfrm>
                <a:off x="9660465" y="194945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40" name="Straight Connector 9239">
                <a:extLst>
                  <a:ext uri="{FF2B5EF4-FFF2-40B4-BE49-F238E27FC236}">
                    <a16:creationId xmlns:a16="http://schemas.microsoft.com/office/drawing/2014/main" id="{37D6AB18-643D-BA30-39AD-63D1C95C46C4}"/>
                  </a:ext>
                </a:extLst>
              </p:cNvPr>
              <p:cNvCxnSpPr/>
              <p:nvPr/>
            </p:nvCxnSpPr>
            <p:spPr bwMode="auto">
              <a:xfrm>
                <a:off x="9649881" y="194945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41" name="Straight Connector 9240">
                <a:extLst>
                  <a:ext uri="{FF2B5EF4-FFF2-40B4-BE49-F238E27FC236}">
                    <a16:creationId xmlns:a16="http://schemas.microsoft.com/office/drawing/2014/main" id="{2AA6A991-D3B6-E1C6-CF8A-1A885CCF4ADF}"/>
                  </a:ext>
                </a:extLst>
              </p:cNvPr>
              <p:cNvCxnSpPr/>
              <p:nvPr/>
            </p:nvCxnSpPr>
            <p:spPr bwMode="auto">
              <a:xfrm>
                <a:off x="9639298" y="194945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42" name="Straight Connector 9241">
                <a:extLst>
                  <a:ext uri="{FF2B5EF4-FFF2-40B4-BE49-F238E27FC236}">
                    <a16:creationId xmlns:a16="http://schemas.microsoft.com/office/drawing/2014/main" id="{8187A572-88AB-890D-0AD1-211B03121D49}"/>
                  </a:ext>
                </a:extLst>
              </p:cNvPr>
              <p:cNvCxnSpPr/>
              <p:nvPr/>
            </p:nvCxnSpPr>
            <p:spPr bwMode="auto">
              <a:xfrm>
                <a:off x="9627656" y="193569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43" name="Straight Connector 9242">
                <a:extLst>
                  <a:ext uri="{FF2B5EF4-FFF2-40B4-BE49-F238E27FC236}">
                    <a16:creationId xmlns:a16="http://schemas.microsoft.com/office/drawing/2014/main" id="{BB55DB77-8FCF-8A72-260B-B6A712B1D949}"/>
                  </a:ext>
                </a:extLst>
              </p:cNvPr>
              <p:cNvCxnSpPr/>
              <p:nvPr/>
            </p:nvCxnSpPr>
            <p:spPr bwMode="auto">
              <a:xfrm>
                <a:off x="9619189" y="193569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44" name="Straight Connector 9243">
                <a:extLst>
                  <a:ext uri="{FF2B5EF4-FFF2-40B4-BE49-F238E27FC236}">
                    <a16:creationId xmlns:a16="http://schemas.microsoft.com/office/drawing/2014/main" id="{5C29E3EF-D774-CCB8-560B-069CC7702F9A}"/>
                  </a:ext>
                </a:extLst>
              </p:cNvPr>
              <p:cNvCxnSpPr/>
              <p:nvPr/>
            </p:nvCxnSpPr>
            <p:spPr bwMode="auto">
              <a:xfrm>
                <a:off x="9609664" y="193569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45" name="Straight Connector 9244">
                <a:extLst>
                  <a:ext uri="{FF2B5EF4-FFF2-40B4-BE49-F238E27FC236}">
                    <a16:creationId xmlns:a16="http://schemas.microsoft.com/office/drawing/2014/main" id="{D9777294-87C2-AD6A-73A4-CF88D41142B2}"/>
                  </a:ext>
                </a:extLst>
              </p:cNvPr>
              <p:cNvCxnSpPr/>
              <p:nvPr/>
            </p:nvCxnSpPr>
            <p:spPr bwMode="auto">
              <a:xfrm>
                <a:off x="9593789" y="193569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46" name="Straight Connector 9245">
                <a:extLst>
                  <a:ext uri="{FF2B5EF4-FFF2-40B4-BE49-F238E27FC236}">
                    <a16:creationId xmlns:a16="http://schemas.microsoft.com/office/drawing/2014/main" id="{1DD9770A-2599-46E9-9220-E3E041EEFDC3}"/>
                  </a:ext>
                </a:extLst>
              </p:cNvPr>
              <p:cNvCxnSpPr/>
              <p:nvPr/>
            </p:nvCxnSpPr>
            <p:spPr bwMode="auto">
              <a:xfrm>
                <a:off x="9589555" y="193569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47" name="Straight Connector 9246">
                <a:extLst>
                  <a:ext uri="{FF2B5EF4-FFF2-40B4-BE49-F238E27FC236}">
                    <a16:creationId xmlns:a16="http://schemas.microsoft.com/office/drawing/2014/main" id="{8A9A935D-F319-148F-FDAD-A719DDEB61D9}"/>
                  </a:ext>
                </a:extLst>
              </p:cNvPr>
              <p:cNvCxnSpPr/>
              <p:nvPr/>
            </p:nvCxnSpPr>
            <p:spPr bwMode="auto">
              <a:xfrm>
                <a:off x="9583205" y="193569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48" name="Straight Connector 9247">
                <a:extLst>
                  <a:ext uri="{FF2B5EF4-FFF2-40B4-BE49-F238E27FC236}">
                    <a16:creationId xmlns:a16="http://schemas.microsoft.com/office/drawing/2014/main" id="{29B7786A-3A10-3AC0-FA13-9D11A8F55D49}"/>
                  </a:ext>
                </a:extLst>
              </p:cNvPr>
              <p:cNvCxnSpPr/>
              <p:nvPr/>
            </p:nvCxnSpPr>
            <p:spPr bwMode="auto">
              <a:xfrm>
                <a:off x="9565213" y="193569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49" name="Straight Connector 9248">
                <a:extLst>
                  <a:ext uri="{FF2B5EF4-FFF2-40B4-BE49-F238E27FC236}">
                    <a16:creationId xmlns:a16="http://schemas.microsoft.com/office/drawing/2014/main" id="{03E90AF4-248D-9DF6-2779-263F90303E8B}"/>
                  </a:ext>
                </a:extLst>
              </p:cNvPr>
              <p:cNvCxnSpPr/>
              <p:nvPr/>
            </p:nvCxnSpPr>
            <p:spPr bwMode="auto">
              <a:xfrm>
                <a:off x="9555688" y="193251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50" name="Straight Connector 9249">
                <a:extLst>
                  <a:ext uri="{FF2B5EF4-FFF2-40B4-BE49-F238E27FC236}">
                    <a16:creationId xmlns:a16="http://schemas.microsoft.com/office/drawing/2014/main" id="{5A40979C-84C4-8531-27C2-CDF8466CC2DA}"/>
                  </a:ext>
                </a:extLst>
              </p:cNvPr>
              <p:cNvCxnSpPr/>
              <p:nvPr/>
            </p:nvCxnSpPr>
            <p:spPr bwMode="auto">
              <a:xfrm>
                <a:off x="9538755" y="193251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51" name="Straight Connector 9250">
                <a:extLst>
                  <a:ext uri="{FF2B5EF4-FFF2-40B4-BE49-F238E27FC236}">
                    <a16:creationId xmlns:a16="http://schemas.microsoft.com/office/drawing/2014/main" id="{F432A18D-9395-8340-17A2-CBFCC3BB2660}"/>
                  </a:ext>
                </a:extLst>
              </p:cNvPr>
              <p:cNvCxnSpPr/>
              <p:nvPr/>
            </p:nvCxnSpPr>
            <p:spPr bwMode="auto">
              <a:xfrm>
                <a:off x="9532405" y="193251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52" name="Straight Connector 9251">
                <a:extLst>
                  <a:ext uri="{FF2B5EF4-FFF2-40B4-BE49-F238E27FC236}">
                    <a16:creationId xmlns:a16="http://schemas.microsoft.com/office/drawing/2014/main" id="{F6F4ECAC-3144-AFC4-1198-47200DD503DC}"/>
                  </a:ext>
                </a:extLst>
              </p:cNvPr>
              <p:cNvCxnSpPr/>
              <p:nvPr/>
            </p:nvCxnSpPr>
            <p:spPr bwMode="auto">
              <a:xfrm>
                <a:off x="9515472" y="193251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53" name="Straight Connector 9252">
                <a:extLst>
                  <a:ext uri="{FF2B5EF4-FFF2-40B4-BE49-F238E27FC236}">
                    <a16:creationId xmlns:a16="http://schemas.microsoft.com/office/drawing/2014/main" id="{A4DD93F3-21F1-A475-2E87-DCA52EAC1C85}"/>
                  </a:ext>
                </a:extLst>
              </p:cNvPr>
              <p:cNvCxnSpPr/>
              <p:nvPr/>
            </p:nvCxnSpPr>
            <p:spPr bwMode="auto">
              <a:xfrm>
                <a:off x="9502772" y="193251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54" name="Straight Connector 9253">
                <a:extLst>
                  <a:ext uri="{FF2B5EF4-FFF2-40B4-BE49-F238E27FC236}">
                    <a16:creationId xmlns:a16="http://schemas.microsoft.com/office/drawing/2014/main" id="{3E107343-5AE5-2803-DB56-E5EDD6EC5F7D}"/>
                  </a:ext>
                </a:extLst>
              </p:cNvPr>
              <p:cNvCxnSpPr/>
              <p:nvPr/>
            </p:nvCxnSpPr>
            <p:spPr bwMode="auto">
              <a:xfrm>
                <a:off x="9496422" y="193251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55" name="Straight Connector 9254">
                <a:extLst>
                  <a:ext uri="{FF2B5EF4-FFF2-40B4-BE49-F238E27FC236}">
                    <a16:creationId xmlns:a16="http://schemas.microsoft.com/office/drawing/2014/main" id="{B75ECB1A-AFF3-A69F-E226-62451B7C6FD2}"/>
                  </a:ext>
                </a:extLst>
              </p:cNvPr>
              <p:cNvCxnSpPr/>
              <p:nvPr/>
            </p:nvCxnSpPr>
            <p:spPr bwMode="auto">
              <a:xfrm>
                <a:off x="9478430" y="193251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56" name="Straight Connector 9255">
                <a:extLst>
                  <a:ext uri="{FF2B5EF4-FFF2-40B4-BE49-F238E27FC236}">
                    <a16:creationId xmlns:a16="http://schemas.microsoft.com/office/drawing/2014/main" id="{E4D734D1-A60B-E6EC-31FB-BECDA06A5981}"/>
                  </a:ext>
                </a:extLst>
              </p:cNvPr>
              <p:cNvCxnSpPr/>
              <p:nvPr/>
            </p:nvCxnSpPr>
            <p:spPr bwMode="auto">
              <a:xfrm>
                <a:off x="9471022" y="193251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57" name="Straight Connector 9256">
                <a:extLst>
                  <a:ext uri="{FF2B5EF4-FFF2-40B4-BE49-F238E27FC236}">
                    <a16:creationId xmlns:a16="http://schemas.microsoft.com/office/drawing/2014/main" id="{3AD6B671-574C-2C2B-A653-857F3AABD6B5}"/>
                  </a:ext>
                </a:extLst>
              </p:cNvPr>
              <p:cNvCxnSpPr/>
              <p:nvPr/>
            </p:nvCxnSpPr>
            <p:spPr bwMode="auto">
              <a:xfrm>
                <a:off x="9449855" y="193251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58" name="Straight Connector 9257">
                <a:extLst>
                  <a:ext uri="{FF2B5EF4-FFF2-40B4-BE49-F238E27FC236}">
                    <a16:creationId xmlns:a16="http://schemas.microsoft.com/office/drawing/2014/main" id="{BAE120BE-07DC-6420-0635-7A7FD3A887AF}"/>
                  </a:ext>
                </a:extLst>
              </p:cNvPr>
              <p:cNvCxnSpPr/>
              <p:nvPr/>
            </p:nvCxnSpPr>
            <p:spPr bwMode="auto">
              <a:xfrm>
                <a:off x="9461497" y="193251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59" name="Straight Connector 9258">
                <a:extLst>
                  <a:ext uri="{FF2B5EF4-FFF2-40B4-BE49-F238E27FC236}">
                    <a16:creationId xmlns:a16="http://schemas.microsoft.com/office/drawing/2014/main" id="{51BF6BC6-DA23-BBE0-903D-3287FB2C377F}"/>
                  </a:ext>
                </a:extLst>
              </p:cNvPr>
              <p:cNvCxnSpPr/>
              <p:nvPr/>
            </p:nvCxnSpPr>
            <p:spPr bwMode="auto">
              <a:xfrm>
                <a:off x="9438214" y="193251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60" name="Straight Connector 9259">
                <a:extLst>
                  <a:ext uri="{FF2B5EF4-FFF2-40B4-BE49-F238E27FC236}">
                    <a16:creationId xmlns:a16="http://schemas.microsoft.com/office/drawing/2014/main" id="{3FA9A32D-DD9C-AD18-A266-1F651EF8498D}"/>
                  </a:ext>
                </a:extLst>
              </p:cNvPr>
              <p:cNvCxnSpPr/>
              <p:nvPr/>
            </p:nvCxnSpPr>
            <p:spPr bwMode="auto">
              <a:xfrm>
                <a:off x="9430805" y="193251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61" name="Straight Connector 9260">
                <a:extLst>
                  <a:ext uri="{FF2B5EF4-FFF2-40B4-BE49-F238E27FC236}">
                    <a16:creationId xmlns:a16="http://schemas.microsoft.com/office/drawing/2014/main" id="{78422EEC-2B8B-44CE-A631-98D589EDBE12}"/>
                  </a:ext>
                </a:extLst>
              </p:cNvPr>
              <p:cNvCxnSpPr/>
              <p:nvPr/>
            </p:nvCxnSpPr>
            <p:spPr bwMode="auto">
              <a:xfrm>
                <a:off x="9412813" y="193251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62" name="Straight Connector 9261">
                <a:extLst>
                  <a:ext uri="{FF2B5EF4-FFF2-40B4-BE49-F238E27FC236}">
                    <a16:creationId xmlns:a16="http://schemas.microsoft.com/office/drawing/2014/main" id="{20FC44AB-1B40-0F06-BB6F-967333181ABE}"/>
                  </a:ext>
                </a:extLst>
              </p:cNvPr>
              <p:cNvCxnSpPr/>
              <p:nvPr/>
            </p:nvCxnSpPr>
            <p:spPr bwMode="auto">
              <a:xfrm>
                <a:off x="9405405" y="193251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63" name="Straight Connector 9262">
                <a:extLst>
                  <a:ext uri="{FF2B5EF4-FFF2-40B4-BE49-F238E27FC236}">
                    <a16:creationId xmlns:a16="http://schemas.microsoft.com/office/drawing/2014/main" id="{9DF0AE02-8DD9-DA2D-848F-5EA33B3F5ED7}"/>
                  </a:ext>
                </a:extLst>
              </p:cNvPr>
              <p:cNvCxnSpPr/>
              <p:nvPr/>
            </p:nvCxnSpPr>
            <p:spPr bwMode="auto">
              <a:xfrm>
                <a:off x="9395880" y="193251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64" name="Straight Connector 9263">
                <a:extLst>
                  <a:ext uri="{FF2B5EF4-FFF2-40B4-BE49-F238E27FC236}">
                    <a16:creationId xmlns:a16="http://schemas.microsoft.com/office/drawing/2014/main" id="{115DEE3F-C279-FBA6-27F4-7215C9FCE67A}"/>
                  </a:ext>
                </a:extLst>
              </p:cNvPr>
              <p:cNvCxnSpPr/>
              <p:nvPr/>
            </p:nvCxnSpPr>
            <p:spPr bwMode="auto">
              <a:xfrm>
                <a:off x="9381064" y="193251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65" name="Straight Connector 9264">
                <a:extLst>
                  <a:ext uri="{FF2B5EF4-FFF2-40B4-BE49-F238E27FC236}">
                    <a16:creationId xmlns:a16="http://schemas.microsoft.com/office/drawing/2014/main" id="{EC5B6054-7F20-CEE9-85AF-B3F6E627AEAA}"/>
                  </a:ext>
                </a:extLst>
              </p:cNvPr>
              <p:cNvCxnSpPr/>
              <p:nvPr/>
            </p:nvCxnSpPr>
            <p:spPr bwMode="auto">
              <a:xfrm>
                <a:off x="9364130" y="193251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66" name="Straight Connector 9265">
                <a:extLst>
                  <a:ext uri="{FF2B5EF4-FFF2-40B4-BE49-F238E27FC236}">
                    <a16:creationId xmlns:a16="http://schemas.microsoft.com/office/drawing/2014/main" id="{B3B5638A-C98F-BD5A-D66C-16A0FBCDD5ED}"/>
                  </a:ext>
                </a:extLst>
              </p:cNvPr>
              <p:cNvCxnSpPr/>
              <p:nvPr/>
            </p:nvCxnSpPr>
            <p:spPr bwMode="auto">
              <a:xfrm>
                <a:off x="9353547" y="193040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67" name="Straight Connector 9266">
                <a:extLst>
                  <a:ext uri="{FF2B5EF4-FFF2-40B4-BE49-F238E27FC236}">
                    <a16:creationId xmlns:a16="http://schemas.microsoft.com/office/drawing/2014/main" id="{943C4622-2819-DE9C-23FA-43323106F50D}"/>
                  </a:ext>
                </a:extLst>
              </p:cNvPr>
              <p:cNvCxnSpPr/>
              <p:nvPr/>
            </p:nvCxnSpPr>
            <p:spPr bwMode="auto">
              <a:xfrm>
                <a:off x="9342964" y="192828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68" name="Straight Connector 9267">
                <a:extLst>
                  <a:ext uri="{FF2B5EF4-FFF2-40B4-BE49-F238E27FC236}">
                    <a16:creationId xmlns:a16="http://schemas.microsoft.com/office/drawing/2014/main" id="{FA3D308F-BE42-FC68-2C26-E6230796428B}"/>
                  </a:ext>
                </a:extLst>
              </p:cNvPr>
              <p:cNvCxnSpPr/>
              <p:nvPr/>
            </p:nvCxnSpPr>
            <p:spPr bwMode="auto">
              <a:xfrm>
                <a:off x="9330264" y="192828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69" name="Straight Connector 9268">
                <a:extLst>
                  <a:ext uri="{FF2B5EF4-FFF2-40B4-BE49-F238E27FC236}">
                    <a16:creationId xmlns:a16="http://schemas.microsoft.com/office/drawing/2014/main" id="{6CD4E06F-04AB-0D65-DAFA-06AF207AA53D}"/>
                  </a:ext>
                </a:extLst>
              </p:cNvPr>
              <p:cNvCxnSpPr/>
              <p:nvPr/>
            </p:nvCxnSpPr>
            <p:spPr bwMode="auto">
              <a:xfrm>
                <a:off x="9322856" y="192405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70" name="Straight Connector 9269">
                <a:extLst>
                  <a:ext uri="{FF2B5EF4-FFF2-40B4-BE49-F238E27FC236}">
                    <a16:creationId xmlns:a16="http://schemas.microsoft.com/office/drawing/2014/main" id="{B4A01BD0-3D0C-1310-C0DA-95FDFA50871B}"/>
                  </a:ext>
                </a:extLst>
              </p:cNvPr>
              <p:cNvCxnSpPr/>
              <p:nvPr/>
            </p:nvCxnSpPr>
            <p:spPr bwMode="auto">
              <a:xfrm>
                <a:off x="9310156" y="192405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71" name="Straight Connector 9270">
                <a:extLst>
                  <a:ext uri="{FF2B5EF4-FFF2-40B4-BE49-F238E27FC236}">
                    <a16:creationId xmlns:a16="http://schemas.microsoft.com/office/drawing/2014/main" id="{08A14FF9-ECCF-5C29-7B5D-3F4EED41C001}"/>
                  </a:ext>
                </a:extLst>
              </p:cNvPr>
              <p:cNvCxnSpPr/>
              <p:nvPr/>
            </p:nvCxnSpPr>
            <p:spPr bwMode="auto">
              <a:xfrm>
                <a:off x="9305922" y="192405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72" name="Straight Connector 9271">
                <a:extLst>
                  <a:ext uri="{FF2B5EF4-FFF2-40B4-BE49-F238E27FC236}">
                    <a16:creationId xmlns:a16="http://schemas.microsoft.com/office/drawing/2014/main" id="{ACB77746-9EA0-559F-915F-F7FA905CB3BD}"/>
                  </a:ext>
                </a:extLst>
              </p:cNvPr>
              <p:cNvCxnSpPr/>
              <p:nvPr/>
            </p:nvCxnSpPr>
            <p:spPr bwMode="auto">
              <a:xfrm>
                <a:off x="9286872" y="192405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73" name="Straight Connector 9272">
                <a:extLst>
                  <a:ext uri="{FF2B5EF4-FFF2-40B4-BE49-F238E27FC236}">
                    <a16:creationId xmlns:a16="http://schemas.microsoft.com/office/drawing/2014/main" id="{433C4544-44B9-8EB5-E7A7-B414CD5DA701}"/>
                  </a:ext>
                </a:extLst>
              </p:cNvPr>
              <p:cNvCxnSpPr/>
              <p:nvPr/>
            </p:nvCxnSpPr>
            <p:spPr bwMode="auto">
              <a:xfrm>
                <a:off x="9272055" y="192405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74" name="Straight Connector 9273">
                <a:extLst>
                  <a:ext uri="{FF2B5EF4-FFF2-40B4-BE49-F238E27FC236}">
                    <a16:creationId xmlns:a16="http://schemas.microsoft.com/office/drawing/2014/main" id="{D30DE942-9341-B2EB-C66F-B5A35683F3C9}"/>
                  </a:ext>
                </a:extLst>
              </p:cNvPr>
              <p:cNvCxnSpPr/>
              <p:nvPr/>
            </p:nvCxnSpPr>
            <p:spPr bwMode="auto">
              <a:xfrm>
                <a:off x="9262530" y="192405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75" name="Straight Connector 9274">
                <a:extLst>
                  <a:ext uri="{FF2B5EF4-FFF2-40B4-BE49-F238E27FC236}">
                    <a16:creationId xmlns:a16="http://schemas.microsoft.com/office/drawing/2014/main" id="{D2E70240-1C4E-85E7-2773-2D669C06F415}"/>
                  </a:ext>
                </a:extLst>
              </p:cNvPr>
              <p:cNvCxnSpPr/>
              <p:nvPr/>
            </p:nvCxnSpPr>
            <p:spPr bwMode="auto">
              <a:xfrm>
                <a:off x="9256180" y="192405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76" name="Straight Connector 9275">
                <a:extLst>
                  <a:ext uri="{FF2B5EF4-FFF2-40B4-BE49-F238E27FC236}">
                    <a16:creationId xmlns:a16="http://schemas.microsoft.com/office/drawing/2014/main" id="{96AD1D53-0BC2-51D4-3F4A-363A931012D4}"/>
                  </a:ext>
                </a:extLst>
              </p:cNvPr>
              <p:cNvCxnSpPr/>
              <p:nvPr/>
            </p:nvCxnSpPr>
            <p:spPr bwMode="auto">
              <a:xfrm>
                <a:off x="9243480" y="192405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77" name="Straight Connector 9276">
                <a:extLst>
                  <a:ext uri="{FF2B5EF4-FFF2-40B4-BE49-F238E27FC236}">
                    <a16:creationId xmlns:a16="http://schemas.microsoft.com/office/drawing/2014/main" id="{D8C84FE7-01CF-40E9-88B3-26363BFEFE76}"/>
                  </a:ext>
                </a:extLst>
              </p:cNvPr>
              <p:cNvCxnSpPr/>
              <p:nvPr/>
            </p:nvCxnSpPr>
            <p:spPr bwMode="auto">
              <a:xfrm>
                <a:off x="9231838" y="192405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78" name="Straight Connector 9277">
                <a:extLst>
                  <a:ext uri="{FF2B5EF4-FFF2-40B4-BE49-F238E27FC236}">
                    <a16:creationId xmlns:a16="http://schemas.microsoft.com/office/drawing/2014/main" id="{2A7B12EA-25B0-157E-A359-64881916176F}"/>
                  </a:ext>
                </a:extLst>
              </p:cNvPr>
              <p:cNvCxnSpPr/>
              <p:nvPr/>
            </p:nvCxnSpPr>
            <p:spPr bwMode="auto">
              <a:xfrm>
                <a:off x="9219138" y="192405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79" name="Straight Connector 9278">
                <a:extLst>
                  <a:ext uri="{FF2B5EF4-FFF2-40B4-BE49-F238E27FC236}">
                    <a16:creationId xmlns:a16="http://schemas.microsoft.com/office/drawing/2014/main" id="{6EBAEDD8-A894-D0A8-8882-81A264C92C73}"/>
                  </a:ext>
                </a:extLst>
              </p:cNvPr>
              <p:cNvCxnSpPr/>
              <p:nvPr/>
            </p:nvCxnSpPr>
            <p:spPr bwMode="auto">
              <a:xfrm>
                <a:off x="9211729" y="192405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04" name="Straight Connector 703">
                <a:extLst>
                  <a:ext uri="{FF2B5EF4-FFF2-40B4-BE49-F238E27FC236}">
                    <a16:creationId xmlns:a16="http://schemas.microsoft.com/office/drawing/2014/main" id="{3AA7A1E7-5459-B2BF-7D69-3617FD8D0638}"/>
                  </a:ext>
                </a:extLst>
              </p:cNvPr>
              <p:cNvCxnSpPr/>
              <p:nvPr/>
            </p:nvCxnSpPr>
            <p:spPr bwMode="auto">
              <a:xfrm>
                <a:off x="9194795" y="192405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05" name="Straight Connector 704">
                <a:extLst>
                  <a:ext uri="{FF2B5EF4-FFF2-40B4-BE49-F238E27FC236}">
                    <a16:creationId xmlns:a16="http://schemas.microsoft.com/office/drawing/2014/main" id="{B7613C73-EDF7-60F7-E2EE-FDAEE30A9893}"/>
                  </a:ext>
                </a:extLst>
              </p:cNvPr>
              <p:cNvCxnSpPr/>
              <p:nvPr/>
            </p:nvCxnSpPr>
            <p:spPr bwMode="auto">
              <a:xfrm>
                <a:off x="9174687" y="192299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06" name="Straight Connector 705">
                <a:extLst>
                  <a:ext uri="{FF2B5EF4-FFF2-40B4-BE49-F238E27FC236}">
                    <a16:creationId xmlns:a16="http://schemas.microsoft.com/office/drawing/2014/main" id="{3C2DE923-D0FC-B6C4-61B6-870B1D32A018}"/>
                  </a:ext>
                </a:extLst>
              </p:cNvPr>
              <p:cNvCxnSpPr/>
              <p:nvPr/>
            </p:nvCxnSpPr>
            <p:spPr bwMode="auto">
              <a:xfrm>
                <a:off x="9166220" y="192299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07" name="Straight Connector 706">
                <a:extLst>
                  <a:ext uri="{FF2B5EF4-FFF2-40B4-BE49-F238E27FC236}">
                    <a16:creationId xmlns:a16="http://schemas.microsoft.com/office/drawing/2014/main" id="{4073BA43-2216-8462-1DD5-09C1CE93D7DF}"/>
                  </a:ext>
                </a:extLst>
              </p:cNvPr>
              <p:cNvCxnSpPr/>
              <p:nvPr/>
            </p:nvCxnSpPr>
            <p:spPr bwMode="auto">
              <a:xfrm>
                <a:off x="9155637" y="192299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08" name="Straight Connector 707">
                <a:extLst>
                  <a:ext uri="{FF2B5EF4-FFF2-40B4-BE49-F238E27FC236}">
                    <a16:creationId xmlns:a16="http://schemas.microsoft.com/office/drawing/2014/main" id="{D3031D95-477A-CA34-676B-83637C8F1EE0}"/>
                  </a:ext>
                </a:extLst>
              </p:cNvPr>
              <p:cNvCxnSpPr/>
              <p:nvPr/>
            </p:nvCxnSpPr>
            <p:spPr bwMode="auto">
              <a:xfrm>
                <a:off x="9145053" y="192299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09" name="Straight Connector 708">
                <a:extLst>
                  <a:ext uri="{FF2B5EF4-FFF2-40B4-BE49-F238E27FC236}">
                    <a16:creationId xmlns:a16="http://schemas.microsoft.com/office/drawing/2014/main" id="{995C62B5-66A0-F8DB-5EEF-5FA7DBBB623F}"/>
                  </a:ext>
                </a:extLst>
              </p:cNvPr>
              <p:cNvCxnSpPr/>
              <p:nvPr/>
            </p:nvCxnSpPr>
            <p:spPr bwMode="auto">
              <a:xfrm>
                <a:off x="9132353" y="191770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10" name="Straight Connector 709">
                <a:extLst>
                  <a:ext uri="{FF2B5EF4-FFF2-40B4-BE49-F238E27FC236}">
                    <a16:creationId xmlns:a16="http://schemas.microsoft.com/office/drawing/2014/main" id="{58313824-F581-F7DE-5FC5-0D96F4458E11}"/>
                  </a:ext>
                </a:extLst>
              </p:cNvPr>
              <p:cNvCxnSpPr/>
              <p:nvPr/>
            </p:nvCxnSpPr>
            <p:spPr bwMode="auto">
              <a:xfrm>
                <a:off x="9121770" y="191770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11" name="Straight Connector 710">
                <a:extLst>
                  <a:ext uri="{FF2B5EF4-FFF2-40B4-BE49-F238E27FC236}">
                    <a16:creationId xmlns:a16="http://schemas.microsoft.com/office/drawing/2014/main" id="{A59FF159-8FFF-E38F-F3E9-856D0BD4C68A}"/>
                  </a:ext>
                </a:extLst>
              </p:cNvPr>
              <p:cNvCxnSpPr/>
              <p:nvPr/>
            </p:nvCxnSpPr>
            <p:spPr bwMode="auto">
              <a:xfrm>
                <a:off x="9109070" y="191770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12" name="Straight Connector 711">
                <a:extLst>
                  <a:ext uri="{FF2B5EF4-FFF2-40B4-BE49-F238E27FC236}">
                    <a16:creationId xmlns:a16="http://schemas.microsoft.com/office/drawing/2014/main" id="{3CEEC424-D969-1E8D-7B68-160517A3B5E9}"/>
                  </a:ext>
                </a:extLst>
              </p:cNvPr>
              <p:cNvCxnSpPr/>
              <p:nvPr/>
            </p:nvCxnSpPr>
            <p:spPr bwMode="auto">
              <a:xfrm>
                <a:off x="9097428" y="191770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13" name="Straight Connector 712">
                <a:extLst>
                  <a:ext uri="{FF2B5EF4-FFF2-40B4-BE49-F238E27FC236}">
                    <a16:creationId xmlns:a16="http://schemas.microsoft.com/office/drawing/2014/main" id="{BBA68F6A-9E37-E77D-81BD-8815E92BF677}"/>
                  </a:ext>
                </a:extLst>
              </p:cNvPr>
              <p:cNvCxnSpPr/>
              <p:nvPr/>
            </p:nvCxnSpPr>
            <p:spPr bwMode="auto">
              <a:xfrm>
                <a:off x="9084728" y="191770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14" name="Straight Connector 713">
                <a:extLst>
                  <a:ext uri="{FF2B5EF4-FFF2-40B4-BE49-F238E27FC236}">
                    <a16:creationId xmlns:a16="http://schemas.microsoft.com/office/drawing/2014/main" id="{E392D3D7-AF46-8418-75E1-51BB1BD0030D}"/>
                  </a:ext>
                </a:extLst>
              </p:cNvPr>
              <p:cNvCxnSpPr/>
              <p:nvPr/>
            </p:nvCxnSpPr>
            <p:spPr bwMode="auto">
              <a:xfrm>
                <a:off x="9075203" y="191770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15" name="Straight Connector 714">
                <a:extLst>
                  <a:ext uri="{FF2B5EF4-FFF2-40B4-BE49-F238E27FC236}">
                    <a16:creationId xmlns:a16="http://schemas.microsoft.com/office/drawing/2014/main" id="{4FE62F56-4A73-1F50-2C0A-32ADA26BA133}"/>
                  </a:ext>
                </a:extLst>
              </p:cNvPr>
              <p:cNvCxnSpPr/>
              <p:nvPr/>
            </p:nvCxnSpPr>
            <p:spPr bwMode="auto">
              <a:xfrm>
                <a:off x="9066736" y="191770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16" name="Straight Connector 715">
                <a:extLst>
                  <a:ext uri="{FF2B5EF4-FFF2-40B4-BE49-F238E27FC236}">
                    <a16:creationId xmlns:a16="http://schemas.microsoft.com/office/drawing/2014/main" id="{977917D2-6783-1196-1EF7-EFFBCBBFB0FF}"/>
                  </a:ext>
                </a:extLst>
              </p:cNvPr>
              <p:cNvCxnSpPr/>
              <p:nvPr/>
            </p:nvCxnSpPr>
            <p:spPr bwMode="auto">
              <a:xfrm>
                <a:off x="9054036" y="191770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17" name="Straight Connector 716">
                <a:extLst>
                  <a:ext uri="{FF2B5EF4-FFF2-40B4-BE49-F238E27FC236}">
                    <a16:creationId xmlns:a16="http://schemas.microsoft.com/office/drawing/2014/main" id="{8D4BA101-E160-405C-F90F-08E3708DE006}"/>
                  </a:ext>
                </a:extLst>
              </p:cNvPr>
              <p:cNvCxnSpPr/>
              <p:nvPr/>
            </p:nvCxnSpPr>
            <p:spPr bwMode="auto">
              <a:xfrm>
                <a:off x="9047686" y="191770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18" name="Straight Connector 717">
                <a:extLst>
                  <a:ext uri="{FF2B5EF4-FFF2-40B4-BE49-F238E27FC236}">
                    <a16:creationId xmlns:a16="http://schemas.microsoft.com/office/drawing/2014/main" id="{FB5F6724-5599-4B44-C5CB-4358DABFC395}"/>
                  </a:ext>
                </a:extLst>
              </p:cNvPr>
              <p:cNvCxnSpPr/>
              <p:nvPr/>
            </p:nvCxnSpPr>
            <p:spPr bwMode="auto">
              <a:xfrm>
                <a:off x="9036044" y="1913467"/>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19" name="Straight Connector 718">
                <a:extLst>
                  <a:ext uri="{FF2B5EF4-FFF2-40B4-BE49-F238E27FC236}">
                    <a16:creationId xmlns:a16="http://schemas.microsoft.com/office/drawing/2014/main" id="{C4E52EA9-3EC4-A728-FC1F-4F937C70729F}"/>
                  </a:ext>
                </a:extLst>
              </p:cNvPr>
              <p:cNvCxnSpPr/>
              <p:nvPr/>
            </p:nvCxnSpPr>
            <p:spPr bwMode="auto">
              <a:xfrm>
                <a:off x="9027578" y="1913467"/>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20" name="Straight Connector 719">
                <a:extLst>
                  <a:ext uri="{FF2B5EF4-FFF2-40B4-BE49-F238E27FC236}">
                    <a16:creationId xmlns:a16="http://schemas.microsoft.com/office/drawing/2014/main" id="{216D1D8A-E9F7-7587-3304-F82801AAF8B9}"/>
                  </a:ext>
                </a:extLst>
              </p:cNvPr>
              <p:cNvCxnSpPr/>
              <p:nvPr/>
            </p:nvCxnSpPr>
            <p:spPr bwMode="auto">
              <a:xfrm>
                <a:off x="9023344" y="1913467"/>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21" name="Straight Connector 720">
                <a:extLst>
                  <a:ext uri="{FF2B5EF4-FFF2-40B4-BE49-F238E27FC236}">
                    <a16:creationId xmlns:a16="http://schemas.microsoft.com/office/drawing/2014/main" id="{2C95F363-012A-E9BD-E306-1FEE517A92E3}"/>
                  </a:ext>
                </a:extLst>
              </p:cNvPr>
              <p:cNvCxnSpPr/>
              <p:nvPr/>
            </p:nvCxnSpPr>
            <p:spPr bwMode="auto">
              <a:xfrm>
                <a:off x="9016994" y="190817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22" name="Straight Connector 721">
                <a:extLst>
                  <a:ext uri="{FF2B5EF4-FFF2-40B4-BE49-F238E27FC236}">
                    <a16:creationId xmlns:a16="http://schemas.microsoft.com/office/drawing/2014/main" id="{C50CA314-9CD1-3D0F-FC81-C4B0763F8110}"/>
                  </a:ext>
                </a:extLst>
              </p:cNvPr>
              <p:cNvCxnSpPr/>
              <p:nvPr/>
            </p:nvCxnSpPr>
            <p:spPr bwMode="auto">
              <a:xfrm>
                <a:off x="9007469" y="190817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23" name="Straight Connector 722">
                <a:extLst>
                  <a:ext uri="{FF2B5EF4-FFF2-40B4-BE49-F238E27FC236}">
                    <a16:creationId xmlns:a16="http://schemas.microsoft.com/office/drawing/2014/main" id="{BFA13C57-2BDC-0288-6762-07AE2A5332AB}"/>
                  </a:ext>
                </a:extLst>
              </p:cNvPr>
              <p:cNvCxnSpPr/>
              <p:nvPr/>
            </p:nvCxnSpPr>
            <p:spPr bwMode="auto">
              <a:xfrm>
                <a:off x="8996886" y="190817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24" name="Straight Connector 723">
                <a:extLst>
                  <a:ext uri="{FF2B5EF4-FFF2-40B4-BE49-F238E27FC236}">
                    <a16:creationId xmlns:a16="http://schemas.microsoft.com/office/drawing/2014/main" id="{532A1F5C-BB0B-E11B-34CA-5D13D5E77A8E}"/>
                  </a:ext>
                </a:extLst>
              </p:cNvPr>
              <p:cNvCxnSpPr/>
              <p:nvPr/>
            </p:nvCxnSpPr>
            <p:spPr bwMode="auto">
              <a:xfrm>
                <a:off x="8984186" y="190817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25" name="Straight Connector 724">
                <a:extLst>
                  <a:ext uri="{FF2B5EF4-FFF2-40B4-BE49-F238E27FC236}">
                    <a16:creationId xmlns:a16="http://schemas.microsoft.com/office/drawing/2014/main" id="{4A11CE21-1143-DBC2-867C-F4B2304CA1F4}"/>
                  </a:ext>
                </a:extLst>
              </p:cNvPr>
              <p:cNvCxnSpPr/>
              <p:nvPr/>
            </p:nvCxnSpPr>
            <p:spPr bwMode="auto">
              <a:xfrm>
                <a:off x="8971486" y="190817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26" name="Straight Connector 725">
                <a:extLst>
                  <a:ext uri="{FF2B5EF4-FFF2-40B4-BE49-F238E27FC236}">
                    <a16:creationId xmlns:a16="http://schemas.microsoft.com/office/drawing/2014/main" id="{7B9C333F-861B-E36C-C44D-754FC8310A07}"/>
                  </a:ext>
                </a:extLst>
              </p:cNvPr>
              <p:cNvCxnSpPr/>
              <p:nvPr/>
            </p:nvCxnSpPr>
            <p:spPr bwMode="auto">
              <a:xfrm>
                <a:off x="8960903" y="190817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27" name="Straight Connector 726">
                <a:extLst>
                  <a:ext uri="{FF2B5EF4-FFF2-40B4-BE49-F238E27FC236}">
                    <a16:creationId xmlns:a16="http://schemas.microsoft.com/office/drawing/2014/main" id="{D79CD545-3954-3B6B-C128-1A4C9AF1E972}"/>
                  </a:ext>
                </a:extLst>
              </p:cNvPr>
              <p:cNvCxnSpPr/>
              <p:nvPr/>
            </p:nvCxnSpPr>
            <p:spPr bwMode="auto">
              <a:xfrm>
                <a:off x="8948203" y="190817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28" name="Straight Connector 727">
                <a:extLst>
                  <a:ext uri="{FF2B5EF4-FFF2-40B4-BE49-F238E27FC236}">
                    <a16:creationId xmlns:a16="http://schemas.microsoft.com/office/drawing/2014/main" id="{719C75ED-716A-57ED-A1F5-2742F0DF66F1}"/>
                  </a:ext>
                </a:extLst>
              </p:cNvPr>
              <p:cNvCxnSpPr/>
              <p:nvPr/>
            </p:nvCxnSpPr>
            <p:spPr bwMode="auto">
              <a:xfrm>
                <a:off x="8942912" y="190711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29" name="Straight Connector 728">
                <a:extLst>
                  <a:ext uri="{FF2B5EF4-FFF2-40B4-BE49-F238E27FC236}">
                    <a16:creationId xmlns:a16="http://schemas.microsoft.com/office/drawing/2014/main" id="{1BDDD8FC-26A8-89A5-45C5-08B47848DD1F}"/>
                  </a:ext>
                </a:extLst>
              </p:cNvPr>
              <p:cNvCxnSpPr/>
              <p:nvPr/>
            </p:nvCxnSpPr>
            <p:spPr bwMode="auto">
              <a:xfrm>
                <a:off x="8927037" y="190711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30" name="Straight Connector 729">
                <a:extLst>
                  <a:ext uri="{FF2B5EF4-FFF2-40B4-BE49-F238E27FC236}">
                    <a16:creationId xmlns:a16="http://schemas.microsoft.com/office/drawing/2014/main" id="{1A74C16A-F3B3-A944-6D09-7ECC171512E3}"/>
                  </a:ext>
                </a:extLst>
              </p:cNvPr>
              <p:cNvCxnSpPr/>
              <p:nvPr/>
            </p:nvCxnSpPr>
            <p:spPr bwMode="auto">
              <a:xfrm>
                <a:off x="8935503" y="190711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32" name="Straight Connector 731">
                <a:extLst>
                  <a:ext uri="{FF2B5EF4-FFF2-40B4-BE49-F238E27FC236}">
                    <a16:creationId xmlns:a16="http://schemas.microsoft.com/office/drawing/2014/main" id="{D1B620D8-09A1-714F-DC4B-B916C5409323}"/>
                  </a:ext>
                </a:extLst>
              </p:cNvPr>
              <p:cNvCxnSpPr/>
              <p:nvPr/>
            </p:nvCxnSpPr>
            <p:spPr bwMode="auto">
              <a:xfrm>
                <a:off x="8911161" y="190711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33" name="Straight Connector 732">
                <a:extLst>
                  <a:ext uri="{FF2B5EF4-FFF2-40B4-BE49-F238E27FC236}">
                    <a16:creationId xmlns:a16="http://schemas.microsoft.com/office/drawing/2014/main" id="{CB9B54B0-9270-F7E7-42AE-4FDD6CB2354B}"/>
                  </a:ext>
                </a:extLst>
              </p:cNvPr>
              <p:cNvCxnSpPr/>
              <p:nvPr/>
            </p:nvCxnSpPr>
            <p:spPr bwMode="auto">
              <a:xfrm>
                <a:off x="8888936" y="190711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34" name="Straight Connector 733">
                <a:extLst>
                  <a:ext uri="{FF2B5EF4-FFF2-40B4-BE49-F238E27FC236}">
                    <a16:creationId xmlns:a16="http://schemas.microsoft.com/office/drawing/2014/main" id="{DEBAC91C-E226-02C5-B0F7-E07CA2AA340E}"/>
                  </a:ext>
                </a:extLst>
              </p:cNvPr>
              <p:cNvCxnSpPr/>
              <p:nvPr/>
            </p:nvCxnSpPr>
            <p:spPr bwMode="auto">
              <a:xfrm>
                <a:off x="8881528" y="190711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35" name="Straight Connector 734">
                <a:extLst>
                  <a:ext uri="{FF2B5EF4-FFF2-40B4-BE49-F238E27FC236}">
                    <a16:creationId xmlns:a16="http://schemas.microsoft.com/office/drawing/2014/main" id="{588F3A62-FF5B-1113-02AA-89ECEB0D8CD1}"/>
                  </a:ext>
                </a:extLst>
              </p:cNvPr>
              <p:cNvCxnSpPr/>
              <p:nvPr/>
            </p:nvCxnSpPr>
            <p:spPr bwMode="auto">
              <a:xfrm>
                <a:off x="8902694" y="190711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36" name="Straight Connector 735">
                <a:extLst>
                  <a:ext uri="{FF2B5EF4-FFF2-40B4-BE49-F238E27FC236}">
                    <a16:creationId xmlns:a16="http://schemas.microsoft.com/office/drawing/2014/main" id="{DA560636-BE84-F6BE-D269-BAEADA878C93}"/>
                  </a:ext>
                </a:extLst>
              </p:cNvPr>
              <p:cNvCxnSpPr/>
              <p:nvPr/>
            </p:nvCxnSpPr>
            <p:spPr bwMode="auto">
              <a:xfrm>
                <a:off x="8919628" y="190711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37" name="Straight Connector 736">
                <a:extLst>
                  <a:ext uri="{FF2B5EF4-FFF2-40B4-BE49-F238E27FC236}">
                    <a16:creationId xmlns:a16="http://schemas.microsoft.com/office/drawing/2014/main" id="{CA8BFCD0-DE93-BC3E-89FC-73372B643224}"/>
                  </a:ext>
                </a:extLst>
              </p:cNvPr>
              <p:cNvCxnSpPr/>
              <p:nvPr/>
            </p:nvCxnSpPr>
            <p:spPr bwMode="auto">
              <a:xfrm>
                <a:off x="8872003" y="190711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38" name="Straight Connector 737">
                <a:extLst>
                  <a:ext uri="{FF2B5EF4-FFF2-40B4-BE49-F238E27FC236}">
                    <a16:creationId xmlns:a16="http://schemas.microsoft.com/office/drawing/2014/main" id="{46C48E77-A5DD-0FC2-A7C7-21265F2728C6}"/>
                  </a:ext>
                </a:extLst>
              </p:cNvPr>
              <p:cNvCxnSpPr/>
              <p:nvPr/>
            </p:nvCxnSpPr>
            <p:spPr bwMode="auto">
              <a:xfrm>
                <a:off x="8858245" y="190711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39" name="Straight Connector 738">
                <a:extLst>
                  <a:ext uri="{FF2B5EF4-FFF2-40B4-BE49-F238E27FC236}">
                    <a16:creationId xmlns:a16="http://schemas.microsoft.com/office/drawing/2014/main" id="{0DB46FBB-10C9-7BC7-AC40-432BD7F360E4}"/>
                  </a:ext>
                </a:extLst>
              </p:cNvPr>
              <p:cNvCxnSpPr/>
              <p:nvPr/>
            </p:nvCxnSpPr>
            <p:spPr bwMode="auto">
              <a:xfrm>
                <a:off x="8845545" y="190711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40" name="Straight Connector 739">
                <a:extLst>
                  <a:ext uri="{FF2B5EF4-FFF2-40B4-BE49-F238E27FC236}">
                    <a16:creationId xmlns:a16="http://schemas.microsoft.com/office/drawing/2014/main" id="{EFC1C7AE-ACBD-3679-3750-07F07732DC90}"/>
                  </a:ext>
                </a:extLst>
              </p:cNvPr>
              <p:cNvCxnSpPr/>
              <p:nvPr/>
            </p:nvCxnSpPr>
            <p:spPr bwMode="auto">
              <a:xfrm>
                <a:off x="8838136" y="190711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41" name="Straight Connector 740">
                <a:extLst>
                  <a:ext uri="{FF2B5EF4-FFF2-40B4-BE49-F238E27FC236}">
                    <a16:creationId xmlns:a16="http://schemas.microsoft.com/office/drawing/2014/main" id="{F616584F-F867-F8F4-D98E-00CDC61A542F}"/>
                  </a:ext>
                </a:extLst>
              </p:cNvPr>
              <p:cNvCxnSpPr/>
              <p:nvPr/>
            </p:nvCxnSpPr>
            <p:spPr bwMode="auto">
              <a:xfrm>
                <a:off x="8827552" y="190076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42" name="Straight Connector 741">
                <a:extLst>
                  <a:ext uri="{FF2B5EF4-FFF2-40B4-BE49-F238E27FC236}">
                    <a16:creationId xmlns:a16="http://schemas.microsoft.com/office/drawing/2014/main" id="{F4BBC711-74CC-BAA7-B054-C241739521F8}"/>
                  </a:ext>
                </a:extLst>
              </p:cNvPr>
              <p:cNvCxnSpPr/>
              <p:nvPr/>
            </p:nvCxnSpPr>
            <p:spPr bwMode="auto">
              <a:xfrm>
                <a:off x="8816969" y="190076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43" name="Straight Connector 742">
                <a:extLst>
                  <a:ext uri="{FF2B5EF4-FFF2-40B4-BE49-F238E27FC236}">
                    <a16:creationId xmlns:a16="http://schemas.microsoft.com/office/drawing/2014/main" id="{FECE76C9-9D3B-593F-54D8-1E56BC51684A}"/>
                  </a:ext>
                </a:extLst>
              </p:cNvPr>
              <p:cNvCxnSpPr/>
              <p:nvPr/>
            </p:nvCxnSpPr>
            <p:spPr bwMode="auto">
              <a:xfrm>
                <a:off x="8804269" y="190076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44" name="Straight Connector 743">
                <a:extLst>
                  <a:ext uri="{FF2B5EF4-FFF2-40B4-BE49-F238E27FC236}">
                    <a16:creationId xmlns:a16="http://schemas.microsoft.com/office/drawing/2014/main" id="{7260183F-842E-18DC-3C06-9AA183BA1080}"/>
                  </a:ext>
                </a:extLst>
              </p:cNvPr>
              <p:cNvCxnSpPr/>
              <p:nvPr/>
            </p:nvCxnSpPr>
            <p:spPr bwMode="auto">
              <a:xfrm>
                <a:off x="8790511" y="190076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45" name="Straight Connector 744">
                <a:extLst>
                  <a:ext uri="{FF2B5EF4-FFF2-40B4-BE49-F238E27FC236}">
                    <a16:creationId xmlns:a16="http://schemas.microsoft.com/office/drawing/2014/main" id="{2A451BF0-5B95-D961-56DA-E3F6011D2625}"/>
                  </a:ext>
                </a:extLst>
              </p:cNvPr>
              <p:cNvCxnSpPr/>
              <p:nvPr/>
            </p:nvCxnSpPr>
            <p:spPr bwMode="auto">
              <a:xfrm>
                <a:off x="8777811" y="190076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46" name="Straight Connector 745">
                <a:extLst>
                  <a:ext uri="{FF2B5EF4-FFF2-40B4-BE49-F238E27FC236}">
                    <a16:creationId xmlns:a16="http://schemas.microsoft.com/office/drawing/2014/main" id="{1A3887C5-9CBD-4402-2289-F3C61035DDD4}"/>
                  </a:ext>
                </a:extLst>
              </p:cNvPr>
              <p:cNvCxnSpPr/>
              <p:nvPr/>
            </p:nvCxnSpPr>
            <p:spPr bwMode="auto">
              <a:xfrm>
                <a:off x="8768286" y="190076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47" name="Straight Connector 746">
                <a:extLst>
                  <a:ext uri="{FF2B5EF4-FFF2-40B4-BE49-F238E27FC236}">
                    <a16:creationId xmlns:a16="http://schemas.microsoft.com/office/drawing/2014/main" id="{772139B0-3FE6-BFA9-2D70-D171CFA6A7D0}"/>
                  </a:ext>
                </a:extLst>
              </p:cNvPr>
              <p:cNvCxnSpPr/>
              <p:nvPr/>
            </p:nvCxnSpPr>
            <p:spPr bwMode="auto">
              <a:xfrm>
                <a:off x="8756644" y="190076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48" name="Straight Connector 747">
                <a:extLst>
                  <a:ext uri="{FF2B5EF4-FFF2-40B4-BE49-F238E27FC236}">
                    <a16:creationId xmlns:a16="http://schemas.microsoft.com/office/drawing/2014/main" id="{3D69C592-157A-BD15-8CC5-A103F8CCE247}"/>
                  </a:ext>
                </a:extLst>
              </p:cNvPr>
              <p:cNvCxnSpPr/>
              <p:nvPr/>
            </p:nvCxnSpPr>
            <p:spPr bwMode="auto">
              <a:xfrm>
                <a:off x="8743944" y="190076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49" name="Straight Connector 748">
                <a:extLst>
                  <a:ext uri="{FF2B5EF4-FFF2-40B4-BE49-F238E27FC236}">
                    <a16:creationId xmlns:a16="http://schemas.microsoft.com/office/drawing/2014/main" id="{608798A2-57C9-05EC-284B-D0BD2FC4F04C}"/>
                  </a:ext>
                </a:extLst>
              </p:cNvPr>
              <p:cNvCxnSpPr/>
              <p:nvPr/>
            </p:nvCxnSpPr>
            <p:spPr bwMode="auto">
              <a:xfrm>
                <a:off x="8729128" y="190076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50" name="Straight Connector 749">
                <a:extLst>
                  <a:ext uri="{FF2B5EF4-FFF2-40B4-BE49-F238E27FC236}">
                    <a16:creationId xmlns:a16="http://schemas.microsoft.com/office/drawing/2014/main" id="{440226B5-7F82-2F5D-3F94-77F46F2893BD}"/>
                  </a:ext>
                </a:extLst>
              </p:cNvPr>
              <p:cNvCxnSpPr/>
              <p:nvPr/>
            </p:nvCxnSpPr>
            <p:spPr bwMode="auto">
              <a:xfrm>
                <a:off x="8709019" y="190076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51" name="Straight Connector 750">
                <a:extLst>
                  <a:ext uri="{FF2B5EF4-FFF2-40B4-BE49-F238E27FC236}">
                    <a16:creationId xmlns:a16="http://schemas.microsoft.com/office/drawing/2014/main" id="{1238FFCB-5DCA-2888-5FB6-8C4A3FB065A4}"/>
                  </a:ext>
                </a:extLst>
              </p:cNvPr>
              <p:cNvCxnSpPr/>
              <p:nvPr/>
            </p:nvCxnSpPr>
            <p:spPr bwMode="auto">
              <a:xfrm>
                <a:off x="8718544" y="190076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52" name="Straight Connector 751">
                <a:extLst>
                  <a:ext uri="{FF2B5EF4-FFF2-40B4-BE49-F238E27FC236}">
                    <a16:creationId xmlns:a16="http://schemas.microsoft.com/office/drawing/2014/main" id="{9F14A343-8D37-CDFD-32E7-B5580E0A1FC6}"/>
                  </a:ext>
                </a:extLst>
              </p:cNvPr>
              <p:cNvCxnSpPr/>
              <p:nvPr/>
            </p:nvCxnSpPr>
            <p:spPr bwMode="auto">
              <a:xfrm>
                <a:off x="8731244" y="190076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53" name="Straight Connector 752">
                <a:extLst>
                  <a:ext uri="{FF2B5EF4-FFF2-40B4-BE49-F238E27FC236}">
                    <a16:creationId xmlns:a16="http://schemas.microsoft.com/office/drawing/2014/main" id="{AC57773D-85C0-FE78-8521-940D0695B7F4}"/>
                  </a:ext>
                </a:extLst>
              </p:cNvPr>
              <p:cNvCxnSpPr/>
              <p:nvPr/>
            </p:nvCxnSpPr>
            <p:spPr bwMode="auto">
              <a:xfrm>
                <a:off x="8800036" y="190076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54" name="Straight Connector 753">
                <a:extLst>
                  <a:ext uri="{FF2B5EF4-FFF2-40B4-BE49-F238E27FC236}">
                    <a16:creationId xmlns:a16="http://schemas.microsoft.com/office/drawing/2014/main" id="{F2D514AA-E4C9-A70C-727E-7FAD0E2DB9B7}"/>
                  </a:ext>
                </a:extLst>
              </p:cNvPr>
              <p:cNvCxnSpPr/>
              <p:nvPr/>
            </p:nvCxnSpPr>
            <p:spPr bwMode="auto">
              <a:xfrm>
                <a:off x="8701611" y="190076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55" name="Straight Connector 754">
                <a:extLst>
                  <a:ext uri="{FF2B5EF4-FFF2-40B4-BE49-F238E27FC236}">
                    <a16:creationId xmlns:a16="http://schemas.microsoft.com/office/drawing/2014/main" id="{0770A9B6-AF79-66DD-3F80-CD05125D4EF4}"/>
                  </a:ext>
                </a:extLst>
              </p:cNvPr>
              <p:cNvCxnSpPr/>
              <p:nvPr/>
            </p:nvCxnSpPr>
            <p:spPr bwMode="auto">
              <a:xfrm>
                <a:off x="8683620" y="190076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56" name="Straight Connector 755">
                <a:extLst>
                  <a:ext uri="{FF2B5EF4-FFF2-40B4-BE49-F238E27FC236}">
                    <a16:creationId xmlns:a16="http://schemas.microsoft.com/office/drawing/2014/main" id="{4E62083F-8273-E4F8-5E67-B2F574BC27F8}"/>
                  </a:ext>
                </a:extLst>
              </p:cNvPr>
              <p:cNvCxnSpPr/>
              <p:nvPr/>
            </p:nvCxnSpPr>
            <p:spPr bwMode="auto">
              <a:xfrm>
                <a:off x="8678328" y="190076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57" name="Straight Connector 756">
                <a:extLst>
                  <a:ext uri="{FF2B5EF4-FFF2-40B4-BE49-F238E27FC236}">
                    <a16:creationId xmlns:a16="http://schemas.microsoft.com/office/drawing/2014/main" id="{D4448C22-7DA6-485A-5864-C5ECE06BF0AC}"/>
                  </a:ext>
                </a:extLst>
              </p:cNvPr>
              <p:cNvCxnSpPr/>
              <p:nvPr/>
            </p:nvCxnSpPr>
            <p:spPr bwMode="auto">
              <a:xfrm>
                <a:off x="8666686" y="190076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58" name="Straight Connector 757">
                <a:extLst>
                  <a:ext uri="{FF2B5EF4-FFF2-40B4-BE49-F238E27FC236}">
                    <a16:creationId xmlns:a16="http://schemas.microsoft.com/office/drawing/2014/main" id="{9090D74F-4F9C-BA6C-AEC7-E8F96776C3C9}"/>
                  </a:ext>
                </a:extLst>
              </p:cNvPr>
              <p:cNvCxnSpPr/>
              <p:nvPr/>
            </p:nvCxnSpPr>
            <p:spPr bwMode="auto">
              <a:xfrm>
                <a:off x="8656103" y="190076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59" name="Straight Connector 758">
                <a:extLst>
                  <a:ext uri="{FF2B5EF4-FFF2-40B4-BE49-F238E27FC236}">
                    <a16:creationId xmlns:a16="http://schemas.microsoft.com/office/drawing/2014/main" id="{B4673192-E0EE-C9D3-C051-0F85A7AECE11}"/>
                  </a:ext>
                </a:extLst>
              </p:cNvPr>
              <p:cNvCxnSpPr/>
              <p:nvPr/>
            </p:nvCxnSpPr>
            <p:spPr bwMode="auto">
              <a:xfrm>
                <a:off x="8644461" y="190076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60" name="Straight Connector 759">
                <a:extLst>
                  <a:ext uri="{FF2B5EF4-FFF2-40B4-BE49-F238E27FC236}">
                    <a16:creationId xmlns:a16="http://schemas.microsoft.com/office/drawing/2014/main" id="{728190AE-8E55-05FD-6983-544431ADE634}"/>
                  </a:ext>
                </a:extLst>
              </p:cNvPr>
              <p:cNvCxnSpPr/>
              <p:nvPr/>
            </p:nvCxnSpPr>
            <p:spPr bwMode="auto">
              <a:xfrm>
                <a:off x="8632819" y="190076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61" name="Straight Connector 760">
                <a:extLst>
                  <a:ext uri="{FF2B5EF4-FFF2-40B4-BE49-F238E27FC236}">
                    <a16:creationId xmlns:a16="http://schemas.microsoft.com/office/drawing/2014/main" id="{8282CEC0-8C6A-0FF8-0A2A-0B3FE2598ACF}"/>
                  </a:ext>
                </a:extLst>
              </p:cNvPr>
              <p:cNvCxnSpPr/>
              <p:nvPr/>
            </p:nvCxnSpPr>
            <p:spPr bwMode="auto">
              <a:xfrm>
                <a:off x="8622235" y="190076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62" name="Straight Connector 761">
                <a:extLst>
                  <a:ext uri="{FF2B5EF4-FFF2-40B4-BE49-F238E27FC236}">
                    <a16:creationId xmlns:a16="http://schemas.microsoft.com/office/drawing/2014/main" id="{6513E498-71EF-4174-105F-4E345426CFC7}"/>
                  </a:ext>
                </a:extLst>
              </p:cNvPr>
              <p:cNvCxnSpPr/>
              <p:nvPr/>
            </p:nvCxnSpPr>
            <p:spPr bwMode="auto">
              <a:xfrm>
                <a:off x="8610594" y="190076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63" name="Straight Connector 762">
                <a:extLst>
                  <a:ext uri="{FF2B5EF4-FFF2-40B4-BE49-F238E27FC236}">
                    <a16:creationId xmlns:a16="http://schemas.microsoft.com/office/drawing/2014/main" id="{449FE2C1-A525-6F73-D4EC-4EE2C3A8B1D4}"/>
                  </a:ext>
                </a:extLst>
              </p:cNvPr>
              <p:cNvCxnSpPr/>
              <p:nvPr/>
            </p:nvCxnSpPr>
            <p:spPr bwMode="auto">
              <a:xfrm>
                <a:off x="8590485" y="189759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64" name="Straight Connector 763">
                <a:extLst>
                  <a:ext uri="{FF2B5EF4-FFF2-40B4-BE49-F238E27FC236}">
                    <a16:creationId xmlns:a16="http://schemas.microsoft.com/office/drawing/2014/main" id="{CC4F83DD-956C-AC4B-2135-FB54519907E4}"/>
                  </a:ext>
                </a:extLst>
              </p:cNvPr>
              <p:cNvCxnSpPr/>
              <p:nvPr/>
            </p:nvCxnSpPr>
            <p:spPr bwMode="auto">
              <a:xfrm>
                <a:off x="8579902" y="189759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65" name="Straight Connector 764">
                <a:extLst>
                  <a:ext uri="{FF2B5EF4-FFF2-40B4-BE49-F238E27FC236}">
                    <a16:creationId xmlns:a16="http://schemas.microsoft.com/office/drawing/2014/main" id="{C5DA892C-5791-69B4-2694-B8FE8DA644EF}"/>
                  </a:ext>
                </a:extLst>
              </p:cNvPr>
              <p:cNvCxnSpPr/>
              <p:nvPr/>
            </p:nvCxnSpPr>
            <p:spPr bwMode="auto">
              <a:xfrm>
                <a:off x="8572493" y="189759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66" name="Straight Connector 765">
                <a:extLst>
                  <a:ext uri="{FF2B5EF4-FFF2-40B4-BE49-F238E27FC236}">
                    <a16:creationId xmlns:a16="http://schemas.microsoft.com/office/drawing/2014/main" id="{1C081B69-B522-D3ED-C388-D8D7B51B2CA2}"/>
                  </a:ext>
                </a:extLst>
              </p:cNvPr>
              <p:cNvCxnSpPr/>
              <p:nvPr/>
            </p:nvCxnSpPr>
            <p:spPr bwMode="auto">
              <a:xfrm>
                <a:off x="8562968" y="189759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67" name="Straight Connector 766">
                <a:extLst>
                  <a:ext uri="{FF2B5EF4-FFF2-40B4-BE49-F238E27FC236}">
                    <a16:creationId xmlns:a16="http://schemas.microsoft.com/office/drawing/2014/main" id="{2F4735F0-645C-7B3D-8CB6-8517E903DD5B}"/>
                  </a:ext>
                </a:extLst>
              </p:cNvPr>
              <p:cNvCxnSpPr/>
              <p:nvPr/>
            </p:nvCxnSpPr>
            <p:spPr bwMode="auto">
              <a:xfrm>
                <a:off x="8552385" y="189759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21E8DC70-2062-3C0E-3E2E-06D7B44B109D}"/>
                  </a:ext>
                </a:extLst>
              </p:cNvPr>
              <p:cNvCxnSpPr/>
              <p:nvPr/>
            </p:nvCxnSpPr>
            <p:spPr bwMode="auto">
              <a:xfrm>
                <a:off x="8543918" y="189759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57" name="Straight Connector 256">
                <a:extLst>
                  <a:ext uri="{FF2B5EF4-FFF2-40B4-BE49-F238E27FC236}">
                    <a16:creationId xmlns:a16="http://schemas.microsoft.com/office/drawing/2014/main" id="{5C07621C-CF7A-6F65-5483-EB0355A6EFE6}"/>
                  </a:ext>
                </a:extLst>
              </p:cNvPr>
              <p:cNvCxnSpPr/>
              <p:nvPr/>
            </p:nvCxnSpPr>
            <p:spPr bwMode="auto">
              <a:xfrm>
                <a:off x="8533335" y="189759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981D1819-2B17-C6AF-0AD1-6820841BB906}"/>
                  </a:ext>
                </a:extLst>
              </p:cNvPr>
              <p:cNvCxnSpPr/>
              <p:nvPr/>
            </p:nvCxnSpPr>
            <p:spPr bwMode="auto">
              <a:xfrm>
                <a:off x="8516402" y="189759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87851032-163D-4379-A7D8-07C9904D8C19}"/>
                  </a:ext>
                </a:extLst>
              </p:cNvPr>
              <p:cNvCxnSpPr/>
              <p:nvPr/>
            </p:nvCxnSpPr>
            <p:spPr bwMode="auto">
              <a:xfrm>
                <a:off x="8523811" y="189759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CD5D7FBB-83C9-9A8F-3B6D-AA2F00A6A490}"/>
                  </a:ext>
                </a:extLst>
              </p:cNvPr>
              <p:cNvCxnSpPr/>
              <p:nvPr/>
            </p:nvCxnSpPr>
            <p:spPr bwMode="auto">
              <a:xfrm>
                <a:off x="8500527" y="189759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945532EC-6A17-5EE2-A1C8-3D637F2675C8}"/>
                  </a:ext>
                </a:extLst>
              </p:cNvPr>
              <p:cNvCxnSpPr/>
              <p:nvPr/>
            </p:nvCxnSpPr>
            <p:spPr bwMode="auto">
              <a:xfrm>
                <a:off x="8505819" y="189759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4B6F77A5-7958-6160-1C30-0827A878CF6A}"/>
                  </a:ext>
                </a:extLst>
              </p:cNvPr>
              <p:cNvCxnSpPr/>
              <p:nvPr/>
            </p:nvCxnSpPr>
            <p:spPr bwMode="auto">
              <a:xfrm>
                <a:off x="8495235" y="189759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1BCFF5BD-C558-E5BD-0305-C1A24590A33F}"/>
                  </a:ext>
                </a:extLst>
              </p:cNvPr>
              <p:cNvCxnSpPr/>
              <p:nvPr/>
            </p:nvCxnSpPr>
            <p:spPr bwMode="auto">
              <a:xfrm>
                <a:off x="8480418" y="189547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1F2E8A61-51AA-1AFC-30D3-00B4A1373F4C}"/>
                  </a:ext>
                </a:extLst>
              </p:cNvPr>
              <p:cNvCxnSpPr/>
              <p:nvPr/>
            </p:nvCxnSpPr>
            <p:spPr bwMode="auto">
              <a:xfrm>
                <a:off x="8470893" y="189547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44E39A93-E6E2-CED6-8F21-E35A34248599}"/>
                  </a:ext>
                </a:extLst>
              </p:cNvPr>
              <p:cNvCxnSpPr/>
              <p:nvPr/>
            </p:nvCxnSpPr>
            <p:spPr bwMode="auto">
              <a:xfrm>
                <a:off x="8462426" y="189547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66" name="Straight Connector 265">
                <a:extLst>
                  <a:ext uri="{FF2B5EF4-FFF2-40B4-BE49-F238E27FC236}">
                    <a16:creationId xmlns:a16="http://schemas.microsoft.com/office/drawing/2014/main" id="{D9623FDA-7B02-6F0D-6D52-89FFD369F7CF}"/>
                  </a:ext>
                </a:extLst>
              </p:cNvPr>
              <p:cNvCxnSpPr/>
              <p:nvPr/>
            </p:nvCxnSpPr>
            <p:spPr bwMode="auto">
              <a:xfrm>
                <a:off x="8448667" y="189547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B61D77C0-D54B-DFEC-DBD8-F0B66A5794AC}"/>
                  </a:ext>
                </a:extLst>
              </p:cNvPr>
              <p:cNvCxnSpPr/>
              <p:nvPr/>
            </p:nvCxnSpPr>
            <p:spPr bwMode="auto">
              <a:xfrm>
                <a:off x="8439142" y="189547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32FFD191-A634-1E62-4022-F30B9790EFA7}"/>
                  </a:ext>
                </a:extLst>
              </p:cNvPr>
              <p:cNvCxnSpPr/>
              <p:nvPr/>
            </p:nvCxnSpPr>
            <p:spPr bwMode="auto">
              <a:xfrm>
                <a:off x="8431733" y="189229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2B24A641-3EA9-FC88-540D-5692D9003475}"/>
                  </a:ext>
                </a:extLst>
              </p:cNvPr>
              <p:cNvCxnSpPr/>
              <p:nvPr/>
            </p:nvCxnSpPr>
            <p:spPr bwMode="auto">
              <a:xfrm>
                <a:off x="8421150" y="189229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83D77636-F359-01A3-4084-14E9568CD4B2}"/>
                  </a:ext>
                </a:extLst>
              </p:cNvPr>
              <p:cNvCxnSpPr/>
              <p:nvPr/>
            </p:nvCxnSpPr>
            <p:spPr bwMode="auto">
              <a:xfrm>
                <a:off x="8404217" y="189229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57D848D1-29AA-9C1E-E399-46173EB2E429}"/>
                  </a:ext>
                </a:extLst>
              </p:cNvPr>
              <p:cNvCxnSpPr/>
              <p:nvPr/>
            </p:nvCxnSpPr>
            <p:spPr bwMode="auto">
              <a:xfrm>
                <a:off x="8417975" y="189229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AE91D308-C29A-04B1-588E-A9D8F8573C02}"/>
                  </a:ext>
                </a:extLst>
              </p:cNvPr>
              <p:cNvCxnSpPr/>
              <p:nvPr/>
            </p:nvCxnSpPr>
            <p:spPr bwMode="auto">
              <a:xfrm>
                <a:off x="8395750" y="189229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E7BAE5D8-A308-F557-1ECA-12BD1DC888EA}"/>
                  </a:ext>
                </a:extLst>
              </p:cNvPr>
              <p:cNvCxnSpPr/>
              <p:nvPr/>
            </p:nvCxnSpPr>
            <p:spPr bwMode="auto">
              <a:xfrm>
                <a:off x="8391517" y="189229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BAAD7C69-9288-350D-2198-DC1C883A67B9}"/>
                  </a:ext>
                </a:extLst>
              </p:cNvPr>
              <p:cNvCxnSpPr/>
              <p:nvPr/>
            </p:nvCxnSpPr>
            <p:spPr bwMode="auto">
              <a:xfrm>
                <a:off x="8384109" y="189229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9EBD42D9-31EF-99FE-1589-3894195D4403}"/>
                  </a:ext>
                </a:extLst>
              </p:cNvPr>
              <p:cNvCxnSpPr/>
              <p:nvPr/>
            </p:nvCxnSpPr>
            <p:spPr bwMode="auto">
              <a:xfrm>
                <a:off x="8373526" y="189229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D2DB168C-5DF6-7ED8-8302-CAD048384F2A}"/>
                  </a:ext>
                </a:extLst>
              </p:cNvPr>
              <p:cNvCxnSpPr/>
              <p:nvPr/>
            </p:nvCxnSpPr>
            <p:spPr bwMode="auto">
              <a:xfrm>
                <a:off x="8360826" y="188912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4B5D2204-5EB2-BC1A-02CA-3F2690AC0F59}"/>
                  </a:ext>
                </a:extLst>
              </p:cNvPr>
              <p:cNvCxnSpPr/>
              <p:nvPr/>
            </p:nvCxnSpPr>
            <p:spPr bwMode="auto">
              <a:xfrm>
                <a:off x="8348126" y="188806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1C1A843E-2C7B-6B0F-3DBC-13BE195F4D56}"/>
                  </a:ext>
                </a:extLst>
              </p:cNvPr>
              <p:cNvCxnSpPr/>
              <p:nvPr/>
            </p:nvCxnSpPr>
            <p:spPr bwMode="auto">
              <a:xfrm>
                <a:off x="8334368" y="1887007"/>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E77D1723-AF9F-DBE9-4C49-DDF9C6F1A4FF}"/>
                  </a:ext>
                </a:extLst>
              </p:cNvPr>
              <p:cNvCxnSpPr/>
              <p:nvPr/>
            </p:nvCxnSpPr>
            <p:spPr bwMode="auto">
              <a:xfrm>
                <a:off x="8322726" y="188489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13A9692D-AC05-2EA5-E6F4-90F8DAD87E3A}"/>
                  </a:ext>
                </a:extLst>
              </p:cNvPr>
              <p:cNvCxnSpPr/>
              <p:nvPr/>
            </p:nvCxnSpPr>
            <p:spPr bwMode="auto">
              <a:xfrm>
                <a:off x="8306851" y="188489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1DB01092-061F-83CA-9480-2BDE2A27CE65}"/>
                  </a:ext>
                </a:extLst>
              </p:cNvPr>
              <p:cNvCxnSpPr/>
              <p:nvPr/>
            </p:nvCxnSpPr>
            <p:spPr bwMode="auto">
              <a:xfrm>
                <a:off x="8294151" y="188489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9EB4792D-ABCF-C02B-4038-F0463A21204B}"/>
                  </a:ext>
                </a:extLst>
              </p:cNvPr>
              <p:cNvCxnSpPr/>
              <p:nvPr/>
            </p:nvCxnSpPr>
            <p:spPr bwMode="auto">
              <a:xfrm>
                <a:off x="8284626" y="188171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7ABD742C-D11D-D665-B9AE-4AE8DD2C3015}"/>
                  </a:ext>
                </a:extLst>
              </p:cNvPr>
              <p:cNvCxnSpPr/>
              <p:nvPr/>
            </p:nvCxnSpPr>
            <p:spPr bwMode="auto">
              <a:xfrm>
                <a:off x="8277218" y="188171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185A5377-70D0-86C2-201F-50178CEC9ED3}"/>
                  </a:ext>
                </a:extLst>
              </p:cNvPr>
              <p:cNvCxnSpPr/>
              <p:nvPr/>
            </p:nvCxnSpPr>
            <p:spPr bwMode="auto">
              <a:xfrm>
                <a:off x="8269810" y="188171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FCBF1CD3-2257-2EAF-A3A0-E2FFEDD69DEC}"/>
                  </a:ext>
                </a:extLst>
              </p:cNvPr>
              <p:cNvCxnSpPr/>
              <p:nvPr/>
            </p:nvCxnSpPr>
            <p:spPr bwMode="auto">
              <a:xfrm>
                <a:off x="8313202" y="188806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D91BCE77-D322-A588-72DA-3C67B090C9E8}"/>
                  </a:ext>
                </a:extLst>
              </p:cNvPr>
              <p:cNvCxnSpPr/>
              <p:nvPr/>
            </p:nvCxnSpPr>
            <p:spPr bwMode="auto">
              <a:xfrm>
                <a:off x="8253936" y="188171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88" name="Straight Connector 287">
                <a:extLst>
                  <a:ext uri="{FF2B5EF4-FFF2-40B4-BE49-F238E27FC236}">
                    <a16:creationId xmlns:a16="http://schemas.microsoft.com/office/drawing/2014/main" id="{7DB97AFF-1180-2CF3-37F0-7959A3411B37}"/>
                  </a:ext>
                </a:extLst>
              </p:cNvPr>
              <p:cNvCxnSpPr/>
              <p:nvPr/>
            </p:nvCxnSpPr>
            <p:spPr bwMode="auto">
              <a:xfrm>
                <a:off x="8240177" y="188171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98C5A81B-592A-DB4F-BC23-889A9E3546BF}"/>
                  </a:ext>
                </a:extLst>
              </p:cNvPr>
              <p:cNvCxnSpPr/>
              <p:nvPr/>
            </p:nvCxnSpPr>
            <p:spPr bwMode="auto">
              <a:xfrm>
                <a:off x="8263460" y="188171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002356D3-7D10-D81D-7782-1654B37FD615}"/>
                  </a:ext>
                </a:extLst>
              </p:cNvPr>
              <p:cNvCxnSpPr/>
              <p:nvPr/>
            </p:nvCxnSpPr>
            <p:spPr bwMode="auto">
              <a:xfrm>
                <a:off x="8228535" y="188171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91" name="Straight Connector 290">
                <a:extLst>
                  <a:ext uri="{FF2B5EF4-FFF2-40B4-BE49-F238E27FC236}">
                    <a16:creationId xmlns:a16="http://schemas.microsoft.com/office/drawing/2014/main" id="{B4D73D59-44E6-D436-67D8-62F36944C835}"/>
                  </a:ext>
                </a:extLst>
              </p:cNvPr>
              <p:cNvCxnSpPr/>
              <p:nvPr/>
            </p:nvCxnSpPr>
            <p:spPr bwMode="auto">
              <a:xfrm>
                <a:off x="8222185" y="188171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221246B9-5F39-3902-531B-315B55360F31}"/>
                  </a:ext>
                </a:extLst>
              </p:cNvPr>
              <p:cNvCxnSpPr/>
              <p:nvPr/>
            </p:nvCxnSpPr>
            <p:spPr bwMode="auto">
              <a:xfrm>
                <a:off x="8213718" y="188171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EF2E515B-954F-7329-FE86-A6E7A6457288}"/>
                  </a:ext>
                </a:extLst>
              </p:cNvPr>
              <p:cNvCxnSpPr/>
              <p:nvPr/>
            </p:nvCxnSpPr>
            <p:spPr bwMode="auto">
              <a:xfrm>
                <a:off x="8196785" y="188171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94" name="Straight Connector 293">
                <a:extLst>
                  <a:ext uri="{FF2B5EF4-FFF2-40B4-BE49-F238E27FC236}">
                    <a16:creationId xmlns:a16="http://schemas.microsoft.com/office/drawing/2014/main" id="{DE737DCA-D738-8E60-CDA6-84679E7B23F9}"/>
                  </a:ext>
                </a:extLst>
              </p:cNvPr>
              <p:cNvCxnSpPr/>
              <p:nvPr/>
            </p:nvCxnSpPr>
            <p:spPr bwMode="auto">
              <a:xfrm>
                <a:off x="8185143" y="188171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56AD8B63-A190-6930-191B-996408F6F7E9}"/>
                  </a:ext>
                </a:extLst>
              </p:cNvPr>
              <p:cNvCxnSpPr/>
              <p:nvPr/>
            </p:nvCxnSpPr>
            <p:spPr bwMode="auto">
              <a:xfrm>
                <a:off x="8171385" y="188171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338A078E-F04F-5F45-34D3-AF31658C670A}"/>
                  </a:ext>
                </a:extLst>
              </p:cNvPr>
              <p:cNvCxnSpPr/>
              <p:nvPr/>
            </p:nvCxnSpPr>
            <p:spPr bwMode="auto">
              <a:xfrm>
                <a:off x="8209486" y="188171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D92D490F-6AAA-F241-BEEA-18C12ECFA7F8}"/>
                  </a:ext>
                </a:extLst>
              </p:cNvPr>
              <p:cNvCxnSpPr/>
              <p:nvPr/>
            </p:nvCxnSpPr>
            <p:spPr bwMode="auto">
              <a:xfrm>
                <a:off x="8157628" y="188171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3A34988A-631E-0E1A-5C8D-B8BBAC735528}"/>
                  </a:ext>
                </a:extLst>
              </p:cNvPr>
              <p:cNvCxnSpPr/>
              <p:nvPr/>
            </p:nvCxnSpPr>
            <p:spPr bwMode="auto">
              <a:xfrm>
                <a:off x="8144928" y="188171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E8D3901B-9544-5672-F080-B3959BBD92D1}"/>
                  </a:ext>
                </a:extLst>
              </p:cNvPr>
              <p:cNvCxnSpPr/>
              <p:nvPr/>
            </p:nvCxnSpPr>
            <p:spPr bwMode="auto">
              <a:xfrm>
                <a:off x="8127994" y="1880657"/>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037690E8-EAF1-4460-87F7-69AD8A799A48}"/>
                  </a:ext>
                </a:extLst>
              </p:cNvPr>
              <p:cNvCxnSpPr/>
              <p:nvPr/>
            </p:nvCxnSpPr>
            <p:spPr bwMode="auto">
              <a:xfrm>
                <a:off x="8119528" y="187959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D5DCEA52-664D-77D5-7AA4-FF69DDEABF1E}"/>
                  </a:ext>
                </a:extLst>
              </p:cNvPr>
              <p:cNvCxnSpPr/>
              <p:nvPr/>
            </p:nvCxnSpPr>
            <p:spPr bwMode="auto">
              <a:xfrm>
                <a:off x="8103653" y="187748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302" name="Straight Connector 301">
                <a:extLst>
                  <a:ext uri="{FF2B5EF4-FFF2-40B4-BE49-F238E27FC236}">
                    <a16:creationId xmlns:a16="http://schemas.microsoft.com/office/drawing/2014/main" id="{32E5A520-E366-23CA-BE15-16A559F2F917}"/>
                  </a:ext>
                </a:extLst>
              </p:cNvPr>
              <p:cNvCxnSpPr/>
              <p:nvPr/>
            </p:nvCxnSpPr>
            <p:spPr bwMode="auto">
              <a:xfrm>
                <a:off x="8095186" y="187748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71F0C3AC-D805-DD46-6CBB-448F405EE230}"/>
                  </a:ext>
                </a:extLst>
              </p:cNvPr>
              <p:cNvCxnSpPr/>
              <p:nvPr/>
            </p:nvCxnSpPr>
            <p:spPr bwMode="auto">
              <a:xfrm>
                <a:off x="8081428" y="187642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5CEC4F80-8040-2804-7AE9-D560D81727F5}"/>
                  </a:ext>
                </a:extLst>
              </p:cNvPr>
              <p:cNvCxnSpPr/>
              <p:nvPr/>
            </p:nvCxnSpPr>
            <p:spPr bwMode="auto">
              <a:xfrm>
                <a:off x="8068728" y="187642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74CB50DB-F16E-FDDF-957A-BAB73371A289}"/>
                  </a:ext>
                </a:extLst>
              </p:cNvPr>
              <p:cNvCxnSpPr/>
              <p:nvPr/>
            </p:nvCxnSpPr>
            <p:spPr bwMode="auto">
              <a:xfrm>
                <a:off x="8058145" y="187642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0DA54A9E-3C30-F40A-8B0D-31660F4C0E87}"/>
                  </a:ext>
                </a:extLst>
              </p:cNvPr>
              <p:cNvCxnSpPr/>
              <p:nvPr/>
            </p:nvCxnSpPr>
            <p:spPr bwMode="auto">
              <a:xfrm>
                <a:off x="8046504" y="187219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3D19C4D5-B47F-C8FB-5034-D74464F54E9B}"/>
                  </a:ext>
                </a:extLst>
              </p:cNvPr>
              <p:cNvCxnSpPr/>
              <p:nvPr/>
            </p:nvCxnSpPr>
            <p:spPr bwMode="auto">
              <a:xfrm>
                <a:off x="8039096" y="187430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93411236-E10F-9424-7314-F97E5C78567A}"/>
                  </a:ext>
                </a:extLst>
              </p:cNvPr>
              <p:cNvCxnSpPr/>
              <p:nvPr/>
            </p:nvCxnSpPr>
            <p:spPr bwMode="auto">
              <a:xfrm>
                <a:off x="8032746" y="187113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814AB324-CEE6-4F69-D101-542F34774968}"/>
                  </a:ext>
                </a:extLst>
              </p:cNvPr>
              <p:cNvCxnSpPr/>
              <p:nvPr/>
            </p:nvCxnSpPr>
            <p:spPr bwMode="auto">
              <a:xfrm>
                <a:off x="8016871" y="186795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3CE86FA7-B3FE-F4FB-B49B-88FA4D8EC386}"/>
                  </a:ext>
                </a:extLst>
              </p:cNvPr>
              <p:cNvCxnSpPr/>
              <p:nvPr/>
            </p:nvCxnSpPr>
            <p:spPr bwMode="auto">
              <a:xfrm>
                <a:off x="8008404" y="186795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CB264185-1023-188B-B3E9-9712495D27CA}"/>
                  </a:ext>
                </a:extLst>
              </p:cNvPr>
              <p:cNvCxnSpPr/>
              <p:nvPr/>
            </p:nvCxnSpPr>
            <p:spPr bwMode="auto">
              <a:xfrm>
                <a:off x="7999938" y="186795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312" name="Straight Connector 311">
                <a:extLst>
                  <a:ext uri="{FF2B5EF4-FFF2-40B4-BE49-F238E27FC236}">
                    <a16:creationId xmlns:a16="http://schemas.microsoft.com/office/drawing/2014/main" id="{93BB07D6-599A-4FAC-283C-1D0EE73932FC}"/>
                  </a:ext>
                </a:extLst>
              </p:cNvPr>
              <p:cNvCxnSpPr/>
              <p:nvPr/>
            </p:nvCxnSpPr>
            <p:spPr bwMode="auto">
              <a:xfrm>
                <a:off x="7994646" y="186795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A74D63C4-0156-FD8D-4326-6271F3C93669}"/>
                  </a:ext>
                </a:extLst>
              </p:cNvPr>
              <p:cNvCxnSpPr/>
              <p:nvPr/>
            </p:nvCxnSpPr>
            <p:spPr bwMode="auto">
              <a:xfrm>
                <a:off x="7975596" y="186795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1B23FD58-ECB7-6F45-1EAF-4DBFFF5E4104}"/>
                  </a:ext>
                </a:extLst>
              </p:cNvPr>
              <p:cNvCxnSpPr/>
              <p:nvPr/>
            </p:nvCxnSpPr>
            <p:spPr bwMode="auto">
              <a:xfrm>
                <a:off x="7984062" y="186795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315" name="Straight Connector 314">
                <a:extLst>
                  <a:ext uri="{FF2B5EF4-FFF2-40B4-BE49-F238E27FC236}">
                    <a16:creationId xmlns:a16="http://schemas.microsoft.com/office/drawing/2014/main" id="{879F815B-BFD2-FC48-2382-24BC88220CD7}"/>
                  </a:ext>
                </a:extLst>
              </p:cNvPr>
              <p:cNvCxnSpPr/>
              <p:nvPr/>
            </p:nvCxnSpPr>
            <p:spPr bwMode="auto">
              <a:xfrm>
                <a:off x="7960779" y="186795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540E7793-579B-8318-4951-EEF941156788}"/>
                  </a:ext>
                </a:extLst>
              </p:cNvPr>
              <p:cNvCxnSpPr/>
              <p:nvPr/>
            </p:nvCxnSpPr>
            <p:spPr bwMode="auto">
              <a:xfrm>
                <a:off x="8023220" y="186690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D79BECA5-E481-C9EA-5EE5-2474A0C60E73}"/>
                  </a:ext>
                </a:extLst>
              </p:cNvPr>
              <p:cNvCxnSpPr/>
              <p:nvPr/>
            </p:nvCxnSpPr>
            <p:spPr bwMode="auto">
              <a:xfrm>
                <a:off x="7952311" y="186372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318" name="Straight Connector 317">
                <a:extLst>
                  <a:ext uri="{FF2B5EF4-FFF2-40B4-BE49-F238E27FC236}">
                    <a16:creationId xmlns:a16="http://schemas.microsoft.com/office/drawing/2014/main" id="{ADC98645-1B7D-026B-0D1B-A296EF31B61B}"/>
                  </a:ext>
                </a:extLst>
              </p:cNvPr>
              <p:cNvCxnSpPr/>
              <p:nvPr/>
            </p:nvCxnSpPr>
            <p:spPr bwMode="auto">
              <a:xfrm>
                <a:off x="7937494" y="186372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5EFB79AE-8459-996F-6AC0-3BA78CB2A36A}"/>
                  </a:ext>
                </a:extLst>
              </p:cNvPr>
              <p:cNvCxnSpPr/>
              <p:nvPr/>
            </p:nvCxnSpPr>
            <p:spPr bwMode="auto">
              <a:xfrm>
                <a:off x="7927969" y="186372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68" name="Straight Connector 767">
                <a:extLst>
                  <a:ext uri="{FF2B5EF4-FFF2-40B4-BE49-F238E27FC236}">
                    <a16:creationId xmlns:a16="http://schemas.microsoft.com/office/drawing/2014/main" id="{E14D8441-54F3-7A54-9296-7DBB942593C8}"/>
                  </a:ext>
                </a:extLst>
              </p:cNvPr>
              <p:cNvCxnSpPr/>
              <p:nvPr/>
            </p:nvCxnSpPr>
            <p:spPr bwMode="auto">
              <a:xfrm>
                <a:off x="7947019" y="186372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69" name="Straight Connector 768">
                <a:extLst>
                  <a:ext uri="{FF2B5EF4-FFF2-40B4-BE49-F238E27FC236}">
                    <a16:creationId xmlns:a16="http://schemas.microsoft.com/office/drawing/2014/main" id="{B60FF6BE-E1C8-CD0E-140C-EC1487300C95}"/>
                  </a:ext>
                </a:extLst>
              </p:cNvPr>
              <p:cNvCxnSpPr/>
              <p:nvPr/>
            </p:nvCxnSpPr>
            <p:spPr bwMode="auto">
              <a:xfrm>
                <a:off x="7909977" y="186372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70" name="Straight Connector 769">
                <a:extLst>
                  <a:ext uri="{FF2B5EF4-FFF2-40B4-BE49-F238E27FC236}">
                    <a16:creationId xmlns:a16="http://schemas.microsoft.com/office/drawing/2014/main" id="{333046A0-4243-8914-C2FB-523CA29257DC}"/>
                  </a:ext>
                </a:extLst>
              </p:cNvPr>
              <p:cNvCxnSpPr/>
              <p:nvPr/>
            </p:nvCxnSpPr>
            <p:spPr bwMode="auto">
              <a:xfrm>
                <a:off x="7918444" y="186372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71" name="Straight Connector 770">
                <a:extLst>
                  <a:ext uri="{FF2B5EF4-FFF2-40B4-BE49-F238E27FC236}">
                    <a16:creationId xmlns:a16="http://schemas.microsoft.com/office/drawing/2014/main" id="{96EE4A4C-9516-6358-76F5-5D637FA7CED7}"/>
                  </a:ext>
                </a:extLst>
              </p:cNvPr>
              <p:cNvCxnSpPr/>
              <p:nvPr/>
            </p:nvCxnSpPr>
            <p:spPr bwMode="auto">
              <a:xfrm>
                <a:off x="7898336" y="186372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72" name="Straight Connector 771">
                <a:extLst>
                  <a:ext uri="{FF2B5EF4-FFF2-40B4-BE49-F238E27FC236}">
                    <a16:creationId xmlns:a16="http://schemas.microsoft.com/office/drawing/2014/main" id="{658E8D3A-FC08-0DD3-F949-B4B7DA95A1B2}"/>
                  </a:ext>
                </a:extLst>
              </p:cNvPr>
              <p:cNvCxnSpPr/>
              <p:nvPr/>
            </p:nvCxnSpPr>
            <p:spPr bwMode="auto">
              <a:xfrm>
                <a:off x="7884578" y="1862667"/>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73" name="Straight Connector 772">
                <a:extLst>
                  <a:ext uri="{FF2B5EF4-FFF2-40B4-BE49-F238E27FC236}">
                    <a16:creationId xmlns:a16="http://schemas.microsoft.com/office/drawing/2014/main" id="{67B5CEEB-478D-3F23-2F9F-82D37FD80FCF}"/>
                  </a:ext>
                </a:extLst>
              </p:cNvPr>
              <p:cNvCxnSpPr/>
              <p:nvPr/>
            </p:nvCxnSpPr>
            <p:spPr bwMode="auto">
              <a:xfrm>
                <a:off x="7879286" y="1856317"/>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74" name="Straight Connector 773">
                <a:extLst>
                  <a:ext uri="{FF2B5EF4-FFF2-40B4-BE49-F238E27FC236}">
                    <a16:creationId xmlns:a16="http://schemas.microsoft.com/office/drawing/2014/main" id="{46C7758E-3957-6B79-1562-607D1EBE15AB}"/>
                  </a:ext>
                </a:extLst>
              </p:cNvPr>
              <p:cNvCxnSpPr/>
              <p:nvPr/>
            </p:nvCxnSpPr>
            <p:spPr bwMode="auto">
              <a:xfrm>
                <a:off x="7864469" y="1856317"/>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75" name="Straight Connector 774">
                <a:extLst>
                  <a:ext uri="{FF2B5EF4-FFF2-40B4-BE49-F238E27FC236}">
                    <a16:creationId xmlns:a16="http://schemas.microsoft.com/office/drawing/2014/main" id="{A0385214-A6FB-ADF2-1574-BABD8783E8D1}"/>
                  </a:ext>
                </a:extLst>
              </p:cNvPr>
              <p:cNvCxnSpPr/>
              <p:nvPr/>
            </p:nvCxnSpPr>
            <p:spPr bwMode="auto">
              <a:xfrm>
                <a:off x="7845419" y="1856317"/>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76" name="Straight Connector 775">
                <a:extLst>
                  <a:ext uri="{FF2B5EF4-FFF2-40B4-BE49-F238E27FC236}">
                    <a16:creationId xmlns:a16="http://schemas.microsoft.com/office/drawing/2014/main" id="{30F105E9-5A51-E5C4-0361-FBABA9406D62}"/>
                  </a:ext>
                </a:extLst>
              </p:cNvPr>
              <p:cNvCxnSpPr/>
              <p:nvPr/>
            </p:nvCxnSpPr>
            <p:spPr bwMode="auto">
              <a:xfrm>
                <a:off x="7832719" y="1856317"/>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77" name="Straight Connector 776">
                <a:extLst>
                  <a:ext uri="{FF2B5EF4-FFF2-40B4-BE49-F238E27FC236}">
                    <a16:creationId xmlns:a16="http://schemas.microsoft.com/office/drawing/2014/main" id="{DFF00CF1-C2DC-B3B5-29A9-9D3EF047E8F5}"/>
                  </a:ext>
                </a:extLst>
              </p:cNvPr>
              <p:cNvCxnSpPr/>
              <p:nvPr/>
            </p:nvCxnSpPr>
            <p:spPr bwMode="auto">
              <a:xfrm>
                <a:off x="7812611" y="1856317"/>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78" name="Straight Connector 777">
                <a:extLst>
                  <a:ext uri="{FF2B5EF4-FFF2-40B4-BE49-F238E27FC236}">
                    <a16:creationId xmlns:a16="http://schemas.microsoft.com/office/drawing/2014/main" id="{13C21294-9270-64BC-845F-612AF2F74886}"/>
                  </a:ext>
                </a:extLst>
              </p:cNvPr>
              <p:cNvCxnSpPr/>
              <p:nvPr/>
            </p:nvCxnSpPr>
            <p:spPr bwMode="auto">
              <a:xfrm>
                <a:off x="7805202" y="1856317"/>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79" name="Straight Connector 778">
                <a:extLst>
                  <a:ext uri="{FF2B5EF4-FFF2-40B4-BE49-F238E27FC236}">
                    <a16:creationId xmlns:a16="http://schemas.microsoft.com/office/drawing/2014/main" id="{30114B0E-2D7C-26DF-C245-B105F82497F6}"/>
                  </a:ext>
                </a:extLst>
              </p:cNvPr>
              <p:cNvCxnSpPr/>
              <p:nvPr/>
            </p:nvCxnSpPr>
            <p:spPr bwMode="auto">
              <a:xfrm>
                <a:off x="7782977" y="1856317"/>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80" name="Straight Connector 779">
                <a:extLst>
                  <a:ext uri="{FF2B5EF4-FFF2-40B4-BE49-F238E27FC236}">
                    <a16:creationId xmlns:a16="http://schemas.microsoft.com/office/drawing/2014/main" id="{7C1DD52F-FE81-7AD5-3731-395FBAD345E1}"/>
                  </a:ext>
                </a:extLst>
              </p:cNvPr>
              <p:cNvCxnSpPr/>
              <p:nvPr/>
            </p:nvCxnSpPr>
            <p:spPr bwMode="auto">
              <a:xfrm>
                <a:off x="7759694" y="185525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81" name="Straight Connector 780">
                <a:extLst>
                  <a:ext uri="{FF2B5EF4-FFF2-40B4-BE49-F238E27FC236}">
                    <a16:creationId xmlns:a16="http://schemas.microsoft.com/office/drawing/2014/main" id="{9EC369A2-1D11-6AEE-49AC-EA64EBB47CEF}"/>
                  </a:ext>
                </a:extLst>
              </p:cNvPr>
              <p:cNvCxnSpPr/>
              <p:nvPr/>
            </p:nvCxnSpPr>
            <p:spPr bwMode="auto">
              <a:xfrm>
                <a:off x="7743819" y="185208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82" name="Straight Connector 781">
                <a:extLst>
                  <a:ext uri="{FF2B5EF4-FFF2-40B4-BE49-F238E27FC236}">
                    <a16:creationId xmlns:a16="http://schemas.microsoft.com/office/drawing/2014/main" id="{F9037326-2B7F-5FC2-5E42-3EF0AA108849}"/>
                  </a:ext>
                </a:extLst>
              </p:cNvPr>
              <p:cNvCxnSpPr/>
              <p:nvPr/>
            </p:nvCxnSpPr>
            <p:spPr bwMode="auto">
              <a:xfrm>
                <a:off x="7726886" y="185208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83" name="Straight Connector 782">
                <a:extLst>
                  <a:ext uri="{FF2B5EF4-FFF2-40B4-BE49-F238E27FC236}">
                    <a16:creationId xmlns:a16="http://schemas.microsoft.com/office/drawing/2014/main" id="{9A2ED276-69BF-DA3D-4DD8-CD1D95B00364}"/>
                  </a:ext>
                </a:extLst>
              </p:cNvPr>
              <p:cNvCxnSpPr/>
              <p:nvPr/>
            </p:nvCxnSpPr>
            <p:spPr bwMode="auto">
              <a:xfrm>
                <a:off x="7717361" y="185208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84" name="Straight Connector 783">
                <a:extLst>
                  <a:ext uri="{FF2B5EF4-FFF2-40B4-BE49-F238E27FC236}">
                    <a16:creationId xmlns:a16="http://schemas.microsoft.com/office/drawing/2014/main" id="{3656BCAA-00EB-C9AD-32B2-5A88DE2A6CC7}"/>
                  </a:ext>
                </a:extLst>
              </p:cNvPr>
              <p:cNvCxnSpPr/>
              <p:nvPr/>
            </p:nvCxnSpPr>
            <p:spPr bwMode="auto">
              <a:xfrm>
                <a:off x="7704661" y="185208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85" name="Straight Connector 784">
                <a:extLst>
                  <a:ext uri="{FF2B5EF4-FFF2-40B4-BE49-F238E27FC236}">
                    <a16:creationId xmlns:a16="http://schemas.microsoft.com/office/drawing/2014/main" id="{62EF4441-4453-4261-4184-8DCE136DC8ED}"/>
                  </a:ext>
                </a:extLst>
              </p:cNvPr>
              <p:cNvCxnSpPr/>
              <p:nvPr/>
            </p:nvCxnSpPr>
            <p:spPr bwMode="auto">
              <a:xfrm>
                <a:off x="7653861" y="184785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86" name="Straight Connector 785">
                <a:extLst>
                  <a:ext uri="{FF2B5EF4-FFF2-40B4-BE49-F238E27FC236}">
                    <a16:creationId xmlns:a16="http://schemas.microsoft.com/office/drawing/2014/main" id="{422893E3-6B90-948F-0110-973313F390BF}"/>
                  </a:ext>
                </a:extLst>
              </p:cNvPr>
              <p:cNvCxnSpPr/>
              <p:nvPr/>
            </p:nvCxnSpPr>
            <p:spPr bwMode="auto">
              <a:xfrm>
                <a:off x="7648570" y="184785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87" name="Straight Connector 786">
                <a:extLst>
                  <a:ext uri="{FF2B5EF4-FFF2-40B4-BE49-F238E27FC236}">
                    <a16:creationId xmlns:a16="http://schemas.microsoft.com/office/drawing/2014/main" id="{D54FA75C-730F-319F-C53D-616E55333FEB}"/>
                  </a:ext>
                </a:extLst>
              </p:cNvPr>
              <p:cNvCxnSpPr/>
              <p:nvPr/>
            </p:nvCxnSpPr>
            <p:spPr bwMode="auto">
              <a:xfrm>
                <a:off x="7616820" y="184785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88" name="Straight Connector 787">
                <a:extLst>
                  <a:ext uri="{FF2B5EF4-FFF2-40B4-BE49-F238E27FC236}">
                    <a16:creationId xmlns:a16="http://schemas.microsoft.com/office/drawing/2014/main" id="{7F6ADCCE-C842-A784-E206-D0C1699BDB66}"/>
                  </a:ext>
                </a:extLst>
              </p:cNvPr>
              <p:cNvCxnSpPr/>
              <p:nvPr/>
            </p:nvCxnSpPr>
            <p:spPr bwMode="auto">
              <a:xfrm>
                <a:off x="7603062" y="184467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89" name="Straight Connector 788">
                <a:extLst>
                  <a:ext uri="{FF2B5EF4-FFF2-40B4-BE49-F238E27FC236}">
                    <a16:creationId xmlns:a16="http://schemas.microsoft.com/office/drawing/2014/main" id="{8F71946F-2E50-B346-6315-B4C6D7799460}"/>
                  </a:ext>
                </a:extLst>
              </p:cNvPr>
              <p:cNvCxnSpPr/>
              <p:nvPr/>
            </p:nvCxnSpPr>
            <p:spPr bwMode="auto">
              <a:xfrm>
                <a:off x="7574487" y="184467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90" name="Straight Connector 789">
                <a:extLst>
                  <a:ext uri="{FF2B5EF4-FFF2-40B4-BE49-F238E27FC236}">
                    <a16:creationId xmlns:a16="http://schemas.microsoft.com/office/drawing/2014/main" id="{B90D8CB0-AF92-1043-3189-B1B28DFAB509}"/>
                  </a:ext>
                </a:extLst>
              </p:cNvPr>
              <p:cNvCxnSpPr/>
              <p:nvPr/>
            </p:nvCxnSpPr>
            <p:spPr bwMode="auto">
              <a:xfrm>
                <a:off x="7561787" y="184467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91" name="Straight Connector 790">
                <a:extLst>
                  <a:ext uri="{FF2B5EF4-FFF2-40B4-BE49-F238E27FC236}">
                    <a16:creationId xmlns:a16="http://schemas.microsoft.com/office/drawing/2014/main" id="{B92B3A9C-2E9A-A5C0-056D-DB86D915F454}"/>
                  </a:ext>
                </a:extLst>
              </p:cNvPr>
              <p:cNvCxnSpPr/>
              <p:nvPr/>
            </p:nvCxnSpPr>
            <p:spPr bwMode="auto">
              <a:xfrm>
                <a:off x="7544854" y="184573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92" name="Straight Connector 791">
                <a:extLst>
                  <a:ext uri="{FF2B5EF4-FFF2-40B4-BE49-F238E27FC236}">
                    <a16:creationId xmlns:a16="http://schemas.microsoft.com/office/drawing/2014/main" id="{8F5B66D8-94FC-22E4-776C-3EA8ECC5A4D4}"/>
                  </a:ext>
                </a:extLst>
              </p:cNvPr>
              <p:cNvCxnSpPr/>
              <p:nvPr/>
            </p:nvCxnSpPr>
            <p:spPr bwMode="auto">
              <a:xfrm>
                <a:off x="7495112" y="184044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93" name="Straight Connector 792">
                <a:extLst>
                  <a:ext uri="{FF2B5EF4-FFF2-40B4-BE49-F238E27FC236}">
                    <a16:creationId xmlns:a16="http://schemas.microsoft.com/office/drawing/2014/main" id="{DFE48922-25C3-CACB-9FC6-713E7E442014}"/>
                  </a:ext>
                </a:extLst>
              </p:cNvPr>
              <p:cNvCxnSpPr/>
              <p:nvPr/>
            </p:nvCxnSpPr>
            <p:spPr bwMode="auto">
              <a:xfrm>
                <a:off x="7484528" y="184044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799" name="Straight Connector 798">
                <a:extLst>
                  <a:ext uri="{FF2B5EF4-FFF2-40B4-BE49-F238E27FC236}">
                    <a16:creationId xmlns:a16="http://schemas.microsoft.com/office/drawing/2014/main" id="{E1496B2D-0F36-50E1-0E52-03DC4CADCD19}"/>
                  </a:ext>
                </a:extLst>
              </p:cNvPr>
              <p:cNvCxnSpPr/>
              <p:nvPr/>
            </p:nvCxnSpPr>
            <p:spPr bwMode="auto">
              <a:xfrm>
                <a:off x="7359645" y="1836207"/>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00" name="Straight Connector 799">
                <a:extLst>
                  <a:ext uri="{FF2B5EF4-FFF2-40B4-BE49-F238E27FC236}">
                    <a16:creationId xmlns:a16="http://schemas.microsoft.com/office/drawing/2014/main" id="{E6431601-DA01-A69A-78FE-C569AE649045}"/>
                  </a:ext>
                </a:extLst>
              </p:cNvPr>
              <p:cNvCxnSpPr/>
              <p:nvPr/>
            </p:nvCxnSpPr>
            <p:spPr bwMode="auto">
              <a:xfrm>
                <a:off x="7308845" y="183409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01" name="Straight Connector 800">
                <a:extLst>
                  <a:ext uri="{FF2B5EF4-FFF2-40B4-BE49-F238E27FC236}">
                    <a16:creationId xmlns:a16="http://schemas.microsoft.com/office/drawing/2014/main" id="{346DA653-CED6-6CB6-55A6-51DED6A854FC}"/>
                  </a:ext>
                </a:extLst>
              </p:cNvPr>
              <p:cNvCxnSpPr/>
              <p:nvPr/>
            </p:nvCxnSpPr>
            <p:spPr bwMode="auto">
              <a:xfrm>
                <a:off x="7240054" y="182774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03" name="Straight Connector 802">
                <a:extLst>
                  <a:ext uri="{FF2B5EF4-FFF2-40B4-BE49-F238E27FC236}">
                    <a16:creationId xmlns:a16="http://schemas.microsoft.com/office/drawing/2014/main" id="{4252BD0A-B23B-D732-8688-5557EEE695DF}"/>
                  </a:ext>
                </a:extLst>
              </p:cNvPr>
              <p:cNvCxnSpPr/>
              <p:nvPr/>
            </p:nvCxnSpPr>
            <p:spPr bwMode="auto">
              <a:xfrm>
                <a:off x="7213596" y="182774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06" name="Straight Connector 805">
                <a:extLst>
                  <a:ext uri="{FF2B5EF4-FFF2-40B4-BE49-F238E27FC236}">
                    <a16:creationId xmlns:a16="http://schemas.microsoft.com/office/drawing/2014/main" id="{A2BA93B6-F7B7-B8CD-3377-C5BAD6107839}"/>
                  </a:ext>
                </a:extLst>
              </p:cNvPr>
              <p:cNvCxnSpPr/>
              <p:nvPr/>
            </p:nvCxnSpPr>
            <p:spPr bwMode="auto">
              <a:xfrm>
                <a:off x="7195604" y="182350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09" name="Straight Connector 808">
                <a:extLst>
                  <a:ext uri="{FF2B5EF4-FFF2-40B4-BE49-F238E27FC236}">
                    <a16:creationId xmlns:a16="http://schemas.microsoft.com/office/drawing/2014/main" id="{E853FA4C-1D22-B4B8-761B-F87CE17DB4F9}"/>
                  </a:ext>
                </a:extLst>
              </p:cNvPr>
              <p:cNvCxnSpPr/>
              <p:nvPr/>
            </p:nvCxnSpPr>
            <p:spPr bwMode="auto">
              <a:xfrm>
                <a:off x="7171263" y="182668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12" name="Straight Connector 811">
                <a:extLst>
                  <a:ext uri="{FF2B5EF4-FFF2-40B4-BE49-F238E27FC236}">
                    <a16:creationId xmlns:a16="http://schemas.microsoft.com/office/drawing/2014/main" id="{BDC01EFB-DF7A-9B96-581F-366314848229}"/>
                  </a:ext>
                </a:extLst>
              </p:cNvPr>
              <p:cNvCxnSpPr/>
              <p:nvPr/>
            </p:nvCxnSpPr>
            <p:spPr bwMode="auto">
              <a:xfrm>
                <a:off x="7146921" y="182139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14" name="Straight Connector 813">
                <a:extLst>
                  <a:ext uri="{FF2B5EF4-FFF2-40B4-BE49-F238E27FC236}">
                    <a16:creationId xmlns:a16="http://schemas.microsoft.com/office/drawing/2014/main" id="{F6C46C0B-1595-E7C1-6B4F-878F2A82C5D2}"/>
                  </a:ext>
                </a:extLst>
              </p:cNvPr>
              <p:cNvCxnSpPr/>
              <p:nvPr/>
            </p:nvCxnSpPr>
            <p:spPr bwMode="auto">
              <a:xfrm>
                <a:off x="7131046" y="181609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18" name="Straight Connector 817">
                <a:extLst>
                  <a:ext uri="{FF2B5EF4-FFF2-40B4-BE49-F238E27FC236}">
                    <a16:creationId xmlns:a16="http://schemas.microsoft.com/office/drawing/2014/main" id="{2FFAF123-F7FD-0D86-00D5-DCCAE8A4D85B}"/>
                  </a:ext>
                </a:extLst>
              </p:cNvPr>
              <p:cNvCxnSpPr/>
              <p:nvPr/>
            </p:nvCxnSpPr>
            <p:spPr bwMode="auto">
              <a:xfrm>
                <a:off x="7105646" y="181609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19" name="Straight Connector 818">
                <a:extLst>
                  <a:ext uri="{FF2B5EF4-FFF2-40B4-BE49-F238E27FC236}">
                    <a16:creationId xmlns:a16="http://schemas.microsoft.com/office/drawing/2014/main" id="{D6D34D4D-4CDA-FDCB-35F6-6FC3D521CA2F}"/>
                  </a:ext>
                </a:extLst>
              </p:cNvPr>
              <p:cNvCxnSpPr/>
              <p:nvPr/>
            </p:nvCxnSpPr>
            <p:spPr bwMode="auto">
              <a:xfrm>
                <a:off x="7096121" y="181609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20" name="Straight Connector 819">
                <a:extLst>
                  <a:ext uri="{FF2B5EF4-FFF2-40B4-BE49-F238E27FC236}">
                    <a16:creationId xmlns:a16="http://schemas.microsoft.com/office/drawing/2014/main" id="{C189A00D-FB52-0FA3-79F6-E75A765BC4E0}"/>
                  </a:ext>
                </a:extLst>
              </p:cNvPr>
              <p:cNvCxnSpPr/>
              <p:nvPr/>
            </p:nvCxnSpPr>
            <p:spPr bwMode="auto">
              <a:xfrm>
                <a:off x="7063313" y="181080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21" name="Straight Connector 820">
                <a:extLst>
                  <a:ext uri="{FF2B5EF4-FFF2-40B4-BE49-F238E27FC236}">
                    <a16:creationId xmlns:a16="http://schemas.microsoft.com/office/drawing/2014/main" id="{4A5A5651-6600-8D11-3EA7-A82DFF4AB348}"/>
                  </a:ext>
                </a:extLst>
              </p:cNvPr>
              <p:cNvCxnSpPr/>
              <p:nvPr/>
            </p:nvCxnSpPr>
            <p:spPr bwMode="auto">
              <a:xfrm>
                <a:off x="7030504" y="181080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22" name="Straight Connector 821">
                <a:extLst>
                  <a:ext uri="{FF2B5EF4-FFF2-40B4-BE49-F238E27FC236}">
                    <a16:creationId xmlns:a16="http://schemas.microsoft.com/office/drawing/2014/main" id="{9F136AA5-DC0A-F4A4-157D-7F7DDBA997E1}"/>
                  </a:ext>
                </a:extLst>
              </p:cNvPr>
              <p:cNvCxnSpPr/>
              <p:nvPr/>
            </p:nvCxnSpPr>
            <p:spPr bwMode="auto">
              <a:xfrm>
                <a:off x="6996638" y="181080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23" name="Straight Connector 822">
                <a:extLst>
                  <a:ext uri="{FF2B5EF4-FFF2-40B4-BE49-F238E27FC236}">
                    <a16:creationId xmlns:a16="http://schemas.microsoft.com/office/drawing/2014/main" id="{808BD711-FDB2-7906-C73D-C2EAF3B8E230}"/>
                  </a:ext>
                </a:extLst>
              </p:cNvPr>
              <p:cNvCxnSpPr/>
              <p:nvPr/>
            </p:nvCxnSpPr>
            <p:spPr bwMode="auto">
              <a:xfrm>
                <a:off x="6911971" y="180657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24" name="Straight Connector 823">
                <a:extLst>
                  <a:ext uri="{FF2B5EF4-FFF2-40B4-BE49-F238E27FC236}">
                    <a16:creationId xmlns:a16="http://schemas.microsoft.com/office/drawing/2014/main" id="{2B0B163A-CBED-EA4C-4E7D-B79B6D864634}"/>
                  </a:ext>
                </a:extLst>
              </p:cNvPr>
              <p:cNvCxnSpPr/>
              <p:nvPr/>
            </p:nvCxnSpPr>
            <p:spPr bwMode="auto">
              <a:xfrm>
                <a:off x="6882338" y="180233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25" name="Straight Connector 824">
                <a:extLst>
                  <a:ext uri="{FF2B5EF4-FFF2-40B4-BE49-F238E27FC236}">
                    <a16:creationId xmlns:a16="http://schemas.microsoft.com/office/drawing/2014/main" id="{5BD398E3-CF8C-8D53-52A8-3EF69DED83A7}"/>
                  </a:ext>
                </a:extLst>
              </p:cNvPr>
              <p:cNvCxnSpPr/>
              <p:nvPr/>
            </p:nvCxnSpPr>
            <p:spPr bwMode="auto">
              <a:xfrm>
                <a:off x="6817780" y="180233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26" name="Straight Connector 825">
                <a:extLst>
                  <a:ext uri="{FF2B5EF4-FFF2-40B4-BE49-F238E27FC236}">
                    <a16:creationId xmlns:a16="http://schemas.microsoft.com/office/drawing/2014/main" id="{2AFBAF8C-C488-56AB-8484-DCE943C640BA}"/>
                  </a:ext>
                </a:extLst>
              </p:cNvPr>
              <p:cNvCxnSpPr/>
              <p:nvPr/>
            </p:nvCxnSpPr>
            <p:spPr bwMode="auto">
              <a:xfrm>
                <a:off x="6781797" y="179810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27" name="Straight Connector 826">
                <a:extLst>
                  <a:ext uri="{FF2B5EF4-FFF2-40B4-BE49-F238E27FC236}">
                    <a16:creationId xmlns:a16="http://schemas.microsoft.com/office/drawing/2014/main" id="{BD27664E-6E1B-5476-C7DC-311AA7FEB3E3}"/>
                  </a:ext>
                </a:extLst>
              </p:cNvPr>
              <p:cNvCxnSpPr/>
              <p:nvPr/>
            </p:nvCxnSpPr>
            <p:spPr bwMode="auto">
              <a:xfrm>
                <a:off x="6646330" y="179281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28" name="Straight Connector 827">
                <a:extLst>
                  <a:ext uri="{FF2B5EF4-FFF2-40B4-BE49-F238E27FC236}">
                    <a16:creationId xmlns:a16="http://schemas.microsoft.com/office/drawing/2014/main" id="{ADA0430F-9666-0195-A9FC-6ADAA7A44423}"/>
                  </a:ext>
                </a:extLst>
              </p:cNvPr>
              <p:cNvCxnSpPr/>
              <p:nvPr/>
            </p:nvCxnSpPr>
            <p:spPr bwMode="auto">
              <a:xfrm>
                <a:off x="6464297" y="178752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29" name="Straight Connector 828">
                <a:extLst>
                  <a:ext uri="{FF2B5EF4-FFF2-40B4-BE49-F238E27FC236}">
                    <a16:creationId xmlns:a16="http://schemas.microsoft.com/office/drawing/2014/main" id="{0831B121-0A72-B748-AD82-44C307C5E970}"/>
                  </a:ext>
                </a:extLst>
              </p:cNvPr>
              <p:cNvCxnSpPr/>
              <p:nvPr/>
            </p:nvCxnSpPr>
            <p:spPr bwMode="auto">
              <a:xfrm>
                <a:off x="6450539" y="178328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30" name="Straight Connector 829">
                <a:extLst>
                  <a:ext uri="{FF2B5EF4-FFF2-40B4-BE49-F238E27FC236}">
                    <a16:creationId xmlns:a16="http://schemas.microsoft.com/office/drawing/2014/main" id="{883436BC-202F-DE12-FC8D-578B28BC401C}"/>
                  </a:ext>
                </a:extLst>
              </p:cNvPr>
              <p:cNvCxnSpPr/>
              <p:nvPr/>
            </p:nvCxnSpPr>
            <p:spPr bwMode="auto">
              <a:xfrm>
                <a:off x="6369048" y="177905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31" name="Straight Connector 830">
                <a:extLst>
                  <a:ext uri="{FF2B5EF4-FFF2-40B4-BE49-F238E27FC236}">
                    <a16:creationId xmlns:a16="http://schemas.microsoft.com/office/drawing/2014/main" id="{93D26E3C-97B5-8566-89DF-F069DE821FED}"/>
                  </a:ext>
                </a:extLst>
              </p:cNvPr>
              <p:cNvCxnSpPr/>
              <p:nvPr/>
            </p:nvCxnSpPr>
            <p:spPr bwMode="auto">
              <a:xfrm>
                <a:off x="6273798" y="177905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32" name="Straight Connector 831">
                <a:extLst>
                  <a:ext uri="{FF2B5EF4-FFF2-40B4-BE49-F238E27FC236}">
                    <a16:creationId xmlns:a16="http://schemas.microsoft.com/office/drawing/2014/main" id="{41D11EF2-3DC2-640A-E598-CD661DF619FA}"/>
                  </a:ext>
                </a:extLst>
              </p:cNvPr>
              <p:cNvCxnSpPr/>
              <p:nvPr/>
            </p:nvCxnSpPr>
            <p:spPr bwMode="auto">
              <a:xfrm>
                <a:off x="6211356" y="177482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33" name="Straight Connector 832">
                <a:extLst>
                  <a:ext uri="{FF2B5EF4-FFF2-40B4-BE49-F238E27FC236}">
                    <a16:creationId xmlns:a16="http://schemas.microsoft.com/office/drawing/2014/main" id="{CDFAD3A0-EE33-22A2-AE20-129F5BB35B85}"/>
                  </a:ext>
                </a:extLst>
              </p:cNvPr>
              <p:cNvCxnSpPr/>
              <p:nvPr/>
            </p:nvCxnSpPr>
            <p:spPr bwMode="auto">
              <a:xfrm>
                <a:off x="6193364" y="177482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35" name="Straight Connector 834">
                <a:extLst>
                  <a:ext uri="{FF2B5EF4-FFF2-40B4-BE49-F238E27FC236}">
                    <a16:creationId xmlns:a16="http://schemas.microsoft.com/office/drawing/2014/main" id="{5CC2AF9C-06EE-7D21-596A-B683668094AF}"/>
                  </a:ext>
                </a:extLst>
              </p:cNvPr>
              <p:cNvCxnSpPr/>
              <p:nvPr/>
            </p:nvCxnSpPr>
            <p:spPr bwMode="auto">
              <a:xfrm>
                <a:off x="6167964" y="177482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37" name="Straight Connector 836">
                <a:extLst>
                  <a:ext uri="{FF2B5EF4-FFF2-40B4-BE49-F238E27FC236}">
                    <a16:creationId xmlns:a16="http://schemas.microsoft.com/office/drawing/2014/main" id="{B2A91542-C796-6E26-FF20-31BA2E74AFA7}"/>
                  </a:ext>
                </a:extLst>
              </p:cNvPr>
              <p:cNvCxnSpPr/>
              <p:nvPr/>
            </p:nvCxnSpPr>
            <p:spPr bwMode="auto">
              <a:xfrm>
                <a:off x="6160556" y="177482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38" name="Straight Connector 837">
                <a:extLst>
                  <a:ext uri="{FF2B5EF4-FFF2-40B4-BE49-F238E27FC236}">
                    <a16:creationId xmlns:a16="http://schemas.microsoft.com/office/drawing/2014/main" id="{F4A5EAE6-9285-59D0-1AD8-1DA6412A4D2C}"/>
                  </a:ext>
                </a:extLst>
              </p:cNvPr>
              <p:cNvCxnSpPr/>
              <p:nvPr/>
            </p:nvCxnSpPr>
            <p:spPr bwMode="auto">
              <a:xfrm>
                <a:off x="6134100" y="176847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39" name="Straight Connector 838">
                <a:extLst>
                  <a:ext uri="{FF2B5EF4-FFF2-40B4-BE49-F238E27FC236}">
                    <a16:creationId xmlns:a16="http://schemas.microsoft.com/office/drawing/2014/main" id="{4A22C40F-75C4-6E25-D030-2C04EA36F8F6}"/>
                  </a:ext>
                </a:extLst>
              </p:cNvPr>
              <p:cNvCxnSpPr/>
              <p:nvPr/>
            </p:nvCxnSpPr>
            <p:spPr bwMode="auto">
              <a:xfrm>
                <a:off x="6121400" y="176635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40" name="Straight Connector 839">
                <a:extLst>
                  <a:ext uri="{FF2B5EF4-FFF2-40B4-BE49-F238E27FC236}">
                    <a16:creationId xmlns:a16="http://schemas.microsoft.com/office/drawing/2014/main" id="{E6FC3D60-5D9F-4F6C-8AE3-88A38840A3C8}"/>
                  </a:ext>
                </a:extLst>
              </p:cNvPr>
              <p:cNvCxnSpPr/>
              <p:nvPr/>
            </p:nvCxnSpPr>
            <p:spPr bwMode="auto">
              <a:xfrm>
                <a:off x="6024034" y="176212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41" name="Straight Connector 840">
                <a:extLst>
                  <a:ext uri="{FF2B5EF4-FFF2-40B4-BE49-F238E27FC236}">
                    <a16:creationId xmlns:a16="http://schemas.microsoft.com/office/drawing/2014/main" id="{70852CA5-1EE2-134F-8DFD-48764A274780}"/>
                  </a:ext>
                </a:extLst>
              </p:cNvPr>
              <p:cNvCxnSpPr/>
              <p:nvPr/>
            </p:nvCxnSpPr>
            <p:spPr bwMode="auto">
              <a:xfrm>
                <a:off x="6012392" y="175894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48" name="Straight Connector 847">
                <a:extLst>
                  <a:ext uri="{FF2B5EF4-FFF2-40B4-BE49-F238E27FC236}">
                    <a16:creationId xmlns:a16="http://schemas.microsoft.com/office/drawing/2014/main" id="{8BB22DE1-BD32-ABD2-1669-33971F0DEF39}"/>
                  </a:ext>
                </a:extLst>
              </p:cNvPr>
              <p:cNvCxnSpPr/>
              <p:nvPr/>
            </p:nvCxnSpPr>
            <p:spPr bwMode="auto">
              <a:xfrm>
                <a:off x="5995459" y="175365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50" name="Straight Connector 849">
                <a:extLst>
                  <a:ext uri="{FF2B5EF4-FFF2-40B4-BE49-F238E27FC236}">
                    <a16:creationId xmlns:a16="http://schemas.microsoft.com/office/drawing/2014/main" id="{787D13C0-E4BE-759C-B123-4B3621026081}"/>
                  </a:ext>
                </a:extLst>
              </p:cNvPr>
              <p:cNvCxnSpPr/>
              <p:nvPr/>
            </p:nvCxnSpPr>
            <p:spPr bwMode="auto">
              <a:xfrm>
                <a:off x="5847292" y="173884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51" name="Straight Connector 850">
                <a:extLst>
                  <a:ext uri="{FF2B5EF4-FFF2-40B4-BE49-F238E27FC236}">
                    <a16:creationId xmlns:a16="http://schemas.microsoft.com/office/drawing/2014/main" id="{02193012-742D-286C-0D59-21D2D4A6AD99}"/>
                  </a:ext>
                </a:extLst>
              </p:cNvPr>
              <p:cNvCxnSpPr/>
              <p:nvPr/>
            </p:nvCxnSpPr>
            <p:spPr bwMode="auto">
              <a:xfrm>
                <a:off x="5693833" y="173566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52" name="Straight Connector 851">
                <a:extLst>
                  <a:ext uri="{FF2B5EF4-FFF2-40B4-BE49-F238E27FC236}">
                    <a16:creationId xmlns:a16="http://schemas.microsoft.com/office/drawing/2014/main" id="{7022095D-496B-9F7B-4262-F100C225278D}"/>
                  </a:ext>
                </a:extLst>
              </p:cNvPr>
              <p:cNvCxnSpPr/>
              <p:nvPr/>
            </p:nvCxnSpPr>
            <p:spPr bwMode="auto">
              <a:xfrm>
                <a:off x="5672667" y="173037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53" name="Straight Connector 852">
                <a:extLst>
                  <a:ext uri="{FF2B5EF4-FFF2-40B4-BE49-F238E27FC236}">
                    <a16:creationId xmlns:a16="http://schemas.microsoft.com/office/drawing/2014/main" id="{8ADA629F-06E0-ECEB-925D-E1BDEC07837A}"/>
                  </a:ext>
                </a:extLst>
              </p:cNvPr>
              <p:cNvCxnSpPr/>
              <p:nvPr/>
            </p:nvCxnSpPr>
            <p:spPr bwMode="auto">
              <a:xfrm>
                <a:off x="5557308" y="172614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54" name="Straight Connector 853">
                <a:extLst>
                  <a:ext uri="{FF2B5EF4-FFF2-40B4-BE49-F238E27FC236}">
                    <a16:creationId xmlns:a16="http://schemas.microsoft.com/office/drawing/2014/main" id="{6A4EFE1F-4509-339F-DDBA-4D9A596DDBDA}"/>
                  </a:ext>
                </a:extLst>
              </p:cNvPr>
              <p:cNvCxnSpPr/>
              <p:nvPr/>
            </p:nvCxnSpPr>
            <p:spPr bwMode="auto">
              <a:xfrm>
                <a:off x="5530850" y="172402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55" name="Straight Connector 854">
                <a:extLst>
                  <a:ext uri="{FF2B5EF4-FFF2-40B4-BE49-F238E27FC236}">
                    <a16:creationId xmlns:a16="http://schemas.microsoft.com/office/drawing/2014/main" id="{1DE1A8BD-11B7-2194-0B31-67612B964D42}"/>
                  </a:ext>
                </a:extLst>
              </p:cNvPr>
              <p:cNvCxnSpPr/>
              <p:nvPr/>
            </p:nvCxnSpPr>
            <p:spPr bwMode="auto">
              <a:xfrm>
                <a:off x="5375275" y="170814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56" name="Straight Connector 855">
                <a:extLst>
                  <a:ext uri="{FF2B5EF4-FFF2-40B4-BE49-F238E27FC236}">
                    <a16:creationId xmlns:a16="http://schemas.microsoft.com/office/drawing/2014/main" id="{7B842359-1476-BB12-5140-37674D011C66}"/>
                  </a:ext>
                </a:extLst>
              </p:cNvPr>
              <p:cNvCxnSpPr/>
              <p:nvPr/>
            </p:nvCxnSpPr>
            <p:spPr bwMode="auto">
              <a:xfrm>
                <a:off x="5263091" y="170497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57" name="Straight Connector 856">
                <a:extLst>
                  <a:ext uri="{FF2B5EF4-FFF2-40B4-BE49-F238E27FC236}">
                    <a16:creationId xmlns:a16="http://schemas.microsoft.com/office/drawing/2014/main" id="{3099A338-8DDB-E91E-50F3-FA092989F32A}"/>
                  </a:ext>
                </a:extLst>
              </p:cNvPr>
              <p:cNvCxnSpPr/>
              <p:nvPr/>
            </p:nvCxnSpPr>
            <p:spPr bwMode="auto">
              <a:xfrm>
                <a:off x="5174191" y="170497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58" name="Straight Connector 857">
                <a:extLst>
                  <a:ext uri="{FF2B5EF4-FFF2-40B4-BE49-F238E27FC236}">
                    <a16:creationId xmlns:a16="http://schemas.microsoft.com/office/drawing/2014/main" id="{2F1A0CDC-A61E-9F9C-BB36-8C2A2B45D464}"/>
                  </a:ext>
                </a:extLst>
              </p:cNvPr>
              <p:cNvCxnSpPr/>
              <p:nvPr/>
            </p:nvCxnSpPr>
            <p:spPr bwMode="auto">
              <a:xfrm>
                <a:off x="5162549" y="170497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59" name="Straight Connector 858">
                <a:extLst>
                  <a:ext uri="{FF2B5EF4-FFF2-40B4-BE49-F238E27FC236}">
                    <a16:creationId xmlns:a16="http://schemas.microsoft.com/office/drawing/2014/main" id="{FB917F48-63A5-A3CE-C4E3-0630C2BD4B81}"/>
                  </a:ext>
                </a:extLst>
              </p:cNvPr>
              <p:cNvCxnSpPr/>
              <p:nvPr/>
            </p:nvCxnSpPr>
            <p:spPr bwMode="auto">
              <a:xfrm>
                <a:off x="5135032" y="170497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60" name="Straight Connector 859">
                <a:extLst>
                  <a:ext uri="{FF2B5EF4-FFF2-40B4-BE49-F238E27FC236}">
                    <a16:creationId xmlns:a16="http://schemas.microsoft.com/office/drawing/2014/main" id="{8247C076-E3CA-9D9E-8938-46CA61116F58}"/>
                  </a:ext>
                </a:extLst>
              </p:cNvPr>
              <p:cNvCxnSpPr/>
              <p:nvPr/>
            </p:nvCxnSpPr>
            <p:spPr bwMode="auto">
              <a:xfrm>
                <a:off x="5124449" y="169650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61" name="Straight Connector 860">
                <a:extLst>
                  <a:ext uri="{FF2B5EF4-FFF2-40B4-BE49-F238E27FC236}">
                    <a16:creationId xmlns:a16="http://schemas.microsoft.com/office/drawing/2014/main" id="{115EE60B-61CB-9169-30D7-A9BBADB9D378}"/>
                  </a:ext>
                </a:extLst>
              </p:cNvPr>
              <p:cNvCxnSpPr/>
              <p:nvPr/>
            </p:nvCxnSpPr>
            <p:spPr bwMode="auto">
              <a:xfrm>
                <a:off x="5087407" y="170073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62" name="Straight Connector 861">
                <a:extLst>
                  <a:ext uri="{FF2B5EF4-FFF2-40B4-BE49-F238E27FC236}">
                    <a16:creationId xmlns:a16="http://schemas.microsoft.com/office/drawing/2014/main" id="{1810FDA4-83EE-8A18-5800-C3A09CEB903A}"/>
                  </a:ext>
                </a:extLst>
              </p:cNvPr>
              <p:cNvCxnSpPr/>
              <p:nvPr/>
            </p:nvCxnSpPr>
            <p:spPr bwMode="auto">
              <a:xfrm>
                <a:off x="4974165" y="169333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63" name="Straight Connector 862">
                <a:extLst>
                  <a:ext uri="{FF2B5EF4-FFF2-40B4-BE49-F238E27FC236}">
                    <a16:creationId xmlns:a16="http://schemas.microsoft.com/office/drawing/2014/main" id="{5DB16195-F422-BF45-4303-D7DBCD42A53E}"/>
                  </a:ext>
                </a:extLst>
              </p:cNvPr>
              <p:cNvCxnSpPr/>
              <p:nvPr/>
            </p:nvCxnSpPr>
            <p:spPr bwMode="auto">
              <a:xfrm>
                <a:off x="4901140" y="168909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64" name="Straight Connector 863">
                <a:extLst>
                  <a:ext uri="{FF2B5EF4-FFF2-40B4-BE49-F238E27FC236}">
                    <a16:creationId xmlns:a16="http://schemas.microsoft.com/office/drawing/2014/main" id="{D509E838-B855-AF20-B826-80613E08E040}"/>
                  </a:ext>
                </a:extLst>
              </p:cNvPr>
              <p:cNvCxnSpPr/>
              <p:nvPr/>
            </p:nvCxnSpPr>
            <p:spPr bwMode="auto">
              <a:xfrm>
                <a:off x="4872565" y="168380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65" name="Straight Connector 864">
                <a:extLst>
                  <a:ext uri="{FF2B5EF4-FFF2-40B4-BE49-F238E27FC236}">
                    <a16:creationId xmlns:a16="http://schemas.microsoft.com/office/drawing/2014/main" id="{9C5BB908-E3B2-E457-9559-65B6EA0DAB0E}"/>
                  </a:ext>
                </a:extLst>
              </p:cNvPr>
              <p:cNvCxnSpPr/>
              <p:nvPr/>
            </p:nvCxnSpPr>
            <p:spPr bwMode="auto">
              <a:xfrm>
                <a:off x="4863040" y="168380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66" name="Straight Connector 865">
                <a:extLst>
                  <a:ext uri="{FF2B5EF4-FFF2-40B4-BE49-F238E27FC236}">
                    <a16:creationId xmlns:a16="http://schemas.microsoft.com/office/drawing/2014/main" id="{4DE11758-D926-F386-34C9-6105938DE513}"/>
                  </a:ext>
                </a:extLst>
              </p:cNvPr>
              <p:cNvCxnSpPr/>
              <p:nvPr/>
            </p:nvCxnSpPr>
            <p:spPr bwMode="auto">
              <a:xfrm>
                <a:off x="4762498" y="1683806"/>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67" name="Straight Connector 866">
                <a:extLst>
                  <a:ext uri="{FF2B5EF4-FFF2-40B4-BE49-F238E27FC236}">
                    <a16:creationId xmlns:a16="http://schemas.microsoft.com/office/drawing/2014/main" id="{3504517A-8AE5-57A7-4862-7AA02A5E2101}"/>
                  </a:ext>
                </a:extLst>
              </p:cNvPr>
              <p:cNvCxnSpPr/>
              <p:nvPr/>
            </p:nvCxnSpPr>
            <p:spPr bwMode="auto">
              <a:xfrm>
                <a:off x="4688415" y="167639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68" name="Straight Connector 867">
                <a:extLst>
                  <a:ext uri="{FF2B5EF4-FFF2-40B4-BE49-F238E27FC236}">
                    <a16:creationId xmlns:a16="http://schemas.microsoft.com/office/drawing/2014/main" id="{5D974AD5-DF48-BFD0-B8DB-12FF7B726440}"/>
                  </a:ext>
                </a:extLst>
              </p:cNvPr>
              <p:cNvCxnSpPr/>
              <p:nvPr/>
            </p:nvCxnSpPr>
            <p:spPr bwMode="auto">
              <a:xfrm>
                <a:off x="4664073" y="167639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69" name="Straight Connector 868">
                <a:extLst>
                  <a:ext uri="{FF2B5EF4-FFF2-40B4-BE49-F238E27FC236}">
                    <a16:creationId xmlns:a16="http://schemas.microsoft.com/office/drawing/2014/main" id="{28552D2F-8AF9-F2A0-C593-424D4D9DCDB8}"/>
                  </a:ext>
                </a:extLst>
              </p:cNvPr>
              <p:cNvCxnSpPr/>
              <p:nvPr/>
            </p:nvCxnSpPr>
            <p:spPr bwMode="auto">
              <a:xfrm>
                <a:off x="4621739" y="167639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70" name="Straight Connector 869">
                <a:extLst>
                  <a:ext uri="{FF2B5EF4-FFF2-40B4-BE49-F238E27FC236}">
                    <a16:creationId xmlns:a16="http://schemas.microsoft.com/office/drawing/2014/main" id="{83287A76-D083-03A1-1EAD-4FC0EC52C2C9}"/>
                  </a:ext>
                </a:extLst>
              </p:cNvPr>
              <p:cNvCxnSpPr/>
              <p:nvPr/>
            </p:nvCxnSpPr>
            <p:spPr bwMode="auto">
              <a:xfrm>
                <a:off x="4604805" y="167216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71" name="Straight Connector 870">
                <a:extLst>
                  <a:ext uri="{FF2B5EF4-FFF2-40B4-BE49-F238E27FC236}">
                    <a16:creationId xmlns:a16="http://schemas.microsoft.com/office/drawing/2014/main" id="{E6403DF6-A930-265D-7F71-0B0EEA17702E}"/>
                  </a:ext>
                </a:extLst>
              </p:cNvPr>
              <p:cNvCxnSpPr/>
              <p:nvPr/>
            </p:nvCxnSpPr>
            <p:spPr bwMode="auto">
              <a:xfrm>
                <a:off x="4579405" y="167004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72" name="Straight Connector 871">
                <a:extLst>
                  <a:ext uri="{FF2B5EF4-FFF2-40B4-BE49-F238E27FC236}">
                    <a16:creationId xmlns:a16="http://schemas.microsoft.com/office/drawing/2014/main" id="{90A3CF4C-8998-31C0-E895-7779809ECEB6}"/>
                  </a:ext>
                </a:extLst>
              </p:cNvPr>
              <p:cNvCxnSpPr/>
              <p:nvPr/>
            </p:nvCxnSpPr>
            <p:spPr bwMode="auto">
              <a:xfrm>
                <a:off x="4520138" y="167216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73" name="Straight Connector 872">
                <a:extLst>
                  <a:ext uri="{FF2B5EF4-FFF2-40B4-BE49-F238E27FC236}">
                    <a16:creationId xmlns:a16="http://schemas.microsoft.com/office/drawing/2014/main" id="{0A65CA35-D2ED-2F3B-F214-24484A8C3CDC}"/>
                  </a:ext>
                </a:extLst>
              </p:cNvPr>
              <p:cNvCxnSpPr/>
              <p:nvPr/>
            </p:nvCxnSpPr>
            <p:spPr bwMode="auto">
              <a:xfrm>
                <a:off x="4454521" y="166158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74" name="Straight Connector 873">
                <a:extLst>
                  <a:ext uri="{FF2B5EF4-FFF2-40B4-BE49-F238E27FC236}">
                    <a16:creationId xmlns:a16="http://schemas.microsoft.com/office/drawing/2014/main" id="{E0F34E0A-18B5-B7ED-2D08-12808FABFA61}"/>
                  </a:ext>
                </a:extLst>
              </p:cNvPr>
              <p:cNvCxnSpPr/>
              <p:nvPr/>
            </p:nvCxnSpPr>
            <p:spPr bwMode="auto">
              <a:xfrm>
                <a:off x="4438646" y="166158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75" name="Straight Connector 874">
                <a:extLst>
                  <a:ext uri="{FF2B5EF4-FFF2-40B4-BE49-F238E27FC236}">
                    <a16:creationId xmlns:a16="http://schemas.microsoft.com/office/drawing/2014/main" id="{3A9EE8BB-7749-AC06-AAB7-5FD31BA0869D}"/>
                  </a:ext>
                </a:extLst>
              </p:cNvPr>
              <p:cNvCxnSpPr/>
              <p:nvPr/>
            </p:nvCxnSpPr>
            <p:spPr bwMode="auto">
              <a:xfrm>
                <a:off x="4381496" y="166158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76" name="Straight Connector 875">
                <a:extLst>
                  <a:ext uri="{FF2B5EF4-FFF2-40B4-BE49-F238E27FC236}">
                    <a16:creationId xmlns:a16="http://schemas.microsoft.com/office/drawing/2014/main" id="{DC5E3949-87E3-EFFE-B381-1C60E923AC88}"/>
                  </a:ext>
                </a:extLst>
              </p:cNvPr>
              <p:cNvCxnSpPr/>
              <p:nvPr/>
            </p:nvCxnSpPr>
            <p:spPr bwMode="auto">
              <a:xfrm>
                <a:off x="4283071" y="165734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77" name="Straight Connector 876">
                <a:extLst>
                  <a:ext uri="{FF2B5EF4-FFF2-40B4-BE49-F238E27FC236}">
                    <a16:creationId xmlns:a16="http://schemas.microsoft.com/office/drawing/2014/main" id="{951671A7-6200-8B88-67F7-010D477ADC93}"/>
                  </a:ext>
                </a:extLst>
              </p:cNvPr>
              <p:cNvCxnSpPr/>
              <p:nvPr/>
            </p:nvCxnSpPr>
            <p:spPr bwMode="auto">
              <a:xfrm>
                <a:off x="4278838" y="165523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78" name="Straight Connector 877">
                <a:extLst>
                  <a:ext uri="{FF2B5EF4-FFF2-40B4-BE49-F238E27FC236}">
                    <a16:creationId xmlns:a16="http://schemas.microsoft.com/office/drawing/2014/main" id="{ECC3177E-8220-9EDA-B911-5D56866E544A}"/>
                  </a:ext>
                </a:extLst>
              </p:cNvPr>
              <p:cNvCxnSpPr/>
              <p:nvPr/>
            </p:nvCxnSpPr>
            <p:spPr bwMode="auto">
              <a:xfrm>
                <a:off x="4264021" y="165523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79" name="Straight Connector 878">
                <a:extLst>
                  <a:ext uri="{FF2B5EF4-FFF2-40B4-BE49-F238E27FC236}">
                    <a16:creationId xmlns:a16="http://schemas.microsoft.com/office/drawing/2014/main" id="{1E4EEF71-F9CE-1661-D136-8B7CB4CE33DD}"/>
                  </a:ext>
                </a:extLst>
              </p:cNvPr>
              <p:cNvCxnSpPr/>
              <p:nvPr/>
            </p:nvCxnSpPr>
            <p:spPr bwMode="auto">
              <a:xfrm>
                <a:off x="4216396" y="1655232"/>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80" name="Straight Connector 879">
                <a:extLst>
                  <a:ext uri="{FF2B5EF4-FFF2-40B4-BE49-F238E27FC236}">
                    <a16:creationId xmlns:a16="http://schemas.microsoft.com/office/drawing/2014/main" id="{CB57F6A1-F05F-4C70-FD9E-BA9C67014F0A}"/>
                  </a:ext>
                </a:extLst>
              </p:cNvPr>
              <p:cNvCxnSpPr/>
              <p:nvPr/>
            </p:nvCxnSpPr>
            <p:spPr bwMode="auto">
              <a:xfrm>
                <a:off x="4151838" y="164676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81" name="Straight Connector 880">
                <a:extLst>
                  <a:ext uri="{FF2B5EF4-FFF2-40B4-BE49-F238E27FC236}">
                    <a16:creationId xmlns:a16="http://schemas.microsoft.com/office/drawing/2014/main" id="{96D37A36-921D-AEF1-0677-000685C813D9}"/>
                  </a:ext>
                </a:extLst>
              </p:cNvPr>
              <p:cNvCxnSpPr/>
              <p:nvPr/>
            </p:nvCxnSpPr>
            <p:spPr bwMode="auto">
              <a:xfrm>
                <a:off x="4091513" y="164464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82" name="Straight Connector 881">
                <a:extLst>
                  <a:ext uri="{FF2B5EF4-FFF2-40B4-BE49-F238E27FC236}">
                    <a16:creationId xmlns:a16="http://schemas.microsoft.com/office/drawing/2014/main" id="{BB078A81-7DD4-D2B7-47A3-E4C18B66F801}"/>
                  </a:ext>
                </a:extLst>
              </p:cNvPr>
              <p:cNvCxnSpPr/>
              <p:nvPr/>
            </p:nvCxnSpPr>
            <p:spPr bwMode="auto">
              <a:xfrm>
                <a:off x="4072463" y="164464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83" name="Straight Connector 882">
                <a:extLst>
                  <a:ext uri="{FF2B5EF4-FFF2-40B4-BE49-F238E27FC236}">
                    <a16:creationId xmlns:a16="http://schemas.microsoft.com/office/drawing/2014/main" id="{3B4DC767-928F-C4A9-8F46-CE1160A42EE5}"/>
                  </a:ext>
                </a:extLst>
              </p:cNvPr>
              <p:cNvCxnSpPr/>
              <p:nvPr/>
            </p:nvCxnSpPr>
            <p:spPr bwMode="auto">
              <a:xfrm>
                <a:off x="4062938" y="164464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84" name="Straight Connector 883">
                <a:extLst>
                  <a:ext uri="{FF2B5EF4-FFF2-40B4-BE49-F238E27FC236}">
                    <a16:creationId xmlns:a16="http://schemas.microsoft.com/office/drawing/2014/main" id="{D150F433-F5AA-BEF5-DF93-F0159B8C46BB}"/>
                  </a:ext>
                </a:extLst>
              </p:cNvPr>
              <p:cNvCxnSpPr/>
              <p:nvPr/>
            </p:nvCxnSpPr>
            <p:spPr bwMode="auto">
              <a:xfrm>
                <a:off x="4049179" y="1644649"/>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85" name="Straight Connector 884">
                <a:extLst>
                  <a:ext uri="{FF2B5EF4-FFF2-40B4-BE49-F238E27FC236}">
                    <a16:creationId xmlns:a16="http://schemas.microsoft.com/office/drawing/2014/main" id="{027D0123-B694-E431-EE3C-414AE54188E5}"/>
                  </a:ext>
                </a:extLst>
              </p:cNvPr>
              <p:cNvCxnSpPr/>
              <p:nvPr/>
            </p:nvCxnSpPr>
            <p:spPr bwMode="auto">
              <a:xfrm>
                <a:off x="4015313" y="164359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86" name="Straight Connector 885">
                <a:extLst>
                  <a:ext uri="{FF2B5EF4-FFF2-40B4-BE49-F238E27FC236}">
                    <a16:creationId xmlns:a16="http://schemas.microsoft.com/office/drawing/2014/main" id="{FBA07170-92C1-680D-1863-7E5167FA0187}"/>
                  </a:ext>
                </a:extLst>
              </p:cNvPr>
              <p:cNvCxnSpPr/>
              <p:nvPr/>
            </p:nvCxnSpPr>
            <p:spPr bwMode="auto">
              <a:xfrm>
                <a:off x="4005788" y="164359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87" name="Straight Connector 886">
                <a:extLst>
                  <a:ext uri="{FF2B5EF4-FFF2-40B4-BE49-F238E27FC236}">
                    <a16:creationId xmlns:a16="http://schemas.microsoft.com/office/drawing/2014/main" id="{5CAD674F-FD13-E82B-8D52-9F01237FB94C}"/>
                  </a:ext>
                </a:extLst>
              </p:cNvPr>
              <p:cNvCxnSpPr/>
              <p:nvPr/>
            </p:nvCxnSpPr>
            <p:spPr bwMode="auto">
              <a:xfrm>
                <a:off x="3962397" y="164253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88" name="Straight Connector 887">
                <a:extLst>
                  <a:ext uri="{FF2B5EF4-FFF2-40B4-BE49-F238E27FC236}">
                    <a16:creationId xmlns:a16="http://schemas.microsoft.com/office/drawing/2014/main" id="{87574895-CACF-A09C-9193-B8D2B2541EA9}"/>
                  </a:ext>
                </a:extLst>
              </p:cNvPr>
              <p:cNvCxnSpPr/>
              <p:nvPr/>
            </p:nvCxnSpPr>
            <p:spPr bwMode="auto">
              <a:xfrm>
                <a:off x="3821638" y="163406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89" name="Straight Connector 888">
                <a:extLst>
                  <a:ext uri="{FF2B5EF4-FFF2-40B4-BE49-F238E27FC236}">
                    <a16:creationId xmlns:a16="http://schemas.microsoft.com/office/drawing/2014/main" id="{AF861D17-8740-21EF-AA23-BD614DBF86B9}"/>
                  </a:ext>
                </a:extLst>
              </p:cNvPr>
              <p:cNvCxnSpPr/>
              <p:nvPr/>
            </p:nvCxnSpPr>
            <p:spPr bwMode="auto">
              <a:xfrm>
                <a:off x="3783538" y="163089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90" name="Straight Connector 889">
                <a:extLst>
                  <a:ext uri="{FF2B5EF4-FFF2-40B4-BE49-F238E27FC236}">
                    <a16:creationId xmlns:a16="http://schemas.microsoft.com/office/drawing/2014/main" id="{91FA8F1F-841A-AA4B-EBCB-18FD13947E53}"/>
                  </a:ext>
                </a:extLst>
              </p:cNvPr>
              <p:cNvCxnSpPr/>
              <p:nvPr/>
            </p:nvCxnSpPr>
            <p:spPr bwMode="auto">
              <a:xfrm>
                <a:off x="3698871" y="162877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91" name="Straight Connector 890">
                <a:extLst>
                  <a:ext uri="{FF2B5EF4-FFF2-40B4-BE49-F238E27FC236}">
                    <a16:creationId xmlns:a16="http://schemas.microsoft.com/office/drawing/2014/main" id="{85443DFC-70DB-0B71-921A-BC979971C763}"/>
                  </a:ext>
                </a:extLst>
              </p:cNvPr>
              <p:cNvCxnSpPr/>
              <p:nvPr/>
            </p:nvCxnSpPr>
            <p:spPr bwMode="auto">
              <a:xfrm>
                <a:off x="3659713" y="162242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92" name="Straight Connector 891">
                <a:extLst>
                  <a:ext uri="{FF2B5EF4-FFF2-40B4-BE49-F238E27FC236}">
                    <a16:creationId xmlns:a16="http://schemas.microsoft.com/office/drawing/2014/main" id="{288DA3A0-5A12-D322-87F2-3435A2F56CBC}"/>
                  </a:ext>
                </a:extLst>
              </p:cNvPr>
              <p:cNvCxnSpPr/>
              <p:nvPr/>
            </p:nvCxnSpPr>
            <p:spPr bwMode="auto">
              <a:xfrm>
                <a:off x="3605738" y="162559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93" name="Straight Connector 892">
                <a:extLst>
                  <a:ext uri="{FF2B5EF4-FFF2-40B4-BE49-F238E27FC236}">
                    <a16:creationId xmlns:a16="http://schemas.microsoft.com/office/drawing/2014/main" id="{DBE98FA7-99E6-2228-B3A8-BB9DA44843D3}"/>
                  </a:ext>
                </a:extLst>
              </p:cNvPr>
              <p:cNvCxnSpPr/>
              <p:nvPr/>
            </p:nvCxnSpPr>
            <p:spPr bwMode="auto">
              <a:xfrm>
                <a:off x="3591980" y="162242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94" name="Straight Connector 893">
                <a:extLst>
                  <a:ext uri="{FF2B5EF4-FFF2-40B4-BE49-F238E27FC236}">
                    <a16:creationId xmlns:a16="http://schemas.microsoft.com/office/drawing/2014/main" id="{DAE1B643-174B-94FF-C6E7-F350F0F0C21D}"/>
                  </a:ext>
                </a:extLst>
              </p:cNvPr>
              <p:cNvCxnSpPr/>
              <p:nvPr/>
            </p:nvCxnSpPr>
            <p:spPr bwMode="auto">
              <a:xfrm>
                <a:off x="3560230" y="161819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895" name="Straight Connector 894">
                <a:extLst>
                  <a:ext uri="{FF2B5EF4-FFF2-40B4-BE49-F238E27FC236}">
                    <a16:creationId xmlns:a16="http://schemas.microsoft.com/office/drawing/2014/main" id="{CB6ABD55-8D30-80B3-748C-346A3535EC5B}"/>
                  </a:ext>
                </a:extLst>
              </p:cNvPr>
              <p:cNvCxnSpPr/>
              <p:nvPr/>
            </p:nvCxnSpPr>
            <p:spPr bwMode="auto">
              <a:xfrm>
                <a:off x="3437464" y="160972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80" name="Straight Connector 9279">
                <a:extLst>
                  <a:ext uri="{FF2B5EF4-FFF2-40B4-BE49-F238E27FC236}">
                    <a16:creationId xmlns:a16="http://schemas.microsoft.com/office/drawing/2014/main" id="{36E035FD-6647-3591-C18D-04152250BC6A}"/>
                  </a:ext>
                </a:extLst>
              </p:cNvPr>
              <p:cNvCxnSpPr/>
              <p:nvPr/>
            </p:nvCxnSpPr>
            <p:spPr bwMode="auto">
              <a:xfrm>
                <a:off x="3401480" y="160972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81" name="Straight Connector 9280">
                <a:extLst>
                  <a:ext uri="{FF2B5EF4-FFF2-40B4-BE49-F238E27FC236}">
                    <a16:creationId xmlns:a16="http://schemas.microsoft.com/office/drawing/2014/main" id="{80D0F233-DDA8-3C81-788E-E30DED68F461}"/>
                  </a:ext>
                </a:extLst>
              </p:cNvPr>
              <p:cNvCxnSpPr/>
              <p:nvPr/>
            </p:nvCxnSpPr>
            <p:spPr bwMode="auto">
              <a:xfrm>
                <a:off x="3353855" y="160020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82" name="Straight Connector 9281">
                <a:extLst>
                  <a:ext uri="{FF2B5EF4-FFF2-40B4-BE49-F238E27FC236}">
                    <a16:creationId xmlns:a16="http://schemas.microsoft.com/office/drawing/2014/main" id="{52002554-3A3B-9C27-E2B2-F447C0C42620}"/>
                  </a:ext>
                </a:extLst>
              </p:cNvPr>
              <p:cNvCxnSpPr/>
              <p:nvPr/>
            </p:nvCxnSpPr>
            <p:spPr bwMode="auto">
              <a:xfrm>
                <a:off x="3341155" y="160020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83" name="Straight Connector 9282">
                <a:extLst>
                  <a:ext uri="{FF2B5EF4-FFF2-40B4-BE49-F238E27FC236}">
                    <a16:creationId xmlns:a16="http://schemas.microsoft.com/office/drawing/2014/main" id="{A2009353-B070-4837-440C-2194F53D490A}"/>
                  </a:ext>
                </a:extLst>
              </p:cNvPr>
              <p:cNvCxnSpPr/>
              <p:nvPr/>
            </p:nvCxnSpPr>
            <p:spPr bwMode="auto">
              <a:xfrm>
                <a:off x="3282947" y="160020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84" name="Straight Connector 9283">
                <a:extLst>
                  <a:ext uri="{FF2B5EF4-FFF2-40B4-BE49-F238E27FC236}">
                    <a16:creationId xmlns:a16="http://schemas.microsoft.com/office/drawing/2014/main" id="{A963E173-2595-FA82-F2A6-74A99A5A1EE8}"/>
                  </a:ext>
                </a:extLst>
              </p:cNvPr>
              <p:cNvCxnSpPr/>
              <p:nvPr/>
            </p:nvCxnSpPr>
            <p:spPr bwMode="auto">
              <a:xfrm>
                <a:off x="3188755" y="160020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85" name="Straight Connector 9284">
                <a:extLst>
                  <a:ext uri="{FF2B5EF4-FFF2-40B4-BE49-F238E27FC236}">
                    <a16:creationId xmlns:a16="http://schemas.microsoft.com/office/drawing/2014/main" id="{42E89521-6C84-9205-13C5-58A7B49B7568}"/>
                  </a:ext>
                </a:extLst>
              </p:cNvPr>
              <p:cNvCxnSpPr/>
              <p:nvPr/>
            </p:nvCxnSpPr>
            <p:spPr bwMode="auto">
              <a:xfrm>
                <a:off x="3172880" y="1600200"/>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86" name="Straight Connector 9285">
                <a:extLst>
                  <a:ext uri="{FF2B5EF4-FFF2-40B4-BE49-F238E27FC236}">
                    <a16:creationId xmlns:a16="http://schemas.microsoft.com/office/drawing/2014/main" id="{8BFEA789-57DB-05EA-FEB6-208280FDB8A6}"/>
                  </a:ext>
                </a:extLst>
              </p:cNvPr>
              <p:cNvCxnSpPr/>
              <p:nvPr/>
            </p:nvCxnSpPr>
            <p:spPr bwMode="auto">
              <a:xfrm>
                <a:off x="3111497" y="159067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87" name="Straight Connector 9286">
                <a:extLst>
                  <a:ext uri="{FF2B5EF4-FFF2-40B4-BE49-F238E27FC236}">
                    <a16:creationId xmlns:a16="http://schemas.microsoft.com/office/drawing/2014/main" id="{52E414D2-24BB-DA58-01A4-B72A4FF194A9}"/>
                  </a:ext>
                </a:extLst>
              </p:cNvPr>
              <p:cNvCxnSpPr/>
              <p:nvPr/>
            </p:nvCxnSpPr>
            <p:spPr bwMode="auto">
              <a:xfrm>
                <a:off x="3088214" y="159067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88" name="Straight Connector 9287">
                <a:extLst>
                  <a:ext uri="{FF2B5EF4-FFF2-40B4-BE49-F238E27FC236}">
                    <a16:creationId xmlns:a16="http://schemas.microsoft.com/office/drawing/2014/main" id="{2EA0329A-FE25-397C-829D-FF32B727F50A}"/>
                  </a:ext>
                </a:extLst>
              </p:cNvPr>
              <p:cNvCxnSpPr/>
              <p:nvPr/>
            </p:nvCxnSpPr>
            <p:spPr bwMode="auto">
              <a:xfrm>
                <a:off x="3035297" y="1583267"/>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89" name="Straight Connector 9288">
                <a:extLst>
                  <a:ext uri="{FF2B5EF4-FFF2-40B4-BE49-F238E27FC236}">
                    <a16:creationId xmlns:a16="http://schemas.microsoft.com/office/drawing/2014/main" id="{F6776BA8-C351-3855-2E2E-C06D7233A81F}"/>
                  </a:ext>
                </a:extLst>
              </p:cNvPr>
              <p:cNvCxnSpPr/>
              <p:nvPr/>
            </p:nvCxnSpPr>
            <p:spPr bwMode="auto">
              <a:xfrm>
                <a:off x="3006722" y="1583267"/>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90" name="Straight Connector 9289">
                <a:extLst>
                  <a:ext uri="{FF2B5EF4-FFF2-40B4-BE49-F238E27FC236}">
                    <a16:creationId xmlns:a16="http://schemas.microsoft.com/office/drawing/2014/main" id="{22812519-5C2E-8E11-6541-BAC7F64437D6}"/>
                  </a:ext>
                </a:extLst>
              </p:cNvPr>
              <p:cNvCxnSpPr/>
              <p:nvPr/>
            </p:nvCxnSpPr>
            <p:spPr bwMode="auto">
              <a:xfrm>
                <a:off x="2971799" y="1583267"/>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91" name="Straight Connector 9290">
                <a:extLst>
                  <a:ext uri="{FF2B5EF4-FFF2-40B4-BE49-F238E27FC236}">
                    <a16:creationId xmlns:a16="http://schemas.microsoft.com/office/drawing/2014/main" id="{236FCFA8-8E2C-DC6E-2CDF-083B6CA5FAA4}"/>
                  </a:ext>
                </a:extLst>
              </p:cNvPr>
              <p:cNvCxnSpPr/>
              <p:nvPr/>
            </p:nvCxnSpPr>
            <p:spPr bwMode="auto">
              <a:xfrm>
                <a:off x="2941108" y="157268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92" name="Straight Connector 9291">
                <a:extLst>
                  <a:ext uri="{FF2B5EF4-FFF2-40B4-BE49-F238E27FC236}">
                    <a16:creationId xmlns:a16="http://schemas.microsoft.com/office/drawing/2014/main" id="{D0242205-93E0-EC2D-7E26-85558506CB78}"/>
                  </a:ext>
                </a:extLst>
              </p:cNvPr>
              <p:cNvCxnSpPr/>
              <p:nvPr/>
            </p:nvCxnSpPr>
            <p:spPr bwMode="auto">
              <a:xfrm>
                <a:off x="2920999" y="157268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93" name="Straight Connector 9292">
                <a:extLst>
                  <a:ext uri="{FF2B5EF4-FFF2-40B4-BE49-F238E27FC236}">
                    <a16:creationId xmlns:a16="http://schemas.microsoft.com/office/drawing/2014/main" id="{CA0C211B-0CAF-2377-FBF9-3636F1F07F12}"/>
                  </a:ext>
                </a:extLst>
              </p:cNvPr>
              <p:cNvCxnSpPr/>
              <p:nvPr/>
            </p:nvCxnSpPr>
            <p:spPr bwMode="auto">
              <a:xfrm>
                <a:off x="2929466" y="1572684"/>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94" name="Straight Connector 9293">
                <a:extLst>
                  <a:ext uri="{FF2B5EF4-FFF2-40B4-BE49-F238E27FC236}">
                    <a16:creationId xmlns:a16="http://schemas.microsoft.com/office/drawing/2014/main" id="{81FF958B-0F64-8B46-6DB7-CA88FDD9193B}"/>
                  </a:ext>
                </a:extLst>
              </p:cNvPr>
              <p:cNvCxnSpPr/>
              <p:nvPr/>
            </p:nvCxnSpPr>
            <p:spPr bwMode="auto">
              <a:xfrm>
                <a:off x="2901950" y="1570567"/>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95" name="Straight Connector 9294">
                <a:extLst>
                  <a:ext uri="{FF2B5EF4-FFF2-40B4-BE49-F238E27FC236}">
                    <a16:creationId xmlns:a16="http://schemas.microsoft.com/office/drawing/2014/main" id="{ED76493F-7E45-B8B4-5512-7CEB5AA44A28}"/>
                  </a:ext>
                </a:extLst>
              </p:cNvPr>
              <p:cNvCxnSpPr/>
              <p:nvPr/>
            </p:nvCxnSpPr>
            <p:spPr bwMode="auto">
              <a:xfrm>
                <a:off x="2871258" y="1570567"/>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96" name="Straight Connector 9295">
                <a:extLst>
                  <a:ext uri="{FF2B5EF4-FFF2-40B4-BE49-F238E27FC236}">
                    <a16:creationId xmlns:a16="http://schemas.microsoft.com/office/drawing/2014/main" id="{5AF878BF-ABDB-C0F6-4534-F2DCDB028C5D}"/>
                  </a:ext>
                </a:extLst>
              </p:cNvPr>
              <p:cNvCxnSpPr/>
              <p:nvPr/>
            </p:nvCxnSpPr>
            <p:spPr bwMode="auto">
              <a:xfrm>
                <a:off x="2849033" y="1570567"/>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97" name="Straight Connector 9296">
                <a:extLst>
                  <a:ext uri="{FF2B5EF4-FFF2-40B4-BE49-F238E27FC236}">
                    <a16:creationId xmlns:a16="http://schemas.microsoft.com/office/drawing/2014/main" id="{7F800619-80FB-C13B-FBDC-DA9B88A1E5A0}"/>
                  </a:ext>
                </a:extLst>
              </p:cNvPr>
              <p:cNvCxnSpPr/>
              <p:nvPr/>
            </p:nvCxnSpPr>
            <p:spPr bwMode="auto">
              <a:xfrm>
                <a:off x="2837391" y="1570567"/>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9298" name="Straight Connector 9297">
                <a:extLst>
                  <a:ext uri="{FF2B5EF4-FFF2-40B4-BE49-F238E27FC236}">
                    <a16:creationId xmlns:a16="http://schemas.microsoft.com/office/drawing/2014/main" id="{1CDEC58B-259D-36AF-63AD-6B02D44D745F}"/>
                  </a:ext>
                </a:extLst>
              </p:cNvPr>
              <p:cNvCxnSpPr/>
              <p:nvPr/>
            </p:nvCxnSpPr>
            <p:spPr bwMode="auto">
              <a:xfrm>
                <a:off x="2821516" y="1570567"/>
                <a:ext cx="0" cy="55033"/>
              </a:xfrm>
              <a:prstGeom prst="line">
                <a:avLst/>
              </a:prstGeom>
              <a:noFill/>
              <a:ln w="12700" cap="flat" cmpd="sng" algn="ctr">
                <a:solidFill>
                  <a:schemeClr val="accent1"/>
                </a:solidFill>
                <a:prstDash val="solid"/>
                <a:round/>
                <a:headEnd type="none" w="med" len="med"/>
                <a:tailEnd type="none" w="med" len="med"/>
              </a:ln>
              <a:effectLst/>
            </p:spPr>
          </p:cxnSp>
        </p:grpSp>
        <p:cxnSp>
          <p:nvCxnSpPr>
            <p:cNvPr id="452" name="Straight Connector 451">
              <a:extLst>
                <a:ext uri="{FF2B5EF4-FFF2-40B4-BE49-F238E27FC236}">
                  <a16:creationId xmlns:a16="http://schemas.microsoft.com/office/drawing/2014/main" id="{E5B4D105-D0B2-E3DF-9CC0-2323C754268E}"/>
                </a:ext>
              </a:extLst>
            </p:cNvPr>
            <p:cNvCxnSpPr/>
            <p:nvPr/>
          </p:nvCxnSpPr>
          <p:spPr bwMode="auto">
            <a:xfrm>
              <a:off x="2752725" y="155680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53" name="Straight Connector 452">
              <a:extLst>
                <a:ext uri="{FF2B5EF4-FFF2-40B4-BE49-F238E27FC236}">
                  <a16:creationId xmlns:a16="http://schemas.microsoft.com/office/drawing/2014/main" id="{73A929EA-7BD0-638B-0368-A18E474F6D24}"/>
                </a:ext>
              </a:extLst>
            </p:cNvPr>
            <p:cNvCxnSpPr/>
            <p:nvPr/>
          </p:nvCxnSpPr>
          <p:spPr bwMode="auto">
            <a:xfrm>
              <a:off x="2747434" y="155680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54" name="Straight Connector 453">
              <a:extLst>
                <a:ext uri="{FF2B5EF4-FFF2-40B4-BE49-F238E27FC236}">
                  <a16:creationId xmlns:a16="http://schemas.microsoft.com/office/drawing/2014/main" id="{841C6593-F59D-3170-A160-987630E83F35}"/>
                </a:ext>
              </a:extLst>
            </p:cNvPr>
            <p:cNvCxnSpPr/>
            <p:nvPr/>
          </p:nvCxnSpPr>
          <p:spPr bwMode="auto">
            <a:xfrm>
              <a:off x="2744259" y="1556808"/>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55" name="Straight Connector 454">
              <a:extLst>
                <a:ext uri="{FF2B5EF4-FFF2-40B4-BE49-F238E27FC236}">
                  <a16:creationId xmlns:a16="http://schemas.microsoft.com/office/drawing/2014/main" id="{2D33F76E-BC6E-5F0D-4DE6-6CE169E499E7}"/>
                </a:ext>
              </a:extLst>
            </p:cNvPr>
            <p:cNvCxnSpPr/>
            <p:nvPr/>
          </p:nvCxnSpPr>
          <p:spPr bwMode="auto">
            <a:xfrm>
              <a:off x="2717801" y="155998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56" name="Straight Connector 455">
              <a:extLst>
                <a:ext uri="{FF2B5EF4-FFF2-40B4-BE49-F238E27FC236}">
                  <a16:creationId xmlns:a16="http://schemas.microsoft.com/office/drawing/2014/main" id="{C02174EC-B589-89B8-7554-330CB4EEE8BB}"/>
                </a:ext>
              </a:extLst>
            </p:cNvPr>
            <p:cNvCxnSpPr/>
            <p:nvPr/>
          </p:nvCxnSpPr>
          <p:spPr bwMode="auto">
            <a:xfrm>
              <a:off x="2683934" y="155998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57" name="Straight Connector 456">
              <a:extLst>
                <a:ext uri="{FF2B5EF4-FFF2-40B4-BE49-F238E27FC236}">
                  <a16:creationId xmlns:a16="http://schemas.microsoft.com/office/drawing/2014/main" id="{20099F0B-B968-C259-727C-99F23AF2E4A3}"/>
                </a:ext>
              </a:extLst>
            </p:cNvPr>
            <p:cNvCxnSpPr/>
            <p:nvPr/>
          </p:nvCxnSpPr>
          <p:spPr bwMode="auto">
            <a:xfrm>
              <a:off x="2662768" y="155998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58" name="Straight Connector 457">
              <a:extLst>
                <a:ext uri="{FF2B5EF4-FFF2-40B4-BE49-F238E27FC236}">
                  <a16:creationId xmlns:a16="http://schemas.microsoft.com/office/drawing/2014/main" id="{67255D0D-1DA8-9FD8-5836-7CAED43B83AC}"/>
                </a:ext>
              </a:extLst>
            </p:cNvPr>
            <p:cNvCxnSpPr/>
            <p:nvPr/>
          </p:nvCxnSpPr>
          <p:spPr bwMode="auto">
            <a:xfrm>
              <a:off x="2623609" y="155998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59" name="Straight Connector 458">
              <a:extLst>
                <a:ext uri="{FF2B5EF4-FFF2-40B4-BE49-F238E27FC236}">
                  <a16:creationId xmlns:a16="http://schemas.microsoft.com/office/drawing/2014/main" id="{A3133CB0-8B69-3E11-A299-EF65B2EDB189}"/>
                </a:ext>
              </a:extLst>
            </p:cNvPr>
            <p:cNvCxnSpPr/>
            <p:nvPr/>
          </p:nvCxnSpPr>
          <p:spPr bwMode="auto">
            <a:xfrm>
              <a:off x="2616201" y="155998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60" name="Straight Connector 459">
              <a:extLst>
                <a:ext uri="{FF2B5EF4-FFF2-40B4-BE49-F238E27FC236}">
                  <a16:creationId xmlns:a16="http://schemas.microsoft.com/office/drawing/2014/main" id="{1F05F8B1-EA4F-3435-579A-27FB03770C70}"/>
                </a:ext>
              </a:extLst>
            </p:cNvPr>
            <p:cNvCxnSpPr/>
            <p:nvPr/>
          </p:nvCxnSpPr>
          <p:spPr bwMode="auto">
            <a:xfrm>
              <a:off x="2608792" y="155998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61" name="Straight Connector 460">
              <a:extLst>
                <a:ext uri="{FF2B5EF4-FFF2-40B4-BE49-F238E27FC236}">
                  <a16:creationId xmlns:a16="http://schemas.microsoft.com/office/drawing/2014/main" id="{EC208553-7D34-3334-5D62-34AC68AF2F1C}"/>
                </a:ext>
              </a:extLst>
            </p:cNvPr>
            <p:cNvCxnSpPr/>
            <p:nvPr/>
          </p:nvCxnSpPr>
          <p:spPr bwMode="auto">
            <a:xfrm>
              <a:off x="2585508" y="155998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62" name="Straight Connector 461">
              <a:extLst>
                <a:ext uri="{FF2B5EF4-FFF2-40B4-BE49-F238E27FC236}">
                  <a16:creationId xmlns:a16="http://schemas.microsoft.com/office/drawing/2014/main" id="{D795538D-26EA-E379-0C59-22BE0679DD94}"/>
                </a:ext>
              </a:extLst>
            </p:cNvPr>
            <p:cNvCxnSpPr/>
            <p:nvPr/>
          </p:nvCxnSpPr>
          <p:spPr bwMode="auto">
            <a:xfrm>
              <a:off x="2578100" y="155998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63" name="Straight Connector 462">
              <a:extLst>
                <a:ext uri="{FF2B5EF4-FFF2-40B4-BE49-F238E27FC236}">
                  <a16:creationId xmlns:a16="http://schemas.microsoft.com/office/drawing/2014/main" id="{439BA792-FC57-EA63-ABC0-B7B0EF2F5FE2}"/>
                </a:ext>
              </a:extLst>
            </p:cNvPr>
            <p:cNvCxnSpPr/>
            <p:nvPr/>
          </p:nvCxnSpPr>
          <p:spPr bwMode="auto">
            <a:xfrm>
              <a:off x="2571750" y="155998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64" name="Straight Connector 463">
              <a:extLst>
                <a:ext uri="{FF2B5EF4-FFF2-40B4-BE49-F238E27FC236}">
                  <a16:creationId xmlns:a16="http://schemas.microsoft.com/office/drawing/2014/main" id="{43E3C9F8-0222-964B-CF73-CE963A6F772C}"/>
                </a:ext>
              </a:extLst>
            </p:cNvPr>
            <p:cNvCxnSpPr/>
            <p:nvPr/>
          </p:nvCxnSpPr>
          <p:spPr bwMode="auto">
            <a:xfrm>
              <a:off x="2562225" y="155998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65" name="Straight Connector 464">
              <a:extLst>
                <a:ext uri="{FF2B5EF4-FFF2-40B4-BE49-F238E27FC236}">
                  <a16:creationId xmlns:a16="http://schemas.microsoft.com/office/drawing/2014/main" id="{826D23A5-87B0-05F8-6C5C-BE4E44469977}"/>
                </a:ext>
              </a:extLst>
            </p:cNvPr>
            <p:cNvCxnSpPr/>
            <p:nvPr/>
          </p:nvCxnSpPr>
          <p:spPr bwMode="auto">
            <a:xfrm>
              <a:off x="2523067" y="155998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66" name="Straight Connector 465">
              <a:extLst>
                <a:ext uri="{FF2B5EF4-FFF2-40B4-BE49-F238E27FC236}">
                  <a16:creationId xmlns:a16="http://schemas.microsoft.com/office/drawing/2014/main" id="{1F645520-3AE4-37DC-7D04-D2E0172EE2D1}"/>
                </a:ext>
              </a:extLst>
            </p:cNvPr>
            <p:cNvCxnSpPr/>
            <p:nvPr/>
          </p:nvCxnSpPr>
          <p:spPr bwMode="auto">
            <a:xfrm>
              <a:off x="2511425" y="155998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67" name="Straight Connector 466">
              <a:extLst>
                <a:ext uri="{FF2B5EF4-FFF2-40B4-BE49-F238E27FC236}">
                  <a16:creationId xmlns:a16="http://schemas.microsoft.com/office/drawing/2014/main" id="{954F35A1-BC2B-EBBE-C109-E36294F5E791}"/>
                </a:ext>
              </a:extLst>
            </p:cNvPr>
            <p:cNvCxnSpPr/>
            <p:nvPr/>
          </p:nvCxnSpPr>
          <p:spPr bwMode="auto">
            <a:xfrm>
              <a:off x="2501900" y="155998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68" name="Straight Connector 467">
              <a:extLst>
                <a:ext uri="{FF2B5EF4-FFF2-40B4-BE49-F238E27FC236}">
                  <a16:creationId xmlns:a16="http://schemas.microsoft.com/office/drawing/2014/main" id="{206E584D-7E91-DE99-D9D4-633F3A7C1210}"/>
                </a:ext>
              </a:extLst>
            </p:cNvPr>
            <p:cNvCxnSpPr/>
            <p:nvPr/>
          </p:nvCxnSpPr>
          <p:spPr bwMode="auto">
            <a:xfrm>
              <a:off x="2494492" y="155998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69" name="Straight Connector 468">
              <a:extLst>
                <a:ext uri="{FF2B5EF4-FFF2-40B4-BE49-F238E27FC236}">
                  <a16:creationId xmlns:a16="http://schemas.microsoft.com/office/drawing/2014/main" id="{B1296BD7-F2D6-7D3F-4DCE-8842CEB8A7E5}"/>
                </a:ext>
              </a:extLst>
            </p:cNvPr>
            <p:cNvCxnSpPr/>
            <p:nvPr/>
          </p:nvCxnSpPr>
          <p:spPr bwMode="auto">
            <a:xfrm>
              <a:off x="2477559" y="155998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70" name="Straight Connector 469">
              <a:extLst>
                <a:ext uri="{FF2B5EF4-FFF2-40B4-BE49-F238E27FC236}">
                  <a16:creationId xmlns:a16="http://schemas.microsoft.com/office/drawing/2014/main" id="{68BF4CD2-E984-01F6-0044-1AB27D71E13B}"/>
                </a:ext>
              </a:extLst>
            </p:cNvPr>
            <p:cNvCxnSpPr/>
            <p:nvPr/>
          </p:nvCxnSpPr>
          <p:spPr bwMode="auto">
            <a:xfrm>
              <a:off x="2464859" y="1559983"/>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71" name="Straight Connector 470">
              <a:extLst>
                <a:ext uri="{FF2B5EF4-FFF2-40B4-BE49-F238E27FC236}">
                  <a16:creationId xmlns:a16="http://schemas.microsoft.com/office/drawing/2014/main" id="{C935FE04-98CB-9A28-512A-52AA9E03C0FC}"/>
                </a:ext>
              </a:extLst>
            </p:cNvPr>
            <p:cNvCxnSpPr/>
            <p:nvPr/>
          </p:nvCxnSpPr>
          <p:spPr bwMode="auto">
            <a:xfrm>
              <a:off x="2423584" y="1552575"/>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72" name="Straight Connector 471">
              <a:extLst>
                <a:ext uri="{FF2B5EF4-FFF2-40B4-BE49-F238E27FC236}">
                  <a16:creationId xmlns:a16="http://schemas.microsoft.com/office/drawing/2014/main" id="{B7A01B83-DF44-8532-39C2-346B274FAD84}"/>
                </a:ext>
              </a:extLst>
            </p:cNvPr>
            <p:cNvCxnSpPr/>
            <p:nvPr/>
          </p:nvCxnSpPr>
          <p:spPr bwMode="auto">
            <a:xfrm>
              <a:off x="2399242" y="155469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73" name="Straight Connector 472">
              <a:extLst>
                <a:ext uri="{FF2B5EF4-FFF2-40B4-BE49-F238E27FC236}">
                  <a16:creationId xmlns:a16="http://schemas.microsoft.com/office/drawing/2014/main" id="{56A909DA-FD21-A90B-EB2A-D38B247A98BB}"/>
                </a:ext>
              </a:extLst>
            </p:cNvPr>
            <p:cNvCxnSpPr/>
            <p:nvPr/>
          </p:nvCxnSpPr>
          <p:spPr bwMode="auto">
            <a:xfrm>
              <a:off x="2383367" y="1554691"/>
              <a:ext cx="0" cy="55033"/>
            </a:xfrm>
            <a:prstGeom prst="line">
              <a:avLst/>
            </a:prstGeom>
            <a:noFill/>
            <a:ln w="12700" cap="flat" cmpd="sng" algn="ctr">
              <a:solidFill>
                <a:schemeClr val="accent1"/>
              </a:solidFill>
              <a:prstDash val="solid"/>
              <a:round/>
              <a:headEnd type="none" w="med" len="med"/>
              <a:tailEnd type="none" w="med" len="med"/>
            </a:ln>
            <a:effectLst/>
          </p:spPr>
        </p:cxnSp>
        <p:cxnSp>
          <p:nvCxnSpPr>
            <p:cNvPr id="474" name="Straight Connector 473">
              <a:extLst>
                <a:ext uri="{FF2B5EF4-FFF2-40B4-BE49-F238E27FC236}">
                  <a16:creationId xmlns:a16="http://schemas.microsoft.com/office/drawing/2014/main" id="{91CF41F5-EAD7-34BB-4742-3CCE1B625EB8}"/>
                </a:ext>
              </a:extLst>
            </p:cNvPr>
            <p:cNvCxnSpPr/>
            <p:nvPr/>
          </p:nvCxnSpPr>
          <p:spPr bwMode="auto">
            <a:xfrm>
              <a:off x="2345267" y="1545167"/>
              <a:ext cx="0" cy="55033"/>
            </a:xfrm>
            <a:prstGeom prst="line">
              <a:avLst/>
            </a:prstGeom>
            <a:noFill/>
            <a:ln w="12700" cap="flat" cmpd="sng" algn="ctr">
              <a:solidFill>
                <a:schemeClr val="accent1"/>
              </a:solidFill>
              <a:prstDash val="solid"/>
              <a:round/>
              <a:headEnd type="none" w="med" len="med"/>
              <a:tailEnd type="none" w="med" len="med"/>
            </a:ln>
            <a:effectLst/>
          </p:spPr>
        </p:cxnSp>
      </p:grpSp>
      <p:sp>
        <p:nvSpPr>
          <p:cNvPr id="9299" name="Freeform: Shape 9298">
            <a:extLst>
              <a:ext uri="{FF2B5EF4-FFF2-40B4-BE49-F238E27FC236}">
                <a16:creationId xmlns:a16="http://schemas.microsoft.com/office/drawing/2014/main" id="{D71D40EE-1B59-CE27-7783-D7A933E77D10}"/>
              </a:ext>
            </a:extLst>
          </p:cNvPr>
          <p:cNvSpPr/>
          <p:nvPr/>
        </p:nvSpPr>
        <p:spPr bwMode="auto">
          <a:xfrm>
            <a:off x="1965305" y="1278015"/>
            <a:ext cx="9125785" cy="863397"/>
          </a:xfrm>
          <a:custGeom>
            <a:avLst/>
            <a:gdLst>
              <a:gd name="connsiteX0" fmla="*/ 9125785 w 9125785"/>
              <a:gd name="connsiteY0" fmla="*/ 863397 h 863397"/>
              <a:gd name="connsiteX1" fmla="*/ 8660692 w 9125785"/>
              <a:gd name="connsiteY1" fmla="*/ 863397 h 863397"/>
              <a:gd name="connsiteX2" fmla="*/ 8660692 w 9125785"/>
              <a:gd name="connsiteY2" fmla="*/ 704318 h 863397"/>
              <a:gd name="connsiteX3" fmla="*/ 8153096 w 9125785"/>
              <a:gd name="connsiteY3" fmla="*/ 704318 h 863397"/>
              <a:gd name="connsiteX4" fmla="*/ 8153096 w 9125785"/>
              <a:gd name="connsiteY4" fmla="*/ 697032 h 863397"/>
              <a:gd name="connsiteX5" fmla="*/ 8106951 w 9125785"/>
              <a:gd name="connsiteY5" fmla="*/ 697032 h 863397"/>
              <a:gd name="connsiteX6" fmla="*/ 8106951 w 9125785"/>
              <a:gd name="connsiteY6" fmla="*/ 677603 h 863397"/>
              <a:gd name="connsiteX7" fmla="*/ 8020733 w 9125785"/>
              <a:gd name="connsiteY7" fmla="*/ 677603 h 863397"/>
              <a:gd name="connsiteX8" fmla="*/ 8020733 w 9125785"/>
              <a:gd name="connsiteY8" fmla="*/ 663031 h 863397"/>
              <a:gd name="connsiteX9" fmla="*/ 7943015 w 9125785"/>
              <a:gd name="connsiteY9" fmla="*/ 663031 h 863397"/>
              <a:gd name="connsiteX10" fmla="*/ 7943015 w 9125785"/>
              <a:gd name="connsiteY10" fmla="*/ 658173 h 863397"/>
              <a:gd name="connsiteX11" fmla="*/ 7918728 w 9125785"/>
              <a:gd name="connsiteY11" fmla="*/ 658173 h 863397"/>
              <a:gd name="connsiteX12" fmla="*/ 7918728 w 9125785"/>
              <a:gd name="connsiteY12" fmla="*/ 633887 h 863397"/>
              <a:gd name="connsiteX13" fmla="*/ 7792437 w 9125785"/>
              <a:gd name="connsiteY13" fmla="*/ 633887 h 863397"/>
              <a:gd name="connsiteX14" fmla="*/ 7792437 w 9125785"/>
              <a:gd name="connsiteY14" fmla="*/ 629029 h 863397"/>
              <a:gd name="connsiteX15" fmla="*/ 7745077 w 9125785"/>
              <a:gd name="connsiteY15" fmla="*/ 629029 h 863397"/>
              <a:gd name="connsiteX16" fmla="*/ 7745077 w 9125785"/>
              <a:gd name="connsiteY16" fmla="*/ 615671 h 863397"/>
              <a:gd name="connsiteX17" fmla="*/ 7668574 w 9125785"/>
              <a:gd name="connsiteY17" fmla="*/ 615671 h 863397"/>
              <a:gd name="connsiteX18" fmla="*/ 7668574 w 9125785"/>
              <a:gd name="connsiteY18" fmla="*/ 607171 h 863397"/>
              <a:gd name="connsiteX19" fmla="*/ 7567783 w 9125785"/>
              <a:gd name="connsiteY19" fmla="*/ 607171 h 863397"/>
              <a:gd name="connsiteX20" fmla="*/ 7567783 w 9125785"/>
              <a:gd name="connsiteY20" fmla="*/ 601099 h 863397"/>
              <a:gd name="connsiteX21" fmla="*/ 7482779 w 9125785"/>
              <a:gd name="connsiteY21" fmla="*/ 601099 h 863397"/>
              <a:gd name="connsiteX22" fmla="*/ 7482779 w 9125785"/>
              <a:gd name="connsiteY22" fmla="*/ 593813 h 863397"/>
              <a:gd name="connsiteX23" fmla="*/ 7258126 w 9125785"/>
              <a:gd name="connsiteY23" fmla="*/ 593813 h 863397"/>
              <a:gd name="connsiteX24" fmla="*/ 7258126 w 9125785"/>
              <a:gd name="connsiteY24" fmla="*/ 587742 h 863397"/>
              <a:gd name="connsiteX25" fmla="*/ 7170693 w 9125785"/>
              <a:gd name="connsiteY25" fmla="*/ 587742 h 863397"/>
              <a:gd name="connsiteX26" fmla="*/ 7170693 w 9125785"/>
              <a:gd name="connsiteY26" fmla="*/ 573169 h 863397"/>
              <a:gd name="connsiteX27" fmla="*/ 7086903 w 9125785"/>
              <a:gd name="connsiteY27" fmla="*/ 573169 h 863397"/>
              <a:gd name="connsiteX28" fmla="*/ 7086903 w 9125785"/>
              <a:gd name="connsiteY28" fmla="*/ 570741 h 863397"/>
              <a:gd name="connsiteX29" fmla="*/ 7000685 w 9125785"/>
              <a:gd name="connsiteY29" fmla="*/ 570741 h 863397"/>
              <a:gd name="connsiteX30" fmla="*/ 7000685 w 9125785"/>
              <a:gd name="connsiteY30" fmla="*/ 563455 h 863397"/>
              <a:gd name="connsiteX31" fmla="*/ 6897466 w 9125785"/>
              <a:gd name="connsiteY31" fmla="*/ 563455 h 863397"/>
              <a:gd name="connsiteX32" fmla="*/ 6897466 w 9125785"/>
              <a:gd name="connsiteY32" fmla="*/ 551311 h 863397"/>
              <a:gd name="connsiteX33" fmla="*/ 6836749 w 9125785"/>
              <a:gd name="connsiteY33" fmla="*/ 551311 h 863397"/>
              <a:gd name="connsiteX34" fmla="*/ 6836749 w 9125785"/>
              <a:gd name="connsiteY34" fmla="*/ 546454 h 863397"/>
              <a:gd name="connsiteX35" fmla="*/ 6710457 w 9125785"/>
              <a:gd name="connsiteY35" fmla="*/ 546454 h 863397"/>
              <a:gd name="connsiteX36" fmla="*/ 6703171 w 9125785"/>
              <a:gd name="connsiteY36" fmla="*/ 539168 h 863397"/>
              <a:gd name="connsiteX37" fmla="*/ 6642454 w 9125785"/>
              <a:gd name="connsiteY37" fmla="*/ 539168 h 863397"/>
              <a:gd name="connsiteX38" fmla="*/ 6642454 w 9125785"/>
              <a:gd name="connsiteY38" fmla="*/ 528239 h 863397"/>
              <a:gd name="connsiteX39" fmla="*/ 6580523 w 9125785"/>
              <a:gd name="connsiteY39" fmla="*/ 528239 h 863397"/>
              <a:gd name="connsiteX40" fmla="*/ 6580523 w 9125785"/>
              <a:gd name="connsiteY40" fmla="*/ 516095 h 863397"/>
              <a:gd name="connsiteX41" fmla="*/ 6439659 w 9125785"/>
              <a:gd name="connsiteY41" fmla="*/ 516095 h 863397"/>
              <a:gd name="connsiteX42" fmla="*/ 6439659 w 9125785"/>
              <a:gd name="connsiteY42" fmla="*/ 506381 h 863397"/>
              <a:gd name="connsiteX43" fmla="*/ 6366798 w 9125785"/>
              <a:gd name="connsiteY43" fmla="*/ 506381 h 863397"/>
              <a:gd name="connsiteX44" fmla="*/ 6366798 w 9125785"/>
              <a:gd name="connsiteY44" fmla="*/ 499095 h 863397"/>
              <a:gd name="connsiteX45" fmla="*/ 6278151 w 9125785"/>
              <a:gd name="connsiteY45" fmla="*/ 499095 h 863397"/>
              <a:gd name="connsiteX46" fmla="*/ 6278151 w 9125785"/>
              <a:gd name="connsiteY46" fmla="*/ 493023 h 863397"/>
              <a:gd name="connsiteX47" fmla="*/ 6130002 w 9125785"/>
              <a:gd name="connsiteY47" fmla="*/ 493023 h 863397"/>
              <a:gd name="connsiteX48" fmla="*/ 6130002 w 9125785"/>
              <a:gd name="connsiteY48" fmla="*/ 485737 h 863397"/>
              <a:gd name="connsiteX49" fmla="*/ 6021925 w 9125785"/>
              <a:gd name="connsiteY49" fmla="*/ 485737 h 863397"/>
              <a:gd name="connsiteX50" fmla="*/ 6021925 w 9125785"/>
              <a:gd name="connsiteY50" fmla="*/ 477236 h 863397"/>
              <a:gd name="connsiteX51" fmla="*/ 5904134 w 9125785"/>
              <a:gd name="connsiteY51" fmla="*/ 477236 h 863397"/>
              <a:gd name="connsiteX52" fmla="*/ 5904134 w 9125785"/>
              <a:gd name="connsiteY52" fmla="*/ 477236 h 863397"/>
              <a:gd name="connsiteX53" fmla="*/ 5879847 w 9125785"/>
              <a:gd name="connsiteY53" fmla="*/ 477236 h 863397"/>
              <a:gd name="connsiteX54" fmla="*/ 5879847 w 9125785"/>
              <a:gd name="connsiteY54" fmla="*/ 469950 h 863397"/>
              <a:gd name="connsiteX55" fmla="*/ 5788771 w 9125785"/>
              <a:gd name="connsiteY55" fmla="*/ 469950 h 863397"/>
              <a:gd name="connsiteX56" fmla="*/ 5788771 w 9125785"/>
              <a:gd name="connsiteY56" fmla="*/ 459021 h 863397"/>
              <a:gd name="connsiteX57" fmla="*/ 5649122 w 9125785"/>
              <a:gd name="connsiteY57" fmla="*/ 459021 h 863397"/>
              <a:gd name="connsiteX58" fmla="*/ 5649122 w 9125785"/>
              <a:gd name="connsiteY58" fmla="*/ 454164 h 863397"/>
              <a:gd name="connsiteX59" fmla="*/ 5577476 w 9125785"/>
              <a:gd name="connsiteY59" fmla="*/ 454164 h 863397"/>
              <a:gd name="connsiteX60" fmla="*/ 5577476 w 9125785"/>
              <a:gd name="connsiteY60" fmla="*/ 444449 h 863397"/>
              <a:gd name="connsiteX61" fmla="*/ 5481543 w 9125785"/>
              <a:gd name="connsiteY61" fmla="*/ 444449 h 863397"/>
              <a:gd name="connsiteX62" fmla="*/ 5481543 w 9125785"/>
              <a:gd name="connsiteY62" fmla="*/ 435949 h 863397"/>
              <a:gd name="connsiteX63" fmla="*/ 5345536 w 9125785"/>
              <a:gd name="connsiteY63" fmla="*/ 435949 h 863397"/>
              <a:gd name="connsiteX64" fmla="*/ 5345536 w 9125785"/>
              <a:gd name="connsiteY64" fmla="*/ 428663 h 863397"/>
              <a:gd name="connsiteX65" fmla="*/ 5237460 w 9125785"/>
              <a:gd name="connsiteY65" fmla="*/ 428663 h 863397"/>
              <a:gd name="connsiteX66" fmla="*/ 5237460 w 9125785"/>
              <a:gd name="connsiteY66" fmla="*/ 414091 h 863397"/>
              <a:gd name="connsiteX67" fmla="*/ 5112382 w 9125785"/>
              <a:gd name="connsiteY67" fmla="*/ 414091 h 863397"/>
              <a:gd name="connsiteX68" fmla="*/ 5112382 w 9125785"/>
              <a:gd name="connsiteY68" fmla="*/ 414091 h 863397"/>
              <a:gd name="connsiteX69" fmla="*/ 5089310 w 9125785"/>
              <a:gd name="connsiteY69" fmla="*/ 414091 h 863397"/>
              <a:gd name="connsiteX70" fmla="*/ 5089310 w 9125785"/>
              <a:gd name="connsiteY70" fmla="*/ 400733 h 863397"/>
              <a:gd name="connsiteX71" fmla="*/ 4995805 w 9125785"/>
              <a:gd name="connsiteY71" fmla="*/ 400733 h 863397"/>
              <a:gd name="connsiteX72" fmla="*/ 4961804 w 9125785"/>
              <a:gd name="connsiteY72" fmla="*/ 400733 h 863397"/>
              <a:gd name="connsiteX73" fmla="*/ 4961804 w 9125785"/>
              <a:gd name="connsiteY73" fmla="*/ 392232 h 863397"/>
              <a:gd name="connsiteX74" fmla="*/ 4796653 w 9125785"/>
              <a:gd name="connsiteY74" fmla="*/ 392232 h 863397"/>
              <a:gd name="connsiteX75" fmla="*/ 4796653 w 9125785"/>
              <a:gd name="connsiteY75" fmla="*/ 383732 h 863397"/>
              <a:gd name="connsiteX76" fmla="*/ 4698292 w 9125785"/>
              <a:gd name="connsiteY76" fmla="*/ 383732 h 863397"/>
              <a:gd name="connsiteX77" fmla="*/ 4698292 w 9125785"/>
              <a:gd name="connsiteY77" fmla="*/ 370374 h 863397"/>
              <a:gd name="connsiteX78" fmla="*/ 4608430 w 9125785"/>
              <a:gd name="connsiteY78" fmla="*/ 370374 h 863397"/>
              <a:gd name="connsiteX79" fmla="*/ 4608430 w 9125785"/>
              <a:gd name="connsiteY79" fmla="*/ 363088 h 863397"/>
              <a:gd name="connsiteX80" fmla="*/ 4491853 w 9125785"/>
              <a:gd name="connsiteY80" fmla="*/ 363088 h 863397"/>
              <a:gd name="connsiteX81" fmla="*/ 4491853 w 9125785"/>
              <a:gd name="connsiteY81" fmla="*/ 355802 h 863397"/>
              <a:gd name="connsiteX82" fmla="*/ 4304845 w 9125785"/>
              <a:gd name="connsiteY82" fmla="*/ 355802 h 863397"/>
              <a:gd name="connsiteX83" fmla="*/ 4304845 w 9125785"/>
              <a:gd name="connsiteY83" fmla="*/ 344873 h 863397"/>
              <a:gd name="connsiteX84" fmla="*/ 4228341 w 9125785"/>
              <a:gd name="connsiteY84" fmla="*/ 344873 h 863397"/>
              <a:gd name="connsiteX85" fmla="*/ 4228341 w 9125785"/>
              <a:gd name="connsiteY85" fmla="*/ 340016 h 863397"/>
              <a:gd name="connsiteX86" fmla="*/ 4157909 w 9125785"/>
              <a:gd name="connsiteY86" fmla="*/ 340016 h 863397"/>
              <a:gd name="connsiteX87" fmla="*/ 4157909 w 9125785"/>
              <a:gd name="connsiteY87" fmla="*/ 331515 h 863397"/>
              <a:gd name="connsiteX88" fmla="*/ 4100835 w 9125785"/>
              <a:gd name="connsiteY88" fmla="*/ 331515 h 863397"/>
              <a:gd name="connsiteX89" fmla="*/ 4100835 w 9125785"/>
              <a:gd name="connsiteY89" fmla="*/ 319372 h 863397"/>
              <a:gd name="connsiteX90" fmla="*/ 3978186 w 9125785"/>
              <a:gd name="connsiteY90" fmla="*/ 319372 h 863397"/>
              <a:gd name="connsiteX91" fmla="*/ 3978186 w 9125785"/>
              <a:gd name="connsiteY91" fmla="*/ 313300 h 863397"/>
              <a:gd name="connsiteX92" fmla="*/ 3890754 w 9125785"/>
              <a:gd name="connsiteY92" fmla="*/ 313300 h 863397"/>
              <a:gd name="connsiteX93" fmla="*/ 3890754 w 9125785"/>
              <a:gd name="connsiteY93" fmla="*/ 304800 h 863397"/>
              <a:gd name="connsiteX94" fmla="*/ 3796035 w 9125785"/>
              <a:gd name="connsiteY94" fmla="*/ 304800 h 863397"/>
              <a:gd name="connsiteX95" fmla="*/ 3796035 w 9125785"/>
              <a:gd name="connsiteY95" fmla="*/ 299942 h 863397"/>
              <a:gd name="connsiteX96" fmla="*/ 3751104 w 9125785"/>
              <a:gd name="connsiteY96" fmla="*/ 299942 h 863397"/>
              <a:gd name="connsiteX97" fmla="*/ 3751104 w 9125785"/>
              <a:gd name="connsiteY97" fmla="*/ 287799 h 863397"/>
              <a:gd name="connsiteX98" fmla="*/ 3700102 w 9125785"/>
              <a:gd name="connsiteY98" fmla="*/ 287799 h 863397"/>
              <a:gd name="connsiteX99" fmla="*/ 3700102 w 9125785"/>
              <a:gd name="connsiteY99" fmla="*/ 285370 h 863397"/>
              <a:gd name="connsiteX100" fmla="*/ 3636956 w 9125785"/>
              <a:gd name="connsiteY100" fmla="*/ 285370 h 863397"/>
              <a:gd name="connsiteX101" fmla="*/ 3636956 w 9125785"/>
              <a:gd name="connsiteY101" fmla="*/ 269584 h 863397"/>
              <a:gd name="connsiteX102" fmla="*/ 3572596 w 9125785"/>
              <a:gd name="connsiteY102" fmla="*/ 269584 h 863397"/>
              <a:gd name="connsiteX103" fmla="*/ 3572596 w 9125785"/>
              <a:gd name="connsiteY103" fmla="*/ 269584 h 863397"/>
              <a:gd name="connsiteX104" fmla="*/ 3491235 w 9125785"/>
              <a:gd name="connsiteY104" fmla="*/ 269584 h 863397"/>
              <a:gd name="connsiteX105" fmla="*/ 3491235 w 9125785"/>
              <a:gd name="connsiteY105" fmla="*/ 251369 h 863397"/>
              <a:gd name="connsiteX106" fmla="*/ 3320013 w 9125785"/>
              <a:gd name="connsiteY106" fmla="*/ 251369 h 863397"/>
              <a:gd name="connsiteX107" fmla="*/ 3320013 w 9125785"/>
              <a:gd name="connsiteY107" fmla="*/ 241654 h 863397"/>
              <a:gd name="connsiteX108" fmla="*/ 3204650 w 9125785"/>
              <a:gd name="connsiteY108" fmla="*/ 241654 h 863397"/>
              <a:gd name="connsiteX109" fmla="*/ 3191292 w 9125785"/>
              <a:gd name="connsiteY109" fmla="*/ 239225 h 863397"/>
              <a:gd name="connsiteX110" fmla="*/ 3191292 w 9125785"/>
              <a:gd name="connsiteY110" fmla="*/ 230725 h 863397"/>
              <a:gd name="connsiteX111" fmla="*/ 3039500 w 9125785"/>
              <a:gd name="connsiteY111" fmla="*/ 230725 h 863397"/>
              <a:gd name="connsiteX112" fmla="*/ 3039500 w 9125785"/>
              <a:gd name="connsiteY112" fmla="*/ 224653 h 863397"/>
              <a:gd name="connsiteX113" fmla="*/ 2907136 w 9125785"/>
              <a:gd name="connsiteY113" fmla="*/ 224653 h 863397"/>
              <a:gd name="connsiteX114" fmla="*/ 2907136 w 9125785"/>
              <a:gd name="connsiteY114" fmla="*/ 213724 h 863397"/>
              <a:gd name="connsiteX115" fmla="*/ 2881635 w 9125785"/>
              <a:gd name="connsiteY115" fmla="*/ 213724 h 863397"/>
              <a:gd name="connsiteX116" fmla="*/ 2881635 w 9125785"/>
              <a:gd name="connsiteY116" fmla="*/ 205224 h 863397"/>
              <a:gd name="connsiteX117" fmla="*/ 2739557 w 9125785"/>
              <a:gd name="connsiteY117" fmla="*/ 205224 h 863397"/>
              <a:gd name="connsiteX118" fmla="*/ 2739557 w 9125785"/>
              <a:gd name="connsiteY118" fmla="*/ 205224 h 863397"/>
              <a:gd name="connsiteX119" fmla="*/ 2711627 w 9125785"/>
              <a:gd name="connsiteY119" fmla="*/ 205224 h 863397"/>
              <a:gd name="connsiteX120" fmla="*/ 2711627 w 9125785"/>
              <a:gd name="connsiteY120" fmla="*/ 193080 h 863397"/>
              <a:gd name="connsiteX121" fmla="*/ 2604765 w 9125785"/>
              <a:gd name="connsiteY121" fmla="*/ 193080 h 863397"/>
              <a:gd name="connsiteX122" fmla="*/ 2604765 w 9125785"/>
              <a:gd name="connsiteY122" fmla="*/ 184580 h 863397"/>
              <a:gd name="connsiteX123" fmla="*/ 2394684 w 9125785"/>
              <a:gd name="connsiteY123" fmla="*/ 184580 h 863397"/>
              <a:gd name="connsiteX124" fmla="*/ 2394684 w 9125785"/>
              <a:gd name="connsiteY124" fmla="*/ 176079 h 863397"/>
              <a:gd name="connsiteX125" fmla="*/ 2309680 w 9125785"/>
              <a:gd name="connsiteY125" fmla="*/ 176079 h 863397"/>
              <a:gd name="connsiteX126" fmla="*/ 2309680 w 9125785"/>
              <a:gd name="connsiteY126" fmla="*/ 165150 h 863397"/>
              <a:gd name="connsiteX127" fmla="*/ 2246534 w 9125785"/>
              <a:gd name="connsiteY127" fmla="*/ 165150 h 863397"/>
              <a:gd name="connsiteX128" fmla="*/ 2246534 w 9125785"/>
              <a:gd name="connsiteY128" fmla="*/ 151793 h 863397"/>
              <a:gd name="connsiteX129" fmla="*/ 2183388 w 9125785"/>
              <a:gd name="connsiteY129" fmla="*/ 151793 h 863397"/>
              <a:gd name="connsiteX130" fmla="*/ 2183388 w 9125785"/>
              <a:gd name="connsiteY130" fmla="*/ 145721 h 863397"/>
              <a:gd name="connsiteX131" fmla="*/ 2081383 w 9125785"/>
              <a:gd name="connsiteY131" fmla="*/ 145721 h 863397"/>
              <a:gd name="connsiteX132" fmla="*/ 2081383 w 9125785"/>
              <a:gd name="connsiteY132" fmla="*/ 134792 h 863397"/>
              <a:gd name="connsiteX133" fmla="*/ 1928376 w 9125785"/>
              <a:gd name="connsiteY133" fmla="*/ 134792 h 863397"/>
              <a:gd name="connsiteX134" fmla="*/ 1928376 w 9125785"/>
              <a:gd name="connsiteY134" fmla="*/ 122648 h 863397"/>
              <a:gd name="connsiteX135" fmla="*/ 1827586 w 9125785"/>
              <a:gd name="connsiteY135" fmla="*/ 122648 h 863397"/>
              <a:gd name="connsiteX136" fmla="*/ 1827586 w 9125785"/>
              <a:gd name="connsiteY136" fmla="*/ 109291 h 863397"/>
              <a:gd name="connsiteX137" fmla="*/ 1643005 w 9125785"/>
              <a:gd name="connsiteY137" fmla="*/ 109291 h 863397"/>
              <a:gd name="connsiteX138" fmla="*/ 1643005 w 9125785"/>
              <a:gd name="connsiteY138" fmla="*/ 98361 h 863397"/>
              <a:gd name="connsiteX139" fmla="*/ 1466926 w 9125785"/>
              <a:gd name="connsiteY139" fmla="*/ 98361 h 863397"/>
              <a:gd name="connsiteX140" fmla="*/ 1466926 w 9125785"/>
              <a:gd name="connsiteY140" fmla="*/ 91075 h 863397"/>
              <a:gd name="connsiteX141" fmla="*/ 1350349 w 9125785"/>
              <a:gd name="connsiteY141" fmla="*/ 91075 h 863397"/>
              <a:gd name="connsiteX142" fmla="*/ 1350349 w 9125785"/>
              <a:gd name="connsiteY142" fmla="*/ 85004 h 863397"/>
              <a:gd name="connsiteX143" fmla="*/ 1300561 w 9125785"/>
              <a:gd name="connsiteY143" fmla="*/ 85004 h 863397"/>
              <a:gd name="connsiteX144" fmla="*/ 1300561 w 9125785"/>
              <a:gd name="connsiteY144" fmla="*/ 71646 h 863397"/>
              <a:gd name="connsiteX145" fmla="*/ 1130553 w 9125785"/>
              <a:gd name="connsiteY145" fmla="*/ 71646 h 863397"/>
              <a:gd name="connsiteX146" fmla="*/ 1130553 w 9125785"/>
              <a:gd name="connsiteY146" fmla="*/ 81361 h 863397"/>
              <a:gd name="connsiteX147" fmla="*/ 1130553 w 9125785"/>
              <a:gd name="connsiteY147" fmla="*/ 66789 h 863397"/>
              <a:gd name="connsiteX148" fmla="*/ 1000618 w 9125785"/>
              <a:gd name="connsiteY148" fmla="*/ 66789 h 863397"/>
              <a:gd name="connsiteX149" fmla="*/ 1000618 w 9125785"/>
              <a:gd name="connsiteY149" fmla="*/ 59502 h 863397"/>
              <a:gd name="connsiteX150" fmla="*/ 922900 w 9125785"/>
              <a:gd name="connsiteY150" fmla="*/ 59502 h 863397"/>
              <a:gd name="connsiteX151" fmla="*/ 922900 w 9125785"/>
              <a:gd name="connsiteY151" fmla="*/ 46145 h 863397"/>
              <a:gd name="connsiteX152" fmla="*/ 795394 w 9125785"/>
              <a:gd name="connsiteY152" fmla="*/ 46145 h 863397"/>
              <a:gd name="connsiteX153" fmla="*/ 788108 w 9125785"/>
              <a:gd name="connsiteY153" fmla="*/ 38859 h 863397"/>
              <a:gd name="connsiteX154" fmla="*/ 553740 w 9125785"/>
              <a:gd name="connsiteY154" fmla="*/ 38859 h 863397"/>
              <a:gd name="connsiteX155" fmla="*/ 553740 w 9125785"/>
              <a:gd name="connsiteY155" fmla="*/ 23072 h 863397"/>
              <a:gd name="connsiteX156" fmla="*/ 409233 w 9125785"/>
              <a:gd name="connsiteY156" fmla="*/ 23072 h 863397"/>
              <a:gd name="connsiteX157" fmla="*/ 409233 w 9125785"/>
              <a:gd name="connsiteY157" fmla="*/ 12143 h 863397"/>
              <a:gd name="connsiteX158" fmla="*/ 208867 w 9125785"/>
              <a:gd name="connsiteY158" fmla="*/ 12143 h 863397"/>
              <a:gd name="connsiteX159" fmla="*/ 208867 w 9125785"/>
              <a:gd name="connsiteY159" fmla="*/ 0 h 863397"/>
              <a:gd name="connsiteX160" fmla="*/ 0 w 9125785"/>
              <a:gd name="connsiteY160" fmla="*/ 0 h 86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9125785" h="863397">
                <a:moveTo>
                  <a:pt x="9125785" y="863397"/>
                </a:moveTo>
                <a:lnTo>
                  <a:pt x="8660692" y="863397"/>
                </a:lnTo>
                <a:lnTo>
                  <a:pt x="8660692" y="704318"/>
                </a:lnTo>
                <a:lnTo>
                  <a:pt x="8153096" y="704318"/>
                </a:lnTo>
                <a:lnTo>
                  <a:pt x="8153096" y="697032"/>
                </a:lnTo>
                <a:lnTo>
                  <a:pt x="8106951" y="697032"/>
                </a:lnTo>
                <a:lnTo>
                  <a:pt x="8106951" y="677603"/>
                </a:lnTo>
                <a:lnTo>
                  <a:pt x="8020733" y="677603"/>
                </a:lnTo>
                <a:lnTo>
                  <a:pt x="8020733" y="663031"/>
                </a:lnTo>
                <a:lnTo>
                  <a:pt x="7943015" y="663031"/>
                </a:lnTo>
                <a:lnTo>
                  <a:pt x="7943015" y="658173"/>
                </a:lnTo>
                <a:lnTo>
                  <a:pt x="7918728" y="658173"/>
                </a:lnTo>
                <a:lnTo>
                  <a:pt x="7918728" y="633887"/>
                </a:lnTo>
                <a:lnTo>
                  <a:pt x="7792437" y="633887"/>
                </a:lnTo>
                <a:lnTo>
                  <a:pt x="7792437" y="629029"/>
                </a:lnTo>
                <a:lnTo>
                  <a:pt x="7745077" y="629029"/>
                </a:lnTo>
                <a:lnTo>
                  <a:pt x="7745077" y="615671"/>
                </a:lnTo>
                <a:lnTo>
                  <a:pt x="7668574" y="615671"/>
                </a:lnTo>
                <a:lnTo>
                  <a:pt x="7668574" y="607171"/>
                </a:lnTo>
                <a:lnTo>
                  <a:pt x="7567783" y="607171"/>
                </a:lnTo>
                <a:lnTo>
                  <a:pt x="7567783" y="601099"/>
                </a:lnTo>
                <a:lnTo>
                  <a:pt x="7482779" y="601099"/>
                </a:lnTo>
                <a:lnTo>
                  <a:pt x="7482779" y="593813"/>
                </a:lnTo>
                <a:lnTo>
                  <a:pt x="7258126" y="593813"/>
                </a:lnTo>
                <a:lnTo>
                  <a:pt x="7258126" y="587742"/>
                </a:lnTo>
                <a:lnTo>
                  <a:pt x="7170693" y="587742"/>
                </a:lnTo>
                <a:lnTo>
                  <a:pt x="7170693" y="573169"/>
                </a:lnTo>
                <a:lnTo>
                  <a:pt x="7086903" y="573169"/>
                </a:lnTo>
                <a:lnTo>
                  <a:pt x="7086903" y="570741"/>
                </a:lnTo>
                <a:lnTo>
                  <a:pt x="7000685" y="570741"/>
                </a:lnTo>
                <a:lnTo>
                  <a:pt x="7000685" y="563455"/>
                </a:lnTo>
                <a:lnTo>
                  <a:pt x="6897466" y="563455"/>
                </a:lnTo>
                <a:lnTo>
                  <a:pt x="6897466" y="551311"/>
                </a:lnTo>
                <a:lnTo>
                  <a:pt x="6836749" y="551311"/>
                </a:lnTo>
                <a:lnTo>
                  <a:pt x="6836749" y="546454"/>
                </a:lnTo>
                <a:lnTo>
                  <a:pt x="6710457" y="546454"/>
                </a:lnTo>
                <a:lnTo>
                  <a:pt x="6703171" y="539168"/>
                </a:lnTo>
                <a:lnTo>
                  <a:pt x="6642454" y="539168"/>
                </a:lnTo>
                <a:lnTo>
                  <a:pt x="6642454" y="528239"/>
                </a:lnTo>
                <a:lnTo>
                  <a:pt x="6580523" y="528239"/>
                </a:lnTo>
                <a:lnTo>
                  <a:pt x="6580523" y="516095"/>
                </a:lnTo>
                <a:lnTo>
                  <a:pt x="6439659" y="516095"/>
                </a:lnTo>
                <a:lnTo>
                  <a:pt x="6439659" y="506381"/>
                </a:lnTo>
                <a:lnTo>
                  <a:pt x="6366798" y="506381"/>
                </a:lnTo>
                <a:lnTo>
                  <a:pt x="6366798" y="499095"/>
                </a:lnTo>
                <a:lnTo>
                  <a:pt x="6278151" y="499095"/>
                </a:lnTo>
                <a:lnTo>
                  <a:pt x="6278151" y="493023"/>
                </a:lnTo>
                <a:lnTo>
                  <a:pt x="6130002" y="493023"/>
                </a:lnTo>
                <a:lnTo>
                  <a:pt x="6130002" y="485737"/>
                </a:lnTo>
                <a:lnTo>
                  <a:pt x="6021925" y="485737"/>
                </a:lnTo>
                <a:lnTo>
                  <a:pt x="6021925" y="477236"/>
                </a:lnTo>
                <a:lnTo>
                  <a:pt x="5904134" y="477236"/>
                </a:lnTo>
                <a:lnTo>
                  <a:pt x="5904134" y="477236"/>
                </a:lnTo>
                <a:lnTo>
                  <a:pt x="5879847" y="477236"/>
                </a:lnTo>
                <a:lnTo>
                  <a:pt x="5879847" y="469950"/>
                </a:lnTo>
                <a:lnTo>
                  <a:pt x="5788771" y="469950"/>
                </a:lnTo>
                <a:lnTo>
                  <a:pt x="5788771" y="459021"/>
                </a:lnTo>
                <a:lnTo>
                  <a:pt x="5649122" y="459021"/>
                </a:lnTo>
                <a:lnTo>
                  <a:pt x="5649122" y="454164"/>
                </a:lnTo>
                <a:lnTo>
                  <a:pt x="5577476" y="454164"/>
                </a:lnTo>
                <a:lnTo>
                  <a:pt x="5577476" y="444449"/>
                </a:lnTo>
                <a:lnTo>
                  <a:pt x="5481543" y="444449"/>
                </a:lnTo>
                <a:lnTo>
                  <a:pt x="5481543" y="435949"/>
                </a:lnTo>
                <a:lnTo>
                  <a:pt x="5345536" y="435949"/>
                </a:lnTo>
                <a:lnTo>
                  <a:pt x="5345536" y="428663"/>
                </a:lnTo>
                <a:lnTo>
                  <a:pt x="5237460" y="428663"/>
                </a:lnTo>
                <a:lnTo>
                  <a:pt x="5237460" y="414091"/>
                </a:lnTo>
                <a:lnTo>
                  <a:pt x="5112382" y="414091"/>
                </a:lnTo>
                <a:lnTo>
                  <a:pt x="5112382" y="414091"/>
                </a:lnTo>
                <a:lnTo>
                  <a:pt x="5089310" y="414091"/>
                </a:lnTo>
                <a:lnTo>
                  <a:pt x="5089310" y="400733"/>
                </a:lnTo>
                <a:lnTo>
                  <a:pt x="4995805" y="400733"/>
                </a:lnTo>
                <a:lnTo>
                  <a:pt x="4961804" y="400733"/>
                </a:lnTo>
                <a:lnTo>
                  <a:pt x="4961804" y="392232"/>
                </a:lnTo>
                <a:lnTo>
                  <a:pt x="4796653" y="392232"/>
                </a:lnTo>
                <a:lnTo>
                  <a:pt x="4796653" y="383732"/>
                </a:lnTo>
                <a:lnTo>
                  <a:pt x="4698292" y="383732"/>
                </a:lnTo>
                <a:lnTo>
                  <a:pt x="4698292" y="370374"/>
                </a:lnTo>
                <a:lnTo>
                  <a:pt x="4608430" y="370374"/>
                </a:lnTo>
                <a:lnTo>
                  <a:pt x="4608430" y="363088"/>
                </a:lnTo>
                <a:lnTo>
                  <a:pt x="4491853" y="363088"/>
                </a:lnTo>
                <a:lnTo>
                  <a:pt x="4491853" y="355802"/>
                </a:lnTo>
                <a:lnTo>
                  <a:pt x="4304845" y="355802"/>
                </a:lnTo>
                <a:lnTo>
                  <a:pt x="4304845" y="344873"/>
                </a:lnTo>
                <a:lnTo>
                  <a:pt x="4228341" y="344873"/>
                </a:lnTo>
                <a:lnTo>
                  <a:pt x="4228341" y="340016"/>
                </a:lnTo>
                <a:lnTo>
                  <a:pt x="4157909" y="340016"/>
                </a:lnTo>
                <a:lnTo>
                  <a:pt x="4157909" y="331515"/>
                </a:lnTo>
                <a:lnTo>
                  <a:pt x="4100835" y="331515"/>
                </a:lnTo>
                <a:lnTo>
                  <a:pt x="4100835" y="319372"/>
                </a:lnTo>
                <a:lnTo>
                  <a:pt x="3978186" y="319372"/>
                </a:lnTo>
                <a:lnTo>
                  <a:pt x="3978186" y="313300"/>
                </a:lnTo>
                <a:lnTo>
                  <a:pt x="3890754" y="313300"/>
                </a:lnTo>
                <a:lnTo>
                  <a:pt x="3890754" y="304800"/>
                </a:lnTo>
                <a:lnTo>
                  <a:pt x="3796035" y="304800"/>
                </a:lnTo>
                <a:lnTo>
                  <a:pt x="3796035" y="299942"/>
                </a:lnTo>
                <a:lnTo>
                  <a:pt x="3751104" y="299942"/>
                </a:lnTo>
                <a:lnTo>
                  <a:pt x="3751104" y="287799"/>
                </a:lnTo>
                <a:lnTo>
                  <a:pt x="3700102" y="287799"/>
                </a:lnTo>
                <a:lnTo>
                  <a:pt x="3700102" y="285370"/>
                </a:lnTo>
                <a:lnTo>
                  <a:pt x="3636956" y="285370"/>
                </a:lnTo>
                <a:lnTo>
                  <a:pt x="3636956" y="269584"/>
                </a:lnTo>
                <a:lnTo>
                  <a:pt x="3572596" y="269584"/>
                </a:lnTo>
                <a:lnTo>
                  <a:pt x="3572596" y="269584"/>
                </a:lnTo>
                <a:lnTo>
                  <a:pt x="3491235" y="269584"/>
                </a:lnTo>
                <a:lnTo>
                  <a:pt x="3491235" y="251369"/>
                </a:lnTo>
                <a:lnTo>
                  <a:pt x="3320013" y="251369"/>
                </a:lnTo>
                <a:lnTo>
                  <a:pt x="3320013" y="241654"/>
                </a:lnTo>
                <a:lnTo>
                  <a:pt x="3204650" y="241654"/>
                </a:lnTo>
                <a:lnTo>
                  <a:pt x="3191292" y="239225"/>
                </a:lnTo>
                <a:lnTo>
                  <a:pt x="3191292" y="230725"/>
                </a:lnTo>
                <a:lnTo>
                  <a:pt x="3039500" y="230725"/>
                </a:lnTo>
                <a:lnTo>
                  <a:pt x="3039500" y="224653"/>
                </a:lnTo>
                <a:lnTo>
                  <a:pt x="2907136" y="224653"/>
                </a:lnTo>
                <a:lnTo>
                  <a:pt x="2907136" y="213724"/>
                </a:lnTo>
                <a:lnTo>
                  <a:pt x="2881635" y="213724"/>
                </a:lnTo>
                <a:lnTo>
                  <a:pt x="2881635" y="205224"/>
                </a:lnTo>
                <a:lnTo>
                  <a:pt x="2739557" y="205224"/>
                </a:lnTo>
                <a:lnTo>
                  <a:pt x="2739557" y="205224"/>
                </a:lnTo>
                <a:lnTo>
                  <a:pt x="2711627" y="205224"/>
                </a:lnTo>
                <a:lnTo>
                  <a:pt x="2711627" y="193080"/>
                </a:lnTo>
                <a:lnTo>
                  <a:pt x="2604765" y="193080"/>
                </a:lnTo>
                <a:lnTo>
                  <a:pt x="2604765" y="184580"/>
                </a:lnTo>
                <a:lnTo>
                  <a:pt x="2394684" y="184580"/>
                </a:lnTo>
                <a:lnTo>
                  <a:pt x="2394684" y="176079"/>
                </a:lnTo>
                <a:lnTo>
                  <a:pt x="2309680" y="176079"/>
                </a:lnTo>
                <a:lnTo>
                  <a:pt x="2309680" y="165150"/>
                </a:lnTo>
                <a:lnTo>
                  <a:pt x="2246534" y="165150"/>
                </a:lnTo>
                <a:lnTo>
                  <a:pt x="2246534" y="151793"/>
                </a:lnTo>
                <a:lnTo>
                  <a:pt x="2183388" y="151793"/>
                </a:lnTo>
                <a:lnTo>
                  <a:pt x="2183388" y="145721"/>
                </a:lnTo>
                <a:lnTo>
                  <a:pt x="2081383" y="145721"/>
                </a:lnTo>
                <a:lnTo>
                  <a:pt x="2081383" y="134792"/>
                </a:lnTo>
                <a:lnTo>
                  <a:pt x="1928376" y="134792"/>
                </a:lnTo>
                <a:lnTo>
                  <a:pt x="1928376" y="122648"/>
                </a:lnTo>
                <a:lnTo>
                  <a:pt x="1827586" y="122648"/>
                </a:lnTo>
                <a:lnTo>
                  <a:pt x="1827586" y="109291"/>
                </a:lnTo>
                <a:lnTo>
                  <a:pt x="1643005" y="109291"/>
                </a:lnTo>
                <a:lnTo>
                  <a:pt x="1643005" y="98361"/>
                </a:lnTo>
                <a:lnTo>
                  <a:pt x="1466926" y="98361"/>
                </a:lnTo>
                <a:lnTo>
                  <a:pt x="1466926" y="91075"/>
                </a:lnTo>
                <a:lnTo>
                  <a:pt x="1350349" y="91075"/>
                </a:lnTo>
                <a:lnTo>
                  <a:pt x="1350349" y="85004"/>
                </a:lnTo>
                <a:lnTo>
                  <a:pt x="1300561" y="85004"/>
                </a:lnTo>
                <a:lnTo>
                  <a:pt x="1300561" y="71646"/>
                </a:lnTo>
                <a:lnTo>
                  <a:pt x="1130553" y="71646"/>
                </a:lnTo>
                <a:lnTo>
                  <a:pt x="1130553" y="81361"/>
                </a:lnTo>
                <a:lnTo>
                  <a:pt x="1130553" y="66789"/>
                </a:lnTo>
                <a:lnTo>
                  <a:pt x="1000618" y="66789"/>
                </a:lnTo>
                <a:lnTo>
                  <a:pt x="1000618" y="59502"/>
                </a:lnTo>
                <a:lnTo>
                  <a:pt x="922900" y="59502"/>
                </a:lnTo>
                <a:lnTo>
                  <a:pt x="922900" y="46145"/>
                </a:lnTo>
                <a:lnTo>
                  <a:pt x="795394" y="46145"/>
                </a:lnTo>
                <a:lnTo>
                  <a:pt x="788108" y="38859"/>
                </a:lnTo>
                <a:lnTo>
                  <a:pt x="553740" y="38859"/>
                </a:lnTo>
                <a:lnTo>
                  <a:pt x="553740" y="23072"/>
                </a:lnTo>
                <a:lnTo>
                  <a:pt x="409233" y="23072"/>
                </a:lnTo>
                <a:lnTo>
                  <a:pt x="409233" y="12143"/>
                </a:lnTo>
                <a:lnTo>
                  <a:pt x="208867" y="12143"/>
                </a:lnTo>
                <a:lnTo>
                  <a:pt x="208867"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9300" name="Group 9299">
            <a:extLst>
              <a:ext uri="{FF2B5EF4-FFF2-40B4-BE49-F238E27FC236}">
                <a16:creationId xmlns:a16="http://schemas.microsoft.com/office/drawing/2014/main" id="{B7794BD6-60F4-2B0C-A83A-68CF137A67DD}"/>
              </a:ext>
            </a:extLst>
          </p:cNvPr>
          <p:cNvGrpSpPr/>
          <p:nvPr/>
        </p:nvGrpSpPr>
        <p:grpSpPr>
          <a:xfrm>
            <a:off x="1973254" y="1250608"/>
            <a:ext cx="9119653" cy="917204"/>
            <a:chOff x="2304271" y="1545167"/>
            <a:chExt cx="9119653" cy="917204"/>
          </a:xfrm>
        </p:grpSpPr>
        <p:grpSp>
          <p:nvGrpSpPr>
            <p:cNvPr id="9301" name="Group 9300">
              <a:extLst>
                <a:ext uri="{FF2B5EF4-FFF2-40B4-BE49-F238E27FC236}">
                  <a16:creationId xmlns:a16="http://schemas.microsoft.com/office/drawing/2014/main" id="{E9B67077-2E43-DB1A-968F-81DBBC9E8CF4}"/>
                </a:ext>
              </a:extLst>
            </p:cNvPr>
            <p:cNvGrpSpPr/>
            <p:nvPr/>
          </p:nvGrpSpPr>
          <p:grpSpPr>
            <a:xfrm>
              <a:off x="3210204" y="1600200"/>
              <a:ext cx="8213720" cy="862171"/>
              <a:chOff x="3210204" y="1600200"/>
              <a:chExt cx="8213720" cy="862171"/>
            </a:xfrm>
          </p:grpSpPr>
          <p:cxnSp>
            <p:nvCxnSpPr>
              <p:cNvPr id="9331" name="Straight Connector 9330">
                <a:extLst>
                  <a:ext uri="{FF2B5EF4-FFF2-40B4-BE49-F238E27FC236}">
                    <a16:creationId xmlns:a16="http://schemas.microsoft.com/office/drawing/2014/main" id="{6E9E6AB7-75F4-919A-017A-56A9A7A6BDA6}"/>
                  </a:ext>
                </a:extLst>
              </p:cNvPr>
              <p:cNvCxnSpPr/>
              <p:nvPr/>
            </p:nvCxnSpPr>
            <p:spPr bwMode="auto">
              <a:xfrm>
                <a:off x="11423924" y="240733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32" name="Straight Connector 9331">
                <a:extLst>
                  <a:ext uri="{FF2B5EF4-FFF2-40B4-BE49-F238E27FC236}">
                    <a16:creationId xmlns:a16="http://schemas.microsoft.com/office/drawing/2014/main" id="{B45E4FD1-8740-5482-30A7-968742E86D5A}"/>
                  </a:ext>
                </a:extLst>
              </p:cNvPr>
              <p:cNvCxnSpPr/>
              <p:nvPr/>
            </p:nvCxnSpPr>
            <p:spPr bwMode="auto">
              <a:xfrm>
                <a:off x="11386882" y="240733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33" name="Straight Connector 9332">
                <a:extLst>
                  <a:ext uri="{FF2B5EF4-FFF2-40B4-BE49-F238E27FC236}">
                    <a16:creationId xmlns:a16="http://schemas.microsoft.com/office/drawing/2014/main" id="{A2FF5645-787F-5968-26FB-179597BAB6C9}"/>
                  </a:ext>
                </a:extLst>
              </p:cNvPr>
              <p:cNvCxnSpPr/>
              <p:nvPr/>
            </p:nvCxnSpPr>
            <p:spPr bwMode="auto">
              <a:xfrm>
                <a:off x="11369949" y="240733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34" name="Straight Connector 9333">
                <a:extLst>
                  <a:ext uri="{FF2B5EF4-FFF2-40B4-BE49-F238E27FC236}">
                    <a16:creationId xmlns:a16="http://schemas.microsoft.com/office/drawing/2014/main" id="{B61F4CC2-EBA3-2303-541C-6F586080C2B4}"/>
                  </a:ext>
                </a:extLst>
              </p:cNvPr>
              <p:cNvCxnSpPr/>
              <p:nvPr/>
            </p:nvCxnSpPr>
            <p:spPr bwMode="auto">
              <a:xfrm>
                <a:off x="11237658" y="240733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35" name="Straight Connector 9334">
                <a:extLst>
                  <a:ext uri="{FF2B5EF4-FFF2-40B4-BE49-F238E27FC236}">
                    <a16:creationId xmlns:a16="http://schemas.microsoft.com/office/drawing/2014/main" id="{9FC83D27-A51C-DED2-14F5-8AED7EB8B632}"/>
                  </a:ext>
                </a:extLst>
              </p:cNvPr>
              <p:cNvCxnSpPr/>
              <p:nvPr/>
            </p:nvCxnSpPr>
            <p:spPr bwMode="auto">
              <a:xfrm>
                <a:off x="11211200" y="240733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36" name="Straight Connector 9335">
                <a:extLst>
                  <a:ext uri="{FF2B5EF4-FFF2-40B4-BE49-F238E27FC236}">
                    <a16:creationId xmlns:a16="http://schemas.microsoft.com/office/drawing/2014/main" id="{C6D86AA9-3A12-AA91-8399-73D2424C7A3A}"/>
                  </a:ext>
                </a:extLst>
              </p:cNvPr>
              <p:cNvCxnSpPr/>
              <p:nvPr/>
            </p:nvCxnSpPr>
            <p:spPr bwMode="auto">
              <a:xfrm>
                <a:off x="11186858" y="240733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37" name="Straight Connector 9336">
                <a:extLst>
                  <a:ext uri="{FF2B5EF4-FFF2-40B4-BE49-F238E27FC236}">
                    <a16:creationId xmlns:a16="http://schemas.microsoft.com/office/drawing/2014/main" id="{DEDB4EC8-4C82-DD4D-4C73-1D424D4C1FAE}"/>
                  </a:ext>
                </a:extLst>
              </p:cNvPr>
              <p:cNvCxnSpPr/>
              <p:nvPr/>
            </p:nvCxnSpPr>
            <p:spPr bwMode="auto">
              <a:xfrm>
                <a:off x="11099016" y="240733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38" name="Straight Connector 9337">
                <a:extLst>
                  <a:ext uri="{FF2B5EF4-FFF2-40B4-BE49-F238E27FC236}">
                    <a16:creationId xmlns:a16="http://schemas.microsoft.com/office/drawing/2014/main" id="{7CA719B0-79BF-7024-873E-3C92002106A5}"/>
                  </a:ext>
                </a:extLst>
              </p:cNvPr>
              <p:cNvCxnSpPr/>
              <p:nvPr/>
            </p:nvCxnSpPr>
            <p:spPr bwMode="auto">
              <a:xfrm>
                <a:off x="11074675" y="240733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39" name="Straight Connector 9338">
                <a:extLst>
                  <a:ext uri="{FF2B5EF4-FFF2-40B4-BE49-F238E27FC236}">
                    <a16:creationId xmlns:a16="http://schemas.microsoft.com/office/drawing/2014/main" id="{7FA37EAA-B2C4-F824-8704-CEA0BBEA780E}"/>
                  </a:ext>
                </a:extLst>
              </p:cNvPr>
              <p:cNvCxnSpPr/>
              <p:nvPr/>
            </p:nvCxnSpPr>
            <p:spPr bwMode="auto">
              <a:xfrm>
                <a:off x="11021758" y="240733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40" name="Straight Connector 9339">
                <a:extLst>
                  <a:ext uri="{FF2B5EF4-FFF2-40B4-BE49-F238E27FC236}">
                    <a16:creationId xmlns:a16="http://schemas.microsoft.com/office/drawing/2014/main" id="{E458A925-AB5B-1F34-F3F9-B10F05069D3F}"/>
                  </a:ext>
                </a:extLst>
              </p:cNvPr>
              <p:cNvCxnSpPr/>
              <p:nvPr/>
            </p:nvCxnSpPr>
            <p:spPr bwMode="auto">
              <a:xfrm>
                <a:off x="11020700" y="240733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41" name="Straight Connector 9340">
                <a:extLst>
                  <a:ext uri="{FF2B5EF4-FFF2-40B4-BE49-F238E27FC236}">
                    <a16:creationId xmlns:a16="http://schemas.microsoft.com/office/drawing/2014/main" id="{94CFE86E-41B4-C59B-6F70-E06C8314521D}"/>
                  </a:ext>
                </a:extLst>
              </p:cNvPr>
              <p:cNvCxnSpPr/>
              <p:nvPr/>
            </p:nvCxnSpPr>
            <p:spPr bwMode="auto">
              <a:xfrm>
                <a:off x="10984717" y="240733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42" name="Straight Connector 9341">
                <a:extLst>
                  <a:ext uri="{FF2B5EF4-FFF2-40B4-BE49-F238E27FC236}">
                    <a16:creationId xmlns:a16="http://schemas.microsoft.com/office/drawing/2014/main" id="{8F625CB5-5D36-4161-FE71-DACC6AF63E47}"/>
                  </a:ext>
                </a:extLst>
              </p:cNvPr>
              <p:cNvCxnSpPr/>
              <p:nvPr/>
            </p:nvCxnSpPr>
            <p:spPr bwMode="auto">
              <a:xfrm>
                <a:off x="10947675"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43" name="Straight Connector 9342">
                <a:extLst>
                  <a:ext uri="{FF2B5EF4-FFF2-40B4-BE49-F238E27FC236}">
                    <a16:creationId xmlns:a16="http://schemas.microsoft.com/office/drawing/2014/main" id="{58B5A16C-EFE7-FD15-6911-B2ED1AB63476}"/>
                  </a:ext>
                </a:extLst>
              </p:cNvPr>
              <p:cNvCxnSpPr/>
              <p:nvPr/>
            </p:nvCxnSpPr>
            <p:spPr bwMode="auto">
              <a:xfrm>
                <a:off x="10927567"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44" name="Straight Connector 9343">
                <a:extLst>
                  <a:ext uri="{FF2B5EF4-FFF2-40B4-BE49-F238E27FC236}">
                    <a16:creationId xmlns:a16="http://schemas.microsoft.com/office/drawing/2014/main" id="{5E1C030F-DF00-B742-D7F6-5D026EACC459}"/>
                  </a:ext>
                </a:extLst>
              </p:cNvPr>
              <p:cNvCxnSpPr/>
              <p:nvPr/>
            </p:nvCxnSpPr>
            <p:spPr bwMode="auto">
              <a:xfrm>
                <a:off x="10911692"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45" name="Straight Connector 9344">
                <a:extLst>
                  <a:ext uri="{FF2B5EF4-FFF2-40B4-BE49-F238E27FC236}">
                    <a16:creationId xmlns:a16="http://schemas.microsoft.com/office/drawing/2014/main" id="{C89E5FB4-1230-A429-6CA1-59ED97F1348E}"/>
                  </a:ext>
                </a:extLst>
              </p:cNvPr>
              <p:cNvCxnSpPr/>
              <p:nvPr/>
            </p:nvCxnSpPr>
            <p:spPr bwMode="auto">
              <a:xfrm>
                <a:off x="10901109"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46" name="Straight Connector 9345">
                <a:extLst>
                  <a:ext uri="{FF2B5EF4-FFF2-40B4-BE49-F238E27FC236}">
                    <a16:creationId xmlns:a16="http://schemas.microsoft.com/office/drawing/2014/main" id="{4D32DA4F-8A08-6DD0-A6A7-850E426C758A}"/>
                  </a:ext>
                </a:extLst>
              </p:cNvPr>
              <p:cNvCxnSpPr/>
              <p:nvPr/>
            </p:nvCxnSpPr>
            <p:spPr bwMode="auto">
              <a:xfrm>
                <a:off x="10893701"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47" name="Straight Connector 9346">
                <a:extLst>
                  <a:ext uri="{FF2B5EF4-FFF2-40B4-BE49-F238E27FC236}">
                    <a16:creationId xmlns:a16="http://schemas.microsoft.com/office/drawing/2014/main" id="{D5ACDF94-14BB-63E6-4D2C-80AE1A0DD00A}"/>
                  </a:ext>
                </a:extLst>
              </p:cNvPr>
              <p:cNvCxnSpPr/>
              <p:nvPr/>
            </p:nvCxnSpPr>
            <p:spPr bwMode="auto">
              <a:xfrm>
                <a:off x="10887351"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48" name="Straight Connector 9347">
                <a:extLst>
                  <a:ext uri="{FF2B5EF4-FFF2-40B4-BE49-F238E27FC236}">
                    <a16:creationId xmlns:a16="http://schemas.microsoft.com/office/drawing/2014/main" id="{8162E8DD-1BD5-F74A-8545-D678EB8984C5}"/>
                  </a:ext>
                </a:extLst>
              </p:cNvPr>
              <p:cNvCxnSpPr/>
              <p:nvPr/>
            </p:nvCxnSpPr>
            <p:spPr bwMode="auto">
              <a:xfrm>
                <a:off x="10867243"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49" name="Straight Connector 9348">
                <a:extLst>
                  <a:ext uri="{FF2B5EF4-FFF2-40B4-BE49-F238E27FC236}">
                    <a16:creationId xmlns:a16="http://schemas.microsoft.com/office/drawing/2014/main" id="{5A14B47E-D216-A80B-E2E2-30FE77F93145}"/>
                  </a:ext>
                </a:extLst>
              </p:cNvPr>
              <p:cNvCxnSpPr/>
              <p:nvPr/>
            </p:nvCxnSpPr>
            <p:spPr bwMode="auto">
              <a:xfrm>
                <a:off x="10851368"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50" name="Straight Connector 9349">
                <a:extLst>
                  <a:ext uri="{FF2B5EF4-FFF2-40B4-BE49-F238E27FC236}">
                    <a16:creationId xmlns:a16="http://schemas.microsoft.com/office/drawing/2014/main" id="{E1498B02-A5B2-916C-8F62-A14D502003C5}"/>
                  </a:ext>
                </a:extLst>
              </p:cNvPr>
              <p:cNvCxnSpPr/>
              <p:nvPr/>
            </p:nvCxnSpPr>
            <p:spPr bwMode="auto">
              <a:xfrm>
                <a:off x="10840785"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51" name="Straight Connector 9350">
                <a:extLst>
                  <a:ext uri="{FF2B5EF4-FFF2-40B4-BE49-F238E27FC236}">
                    <a16:creationId xmlns:a16="http://schemas.microsoft.com/office/drawing/2014/main" id="{94824EE4-219F-2548-58CF-AC71408C8A03}"/>
                  </a:ext>
                </a:extLst>
              </p:cNvPr>
              <p:cNvCxnSpPr/>
              <p:nvPr/>
            </p:nvCxnSpPr>
            <p:spPr bwMode="auto">
              <a:xfrm>
                <a:off x="10834435"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52" name="Straight Connector 9351">
                <a:extLst>
                  <a:ext uri="{FF2B5EF4-FFF2-40B4-BE49-F238E27FC236}">
                    <a16:creationId xmlns:a16="http://schemas.microsoft.com/office/drawing/2014/main" id="{35D9E2BF-8AC4-68BE-33AE-57EDF9639ADB}"/>
                  </a:ext>
                </a:extLst>
              </p:cNvPr>
              <p:cNvCxnSpPr/>
              <p:nvPr/>
            </p:nvCxnSpPr>
            <p:spPr bwMode="auto">
              <a:xfrm>
                <a:off x="10824910"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53" name="Straight Connector 9352">
                <a:extLst>
                  <a:ext uri="{FF2B5EF4-FFF2-40B4-BE49-F238E27FC236}">
                    <a16:creationId xmlns:a16="http://schemas.microsoft.com/office/drawing/2014/main" id="{77C9C192-5422-BBE0-9309-B545D784E231}"/>
                  </a:ext>
                </a:extLst>
              </p:cNvPr>
              <p:cNvCxnSpPr/>
              <p:nvPr/>
            </p:nvCxnSpPr>
            <p:spPr bwMode="auto">
              <a:xfrm>
                <a:off x="10815385"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54" name="Straight Connector 9353">
                <a:extLst>
                  <a:ext uri="{FF2B5EF4-FFF2-40B4-BE49-F238E27FC236}">
                    <a16:creationId xmlns:a16="http://schemas.microsoft.com/office/drawing/2014/main" id="{6EA59A37-644C-DA7A-D635-68480BE9B970}"/>
                  </a:ext>
                </a:extLst>
              </p:cNvPr>
              <p:cNvCxnSpPr/>
              <p:nvPr/>
            </p:nvCxnSpPr>
            <p:spPr bwMode="auto">
              <a:xfrm>
                <a:off x="10800568"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55" name="Straight Connector 9354">
                <a:extLst>
                  <a:ext uri="{FF2B5EF4-FFF2-40B4-BE49-F238E27FC236}">
                    <a16:creationId xmlns:a16="http://schemas.microsoft.com/office/drawing/2014/main" id="{E925CDC9-9A42-1DE5-DF13-F8D3B33A8321}"/>
                  </a:ext>
                </a:extLst>
              </p:cNvPr>
              <p:cNvCxnSpPr/>
              <p:nvPr/>
            </p:nvCxnSpPr>
            <p:spPr bwMode="auto">
              <a:xfrm>
                <a:off x="10792102"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56" name="Straight Connector 9355">
                <a:extLst>
                  <a:ext uri="{FF2B5EF4-FFF2-40B4-BE49-F238E27FC236}">
                    <a16:creationId xmlns:a16="http://schemas.microsoft.com/office/drawing/2014/main" id="{5178521B-577C-A28B-675D-F11DFA43F6FF}"/>
                  </a:ext>
                </a:extLst>
              </p:cNvPr>
              <p:cNvCxnSpPr/>
              <p:nvPr/>
            </p:nvCxnSpPr>
            <p:spPr bwMode="auto">
              <a:xfrm>
                <a:off x="10810093"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57" name="Straight Connector 9356">
                <a:extLst>
                  <a:ext uri="{FF2B5EF4-FFF2-40B4-BE49-F238E27FC236}">
                    <a16:creationId xmlns:a16="http://schemas.microsoft.com/office/drawing/2014/main" id="{4C9F8EA1-F837-68CF-9F62-1166CE29B631}"/>
                  </a:ext>
                </a:extLst>
              </p:cNvPr>
              <p:cNvCxnSpPr/>
              <p:nvPr/>
            </p:nvCxnSpPr>
            <p:spPr bwMode="auto">
              <a:xfrm>
                <a:off x="10776227"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58" name="Straight Connector 9357">
                <a:extLst>
                  <a:ext uri="{FF2B5EF4-FFF2-40B4-BE49-F238E27FC236}">
                    <a16:creationId xmlns:a16="http://schemas.microsoft.com/office/drawing/2014/main" id="{E328EBE8-0C5A-A345-A2BD-B67898EAC045}"/>
                  </a:ext>
                </a:extLst>
              </p:cNvPr>
              <p:cNvCxnSpPr/>
              <p:nvPr/>
            </p:nvCxnSpPr>
            <p:spPr bwMode="auto">
              <a:xfrm>
                <a:off x="10765643"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59" name="Straight Connector 9358">
                <a:extLst>
                  <a:ext uri="{FF2B5EF4-FFF2-40B4-BE49-F238E27FC236}">
                    <a16:creationId xmlns:a16="http://schemas.microsoft.com/office/drawing/2014/main" id="{5335E0B4-DBA7-0AA1-D565-EE1D123472E3}"/>
                  </a:ext>
                </a:extLst>
              </p:cNvPr>
              <p:cNvCxnSpPr/>
              <p:nvPr/>
            </p:nvCxnSpPr>
            <p:spPr bwMode="auto">
              <a:xfrm>
                <a:off x="10755060"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60" name="Straight Connector 9359">
                <a:extLst>
                  <a:ext uri="{FF2B5EF4-FFF2-40B4-BE49-F238E27FC236}">
                    <a16:creationId xmlns:a16="http://schemas.microsoft.com/office/drawing/2014/main" id="{0F178B29-FEDA-AA9B-8D50-AEDAFF71EEA4}"/>
                  </a:ext>
                </a:extLst>
              </p:cNvPr>
              <p:cNvCxnSpPr/>
              <p:nvPr/>
            </p:nvCxnSpPr>
            <p:spPr bwMode="auto">
              <a:xfrm>
                <a:off x="10743418"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61" name="Straight Connector 9360">
                <a:extLst>
                  <a:ext uri="{FF2B5EF4-FFF2-40B4-BE49-F238E27FC236}">
                    <a16:creationId xmlns:a16="http://schemas.microsoft.com/office/drawing/2014/main" id="{60498F35-24DC-F558-86AA-77A55A044974}"/>
                  </a:ext>
                </a:extLst>
              </p:cNvPr>
              <p:cNvCxnSpPr/>
              <p:nvPr/>
            </p:nvCxnSpPr>
            <p:spPr bwMode="auto">
              <a:xfrm>
                <a:off x="10730718"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62" name="Straight Connector 9361">
                <a:extLst>
                  <a:ext uri="{FF2B5EF4-FFF2-40B4-BE49-F238E27FC236}">
                    <a16:creationId xmlns:a16="http://schemas.microsoft.com/office/drawing/2014/main" id="{4135CDEA-58CC-A196-1A06-ADC32E052621}"/>
                  </a:ext>
                </a:extLst>
              </p:cNvPr>
              <p:cNvCxnSpPr/>
              <p:nvPr/>
            </p:nvCxnSpPr>
            <p:spPr bwMode="auto">
              <a:xfrm>
                <a:off x="10713784"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63" name="Straight Connector 9362">
                <a:extLst>
                  <a:ext uri="{FF2B5EF4-FFF2-40B4-BE49-F238E27FC236}">
                    <a16:creationId xmlns:a16="http://schemas.microsoft.com/office/drawing/2014/main" id="{EC2D8C93-575B-38DD-22B6-4CF61BD1DE9A}"/>
                  </a:ext>
                </a:extLst>
              </p:cNvPr>
              <p:cNvCxnSpPr/>
              <p:nvPr/>
            </p:nvCxnSpPr>
            <p:spPr bwMode="auto">
              <a:xfrm>
                <a:off x="10697909"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64" name="Straight Connector 9363">
                <a:extLst>
                  <a:ext uri="{FF2B5EF4-FFF2-40B4-BE49-F238E27FC236}">
                    <a16:creationId xmlns:a16="http://schemas.microsoft.com/office/drawing/2014/main" id="{EC40C755-B722-036C-895C-E95FC1704FE6}"/>
                  </a:ext>
                </a:extLst>
              </p:cNvPr>
              <p:cNvCxnSpPr/>
              <p:nvPr/>
            </p:nvCxnSpPr>
            <p:spPr bwMode="auto">
              <a:xfrm>
                <a:off x="10686268"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65" name="Straight Connector 9364">
                <a:extLst>
                  <a:ext uri="{FF2B5EF4-FFF2-40B4-BE49-F238E27FC236}">
                    <a16:creationId xmlns:a16="http://schemas.microsoft.com/office/drawing/2014/main" id="{6BA46F9D-41FC-9FCC-1E1A-88AEF0EC77FD}"/>
                  </a:ext>
                </a:extLst>
              </p:cNvPr>
              <p:cNvCxnSpPr/>
              <p:nvPr/>
            </p:nvCxnSpPr>
            <p:spPr bwMode="auto">
              <a:xfrm>
                <a:off x="10680976"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66" name="Straight Connector 9365">
                <a:extLst>
                  <a:ext uri="{FF2B5EF4-FFF2-40B4-BE49-F238E27FC236}">
                    <a16:creationId xmlns:a16="http://schemas.microsoft.com/office/drawing/2014/main" id="{59589C8F-1A49-A20A-1B52-98A906632A79}"/>
                  </a:ext>
                </a:extLst>
              </p:cNvPr>
              <p:cNvCxnSpPr/>
              <p:nvPr/>
            </p:nvCxnSpPr>
            <p:spPr bwMode="auto">
              <a:xfrm>
                <a:off x="10664042"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67" name="Straight Connector 9366">
                <a:extLst>
                  <a:ext uri="{FF2B5EF4-FFF2-40B4-BE49-F238E27FC236}">
                    <a16:creationId xmlns:a16="http://schemas.microsoft.com/office/drawing/2014/main" id="{43718303-C4DA-E28A-4009-CCDAF6181047}"/>
                  </a:ext>
                </a:extLst>
              </p:cNvPr>
              <p:cNvCxnSpPr/>
              <p:nvPr/>
            </p:nvCxnSpPr>
            <p:spPr bwMode="auto">
              <a:xfrm>
                <a:off x="10654517"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68" name="Straight Connector 9367">
                <a:extLst>
                  <a:ext uri="{FF2B5EF4-FFF2-40B4-BE49-F238E27FC236}">
                    <a16:creationId xmlns:a16="http://schemas.microsoft.com/office/drawing/2014/main" id="{F105A400-403D-ABB6-AC72-09640FC6E2DD}"/>
                  </a:ext>
                </a:extLst>
              </p:cNvPr>
              <p:cNvCxnSpPr/>
              <p:nvPr/>
            </p:nvCxnSpPr>
            <p:spPr bwMode="auto">
              <a:xfrm>
                <a:off x="10638642"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69" name="Straight Connector 9368">
                <a:extLst>
                  <a:ext uri="{FF2B5EF4-FFF2-40B4-BE49-F238E27FC236}">
                    <a16:creationId xmlns:a16="http://schemas.microsoft.com/office/drawing/2014/main" id="{CE5BE125-8B2D-3E2E-E4D0-AE513C588326}"/>
                  </a:ext>
                </a:extLst>
              </p:cNvPr>
              <p:cNvCxnSpPr/>
              <p:nvPr/>
            </p:nvCxnSpPr>
            <p:spPr bwMode="auto">
              <a:xfrm>
                <a:off x="10649225"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70" name="Straight Connector 9369">
                <a:extLst>
                  <a:ext uri="{FF2B5EF4-FFF2-40B4-BE49-F238E27FC236}">
                    <a16:creationId xmlns:a16="http://schemas.microsoft.com/office/drawing/2014/main" id="{0915CEF5-D0A5-66BA-4917-767E1BF2CD13}"/>
                  </a:ext>
                </a:extLst>
              </p:cNvPr>
              <p:cNvCxnSpPr/>
              <p:nvPr/>
            </p:nvCxnSpPr>
            <p:spPr bwMode="auto">
              <a:xfrm>
                <a:off x="10622766"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71" name="Straight Connector 9370">
                <a:extLst>
                  <a:ext uri="{FF2B5EF4-FFF2-40B4-BE49-F238E27FC236}">
                    <a16:creationId xmlns:a16="http://schemas.microsoft.com/office/drawing/2014/main" id="{9747CDFC-C6D4-F2BA-BFC3-9611966A8CDC}"/>
                  </a:ext>
                </a:extLst>
              </p:cNvPr>
              <p:cNvCxnSpPr/>
              <p:nvPr/>
            </p:nvCxnSpPr>
            <p:spPr bwMode="auto">
              <a:xfrm>
                <a:off x="10609008"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72" name="Straight Connector 9371">
                <a:extLst>
                  <a:ext uri="{FF2B5EF4-FFF2-40B4-BE49-F238E27FC236}">
                    <a16:creationId xmlns:a16="http://schemas.microsoft.com/office/drawing/2014/main" id="{B289092C-54C2-5F26-C3E0-F322FD410B7A}"/>
                  </a:ext>
                </a:extLst>
              </p:cNvPr>
              <p:cNvCxnSpPr/>
              <p:nvPr/>
            </p:nvCxnSpPr>
            <p:spPr bwMode="auto">
              <a:xfrm>
                <a:off x="10595250"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73" name="Straight Connector 9372">
                <a:extLst>
                  <a:ext uri="{FF2B5EF4-FFF2-40B4-BE49-F238E27FC236}">
                    <a16:creationId xmlns:a16="http://schemas.microsoft.com/office/drawing/2014/main" id="{D181D9F7-0D5E-2FD3-A0E2-8E6DB6CC0608}"/>
                  </a:ext>
                </a:extLst>
              </p:cNvPr>
              <p:cNvCxnSpPr/>
              <p:nvPr/>
            </p:nvCxnSpPr>
            <p:spPr bwMode="auto">
              <a:xfrm>
                <a:off x="10587842"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74" name="Straight Connector 9373">
                <a:extLst>
                  <a:ext uri="{FF2B5EF4-FFF2-40B4-BE49-F238E27FC236}">
                    <a16:creationId xmlns:a16="http://schemas.microsoft.com/office/drawing/2014/main" id="{B136A168-046D-4010-D747-D5D199B9C536}"/>
                  </a:ext>
                </a:extLst>
              </p:cNvPr>
              <p:cNvCxnSpPr/>
              <p:nvPr/>
            </p:nvCxnSpPr>
            <p:spPr bwMode="auto">
              <a:xfrm>
                <a:off x="10581492"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75" name="Straight Connector 9374">
                <a:extLst>
                  <a:ext uri="{FF2B5EF4-FFF2-40B4-BE49-F238E27FC236}">
                    <a16:creationId xmlns:a16="http://schemas.microsoft.com/office/drawing/2014/main" id="{F2A613DE-82F9-F6A4-A488-84995C092815}"/>
                  </a:ext>
                </a:extLst>
              </p:cNvPr>
              <p:cNvCxnSpPr/>
              <p:nvPr/>
            </p:nvCxnSpPr>
            <p:spPr bwMode="auto">
              <a:xfrm>
                <a:off x="10562442"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76" name="Straight Connector 9375">
                <a:extLst>
                  <a:ext uri="{FF2B5EF4-FFF2-40B4-BE49-F238E27FC236}">
                    <a16:creationId xmlns:a16="http://schemas.microsoft.com/office/drawing/2014/main" id="{67B11F30-60DE-54A3-D74C-D5B0978ACB7E}"/>
                  </a:ext>
                </a:extLst>
              </p:cNvPr>
              <p:cNvCxnSpPr/>
              <p:nvPr/>
            </p:nvCxnSpPr>
            <p:spPr bwMode="auto">
              <a:xfrm>
                <a:off x="10551858"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77" name="Straight Connector 9376">
                <a:extLst>
                  <a:ext uri="{FF2B5EF4-FFF2-40B4-BE49-F238E27FC236}">
                    <a16:creationId xmlns:a16="http://schemas.microsoft.com/office/drawing/2014/main" id="{0F2F5876-5C12-FADF-A32E-941BA38A0FA7}"/>
                  </a:ext>
                </a:extLst>
              </p:cNvPr>
              <p:cNvCxnSpPr/>
              <p:nvPr/>
            </p:nvCxnSpPr>
            <p:spPr bwMode="auto">
              <a:xfrm>
                <a:off x="10546567"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78" name="Straight Connector 9377">
                <a:extLst>
                  <a:ext uri="{FF2B5EF4-FFF2-40B4-BE49-F238E27FC236}">
                    <a16:creationId xmlns:a16="http://schemas.microsoft.com/office/drawing/2014/main" id="{D5CD0555-5422-6DEF-42F3-8FE5518CE5E7}"/>
                  </a:ext>
                </a:extLst>
              </p:cNvPr>
              <p:cNvCxnSpPr/>
              <p:nvPr/>
            </p:nvCxnSpPr>
            <p:spPr bwMode="auto">
              <a:xfrm>
                <a:off x="10531750"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79" name="Straight Connector 9378">
                <a:extLst>
                  <a:ext uri="{FF2B5EF4-FFF2-40B4-BE49-F238E27FC236}">
                    <a16:creationId xmlns:a16="http://schemas.microsoft.com/office/drawing/2014/main" id="{9196C064-42DB-794D-3ADA-2AF419D56281}"/>
                  </a:ext>
                </a:extLst>
              </p:cNvPr>
              <p:cNvCxnSpPr/>
              <p:nvPr/>
            </p:nvCxnSpPr>
            <p:spPr bwMode="auto">
              <a:xfrm>
                <a:off x="10527517"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80" name="Straight Connector 9379">
                <a:extLst>
                  <a:ext uri="{FF2B5EF4-FFF2-40B4-BE49-F238E27FC236}">
                    <a16:creationId xmlns:a16="http://schemas.microsoft.com/office/drawing/2014/main" id="{4C20729F-B475-E5DD-659F-8D42BB83B9FB}"/>
                  </a:ext>
                </a:extLst>
              </p:cNvPr>
              <p:cNvCxnSpPr/>
              <p:nvPr/>
            </p:nvCxnSpPr>
            <p:spPr bwMode="auto">
              <a:xfrm>
                <a:off x="10510583"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81" name="Straight Connector 9380">
                <a:extLst>
                  <a:ext uri="{FF2B5EF4-FFF2-40B4-BE49-F238E27FC236}">
                    <a16:creationId xmlns:a16="http://schemas.microsoft.com/office/drawing/2014/main" id="{3B8B7319-9C23-E97E-D31A-705FC1BB0E59}"/>
                  </a:ext>
                </a:extLst>
              </p:cNvPr>
              <p:cNvCxnSpPr/>
              <p:nvPr/>
            </p:nvCxnSpPr>
            <p:spPr bwMode="auto">
              <a:xfrm>
                <a:off x="10503175"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82" name="Straight Connector 9381">
                <a:extLst>
                  <a:ext uri="{FF2B5EF4-FFF2-40B4-BE49-F238E27FC236}">
                    <a16:creationId xmlns:a16="http://schemas.microsoft.com/office/drawing/2014/main" id="{B67F9906-008C-1D85-0D0F-D7BC7BF6007E}"/>
                  </a:ext>
                </a:extLst>
              </p:cNvPr>
              <p:cNvCxnSpPr/>
              <p:nvPr/>
            </p:nvCxnSpPr>
            <p:spPr bwMode="auto">
              <a:xfrm>
                <a:off x="10487300"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83" name="Straight Connector 9382">
                <a:extLst>
                  <a:ext uri="{FF2B5EF4-FFF2-40B4-BE49-F238E27FC236}">
                    <a16:creationId xmlns:a16="http://schemas.microsoft.com/office/drawing/2014/main" id="{E59E9975-6D17-DAB9-3F65-2108CC7709FB}"/>
                  </a:ext>
                </a:extLst>
              </p:cNvPr>
              <p:cNvCxnSpPr/>
              <p:nvPr/>
            </p:nvCxnSpPr>
            <p:spPr bwMode="auto">
              <a:xfrm>
                <a:off x="10480950"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84" name="Straight Connector 9383">
                <a:extLst>
                  <a:ext uri="{FF2B5EF4-FFF2-40B4-BE49-F238E27FC236}">
                    <a16:creationId xmlns:a16="http://schemas.microsoft.com/office/drawing/2014/main" id="{8FD7D369-F40C-402E-A8E9-09E0AF95BD19}"/>
                  </a:ext>
                </a:extLst>
              </p:cNvPr>
              <p:cNvCxnSpPr/>
              <p:nvPr/>
            </p:nvCxnSpPr>
            <p:spPr bwMode="auto">
              <a:xfrm>
                <a:off x="10464016" y="22570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85" name="Straight Connector 9384">
                <a:extLst>
                  <a:ext uri="{FF2B5EF4-FFF2-40B4-BE49-F238E27FC236}">
                    <a16:creationId xmlns:a16="http://schemas.microsoft.com/office/drawing/2014/main" id="{2A5C2A4C-D4AA-9725-30B4-1EB2C1BE6491}"/>
                  </a:ext>
                </a:extLst>
              </p:cNvPr>
              <p:cNvCxnSpPr/>
              <p:nvPr/>
            </p:nvCxnSpPr>
            <p:spPr bwMode="auto">
              <a:xfrm>
                <a:off x="10440733" y="224223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86" name="Straight Connector 9385">
                <a:extLst>
                  <a:ext uri="{FF2B5EF4-FFF2-40B4-BE49-F238E27FC236}">
                    <a16:creationId xmlns:a16="http://schemas.microsoft.com/office/drawing/2014/main" id="{1DEAA1D3-7899-F722-0231-1BA4B53093CC}"/>
                  </a:ext>
                </a:extLst>
              </p:cNvPr>
              <p:cNvCxnSpPr/>
              <p:nvPr/>
            </p:nvCxnSpPr>
            <p:spPr bwMode="auto">
              <a:xfrm>
                <a:off x="10429091" y="224223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87" name="Straight Connector 9386">
                <a:extLst>
                  <a:ext uri="{FF2B5EF4-FFF2-40B4-BE49-F238E27FC236}">
                    <a16:creationId xmlns:a16="http://schemas.microsoft.com/office/drawing/2014/main" id="{74792AE0-B635-FD7C-93AE-6B92D32A4531}"/>
                  </a:ext>
                </a:extLst>
              </p:cNvPr>
              <p:cNvCxnSpPr/>
              <p:nvPr/>
            </p:nvCxnSpPr>
            <p:spPr bwMode="auto">
              <a:xfrm>
                <a:off x="10423799" y="224223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88" name="Straight Connector 9387">
                <a:extLst>
                  <a:ext uri="{FF2B5EF4-FFF2-40B4-BE49-F238E27FC236}">
                    <a16:creationId xmlns:a16="http://schemas.microsoft.com/office/drawing/2014/main" id="{D2A03A5B-424E-1CF9-0DC3-C29B9B741E66}"/>
                  </a:ext>
                </a:extLst>
              </p:cNvPr>
              <p:cNvCxnSpPr/>
              <p:nvPr/>
            </p:nvCxnSpPr>
            <p:spPr bwMode="auto">
              <a:xfrm>
                <a:off x="10413216" y="224223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89" name="Straight Connector 9388">
                <a:extLst>
                  <a:ext uri="{FF2B5EF4-FFF2-40B4-BE49-F238E27FC236}">
                    <a16:creationId xmlns:a16="http://schemas.microsoft.com/office/drawing/2014/main" id="{F359042E-62A5-8C55-936F-F396DEEF7657}"/>
                  </a:ext>
                </a:extLst>
              </p:cNvPr>
              <p:cNvCxnSpPr/>
              <p:nvPr/>
            </p:nvCxnSpPr>
            <p:spPr bwMode="auto">
              <a:xfrm>
                <a:off x="10406866" y="224223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90" name="Straight Connector 9389">
                <a:extLst>
                  <a:ext uri="{FF2B5EF4-FFF2-40B4-BE49-F238E27FC236}">
                    <a16:creationId xmlns:a16="http://schemas.microsoft.com/office/drawing/2014/main" id="{7FEB6304-2DCD-5DAD-E065-6154272D633E}"/>
                  </a:ext>
                </a:extLst>
              </p:cNvPr>
              <p:cNvCxnSpPr/>
              <p:nvPr/>
            </p:nvCxnSpPr>
            <p:spPr bwMode="auto">
              <a:xfrm>
                <a:off x="10399457" y="22274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91" name="Straight Connector 9390">
                <a:extLst>
                  <a:ext uri="{FF2B5EF4-FFF2-40B4-BE49-F238E27FC236}">
                    <a16:creationId xmlns:a16="http://schemas.microsoft.com/office/drawing/2014/main" id="{353DCEA1-ADC6-8B36-E8A2-50407AF4942C}"/>
                  </a:ext>
                </a:extLst>
              </p:cNvPr>
              <p:cNvCxnSpPr/>
              <p:nvPr/>
            </p:nvCxnSpPr>
            <p:spPr bwMode="auto">
              <a:xfrm>
                <a:off x="10377232" y="22274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92" name="Straight Connector 9391">
                <a:extLst>
                  <a:ext uri="{FF2B5EF4-FFF2-40B4-BE49-F238E27FC236}">
                    <a16:creationId xmlns:a16="http://schemas.microsoft.com/office/drawing/2014/main" id="{C315CCE2-5387-952C-D1E2-2D2E3E2BD16B}"/>
                  </a:ext>
                </a:extLst>
              </p:cNvPr>
              <p:cNvCxnSpPr/>
              <p:nvPr/>
            </p:nvCxnSpPr>
            <p:spPr bwMode="auto">
              <a:xfrm>
                <a:off x="10360299" y="22274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93" name="Straight Connector 9392">
                <a:extLst>
                  <a:ext uri="{FF2B5EF4-FFF2-40B4-BE49-F238E27FC236}">
                    <a16:creationId xmlns:a16="http://schemas.microsoft.com/office/drawing/2014/main" id="{54F0129F-96A1-BD18-BC3A-CB97C6AA9A2C}"/>
                  </a:ext>
                </a:extLst>
              </p:cNvPr>
              <p:cNvCxnSpPr/>
              <p:nvPr/>
            </p:nvCxnSpPr>
            <p:spPr bwMode="auto">
              <a:xfrm>
                <a:off x="10352890" y="22274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94" name="Straight Connector 9393">
                <a:extLst>
                  <a:ext uri="{FF2B5EF4-FFF2-40B4-BE49-F238E27FC236}">
                    <a16:creationId xmlns:a16="http://schemas.microsoft.com/office/drawing/2014/main" id="{FA1EFB07-99DF-E644-AFA3-36B70FC26475}"/>
                  </a:ext>
                </a:extLst>
              </p:cNvPr>
              <p:cNvCxnSpPr/>
              <p:nvPr/>
            </p:nvCxnSpPr>
            <p:spPr bwMode="auto">
              <a:xfrm>
                <a:off x="10344424" y="22274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95" name="Straight Connector 9394">
                <a:extLst>
                  <a:ext uri="{FF2B5EF4-FFF2-40B4-BE49-F238E27FC236}">
                    <a16:creationId xmlns:a16="http://schemas.microsoft.com/office/drawing/2014/main" id="{A1C9EB11-355F-BED5-2F54-D68A1E4FB36E}"/>
                  </a:ext>
                </a:extLst>
              </p:cNvPr>
              <p:cNvCxnSpPr/>
              <p:nvPr/>
            </p:nvCxnSpPr>
            <p:spPr bwMode="auto">
              <a:xfrm>
                <a:off x="10334899" y="22274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96" name="Straight Connector 9395">
                <a:extLst>
                  <a:ext uri="{FF2B5EF4-FFF2-40B4-BE49-F238E27FC236}">
                    <a16:creationId xmlns:a16="http://schemas.microsoft.com/office/drawing/2014/main" id="{D0168D96-429A-C73A-6EFB-0760F6339F4A}"/>
                  </a:ext>
                </a:extLst>
              </p:cNvPr>
              <p:cNvCxnSpPr/>
              <p:nvPr/>
            </p:nvCxnSpPr>
            <p:spPr bwMode="auto">
              <a:xfrm>
                <a:off x="10327491" y="22274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97" name="Straight Connector 9396">
                <a:extLst>
                  <a:ext uri="{FF2B5EF4-FFF2-40B4-BE49-F238E27FC236}">
                    <a16:creationId xmlns:a16="http://schemas.microsoft.com/office/drawing/2014/main" id="{598A7B09-9D72-106C-F9CE-0C41DBE417E5}"/>
                  </a:ext>
                </a:extLst>
              </p:cNvPr>
              <p:cNvCxnSpPr/>
              <p:nvPr/>
            </p:nvCxnSpPr>
            <p:spPr bwMode="auto">
              <a:xfrm>
                <a:off x="10321141" y="221683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98" name="Straight Connector 9397">
                <a:extLst>
                  <a:ext uri="{FF2B5EF4-FFF2-40B4-BE49-F238E27FC236}">
                    <a16:creationId xmlns:a16="http://schemas.microsoft.com/office/drawing/2014/main" id="{5B17DDBF-5DE2-8843-8FDF-964B91BD5F2C}"/>
                  </a:ext>
                </a:extLst>
              </p:cNvPr>
              <p:cNvCxnSpPr/>
              <p:nvPr/>
            </p:nvCxnSpPr>
            <p:spPr bwMode="auto">
              <a:xfrm>
                <a:off x="10308441" y="221683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99" name="Straight Connector 9398">
                <a:extLst>
                  <a:ext uri="{FF2B5EF4-FFF2-40B4-BE49-F238E27FC236}">
                    <a16:creationId xmlns:a16="http://schemas.microsoft.com/office/drawing/2014/main" id="{D8F19935-AD44-F110-2AB4-B6359086716C}"/>
                  </a:ext>
                </a:extLst>
              </p:cNvPr>
              <p:cNvCxnSpPr/>
              <p:nvPr/>
            </p:nvCxnSpPr>
            <p:spPr bwMode="auto">
              <a:xfrm>
                <a:off x="10296800" y="221683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00" name="Straight Connector 9399">
                <a:extLst>
                  <a:ext uri="{FF2B5EF4-FFF2-40B4-BE49-F238E27FC236}">
                    <a16:creationId xmlns:a16="http://schemas.microsoft.com/office/drawing/2014/main" id="{2D256586-3979-3DE6-6274-9565A6DB10DB}"/>
                  </a:ext>
                </a:extLst>
              </p:cNvPr>
              <p:cNvCxnSpPr/>
              <p:nvPr/>
            </p:nvCxnSpPr>
            <p:spPr bwMode="auto">
              <a:xfrm>
                <a:off x="10276692" y="221683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01" name="Straight Connector 9400">
                <a:extLst>
                  <a:ext uri="{FF2B5EF4-FFF2-40B4-BE49-F238E27FC236}">
                    <a16:creationId xmlns:a16="http://schemas.microsoft.com/office/drawing/2014/main" id="{996E1599-0C36-CD58-B9A5-49F75676474F}"/>
                  </a:ext>
                </a:extLst>
              </p:cNvPr>
              <p:cNvCxnSpPr/>
              <p:nvPr/>
            </p:nvCxnSpPr>
            <p:spPr bwMode="auto">
              <a:xfrm>
                <a:off x="10265050" y="221683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02" name="Straight Connector 9401">
                <a:extLst>
                  <a:ext uri="{FF2B5EF4-FFF2-40B4-BE49-F238E27FC236}">
                    <a16:creationId xmlns:a16="http://schemas.microsoft.com/office/drawing/2014/main" id="{FEFD2453-540C-802C-8E6B-56FCDF5E8161}"/>
                  </a:ext>
                </a:extLst>
              </p:cNvPr>
              <p:cNvCxnSpPr/>
              <p:nvPr/>
            </p:nvCxnSpPr>
            <p:spPr bwMode="auto">
              <a:xfrm>
                <a:off x="10255525" y="221683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03" name="Straight Connector 9402">
                <a:extLst>
                  <a:ext uri="{FF2B5EF4-FFF2-40B4-BE49-F238E27FC236}">
                    <a16:creationId xmlns:a16="http://schemas.microsoft.com/office/drawing/2014/main" id="{924EF3E7-6717-8710-D4D7-8AC6ED479B61}"/>
                  </a:ext>
                </a:extLst>
              </p:cNvPr>
              <p:cNvCxnSpPr/>
              <p:nvPr/>
            </p:nvCxnSpPr>
            <p:spPr bwMode="auto">
              <a:xfrm>
                <a:off x="10247058" y="221154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04" name="Straight Connector 9403">
                <a:extLst>
                  <a:ext uri="{FF2B5EF4-FFF2-40B4-BE49-F238E27FC236}">
                    <a16:creationId xmlns:a16="http://schemas.microsoft.com/office/drawing/2014/main" id="{940E669B-5A74-F58C-4395-F0E94A7C28EC}"/>
                  </a:ext>
                </a:extLst>
              </p:cNvPr>
              <p:cNvCxnSpPr/>
              <p:nvPr/>
            </p:nvCxnSpPr>
            <p:spPr bwMode="auto">
              <a:xfrm>
                <a:off x="10240708" y="219778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05" name="Straight Connector 9404">
                <a:extLst>
                  <a:ext uri="{FF2B5EF4-FFF2-40B4-BE49-F238E27FC236}">
                    <a16:creationId xmlns:a16="http://schemas.microsoft.com/office/drawing/2014/main" id="{6FC3C3BD-4099-64E5-0A7C-5DFA87EEFA3D}"/>
                  </a:ext>
                </a:extLst>
              </p:cNvPr>
              <p:cNvCxnSpPr/>
              <p:nvPr/>
            </p:nvCxnSpPr>
            <p:spPr bwMode="auto">
              <a:xfrm>
                <a:off x="10229066" y="219778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06" name="Straight Connector 9405">
                <a:extLst>
                  <a:ext uri="{FF2B5EF4-FFF2-40B4-BE49-F238E27FC236}">
                    <a16:creationId xmlns:a16="http://schemas.microsoft.com/office/drawing/2014/main" id="{D5C89FEE-34E1-53AE-978E-1BD376551FF9}"/>
                  </a:ext>
                </a:extLst>
              </p:cNvPr>
              <p:cNvCxnSpPr/>
              <p:nvPr/>
            </p:nvCxnSpPr>
            <p:spPr bwMode="auto">
              <a:xfrm>
                <a:off x="10216366" y="219778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07" name="Straight Connector 9406">
                <a:extLst>
                  <a:ext uri="{FF2B5EF4-FFF2-40B4-BE49-F238E27FC236}">
                    <a16:creationId xmlns:a16="http://schemas.microsoft.com/office/drawing/2014/main" id="{4AD68EAF-AF46-1D8C-D967-7E7419D4BECA}"/>
                  </a:ext>
                </a:extLst>
              </p:cNvPr>
              <p:cNvCxnSpPr/>
              <p:nvPr/>
            </p:nvCxnSpPr>
            <p:spPr bwMode="auto">
              <a:xfrm>
                <a:off x="10210016" y="219037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08" name="Straight Connector 9407">
                <a:extLst>
                  <a:ext uri="{FF2B5EF4-FFF2-40B4-BE49-F238E27FC236}">
                    <a16:creationId xmlns:a16="http://schemas.microsoft.com/office/drawing/2014/main" id="{CE474CAC-4B3F-5B7A-0561-8D35DF7227D3}"/>
                  </a:ext>
                </a:extLst>
              </p:cNvPr>
              <p:cNvCxnSpPr/>
              <p:nvPr/>
            </p:nvCxnSpPr>
            <p:spPr bwMode="auto">
              <a:xfrm>
                <a:off x="10197316" y="219037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09" name="Straight Connector 9408">
                <a:extLst>
                  <a:ext uri="{FF2B5EF4-FFF2-40B4-BE49-F238E27FC236}">
                    <a16:creationId xmlns:a16="http://schemas.microsoft.com/office/drawing/2014/main" id="{775D270B-6725-8EF0-A0AC-CFCB3CD87FFD}"/>
                  </a:ext>
                </a:extLst>
              </p:cNvPr>
              <p:cNvCxnSpPr/>
              <p:nvPr/>
            </p:nvCxnSpPr>
            <p:spPr bwMode="auto">
              <a:xfrm>
                <a:off x="10185675" y="219037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10" name="Straight Connector 9409">
                <a:extLst>
                  <a:ext uri="{FF2B5EF4-FFF2-40B4-BE49-F238E27FC236}">
                    <a16:creationId xmlns:a16="http://schemas.microsoft.com/office/drawing/2014/main" id="{431DB0E3-7EAF-7244-E438-13A8845BA69B}"/>
                  </a:ext>
                </a:extLst>
              </p:cNvPr>
              <p:cNvCxnSpPr/>
              <p:nvPr/>
            </p:nvCxnSpPr>
            <p:spPr bwMode="auto">
              <a:xfrm>
                <a:off x="10180384" y="219037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11" name="Straight Connector 9410">
                <a:extLst>
                  <a:ext uri="{FF2B5EF4-FFF2-40B4-BE49-F238E27FC236}">
                    <a16:creationId xmlns:a16="http://schemas.microsoft.com/office/drawing/2014/main" id="{8245D0E6-470F-3BE7-24AC-11EA868807C3}"/>
                  </a:ext>
                </a:extLst>
              </p:cNvPr>
              <p:cNvCxnSpPr/>
              <p:nvPr/>
            </p:nvCxnSpPr>
            <p:spPr bwMode="auto">
              <a:xfrm>
                <a:off x="10162393" y="218932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12" name="Straight Connector 9411">
                <a:extLst>
                  <a:ext uri="{FF2B5EF4-FFF2-40B4-BE49-F238E27FC236}">
                    <a16:creationId xmlns:a16="http://schemas.microsoft.com/office/drawing/2014/main" id="{AF85CF98-6544-8542-8B8F-6CB1DFF7F754}"/>
                  </a:ext>
                </a:extLst>
              </p:cNvPr>
              <p:cNvCxnSpPr/>
              <p:nvPr/>
            </p:nvCxnSpPr>
            <p:spPr bwMode="auto">
              <a:xfrm>
                <a:off x="10147576" y="218085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13" name="Straight Connector 9412">
                <a:extLst>
                  <a:ext uri="{FF2B5EF4-FFF2-40B4-BE49-F238E27FC236}">
                    <a16:creationId xmlns:a16="http://schemas.microsoft.com/office/drawing/2014/main" id="{9AC311A5-75B6-F450-3A01-B1F2A2D173A0}"/>
                  </a:ext>
                </a:extLst>
              </p:cNvPr>
              <p:cNvCxnSpPr/>
              <p:nvPr/>
            </p:nvCxnSpPr>
            <p:spPr bwMode="auto">
              <a:xfrm>
                <a:off x="10136992" y="218085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14" name="Straight Connector 9413">
                <a:extLst>
                  <a:ext uri="{FF2B5EF4-FFF2-40B4-BE49-F238E27FC236}">
                    <a16:creationId xmlns:a16="http://schemas.microsoft.com/office/drawing/2014/main" id="{50F38641-E4DF-18B5-BA95-B2C7347E2B68}"/>
                  </a:ext>
                </a:extLst>
              </p:cNvPr>
              <p:cNvCxnSpPr/>
              <p:nvPr/>
            </p:nvCxnSpPr>
            <p:spPr bwMode="auto">
              <a:xfrm>
                <a:off x="10126409" y="218085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15" name="Straight Connector 9414">
                <a:extLst>
                  <a:ext uri="{FF2B5EF4-FFF2-40B4-BE49-F238E27FC236}">
                    <a16:creationId xmlns:a16="http://schemas.microsoft.com/office/drawing/2014/main" id="{3FAAAD9A-B0EF-CD94-7CA8-F5087092DAED}"/>
                  </a:ext>
                </a:extLst>
              </p:cNvPr>
              <p:cNvCxnSpPr/>
              <p:nvPr/>
            </p:nvCxnSpPr>
            <p:spPr bwMode="auto">
              <a:xfrm>
                <a:off x="10120059" y="218085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16" name="Straight Connector 9415">
                <a:extLst>
                  <a:ext uri="{FF2B5EF4-FFF2-40B4-BE49-F238E27FC236}">
                    <a16:creationId xmlns:a16="http://schemas.microsoft.com/office/drawing/2014/main" id="{7F78D3DD-9CEE-6F36-B4D0-AF10422234D2}"/>
                  </a:ext>
                </a:extLst>
              </p:cNvPr>
              <p:cNvCxnSpPr/>
              <p:nvPr/>
            </p:nvCxnSpPr>
            <p:spPr bwMode="auto">
              <a:xfrm>
                <a:off x="10098892" y="218085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17" name="Straight Connector 9416">
                <a:extLst>
                  <a:ext uri="{FF2B5EF4-FFF2-40B4-BE49-F238E27FC236}">
                    <a16:creationId xmlns:a16="http://schemas.microsoft.com/office/drawing/2014/main" id="{709F44C6-D097-AE2B-E2D6-D0615C4B5DCF}"/>
                  </a:ext>
                </a:extLst>
              </p:cNvPr>
              <p:cNvCxnSpPr/>
              <p:nvPr/>
            </p:nvCxnSpPr>
            <p:spPr bwMode="auto">
              <a:xfrm>
                <a:off x="10090426" y="218085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18" name="Straight Connector 9417">
                <a:extLst>
                  <a:ext uri="{FF2B5EF4-FFF2-40B4-BE49-F238E27FC236}">
                    <a16:creationId xmlns:a16="http://schemas.microsoft.com/office/drawing/2014/main" id="{04DE7BB8-BC30-F3D2-68E0-B84FE66422A5}"/>
                  </a:ext>
                </a:extLst>
              </p:cNvPr>
              <p:cNvCxnSpPr/>
              <p:nvPr/>
            </p:nvCxnSpPr>
            <p:spPr bwMode="auto">
              <a:xfrm>
                <a:off x="10080901" y="218085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19" name="Straight Connector 9418">
                <a:extLst>
                  <a:ext uri="{FF2B5EF4-FFF2-40B4-BE49-F238E27FC236}">
                    <a16:creationId xmlns:a16="http://schemas.microsoft.com/office/drawing/2014/main" id="{93AE87A0-82A6-AA79-D55C-0DEC842AD5D8}"/>
                  </a:ext>
                </a:extLst>
              </p:cNvPr>
              <p:cNvCxnSpPr/>
              <p:nvPr/>
            </p:nvCxnSpPr>
            <p:spPr bwMode="auto">
              <a:xfrm>
                <a:off x="10065026" y="217132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20" name="Straight Connector 9419">
                <a:extLst>
                  <a:ext uri="{FF2B5EF4-FFF2-40B4-BE49-F238E27FC236}">
                    <a16:creationId xmlns:a16="http://schemas.microsoft.com/office/drawing/2014/main" id="{E462B628-7220-3511-511A-8ED3A82CC283}"/>
                  </a:ext>
                </a:extLst>
              </p:cNvPr>
              <p:cNvCxnSpPr/>
              <p:nvPr/>
            </p:nvCxnSpPr>
            <p:spPr bwMode="auto">
              <a:xfrm>
                <a:off x="10053385" y="217132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21" name="Straight Connector 9420">
                <a:extLst>
                  <a:ext uri="{FF2B5EF4-FFF2-40B4-BE49-F238E27FC236}">
                    <a16:creationId xmlns:a16="http://schemas.microsoft.com/office/drawing/2014/main" id="{67754125-8086-12D2-E439-CAA6D3DC7891}"/>
                  </a:ext>
                </a:extLst>
              </p:cNvPr>
              <p:cNvCxnSpPr/>
              <p:nvPr/>
            </p:nvCxnSpPr>
            <p:spPr bwMode="auto">
              <a:xfrm>
                <a:off x="10039627" y="217132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22" name="Straight Connector 9421">
                <a:extLst>
                  <a:ext uri="{FF2B5EF4-FFF2-40B4-BE49-F238E27FC236}">
                    <a16:creationId xmlns:a16="http://schemas.microsoft.com/office/drawing/2014/main" id="{EDC41459-C1EA-E457-CE3B-75F973873FD1}"/>
                  </a:ext>
                </a:extLst>
              </p:cNvPr>
              <p:cNvCxnSpPr/>
              <p:nvPr/>
            </p:nvCxnSpPr>
            <p:spPr bwMode="auto">
              <a:xfrm>
                <a:off x="10036452" y="21639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23" name="Straight Connector 9422">
                <a:extLst>
                  <a:ext uri="{FF2B5EF4-FFF2-40B4-BE49-F238E27FC236}">
                    <a16:creationId xmlns:a16="http://schemas.microsoft.com/office/drawing/2014/main" id="{224D9F25-FDA6-6925-EA7B-DE4C9030B3C2}"/>
                  </a:ext>
                </a:extLst>
              </p:cNvPr>
              <p:cNvCxnSpPr/>
              <p:nvPr/>
            </p:nvCxnSpPr>
            <p:spPr bwMode="auto">
              <a:xfrm>
                <a:off x="10029044" y="21639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24" name="Straight Connector 9423">
                <a:extLst>
                  <a:ext uri="{FF2B5EF4-FFF2-40B4-BE49-F238E27FC236}">
                    <a16:creationId xmlns:a16="http://schemas.microsoft.com/office/drawing/2014/main" id="{EBE92193-A836-CE75-6834-ED87B8F61C08}"/>
                  </a:ext>
                </a:extLst>
              </p:cNvPr>
              <p:cNvCxnSpPr/>
              <p:nvPr/>
            </p:nvCxnSpPr>
            <p:spPr bwMode="auto">
              <a:xfrm>
                <a:off x="10007877" y="21639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25" name="Straight Connector 9424">
                <a:extLst>
                  <a:ext uri="{FF2B5EF4-FFF2-40B4-BE49-F238E27FC236}">
                    <a16:creationId xmlns:a16="http://schemas.microsoft.com/office/drawing/2014/main" id="{5511849F-2BE9-1C26-EA01-A91B82A24782}"/>
                  </a:ext>
                </a:extLst>
              </p:cNvPr>
              <p:cNvCxnSpPr/>
              <p:nvPr/>
            </p:nvCxnSpPr>
            <p:spPr bwMode="auto">
              <a:xfrm>
                <a:off x="10000469" y="21639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26" name="Straight Connector 9425">
                <a:extLst>
                  <a:ext uri="{FF2B5EF4-FFF2-40B4-BE49-F238E27FC236}">
                    <a16:creationId xmlns:a16="http://schemas.microsoft.com/office/drawing/2014/main" id="{E0300CBE-793E-36C3-77A8-3784073C9C7A}"/>
                  </a:ext>
                </a:extLst>
              </p:cNvPr>
              <p:cNvCxnSpPr/>
              <p:nvPr/>
            </p:nvCxnSpPr>
            <p:spPr bwMode="auto">
              <a:xfrm>
                <a:off x="9985652" y="21639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27" name="Straight Connector 9426">
                <a:extLst>
                  <a:ext uri="{FF2B5EF4-FFF2-40B4-BE49-F238E27FC236}">
                    <a16:creationId xmlns:a16="http://schemas.microsoft.com/office/drawing/2014/main" id="{F90A7C1F-5987-3C7B-D493-E1C7F533138E}"/>
                  </a:ext>
                </a:extLst>
              </p:cNvPr>
              <p:cNvCxnSpPr/>
              <p:nvPr/>
            </p:nvCxnSpPr>
            <p:spPr bwMode="auto">
              <a:xfrm>
                <a:off x="9975069" y="215862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28" name="Straight Connector 9427">
                <a:extLst>
                  <a:ext uri="{FF2B5EF4-FFF2-40B4-BE49-F238E27FC236}">
                    <a16:creationId xmlns:a16="http://schemas.microsoft.com/office/drawing/2014/main" id="{05E5DE7C-E484-1DCA-F088-2F47AD60CD1F}"/>
                  </a:ext>
                </a:extLst>
              </p:cNvPr>
              <p:cNvCxnSpPr/>
              <p:nvPr/>
            </p:nvCxnSpPr>
            <p:spPr bwMode="auto">
              <a:xfrm>
                <a:off x="9966602" y="215862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29" name="Straight Connector 9428">
                <a:extLst>
                  <a:ext uri="{FF2B5EF4-FFF2-40B4-BE49-F238E27FC236}">
                    <a16:creationId xmlns:a16="http://schemas.microsoft.com/office/drawing/2014/main" id="{444055C9-3946-EBC2-7C6B-2DA626D27AFE}"/>
                  </a:ext>
                </a:extLst>
              </p:cNvPr>
              <p:cNvCxnSpPr/>
              <p:nvPr/>
            </p:nvCxnSpPr>
            <p:spPr bwMode="auto">
              <a:xfrm>
                <a:off x="9944377" y="215862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30" name="Straight Connector 9429">
                <a:extLst>
                  <a:ext uri="{FF2B5EF4-FFF2-40B4-BE49-F238E27FC236}">
                    <a16:creationId xmlns:a16="http://schemas.microsoft.com/office/drawing/2014/main" id="{D3713601-C613-55E5-4006-261A7C19C4C9}"/>
                  </a:ext>
                </a:extLst>
              </p:cNvPr>
              <p:cNvCxnSpPr/>
              <p:nvPr/>
            </p:nvCxnSpPr>
            <p:spPr bwMode="auto">
              <a:xfrm>
                <a:off x="9934852" y="215862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31" name="Straight Connector 9430">
                <a:extLst>
                  <a:ext uri="{FF2B5EF4-FFF2-40B4-BE49-F238E27FC236}">
                    <a16:creationId xmlns:a16="http://schemas.microsoft.com/office/drawing/2014/main" id="{3229E3A2-2E1D-A1C9-A502-C412EDEE4DDE}"/>
                  </a:ext>
                </a:extLst>
              </p:cNvPr>
              <p:cNvCxnSpPr/>
              <p:nvPr/>
            </p:nvCxnSpPr>
            <p:spPr bwMode="auto">
              <a:xfrm>
                <a:off x="9926386" y="215862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32" name="Straight Connector 9431">
                <a:extLst>
                  <a:ext uri="{FF2B5EF4-FFF2-40B4-BE49-F238E27FC236}">
                    <a16:creationId xmlns:a16="http://schemas.microsoft.com/office/drawing/2014/main" id="{5143BBF7-90FC-FF6C-B6E4-B2396BA563EE}"/>
                  </a:ext>
                </a:extLst>
              </p:cNvPr>
              <p:cNvCxnSpPr/>
              <p:nvPr/>
            </p:nvCxnSpPr>
            <p:spPr bwMode="auto">
              <a:xfrm>
                <a:off x="9915802" y="215862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33" name="Straight Connector 9432">
                <a:extLst>
                  <a:ext uri="{FF2B5EF4-FFF2-40B4-BE49-F238E27FC236}">
                    <a16:creationId xmlns:a16="http://schemas.microsoft.com/office/drawing/2014/main" id="{CB7E2ED8-E355-96E1-F99F-0EB9B72BC1BD}"/>
                  </a:ext>
                </a:extLst>
              </p:cNvPr>
              <p:cNvCxnSpPr/>
              <p:nvPr/>
            </p:nvCxnSpPr>
            <p:spPr bwMode="auto">
              <a:xfrm>
                <a:off x="9912627" y="215862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34" name="Straight Connector 9433">
                <a:extLst>
                  <a:ext uri="{FF2B5EF4-FFF2-40B4-BE49-F238E27FC236}">
                    <a16:creationId xmlns:a16="http://schemas.microsoft.com/office/drawing/2014/main" id="{8030C628-72CC-F58C-8578-FD28D7AF3A2C}"/>
                  </a:ext>
                </a:extLst>
              </p:cNvPr>
              <p:cNvCxnSpPr/>
              <p:nvPr/>
            </p:nvCxnSpPr>
            <p:spPr bwMode="auto">
              <a:xfrm>
                <a:off x="9902044" y="215862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35" name="Straight Connector 9434">
                <a:extLst>
                  <a:ext uri="{FF2B5EF4-FFF2-40B4-BE49-F238E27FC236}">
                    <a16:creationId xmlns:a16="http://schemas.microsoft.com/office/drawing/2014/main" id="{CC0A7C94-F84C-C6BF-0A02-5E3B6D5E2568}"/>
                  </a:ext>
                </a:extLst>
              </p:cNvPr>
              <p:cNvCxnSpPr/>
              <p:nvPr/>
            </p:nvCxnSpPr>
            <p:spPr bwMode="auto">
              <a:xfrm>
                <a:off x="9890402" y="215862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36" name="Straight Connector 9435">
                <a:extLst>
                  <a:ext uri="{FF2B5EF4-FFF2-40B4-BE49-F238E27FC236}">
                    <a16:creationId xmlns:a16="http://schemas.microsoft.com/office/drawing/2014/main" id="{2E24289B-10B5-44C6-DFAB-10746D5D1289}"/>
                  </a:ext>
                </a:extLst>
              </p:cNvPr>
              <p:cNvCxnSpPr/>
              <p:nvPr/>
            </p:nvCxnSpPr>
            <p:spPr bwMode="auto">
              <a:xfrm>
                <a:off x="9880877" y="215862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37" name="Straight Connector 9436">
                <a:extLst>
                  <a:ext uri="{FF2B5EF4-FFF2-40B4-BE49-F238E27FC236}">
                    <a16:creationId xmlns:a16="http://schemas.microsoft.com/office/drawing/2014/main" id="{34357D3E-3B06-871F-ED8C-15827BC0E440}"/>
                  </a:ext>
                </a:extLst>
              </p:cNvPr>
              <p:cNvCxnSpPr/>
              <p:nvPr/>
            </p:nvCxnSpPr>
            <p:spPr bwMode="auto">
              <a:xfrm>
                <a:off x="9873469" y="215862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38" name="Straight Connector 9437">
                <a:extLst>
                  <a:ext uri="{FF2B5EF4-FFF2-40B4-BE49-F238E27FC236}">
                    <a16:creationId xmlns:a16="http://schemas.microsoft.com/office/drawing/2014/main" id="{A6E5CD27-ECDB-CDDF-E902-B01A847CBEA6}"/>
                  </a:ext>
                </a:extLst>
              </p:cNvPr>
              <p:cNvCxnSpPr/>
              <p:nvPr/>
            </p:nvCxnSpPr>
            <p:spPr bwMode="auto">
              <a:xfrm>
                <a:off x="9868178" y="215862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39" name="Straight Connector 9438">
                <a:extLst>
                  <a:ext uri="{FF2B5EF4-FFF2-40B4-BE49-F238E27FC236}">
                    <a16:creationId xmlns:a16="http://schemas.microsoft.com/office/drawing/2014/main" id="{E77FAC86-B6D9-7F1B-9740-38D2B13AA2CD}"/>
                  </a:ext>
                </a:extLst>
              </p:cNvPr>
              <p:cNvCxnSpPr/>
              <p:nvPr/>
            </p:nvCxnSpPr>
            <p:spPr bwMode="auto">
              <a:xfrm>
                <a:off x="9860770" y="215333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40" name="Straight Connector 9439">
                <a:extLst>
                  <a:ext uri="{FF2B5EF4-FFF2-40B4-BE49-F238E27FC236}">
                    <a16:creationId xmlns:a16="http://schemas.microsoft.com/office/drawing/2014/main" id="{D57F1F2A-236D-0A10-FC05-422C7A545939}"/>
                  </a:ext>
                </a:extLst>
              </p:cNvPr>
              <p:cNvCxnSpPr/>
              <p:nvPr/>
            </p:nvCxnSpPr>
            <p:spPr bwMode="auto">
              <a:xfrm>
                <a:off x="9852303" y="215333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41" name="Straight Connector 9440">
                <a:extLst>
                  <a:ext uri="{FF2B5EF4-FFF2-40B4-BE49-F238E27FC236}">
                    <a16:creationId xmlns:a16="http://schemas.microsoft.com/office/drawing/2014/main" id="{4606B952-597F-0CCC-2C79-ACD1F35E1172}"/>
                  </a:ext>
                </a:extLst>
              </p:cNvPr>
              <p:cNvCxnSpPr/>
              <p:nvPr/>
            </p:nvCxnSpPr>
            <p:spPr bwMode="auto">
              <a:xfrm>
                <a:off x="9843836" y="215333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42" name="Straight Connector 9441">
                <a:extLst>
                  <a:ext uri="{FF2B5EF4-FFF2-40B4-BE49-F238E27FC236}">
                    <a16:creationId xmlns:a16="http://schemas.microsoft.com/office/drawing/2014/main" id="{F3995FC5-EE68-1605-2EFF-42AB273C4FE6}"/>
                  </a:ext>
                </a:extLst>
              </p:cNvPr>
              <p:cNvCxnSpPr/>
              <p:nvPr/>
            </p:nvCxnSpPr>
            <p:spPr bwMode="auto">
              <a:xfrm>
                <a:off x="9831136" y="215333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43" name="Straight Connector 9442">
                <a:extLst>
                  <a:ext uri="{FF2B5EF4-FFF2-40B4-BE49-F238E27FC236}">
                    <a16:creationId xmlns:a16="http://schemas.microsoft.com/office/drawing/2014/main" id="{1B1AA47D-BB5B-7B4F-EE5E-553F16CB556B}"/>
                  </a:ext>
                </a:extLst>
              </p:cNvPr>
              <p:cNvCxnSpPr/>
              <p:nvPr/>
            </p:nvCxnSpPr>
            <p:spPr bwMode="auto">
              <a:xfrm>
                <a:off x="9821611" y="215333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44" name="Straight Connector 9443">
                <a:extLst>
                  <a:ext uri="{FF2B5EF4-FFF2-40B4-BE49-F238E27FC236}">
                    <a16:creationId xmlns:a16="http://schemas.microsoft.com/office/drawing/2014/main" id="{8756B8FD-70B0-DB0D-6649-28A35D8B416C}"/>
                  </a:ext>
                </a:extLst>
              </p:cNvPr>
              <p:cNvCxnSpPr/>
              <p:nvPr/>
            </p:nvCxnSpPr>
            <p:spPr bwMode="auto">
              <a:xfrm>
                <a:off x="9813144" y="215333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45" name="Straight Connector 9444">
                <a:extLst>
                  <a:ext uri="{FF2B5EF4-FFF2-40B4-BE49-F238E27FC236}">
                    <a16:creationId xmlns:a16="http://schemas.microsoft.com/office/drawing/2014/main" id="{94A4B11B-8682-491F-A4A2-CB64F1636A40}"/>
                  </a:ext>
                </a:extLst>
              </p:cNvPr>
              <p:cNvCxnSpPr/>
              <p:nvPr/>
            </p:nvCxnSpPr>
            <p:spPr bwMode="auto">
              <a:xfrm>
                <a:off x="9802561" y="215227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46" name="Straight Connector 9445">
                <a:extLst>
                  <a:ext uri="{FF2B5EF4-FFF2-40B4-BE49-F238E27FC236}">
                    <a16:creationId xmlns:a16="http://schemas.microsoft.com/office/drawing/2014/main" id="{651C56E7-FA7C-3411-8D19-E1B0315B8222}"/>
                  </a:ext>
                </a:extLst>
              </p:cNvPr>
              <p:cNvCxnSpPr/>
              <p:nvPr/>
            </p:nvCxnSpPr>
            <p:spPr bwMode="auto">
              <a:xfrm>
                <a:off x="9786686" y="214487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47" name="Straight Connector 9446">
                <a:extLst>
                  <a:ext uri="{FF2B5EF4-FFF2-40B4-BE49-F238E27FC236}">
                    <a16:creationId xmlns:a16="http://schemas.microsoft.com/office/drawing/2014/main" id="{974B7140-1D8A-B6A7-3C21-6C1CDF51A8E8}"/>
                  </a:ext>
                </a:extLst>
              </p:cNvPr>
              <p:cNvCxnSpPr/>
              <p:nvPr/>
            </p:nvCxnSpPr>
            <p:spPr bwMode="auto">
              <a:xfrm>
                <a:off x="9769753" y="214487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48" name="Straight Connector 9447">
                <a:extLst>
                  <a:ext uri="{FF2B5EF4-FFF2-40B4-BE49-F238E27FC236}">
                    <a16:creationId xmlns:a16="http://schemas.microsoft.com/office/drawing/2014/main" id="{BBA7139C-3704-9FE0-C185-7F64463C4F12}"/>
                  </a:ext>
                </a:extLst>
              </p:cNvPr>
              <p:cNvCxnSpPr/>
              <p:nvPr/>
            </p:nvCxnSpPr>
            <p:spPr bwMode="auto">
              <a:xfrm>
                <a:off x="9755995" y="214487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49" name="Straight Connector 9448">
                <a:extLst>
                  <a:ext uri="{FF2B5EF4-FFF2-40B4-BE49-F238E27FC236}">
                    <a16:creationId xmlns:a16="http://schemas.microsoft.com/office/drawing/2014/main" id="{D3B90B55-225B-A4DE-41F4-B0EF29487A7A}"/>
                  </a:ext>
                </a:extLst>
              </p:cNvPr>
              <p:cNvCxnSpPr/>
              <p:nvPr/>
            </p:nvCxnSpPr>
            <p:spPr bwMode="auto">
              <a:xfrm>
                <a:off x="9747528" y="214487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50" name="Straight Connector 9449">
                <a:extLst>
                  <a:ext uri="{FF2B5EF4-FFF2-40B4-BE49-F238E27FC236}">
                    <a16:creationId xmlns:a16="http://schemas.microsoft.com/office/drawing/2014/main" id="{CD374FAB-B8B9-4CC1-5F85-9A1582FD51F7}"/>
                  </a:ext>
                </a:extLst>
              </p:cNvPr>
              <p:cNvCxnSpPr/>
              <p:nvPr/>
            </p:nvCxnSpPr>
            <p:spPr bwMode="auto">
              <a:xfrm>
                <a:off x="9738003" y="214487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51" name="Straight Connector 9450">
                <a:extLst>
                  <a:ext uri="{FF2B5EF4-FFF2-40B4-BE49-F238E27FC236}">
                    <a16:creationId xmlns:a16="http://schemas.microsoft.com/office/drawing/2014/main" id="{15A4DF79-AB94-4C52-8AB2-22E07DE53A26}"/>
                  </a:ext>
                </a:extLst>
              </p:cNvPr>
              <p:cNvCxnSpPr/>
              <p:nvPr/>
            </p:nvCxnSpPr>
            <p:spPr bwMode="auto">
              <a:xfrm>
                <a:off x="9724245" y="214487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52" name="Straight Connector 9451">
                <a:extLst>
                  <a:ext uri="{FF2B5EF4-FFF2-40B4-BE49-F238E27FC236}">
                    <a16:creationId xmlns:a16="http://schemas.microsoft.com/office/drawing/2014/main" id="{18BD01F8-E0BF-DB05-581E-DCE7E9073330}"/>
                  </a:ext>
                </a:extLst>
              </p:cNvPr>
              <p:cNvCxnSpPr/>
              <p:nvPr/>
            </p:nvCxnSpPr>
            <p:spPr bwMode="auto">
              <a:xfrm>
                <a:off x="9710487" y="214487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53" name="Straight Connector 9452">
                <a:extLst>
                  <a:ext uri="{FF2B5EF4-FFF2-40B4-BE49-F238E27FC236}">
                    <a16:creationId xmlns:a16="http://schemas.microsoft.com/office/drawing/2014/main" id="{85EC8608-1CF0-CC87-4A5A-2AD55809BAF4}"/>
                  </a:ext>
                </a:extLst>
              </p:cNvPr>
              <p:cNvCxnSpPr/>
              <p:nvPr/>
            </p:nvCxnSpPr>
            <p:spPr bwMode="auto">
              <a:xfrm>
                <a:off x="9700962" y="214487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54" name="Straight Connector 9453">
                <a:extLst>
                  <a:ext uri="{FF2B5EF4-FFF2-40B4-BE49-F238E27FC236}">
                    <a16:creationId xmlns:a16="http://schemas.microsoft.com/office/drawing/2014/main" id="{4353F683-10F3-3CE8-1774-63A900FADBC3}"/>
                  </a:ext>
                </a:extLst>
              </p:cNvPr>
              <p:cNvCxnSpPr/>
              <p:nvPr/>
            </p:nvCxnSpPr>
            <p:spPr bwMode="auto">
              <a:xfrm>
                <a:off x="9716837" y="214487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55" name="Straight Connector 9454">
                <a:extLst>
                  <a:ext uri="{FF2B5EF4-FFF2-40B4-BE49-F238E27FC236}">
                    <a16:creationId xmlns:a16="http://schemas.microsoft.com/office/drawing/2014/main" id="{29EFEE7E-785D-CDD8-5F18-2C0BA14B42F0}"/>
                  </a:ext>
                </a:extLst>
              </p:cNvPr>
              <p:cNvCxnSpPr/>
              <p:nvPr/>
            </p:nvCxnSpPr>
            <p:spPr bwMode="auto">
              <a:xfrm>
                <a:off x="9681912" y="214487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56" name="Straight Connector 9455">
                <a:extLst>
                  <a:ext uri="{FF2B5EF4-FFF2-40B4-BE49-F238E27FC236}">
                    <a16:creationId xmlns:a16="http://schemas.microsoft.com/office/drawing/2014/main" id="{063D1C40-A1BB-163F-2343-5EDF44FF0ACD}"/>
                  </a:ext>
                </a:extLst>
              </p:cNvPr>
              <p:cNvCxnSpPr/>
              <p:nvPr/>
            </p:nvCxnSpPr>
            <p:spPr bwMode="auto">
              <a:xfrm>
                <a:off x="9672387" y="214487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57" name="Straight Connector 9456">
                <a:extLst>
                  <a:ext uri="{FF2B5EF4-FFF2-40B4-BE49-F238E27FC236}">
                    <a16:creationId xmlns:a16="http://schemas.microsoft.com/office/drawing/2014/main" id="{1A3A80B6-8889-D53C-729B-7AC8BFF33486}"/>
                  </a:ext>
                </a:extLst>
              </p:cNvPr>
              <p:cNvCxnSpPr/>
              <p:nvPr/>
            </p:nvCxnSpPr>
            <p:spPr bwMode="auto">
              <a:xfrm>
                <a:off x="9651221" y="214487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58" name="Straight Connector 9457">
                <a:extLst>
                  <a:ext uri="{FF2B5EF4-FFF2-40B4-BE49-F238E27FC236}">
                    <a16:creationId xmlns:a16="http://schemas.microsoft.com/office/drawing/2014/main" id="{8B2E69CA-CAD8-FAD6-A1AB-AED63CDF6E26}"/>
                  </a:ext>
                </a:extLst>
              </p:cNvPr>
              <p:cNvCxnSpPr/>
              <p:nvPr/>
            </p:nvCxnSpPr>
            <p:spPr bwMode="auto">
              <a:xfrm>
                <a:off x="9637462" y="214487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59" name="Straight Connector 9458">
                <a:extLst>
                  <a:ext uri="{FF2B5EF4-FFF2-40B4-BE49-F238E27FC236}">
                    <a16:creationId xmlns:a16="http://schemas.microsoft.com/office/drawing/2014/main" id="{0E4EBADB-9AD2-3058-2A32-485A0234C229}"/>
                  </a:ext>
                </a:extLst>
              </p:cNvPr>
              <p:cNvCxnSpPr/>
              <p:nvPr/>
            </p:nvCxnSpPr>
            <p:spPr bwMode="auto">
              <a:xfrm>
                <a:off x="9622645" y="214487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60" name="Straight Connector 9459">
                <a:extLst>
                  <a:ext uri="{FF2B5EF4-FFF2-40B4-BE49-F238E27FC236}">
                    <a16:creationId xmlns:a16="http://schemas.microsoft.com/office/drawing/2014/main" id="{7E3BB894-85C5-3B50-771C-2CA06FD8B619}"/>
                  </a:ext>
                </a:extLst>
              </p:cNvPr>
              <p:cNvCxnSpPr/>
              <p:nvPr/>
            </p:nvCxnSpPr>
            <p:spPr bwMode="auto">
              <a:xfrm>
                <a:off x="9613120" y="214487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61" name="Straight Connector 9460">
                <a:extLst>
                  <a:ext uri="{FF2B5EF4-FFF2-40B4-BE49-F238E27FC236}">
                    <a16:creationId xmlns:a16="http://schemas.microsoft.com/office/drawing/2014/main" id="{AF084E4D-B4B4-345F-A849-1C103A068489}"/>
                  </a:ext>
                </a:extLst>
              </p:cNvPr>
              <p:cNvCxnSpPr/>
              <p:nvPr/>
            </p:nvCxnSpPr>
            <p:spPr bwMode="auto">
              <a:xfrm>
                <a:off x="9604654" y="214487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62" name="Straight Connector 9461">
                <a:extLst>
                  <a:ext uri="{FF2B5EF4-FFF2-40B4-BE49-F238E27FC236}">
                    <a16:creationId xmlns:a16="http://schemas.microsoft.com/office/drawing/2014/main" id="{D3381213-B1E3-C698-F8A7-C1DBB3497EAD}"/>
                  </a:ext>
                </a:extLst>
              </p:cNvPr>
              <p:cNvCxnSpPr/>
              <p:nvPr/>
            </p:nvCxnSpPr>
            <p:spPr bwMode="auto">
              <a:xfrm>
                <a:off x="9580313" y="214169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63" name="Straight Connector 9462">
                <a:extLst>
                  <a:ext uri="{FF2B5EF4-FFF2-40B4-BE49-F238E27FC236}">
                    <a16:creationId xmlns:a16="http://schemas.microsoft.com/office/drawing/2014/main" id="{619C609C-771B-D056-78CB-234921272870}"/>
                  </a:ext>
                </a:extLst>
              </p:cNvPr>
              <p:cNvCxnSpPr/>
              <p:nvPr/>
            </p:nvCxnSpPr>
            <p:spPr bwMode="auto">
              <a:xfrm>
                <a:off x="9569730" y="214169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64" name="Straight Connector 9463">
                <a:extLst>
                  <a:ext uri="{FF2B5EF4-FFF2-40B4-BE49-F238E27FC236}">
                    <a16:creationId xmlns:a16="http://schemas.microsoft.com/office/drawing/2014/main" id="{7C808AE4-7F2E-EEED-BEF0-85BAF0AFC145}"/>
                  </a:ext>
                </a:extLst>
              </p:cNvPr>
              <p:cNvCxnSpPr/>
              <p:nvPr/>
            </p:nvCxnSpPr>
            <p:spPr bwMode="auto">
              <a:xfrm>
                <a:off x="9554913" y="213957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65" name="Straight Connector 9464">
                <a:extLst>
                  <a:ext uri="{FF2B5EF4-FFF2-40B4-BE49-F238E27FC236}">
                    <a16:creationId xmlns:a16="http://schemas.microsoft.com/office/drawing/2014/main" id="{08E769DE-A02A-715A-5612-BB7C8A86E557}"/>
                  </a:ext>
                </a:extLst>
              </p:cNvPr>
              <p:cNvCxnSpPr/>
              <p:nvPr/>
            </p:nvCxnSpPr>
            <p:spPr bwMode="auto">
              <a:xfrm>
                <a:off x="9545388" y="213957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66" name="Straight Connector 9465">
                <a:extLst>
                  <a:ext uri="{FF2B5EF4-FFF2-40B4-BE49-F238E27FC236}">
                    <a16:creationId xmlns:a16="http://schemas.microsoft.com/office/drawing/2014/main" id="{E6363E00-736F-AD53-4E0F-087ECC09B82E}"/>
                  </a:ext>
                </a:extLst>
              </p:cNvPr>
              <p:cNvCxnSpPr/>
              <p:nvPr/>
            </p:nvCxnSpPr>
            <p:spPr bwMode="auto">
              <a:xfrm>
                <a:off x="9534804" y="213957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67" name="Straight Connector 9466">
                <a:extLst>
                  <a:ext uri="{FF2B5EF4-FFF2-40B4-BE49-F238E27FC236}">
                    <a16:creationId xmlns:a16="http://schemas.microsoft.com/office/drawing/2014/main" id="{59EF350D-54B1-0061-DCC7-BEB963A224E9}"/>
                  </a:ext>
                </a:extLst>
              </p:cNvPr>
              <p:cNvCxnSpPr/>
              <p:nvPr/>
            </p:nvCxnSpPr>
            <p:spPr bwMode="auto">
              <a:xfrm>
                <a:off x="9519988" y="213957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68" name="Straight Connector 9467">
                <a:extLst>
                  <a:ext uri="{FF2B5EF4-FFF2-40B4-BE49-F238E27FC236}">
                    <a16:creationId xmlns:a16="http://schemas.microsoft.com/office/drawing/2014/main" id="{6F885B5B-96A9-D4AA-6A20-CAF87F09621B}"/>
                  </a:ext>
                </a:extLst>
              </p:cNvPr>
              <p:cNvCxnSpPr/>
              <p:nvPr/>
            </p:nvCxnSpPr>
            <p:spPr bwMode="auto">
              <a:xfrm>
                <a:off x="9516813" y="213957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69" name="Straight Connector 9468">
                <a:extLst>
                  <a:ext uri="{FF2B5EF4-FFF2-40B4-BE49-F238E27FC236}">
                    <a16:creationId xmlns:a16="http://schemas.microsoft.com/office/drawing/2014/main" id="{B62D4165-FCC9-1745-8B1D-48FB9D748FB9}"/>
                  </a:ext>
                </a:extLst>
              </p:cNvPr>
              <p:cNvCxnSpPr/>
              <p:nvPr/>
            </p:nvCxnSpPr>
            <p:spPr bwMode="auto">
              <a:xfrm>
                <a:off x="9509405" y="21385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70" name="Straight Connector 9469">
                <a:extLst>
                  <a:ext uri="{FF2B5EF4-FFF2-40B4-BE49-F238E27FC236}">
                    <a16:creationId xmlns:a16="http://schemas.microsoft.com/office/drawing/2014/main" id="{013D10DB-10C0-9A55-5EDA-FB965495A99D}"/>
                  </a:ext>
                </a:extLst>
              </p:cNvPr>
              <p:cNvCxnSpPr/>
              <p:nvPr/>
            </p:nvCxnSpPr>
            <p:spPr bwMode="auto">
              <a:xfrm>
                <a:off x="9498821" y="21385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71" name="Straight Connector 9470">
                <a:extLst>
                  <a:ext uri="{FF2B5EF4-FFF2-40B4-BE49-F238E27FC236}">
                    <a16:creationId xmlns:a16="http://schemas.microsoft.com/office/drawing/2014/main" id="{6D71B42A-E036-E33D-58DF-948858E4580F}"/>
                  </a:ext>
                </a:extLst>
              </p:cNvPr>
              <p:cNvCxnSpPr/>
              <p:nvPr/>
            </p:nvCxnSpPr>
            <p:spPr bwMode="auto">
              <a:xfrm>
                <a:off x="9488238" y="21385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72" name="Straight Connector 9471">
                <a:extLst>
                  <a:ext uri="{FF2B5EF4-FFF2-40B4-BE49-F238E27FC236}">
                    <a16:creationId xmlns:a16="http://schemas.microsoft.com/office/drawing/2014/main" id="{11C5557A-E3A8-C516-17C5-61CD9BA7ED82}"/>
                  </a:ext>
                </a:extLst>
              </p:cNvPr>
              <p:cNvCxnSpPr/>
              <p:nvPr/>
            </p:nvCxnSpPr>
            <p:spPr bwMode="auto">
              <a:xfrm>
                <a:off x="9479771" y="21385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73" name="Straight Connector 9472">
                <a:extLst>
                  <a:ext uri="{FF2B5EF4-FFF2-40B4-BE49-F238E27FC236}">
                    <a16:creationId xmlns:a16="http://schemas.microsoft.com/office/drawing/2014/main" id="{FFA2B769-EB51-A4AA-EDBD-B3321C5FC0D2}"/>
                  </a:ext>
                </a:extLst>
              </p:cNvPr>
              <p:cNvCxnSpPr/>
              <p:nvPr/>
            </p:nvCxnSpPr>
            <p:spPr bwMode="auto">
              <a:xfrm>
                <a:off x="9471305" y="21258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74" name="Straight Connector 9473">
                <a:extLst>
                  <a:ext uri="{FF2B5EF4-FFF2-40B4-BE49-F238E27FC236}">
                    <a16:creationId xmlns:a16="http://schemas.microsoft.com/office/drawing/2014/main" id="{69B495A7-B31C-A0F5-8F0F-949CE881EF9C}"/>
                  </a:ext>
                </a:extLst>
              </p:cNvPr>
              <p:cNvCxnSpPr/>
              <p:nvPr/>
            </p:nvCxnSpPr>
            <p:spPr bwMode="auto">
              <a:xfrm>
                <a:off x="9464955" y="21258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75" name="Straight Connector 9474">
                <a:extLst>
                  <a:ext uri="{FF2B5EF4-FFF2-40B4-BE49-F238E27FC236}">
                    <a16:creationId xmlns:a16="http://schemas.microsoft.com/office/drawing/2014/main" id="{1110BB1C-7AEF-9BAB-1A75-906DE52C844E}"/>
                  </a:ext>
                </a:extLst>
              </p:cNvPr>
              <p:cNvCxnSpPr/>
              <p:nvPr/>
            </p:nvCxnSpPr>
            <p:spPr bwMode="auto">
              <a:xfrm>
                <a:off x="9450138" y="21258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76" name="Straight Connector 9475">
                <a:extLst>
                  <a:ext uri="{FF2B5EF4-FFF2-40B4-BE49-F238E27FC236}">
                    <a16:creationId xmlns:a16="http://schemas.microsoft.com/office/drawing/2014/main" id="{B7B51728-C590-9917-D973-5FE3D703D19D}"/>
                  </a:ext>
                </a:extLst>
              </p:cNvPr>
              <p:cNvCxnSpPr/>
              <p:nvPr/>
            </p:nvCxnSpPr>
            <p:spPr bwMode="auto">
              <a:xfrm>
                <a:off x="9434263" y="21258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77" name="Straight Connector 9476">
                <a:extLst>
                  <a:ext uri="{FF2B5EF4-FFF2-40B4-BE49-F238E27FC236}">
                    <a16:creationId xmlns:a16="http://schemas.microsoft.com/office/drawing/2014/main" id="{846838A2-2DC3-EF6B-21B7-D366389433C8}"/>
                  </a:ext>
                </a:extLst>
              </p:cNvPr>
              <p:cNvCxnSpPr/>
              <p:nvPr/>
            </p:nvCxnSpPr>
            <p:spPr bwMode="auto">
              <a:xfrm>
                <a:off x="9428971" y="21258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78" name="Straight Connector 9477">
                <a:extLst>
                  <a:ext uri="{FF2B5EF4-FFF2-40B4-BE49-F238E27FC236}">
                    <a16:creationId xmlns:a16="http://schemas.microsoft.com/office/drawing/2014/main" id="{EFCD44DB-BF66-30D8-3F32-E3EF5C01CA30}"/>
                  </a:ext>
                </a:extLst>
              </p:cNvPr>
              <p:cNvCxnSpPr/>
              <p:nvPr/>
            </p:nvCxnSpPr>
            <p:spPr bwMode="auto">
              <a:xfrm>
                <a:off x="9412038" y="21258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79" name="Straight Connector 9478">
                <a:extLst>
                  <a:ext uri="{FF2B5EF4-FFF2-40B4-BE49-F238E27FC236}">
                    <a16:creationId xmlns:a16="http://schemas.microsoft.com/office/drawing/2014/main" id="{426CC049-3C5D-00FF-7B46-D70FF0CEB8C3}"/>
                  </a:ext>
                </a:extLst>
              </p:cNvPr>
              <p:cNvCxnSpPr/>
              <p:nvPr/>
            </p:nvCxnSpPr>
            <p:spPr bwMode="auto">
              <a:xfrm>
                <a:off x="9408863" y="21258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80" name="Straight Connector 9479">
                <a:extLst>
                  <a:ext uri="{FF2B5EF4-FFF2-40B4-BE49-F238E27FC236}">
                    <a16:creationId xmlns:a16="http://schemas.microsoft.com/office/drawing/2014/main" id="{FB2652EB-4480-F1B7-A5B5-568F36DEF3CD}"/>
                  </a:ext>
                </a:extLst>
              </p:cNvPr>
              <p:cNvCxnSpPr/>
              <p:nvPr/>
            </p:nvCxnSpPr>
            <p:spPr bwMode="auto">
              <a:xfrm>
                <a:off x="9401455" y="21258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81" name="Straight Connector 9480">
                <a:extLst>
                  <a:ext uri="{FF2B5EF4-FFF2-40B4-BE49-F238E27FC236}">
                    <a16:creationId xmlns:a16="http://schemas.microsoft.com/office/drawing/2014/main" id="{60C9A12D-C4EA-831B-5E48-3EA03BBC824A}"/>
                  </a:ext>
                </a:extLst>
              </p:cNvPr>
              <p:cNvCxnSpPr/>
              <p:nvPr/>
            </p:nvCxnSpPr>
            <p:spPr bwMode="auto">
              <a:xfrm>
                <a:off x="9396163" y="211947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82" name="Straight Connector 9481">
                <a:extLst>
                  <a:ext uri="{FF2B5EF4-FFF2-40B4-BE49-F238E27FC236}">
                    <a16:creationId xmlns:a16="http://schemas.microsoft.com/office/drawing/2014/main" id="{FC99472A-DAD8-22E2-375C-BC3EE0FF6B97}"/>
                  </a:ext>
                </a:extLst>
              </p:cNvPr>
              <p:cNvCxnSpPr/>
              <p:nvPr/>
            </p:nvCxnSpPr>
            <p:spPr bwMode="auto">
              <a:xfrm>
                <a:off x="9381346" y="211947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83" name="Straight Connector 9482">
                <a:extLst>
                  <a:ext uri="{FF2B5EF4-FFF2-40B4-BE49-F238E27FC236}">
                    <a16:creationId xmlns:a16="http://schemas.microsoft.com/office/drawing/2014/main" id="{A915453E-1FC8-0C99-100D-93CF996B7253}"/>
                  </a:ext>
                </a:extLst>
              </p:cNvPr>
              <p:cNvCxnSpPr/>
              <p:nvPr/>
            </p:nvCxnSpPr>
            <p:spPr bwMode="auto">
              <a:xfrm>
                <a:off x="9372879" y="211947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84" name="Straight Connector 9483">
                <a:extLst>
                  <a:ext uri="{FF2B5EF4-FFF2-40B4-BE49-F238E27FC236}">
                    <a16:creationId xmlns:a16="http://schemas.microsoft.com/office/drawing/2014/main" id="{0FB7F076-EBE1-8C7F-56FB-BA350D2E873D}"/>
                  </a:ext>
                </a:extLst>
              </p:cNvPr>
              <p:cNvCxnSpPr/>
              <p:nvPr/>
            </p:nvCxnSpPr>
            <p:spPr bwMode="auto">
              <a:xfrm>
                <a:off x="9363354" y="211947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85" name="Straight Connector 9484">
                <a:extLst>
                  <a:ext uri="{FF2B5EF4-FFF2-40B4-BE49-F238E27FC236}">
                    <a16:creationId xmlns:a16="http://schemas.microsoft.com/office/drawing/2014/main" id="{9A12C494-8481-B060-0799-36B122DDA1B5}"/>
                  </a:ext>
                </a:extLst>
              </p:cNvPr>
              <p:cNvCxnSpPr/>
              <p:nvPr/>
            </p:nvCxnSpPr>
            <p:spPr bwMode="auto">
              <a:xfrm>
                <a:off x="9352771" y="211947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86" name="Straight Connector 9485">
                <a:extLst>
                  <a:ext uri="{FF2B5EF4-FFF2-40B4-BE49-F238E27FC236}">
                    <a16:creationId xmlns:a16="http://schemas.microsoft.com/office/drawing/2014/main" id="{37335568-01D0-E0B0-58DE-8A8E45ECBBE2}"/>
                  </a:ext>
                </a:extLst>
              </p:cNvPr>
              <p:cNvCxnSpPr/>
              <p:nvPr/>
            </p:nvCxnSpPr>
            <p:spPr bwMode="auto">
              <a:xfrm>
                <a:off x="9343246" y="211947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87" name="Straight Connector 9486">
                <a:extLst>
                  <a:ext uri="{FF2B5EF4-FFF2-40B4-BE49-F238E27FC236}">
                    <a16:creationId xmlns:a16="http://schemas.microsoft.com/office/drawing/2014/main" id="{6E724FF7-5651-E546-7ACB-0C6F35CE523F}"/>
                  </a:ext>
                </a:extLst>
              </p:cNvPr>
              <p:cNvCxnSpPr/>
              <p:nvPr/>
            </p:nvCxnSpPr>
            <p:spPr bwMode="auto">
              <a:xfrm>
                <a:off x="9328429" y="211947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88" name="Straight Connector 9487">
                <a:extLst>
                  <a:ext uri="{FF2B5EF4-FFF2-40B4-BE49-F238E27FC236}">
                    <a16:creationId xmlns:a16="http://schemas.microsoft.com/office/drawing/2014/main" id="{50A9D183-B3E5-E9FF-FCF1-4F14823D2F5D}"/>
                  </a:ext>
                </a:extLst>
              </p:cNvPr>
              <p:cNvCxnSpPr/>
              <p:nvPr/>
            </p:nvCxnSpPr>
            <p:spPr bwMode="auto">
              <a:xfrm>
                <a:off x="9319962" y="211947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89" name="Straight Connector 9488">
                <a:extLst>
                  <a:ext uri="{FF2B5EF4-FFF2-40B4-BE49-F238E27FC236}">
                    <a16:creationId xmlns:a16="http://schemas.microsoft.com/office/drawing/2014/main" id="{82FE5FFB-BFFC-C640-6DF5-CCAAF5CC0C0C}"/>
                  </a:ext>
                </a:extLst>
              </p:cNvPr>
              <p:cNvCxnSpPr/>
              <p:nvPr/>
            </p:nvCxnSpPr>
            <p:spPr bwMode="auto">
              <a:xfrm>
                <a:off x="9311495" y="211947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90" name="Straight Connector 9489">
                <a:extLst>
                  <a:ext uri="{FF2B5EF4-FFF2-40B4-BE49-F238E27FC236}">
                    <a16:creationId xmlns:a16="http://schemas.microsoft.com/office/drawing/2014/main" id="{02D20984-1253-0FF5-2D6F-8372AE775989}"/>
                  </a:ext>
                </a:extLst>
              </p:cNvPr>
              <p:cNvCxnSpPr/>
              <p:nvPr/>
            </p:nvCxnSpPr>
            <p:spPr bwMode="auto">
              <a:xfrm>
                <a:off x="9304087" y="211947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91" name="Straight Connector 9490">
                <a:extLst>
                  <a:ext uri="{FF2B5EF4-FFF2-40B4-BE49-F238E27FC236}">
                    <a16:creationId xmlns:a16="http://schemas.microsoft.com/office/drawing/2014/main" id="{CE9F4FD1-BC27-53CF-C19D-967768CE8CE7}"/>
                  </a:ext>
                </a:extLst>
              </p:cNvPr>
              <p:cNvCxnSpPr/>
              <p:nvPr/>
            </p:nvCxnSpPr>
            <p:spPr bwMode="auto">
              <a:xfrm>
                <a:off x="9286096" y="211417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92" name="Straight Connector 9491">
                <a:extLst>
                  <a:ext uri="{FF2B5EF4-FFF2-40B4-BE49-F238E27FC236}">
                    <a16:creationId xmlns:a16="http://schemas.microsoft.com/office/drawing/2014/main" id="{809E7849-D366-DFF9-89A4-9B00BBADB7B5}"/>
                  </a:ext>
                </a:extLst>
              </p:cNvPr>
              <p:cNvCxnSpPr/>
              <p:nvPr/>
            </p:nvCxnSpPr>
            <p:spPr bwMode="auto">
              <a:xfrm>
                <a:off x="9279746" y="211417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93" name="Straight Connector 9492">
                <a:extLst>
                  <a:ext uri="{FF2B5EF4-FFF2-40B4-BE49-F238E27FC236}">
                    <a16:creationId xmlns:a16="http://schemas.microsoft.com/office/drawing/2014/main" id="{13B867B4-277D-53A7-59BD-D859BD056A20}"/>
                  </a:ext>
                </a:extLst>
              </p:cNvPr>
              <p:cNvCxnSpPr/>
              <p:nvPr/>
            </p:nvCxnSpPr>
            <p:spPr bwMode="auto">
              <a:xfrm>
                <a:off x="9268104" y="211417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94" name="Straight Connector 9493">
                <a:extLst>
                  <a:ext uri="{FF2B5EF4-FFF2-40B4-BE49-F238E27FC236}">
                    <a16:creationId xmlns:a16="http://schemas.microsoft.com/office/drawing/2014/main" id="{148E5E65-72D0-8004-F57B-4B3789B62B68}"/>
                  </a:ext>
                </a:extLst>
              </p:cNvPr>
              <p:cNvCxnSpPr/>
              <p:nvPr/>
            </p:nvCxnSpPr>
            <p:spPr bwMode="auto">
              <a:xfrm>
                <a:off x="9258579" y="211417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95" name="Straight Connector 9494">
                <a:extLst>
                  <a:ext uri="{FF2B5EF4-FFF2-40B4-BE49-F238E27FC236}">
                    <a16:creationId xmlns:a16="http://schemas.microsoft.com/office/drawing/2014/main" id="{61B48C2D-A43D-1D6F-EDB0-470EC3F72D87}"/>
                  </a:ext>
                </a:extLst>
              </p:cNvPr>
              <p:cNvCxnSpPr/>
              <p:nvPr/>
            </p:nvCxnSpPr>
            <p:spPr bwMode="auto">
              <a:xfrm>
                <a:off x="9241646" y="211417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96" name="Straight Connector 9495">
                <a:extLst>
                  <a:ext uri="{FF2B5EF4-FFF2-40B4-BE49-F238E27FC236}">
                    <a16:creationId xmlns:a16="http://schemas.microsoft.com/office/drawing/2014/main" id="{1BE344A0-B8EE-ED97-A19F-7B49F5B77725}"/>
                  </a:ext>
                </a:extLst>
              </p:cNvPr>
              <p:cNvCxnSpPr/>
              <p:nvPr/>
            </p:nvCxnSpPr>
            <p:spPr bwMode="auto">
              <a:xfrm>
                <a:off x="9235296" y="211417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97" name="Straight Connector 9496">
                <a:extLst>
                  <a:ext uri="{FF2B5EF4-FFF2-40B4-BE49-F238E27FC236}">
                    <a16:creationId xmlns:a16="http://schemas.microsoft.com/office/drawing/2014/main" id="{0DA96466-98AB-A6E4-2900-E7F0DDBC68FE}"/>
                  </a:ext>
                </a:extLst>
              </p:cNvPr>
              <p:cNvCxnSpPr/>
              <p:nvPr/>
            </p:nvCxnSpPr>
            <p:spPr bwMode="auto">
              <a:xfrm>
                <a:off x="9223654" y="211417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98" name="Straight Connector 9497">
                <a:extLst>
                  <a:ext uri="{FF2B5EF4-FFF2-40B4-BE49-F238E27FC236}">
                    <a16:creationId xmlns:a16="http://schemas.microsoft.com/office/drawing/2014/main" id="{35F793D4-23F5-A733-66D2-410F03A669A4}"/>
                  </a:ext>
                </a:extLst>
              </p:cNvPr>
              <p:cNvCxnSpPr/>
              <p:nvPr/>
            </p:nvCxnSpPr>
            <p:spPr bwMode="auto">
              <a:xfrm>
                <a:off x="9204604" y="210782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499" name="Straight Connector 9498">
                <a:extLst>
                  <a:ext uri="{FF2B5EF4-FFF2-40B4-BE49-F238E27FC236}">
                    <a16:creationId xmlns:a16="http://schemas.microsoft.com/office/drawing/2014/main" id="{17BC13A9-5A1E-1937-9CD8-0806C9BAEE0F}"/>
                  </a:ext>
                </a:extLst>
              </p:cNvPr>
              <p:cNvCxnSpPr/>
              <p:nvPr/>
            </p:nvCxnSpPr>
            <p:spPr bwMode="auto">
              <a:xfrm>
                <a:off x="9187671" y="21035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00" name="Straight Connector 9499">
                <a:extLst>
                  <a:ext uri="{FF2B5EF4-FFF2-40B4-BE49-F238E27FC236}">
                    <a16:creationId xmlns:a16="http://schemas.microsoft.com/office/drawing/2014/main" id="{2EEB06A5-8097-A918-1B49-C087ABDCCE91}"/>
                  </a:ext>
                </a:extLst>
              </p:cNvPr>
              <p:cNvCxnSpPr/>
              <p:nvPr/>
            </p:nvCxnSpPr>
            <p:spPr bwMode="auto">
              <a:xfrm>
                <a:off x="9180263" y="21035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01" name="Straight Connector 9500">
                <a:extLst>
                  <a:ext uri="{FF2B5EF4-FFF2-40B4-BE49-F238E27FC236}">
                    <a16:creationId xmlns:a16="http://schemas.microsoft.com/office/drawing/2014/main" id="{A5710B7C-040A-973B-4DF3-E244D0A2C2DB}"/>
                  </a:ext>
                </a:extLst>
              </p:cNvPr>
              <p:cNvCxnSpPr/>
              <p:nvPr/>
            </p:nvCxnSpPr>
            <p:spPr bwMode="auto">
              <a:xfrm>
                <a:off x="9170738" y="21035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02" name="Straight Connector 9501">
                <a:extLst>
                  <a:ext uri="{FF2B5EF4-FFF2-40B4-BE49-F238E27FC236}">
                    <a16:creationId xmlns:a16="http://schemas.microsoft.com/office/drawing/2014/main" id="{287DF79A-99BD-377F-300F-C01C397F53FB}"/>
                  </a:ext>
                </a:extLst>
              </p:cNvPr>
              <p:cNvCxnSpPr/>
              <p:nvPr/>
            </p:nvCxnSpPr>
            <p:spPr bwMode="auto">
              <a:xfrm>
                <a:off x="9155921" y="21035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03" name="Straight Connector 9502">
                <a:extLst>
                  <a:ext uri="{FF2B5EF4-FFF2-40B4-BE49-F238E27FC236}">
                    <a16:creationId xmlns:a16="http://schemas.microsoft.com/office/drawing/2014/main" id="{2AF2AEBA-A00C-707E-8817-3BD20AB8061B}"/>
                  </a:ext>
                </a:extLst>
              </p:cNvPr>
              <p:cNvCxnSpPr/>
              <p:nvPr/>
            </p:nvCxnSpPr>
            <p:spPr bwMode="auto">
              <a:xfrm>
                <a:off x="9152746" y="21035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04" name="Straight Connector 9503">
                <a:extLst>
                  <a:ext uri="{FF2B5EF4-FFF2-40B4-BE49-F238E27FC236}">
                    <a16:creationId xmlns:a16="http://schemas.microsoft.com/office/drawing/2014/main" id="{8A6C8511-CE27-85FA-1F5A-8702397FFBED}"/>
                  </a:ext>
                </a:extLst>
              </p:cNvPr>
              <p:cNvCxnSpPr/>
              <p:nvPr/>
            </p:nvCxnSpPr>
            <p:spPr bwMode="auto">
              <a:xfrm>
                <a:off x="9144280" y="21035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05" name="Straight Connector 9504">
                <a:extLst>
                  <a:ext uri="{FF2B5EF4-FFF2-40B4-BE49-F238E27FC236}">
                    <a16:creationId xmlns:a16="http://schemas.microsoft.com/office/drawing/2014/main" id="{6C937532-9D93-521A-7A39-36556073E58C}"/>
                  </a:ext>
                </a:extLst>
              </p:cNvPr>
              <p:cNvCxnSpPr/>
              <p:nvPr/>
            </p:nvCxnSpPr>
            <p:spPr bwMode="auto">
              <a:xfrm>
                <a:off x="9143222" y="209724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06" name="Straight Connector 9505">
                <a:extLst>
                  <a:ext uri="{FF2B5EF4-FFF2-40B4-BE49-F238E27FC236}">
                    <a16:creationId xmlns:a16="http://schemas.microsoft.com/office/drawing/2014/main" id="{5145BAB7-A916-D0FB-24BB-A5B36412950D}"/>
                  </a:ext>
                </a:extLst>
              </p:cNvPr>
              <p:cNvCxnSpPr/>
              <p:nvPr/>
            </p:nvCxnSpPr>
            <p:spPr bwMode="auto">
              <a:xfrm>
                <a:off x="9130522" y="209724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07" name="Straight Connector 9506">
                <a:extLst>
                  <a:ext uri="{FF2B5EF4-FFF2-40B4-BE49-F238E27FC236}">
                    <a16:creationId xmlns:a16="http://schemas.microsoft.com/office/drawing/2014/main" id="{B1E24D9B-1AF1-43F9-0ED6-0DE5CE212B58}"/>
                  </a:ext>
                </a:extLst>
              </p:cNvPr>
              <p:cNvCxnSpPr/>
              <p:nvPr/>
            </p:nvCxnSpPr>
            <p:spPr bwMode="auto">
              <a:xfrm>
                <a:off x="9122055" y="209724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08" name="Straight Connector 9507">
                <a:extLst>
                  <a:ext uri="{FF2B5EF4-FFF2-40B4-BE49-F238E27FC236}">
                    <a16:creationId xmlns:a16="http://schemas.microsoft.com/office/drawing/2014/main" id="{EC62E46B-A2BF-5A75-E60A-5009B71FC9CE}"/>
                  </a:ext>
                </a:extLst>
              </p:cNvPr>
              <p:cNvCxnSpPr/>
              <p:nvPr/>
            </p:nvCxnSpPr>
            <p:spPr bwMode="auto">
              <a:xfrm>
                <a:off x="9107238" y="209724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09" name="Straight Connector 9508">
                <a:extLst>
                  <a:ext uri="{FF2B5EF4-FFF2-40B4-BE49-F238E27FC236}">
                    <a16:creationId xmlns:a16="http://schemas.microsoft.com/office/drawing/2014/main" id="{4167C1DA-462A-E593-C17E-A31C86640CBD}"/>
                  </a:ext>
                </a:extLst>
              </p:cNvPr>
              <p:cNvCxnSpPr/>
              <p:nvPr/>
            </p:nvCxnSpPr>
            <p:spPr bwMode="auto">
              <a:xfrm>
                <a:off x="9095596" y="209724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10" name="Straight Connector 9509">
                <a:extLst>
                  <a:ext uri="{FF2B5EF4-FFF2-40B4-BE49-F238E27FC236}">
                    <a16:creationId xmlns:a16="http://schemas.microsoft.com/office/drawing/2014/main" id="{7D0D4C7D-75DE-C888-A8B8-E92C7CADA92B}"/>
                  </a:ext>
                </a:extLst>
              </p:cNvPr>
              <p:cNvCxnSpPr/>
              <p:nvPr/>
            </p:nvCxnSpPr>
            <p:spPr bwMode="auto">
              <a:xfrm>
                <a:off x="9082896" y="209724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11" name="Straight Connector 9510">
                <a:extLst>
                  <a:ext uri="{FF2B5EF4-FFF2-40B4-BE49-F238E27FC236}">
                    <a16:creationId xmlns:a16="http://schemas.microsoft.com/office/drawing/2014/main" id="{04756129-5068-650D-466C-09CDCCB0CAF0}"/>
                  </a:ext>
                </a:extLst>
              </p:cNvPr>
              <p:cNvCxnSpPr/>
              <p:nvPr/>
            </p:nvCxnSpPr>
            <p:spPr bwMode="auto">
              <a:xfrm>
                <a:off x="9059613" y="209618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12" name="Straight Connector 9511">
                <a:extLst>
                  <a:ext uri="{FF2B5EF4-FFF2-40B4-BE49-F238E27FC236}">
                    <a16:creationId xmlns:a16="http://schemas.microsoft.com/office/drawing/2014/main" id="{33A5858F-3679-1BE8-862C-9E94980B0315}"/>
                  </a:ext>
                </a:extLst>
              </p:cNvPr>
              <p:cNvCxnSpPr/>
              <p:nvPr/>
            </p:nvCxnSpPr>
            <p:spPr bwMode="auto">
              <a:xfrm>
                <a:off x="9052204" y="209618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13" name="Straight Connector 9512">
                <a:extLst>
                  <a:ext uri="{FF2B5EF4-FFF2-40B4-BE49-F238E27FC236}">
                    <a16:creationId xmlns:a16="http://schemas.microsoft.com/office/drawing/2014/main" id="{CE89CAAA-1C09-325F-B527-280C304B4E17}"/>
                  </a:ext>
                </a:extLst>
              </p:cNvPr>
              <p:cNvCxnSpPr/>
              <p:nvPr/>
            </p:nvCxnSpPr>
            <p:spPr bwMode="auto">
              <a:xfrm>
                <a:off x="9039504" y="20919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14" name="Straight Connector 9513">
                <a:extLst>
                  <a:ext uri="{FF2B5EF4-FFF2-40B4-BE49-F238E27FC236}">
                    <a16:creationId xmlns:a16="http://schemas.microsoft.com/office/drawing/2014/main" id="{36002203-CA93-11F4-9AFB-8C9E5508C376}"/>
                  </a:ext>
                </a:extLst>
              </p:cNvPr>
              <p:cNvCxnSpPr/>
              <p:nvPr/>
            </p:nvCxnSpPr>
            <p:spPr bwMode="auto">
              <a:xfrm>
                <a:off x="9025746" y="20919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15" name="Straight Connector 9514">
                <a:extLst>
                  <a:ext uri="{FF2B5EF4-FFF2-40B4-BE49-F238E27FC236}">
                    <a16:creationId xmlns:a16="http://schemas.microsoft.com/office/drawing/2014/main" id="{E5147203-AD92-1815-E743-7996A819A364}"/>
                  </a:ext>
                </a:extLst>
              </p:cNvPr>
              <p:cNvCxnSpPr/>
              <p:nvPr/>
            </p:nvCxnSpPr>
            <p:spPr bwMode="auto">
              <a:xfrm>
                <a:off x="9013046" y="20919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16" name="Straight Connector 9515">
                <a:extLst>
                  <a:ext uri="{FF2B5EF4-FFF2-40B4-BE49-F238E27FC236}">
                    <a16:creationId xmlns:a16="http://schemas.microsoft.com/office/drawing/2014/main" id="{93A0E1B3-7566-55C0-3EDB-A45E7B56DF07}"/>
                  </a:ext>
                </a:extLst>
              </p:cNvPr>
              <p:cNvCxnSpPr/>
              <p:nvPr/>
            </p:nvCxnSpPr>
            <p:spPr bwMode="auto">
              <a:xfrm>
                <a:off x="9004579" y="20919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17" name="Straight Connector 9516">
                <a:extLst>
                  <a:ext uri="{FF2B5EF4-FFF2-40B4-BE49-F238E27FC236}">
                    <a16:creationId xmlns:a16="http://schemas.microsoft.com/office/drawing/2014/main" id="{DB6371CF-76C2-32AE-12F8-0B63C47EAB0E}"/>
                  </a:ext>
                </a:extLst>
              </p:cNvPr>
              <p:cNvCxnSpPr/>
              <p:nvPr/>
            </p:nvCxnSpPr>
            <p:spPr bwMode="auto">
              <a:xfrm>
                <a:off x="8996112" y="20919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18" name="Straight Connector 9517">
                <a:extLst>
                  <a:ext uri="{FF2B5EF4-FFF2-40B4-BE49-F238E27FC236}">
                    <a16:creationId xmlns:a16="http://schemas.microsoft.com/office/drawing/2014/main" id="{45C09200-9CA8-84F7-B706-5E5AD9418392}"/>
                  </a:ext>
                </a:extLst>
              </p:cNvPr>
              <p:cNvCxnSpPr/>
              <p:nvPr/>
            </p:nvCxnSpPr>
            <p:spPr bwMode="auto">
              <a:xfrm>
                <a:off x="8991879" y="20877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19" name="Straight Connector 9518">
                <a:extLst>
                  <a:ext uri="{FF2B5EF4-FFF2-40B4-BE49-F238E27FC236}">
                    <a16:creationId xmlns:a16="http://schemas.microsoft.com/office/drawing/2014/main" id="{2664B595-074A-D358-C93B-175BE343BE51}"/>
                  </a:ext>
                </a:extLst>
              </p:cNvPr>
              <p:cNvCxnSpPr/>
              <p:nvPr/>
            </p:nvCxnSpPr>
            <p:spPr bwMode="auto">
              <a:xfrm>
                <a:off x="8982354" y="20877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20" name="Straight Connector 9519">
                <a:extLst>
                  <a:ext uri="{FF2B5EF4-FFF2-40B4-BE49-F238E27FC236}">
                    <a16:creationId xmlns:a16="http://schemas.microsoft.com/office/drawing/2014/main" id="{AF2917B0-44CD-3AC8-790D-76A49A6C0B18}"/>
                  </a:ext>
                </a:extLst>
              </p:cNvPr>
              <p:cNvCxnSpPr/>
              <p:nvPr/>
            </p:nvCxnSpPr>
            <p:spPr bwMode="auto">
              <a:xfrm>
                <a:off x="8972829" y="208560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21" name="Straight Connector 9520">
                <a:extLst>
                  <a:ext uri="{FF2B5EF4-FFF2-40B4-BE49-F238E27FC236}">
                    <a16:creationId xmlns:a16="http://schemas.microsoft.com/office/drawing/2014/main" id="{84CB83F9-2CCE-E9C6-10DD-3CE7AAB3E980}"/>
                  </a:ext>
                </a:extLst>
              </p:cNvPr>
              <p:cNvCxnSpPr/>
              <p:nvPr/>
            </p:nvCxnSpPr>
            <p:spPr bwMode="auto">
              <a:xfrm>
                <a:off x="8962246" y="208560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22" name="Straight Connector 9521">
                <a:extLst>
                  <a:ext uri="{FF2B5EF4-FFF2-40B4-BE49-F238E27FC236}">
                    <a16:creationId xmlns:a16="http://schemas.microsoft.com/office/drawing/2014/main" id="{0BEF3C34-E6B2-F979-033B-69353FCFFF7C}"/>
                  </a:ext>
                </a:extLst>
              </p:cNvPr>
              <p:cNvCxnSpPr/>
              <p:nvPr/>
            </p:nvCxnSpPr>
            <p:spPr bwMode="auto">
              <a:xfrm>
                <a:off x="8947429" y="208560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23" name="Straight Connector 9522">
                <a:extLst>
                  <a:ext uri="{FF2B5EF4-FFF2-40B4-BE49-F238E27FC236}">
                    <a16:creationId xmlns:a16="http://schemas.microsoft.com/office/drawing/2014/main" id="{F6B4E36C-911F-1FFF-26D8-4387870E6395}"/>
                  </a:ext>
                </a:extLst>
              </p:cNvPr>
              <p:cNvCxnSpPr/>
              <p:nvPr/>
            </p:nvCxnSpPr>
            <p:spPr bwMode="auto">
              <a:xfrm>
                <a:off x="8940021" y="208560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24" name="Straight Connector 9523">
                <a:extLst>
                  <a:ext uri="{FF2B5EF4-FFF2-40B4-BE49-F238E27FC236}">
                    <a16:creationId xmlns:a16="http://schemas.microsoft.com/office/drawing/2014/main" id="{BDE81982-DD6E-BCF3-5E64-C98110B630B9}"/>
                  </a:ext>
                </a:extLst>
              </p:cNvPr>
              <p:cNvCxnSpPr/>
              <p:nvPr/>
            </p:nvCxnSpPr>
            <p:spPr bwMode="auto">
              <a:xfrm>
                <a:off x="8929437" y="208031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25" name="Straight Connector 9524">
                <a:extLst>
                  <a:ext uri="{FF2B5EF4-FFF2-40B4-BE49-F238E27FC236}">
                    <a16:creationId xmlns:a16="http://schemas.microsoft.com/office/drawing/2014/main" id="{B1F9BDA5-95CE-C98B-2253-8C833887E4B4}"/>
                  </a:ext>
                </a:extLst>
              </p:cNvPr>
              <p:cNvCxnSpPr/>
              <p:nvPr/>
            </p:nvCxnSpPr>
            <p:spPr bwMode="auto">
              <a:xfrm>
                <a:off x="8919912" y="207713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26" name="Straight Connector 9525">
                <a:extLst>
                  <a:ext uri="{FF2B5EF4-FFF2-40B4-BE49-F238E27FC236}">
                    <a16:creationId xmlns:a16="http://schemas.microsoft.com/office/drawing/2014/main" id="{2922263D-7032-7CA5-5E41-6328361D86F8}"/>
                  </a:ext>
                </a:extLst>
              </p:cNvPr>
              <p:cNvCxnSpPr/>
              <p:nvPr/>
            </p:nvCxnSpPr>
            <p:spPr bwMode="auto">
              <a:xfrm>
                <a:off x="8908270" y="207607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27" name="Straight Connector 9526">
                <a:extLst>
                  <a:ext uri="{FF2B5EF4-FFF2-40B4-BE49-F238E27FC236}">
                    <a16:creationId xmlns:a16="http://schemas.microsoft.com/office/drawing/2014/main" id="{9AE98780-28EA-3FFF-079A-04E25CA36FD2}"/>
                  </a:ext>
                </a:extLst>
              </p:cNvPr>
              <p:cNvCxnSpPr/>
              <p:nvPr/>
            </p:nvCxnSpPr>
            <p:spPr bwMode="auto">
              <a:xfrm>
                <a:off x="8898745" y="207290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28" name="Straight Connector 9527">
                <a:extLst>
                  <a:ext uri="{FF2B5EF4-FFF2-40B4-BE49-F238E27FC236}">
                    <a16:creationId xmlns:a16="http://schemas.microsoft.com/office/drawing/2014/main" id="{A532B3A3-AD32-C5D9-EC9B-BF7BF7D89709}"/>
                  </a:ext>
                </a:extLst>
              </p:cNvPr>
              <p:cNvCxnSpPr/>
              <p:nvPr/>
            </p:nvCxnSpPr>
            <p:spPr bwMode="auto">
              <a:xfrm>
                <a:off x="8891337" y="207290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29" name="Straight Connector 9528">
                <a:extLst>
                  <a:ext uri="{FF2B5EF4-FFF2-40B4-BE49-F238E27FC236}">
                    <a16:creationId xmlns:a16="http://schemas.microsoft.com/office/drawing/2014/main" id="{5EE39460-588A-CFC1-71D3-E8D21D7B4E19}"/>
                  </a:ext>
                </a:extLst>
              </p:cNvPr>
              <p:cNvCxnSpPr/>
              <p:nvPr/>
            </p:nvCxnSpPr>
            <p:spPr bwMode="auto">
              <a:xfrm>
                <a:off x="8880754" y="207290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30" name="Straight Connector 9529">
                <a:extLst>
                  <a:ext uri="{FF2B5EF4-FFF2-40B4-BE49-F238E27FC236}">
                    <a16:creationId xmlns:a16="http://schemas.microsoft.com/office/drawing/2014/main" id="{4EB32646-882B-C0BB-A145-2900EDF43F9D}"/>
                  </a:ext>
                </a:extLst>
              </p:cNvPr>
              <p:cNvCxnSpPr/>
              <p:nvPr/>
            </p:nvCxnSpPr>
            <p:spPr bwMode="auto">
              <a:xfrm>
                <a:off x="8870171" y="207290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31" name="Straight Connector 9530">
                <a:extLst>
                  <a:ext uri="{FF2B5EF4-FFF2-40B4-BE49-F238E27FC236}">
                    <a16:creationId xmlns:a16="http://schemas.microsoft.com/office/drawing/2014/main" id="{D8B7619C-9170-3A27-FC2E-0D03ACBB7CEB}"/>
                  </a:ext>
                </a:extLst>
              </p:cNvPr>
              <p:cNvCxnSpPr/>
              <p:nvPr/>
            </p:nvCxnSpPr>
            <p:spPr bwMode="auto">
              <a:xfrm>
                <a:off x="8859588" y="207290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32" name="Straight Connector 9531">
                <a:extLst>
                  <a:ext uri="{FF2B5EF4-FFF2-40B4-BE49-F238E27FC236}">
                    <a16:creationId xmlns:a16="http://schemas.microsoft.com/office/drawing/2014/main" id="{B0E806ED-2941-F953-B5F5-CBB690A39BF6}"/>
                  </a:ext>
                </a:extLst>
              </p:cNvPr>
              <p:cNvCxnSpPr/>
              <p:nvPr/>
            </p:nvCxnSpPr>
            <p:spPr bwMode="auto">
              <a:xfrm>
                <a:off x="8853238" y="20654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33" name="Straight Connector 9532">
                <a:extLst>
                  <a:ext uri="{FF2B5EF4-FFF2-40B4-BE49-F238E27FC236}">
                    <a16:creationId xmlns:a16="http://schemas.microsoft.com/office/drawing/2014/main" id="{B04D28C7-FA63-BC82-BAC0-8291E1F9FFAB}"/>
                  </a:ext>
                </a:extLst>
              </p:cNvPr>
              <p:cNvCxnSpPr/>
              <p:nvPr/>
            </p:nvCxnSpPr>
            <p:spPr bwMode="auto">
              <a:xfrm>
                <a:off x="8846888" y="20654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34" name="Straight Connector 9533">
                <a:extLst>
                  <a:ext uri="{FF2B5EF4-FFF2-40B4-BE49-F238E27FC236}">
                    <a16:creationId xmlns:a16="http://schemas.microsoft.com/office/drawing/2014/main" id="{2B58ED3A-1915-AFB9-8572-33512A7F9378}"/>
                  </a:ext>
                </a:extLst>
              </p:cNvPr>
              <p:cNvCxnSpPr/>
              <p:nvPr/>
            </p:nvCxnSpPr>
            <p:spPr bwMode="auto">
              <a:xfrm>
                <a:off x="8836305" y="20654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35" name="Straight Connector 9534">
                <a:extLst>
                  <a:ext uri="{FF2B5EF4-FFF2-40B4-BE49-F238E27FC236}">
                    <a16:creationId xmlns:a16="http://schemas.microsoft.com/office/drawing/2014/main" id="{DB7C8FCB-6FCF-214F-1158-B3EECDF92A48}"/>
                  </a:ext>
                </a:extLst>
              </p:cNvPr>
              <p:cNvCxnSpPr/>
              <p:nvPr/>
            </p:nvCxnSpPr>
            <p:spPr bwMode="auto">
              <a:xfrm>
                <a:off x="8825721" y="20654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36" name="Straight Connector 9535">
                <a:extLst>
                  <a:ext uri="{FF2B5EF4-FFF2-40B4-BE49-F238E27FC236}">
                    <a16:creationId xmlns:a16="http://schemas.microsoft.com/office/drawing/2014/main" id="{DE413B82-D748-A781-48CE-C80DA93C2792}"/>
                  </a:ext>
                </a:extLst>
              </p:cNvPr>
              <p:cNvCxnSpPr/>
              <p:nvPr/>
            </p:nvCxnSpPr>
            <p:spPr bwMode="auto">
              <a:xfrm>
                <a:off x="8821488" y="20654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37" name="Straight Connector 9536">
                <a:extLst>
                  <a:ext uri="{FF2B5EF4-FFF2-40B4-BE49-F238E27FC236}">
                    <a16:creationId xmlns:a16="http://schemas.microsoft.com/office/drawing/2014/main" id="{D3179E6F-C80F-CA2C-AA03-8E02D6F05FD5}"/>
                  </a:ext>
                </a:extLst>
              </p:cNvPr>
              <p:cNvCxnSpPr/>
              <p:nvPr/>
            </p:nvCxnSpPr>
            <p:spPr bwMode="auto">
              <a:xfrm>
                <a:off x="8802438" y="206443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38" name="Straight Connector 9537">
                <a:extLst>
                  <a:ext uri="{FF2B5EF4-FFF2-40B4-BE49-F238E27FC236}">
                    <a16:creationId xmlns:a16="http://schemas.microsoft.com/office/drawing/2014/main" id="{BA868A5D-B890-2E3A-5FE8-D67FE3DBDCD8}"/>
                  </a:ext>
                </a:extLst>
              </p:cNvPr>
              <p:cNvCxnSpPr/>
              <p:nvPr/>
            </p:nvCxnSpPr>
            <p:spPr bwMode="auto">
              <a:xfrm>
                <a:off x="8793972" y="20612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39" name="Straight Connector 9538">
                <a:extLst>
                  <a:ext uri="{FF2B5EF4-FFF2-40B4-BE49-F238E27FC236}">
                    <a16:creationId xmlns:a16="http://schemas.microsoft.com/office/drawing/2014/main" id="{0542C2C8-BD74-32DF-17E8-6FFEA7074171}"/>
                  </a:ext>
                </a:extLst>
              </p:cNvPr>
              <p:cNvCxnSpPr/>
              <p:nvPr/>
            </p:nvCxnSpPr>
            <p:spPr bwMode="auto">
              <a:xfrm>
                <a:off x="8789738" y="20612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40" name="Straight Connector 9539">
                <a:extLst>
                  <a:ext uri="{FF2B5EF4-FFF2-40B4-BE49-F238E27FC236}">
                    <a16:creationId xmlns:a16="http://schemas.microsoft.com/office/drawing/2014/main" id="{72AB004C-9EAD-B3DB-13D2-D617E510ECAE}"/>
                  </a:ext>
                </a:extLst>
              </p:cNvPr>
              <p:cNvCxnSpPr/>
              <p:nvPr/>
            </p:nvCxnSpPr>
            <p:spPr bwMode="auto">
              <a:xfrm>
                <a:off x="8774921" y="20612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41" name="Straight Connector 9540">
                <a:extLst>
                  <a:ext uri="{FF2B5EF4-FFF2-40B4-BE49-F238E27FC236}">
                    <a16:creationId xmlns:a16="http://schemas.microsoft.com/office/drawing/2014/main" id="{2B2A89AA-5EB2-B5AC-A4D9-193EF4328584}"/>
                  </a:ext>
                </a:extLst>
              </p:cNvPr>
              <p:cNvCxnSpPr/>
              <p:nvPr/>
            </p:nvCxnSpPr>
            <p:spPr bwMode="auto">
              <a:xfrm>
                <a:off x="8778096" y="20612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42" name="Straight Connector 9541">
                <a:extLst>
                  <a:ext uri="{FF2B5EF4-FFF2-40B4-BE49-F238E27FC236}">
                    <a16:creationId xmlns:a16="http://schemas.microsoft.com/office/drawing/2014/main" id="{7497AA8E-67B0-8159-A4C7-86099AC7428B}"/>
                  </a:ext>
                </a:extLst>
              </p:cNvPr>
              <p:cNvCxnSpPr/>
              <p:nvPr/>
            </p:nvCxnSpPr>
            <p:spPr bwMode="auto">
              <a:xfrm>
                <a:off x="8761162" y="20612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43" name="Straight Connector 9542">
                <a:extLst>
                  <a:ext uri="{FF2B5EF4-FFF2-40B4-BE49-F238E27FC236}">
                    <a16:creationId xmlns:a16="http://schemas.microsoft.com/office/drawing/2014/main" id="{C71A70B0-05AB-6832-A00B-CCAA13AF85BF}"/>
                  </a:ext>
                </a:extLst>
              </p:cNvPr>
              <p:cNvCxnSpPr/>
              <p:nvPr/>
            </p:nvCxnSpPr>
            <p:spPr bwMode="auto">
              <a:xfrm>
                <a:off x="8752696" y="20612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44" name="Straight Connector 9543">
                <a:extLst>
                  <a:ext uri="{FF2B5EF4-FFF2-40B4-BE49-F238E27FC236}">
                    <a16:creationId xmlns:a16="http://schemas.microsoft.com/office/drawing/2014/main" id="{1A59467B-2B39-E11C-2933-8F36E0BA9791}"/>
                  </a:ext>
                </a:extLst>
              </p:cNvPr>
              <p:cNvCxnSpPr/>
              <p:nvPr/>
            </p:nvCxnSpPr>
            <p:spPr bwMode="auto">
              <a:xfrm>
                <a:off x="8739996" y="20612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45" name="Straight Connector 9544">
                <a:extLst>
                  <a:ext uri="{FF2B5EF4-FFF2-40B4-BE49-F238E27FC236}">
                    <a16:creationId xmlns:a16="http://schemas.microsoft.com/office/drawing/2014/main" id="{F1F0CA9F-1C6D-B93A-48A5-50E9C8C495ED}"/>
                  </a:ext>
                </a:extLst>
              </p:cNvPr>
              <p:cNvCxnSpPr/>
              <p:nvPr/>
            </p:nvCxnSpPr>
            <p:spPr bwMode="auto">
              <a:xfrm>
                <a:off x="8728354" y="20612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46" name="Straight Connector 9545">
                <a:extLst>
                  <a:ext uri="{FF2B5EF4-FFF2-40B4-BE49-F238E27FC236}">
                    <a16:creationId xmlns:a16="http://schemas.microsoft.com/office/drawing/2014/main" id="{E3EAF878-793F-3068-CF95-D3F84922354C}"/>
                  </a:ext>
                </a:extLst>
              </p:cNvPr>
              <p:cNvCxnSpPr/>
              <p:nvPr/>
            </p:nvCxnSpPr>
            <p:spPr bwMode="auto">
              <a:xfrm>
                <a:off x="8715654" y="20612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47" name="Straight Connector 9546">
                <a:extLst>
                  <a:ext uri="{FF2B5EF4-FFF2-40B4-BE49-F238E27FC236}">
                    <a16:creationId xmlns:a16="http://schemas.microsoft.com/office/drawing/2014/main" id="{D083B21D-CED1-277E-E6BE-A1BEA94DCD32}"/>
                  </a:ext>
                </a:extLst>
              </p:cNvPr>
              <p:cNvCxnSpPr/>
              <p:nvPr/>
            </p:nvCxnSpPr>
            <p:spPr bwMode="auto">
              <a:xfrm>
                <a:off x="8702954" y="20612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48" name="Straight Connector 9547">
                <a:extLst>
                  <a:ext uri="{FF2B5EF4-FFF2-40B4-BE49-F238E27FC236}">
                    <a16:creationId xmlns:a16="http://schemas.microsoft.com/office/drawing/2014/main" id="{194192A4-81F2-FCF5-BA2E-7EE59730E17F}"/>
                  </a:ext>
                </a:extLst>
              </p:cNvPr>
              <p:cNvCxnSpPr/>
              <p:nvPr/>
            </p:nvCxnSpPr>
            <p:spPr bwMode="auto">
              <a:xfrm>
                <a:off x="8690254" y="205596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49" name="Straight Connector 9548">
                <a:extLst>
                  <a:ext uri="{FF2B5EF4-FFF2-40B4-BE49-F238E27FC236}">
                    <a16:creationId xmlns:a16="http://schemas.microsoft.com/office/drawing/2014/main" id="{7DD06CDF-41FC-7CB8-20DB-0F6AF32CB1AF}"/>
                  </a:ext>
                </a:extLst>
              </p:cNvPr>
              <p:cNvCxnSpPr/>
              <p:nvPr/>
            </p:nvCxnSpPr>
            <p:spPr bwMode="auto">
              <a:xfrm>
                <a:off x="8678612" y="205173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50" name="Straight Connector 9549">
                <a:extLst>
                  <a:ext uri="{FF2B5EF4-FFF2-40B4-BE49-F238E27FC236}">
                    <a16:creationId xmlns:a16="http://schemas.microsoft.com/office/drawing/2014/main" id="{D769F597-C0EE-6A95-4B73-BCB9F28BE694}"/>
                  </a:ext>
                </a:extLst>
              </p:cNvPr>
              <p:cNvCxnSpPr/>
              <p:nvPr/>
            </p:nvCxnSpPr>
            <p:spPr bwMode="auto">
              <a:xfrm>
                <a:off x="8661679" y="204961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51" name="Straight Connector 9550">
                <a:extLst>
                  <a:ext uri="{FF2B5EF4-FFF2-40B4-BE49-F238E27FC236}">
                    <a16:creationId xmlns:a16="http://schemas.microsoft.com/office/drawing/2014/main" id="{BCFB360B-5CA9-E95D-F728-8B86E5B3BF82}"/>
                  </a:ext>
                </a:extLst>
              </p:cNvPr>
              <p:cNvCxnSpPr/>
              <p:nvPr/>
            </p:nvCxnSpPr>
            <p:spPr bwMode="auto">
              <a:xfrm>
                <a:off x="8653212" y="204961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52" name="Straight Connector 9551">
                <a:extLst>
                  <a:ext uri="{FF2B5EF4-FFF2-40B4-BE49-F238E27FC236}">
                    <a16:creationId xmlns:a16="http://schemas.microsoft.com/office/drawing/2014/main" id="{2069BBC1-147D-2621-5D23-7485DE88D30A}"/>
                  </a:ext>
                </a:extLst>
              </p:cNvPr>
              <p:cNvCxnSpPr/>
              <p:nvPr/>
            </p:nvCxnSpPr>
            <p:spPr bwMode="auto">
              <a:xfrm>
                <a:off x="8638395" y="204538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53" name="Straight Connector 9552">
                <a:extLst>
                  <a:ext uri="{FF2B5EF4-FFF2-40B4-BE49-F238E27FC236}">
                    <a16:creationId xmlns:a16="http://schemas.microsoft.com/office/drawing/2014/main" id="{FDCF9634-E7E7-FC9D-5208-1B021FCB2ECA}"/>
                  </a:ext>
                </a:extLst>
              </p:cNvPr>
              <p:cNvCxnSpPr/>
              <p:nvPr/>
            </p:nvCxnSpPr>
            <p:spPr bwMode="auto">
              <a:xfrm>
                <a:off x="8629929" y="204538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54" name="Straight Connector 9553">
                <a:extLst>
                  <a:ext uri="{FF2B5EF4-FFF2-40B4-BE49-F238E27FC236}">
                    <a16:creationId xmlns:a16="http://schemas.microsoft.com/office/drawing/2014/main" id="{52C97938-C406-05A2-2EC0-1BD314D15982}"/>
                  </a:ext>
                </a:extLst>
              </p:cNvPr>
              <p:cNvCxnSpPr/>
              <p:nvPr/>
            </p:nvCxnSpPr>
            <p:spPr bwMode="auto">
              <a:xfrm>
                <a:off x="8621462" y="204538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55" name="Straight Connector 9554">
                <a:extLst>
                  <a:ext uri="{FF2B5EF4-FFF2-40B4-BE49-F238E27FC236}">
                    <a16:creationId xmlns:a16="http://schemas.microsoft.com/office/drawing/2014/main" id="{47132C8C-A9E2-900E-C439-1015CEF76590}"/>
                  </a:ext>
                </a:extLst>
              </p:cNvPr>
              <p:cNvCxnSpPr/>
              <p:nvPr/>
            </p:nvCxnSpPr>
            <p:spPr bwMode="auto">
              <a:xfrm>
                <a:off x="8605587" y="204538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56" name="Straight Connector 9555">
                <a:extLst>
                  <a:ext uri="{FF2B5EF4-FFF2-40B4-BE49-F238E27FC236}">
                    <a16:creationId xmlns:a16="http://schemas.microsoft.com/office/drawing/2014/main" id="{DCF9E252-40D7-3DE6-AAF0-716FC54B116F}"/>
                  </a:ext>
                </a:extLst>
              </p:cNvPr>
              <p:cNvCxnSpPr/>
              <p:nvPr/>
            </p:nvCxnSpPr>
            <p:spPr bwMode="auto">
              <a:xfrm>
                <a:off x="8611937" y="204538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57" name="Straight Connector 9556">
                <a:extLst>
                  <a:ext uri="{FF2B5EF4-FFF2-40B4-BE49-F238E27FC236}">
                    <a16:creationId xmlns:a16="http://schemas.microsoft.com/office/drawing/2014/main" id="{C8B1A6F6-D914-3E26-EBCC-71EE14955B26}"/>
                  </a:ext>
                </a:extLst>
              </p:cNvPr>
              <p:cNvCxnSpPr/>
              <p:nvPr/>
            </p:nvCxnSpPr>
            <p:spPr bwMode="auto">
              <a:xfrm>
                <a:off x="8593945" y="204221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58" name="Straight Connector 9557">
                <a:extLst>
                  <a:ext uri="{FF2B5EF4-FFF2-40B4-BE49-F238E27FC236}">
                    <a16:creationId xmlns:a16="http://schemas.microsoft.com/office/drawing/2014/main" id="{8661B196-6E01-DAC6-9795-2FB772CDBF24}"/>
                  </a:ext>
                </a:extLst>
              </p:cNvPr>
              <p:cNvCxnSpPr/>
              <p:nvPr/>
            </p:nvCxnSpPr>
            <p:spPr bwMode="auto">
              <a:xfrm>
                <a:off x="8583362" y="203903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59" name="Straight Connector 9558">
                <a:extLst>
                  <a:ext uri="{FF2B5EF4-FFF2-40B4-BE49-F238E27FC236}">
                    <a16:creationId xmlns:a16="http://schemas.microsoft.com/office/drawing/2014/main" id="{8921FDC8-24A9-81EA-B353-B448AA0D9FD9}"/>
                  </a:ext>
                </a:extLst>
              </p:cNvPr>
              <p:cNvCxnSpPr/>
              <p:nvPr/>
            </p:nvCxnSpPr>
            <p:spPr bwMode="auto">
              <a:xfrm>
                <a:off x="8569603" y="203903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60" name="Straight Connector 9559">
                <a:extLst>
                  <a:ext uri="{FF2B5EF4-FFF2-40B4-BE49-F238E27FC236}">
                    <a16:creationId xmlns:a16="http://schemas.microsoft.com/office/drawing/2014/main" id="{43AE48D4-0F77-7129-A263-FB7349EE8606}"/>
                  </a:ext>
                </a:extLst>
              </p:cNvPr>
              <p:cNvCxnSpPr/>
              <p:nvPr/>
            </p:nvCxnSpPr>
            <p:spPr bwMode="auto">
              <a:xfrm>
                <a:off x="8556903" y="203903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61" name="Straight Connector 9560">
                <a:extLst>
                  <a:ext uri="{FF2B5EF4-FFF2-40B4-BE49-F238E27FC236}">
                    <a16:creationId xmlns:a16="http://schemas.microsoft.com/office/drawing/2014/main" id="{8A073CDA-7BEE-782D-FC8E-6368C0059F10}"/>
                  </a:ext>
                </a:extLst>
              </p:cNvPr>
              <p:cNvCxnSpPr/>
              <p:nvPr/>
            </p:nvCxnSpPr>
            <p:spPr bwMode="auto">
              <a:xfrm>
                <a:off x="8547378" y="203903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62" name="Straight Connector 9561">
                <a:extLst>
                  <a:ext uri="{FF2B5EF4-FFF2-40B4-BE49-F238E27FC236}">
                    <a16:creationId xmlns:a16="http://schemas.microsoft.com/office/drawing/2014/main" id="{21B91736-230B-2440-7E94-047000CA9C03}"/>
                  </a:ext>
                </a:extLst>
              </p:cNvPr>
              <p:cNvCxnSpPr/>
              <p:nvPr/>
            </p:nvCxnSpPr>
            <p:spPr bwMode="auto">
              <a:xfrm>
                <a:off x="8537853" y="20358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63" name="Straight Connector 9562">
                <a:extLst>
                  <a:ext uri="{FF2B5EF4-FFF2-40B4-BE49-F238E27FC236}">
                    <a16:creationId xmlns:a16="http://schemas.microsoft.com/office/drawing/2014/main" id="{DE466E47-7EF1-EA8A-BF4F-0A142152CC0C}"/>
                  </a:ext>
                </a:extLst>
              </p:cNvPr>
              <p:cNvCxnSpPr/>
              <p:nvPr/>
            </p:nvCxnSpPr>
            <p:spPr bwMode="auto">
              <a:xfrm>
                <a:off x="8530445" y="20358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64" name="Straight Connector 9563">
                <a:extLst>
                  <a:ext uri="{FF2B5EF4-FFF2-40B4-BE49-F238E27FC236}">
                    <a16:creationId xmlns:a16="http://schemas.microsoft.com/office/drawing/2014/main" id="{7492601D-5B20-2A72-5636-23E87FD5620F}"/>
                  </a:ext>
                </a:extLst>
              </p:cNvPr>
              <p:cNvCxnSpPr/>
              <p:nvPr/>
            </p:nvCxnSpPr>
            <p:spPr bwMode="auto">
              <a:xfrm>
                <a:off x="8520920" y="20358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65" name="Straight Connector 9564">
                <a:extLst>
                  <a:ext uri="{FF2B5EF4-FFF2-40B4-BE49-F238E27FC236}">
                    <a16:creationId xmlns:a16="http://schemas.microsoft.com/office/drawing/2014/main" id="{D8728160-3DB7-9B90-82F3-A0D54D1E1FC9}"/>
                  </a:ext>
                </a:extLst>
              </p:cNvPr>
              <p:cNvCxnSpPr/>
              <p:nvPr/>
            </p:nvCxnSpPr>
            <p:spPr bwMode="auto">
              <a:xfrm>
                <a:off x="8510336" y="20358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66" name="Straight Connector 9565">
                <a:extLst>
                  <a:ext uri="{FF2B5EF4-FFF2-40B4-BE49-F238E27FC236}">
                    <a16:creationId xmlns:a16="http://schemas.microsoft.com/office/drawing/2014/main" id="{4E892B3E-A5F8-083F-8D31-86BF6E699E42}"/>
                  </a:ext>
                </a:extLst>
              </p:cNvPr>
              <p:cNvCxnSpPr/>
              <p:nvPr/>
            </p:nvCxnSpPr>
            <p:spPr bwMode="auto">
              <a:xfrm>
                <a:off x="8495519" y="20358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67" name="Straight Connector 9566">
                <a:extLst>
                  <a:ext uri="{FF2B5EF4-FFF2-40B4-BE49-F238E27FC236}">
                    <a16:creationId xmlns:a16="http://schemas.microsoft.com/office/drawing/2014/main" id="{8F6CAF8E-E10B-1F4C-9BCE-E27902F48F83}"/>
                  </a:ext>
                </a:extLst>
              </p:cNvPr>
              <p:cNvCxnSpPr/>
              <p:nvPr/>
            </p:nvCxnSpPr>
            <p:spPr bwMode="auto">
              <a:xfrm>
                <a:off x="8485994" y="20358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68" name="Straight Connector 9567">
                <a:extLst>
                  <a:ext uri="{FF2B5EF4-FFF2-40B4-BE49-F238E27FC236}">
                    <a16:creationId xmlns:a16="http://schemas.microsoft.com/office/drawing/2014/main" id="{57C7459C-B6DD-3D9B-820D-75C8FCC9E289}"/>
                  </a:ext>
                </a:extLst>
              </p:cNvPr>
              <p:cNvCxnSpPr/>
              <p:nvPr/>
            </p:nvCxnSpPr>
            <p:spPr bwMode="auto">
              <a:xfrm>
                <a:off x="8477527" y="20358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69" name="Straight Connector 9568">
                <a:extLst>
                  <a:ext uri="{FF2B5EF4-FFF2-40B4-BE49-F238E27FC236}">
                    <a16:creationId xmlns:a16="http://schemas.microsoft.com/office/drawing/2014/main" id="{165A896A-43E4-BC52-D721-3A4959E4A566}"/>
                  </a:ext>
                </a:extLst>
              </p:cNvPr>
              <p:cNvCxnSpPr/>
              <p:nvPr/>
            </p:nvCxnSpPr>
            <p:spPr bwMode="auto">
              <a:xfrm>
                <a:off x="8470119" y="20358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70" name="Straight Connector 9569">
                <a:extLst>
                  <a:ext uri="{FF2B5EF4-FFF2-40B4-BE49-F238E27FC236}">
                    <a16:creationId xmlns:a16="http://schemas.microsoft.com/office/drawing/2014/main" id="{3D949F4D-6178-FC00-E097-F5D94E06FC71}"/>
                  </a:ext>
                </a:extLst>
              </p:cNvPr>
              <p:cNvCxnSpPr/>
              <p:nvPr/>
            </p:nvCxnSpPr>
            <p:spPr bwMode="auto">
              <a:xfrm>
                <a:off x="8458477" y="20358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71" name="Straight Connector 9570">
                <a:extLst>
                  <a:ext uri="{FF2B5EF4-FFF2-40B4-BE49-F238E27FC236}">
                    <a16:creationId xmlns:a16="http://schemas.microsoft.com/office/drawing/2014/main" id="{1AC46F63-1C20-7AB8-E94E-BE3B59F9FA77}"/>
                  </a:ext>
                </a:extLst>
              </p:cNvPr>
              <p:cNvCxnSpPr/>
              <p:nvPr/>
            </p:nvCxnSpPr>
            <p:spPr bwMode="auto">
              <a:xfrm>
                <a:off x="8446835" y="20358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72" name="Straight Connector 9571">
                <a:extLst>
                  <a:ext uri="{FF2B5EF4-FFF2-40B4-BE49-F238E27FC236}">
                    <a16:creationId xmlns:a16="http://schemas.microsoft.com/office/drawing/2014/main" id="{96C2F92E-0B4F-2880-CCCE-47F8A7645533}"/>
                  </a:ext>
                </a:extLst>
              </p:cNvPr>
              <p:cNvCxnSpPr/>
              <p:nvPr/>
            </p:nvCxnSpPr>
            <p:spPr bwMode="auto">
              <a:xfrm>
                <a:off x="8436252" y="20358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73" name="Straight Connector 9572">
                <a:extLst>
                  <a:ext uri="{FF2B5EF4-FFF2-40B4-BE49-F238E27FC236}">
                    <a16:creationId xmlns:a16="http://schemas.microsoft.com/office/drawing/2014/main" id="{E4F08F47-BDEC-37C7-C8DC-4C6EB8F4B9FC}"/>
                  </a:ext>
                </a:extLst>
              </p:cNvPr>
              <p:cNvCxnSpPr/>
              <p:nvPr/>
            </p:nvCxnSpPr>
            <p:spPr bwMode="auto">
              <a:xfrm>
                <a:off x="8424610" y="20358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74" name="Straight Connector 9573">
                <a:extLst>
                  <a:ext uri="{FF2B5EF4-FFF2-40B4-BE49-F238E27FC236}">
                    <a16:creationId xmlns:a16="http://schemas.microsoft.com/office/drawing/2014/main" id="{B3B6852A-A443-5E5B-D6B8-2ED8AC67C6AB}"/>
                  </a:ext>
                </a:extLst>
              </p:cNvPr>
              <p:cNvCxnSpPr/>
              <p:nvPr/>
            </p:nvCxnSpPr>
            <p:spPr bwMode="auto">
              <a:xfrm>
                <a:off x="8408735" y="20358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75" name="Straight Connector 9574">
                <a:extLst>
                  <a:ext uri="{FF2B5EF4-FFF2-40B4-BE49-F238E27FC236}">
                    <a16:creationId xmlns:a16="http://schemas.microsoft.com/office/drawing/2014/main" id="{8608727B-BC29-2F3B-0AC2-5CDE84CC502A}"/>
                  </a:ext>
                </a:extLst>
              </p:cNvPr>
              <p:cNvCxnSpPr/>
              <p:nvPr/>
            </p:nvCxnSpPr>
            <p:spPr bwMode="auto">
              <a:xfrm>
                <a:off x="8415085" y="20358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76" name="Straight Connector 9575">
                <a:extLst>
                  <a:ext uri="{FF2B5EF4-FFF2-40B4-BE49-F238E27FC236}">
                    <a16:creationId xmlns:a16="http://schemas.microsoft.com/office/drawing/2014/main" id="{5173DA64-5A53-6E68-4AEC-6A8D9A20786F}"/>
                  </a:ext>
                </a:extLst>
              </p:cNvPr>
              <p:cNvCxnSpPr/>
              <p:nvPr/>
            </p:nvCxnSpPr>
            <p:spPr bwMode="auto">
              <a:xfrm>
                <a:off x="8396035" y="20358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77" name="Straight Connector 9576">
                <a:extLst>
                  <a:ext uri="{FF2B5EF4-FFF2-40B4-BE49-F238E27FC236}">
                    <a16:creationId xmlns:a16="http://schemas.microsoft.com/office/drawing/2014/main" id="{CB68350D-FD6D-1B4B-72FC-213AE9D60C89}"/>
                  </a:ext>
                </a:extLst>
              </p:cNvPr>
              <p:cNvCxnSpPr/>
              <p:nvPr/>
            </p:nvCxnSpPr>
            <p:spPr bwMode="auto">
              <a:xfrm>
                <a:off x="8383335" y="203162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78" name="Straight Connector 9577">
                <a:extLst>
                  <a:ext uri="{FF2B5EF4-FFF2-40B4-BE49-F238E27FC236}">
                    <a16:creationId xmlns:a16="http://schemas.microsoft.com/office/drawing/2014/main" id="{F05513EE-7FEC-086B-2082-5A6937959167}"/>
                  </a:ext>
                </a:extLst>
              </p:cNvPr>
              <p:cNvCxnSpPr/>
              <p:nvPr/>
            </p:nvCxnSpPr>
            <p:spPr bwMode="auto">
              <a:xfrm>
                <a:off x="8372752" y="203162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79" name="Straight Connector 9578">
                <a:extLst>
                  <a:ext uri="{FF2B5EF4-FFF2-40B4-BE49-F238E27FC236}">
                    <a16:creationId xmlns:a16="http://schemas.microsoft.com/office/drawing/2014/main" id="{599DA446-DEF8-43E9-3CEF-324FF2F85CD4}"/>
                  </a:ext>
                </a:extLst>
              </p:cNvPr>
              <p:cNvCxnSpPr/>
              <p:nvPr/>
            </p:nvCxnSpPr>
            <p:spPr bwMode="auto">
              <a:xfrm>
                <a:off x="8360052" y="203162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80" name="Straight Connector 9579">
                <a:extLst>
                  <a:ext uri="{FF2B5EF4-FFF2-40B4-BE49-F238E27FC236}">
                    <a16:creationId xmlns:a16="http://schemas.microsoft.com/office/drawing/2014/main" id="{83690E9C-DC9D-08FB-38F0-90A287F06861}"/>
                  </a:ext>
                </a:extLst>
              </p:cNvPr>
              <p:cNvCxnSpPr/>
              <p:nvPr/>
            </p:nvCxnSpPr>
            <p:spPr bwMode="auto">
              <a:xfrm>
                <a:off x="8345235" y="203162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81" name="Straight Connector 9580">
                <a:extLst>
                  <a:ext uri="{FF2B5EF4-FFF2-40B4-BE49-F238E27FC236}">
                    <a16:creationId xmlns:a16="http://schemas.microsoft.com/office/drawing/2014/main" id="{FFECA651-7197-0D5A-22D2-D760C33A3C27}"/>
                  </a:ext>
                </a:extLst>
              </p:cNvPr>
              <p:cNvCxnSpPr/>
              <p:nvPr/>
            </p:nvCxnSpPr>
            <p:spPr bwMode="auto">
              <a:xfrm>
                <a:off x="8333593" y="203162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82" name="Straight Connector 9581">
                <a:extLst>
                  <a:ext uri="{FF2B5EF4-FFF2-40B4-BE49-F238E27FC236}">
                    <a16:creationId xmlns:a16="http://schemas.microsoft.com/office/drawing/2014/main" id="{160F0184-0D2E-C53F-1562-C2807D26439F}"/>
                  </a:ext>
                </a:extLst>
              </p:cNvPr>
              <p:cNvCxnSpPr/>
              <p:nvPr/>
            </p:nvCxnSpPr>
            <p:spPr bwMode="auto">
              <a:xfrm>
                <a:off x="8323010" y="203162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83" name="Straight Connector 9582">
                <a:extLst>
                  <a:ext uri="{FF2B5EF4-FFF2-40B4-BE49-F238E27FC236}">
                    <a16:creationId xmlns:a16="http://schemas.microsoft.com/office/drawing/2014/main" id="{BC1C987A-E8E3-B636-BB40-FF6E2DD44A4F}"/>
                  </a:ext>
                </a:extLst>
              </p:cNvPr>
              <p:cNvCxnSpPr/>
              <p:nvPr/>
            </p:nvCxnSpPr>
            <p:spPr bwMode="auto">
              <a:xfrm>
                <a:off x="8306076" y="202951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84" name="Straight Connector 9583">
                <a:extLst>
                  <a:ext uri="{FF2B5EF4-FFF2-40B4-BE49-F238E27FC236}">
                    <a16:creationId xmlns:a16="http://schemas.microsoft.com/office/drawing/2014/main" id="{428F06F8-C31C-1241-4C4C-7ADAC932CDF3}"/>
                  </a:ext>
                </a:extLst>
              </p:cNvPr>
              <p:cNvCxnSpPr/>
              <p:nvPr/>
            </p:nvCxnSpPr>
            <p:spPr bwMode="auto">
              <a:xfrm>
                <a:off x="8299726" y="202951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85" name="Straight Connector 9584">
                <a:extLst>
                  <a:ext uri="{FF2B5EF4-FFF2-40B4-BE49-F238E27FC236}">
                    <a16:creationId xmlns:a16="http://schemas.microsoft.com/office/drawing/2014/main" id="{82DF8A84-4CB5-02CA-3732-BD3BB25E6A64}"/>
                  </a:ext>
                </a:extLst>
              </p:cNvPr>
              <p:cNvCxnSpPr/>
              <p:nvPr/>
            </p:nvCxnSpPr>
            <p:spPr bwMode="auto">
              <a:xfrm>
                <a:off x="8287026" y="202951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86" name="Straight Connector 9585">
                <a:extLst>
                  <a:ext uri="{FF2B5EF4-FFF2-40B4-BE49-F238E27FC236}">
                    <a16:creationId xmlns:a16="http://schemas.microsoft.com/office/drawing/2014/main" id="{62BCCAC2-5021-86DD-6AC9-A1ED7C8E617F}"/>
                  </a:ext>
                </a:extLst>
              </p:cNvPr>
              <p:cNvCxnSpPr/>
              <p:nvPr/>
            </p:nvCxnSpPr>
            <p:spPr bwMode="auto">
              <a:xfrm>
                <a:off x="8275384" y="202951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87" name="Straight Connector 9586">
                <a:extLst>
                  <a:ext uri="{FF2B5EF4-FFF2-40B4-BE49-F238E27FC236}">
                    <a16:creationId xmlns:a16="http://schemas.microsoft.com/office/drawing/2014/main" id="{90E9B4E6-3AEF-7889-CF19-FA9C0F4C8D29}"/>
                  </a:ext>
                </a:extLst>
              </p:cNvPr>
              <p:cNvCxnSpPr/>
              <p:nvPr/>
            </p:nvCxnSpPr>
            <p:spPr bwMode="auto">
              <a:xfrm>
                <a:off x="8254217" y="203056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88" name="Straight Connector 9587">
                <a:extLst>
                  <a:ext uri="{FF2B5EF4-FFF2-40B4-BE49-F238E27FC236}">
                    <a16:creationId xmlns:a16="http://schemas.microsoft.com/office/drawing/2014/main" id="{4A3E44D9-A703-0911-5599-67C8ADB62C56}"/>
                  </a:ext>
                </a:extLst>
              </p:cNvPr>
              <p:cNvCxnSpPr/>
              <p:nvPr/>
            </p:nvCxnSpPr>
            <p:spPr bwMode="auto">
              <a:xfrm>
                <a:off x="8242575" y="202527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89" name="Straight Connector 9588">
                <a:extLst>
                  <a:ext uri="{FF2B5EF4-FFF2-40B4-BE49-F238E27FC236}">
                    <a16:creationId xmlns:a16="http://schemas.microsoft.com/office/drawing/2014/main" id="{8339F104-06A2-AAAD-BDF0-C88514DD28CE}"/>
                  </a:ext>
                </a:extLst>
              </p:cNvPr>
              <p:cNvCxnSpPr/>
              <p:nvPr/>
            </p:nvCxnSpPr>
            <p:spPr bwMode="auto">
              <a:xfrm>
                <a:off x="8233050" y="202527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90" name="Straight Connector 9589">
                <a:extLst>
                  <a:ext uri="{FF2B5EF4-FFF2-40B4-BE49-F238E27FC236}">
                    <a16:creationId xmlns:a16="http://schemas.microsoft.com/office/drawing/2014/main" id="{831A0E9A-6835-D2B4-6ED2-C3A9EECBBE48}"/>
                  </a:ext>
                </a:extLst>
              </p:cNvPr>
              <p:cNvCxnSpPr/>
              <p:nvPr/>
            </p:nvCxnSpPr>
            <p:spPr bwMode="auto">
              <a:xfrm>
                <a:off x="8220350" y="202527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91" name="Straight Connector 9590">
                <a:extLst>
                  <a:ext uri="{FF2B5EF4-FFF2-40B4-BE49-F238E27FC236}">
                    <a16:creationId xmlns:a16="http://schemas.microsoft.com/office/drawing/2014/main" id="{60F6DE2D-CA34-CF76-9057-9B78B4CEEB78}"/>
                  </a:ext>
                </a:extLst>
              </p:cNvPr>
              <p:cNvCxnSpPr/>
              <p:nvPr/>
            </p:nvCxnSpPr>
            <p:spPr bwMode="auto">
              <a:xfrm>
                <a:off x="8206592" y="202527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92" name="Straight Connector 9591">
                <a:extLst>
                  <a:ext uri="{FF2B5EF4-FFF2-40B4-BE49-F238E27FC236}">
                    <a16:creationId xmlns:a16="http://schemas.microsoft.com/office/drawing/2014/main" id="{2910EAC3-28B0-334E-BDDB-B567CBEAAAD0}"/>
                  </a:ext>
                </a:extLst>
              </p:cNvPr>
              <p:cNvCxnSpPr/>
              <p:nvPr/>
            </p:nvCxnSpPr>
            <p:spPr bwMode="auto">
              <a:xfrm>
                <a:off x="8196009" y="202104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93" name="Straight Connector 9592">
                <a:extLst>
                  <a:ext uri="{FF2B5EF4-FFF2-40B4-BE49-F238E27FC236}">
                    <a16:creationId xmlns:a16="http://schemas.microsoft.com/office/drawing/2014/main" id="{1409172A-858A-3D6E-8FDF-76B866EF2C6C}"/>
                  </a:ext>
                </a:extLst>
              </p:cNvPr>
              <p:cNvCxnSpPr/>
              <p:nvPr/>
            </p:nvCxnSpPr>
            <p:spPr bwMode="auto">
              <a:xfrm>
                <a:off x="8178017" y="2019985"/>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94" name="Straight Connector 9593">
                <a:extLst>
                  <a:ext uri="{FF2B5EF4-FFF2-40B4-BE49-F238E27FC236}">
                    <a16:creationId xmlns:a16="http://schemas.microsoft.com/office/drawing/2014/main" id="{11E70848-918B-24E1-1243-E8EEC2B0FEDC}"/>
                  </a:ext>
                </a:extLst>
              </p:cNvPr>
              <p:cNvCxnSpPr/>
              <p:nvPr/>
            </p:nvCxnSpPr>
            <p:spPr bwMode="auto">
              <a:xfrm>
                <a:off x="8163200" y="201786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95" name="Straight Connector 9594">
                <a:extLst>
                  <a:ext uri="{FF2B5EF4-FFF2-40B4-BE49-F238E27FC236}">
                    <a16:creationId xmlns:a16="http://schemas.microsoft.com/office/drawing/2014/main" id="{8C6F0C58-A54C-45BE-73C2-388BEDEB3BA8}"/>
                  </a:ext>
                </a:extLst>
              </p:cNvPr>
              <p:cNvCxnSpPr/>
              <p:nvPr/>
            </p:nvCxnSpPr>
            <p:spPr bwMode="auto">
              <a:xfrm>
                <a:off x="8185425" y="201786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96" name="Straight Connector 9595">
                <a:extLst>
                  <a:ext uri="{FF2B5EF4-FFF2-40B4-BE49-F238E27FC236}">
                    <a16:creationId xmlns:a16="http://schemas.microsoft.com/office/drawing/2014/main" id="{6676AE0D-3440-4C7B-9E80-0D6EB6ECD9D1}"/>
                  </a:ext>
                </a:extLst>
              </p:cNvPr>
              <p:cNvCxnSpPr/>
              <p:nvPr/>
            </p:nvCxnSpPr>
            <p:spPr bwMode="auto">
              <a:xfrm>
                <a:off x="8149441" y="201681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97" name="Straight Connector 9596">
                <a:extLst>
                  <a:ext uri="{FF2B5EF4-FFF2-40B4-BE49-F238E27FC236}">
                    <a16:creationId xmlns:a16="http://schemas.microsoft.com/office/drawing/2014/main" id="{661A0218-D7B8-DBE7-DCA8-D075A4F2F7F1}"/>
                  </a:ext>
                </a:extLst>
              </p:cNvPr>
              <p:cNvCxnSpPr/>
              <p:nvPr/>
            </p:nvCxnSpPr>
            <p:spPr bwMode="auto">
              <a:xfrm>
                <a:off x="8137799" y="201681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98" name="Straight Connector 9597">
                <a:extLst>
                  <a:ext uri="{FF2B5EF4-FFF2-40B4-BE49-F238E27FC236}">
                    <a16:creationId xmlns:a16="http://schemas.microsoft.com/office/drawing/2014/main" id="{55C0EEBC-05FD-B29C-C08B-6815E8F5C492}"/>
                  </a:ext>
                </a:extLst>
              </p:cNvPr>
              <p:cNvCxnSpPr/>
              <p:nvPr/>
            </p:nvCxnSpPr>
            <p:spPr bwMode="auto">
              <a:xfrm>
                <a:off x="8124041" y="201681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599" name="Straight Connector 9598">
                <a:extLst>
                  <a:ext uri="{FF2B5EF4-FFF2-40B4-BE49-F238E27FC236}">
                    <a16:creationId xmlns:a16="http://schemas.microsoft.com/office/drawing/2014/main" id="{7190F8AB-E5F3-3D28-5315-E3940A26EE9F}"/>
                  </a:ext>
                </a:extLst>
              </p:cNvPr>
              <p:cNvCxnSpPr/>
              <p:nvPr/>
            </p:nvCxnSpPr>
            <p:spPr bwMode="auto">
              <a:xfrm>
                <a:off x="8110282" y="201681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00" name="Straight Connector 9599">
                <a:extLst>
                  <a:ext uri="{FF2B5EF4-FFF2-40B4-BE49-F238E27FC236}">
                    <a16:creationId xmlns:a16="http://schemas.microsoft.com/office/drawing/2014/main" id="{E7E06BC0-3E88-9C87-A740-832C74DA9B70}"/>
                  </a:ext>
                </a:extLst>
              </p:cNvPr>
              <p:cNvCxnSpPr/>
              <p:nvPr/>
            </p:nvCxnSpPr>
            <p:spPr bwMode="auto">
              <a:xfrm>
                <a:off x="8099699" y="201681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01" name="Straight Connector 9600">
                <a:extLst>
                  <a:ext uri="{FF2B5EF4-FFF2-40B4-BE49-F238E27FC236}">
                    <a16:creationId xmlns:a16="http://schemas.microsoft.com/office/drawing/2014/main" id="{DD818CDC-F70A-2552-F371-139C1858E4BB}"/>
                  </a:ext>
                </a:extLst>
              </p:cNvPr>
              <p:cNvCxnSpPr/>
              <p:nvPr/>
            </p:nvCxnSpPr>
            <p:spPr bwMode="auto">
              <a:xfrm>
                <a:off x="8092291" y="201681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02" name="Straight Connector 9601">
                <a:extLst>
                  <a:ext uri="{FF2B5EF4-FFF2-40B4-BE49-F238E27FC236}">
                    <a16:creationId xmlns:a16="http://schemas.microsoft.com/office/drawing/2014/main" id="{205174A6-9BD1-94C8-DCE0-E8059F50C25E}"/>
                  </a:ext>
                </a:extLst>
              </p:cNvPr>
              <p:cNvCxnSpPr/>
              <p:nvPr/>
            </p:nvCxnSpPr>
            <p:spPr bwMode="auto">
              <a:xfrm>
                <a:off x="8081708" y="201681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03" name="Straight Connector 9602">
                <a:extLst>
                  <a:ext uri="{FF2B5EF4-FFF2-40B4-BE49-F238E27FC236}">
                    <a16:creationId xmlns:a16="http://schemas.microsoft.com/office/drawing/2014/main" id="{8E2ED797-5B6C-01FD-CA28-DE0D5C6B7ACD}"/>
                  </a:ext>
                </a:extLst>
              </p:cNvPr>
              <p:cNvCxnSpPr/>
              <p:nvPr/>
            </p:nvCxnSpPr>
            <p:spPr bwMode="auto">
              <a:xfrm>
                <a:off x="8072183" y="2015752"/>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04" name="Straight Connector 9603">
                <a:extLst>
                  <a:ext uri="{FF2B5EF4-FFF2-40B4-BE49-F238E27FC236}">
                    <a16:creationId xmlns:a16="http://schemas.microsoft.com/office/drawing/2014/main" id="{0C1C8B81-FB22-B678-C018-8971877BF0AA}"/>
                  </a:ext>
                </a:extLst>
              </p:cNvPr>
              <p:cNvCxnSpPr/>
              <p:nvPr/>
            </p:nvCxnSpPr>
            <p:spPr bwMode="auto">
              <a:xfrm>
                <a:off x="8059483" y="2015752"/>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05" name="Straight Connector 9604">
                <a:extLst>
                  <a:ext uri="{FF2B5EF4-FFF2-40B4-BE49-F238E27FC236}">
                    <a16:creationId xmlns:a16="http://schemas.microsoft.com/office/drawing/2014/main" id="{9A916C85-6C21-A7F8-ACBD-6D4D3449E98A}"/>
                  </a:ext>
                </a:extLst>
              </p:cNvPr>
              <p:cNvCxnSpPr/>
              <p:nvPr/>
            </p:nvCxnSpPr>
            <p:spPr bwMode="auto">
              <a:xfrm>
                <a:off x="8046783" y="2015752"/>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06" name="Straight Connector 9605">
                <a:extLst>
                  <a:ext uri="{FF2B5EF4-FFF2-40B4-BE49-F238E27FC236}">
                    <a16:creationId xmlns:a16="http://schemas.microsoft.com/office/drawing/2014/main" id="{C73D89AF-B438-40DA-9705-F0E6353AEBD0}"/>
                  </a:ext>
                </a:extLst>
              </p:cNvPr>
              <p:cNvCxnSpPr/>
              <p:nvPr/>
            </p:nvCxnSpPr>
            <p:spPr bwMode="auto">
              <a:xfrm>
                <a:off x="8036200" y="201257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07" name="Straight Connector 9606">
                <a:extLst>
                  <a:ext uri="{FF2B5EF4-FFF2-40B4-BE49-F238E27FC236}">
                    <a16:creationId xmlns:a16="http://schemas.microsoft.com/office/drawing/2014/main" id="{A89F4BB4-2993-9B00-C912-2FCFDCD2C94A}"/>
                  </a:ext>
                </a:extLst>
              </p:cNvPr>
              <p:cNvCxnSpPr/>
              <p:nvPr/>
            </p:nvCxnSpPr>
            <p:spPr bwMode="auto">
              <a:xfrm>
                <a:off x="8027733" y="201257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08" name="Straight Connector 9607">
                <a:extLst>
                  <a:ext uri="{FF2B5EF4-FFF2-40B4-BE49-F238E27FC236}">
                    <a16:creationId xmlns:a16="http://schemas.microsoft.com/office/drawing/2014/main" id="{40920A5B-9D3E-9DCB-AF58-CAAB52CE6D09}"/>
                  </a:ext>
                </a:extLst>
              </p:cNvPr>
              <p:cNvCxnSpPr/>
              <p:nvPr/>
            </p:nvCxnSpPr>
            <p:spPr bwMode="auto">
              <a:xfrm>
                <a:off x="8015033" y="201257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09" name="Straight Connector 9608">
                <a:extLst>
                  <a:ext uri="{FF2B5EF4-FFF2-40B4-BE49-F238E27FC236}">
                    <a16:creationId xmlns:a16="http://schemas.microsoft.com/office/drawing/2014/main" id="{F11AE61C-15B9-28DC-3F5B-95DFE2B9A9C4}"/>
                  </a:ext>
                </a:extLst>
              </p:cNvPr>
              <p:cNvCxnSpPr/>
              <p:nvPr/>
            </p:nvCxnSpPr>
            <p:spPr bwMode="auto">
              <a:xfrm>
                <a:off x="8001275" y="201257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10" name="Straight Connector 9609">
                <a:extLst>
                  <a:ext uri="{FF2B5EF4-FFF2-40B4-BE49-F238E27FC236}">
                    <a16:creationId xmlns:a16="http://schemas.microsoft.com/office/drawing/2014/main" id="{834DF50A-680E-7792-7E99-C3BDABC6A3C3}"/>
                  </a:ext>
                </a:extLst>
              </p:cNvPr>
              <p:cNvCxnSpPr/>
              <p:nvPr/>
            </p:nvCxnSpPr>
            <p:spPr bwMode="auto">
              <a:xfrm>
                <a:off x="7988575" y="201257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11" name="Straight Connector 9610">
                <a:extLst>
                  <a:ext uri="{FF2B5EF4-FFF2-40B4-BE49-F238E27FC236}">
                    <a16:creationId xmlns:a16="http://schemas.microsoft.com/office/drawing/2014/main" id="{A6F2F417-06CF-8C1E-1751-C478BC8E6664}"/>
                  </a:ext>
                </a:extLst>
              </p:cNvPr>
              <p:cNvCxnSpPr/>
              <p:nvPr/>
            </p:nvCxnSpPr>
            <p:spPr bwMode="auto">
              <a:xfrm>
                <a:off x="7976933" y="201151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12" name="Straight Connector 9611">
                <a:extLst>
                  <a:ext uri="{FF2B5EF4-FFF2-40B4-BE49-F238E27FC236}">
                    <a16:creationId xmlns:a16="http://schemas.microsoft.com/office/drawing/2014/main" id="{36E43884-0A8D-6A05-5456-7AA313807DF8}"/>
                  </a:ext>
                </a:extLst>
              </p:cNvPr>
              <p:cNvCxnSpPr/>
              <p:nvPr/>
            </p:nvCxnSpPr>
            <p:spPr bwMode="auto">
              <a:xfrm>
                <a:off x="7973758" y="201151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13" name="Straight Connector 9612">
                <a:extLst>
                  <a:ext uri="{FF2B5EF4-FFF2-40B4-BE49-F238E27FC236}">
                    <a16:creationId xmlns:a16="http://schemas.microsoft.com/office/drawing/2014/main" id="{B5BD87EE-F0ED-1694-9B9A-47994EE00C90}"/>
                  </a:ext>
                </a:extLst>
              </p:cNvPr>
              <p:cNvCxnSpPr/>
              <p:nvPr/>
            </p:nvCxnSpPr>
            <p:spPr bwMode="auto">
              <a:xfrm>
                <a:off x="7961058" y="201151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14" name="Straight Connector 9613">
                <a:extLst>
                  <a:ext uri="{FF2B5EF4-FFF2-40B4-BE49-F238E27FC236}">
                    <a16:creationId xmlns:a16="http://schemas.microsoft.com/office/drawing/2014/main" id="{781E9E21-064D-B69F-B44D-8F9451ABC949}"/>
                  </a:ext>
                </a:extLst>
              </p:cNvPr>
              <p:cNvCxnSpPr/>
              <p:nvPr/>
            </p:nvCxnSpPr>
            <p:spPr bwMode="auto">
              <a:xfrm>
                <a:off x="7946241" y="20019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15" name="Straight Connector 9614">
                <a:extLst>
                  <a:ext uri="{FF2B5EF4-FFF2-40B4-BE49-F238E27FC236}">
                    <a16:creationId xmlns:a16="http://schemas.microsoft.com/office/drawing/2014/main" id="{AA32261E-313F-7E89-43A2-C3C8AD20BBA6}"/>
                  </a:ext>
                </a:extLst>
              </p:cNvPr>
              <p:cNvCxnSpPr/>
              <p:nvPr/>
            </p:nvCxnSpPr>
            <p:spPr bwMode="auto">
              <a:xfrm>
                <a:off x="7934599" y="20019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16" name="Straight Connector 9615">
                <a:extLst>
                  <a:ext uri="{FF2B5EF4-FFF2-40B4-BE49-F238E27FC236}">
                    <a16:creationId xmlns:a16="http://schemas.microsoft.com/office/drawing/2014/main" id="{1372D376-DDF4-E64B-905B-A4C314AD509A}"/>
                  </a:ext>
                </a:extLst>
              </p:cNvPr>
              <p:cNvCxnSpPr/>
              <p:nvPr/>
            </p:nvCxnSpPr>
            <p:spPr bwMode="auto">
              <a:xfrm>
                <a:off x="7925074" y="20019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17" name="Straight Connector 9616">
                <a:extLst>
                  <a:ext uri="{FF2B5EF4-FFF2-40B4-BE49-F238E27FC236}">
                    <a16:creationId xmlns:a16="http://schemas.microsoft.com/office/drawing/2014/main" id="{9FC9A4A1-B298-EAEB-3189-11367FD5D19F}"/>
                  </a:ext>
                </a:extLst>
              </p:cNvPr>
              <p:cNvCxnSpPr/>
              <p:nvPr/>
            </p:nvCxnSpPr>
            <p:spPr bwMode="auto">
              <a:xfrm>
                <a:off x="7917665" y="20019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18" name="Straight Connector 9617">
                <a:extLst>
                  <a:ext uri="{FF2B5EF4-FFF2-40B4-BE49-F238E27FC236}">
                    <a16:creationId xmlns:a16="http://schemas.microsoft.com/office/drawing/2014/main" id="{A946245D-4B3C-BB1A-5FF4-63E7329B4B22}"/>
                  </a:ext>
                </a:extLst>
              </p:cNvPr>
              <p:cNvCxnSpPr/>
              <p:nvPr/>
            </p:nvCxnSpPr>
            <p:spPr bwMode="auto">
              <a:xfrm>
                <a:off x="7909199" y="20019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19" name="Straight Connector 9618">
                <a:extLst>
                  <a:ext uri="{FF2B5EF4-FFF2-40B4-BE49-F238E27FC236}">
                    <a16:creationId xmlns:a16="http://schemas.microsoft.com/office/drawing/2014/main" id="{5966B2C8-5BE4-F46F-D5F6-9F249618CB72}"/>
                  </a:ext>
                </a:extLst>
              </p:cNvPr>
              <p:cNvCxnSpPr/>
              <p:nvPr/>
            </p:nvCxnSpPr>
            <p:spPr bwMode="auto">
              <a:xfrm>
                <a:off x="7906024" y="20019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20" name="Straight Connector 9619">
                <a:extLst>
                  <a:ext uri="{FF2B5EF4-FFF2-40B4-BE49-F238E27FC236}">
                    <a16:creationId xmlns:a16="http://schemas.microsoft.com/office/drawing/2014/main" id="{31CF8773-5F7C-BA72-518F-2CDEBA56EB62}"/>
                  </a:ext>
                </a:extLst>
              </p:cNvPr>
              <p:cNvCxnSpPr/>
              <p:nvPr/>
            </p:nvCxnSpPr>
            <p:spPr bwMode="auto">
              <a:xfrm>
                <a:off x="7895441" y="20019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21" name="Straight Connector 9620">
                <a:extLst>
                  <a:ext uri="{FF2B5EF4-FFF2-40B4-BE49-F238E27FC236}">
                    <a16:creationId xmlns:a16="http://schemas.microsoft.com/office/drawing/2014/main" id="{FA6B86F6-C01D-C1DE-D29A-51A5CA5F3F49}"/>
                  </a:ext>
                </a:extLst>
              </p:cNvPr>
              <p:cNvCxnSpPr/>
              <p:nvPr/>
            </p:nvCxnSpPr>
            <p:spPr bwMode="auto">
              <a:xfrm>
                <a:off x="7871099" y="20019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22" name="Straight Connector 9621">
                <a:extLst>
                  <a:ext uri="{FF2B5EF4-FFF2-40B4-BE49-F238E27FC236}">
                    <a16:creationId xmlns:a16="http://schemas.microsoft.com/office/drawing/2014/main" id="{91F4417E-73B8-D0F6-1DBF-875F0908BB42}"/>
                  </a:ext>
                </a:extLst>
              </p:cNvPr>
              <p:cNvCxnSpPr/>
              <p:nvPr/>
            </p:nvCxnSpPr>
            <p:spPr bwMode="auto">
              <a:xfrm>
                <a:off x="7882741" y="20019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23" name="Straight Connector 9622">
                <a:extLst>
                  <a:ext uri="{FF2B5EF4-FFF2-40B4-BE49-F238E27FC236}">
                    <a16:creationId xmlns:a16="http://schemas.microsoft.com/office/drawing/2014/main" id="{A20CEA54-9856-2E96-B1B5-D45B1B8DA1D7}"/>
                  </a:ext>
                </a:extLst>
              </p:cNvPr>
              <p:cNvCxnSpPr/>
              <p:nvPr/>
            </p:nvCxnSpPr>
            <p:spPr bwMode="auto">
              <a:xfrm>
                <a:off x="7862632" y="20019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24" name="Straight Connector 9623">
                <a:extLst>
                  <a:ext uri="{FF2B5EF4-FFF2-40B4-BE49-F238E27FC236}">
                    <a16:creationId xmlns:a16="http://schemas.microsoft.com/office/drawing/2014/main" id="{18F538D4-337B-8700-3818-96F8F3409CDB}"/>
                  </a:ext>
                </a:extLst>
              </p:cNvPr>
              <p:cNvCxnSpPr/>
              <p:nvPr/>
            </p:nvCxnSpPr>
            <p:spPr bwMode="auto">
              <a:xfrm>
                <a:off x="7853107" y="199564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25" name="Straight Connector 9624">
                <a:extLst>
                  <a:ext uri="{FF2B5EF4-FFF2-40B4-BE49-F238E27FC236}">
                    <a16:creationId xmlns:a16="http://schemas.microsoft.com/office/drawing/2014/main" id="{AC10BD5E-A463-3476-434F-E7E21D701BB0}"/>
                  </a:ext>
                </a:extLst>
              </p:cNvPr>
              <p:cNvCxnSpPr/>
              <p:nvPr/>
            </p:nvCxnSpPr>
            <p:spPr bwMode="auto">
              <a:xfrm>
                <a:off x="7844641" y="199246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26" name="Straight Connector 9625">
                <a:extLst>
                  <a:ext uri="{FF2B5EF4-FFF2-40B4-BE49-F238E27FC236}">
                    <a16:creationId xmlns:a16="http://schemas.microsoft.com/office/drawing/2014/main" id="{3AF2F564-B1B3-CE4B-8376-D0BF798E4078}"/>
                  </a:ext>
                </a:extLst>
              </p:cNvPr>
              <p:cNvCxnSpPr/>
              <p:nvPr/>
            </p:nvCxnSpPr>
            <p:spPr bwMode="auto">
              <a:xfrm>
                <a:off x="7819241" y="199246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27" name="Straight Connector 9626">
                <a:extLst>
                  <a:ext uri="{FF2B5EF4-FFF2-40B4-BE49-F238E27FC236}">
                    <a16:creationId xmlns:a16="http://schemas.microsoft.com/office/drawing/2014/main" id="{0526CABA-951F-E13C-B8EF-BC32E28167A4}"/>
                  </a:ext>
                </a:extLst>
              </p:cNvPr>
              <p:cNvCxnSpPr/>
              <p:nvPr/>
            </p:nvCxnSpPr>
            <p:spPr bwMode="auto">
              <a:xfrm>
                <a:off x="7821357" y="199246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28" name="Straight Connector 9627">
                <a:extLst>
                  <a:ext uri="{FF2B5EF4-FFF2-40B4-BE49-F238E27FC236}">
                    <a16:creationId xmlns:a16="http://schemas.microsoft.com/office/drawing/2014/main" id="{27B3F015-E9D1-CCFC-1A56-60F4EE8B7B1B}"/>
                  </a:ext>
                </a:extLst>
              </p:cNvPr>
              <p:cNvCxnSpPr/>
              <p:nvPr/>
            </p:nvCxnSpPr>
            <p:spPr bwMode="auto">
              <a:xfrm>
                <a:off x="7799132" y="19892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29" name="Straight Connector 9628">
                <a:extLst>
                  <a:ext uri="{FF2B5EF4-FFF2-40B4-BE49-F238E27FC236}">
                    <a16:creationId xmlns:a16="http://schemas.microsoft.com/office/drawing/2014/main" id="{B0FDBCA4-7126-A6F7-7135-F874AD0E923D}"/>
                  </a:ext>
                </a:extLst>
              </p:cNvPr>
              <p:cNvCxnSpPr/>
              <p:nvPr/>
            </p:nvCxnSpPr>
            <p:spPr bwMode="auto">
              <a:xfrm>
                <a:off x="7783257" y="1990352"/>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30" name="Straight Connector 9629">
                <a:extLst>
                  <a:ext uri="{FF2B5EF4-FFF2-40B4-BE49-F238E27FC236}">
                    <a16:creationId xmlns:a16="http://schemas.microsoft.com/office/drawing/2014/main" id="{2DF189A4-C861-EB75-80EE-021E20514B39}"/>
                  </a:ext>
                </a:extLst>
              </p:cNvPr>
              <p:cNvCxnSpPr/>
              <p:nvPr/>
            </p:nvCxnSpPr>
            <p:spPr bwMode="auto">
              <a:xfrm>
                <a:off x="7776907" y="19892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31" name="Straight Connector 9630">
                <a:extLst>
                  <a:ext uri="{FF2B5EF4-FFF2-40B4-BE49-F238E27FC236}">
                    <a16:creationId xmlns:a16="http://schemas.microsoft.com/office/drawing/2014/main" id="{395C90EE-A065-F2DB-DDB5-55823712C90E}"/>
                  </a:ext>
                </a:extLst>
              </p:cNvPr>
              <p:cNvCxnSpPr/>
              <p:nvPr/>
            </p:nvCxnSpPr>
            <p:spPr bwMode="auto">
              <a:xfrm>
                <a:off x="7756799" y="19892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32" name="Straight Connector 9631">
                <a:extLst>
                  <a:ext uri="{FF2B5EF4-FFF2-40B4-BE49-F238E27FC236}">
                    <a16:creationId xmlns:a16="http://schemas.microsoft.com/office/drawing/2014/main" id="{FC4D727F-F339-38C3-EFAF-F8F73EAE4F24}"/>
                  </a:ext>
                </a:extLst>
              </p:cNvPr>
              <p:cNvCxnSpPr/>
              <p:nvPr/>
            </p:nvCxnSpPr>
            <p:spPr bwMode="auto">
              <a:xfrm>
                <a:off x="7734574" y="19850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33" name="Straight Connector 9632">
                <a:extLst>
                  <a:ext uri="{FF2B5EF4-FFF2-40B4-BE49-F238E27FC236}">
                    <a16:creationId xmlns:a16="http://schemas.microsoft.com/office/drawing/2014/main" id="{8CB07AE7-0F76-BEBF-47DF-7F57FB4F05F0}"/>
                  </a:ext>
                </a:extLst>
              </p:cNvPr>
              <p:cNvCxnSpPr/>
              <p:nvPr/>
            </p:nvCxnSpPr>
            <p:spPr bwMode="auto">
              <a:xfrm>
                <a:off x="7750449" y="19903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34" name="Straight Connector 9633">
                <a:extLst>
                  <a:ext uri="{FF2B5EF4-FFF2-40B4-BE49-F238E27FC236}">
                    <a16:creationId xmlns:a16="http://schemas.microsoft.com/office/drawing/2014/main" id="{66E6251F-AE54-EE5E-326D-4FBDCC98E21C}"/>
                  </a:ext>
                </a:extLst>
              </p:cNvPr>
              <p:cNvCxnSpPr/>
              <p:nvPr/>
            </p:nvCxnSpPr>
            <p:spPr bwMode="auto">
              <a:xfrm>
                <a:off x="7701765" y="19850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35" name="Straight Connector 9634">
                <a:extLst>
                  <a:ext uri="{FF2B5EF4-FFF2-40B4-BE49-F238E27FC236}">
                    <a16:creationId xmlns:a16="http://schemas.microsoft.com/office/drawing/2014/main" id="{E404F07D-0032-71F6-2A68-47BAFA1CB3A1}"/>
                  </a:ext>
                </a:extLst>
              </p:cNvPr>
              <p:cNvCxnSpPr/>
              <p:nvPr/>
            </p:nvCxnSpPr>
            <p:spPr bwMode="auto">
              <a:xfrm>
                <a:off x="7689065" y="198188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36" name="Straight Connector 9635">
                <a:extLst>
                  <a:ext uri="{FF2B5EF4-FFF2-40B4-BE49-F238E27FC236}">
                    <a16:creationId xmlns:a16="http://schemas.microsoft.com/office/drawing/2014/main" id="{E1FB61BC-7062-61E2-D277-CDBCE3A1C91B}"/>
                  </a:ext>
                </a:extLst>
              </p:cNvPr>
              <p:cNvCxnSpPr/>
              <p:nvPr/>
            </p:nvCxnSpPr>
            <p:spPr bwMode="auto">
              <a:xfrm>
                <a:off x="7676365" y="197976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37" name="Straight Connector 9636">
                <a:extLst>
                  <a:ext uri="{FF2B5EF4-FFF2-40B4-BE49-F238E27FC236}">
                    <a16:creationId xmlns:a16="http://schemas.microsoft.com/office/drawing/2014/main" id="{4111FEF9-9831-FCC9-ECC0-A5577A6FD30B}"/>
                  </a:ext>
                </a:extLst>
              </p:cNvPr>
              <p:cNvCxnSpPr/>
              <p:nvPr/>
            </p:nvCxnSpPr>
            <p:spPr bwMode="auto">
              <a:xfrm>
                <a:off x="7654140" y="197976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38" name="Straight Connector 9637">
                <a:extLst>
                  <a:ext uri="{FF2B5EF4-FFF2-40B4-BE49-F238E27FC236}">
                    <a16:creationId xmlns:a16="http://schemas.microsoft.com/office/drawing/2014/main" id="{25393BCA-C88D-DC51-A701-CB2F7A9F1076}"/>
                  </a:ext>
                </a:extLst>
              </p:cNvPr>
              <p:cNvCxnSpPr/>
              <p:nvPr/>
            </p:nvCxnSpPr>
            <p:spPr bwMode="auto">
              <a:xfrm>
                <a:off x="7641440" y="19765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39" name="Straight Connector 9638">
                <a:extLst>
                  <a:ext uri="{FF2B5EF4-FFF2-40B4-BE49-F238E27FC236}">
                    <a16:creationId xmlns:a16="http://schemas.microsoft.com/office/drawing/2014/main" id="{365AC1C3-B6F9-872E-EE6E-4165C365E609}"/>
                  </a:ext>
                </a:extLst>
              </p:cNvPr>
              <p:cNvCxnSpPr/>
              <p:nvPr/>
            </p:nvCxnSpPr>
            <p:spPr bwMode="auto">
              <a:xfrm>
                <a:off x="7610748" y="19765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40" name="Straight Connector 9639">
                <a:extLst>
                  <a:ext uri="{FF2B5EF4-FFF2-40B4-BE49-F238E27FC236}">
                    <a16:creationId xmlns:a16="http://schemas.microsoft.com/office/drawing/2014/main" id="{85A695B8-FDF3-EFAA-8333-724762AB36F7}"/>
                  </a:ext>
                </a:extLst>
              </p:cNvPr>
              <p:cNvCxnSpPr/>
              <p:nvPr/>
            </p:nvCxnSpPr>
            <p:spPr bwMode="auto">
              <a:xfrm>
                <a:off x="7592756" y="19765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41" name="Straight Connector 9640">
                <a:extLst>
                  <a:ext uri="{FF2B5EF4-FFF2-40B4-BE49-F238E27FC236}">
                    <a16:creationId xmlns:a16="http://schemas.microsoft.com/office/drawing/2014/main" id="{A74C56E1-7C6E-5DDD-FD1C-9ACEB6C5A990}"/>
                  </a:ext>
                </a:extLst>
              </p:cNvPr>
              <p:cNvCxnSpPr/>
              <p:nvPr/>
            </p:nvCxnSpPr>
            <p:spPr bwMode="auto">
              <a:xfrm>
                <a:off x="7574764" y="19765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42" name="Straight Connector 9641">
                <a:extLst>
                  <a:ext uri="{FF2B5EF4-FFF2-40B4-BE49-F238E27FC236}">
                    <a16:creationId xmlns:a16="http://schemas.microsoft.com/office/drawing/2014/main" id="{6BA84BB1-1C70-54CA-D7CC-BCB77D673A67}"/>
                  </a:ext>
                </a:extLst>
              </p:cNvPr>
              <p:cNvCxnSpPr/>
              <p:nvPr/>
            </p:nvCxnSpPr>
            <p:spPr bwMode="auto">
              <a:xfrm>
                <a:off x="7555714" y="19765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43" name="Straight Connector 9642">
                <a:extLst>
                  <a:ext uri="{FF2B5EF4-FFF2-40B4-BE49-F238E27FC236}">
                    <a16:creationId xmlns:a16="http://schemas.microsoft.com/office/drawing/2014/main" id="{7429283A-6B7D-A83E-5070-A6464A2F961A}"/>
                  </a:ext>
                </a:extLst>
              </p:cNvPr>
              <p:cNvCxnSpPr/>
              <p:nvPr/>
            </p:nvCxnSpPr>
            <p:spPr bwMode="auto">
              <a:xfrm>
                <a:off x="7529256" y="197024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44" name="Straight Connector 9643">
                <a:extLst>
                  <a:ext uri="{FF2B5EF4-FFF2-40B4-BE49-F238E27FC236}">
                    <a16:creationId xmlns:a16="http://schemas.microsoft.com/office/drawing/2014/main" id="{6CC74A82-9FA4-9106-75C9-99240182563B}"/>
                  </a:ext>
                </a:extLst>
              </p:cNvPr>
              <p:cNvCxnSpPr/>
              <p:nvPr/>
            </p:nvCxnSpPr>
            <p:spPr bwMode="auto">
              <a:xfrm>
                <a:off x="7517614" y="197024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45" name="Straight Connector 9644">
                <a:extLst>
                  <a:ext uri="{FF2B5EF4-FFF2-40B4-BE49-F238E27FC236}">
                    <a16:creationId xmlns:a16="http://schemas.microsoft.com/office/drawing/2014/main" id="{D7B8B776-1692-2315-1B75-5FA32298F6B5}"/>
                  </a:ext>
                </a:extLst>
              </p:cNvPr>
              <p:cNvCxnSpPr/>
              <p:nvPr/>
            </p:nvCxnSpPr>
            <p:spPr bwMode="auto">
              <a:xfrm>
                <a:off x="7492214" y="197024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46" name="Straight Connector 9645">
                <a:extLst>
                  <a:ext uri="{FF2B5EF4-FFF2-40B4-BE49-F238E27FC236}">
                    <a16:creationId xmlns:a16="http://schemas.microsoft.com/office/drawing/2014/main" id="{2655DC0A-282F-F011-4B63-82707624DD76}"/>
                  </a:ext>
                </a:extLst>
              </p:cNvPr>
              <p:cNvCxnSpPr/>
              <p:nvPr/>
            </p:nvCxnSpPr>
            <p:spPr bwMode="auto">
              <a:xfrm>
                <a:off x="7465756" y="1971302"/>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47" name="Straight Connector 9646">
                <a:extLst>
                  <a:ext uri="{FF2B5EF4-FFF2-40B4-BE49-F238E27FC236}">
                    <a16:creationId xmlns:a16="http://schemas.microsoft.com/office/drawing/2014/main" id="{8071B52E-7C7C-07BE-F836-9A5FEE5592B2}"/>
                  </a:ext>
                </a:extLst>
              </p:cNvPr>
              <p:cNvCxnSpPr/>
              <p:nvPr/>
            </p:nvCxnSpPr>
            <p:spPr bwMode="auto">
              <a:xfrm>
                <a:off x="7432948" y="196283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48" name="Straight Connector 9647">
                <a:extLst>
                  <a:ext uri="{FF2B5EF4-FFF2-40B4-BE49-F238E27FC236}">
                    <a16:creationId xmlns:a16="http://schemas.microsoft.com/office/drawing/2014/main" id="{82A8FDDA-40E4-6607-5B39-A3622E3DC538}"/>
                  </a:ext>
                </a:extLst>
              </p:cNvPr>
              <p:cNvCxnSpPr/>
              <p:nvPr/>
            </p:nvCxnSpPr>
            <p:spPr bwMode="auto">
              <a:xfrm>
                <a:off x="7387439" y="195542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49" name="Straight Connector 9648">
                <a:extLst>
                  <a:ext uri="{FF2B5EF4-FFF2-40B4-BE49-F238E27FC236}">
                    <a16:creationId xmlns:a16="http://schemas.microsoft.com/office/drawing/2014/main" id="{E3BDEF49-5A27-6C93-1F3B-E217FF0B4033}"/>
                  </a:ext>
                </a:extLst>
              </p:cNvPr>
              <p:cNvCxnSpPr/>
              <p:nvPr/>
            </p:nvCxnSpPr>
            <p:spPr bwMode="auto">
              <a:xfrm>
                <a:off x="7380031" y="195542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50" name="Straight Connector 9649">
                <a:extLst>
                  <a:ext uri="{FF2B5EF4-FFF2-40B4-BE49-F238E27FC236}">
                    <a16:creationId xmlns:a16="http://schemas.microsoft.com/office/drawing/2014/main" id="{FF6DD65C-8CB4-221B-7C42-066314A797F9}"/>
                  </a:ext>
                </a:extLst>
              </p:cNvPr>
              <p:cNvCxnSpPr/>
              <p:nvPr/>
            </p:nvCxnSpPr>
            <p:spPr bwMode="auto">
              <a:xfrm>
                <a:off x="7349339" y="195542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51" name="Straight Connector 9650">
                <a:extLst>
                  <a:ext uri="{FF2B5EF4-FFF2-40B4-BE49-F238E27FC236}">
                    <a16:creationId xmlns:a16="http://schemas.microsoft.com/office/drawing/2014/main" id="{DE1D73F2-B126-2CA9-7310-06EA4FC69147}"/>
                  </a:ext>
                </a:extLst>
              </p:cNvPr>
              <p:cNvCxnSpPr/>
              <p:nvPr/>
            </p:nvCxnSpPr>
            <p:spPr bwMode="auto">
              <a:xfrm>
                <a:off x="7331348" y="195542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52" name="Straight Connector 9651">
                <a:extLst>
                  <a:ext uri="{FF2B5EF4-FFF2-40B4-BE49-F238E27FC236}">
                    <a16:creationId xmlns:a16="http://schemas.microsoft.com/office/drawing/2014/main" id="{42384C66-0BD1-86FC-0345-0EE31CEE19B4}"/>
                  </a:ext>
                </a:extLst>
              </p:cNvPr>
              <p:cNvCxnSpPr/>
              <p:nvPr/>
            </p:nvCxnSpPr>
            <p:spPr bwMode="auto">
              <a:xfrm>
                <a:off x="7312298" y="19522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53" name="Straight Connector 9652">
                <a:extLst>
                  <a:ext uri="{FF2B5EF4-FFF2-40B4-BE49-F238E27FC236}">
                    <a16:creationId xmlns:a16="http://schemas.microsoft.com/office/drawing/2014/main" id="{0E20B71A-0366-AF84-826C-E84A034A18A5}"/>
                  </a:ext>
                </a:extLst>
              </p:cNvPr>
              <p:cNvCxnSpPr/>
              <p:nvPr/>
            </p:nvCxnSpPr>
            <p:spPr bwMode="auto">
              <a:xfrm>
                <a:off x="7287957" y="194907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54" name="Straight Connector 9653">
                <a:extLst>
                  <a:ext uri="{FF2B5EF4-FFF2-40B4-BE49-F238E27FC236}">
                    <a16:creationId xmlns:a16="http://schemas.microsoft.com/office/drawing/2014/main" id="{E30EF301-4E3D-8226-8AC2-58368DBB3459}"/>
                  </a:ext>
                </a:extLst>
              </p:cNvPr>
              <p:cNvCxnSpPr/>
              <p:nvPr/>
            </p:nvCxnSpPr>
            <p:spPr bwMode="auto">
              <a:xfrm>
                <a:off x="7275257" y="194801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55" name="Straight Connector 9654">
                <a:extLst>
                  <a:ext uri="{FF2B5EF4-FFF2-40B4-BE49-F238E27FC236}">
                    <a16:creationId xmlns:a16="http://schemas.microsoft.com/office/drawing/2014/main" id="{740FFCE6-E884-F63C-8BB9-4D97369812C7}"/>
                  </a:ext>
                </a:extLst>
              </p:cNvPr>
              <p:cNvCxnSpPr/>
              <p:nvPr/>
            </p:nvCxnSpPr>
            <p:spPr bwMode="auto">
              <a:xfrm>
                <a:off x="7268907" y="194484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56" name="Straight Connector 9655">
                <a:extLst>
                  <a:ext uri="{FF2B5EF4-FFF2-40B4-BE49-F238E27FC236}">
                    <a16:creationId xmlns:a16="http://schemas.microsoft.com/office/drawing/2014/main" id="{758F75DA-5D64-BB8D-5852-55AA357810AE}"/>
                  </a:ext>
                </a:extLst>
              </p:cNvPr>
              <p:cNvCxnSpPr/>
              <p:nvPr/>
            </p:nvCxnSpPr>
            <p:spPr bwMode="auto">
              <a:xfrm>
                <a:off x="7242449" y="194272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57" name="Straight Connector 9656">
                <a:extLst>
                  <a:ext uri="{FF2B5EF4-FFF2-40B4-BE49-F238E27FC236}">
                    <a16:creationId xmlns:a16="http://schemas.microsoft.com/office/drawing/2014/main" id="{E1784A51-BB4C-2FEC-EEBF-D7B1E9E0E110}"/>
                  </a:ext>
                </a:extLst>
              </p:cNvPr>
              <p:cNvCxnSpPr/>
              <p:nvPr/>
            </p:nvCxnSpPr>
            <p:spPr bwMode="auto">
              <a:xfrm>
                <a:off x="7206466" y="194272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58" name="Straight Connector 9657">
                <a:extLst>
                  <a:ext uri="{FF2B5EF4-FFF2-40B4-BE49-F238E27FC236}">
                    <a16:creationId xmlns:a16="http://schemas.microsoft.com/office/drawing/2014/main" id="{2C359023-DCD2-10C7-3DCC-B3F8C6AE8681}"/>
                  </a:ext>
                </a:extLst>
              </p:cNvPr>
              <p:cNvCxnSpPr/>
              <p:nvPr/>
            </p:nvCxnSpPr>
            <p:spPr bwMode="auto">
              <a:xfrm>
                <a:off x="7155666" y="194272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59" name="Straight Connector 9658">
                <a:extLst>
                  <a:ext uri="{FF2B5EF4-FFF2-40B4-BE49-F238E27FC236}">
                    <a16:creationId xmlns:a16="http://schemas.microsoft.com/office/drawing/2014/main" id="{BBC7568E-2D8E-4FDE-F6E0-04856F68FA79}"/>
                  </a:ext>
                </a:extLst>
              </p:cNvPr>
              <p:cNvCxnSpPr/>
              <p:nvPr/>
            </p:nvCxnSpPr>
            <p:spPr bwMode="auto">
              <a:xfrm>
                <a:off x="7109100" y="19384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60" name="Straight Connector 9659">
                <a:extLst>
                  <a:ext uri="{FF2B5EF4-FFF2-40B4-BE49-F238E27FC236}">
                    <a16:creationId xmlns:a16="http://schemas.microsoft.com/office/drawing/2014/main" id="{5F45ADCF-C65E-C10E-1454-88D7D3EB5038}"/>
                  </a:ext>
                </a:extLst>
              </p:cNvPr>
              <p:cNvCxnSpPr/>
              <p:nvPr/>
            </p:nvCxnSpPr>
            <p:spPr bwMode="auto">
              <a:xfrm>
                <a:off x="7095341" y="19342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61" name="Straight Connector 9660">
                <a:extLst>
                  <a:ext uri="{FF2B5EF4-FFF2-40B4-BE49-F238E27FC236}">
                    <a16:creationId xmlns:a16="http://schemas.microsoft.com/office/drawing/2014/main" id="{26FF8C4C-0271-2316-3C4D-706FCFB83474}"/>
                  </a:ext>
                </a:extLst>
              </p:cNvPr>
              <p:cNvCxnSpPr/>
              <p:nvPr/>
            </p:nvCxnSpPr>
            <p:spPr bwMode="auto">
              <a:xfrm>
                <a:off x="7083700" y="19342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62" name="Straight Connector 9661">
                <a:extLst>
                  <a:ext uri="{FF2B5EF4-FFF2-40B4-BE49-F238E27FC236}">
                    <a16:creationId xmlns:a16="http://schemas.microsoft.com/office/drawing/2014/main" id="{62F35DA8-F034-C704-929B-F101CAED0B06}"/>
                  </a:ext>
                </a:extLst>
              </p:cNvPr>
              <p:cNvCxnSpPr/>
              <p:nvPr/>
            </p:nvCxnSpPr>
            <p:spPr bwMode="auto">
              <a:xfrm>
                <a:off x="7066766" y="193108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63" name="Straight Connector 9662">
                <a:extLst>
                  <a:ext uri="{FF2B5EF4-FFF2-40B4-BE49-F238E27FC236}">
                    <a16:creationId xmlns:a16="http://schemas.microsoft.com/office/drawing/2014/main" id="{378AE88E-5901-D6A4-0811-4E2B0B2FB060}"/>
                  </a:ext>
                </a:extLst>
              </p:cNvPr>
              <p:cNvCxnSpPr/>
              <p:nvPr/>
            </p:nvCxnSpPr>
            <p:spPr bwMode="auto">
              <a:xfrm>
                <a:off x="7045600" y="193108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64" name="Straight Connector 9663">
                <a:extLst>
                  <a:ext uri="{FF2B5EF4-FFF2-40B4-BE49-F238E27FC236}">
                    <a16:creationId xmlns:a16="http://schemas.microsoft.com/office/drawing/2014/main" id="{BDB744CD-2EC1-6AD4-F929-72E08B98A3D1}"/>
                  </a:ext>
                </a:extLst>
              </p:cNvPr>
              <p:cNvCxnSpPr/>
              <p:nvPr/>
            </p:nvCxnSpPr>
            <p:spPr bwMode="auto">
              <a:xfrm>
                <a:off x="7024433" y="193108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65" name="Straight Connector 9664">
                <a:extLst>
                  <a:ext uri="{FF2B5EF4-FFF2-40B4-BE49-F238E27FC236}">
                    <a16:creationId xmlns:a16="http://schemas.microsoft.com/office/drawing/2014/main" id="{06069316-E99D-921C-2481-851756D78E86}"/>
                  </a:ext>
                </a:extLst>
              </p:cNvPr>
              <p:cNvCxnSpPr/>
              <p:nvPr/>
            </p:nvCxnSpPr>
            <p:spPr bwMode="auto">
              <a:xfrm>
                <a:off x="7009616" y="193002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66" name="Straight Connector 9665">
                <a:extLst>
                  <a:ext uri="{FF2B5EF4-FFF2-40B4-BE49-F238E27FC236}">
                    <a16:creationId xmlns:a16="http://schemas.microsoft.com/office/drawing/2014/main" id="{E9A548A4-834C-58A6-7031-A3EB71DB493F}"/>
                  </a:ext>
                </a:extLst>
              </p:cNvPr>
              <p:cNvCxnSpPr/>
              <p:nvPr/>
            </p:nvCxnSpPr>
            <p:spPr bwMode="auto">
              <a:xfrm>
                <a:off x="6988450" y="192473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67" name="Straight Connector 9666">
                <a:extLst>
                  <a:ext uri="{FF2B5EF4-FFF2-40B4-BE49-F238E27FC236}">
                    <a16:creationId xmlns:a16="http://schemas.microsoft.com/office/drawing/2014/main" id="{1BD406D5-2A83-0159-510A-C478B3104443}"/>
                  </a:ext>
                </a:extLst>
              </p:cNvPr>
              <p:cNvCxnSpPr/>
              <p:nvPr/>
            </p:nvCxnSpPr>
            <p:spPr bwMode="auto">
              <a:xfrm>
                <a:off x="6972575" y="192473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68" name="Straight Connector 9667">
                <a:extLst>
                  <a:ext uri="{FF2B5EF4-FFF2-40B4-BE49-F238E27FC236}">
                    <a16:creationId xmlns:a16="http://schemas.microsoft.com/office/drawing/2014/main" id="{4FAF86BB-2F5D-6EF2-23BF-C25F89727431}"/>
                  </a:ext>
                </a:extLst>
              </p:cNvPr>
              <p:cNvCxnSpPr/>
              <p:nvPr/>
            </p:nvCxnSpPr>
            <p:spPr bwMode="auto">
              <a:xfrm>
                <a:off x="6939767" y="192261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69" name="Straight Connector 9668">
                <a:extLst>
                  <a:ext uri="{FF2B5EF4-FFF2-40B4-BE49-F238E27FC236}">
                    <a16:creationId xmlns:a16="http://schemas.microsoft.com/office/drawing/2014/main" id="{DB53C72C-0C10-A36E-FE7F-3A4F6F8ECEAF}"/>
                  </a:ext>
                </a:extLst>
              </p:cNvPr>
              <p:cNvCxnSpPr/>
              <p:nvPr/>
            </p:nvCxnSpPr>
            <p:spPr bwMode="auto">
              <a:xfrm>
                <a:off x="6615917" y="190039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70" name="Straight Connector 9669">
                <a:extLst>
                  <a:ext uri="{FF2B5EF4-FFF2-40B4-BE49-F238E27FC236}">
                    <a16:creationId xmlns:a16="http://schemas.microsoft.com/office/drawing/2014/main" id="{A40DC9EF-9418-5003-1766-0C53D5BDFA62}"/>
                  </a:ext>
                </a:extLst>
              </p:cNvPr>
              <p:cNvCxnSpPr/>
              <p:nvPr/>
            </p:nvCxnSpPr>
            <p:spPr bwMode="auto">
              <a:xfrm>
                <a:off x="6604275" y="1899335"/>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71" name="Straight Connector 9670">
                <a:extLst>
                  <a:ext uri="{FF2B5EF4-FFF2-40B4-BE49-F238E27FC236}">
                    <a16:creationId xmlns:a16="http://schemas.microsoft.com/office/drawing/2014/main" id="{46550F5B-2E21-D787-0C0A-E94A86310539}"/>
                  </a:ext>
                </a:extLst>
              </p:cNvPr>
              <p:cNvCxnSpPr/>
              <p:nvPr/>
            </p:nvCxnSpPr>
            <p:spPr bwMode="auto">
              <a:xfrm>
                <a:off x="6468809" y="1886635"/>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72" name="Straight Connector 9671">
                <a:extLst>
                  <a:ext uri="{FF2B5EF4-FFF2-40B4-BE49-F238E27FC236}">
                    <a16:creationId xmlns:a16="http://schemas.microsoft.com/office/drawing/2014/main" id="{5C961562-16D6-D5B5-6A82-35C20B083BF8}"/>
                  </a:ext>
                </a:extLst>
              </p:cNvPr>
              <p:cNvCxnSpPr/>
              <p:nvPr/>
            </p:nvCxnSpPr>
            <p:spPr bwMode="auto">
              <a:xfrm>
                <a:off x="6243384" y="186441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73" name="Straight Connector 9672">
                <a:extLst>
                  <a:ext uri="{FF2B5EF4-FFF2-40B4-BE49-F238E27FC236}">
                    <a16:creationId xmlns:a16="http://schemas.microsoft.com/office/drawing/2014/main" id="{C7E11417-9546-2DE6-427E-6D8A23B243C7}"/>
                  </a:ext>
                </a:extLst>
              </p:cNvPr>
              <p:cNvCxnSpPr/>
              <p:nvPr/>
            </p:nvCxnSpPr>
            <p:spPr bwMode="auto">
              <a:xfrm>
                <a:off x="6177767" y="185700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74" name="Straight Connector 9673">
                <a:extLst>
                  <a:ext uri="{FF2B5EF4-FFF2-40B4-BE49-F238E27FC236}">
                    <a16:creationId xmlns:a16="http://schemas.microsoft.com/office/drawing/2014/main" id="{C6A21DC2-66EF-DF7D-4A66-305B40D2F2D3}"/>
                  </a:ext>
                </a:extLst>
              </p:cNvPr>
              <p:cNvCxnSpPr/>
              <p:nvPr/>
            </p:nvCxnSpPr>
            <p:spPr bwMode="auto">
              <a:xfrm>
                <a:off x="6166126" y="185700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75" name="Straight Connector 9674">
                <a:extLst>
                  <a:ext uri="{FF2B5EF4-FFF2-40B4-BE49-F238E27FC236}">
                    <a16:creationId xmlns:a16="http://schemas.microsoft.com/office/drawing/2014/main" id="{1CE1CE36-196D-CC07-6B63-680093D43623}"/>
                  </a:ext>
                </a:extLst>
              </p:cNvPr>
              <p:cNvCxnSpPr/>
              <p:nvPr/>
            </p:nvCxnSpPr>
            <p:spPr bwMode="auto">
              <a:xfrm>
                <a:off x="6156601" y="185700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76" name="Straight Connector 9675">
                <a:extLst>
                  <a:ext uri="{FF2B5EF4-FFF2-40B4-BE49-F238E27FC236}">
                    <a16:creationId xmlns:a16="http://schemas.microsoft.com/office/drawing/2014/main" id="{A800D2D0-213C-379E-524F-8898031A0EBA}"/>
                  </a:ext>
                </a:extLst>
              </p:cNvPr>
              <p:cNvCxnSpPr/>
              <p:nvPr/>
            </p:nvCxnSpPr>
            <p:spPr bwMode="auto">
              <a:xfrm>
                <a:off x="6122734" y="185700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77" name="Straight Connector 9676">
                <a:extLst>
                  <a:ext uri="{FF2B5EF4-FFF2-40B4-BE49-F238E27FC236}">
                    <a16:creationId xmlns:a16="http://schemas.microsoft.com/office/drawing/2014/main" id="{A473902D-6A8D-CBF0-C6B2-759CFEF286AA}"/>
                  </a:ext>
                </a:extLst>
              </p:cNvPr>
              <p:cNvCxnSpPr/>
              <p:nvPr/>
            </p:nvCxnSpPr>
            <p:spPr bwMode="auto">
              <a:xfrm>
                <a:off x="6101568" y="184959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78" name="Straight Connector 9677">
                <a:extLst>
                  <a:ext uri="{FF2B5EF4-FFF2-40B4-BE49-F238E27FC236}">
                    <a16:creationId xmlns:a16="http://schemas.microsoft.com/office/drawing/2014/main" id="{926017F6-3F06-1EEF-EC94-206A04F63EB0}"/>
                  </a:ext>
                </a:extLst>
              </p:cNvPr>
              <p:cNvCxnSpPr/>
              <p:nvPr/>
            </p:nvCxnSpPr>
            <p:spPr bwMode="auto">
              <a:xfrm>
                <a:off x="6085693" y="184430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79" name="Straight Connector 9678">
                <a:extLst>
                  <a:ext uri="{FF2B5EF4-FFF2-40B4-BE49-F238E27FC236}">
                    <a16:creationId xmlns:a16="http://schemas.microsoft.com/office/drawing/2014/main" id="{428BAB5F-4AC2-6A89-F165-E59518050EE1}"/>
                  </a:ext>
                </a:extLst>
              </p:cNvPr>
              <p:cNvCxnSpPr/>
              <p:nvPr/>
            </p:nvCxnSpPr>
            <p:spPr bwMode="auto">
              <a:xfrm>
                <a:off x="6082518" y="1842185"/>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80" name="Straight Connector 9679">
                <a:extLst>
                  <a:ext uri="{FF2B5EF4-FFF2-40B4-BE49-F238E27FC236}">
                    <a16:creationId xmlns:a16="http://schemas.microsoft.com/office/drawing/2014/main" id="{4ABACCAD-6D5E-87FA-8557-4657648DE04D}"/>
                  </a:ext>
                </a:extLst>
              </p:cNvPr>
              <p:cNvCxnSpPr/>
              <p:nvPr/>
            </p:nvCxnSpPr>
            <p:spPr bwMode="auto">
              <a:xfrm>
                <a:off x="6047593" y="184112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81" name="Straight Connector 9680">
                <a:extLst>
                  <a:ext uri="{FF2B5EF4-FFF2-40B4-BE49-F238E27FC236}">
                    <a16:creationId xmlns:a16="http://schemas.microsoft.com/office/drawing/2014/main" id="{0E417A04-CDE4-3C19-4025-5A766F925470}"/>
                  </a:ext>
                </a:extLst>
              </p:cNvPr>
              <p:cNvCxnSpPr/>
              <p:nvPr/>
            </p:nvCxnSpPr>
            <p:spPr bwMode="auto">
              <a:xfrm>
                <a:off x="6011610" y="183795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82" name="Straight Connector 9681">
                <a:extLst>
                  <a:ext uri="{FF2B5EF4-FFF2-40B4-BE49-F238E27FC236}">
                    <a16:creationId xmlns:a16="http://schemas.microsoft.com/office/drawing/2014/main" id="{05850E83-E7F1-8271-5614-9C1C21402C2C}"/>
                  </a:ext>
                </a:extLst>
              </p:cNvPr>
              <p:cNvCxnSpPr/>
              <p:nvPr/>
            </p:nvCxnSpPr>
            <p:spPr bwMode="auto">
              <a:xfrm>
                <a:off x="5981976" y="182948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83" name="Straight Connector 9682">
                <a:extLst>
                  <a:ext uri="{FF2B5EF4-FFF2-40B4-BE49-F238E27FC236}">
                    <a16:creationId xmlns:a16="http://schemas.microsoft.com/office/drawing/2014/main" id="{7AECBE2F-7742-E289-8548-96585127A428}"/>
                  </a:ext>
                </a:extLst>
              </p:cNvPr>
              <p:cNvCxnSpPr/>
              <p:nvPr/>
            </p:nvCxnSpPr>
            <p:spPr bwMode="auto">
              <a:xfrm>
                <a:off x="5937526" y="1822075"/>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84" name="Straight Connector 9683">
                <a:extLst>
                  <a:ext uri="{FF2B5EF4-FFF2-40B4-BE49-F238E27FC236}">
                    <a16:creationId xmlns:a16="http://schemas.microsoft.com/office/drawing/2014/main" id="{1415457C-147A-E607-47D0-E4916F5F571F}"/>
                  </a:ext>
                </a:extLst>
              </p:cNvPr>
              <p:cNvCxnSpPr/>
              <p:nvPr/>
            </p:nvCxnSpPr>
            <p:spPr bwMode="auto">
              <a:xfrm>
                <a:off x="5875085" y="181890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85" name="Straight Connector 9684">
                <a:extLst>
                  <a:ext uri="{FF2B5EF4-FFF2-40B4-BE49-F238E27FC236}">
                    <a16:creationId xmlns:a16="http://schemas.microsoft.com/office/drawing/2014/main" id="{F78EDEFF-8A1D-D6E2-A132-13138F1DD937}"/>
                  </a:ext>
                </a:extLst>
              </p:cNvPr>
              <p:cNvCxnSpPr/>
              <p:nvPr/>
            </p:nvCxnSpPr>
            <p:spPr bwMode="auto">
              <a:xfrm>
                <a:off x="5854976" y="1815725"/>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86" name="Straight Connector 9685">
                <a:extLst>
                  <a:ext uri="{FF2B5EF4-FFF2-40B4-BE49-F238E27FC236}">
                    <a16:creationId xmlns:a16="http://schemas.microsoft.com/office/drawing/2014/main" id="{533E4773-AE64-89D0-37F5-75C826D018C4}"/>
                  </a:ext>
                </a:extLst>
              </p:cNvPr>
              <p:cNvCxnSpPr/>
              <p:nvPr/>
            </p:nvCxnSpPr>
            <p:spPr bwMode="auto">
              <a:xfrm>
                <a:off x="5839101" y="1815725"/>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87" name="Straight Connector 9686">
                <a:extLst>
                  <a:ext uri="{FF2B5EF4-FFF2-40B4-BE49-F238E27FC236}">
                    <a16:creationId xmlns:a16="http://schemas.microsoft.com/office/drawing/2014/main" id="{32923222-FFC5-4BAF-AC66-20CA81056389}"/>
                  </a:ext>
                </a:extLst>
              </p:cNvPr>
              <p:cNvCxnSpPr/>
              <p:nvPr/>
            </p:nvCxnSpPr>
            <p:spPr bwMode="auto">
              <a:xfrm>
                <a:off x="5830635" y="181466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88" name="Straight Connector 9687">
                <a:extLst>
                  <a:ext uri="{FF2B5EF4-FFF2-40B4-BE49-F238E27FC236}">
                    <a16:creationId xmlns:a16="http://schemas.microsoft.com/office/drawing/2014/main" id="{CF87E0C8-CFC1-0285-169C-A742F1F8EDCA}"/>
                  </a:ext>
                </a:extLst>
              </p:cNvPr>
              <p:cNvCxnSpPr/>
              <p:nvPr/>
            </p:nvCxnSpPr>
            <p:spPr bwMode="auto">
              <a:xfrm>
                <a:off x="5786185" y="180831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89" name="Straight Connector 9688">
                <a:extLst>
                  <a:ext uri="{FF2B5EF4-FFF2-40B4-BE49-F238E27FC236}">
                    <a16:creationId xmlns:a16="http://schemas.microsoft.com/office/drawing/2014/main" id="{6A4FD133-2E09-794C-D4BC-D836D8A01A46}"/>
                  </a:ext>
                </a:extLst>
              </p:cNvPr>
              <p:cNvCxnSpPr/>
              <p:nvPr/>
            </p:nvCxnSpPr>
            <p:spPr bwMode="auto">
              <a:xfrm>
                <a:off x="5768194" y="1805142"/>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90" name="Straight Connector 9689">
                <a:extLst>
                  <a:ext uri="{FF2B5EF4-FFF2-40B4-BE49-F238E27FC236}">
                    <a16:creationId xmlns:a16="http://schemas.microsoft.com/office/drawing/2014/main" id="{918B6267-C651-BB70-EF56-B392EFDDA72D}"/>
                  </a:ext>
                </a:extLst>
              </p:cNvPr>
              <p:cNvCxnSpPr/>
              <p:nvPr/>
            </p:nvCxnSpPr>
            <p:spPr bwMode="auto">
              <a:xfrm>
                <a:off x="5706811" y="180302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91" name="Straight Connector 9690">
                <a:extLst>
                  <a:ext uri="{FF2B5EF4-FFF2-40B4-BE49-F238E27FC236}">
                    <a16:creationId xmlns:a16="http://schemas.microsoft.com/office/drawing/2014/main" id="{841FE645-E596-C75D-60CB-1839E90DB3AD}"/>
                  </a:ext>
                </a:extLst>
              </p:cNvPr>
              <p:cNvCxnSpPr/>
              <p:nvPr/>
            </p:nvCxnSpPr>
            <p:spPr bwMode="auto">
              <a:xfrm>
                <a:off x="5700461" y="180302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92" name="Straight Connector 9691">
                <a:extLst>
                  <a:ext uri="{FF2B5EF4-FFF2-40B4-BE49-F238E27FC236}">
                    <a16:creationId xmlns:a16="http://schemas.microsoft.com/office/drawing/2014/main" id="{895970DE-9BBD-C927-5D76-A090503710C5}"/>
                  </a:ext>
                </a:extLst>
              </p:cNvPr>
              <p:cNvCxnSpPr/>
              <p:nvPr/>
            </p:nvCxnSpPr>
            <p:spPr bwMode="auto">
              <a:xfrm>
                <a:off x="5677178" y="180302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93" name="Straight Connector 9692">
                <a:extLst>
                  <a:ext uri="{FF2B5EF4-FFF2-40B4-BE49-F238E27FC236}">
                    <a16:creationId xmlns:a16="http://schemas.microsoft.com/office/drawing/2014/main" id="{58E441C5-74FA-5FA5-2CBC-E9DC27CBD8E2}"/>
                  </a:ext>
                </a:extLst>
              </p:cNvPr>
              <p:cNvCxnSpPr/>
              <p:nvPr/>
            </p:nvCxnSpPr>
            <p:spPr bwMode="auto">
              <a:xfrm>
                <a:off x="5572403" y="179032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94" name="Straight Connector 9693">
                <a:extLst>
                  <a:ext uri="{FF2B5EF4-FFF2-40B4-BE49-F238E27FC236}">
                    <a16:creationId xmlns:a16="http://schemas.microsoft.com/office/drawing/2014/main" id="{0E0DDA74-33AC-CFB3-3150-AC87A58CAD47}"/>
                  </a:ext>
                </a:extLst>
              </p:cNvPr>
              <p:cNvCxnSpPr/>
              <p:nvPr/>
            </p:nvCxnSpPr>
            <p:spPr bwMode="auto">
              <a:xfrm>
                <a:off x="5552294" y="179032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95" name="Straight Connector 9694">
                <a:extLst>
                  <a:ext uri="{FF2B5EF4-FFF2-40B4-BE49-F238E27FC236}">
                    <a16:creationId xmlns:a16="http://schemas.microsoft.com/office/drawing/2014/main" id="{0BD91BAD-767C-1681-2F70-4186781BE577}"/>
                  </a:ext>
                </a:extLst>
              </p:cNvPr>
              <p:cNvCxnSpPr/>
              <p:nvPr/>
            </p:nvCxnSpPr>
            <p:spPr bwMode="auto">
              <a:xfrm>
                <a:off x="5489852" y="178291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96" name="Straight Connector 9695">
                <a:extLst>
                  <a:ext uri="{FF2B5EF4-FFF2-40B4-BE49-F238E27FC236}">
                    <a16:creationId xmlns:a16="http://schemas.microsoft.com/office/drawing/2014/main" id="{295E6CEF-1DAC-21E5-554E-6BCC8DD082CC}"/>
                  </a:ext>
                </a:extLst>
              </p:cNvPr>
              <p:cNvCxnSpPr/>
              <p:nvPr/>
            </p:nvCxnSpPr>
            <p:spPr bwMode="auto">
              <a:xfrm>
                <a:off x="5407302" y="178397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97" name="Straight Connector 9696">
                <a:extLst>
                  <a:ext uri="{FF2B5EF4-FFF2-40B4-BE49-F238E27FC236}">
                    <a16:creationId xmlns:a16="http://schemas.microsoft.com/office/drawing/2014/main" id="{4328FBB4-9F6F-11C7-7146-8F2C470E0206}"/>
                  </a:ext>
                </a:extLst>
              </p:cNvPr>
              <p:cNvCxnSpPr/>
              <p:nvPr/>
            </p:nvCxnSpPr>
            <p:spPr bwMode="auto">
              <a:xfrm>
                <a:off x="5373436" y="178397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98" name="Straight Connector 9697">
                <a:extLst>
                  <a:ext uri="{FF2B5EF4-FFF2-40B4-BE49-F238E27FC236}">
                    <a16:creationId xmlns:a16="http://schemas.microsoft.com/office/drawing/2014/main" id="{5A4CF3BD-73C9-A4E7-5E8A-F71B4283E494}"/>
                  </a:ext>
                </a:extLst>
              </p:cNvPr>
              <p:cNvCxnSpPr/>
              <p:nvPr/>
            </p:nvCxnSpPr>
            <p:spPr bwMode="auto">
              <a:xfrm>
                <a:off x="5379786" y="178397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699" name="Straight Connector 9698">
                <a:extLst>
                  <a:ext uri="{FF2B5EF4-FFF2-40B4-BE49-F238E27FC236}">
                    <a16:creationId xmlns:a16="http://schemas.microsoft.com/office/drawing/2014/main" id="{3E9F5C84-B3FE-AADA-DD3B-8F649C6DF1EB}"/>
                  </a:ext>
                </a:extLst>
              </p:cNvPr>
              <p:cNvCxnSpPr/>
              <p:nvPr/>
            </p:nvCxnSpPr>
            <p:spPr bwMode="auto">
              <a:xfrm>
                <a:off x="5248553" y="177127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00" name="Straight Connector 9699">
                <a:extLst>
                  <a:ext uri="{FF2B5EF4-FFF2-40B4-BE49-F238E27FC236}">
                    <a16:creationId xmlns:a16="http://schemas.microsoft.com/office/drawing/2014/main" id="{828AF7BA-8F3C-F239-A9CE-EEC41A5338AE}"/>
                  </a:ext>
                </a:extLst>
              </p:cNvPr>
              <p:cNvCxnSpPr/>
              <p:nvPr/>
            </p:nvCxnSpPr>
            <p:spPr bwMode="auto">
              <a:xfrm>
                <a:off x="5218920" y="176492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01" name="Straight Connector 9700">
                <a:extLst>
                  <a:ext uri="{FF2B5EF4-FFF2-40B4-BE49-F238E27FC236}">
                    <a16:creationId xmlns:a16="http://schemas.microsoft.com/office/drawing/2014/main" id="{46B3C0B7-F4DB-A72C-C3D4-81F587247CC3}"/>
                  </a:ext>
                </a:extLst>
              </p:cNvPr>
              <p:cNvCxnSpPr/>
              <p:nvPr/>
            </p:nvCxnSpPr>
            <p:spPr bwMode="auto">
              <a:xfrm>
                <a:off x="5198812" y="176598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02" name="Straight Connector 9701">
                <a:extLst>
                  <a:ext uri="{FF2B5EF4-FFF2-40B4-BE49-F238E27FC236}">
                    <a16:creationId xmlns:a16="http://schemas.microsoft.com/office/drawing/2014/main" id="{71A9A544-C745-6C5E-BD8E-F5398951D933}"/>
                  </a:ext>
                </a:extLst>
              </p:cNvPr>
              <p:cNvCxnSpPr/>
              <p:nvPr/>
            </p:nvCxnSpPr>
            <p:spPr bwMode="auto">
              <a:xfrm>
                <a:off x="5094037" y="175751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03" name="Straight Connector 9702">
                <a:extLst>
                  <a:ext uri="{FF2B5EF4-FFF2-40B4-BE49-F238E27FC236}">
                    <a16:creationId xmlns:a16="http://schemas.microsoft.com/office/drawing/2014/main" id="{24CA671F-D300-C802-F1B7-CA3EF4FA0E12}"/>
                  </a:ext>
                </a:extLst>
              </p:cNvPr>
              <p:cNvCxnSpPr/>
              <p:nvPr/>
            </p:nvCxnSpPr>
            <p:spPr bwMode="auto">
              <a:xfrm>
                <a:off x="4968096" y="17437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04" name="Straight Connector 9703">
                <a:extLst>
                  <a:ext uri="{FF2B5EF4-FFF2-40B4-BE49-F238E27FC236}">
                    <a16:creationId xmlns:a16="http://schemas.microsoft.com/office/drawing/2014/main" id="{5312B24B-3F07-E1AC-FFEB-38817E04353B}"/>
                  </a:ext>
                </a:extLst>
              </p:cNvPr>
              <p:cNvCxnSpPr/>
              <p:nvPr/>
            </p:nvCxnSpPr>
            <p:spPr bwMode="auto">
              <a:xfrm>
                <a:off x="4949046" y="1743761"/>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05" name="Straight Connector 9704">
                <a:extLst>
                  <a:ext uri="{FF2B5EF4-FFF2-40B4-BE49-F238E27FC236}">
                    <a16:creationId xmlns:a16="http://schemas.microsoft.com/office/drawing/2014/main" id="{EFE97B96-CD7E-E166-1308-5137A64DA61B}"/>
                  </a:ext>
                </a:extLst>
              </p:cNvPr>
              <p:cNvCxnSpPr/>
              <p:nvPr/>
            </p:nvCxnSpPr>
            <p:spPr bwMode="auto">
              <a:xfrm>
                <a:off x="4872846" y="173847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06" name="Straight Connector 9705">
                <a:extLst>
                  <a:ext uri="{FF2B5EF4-FFF2-40B4-BE49-F238E27FC236}">
                    <a16:creationId xmlns:a16="http://schemas.microsoft.com/office/drawing/2014/main" id="{41E2F49B-63C3-6467-4FE8-6115896ACD21}"/>
                  </a:ext>
                </a:extLst>
              </p:cNvPr>
              <p:cNvCxnSpPr/>
              <p:nvPr/>
            </p:nvCxnSpPr>
            <p:spPr bwMode="auto">
              <a:xfrm>
                <a:off x="4814637" y="17363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07" name="Straight Connector 9706">
                <a:extLst>
                  <a:ext uri="{FF2B5EF4-FFF2-40B4-BE49-F238E27FC236}">
                    <a16:creationId xmlns:a16="http://schemas.microsoft.com/office/drawing/2014/main" id="{02038790-5214-00A3-B064-6EDE2AC8060F}"/>
                  </a:ext>
                </a:extLst>
              </p:cNvPr>
              <p:cNvCxnSpPr/>
              <p:nvPr/>
            </p:nvCxnSpPr>
            <p:spPr bwMode="auto">
              <a:xfrm>
                <a:off x="4767012" y="17363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08" name="Straight Connector 9707">
                <a:extLst>
                  <a:ext uri="{FF2B5EF4-FFF2-40B4-BE49-F238E27FC236}">
                    <a16:creationId xmlns:a16="http://schemas.microsoft.com/office/drawing/2014/main" id="{816DA67C-A85F-EE35-E9EE-E45493262991}"/>
                  </a:ext>
                </a:extLst>
              </p:cNvPr>
              <p:cNvCxnSpPr/>
              <p:nvPr/>
            </p:nvCxnSpPr>
            <p:spPr bwMode="auto">
              <a:xfrm>
                <a:off x="4776537" y="17363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09" name="Straight Connector 9708">
                <a:extLst>
                  <a:ext uri="{FF2B5EF4-FFF2-40B4-BE49-F238E27FC236}">
                    <a16:creationId xmlns:a16="http://schemas.microsoft.com/office/drawing/2014/main" id="{7B4A905A-670A-4C9C-13A7-FD507ADAF375}"/>
                  </a:ext>
                </a:extLst>
              </p:cNvPr>
              <p:cNvCxnSpPr/>
              <p:nvPr/>
            </p:nvCxnSpPr>
            <p:spPr bwMode="auto">
              <a:xfrm>
                <a:off x="4743729" y="173635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10" name="Straight Connector 9709">
                <a:extLst>
                  <a:ext uri="{FF2B5EF4-FFF2-40B4-BE49-F238E27FC236}">
                    <a16:creationId xmlns:a16="http://schemas.microsoft.com/office/drawing/2014/main" id="{353C9975-97C4-1E4E-0A0F-39C6679CF1AE}"/>
                  </a:ext>
                </a:extLst>
              </p:cNvPr>
              <p:cNvCxnSpPr/>
              <p:nvPr/>
            </p:nvCxnSpPr>
            <p:spPr bwMode="auto">
              <a:xfrm>
                <a:off x="4706687" y="173317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11" name="Straight Connector 9710">
                <a:extLst>
                  <a:ext uri="{FF2B5EF4-FFF2-40B4-BE49-F238E27FC236}">
                    <a16:creationId xmlns:a16="http://schemas.microsoft.com/office/drawing/2014/main" id="{16661CCE-A216-042B-366B-AC6AA21536A7}"/>
                  </a:ext>
                </a:extLst>
              </p:cNvPr>
              <p:cNvCxnSpPr/>
              <p:nvPr/>
            </p:nvCxnSpPr>
            <p:spPr bwMode="auto">
              <a:xfrm>
                <a:off x="4607204" y="1722595"/>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12" name="Straight Connector 9711">
                <a:extLst>
                  <a:ext uri="{FF2B5EF4-FFF2-40B4-BE49-F238E27FC236}">
                    <a16:creationId xmlns:a16="http://schemas.microsoft.com/office/drawing/2014/main" id="{6B295830-A50E-C688-56B4-9A0C1E00E40F}"/>
                  </a:ext>
                </a:extLst>
              </p:cNvPr>
              <p:cNvCxnSpPr/>
              <p:nvPr/>
            </p:nvCxnSpPr>
            <p:spPr bwMode="auto">
              <a:xfrm>
                <a:off x="4533121" y="170777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13" name="Straight Connector 9712">
                <a:extLst>
                  <a:ext uri="{FF2B5EF4-FFF2-40B4-BE49-F238E27FC236}">
                    <a16:creationId xmlns:a16="http://schemas.microsoft.com/office/drawing/2014/main" id="{3B85358A-4D02-158A-6845-917E40192AF4}"/>
                  </a:ext>
                </a:extLst>
              </p:cNvPr>
              <p:cNvCxnSpPr/>
              <p:nvPr/>
            </p:nvCxnSpPr>
            <p:spPr bwMode="auto">
              <a:xfrm>
                <a:off x="4470679" y="16940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14" name="Straight Connector 9713">
                <a:extLst>
                  <a:ext uri="{FF2B5EF4-FFF2-40B4-BE49-F238E27FC236}">
                    <a16:creationId xmlns:a16="http://schemas.microsoft.com/office/drawing/2014/main" id="{C8F4374A-0C19-9579-B435-1CE38FF6795B}"/>
                  </a:ext>
                </a:extLst>
              </p:cNvPr>
              <p:cNvCxnSpPr/>
              <p:nvPr/>
            </p:nvCxnSpPr>
            <p:spPr bwMode="auto">
              <a:xfrm>
                <a:off x="4457979" y="16940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15" name="Straight Connector 9714">
                <a:extLst>
                  <a:ext uri="{FF2B5EF4-FFF2-40B4-BE49-F238E27FC236}">
                    <a16:creationId xmlns:a16="http://schemas.microsoft.com/office/drawing/2014/main" id="{9BE6DD8C-AE86-5ADE-D6AD-5D15936C6BDA}"/>
                  </a:ext>
                </a:extLst>
              </p:cNvPr>
              <p:cNvCxnSpPr/>
              <p:nvPr/>
            </p:nvCxnSpPr>
            <p:spPr bwMode="auto">
              <a:xfrm>
                <a:off x="4449512" y="16940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16" name="Straight Connector 9715">
                <a:extLst>
                  <a:ext uri="{FF2B5EF4-FFF2-40B4-BE49-F238E27FC236}">
                    <a16:creationId xmlns:a16="http://schemas.microsoft.com/office/drawing/2014/main" id="{2F27C014-9CFA-830E-9532-37910692E1BA}"/>
                  </a:ext>
                </a:extLst>
              </p:cNvPr>
              <p:cNvCxnSpPr/>
              <p:nvPr/>
            </p:nvCxnSpPr>
            <p:spPr bwMode="auto">
              <a:xfrm>
                <a:off x="4369079" y="168978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17" name="Straight Connector 9716">
                <a:extLst>
                  <a:ext uri="{FF2B5EF4-FFF2-40B4-BE49-F238E27FC236}">
                    <a16:creationId xmlns:a16="http://schemas.microsoft.com/office/drawing/2014/main" id="{058C7F41-BF67-4B2B-570F-D638E12DB88E}"/>
                  </a:ext>
                </a:extLst>
              </p:cNvPr>
              <p:cNvCxnSpPr/>
              <p:nvPr/>
            </p:nvCxnSpPr>
            <p:spPr bwMode="auto">
              <a:xfrm>
                <a:off x="4323571" y="168555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18" name="Straight Connector 9717">
                <a:extLst>
                  <a:ext uri="{FF2B5EF4-FFF2-40B4-BE49-F238E27FC236}">
                    <a16:creationId xmlns:a16="http://schemas.microsoft.com/office/drawing/2014/main" id="{B56CB18B-9621-2539-798B-DF9643D383D6}"/>
                  </a:ext>
                </a:extLst>
              </p:cNvPr>
              <p:cNvCxnSpPr/>
              <p:nvPr/>
            </p:nvCxnSpPr>
            <p:spPr bwMode="auto">
              <a:xfrm>
                <a:off x="4275946" y="167602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19" name="Straight Connector 9718">
                <a:extLst>
                  <a:ext uri="{FF2B5EF4-FFF2-40B4-BE49-F238E27FC236}">
                    <a16:creationId xmlns:a16="http://schemas.microsoft.com/office/drawing/2014/main" id="{894B6D0F-D21E-D036-8E37-AA7585982E6D}"/>
                  </a:ext>
                </a:extLst>
              </p:cNvPr>
              <p:cNvCxnSpPr/>
              <p:nvPr/>
            </p:nvCxnSpPr>
            <p:spPr bwMode="auto">
              <a:xfrm>
                <a:off x="4248429" y="167285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20" name="Straight Connector 9719">
                <a:extLst>
                  <a:ext uri="{FF2B5EF4-FFF2-40B4-BE49-F238E27FC236}">
                    <a16:creationId xmlns:a16="http://schemas.microsoft.com/office/drawing/2014/main" id="{F5C0B43C-9D0A-80DB-D2AF-2E7DE9F1F523}"/>
                  </a:ext>
                </a:extLst>
              </p:cNvPr>
              <p:cNvCxnSpPr/>
              <p:nvPr/>
            </p:nvCxnSpPr>
            <p:spPr bwMode="auto">
              <a:xfrm>
                <a:off x="4231495" y="167285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21" name="Straight Connector 9720">
                <a:extLst>
                  <a:ext uri="{FF2B5EF4-FFF2-40B4-BE49-F238E27FC236}">
                    <a16:creationId xmlns:a16="http://schemas.microsoft.com/office/drawing/2014/main" id="{8CCEC5E0-7CC0-4610-5567-1282879F72AA}"/>
                  </a:ext>
                </a:extLst>
              </p:cNvPr>
              <p:cNvCxnSpPr/>
              <p:nvPr/>
            </p:nvCxnSpPr>
            <p:spPr bwMode="auto">
              <a:xfrm>
                <a:off x="4173287" y="167285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22" name="Straight Connector 9721">
                <a:extLst>
                  <a:ext uri="{FF2B5EF4-FFF2-40B4-BE49-F238E27FC236}">
                    <a16:creationId xmlns:a16="http://schemas.microsoft.com/office/drawing/2014/main" id="{6C2CB180-A05F-D99B-B5E5-BD9DDF73C193}"/>
                  </a:ext>
                </a:extLst>
              </p:cNvPr>
              <p:cNvCxnSpPr/>
              <p:nvPr/>
            </p:nvCxnSpPr>
            <p:spPr bwMode="auto">
              <a:xfrm>
                <a:off x="4165879" y="167179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23" name="Straight Connector 9722">
                <a:extLst>
                  <a:ext uri="{FF2B5EF4-FFF2-40B4-BE49-F238E27FC236}">
                    <a16:creationId xmlns:a16="http://schemas.microsoft.com/office/drawing/2014/main" id="{C848EBE3-A889-9BB8-8C41-A4BC2A2F4BDE}"/>
                  </a:ext>
                </a:extLst>
              </p:cNvPr>
              <p:cNvCxnSpPr/>
              <p:nvPr/>
            </p:nvCxnSpPr>
            <p:spPr bwMode="auto">
              <a:xfrm>
                <a:off x="4138362" y="1665446"/>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24" name="Straight Connector 9723">
                <a:extLst>
                  <a:ext uri="{FF2B5EF4-FFF2-40B4-BE49-F238E27FC236}">
                    <a16:creationId xmlns:a16="http://schemas.microsoft.com/office/drawing/2014/main" id="{A78F864A-3A80-8026-E651-9FB464581808}"/>
                  </a:ext>
                </a:extLst>
              </p:cNvPr>
              <p:cNvCxnSpPr/>
              <p:nvPr/>
            </p:nvCxnSpPr>
            <p:spPr bwMode="auto">
              <a:xfrm>
                <a:off x="4078037" y="166015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25" name="Straight Connector 9724">
                <a:extLst>
                  <a:ext uri="{FF2B5EF4-FFF2-40B4-BE49-F238E27FC236}">
                    <a16:creationId xmlns:a16="http://schemas.microsoft.com/office/drawing/2014/main" id="{CAE3ABB9-2540-A525-DBDB-566A72A4D412}"/>
                  </a:ext>
                </a:extLst>
              </p:cNvPr>
              <p:cNvCxnSpPr/>
              <p:nvPr/>
            </p:nvCxnSpPr>
            <p:spPr bwMode="auto">
              <a:xfrm>
                <a:off x="4084387" y="1660154"/>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26" name="Straight Connector 9725">
                <a:extLst>
                  <a:ext uri="{FF2B5EF4-FFF2-40B4-BE49-F238E27FC236}">
                    <a16:creationId xmlns:a16="http://schemas.microsoft.com/office/drawing/2014/main" id="{E86D05BC-EB9D-3CCD-509B-7A86F71C7123}"/>
                  </a:ext>
                </a:extLst>
              </p:cNvPr>
              <p:cNvCxnSpPr/>
              <p:nvPr/>
            </p:nvCxnSpPr>
            <p:spPr bwMode="auto">
              <a:xfrm>
                <a:off x="4000778" y="1659095"/>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27" name="Straight Connector 9726">
                <a:extLst>
                  <a:ext uri="{FF2B5EF4-FFF2-40B4-BE49-F238E27FC236}">
                    <a16:creationId xmlns:a16="http://schemas.microsoft.com/office/drawing/2014/main" id="{C1EDC1D4-8AF7-49BC-0DCA-CC696CC9135D}"/>
                  </a:ext>
                </a:extLst>
              </p:cNvPr>
              <p:cNvCxnSpPr/>
              <p:nvPr/>
            </p:nvCxnSpPr>
            <p:spPr bwMode="auto">
              <a:xfrm>
                <a:off x="3979612" y="1652745"/>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28" name="Straight Connector 9727">
                <a:extLst>
                  <a:ext uri="{FF2B5EF4-FFF2-40B4-BE49-F238E27FC236}">
                    <a16:creationId xmlns:a16="http://schemas.microsoft.com/office/drawing/2014/main" id="{374D7A7A-F8C8-FB40-903D-8E0131EAB8E4}"/>
                  </a:ext>
                </a:extLst>
              </p:cNvPr>
              <p:cNvCxnSpPr/>
              <p:nvPr/>
            </p:nvCxnSpPr>
            <p:spPr bwMode="auto">
              <a:xfrm>
                <a:off x="3954212" y="1652745"/>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29" name="Straight Connector 9728">
                <a:extLst>
                  <a:ext uri="{FF2B5EF4-FFF2-40B4-BE49-F238E27FC236}">
                    <a16:creationId xmlns:a16="http://schemas.microsoft.com/office/drawing/2014/main" id="{A87B9320-C4FC-D2F2-6B80-CDF4BF63BC6C}"/>
                  </a:ext>
                </a:extLst>
              </p:cNvPr>
              <p:cNvCxnSpPr/>
              <p:nvPr/>
            </p:nvCxnSpPr>
            <p:spPr bwMode="auto">
              <a:xfrm>
                <a:off x="3716087" y="164533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30" name="Straight Connector 9729">
                <a:extLst>
                  <a:ext uri="{FF2B5EF4-FFF2-40B4-BE49-F238E27FC236}">
                    <a16:creationId xmlns:a16="http://schemas.microsoft.com/office/drawing/2014/main" id="{F4CF9A60-805E-5F36-320A-EB54F61EBE06}"/>
                  </a:ext>
                </a:extLst>
              </p:cNvPr>
              <p:cNvCxnSpPr/>
              <p:nvPr/>
            </p:nvCxnSpPr>
            <p:spPr bwMode="auto">
              <a:xfrm>
                <a:off x="3682220" y="1635812"/>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31" name="Straight Connector 9730">
                <a:extLst>
                  <a:ext uri="{FF2B5EF4-FFF2-40B4-BE49-F238E27FC236}">
                    <a16:creationId xmlns:a16="http://schemas.microsoft.com/office/drawing/2014/main" id="{B296010E-8852-FA31-338D-40E29E2E95F0}"/>
                  </a:ext>
                </a:extLst>
              </p:cNvPr>
              <p:cNvCxnSpPr/>
              <p:nvPr/>
            </p:nvCxnSpPr>
            <p:spPr bwMode="auto">
              <a:xfrm>
                <a:off x="3655762" y="1635812"/>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32" name="Straight Connector 9731">
                <a:extLst>
                  <a:ext uri="{FF2B5EF4-FFF2-40B4-BE49-F238E27FC236}">
                    <a16:creationId xmlns:a16="http://schemas.microsoft.com/office/drawing/2014/main" id="{8CA5A14A-8CDE-F2A7-BC33-F8BC19074BBE}"/>
                  </a:ext>
                </a:extLst>
              </p:cNvPr>
              <p:cNvCxnSpPr/>
              <p:nvPr/>
            </p:nvCxnSpPr>
            <p:spPr bwMode="auto">
              <a:xfrm>
                <a:off x="3628246" y="1633695"/>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33" name="Straight Connector 9732">
                <a:extLst>
                  <a:ext uri="{FF2B5EF4-FFF2-40B4-BE49-F238E27FC236}">
                    <a16:creationId xmlns:a16="http://schemas.microsoft.com/office/drawing/2014/main" id="{FAE363AB-2A25-1CFC-444E-B9F6EF5F738F}"/>
                  </a:ext>
                </a:extLst>
              </p:cNvPr>
              <p:cNvCxnSpPr/>
              <p:nvPr/>
            </p:nvCxnSpPr>
            <p:spPr bwMode="auto">
              <a:xfrm>
                <a:off x="3550987" y="162417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34" name="Straight Connector 9733">
                <a:extLst>
                  <a:ext uri="{FF2B5EF4-FFF2-40B4-BE49-F238E27FC236}">
                    <a16:creationId xmlns:a16="http://schemas.microsoft.com/office/drawing/2014/main" id="{56C04849-5988-C2B4-ACE6-F66A1869A27A}"/>
                  </a:ext>
                </a:extLst>
              </p:cNvPr>
              <p:cNvCxnSpPr/>
              <p:nvPr/>
            </p:nvCxnSpPr>
            <p:spPr bwMode="auto">
              <a:xfrm>
                <a:off x="3517121" y="162417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35" name="Straight Connector 9734">
                <a:extLst>
                  <a:ext uri="{FF2B5EF4-FFF2-40B4-BE49-F238E27FC236}">
                    <a16:creationId xmlns:a16="http://schemas.microsoft.com/office/drawing/2014/main" id="{2E6F4AE6-BA60-A7F1-03FA-F83B279CDA79}"/>
                  </a:ext>
                </a:extLst>
              </p:cNvPr>
              <p:cNvCxnSpPr/>
              <p:nvPr/>
            </p:nvCxnSpPr>
            <p:spPr bwMode="auto">
              <a:xfrm>
                <a:off x="3492780" y="161993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36" name="Straight Connector 9735">
                <a:extLst>
                  <a:ext uri="{FF2B5EF4-FFF2-40B4-BE49-F238E27FC236}">
                    <a16:creationId xmlns:a16="http://schemas.microsoft.com/office/drawing/2014/main" id="{659EAB78-E5A4-2C66-66B2-975332A0A1AC}"/>
                  </a:ext>
                </a:extLst>
              </p:cNvPr>
              <p:cNvCxnSpPr/>
              <p:nvPr/>
            </p:nvCxnSpPr>
            <p:spPr bwMode="auto">
              <a:xfrm>
                <a:off x="3474788" y="1617820"/>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37" name="Straight Connector 9736">
                <a:extLst>
                  <a:ext uri="{FF2B5EF4-FFF2-40B4-BE49-F238E27FC236}">
                    <a16:creationId xmlns:a16="http://schemas.microsoft.com/office/drawing/2014/main" id="{F34F9627-3FF7-E707-33DE-F4D434B24CB5}"/>
                  </a:ext>
                </a:extLst>
              </p:cNvPr>
              <p:cNvCxnSpPr/>
              <p:nvPr/>
            </p:nvCxnSpPr>
            <p:spPr bwMode="auto">
              <a:xfrm>
                <a:off x="3444096" y="1614645"/>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738" name="Straight Connector 9737">
                <a:extLst>
                  <a:ext uri="{FF2B5EF4-FFF2-40B4-BE49-F238E27FC236}">
                    <a16:creationId xmlns:a16="http://schemas.microsoft.com/office/drawing/2014/main" id="{D740CA95-B767-2D9E-73A5-02CD04499BFD}"/>
                  </a:ext>
                </a:extLst>
              </p:cNvPr>
              <p:cNvCxnSpPr/>
              <p:nvPr/>
            </p:nvCxnSpPr>
            <p:spPr bwMode="auto">
              <a:xfrm>
                <a:off x="3210204" y="1600200"/>
                <a:ext cx="0" cy="55033"/>
              </a:xfrm>
              <a:prstGeom prst="line">
                <a:avLst/>
              </a:prstGeom>
              <a:noFill/>
              <a:ln w="12700" cap="flat" cmpd="sng" algn="ctr">
                <a:solidFill>
                  <a:schemeClr val="accent3"/>
                </a:solidFill>
                <a:prstDash val="solid"/>
                <a:round/>
                <a:headEnd type="none" w="med" len="med"/>
                <a:tailEnd type="none" w="med" len="med"/>
              </a:ln>
              <a:effectLst/>
            </p:spPr>
          </p:cxnSp>
        </p:grpSp>
        <p:cxnSp>
          <p:nvCxnSpPr>
            <p:cNvPr id="9302" name="Straight Connector 9301">
              <a:extLst>
                <a:ext uri="{FF2B5EF4-FFF2-40B4-BE49-F238E27FC236}">
                  <a16:creationId xmlns:a16="http://schemas.microsoft.com/office/drawing/2014/main" id="{4C84D126-2D1D-735C-7C70-8C4E80953683}"/>
                </a:ext>
              </a:extLst>
            </p:cNvPr>
            <p:cNvCxnSpPr/>
            <p:nvPr/>
          </p:nvCxnSpPr>
          <p:spPr bwMode="auto">
            <a:xfrm>
              <a:off x="3081088" y="158961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03" name="Straight Connector 9302">
              <a:extLst>
                <a:ext uri="{FF2B5EF4-FFF2-40B4-BE49-F238E27FC236}">
                  <a16:creationId xmlns:a16="http://schemas.microsoft.com/office/drawing/2014/main" id="{13083FD4-A199-D83B-AAFD-6FF7113D51A8}"/>
                </a:ext>
              </a:extLst>
            </p:cNvPr>
            <p:cNvCxnSpPr/>
            <p:nvPr/>
          </p:nvCxnSpPr>
          <p:spPr bwMode="auto">
            <a:xfrm>
              <a:off x="3046163" y="158961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04" name="Straight Connector 9303">
              <a:extLst>
                <a:ext uri="{FF2B5EF4-FFF2-40B4-BE49-F238E27FC236}">
                  <a16:creationId xmlns:a16="http://schemas.microsoft.com/office/drawing/2014/main" id="{CBDA2A06-8501-0296-F861-8179D155EA8A}"/>
                </a:ext>
              </a:extLst>
            </p:cNvPr>
            <p:cNvCxnSpPr/>
            <p:nvPr/>
          </p:nvCxnSpPr>
          <p:spPr bwMode="auto">
            <a:xfrm>
              <a:off x="2818621" y="157268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05" name="Straight Connector 9304">
              <a:extLst>
                <a:ext uri="{FF2B5EF4-FFF2-40B4-BE49-F238E27FC236}">
                  <a16:creationId xmlns:a16="http://schemas.microsoft.com/office/drawing/2014/main" id="{D76A7875-A208-4F8D-DF7E-3C58B9F84BBE}"/>
                </a:ext>
              </a:extLst>
            </p:cNvPr>
            <p:cNvCxnSpPr/>
            <p:nvPr/>
          </p:nvCxnSpPr>
          <p:spPr bwMode="auto">
            <a:xfrm>
              <a:off x="2979488" y="158220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06" name="Straight Connector 9305">
              <a:extLst>
                <a:ext uri="{FF2B5EF4-FFF2-40B4-BE49-F238E27FC236}">
                  <a16:creationId xmlns:a16="http://schemas.microsoft.com/office/drawing/2014/main" id="{57FF7C2B-2F10-57AF-5C8F-2157DCEE8D6C}"/>
                </a:ext>
              </a:extLst>
            </p:cNvPr>
            <p:cNvCxnSpPr/>
            <p:nvPr/>
          </p:nvCxnSpPr>
          <p:spPr bwMode="auto">
            <a:xfrm>
              <a:off x="3016530" y="1584325"/>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07" name="Straight Connector 9306">
              <a:extLst>
                <a:ext uri="{FF2B5EF4-FFF2-40B4-BE49-F238E27FC236}">
                  <a16:creationId xmlns:a16="http://schemas.microsoft.com/office/drawing/2014/main" id="{1EB21379-78B3-D93B-B951-9DEC127D0FC3}"/>
                </a:ext>
              </a:extLst>
            </p:cNvPr>
            <p:cNvCxnSpPr/>
            <p:nvPr/>
          </p:nvCxnSpPr>
          <p:spPr bwMode="auto">
            <a:xfrm>
              <a:off x="2757238" y="156950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08" name="Straight Connector 9307">
              <a:extLst>
                <a:ext uri="{FF2B5EF4-FFF2-40B4-BE49-F238E27FC236}">
                  <a16:creationId xmlns:a16="http://schemas.microsoft.com/office/drawing/2014/main" id="{ECB8CC8F-08FF-C103-55BE-DFD34AFE2401}"/>
                </a:ext>
              </a:extLst>
            </p:cNvPr>
            <p:cNvCxnSpPr/>
            <p:nvPr/>
          </p:nvCxnSpPr>
          <p:spPr bwMode="auto">
            <a:xfrm>
              <a:off x="2744538" y="156950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09" name="Straight Connector 9308">
              <a:extLst>
                <a:ext uri="{FF2B5EF4-FFF2-40B4-BE49-F238E27FC236}">
                  <a16:creationId xmlns:a16="http://schemas.microsoft.com/office/drawing/2014/main" id="{B5F5C012-9592-FA3C-18C2-D1903968FBD8}"/>
                </a:ext>
              </a:extLst>
            </p:cNvPr>
            <p:cNvCxnSpPr/>
            <p:nvPr/>
          </p:nvCxnSpPr>
          <p:spPr bwMode="auto">
            <a:xfrm>
              <a:off x="2720197" y="156950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10" name="Straight Connector 9309">
              <a:extLst>
                <a:ext uri="{FF2B5EF4-FFF2-40B4-BE49-F238E27FC236}">
                  <a16:creationId xmlns:a16="http://schemas.microsoft.com/office/drawing/2014/main" id="{68187FB9-A5A8-4E51-48AF-B96D038B28DE}"/>
                </a:ext>
              </a:extLst>
            </p:cNvPr>
            <p:cNvCxnSpPr/>
            <p:nvPr/>
          </p:nvCxnSpPr>
          <p:spPr bwMode="auto">
            <a:xfrm>
              <a:off x="2730780" y="156950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11" name="Straight Connector 9310">
              <a:extLst>
                <a:ext uri="{FF2B5EF4-FFF2-40B4-BE49-F238E27FC236}">
                  <a16:creationId xmlns:a16="http://schemas.microsoft.com/office/drawing/2014/main" id="{7B01DC16-FE4A-D6F3-F3D9-C49045FE1F11}"/>
                </a:ext>
              </a:extLst>
            </p:cNvPr>
            <p:cNvCxnSpPr/>
            <p:nvPr/>
          </p:nvCxnSpPr>
          <p:spPr bwMode="auto">
            <a:xfrm>
              <a:off x="2691621" y="156950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12" name="Straight Connector 9311">
              <a:extLst>
                <a:ext uri="{FF2B5EF4-FFF2-40B4-BE49-F238E27FC236}">
                  <a16:creationId xmlns:a16="http://schemas.microsoft.com/office/drawing/2014/main" id="{EF9BAE61-E669-F753-67F3-86251DEC77FB}"/>
                </a:ext>
              </a:extLst>
            </p:cNvPr>
            <p:cNvCxnSpPr/>
            <p:nvPr/>
          </p:nvCxnSpPr>
          <p:spPr bwMode="auto">
            <a:xfrm>
              <a:off x="2654580" y="156315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13" name="Straight Connector 9312">
              <a:extLst>
                <a:ext uri="{FF2B5EF4-FFF2-40B4-BE49-F238E27FC236}">
                  <a16:creationId xmlns:a16="http://schemas.microsoft.com/office/drawing/2014/main" id="{FD79175E-6866-2F63-89EF-5CCBD49597FD}"/>
                </a:ext>
              </a:extLst>
            </p:cNvPr>
            <p:cNvCxnSpPr/>
            <p:nvPr/>
          </p:nvCxnSpPr>
          <p:spPr bwMode="auto">
            <a:xfrm>
              <a:off x="2639763" y="156315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14" name="Straight Connector 9313">
              <a:extLst>
                <a:ext uri="{FF2B5EF4-FFF2-40B4-BE49-F238E27FC236}">
                  <a16:creationId xmlns:a16="http://schemas.microsoft.com/office/drawing/2014/main" id="{4BE450F2-256C-EB6E-B2B4-C087315D1B23}"/>
                </a:ext>
              </a:extLst>
            </p:cNvPr>
            <p:cNvCxnSpPr/>
            <p:nvPr/>
          </p:nvCxnSpPr>
          <p:spPr bwMode="auto">
            <a:xfrm>
              <a:off x="2615421" y="1563158"/>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15" name="Straight Connector 9314">
              <a:extLst>
                <a:ext uri="{FF2B5EF4-FFF2-40B4-BE49-F238E27FC236}">
                  <a16:creationId xmlns:a16="http://schemas.microsoft.com/office/drawing/2014/main" id="{4CB31A98-BEC8-EF3B-8EA1-54CF1D067213}"/>
                </a:ext>
              </a:extLst>
            </p:cNvPr>
            <p:cNvCxnSpPr/>
            <p:nvPr/>
          </p:nvCxnSpPr>
          <p:spPr bwMode="auto">
            <a:xfrm>
              <a:off x="2601663" y="155574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16" name="Straight Connector 9315">
              <a:extLst>
                <a:ext uri="{FF2B5EF4-FFF2-40B4-BE49-F238E27FC236}">
                  <a16:creationId xmlns:a16="http://schemas.microsoft.com/office/drawing/2014/main" id="{6198BFDC-F8A4-17DD-CA34-F33111F5E0DC}"/>
                </a:ext>
              </a:extLst>
            </p:cNvPr>
            <p:cNvCxnSpPr/>
            <p:nvPr/>
          </p:nvCxnSpPr>
          <p:spPr bwMode="auto">
            <a:xfrm>
              <a:off x="2593196" y="155574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17" name="Straight Connector 9316">
              <a:extLst>
                <a:ext uri="{FF2B5EF4-FFF2-40B4-BE49-F238E27FC236}">
                  <a16:creationId xmlns:a16="http://schemas.microsoft.com/office/drawing/2014/main" id="{AF97F8FE-7A0C-4EED-0E0B-799DCF2803E4}"/>
                </a:ext>
              </a:extLst>
            </p:cNvPr>
            <p:cNvCxnSpPr/>
            <p:nvPr/>
          </p:nvCxnSpPr>
          <p:spPr bwMode="auto">
            <a:xfrm>
              <a:off x="2513821" y="155574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18" name="Straight Connector 9317">
              <a:extLst>
                <a:ext uri="{FF2B5EF4-FFF2-40B4-BE49-F238E27FC236}">
                  <a16:creationId xmlns:a16="http://schemas.microsoft.com/office/drawing/2014/main" id="{E3BFD7EB-5376-7155-7AA5-58222A9A23FF}"/>
                </a:ext>
              </a:extLst>
            </p:cNvPr>
            <p:cNvCxnSpPr/>
            <p:nvPr/>
          </p:nvCxnSpPr>
          <p:spPr bwMode="auto">
            <a:xfrm>
              <a:off x="2499005" y="155574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19" name="Straight Connector 9318">
              <a:extLst>
                <a:ext uri="{FF2B5EF4-FFF2-40B4-BE49-F238E27FC236}">
                  <a16:creationId xmlns:a16="http://schemas.microsoft.com/office/drawing/2014/main" id="{D9FFD9A8-F36E-E171-C2FC-9C9B7474C022}"/>
                </a:ext>
              </a:extLst>
            </p:cNvPr>
            <p:cNvCxnSpPr/>
            <p:nvPr/>
          </p:nvCxnSpPr>
          <p:spPr bwMode="auto">
            <a:xfrm>
              <a:off x="2463022" y="1555749"/>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20" name="Straight Connector 9319">
              <a:extLst>
                <a:ext uri="{FF2B5EF4-FFF2-40B4-BE49-F238E27FC236}">
                  <a16:creationId xmlns:a16="http://schemas.microsoft.com/office/drawing/2014/main" id="{B7120D8C-5D36-8461-4CC1-8AD1BB9E1D96}"/>
                </a:ext>
              </a:extLst>
            </p:cNvPr>
            <p:cNvCxnSpPr/>
            <p:nvPr/>
          </p:nvCxnSpPr>
          <p:spPr bwMode="auto">
            <a:xfrm>
              <a:off x="2450322" y="155363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21" name="Straight Connector 9320">
              <a:extLst>
                <a:ext uri="{FF2B5EF4-FFF2-40B4-BE49-F238E27FC236}">
                  <a16:creationId xmlns:a16="http://schemas.microsoft.com/office/drawing/2014/main" id="{A15A23BA-9225-0982-D685-290DDE8B4587}"/>
                </a:ext>
              </a:extLst>
            </p:cNvPr>
            <p:cNvCxnSpPr/>
            <p:nvPr/>
          </p:nvCxnSpPr>
          <p:spPr bwMode="auto">
            <a:xfrm>
              <a:off x="2447147" y="155363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22" name="Straight Connector 9321">
              <a:extLst>
                <a:ext uri="{FF2B5EF4-FFF2-40B4-BE49-F238E27FC236}">
                  <a16:creationId xmlns:a16="http://schemas.microsoft.com/office/drawing/2014/main" id="{D42A08B8-700D-DCBC-42AD-174AF85FE5D4}"/>
                </a:ext>
              </a:extLst>
            </p:cNvPr>
            <p:cNvCxnSpPr/>
            <p:nvPr/>
          </p:nvCxnSpPr>
          <p:spPr bwMode="auto">
            <a:xfrm>
              <a:off x="2433389" y="155363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23" name="Straight Connector 9322">
              <a:extLst>
                <a:ext uri="{FF2B5EF4-FFF2-40B4-BE49-F238E27FC236}">
                  <a16:creationId xmlns:a16="http://schemas.microsoft.com/office/drawing/2014/main" id="{860728D0-7793-576E-A5BD-54426E20D95E}"/>
                </a:ext>
              </a:extLst>
            </p:cNvPr>
            <p:cNvCxnSpPr/>
            <p:nvPr/>
          </p:nvCxnSpPr>
          <p:spPr bwMode="auto">
            <a:xfrm>
              <a:off x="2388939" y="1553633"/>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24" name="Straight Connector 9323">
              <a:extLst>
                <a:ext uri="{FF2B5EF4-FFF2-40B4-BE49-F238E27FC236}">
                  <a16:creationId xmlns:a16="http://schemas.microsoft.com/office/drawing/2014/main" id="{5F4FF53C-B594-E7DD-9EA8-374073124B35}"/>
                </a:ext>
              </a:extLst>
            </p:cNvPr>
            <p:cNvCxnSpPr/>
            <p:nvPr/>
          </p:nvCxnSpPr>
          <p:spPr bwMode="auto">
            <a:xfrm>
              <a:off x="2375181" y="1552575"/>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25" name="Straight Connector 9324">
              <a:extLst>
                <a:ext uri="{FF2B5EF4-FFF2-40B4-BE49-F238E27FC236}">
                  <a16:creationId xmlns:a16="http://schemas.microsoft.com/office/drawing/2014/main" id="{D9193A64-529D-3731-8162-C8C9C2DEF229}"/>
                </a:ext>
              </a:extLst>
            </p:cNvPr>
            <p:cNvCxnSpPr/>
            <p:nvPr/>
          </p:nvCxnSpPr>
          <p:spPr bwMode="auto">
            <a:xfrm>
              <a:off x="2375181" y="154516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26" name="Straight Connector 9325">
              <a:extLst>
                <a:ext uri="{FF2B5EF4-FFF2-40B4-BE49-F238E27FC236}">
                  <a16:creationId xmlns:a16="http://schemas.microsoft.com/office/drawing/2014/main" id="{0B544C1A-36B8-C138-FCF3-3AFDC90C06C4}"/>
                </a:ext>
              </a:extLst>
            </p:cNvPr>
            <p:cNvCxnSpPr/>
            <p:nvPr/>
          </p:nvCxnSpPr>
          <p:spPr bwMode="auto">
            <a:xfrm>
              <a:off x="2367772" y="154516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27" name="Straight Connector 9326">
              <a:extLst>
                <a:ext uri="{FF2B5EF4-FFF2-40B4-BE49-F238E27FC236}">
                  <a16:creationId xmlns:a16="http://schemas.microsoft.com/office/drawing/2014/main" id="{5D1B7B3C-78A3-3BD4-D0F4-2971B20D9FB5}"/>
                </a:ext>
              </a:extLst>
            </p:cNvPr>
            <p:cNvCxnSpPr/>
            <p:nvPr/>
          </p:nvCxnSpPr>
          <p:spPr bwMode="auto">
            <a:xfrm>
              <a:off x="2356130" y="154516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28" name="Straight Connector 9327">
              <a:extLst>
                <a:ext uri="{FF2B5EF4-FFF2-40B4-BE49-F238E27FC236}">
                  <a16:creationId xmlns:a16="http://schemas.microsoft.com/office/drawing/2014/main" id="{912A7853-A6B4-AC6C-B137-63F05B5256C8}"/>
                </a:ext>
              </a:extLst>
            </p:cNvPr>
            <p:cNvCxnSpPr/>
            <p:nvPr/>
          </p:nvCxnSpPr>
          <p:spPr bwMode="auto">
            <a:xfrm>
              <a:off x="2308505" y="154516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29" name="Straight Connector 9328">
              <a:extLst>
                <a:ext uri="{FF2B5EF4-FFF2-40B4-BE49-F238E27FC236}">
                  <a16:creationId xmlns:a16="http://schemas.microsoft.com/office/drawing/2014/main" id="{95C9A89E-CA82-E468-3A74-5FA1DEDB0962}"/>
                </a:ext>
              </a:extLst>
            </p:cNvPr>
            <p:cNvCxnSpPr/>
            <p:nvPr/>
          </p:nvCxnSpPr>
          <p:spPr bwMode="auto">
            <a:xfrm>
              <a:off x="2304271" y="1545167"/>
              <a:ext cx="0" cy="55033"/>
            </a:xfrm>
            <a:prstGeom prst="line">
              <a:avLst/>
            </a:prstGeom>
            <a:noFill/>
            <a:ln w="12700" cap="flat" cmpd="sng" algn="ctr">
              <a:solidFill>
                <a:schemeClr val="accent3"/>
              </a:solidFill>
              <a:prstDash val="solid"/>
              <a:round/>
              <a:headEnd type="none" w="med" len="med"/>
              <a:tailEnd type="none" w="med" len="med"/>
            </a:ln>
            <a:effectLst/>
          </p:spPr>
        </p:cxnSp>
        <p:cxnSp>
          <p:nvCxnSpPr>
            <p:cNvPr id="9330" name="Straight Connector 9329">
              <a:extLst>
                <a:ext uri="{FF2B5EF4-FFF2-40B4-BE49-F238E27FC236}">
                  <a16:creationId xmlns:a16="http://schemas.microsoft.com/office/drawing/2014/main" id="{52118AFC-3464-D111-FEA1-67FF25E21FEB}"/>
                </a:ext>
              </a:extLst>
            </p:cNvPr>
            <p:cNvCxnSpPr/>
            <p:nvPr/>
          </p:nvCxnSpPr>
          <p:spPr bwMode="auto">
            <a:xfrm>
              <a:off x="2319088" y="1545167"/>
              <a:ext cx="0" cy="55033"/>
            </a:xfrm>
            <a:prstGeom prst="line">
              <a:avLst/>
            </a:prstGeom>
            <a:noFill/>
            <a:ln w="12700" cap="flat" cmpd="sng" algn="ctr">
              <a:solidFill>
                <a:schemeClr val="accent3"/>
              </a:solidFill>
              <a:prstDash val="solid"/>
              <a:round/>
              <a:headEnd type="none" w="med" len="med"/>
              <a:tailEnd type="none" w="med" len="med"/>
            </a:ln>
            <a:effectLst/>
          </p:spPr>
        </p:cxnSp>
      </p:grpSp>
      <p:sp>
        <p:nvSpPr>
          <p:cNvPr id="12" name="TextBox 11">
            <a:extLst>
              <a:ext uri="{FF2B5EF4-FFF2-40B4-BE49-F238E27FC236}">
                <a16:creationId xmlns:a16="http://schemas.microsoft.com/office/drawing/2014/main" id="{DA1480B4-979E-9A57-BC37-46EAE5931D28}"/>
              </a:ext>
            </a:extLst>
          </p:cNvPr>
          <p:cNvSpPr txBox="1"/>
          <p:nvPr/>
        </p:nvSpPr>
        <p:spPr bwMode="auto">
          <a:xfrm>
            <a:off x="2156222" y="2891654"/>
            <a:ext cx="179568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defTabSz="914400" rtl="0" eaLnBrk="0" fontAlgn="base" latinLnBrk="0" hangingPunct="0">
              <a:lnSpc>
                <a:spcPct val="100000"/>
              </a:lnSpc>
              <a:spcBef>
                <a:spcPct val="50000"/>
              </a:spcBef>
              <a:spcAft>
                <a:spcPct val="0"/>
              </a:spcAft>
              <a:buClrTx/>
              <a:buSzTx/>
              <a:buFontTx/>
              <a:buNone/>
              <a:tabLst/>
              <a:defRPr/>
            </a:pPr>
            <a:r>
              <a:rPr kumimoji="0" lang="en-US" b="1"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Abemaciclib + ET</a:t>
            </a:r>
            <a:br>
              <a:rPr kumimoji="0" lang="en-US"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b="1"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ET alone</a:t>
            </a:r>
          </a:p>
        </p:txBody>
      </p:sp>
    </p:spTree>
    <p:extLst>
      <p:ext uri="{BB962C8B-B14F-4D97-AF65-F5344CB8AC3E}">
        <p14:creationId xmlns:p14="http://schemas.microsoft.com/office/powerpoint/2010/main" val="426392001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monarchE: Distant Relapse‒Free Survival</a:t>
            </a:r>
            <a:endParaRPr lang="en-US" altLang="en-US" dirty="0"/>
          </a:p>
        </p:txBody>
      </p:sp>
      <p:sp>
        <p:nvSpPr>
          <p:cNvPr id="2" name="Text Box 15">
            <a:extLst>
              <a:ext uri="{FF2B5EF4-FFF2-40B4-BE49-F238E27FC236}">
                <a16:creationId xmlns:a16="http://schemas.microsoft.com/office/drawing/2014/main" id="{749712BA-1B47-E437-D954-14375DD2BE1D}"/>
              </a:ext>
            </a:extLst>
          </p:cNvPr>
          <p:cNvSpPr txBox="1">
            <a:spLocks noChangeArrowheads="1"/>
          </p:cNvSpPr>
          <p:nvPr/>
        </p:nvSpPr>
        <p:spPr bwMode="auto">
          <a:xfrm>
            <a:off x="432847" y="6358771"/>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Johnston. Lancet Oncol. 2022;[Epub]. Johnston. SABCS 2022. Abstr GS1-09.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endParaRPr>
          </a:p>
        </p:txBody>
      </p:sp>
      <p:sp>
        <p:nvSpPr>
          <p:cNvPr id="3" name="Content Placeholder 2">
            <a:extLst>
              <a:ext uri="{FF2B5EF4-FFF2-40B4-BE49-F238E27FC236}">
                <a16:creationId xmlns:a16="http://schemas.microsoft.com/office/drawing/2014/main" id="{CB0FD131-D6DB-4AA8-EFC0-0BAB4359FFC1}"/>
              </a:ext>
            </a:extLst>
          </p:cNvPr>
          <p:cNvSpPr>
            <a:spLocks noGrp="1"/>
          </p:cNvSpPr>
          <p:nvPr>
            <p:ph idx="1"/>
          </p:nvPr>
        </p:nvSpPr>
        <p:spPr>
          <a:xfrm>
            <a:off x="640080" y="5672088"/>
            <a:ext cx="10877529" cy="460072"/>
          </a:xfrm>
        </p:spPr>
        <p:txBody>
          <a:bodyPr/>
          <a:lstStyle/>
          <a:p>
            <a:r>
              <a:rPr lang="en-US" sz="2000" dirty="0"/>
              <a:t>3-yr DRFS favored abemaciclib in all evaluated subgroups, including by number of positive LNs, histologic grade, primary tumor size, prior chemotherapy, and menopausal status  </a:t>
            </a:r>
          </a:p>
        </p:txBody>
      </p:sp>
      <p:graphicFrame>
        <p:nvGraphicFramePr>
          <p:cNvPr id="7" name="Table 125">
            <a:extLst>
              <a:ext uri="{FF2B5EF4-FFF2-40B4-BE49-F238E27FC236}">
                <a16:creationId xmlns:a16="http://schemas.microsoft.com/office/drawing/2014/main" id="{22FEF5EF-E1B6-B748-8E1D-0B1FF5DE4AC1}"/>
              </a:ext>
            </a:extLst>
          </p:cNvPr>
          <p:cNvGraphicFramePr>
            <a:graphicFrameLocks noGrp="1"/>
          </p:cNvGraphicFramePr>
          <p:nvPr>
            <p:extLst>
              <p:ext uri="{D42A27DB-BD31-4B8C-83A1-F6EECF244321}">
                <p14:modId xmlns:p14="http://schemas.microsoft.com/office/powerpoint/2010/main" val="644892809"/>
              </p:ext>
            </p:extLst>
          </p:nvPr>
        </p:nvGraphicFramePr>
        <p:xfrm>
          <a:off x="6365752" y="2061349"/>
          <a:ext cx="4504768" cy="1810796"/>
        </p:xfrm>
        <a:graphic>
          <a:graphicData uri="http://schemas.openxmlformats.org/drawingml/2006/table">
            <a:tbl>
              <a:tblPr firstRow="1" bandRow="1">
                <a:tableStyleId>{5C22544A-7EE6-4342-B048-85BDC9FD1C3A}</a:tableStyleId>
              </a:tblPr>
              <a:tblGrid>
                <a:gridCol w="1920912">
                  <a:extLst>
                    <a:ext uri="{9D8B030D-6E8A-4147-A177-3AD203B41FA5}">
                      <a16:colId xmlns:a16="http://schemas.microsoft.com/office/drawing/2014/main" val="1858188181"/>
                    </a:ext>
                  </a:extLst>
                </a:gridCol>
                <a:gridCol w="2583856">
                  <a:extLst>
                    <a:ext uri="{9D8B030D-6E8A-4147-A177-3AD203B41FA5}">
                      <a16:colId xmlns:a16="http://schemas.microsoft.com/office/drawing/2014/main" val="3166040580"/>
                    </a:ext>
                  </a:extLst>
                </a:gridCol>
              </a:tblGrid>
              <a:tr h="315539">
                <a:tc>
                  <a:txBody>
                    <a:bodyPr/>
                    <a:lstStyle/>
                    <a:p>
                      <a:endParaRPr lang="en-US" dirty="0">
                        <a:solidFill>
                          <a:schemeClr val="bg1"/>
                        </a:solidFill>
                      </a:endParaRPr>
                    </a:p>
                  </a:txBody>
                  <a:tcPr marL="0" marR="0" marT="0" marB="0">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tx1"/>
                    </a:solidFill>
                  </a:tcPr>
                </a:tc>
                <a:tc>
                  <a:txBody>
                    <a:bodyPr/>
                    <a:lstStyle/>
                    <a:p>
                      <a:pPr algn="ctr"/>
                      <a:endParaRPr lang="en-US" dirty="0">
                        <a:solidFill>
                          <a:schemeClr val="bg1"/>
                        </a:solidFill>
                      </a:endParaRPr>
                    </a:p>
                  </a:txBody>
                  <a:tcPr marL="0" marR="0" marT="0" marB="0">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521478528"/>
                  </a:ext>
                </a:extLst>
              </a:tr>
              <a:tr h="315539">
                <a:tc>
                  <a:txBody>
                    <a:bodyPr/>
                    <a:lstStyle/>
                    <a:p>
                      <a:endParaRPr lang="en-US" dirty="0">
                        <a:solidFill>
                          <a:schemeClr val="bg1"/>
                        </a:solidFill>
                      </a:endParaRPr>
                    </a:p>
                  </a:txBody>
                  <a:tcPr marL="0" marR="0" marT="0"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b="1" dirty="0">
                          <a:solidFill>
                            <a:schemeClr val="bg1"/>
                          </a:solidFill>
                        </a:rPr>
                        <a:t>No. Events</a:t>
                      </a:r>
                    </a:p>
                  </a:txBody>
                  <a:tcPr marL="0" marR="0" marT="0"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114330225"/>
                  </a:ext>
                </a:extLst>
              </a:tr>
              <a:tr h="315539">
                <a:tc>
                  <a:txBody>
                    <a:bodyPr/>
                    <a:lstStyle/>
                    <a:p>
                      <a:pPr algn="r"/>
                      <a:r>
                        <a:rPr lang="en-US" b="1" dirty="0">
                          <a:solidFill>
                            <a:schemeClr val="accent1"/>
                          </a:solidFill>
                        </a:rPr>
                        <a:t>Abemaciclib + ET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dirty="0">
                          <a:solidFill>
                            <a:schemeClr val="bg1"/>
                          </a:solidFill>
                        </a:rPr>
                        <a:t>281</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97721326"/>
                  </a:ext>
                </a:extLst>
              </a:tr>
              <a:tr h="315539">
                <a:tc>
                  <a:txBody>
                    <a:bodyPr/>
                    <a:lstStyle/>
                    <a:p>
                      <a:pPr algn="r"/>
                      <a:r>
                        <a:rPr lang="en-US" b="1" dirty="0">
                          <a:solidFill>
                            <a:schemeClr val="accent3"/>
                          </a:solidFill>
                        </a:rPr>
                        <a:t>ET alone</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dirty="0">
                          <a:solidFill>
                            <a:schemeClr val="bg1"/>
                          </a:solidFill>
                        </a:rPr>
                        <a:t>421</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011613914"/>
                  </a:ext>
                </a:extLst>
              </a:tr>
              <a:tr h="466824">
                <a:tc>
                  <a:txBody>
                    <a:bodyPr/>
                    <a:lstStyle/>
                    <a:p>
                      <a:pPr algn="r"/>
                      <a:r>
                        <a:rPr lang="en-US" b="1" dirty="0">
                          <a:solidFill>
                            <a:schemeClr val="bg1"/>
                          </a:solidFill>
                        </a:rPr>
                        <a:t>HR (95% CI)</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dirty="0">
                          <a:solidFill>
                            <a:schemeClr val="bg1"/>
                          </a:solidFill>
                        </a:rPr>
                        <a:t>0.659 (0.567-0.767)</a:t>
                      </a:r>
                      <a:br>
                        <a:rPr lang="en-US" dirty="0">
                          <a:solidFill>
                            <a:schemeClr val="bg1"/>
                          </a:solidFill>
                        </a:rPr>
                      </a:br>
                      <a:r>
                        <a:rPr lang="en-US" i="1" dirty="0">
                          <a:solidFill>
                            <a:schemeClr val="bg1"/>
                          </a:solidFill>
                        </a:rPr>
                        <a:t>P</a:t>
                      </a:r>
                      <a:r>
                        <a:rPr lang="en-US" i="0" dirty="0">
                          <a:solidFill>
                            <a:schemeClr val="bg1"/>
                          </a:solidFill>
                        </a:rPr>
                        <a:t> &lt;.0001</a:t>
                      </a:r>
                      <a:endParaRPr lang="en-US" dirty="0">
                        <a:solidFill>
                          <a:schemeClr val="bg1"/>
                        </a:solidFill>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74719242"/>
                  </a:ext>
                </a:extLst>
              </a:tr>
            </a:tbl>
          </a:graphicData>
        </a:graphic>
      </p:graphicFrame>
      <p:grpSp>
        <p:nvGrpSpPr>
          <p:cNvPr id="8" name="Group 7">
            <a:extLst>
              <a:ext uri="{FF2B5EF4-FFF2-40B4-BE49-F238E27FC236}">
                <a16:creationId xmlns:a16="http://schemas.microsoft.com/office/drawing/2014/main" id="{23586BB0-5680-A09C-CD68-E66E62F8E020}"/>
              </a:ext>
            </a:extLst>
          </p:cNvPr>
          <p:cNvGrpSpPr/>
          <p:nvPr/>
        </p:nvGrpSpPr>
        <p:grpSpPr>
          <a:xfrm>
            <a:off x="1034771" y="950111"/>
            <a:ext cx="10513617" cy="3692431"/>
            <a:chOff x="1401956" y="1386763"/>
            <a:chExt cx="10513617" cy="3692431"/>
          </a:xfrm>
        </p:grpSpPr>
        <p:sp>
          <p:nvSpPr>
            <p:cNvPr id="9" name="Freeform: Shape 8">
              <a:extLst>
                <a:ext uri="{FF2B5EF4-FFF2-40B4-BE49-F238E27FC236}">
                  <a16:creationId xmlns:a16="http://schemas.microsoft.com/office/drawing/2014/main" id="{EB23FE6D-7EB5-C8E9-D2C8-8BA28E63745E}"/>
                </a:ext>
              </a:extLst>
            </p:cNvPr>
            <p:cNvSpPr/>
            <p:nvPr/>
          </p:nvSpPr>
          <p:spPr bwMode="auto">
            <a:xfrm>
              <a:off x="2287532" y="1561747"/>
              <a:ext cx="9375460" cy="2914670"/>
            </a:xfrm>
            <a:custGeom>
              <a:avLst/>
              <a:gdLst>
                <a:gd name="connsiteX0" fmla="*/ 0 w 8420247"/>
                <a:gd name="connsiteY0" fmla="*/ 0 h 2986805"/>
                <a:gd name="connsiteX1" fmla="*/ 0 w 8420247"/>
                <a:gd name="connsiteY1" fmla="*/ 2986805 h 2986805"/>
                <a:gd name="connsiteX2" fmla="*/ 8420247 w 8420247"/>
                <a:gd name="connsiteY2" fmla="*/ 2986805 h 2986805"/>
              </a:gdLst>
              <a:ahLst/>
              <a:cxnLst>
                <a:cxn ang="0">
                  <a:pos x="connsiteX0" y="connsiteY0"/>
                </a:cxn>
                <a:cxn ang="0">
                  <a:pos x="connsiteX1" y="connsiteY1"/>
                </a:cxn>
                <a:cxn ang="0">
                  <a:pos x="connsiteX2" y="connsiteY2"/>
                </a:cxn>
              </a:cxnLst>
              <a:rect l="l" t="t" r="r" b="b"/>
              <a:pathLst>
                <a:path w="8420247" h="2986805">
                  <a:moveTo>
                    <a:pt x="0" y="0"/>
                  </a:moveTo>
                  <a:lnTo>
                    <a:pt x="0" y="2986805"/>
                  </a:lnTo>
                  <a:lnTo>
                    <a:pt x="8420247" y="2986805"/>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 name="TextBox 10">
              <a:extLst>
                <a:ext uri="{FF2B5EF4-FFF2-40B4-BE49-F238E27FC236}">
                  <a16:creationId xmlns:a16="http://schemas.microsoft.com/office/drawing/2014/main" id="{B25E7006-046B-EF9B-C1F4-8F2EF326145D}"/>
                </a:ext>
              </a:extLst>
            </p:cNvPr>
            <p:cNvSpPr txBox="1"/>
            <p:nvPr/>
          </p:nvSpPr>
          <p:spPr bwMode="auto">
            <a:xfrm rot="16200000">
              <a:off x="1066600" y="2823753"/>
              <a:ext cx="10400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DRFS (%)</a:t>
              </a:r>
            </a:p>
          </p:txBody>
        </p:sp>
        <p:sp>
          <p:nvSpPr>
            <p:cNvPr id="12" name="TextBox 11">
              <a:extLst>
                <a:ext uri="{FF2B5EF4-FFF2-40B4-BE49-F238E27FC236}">
                  <a16:creationId xmlns:a16="http://schemas.microsoft.com/office/drawing/2014/main" id="{2A6E14A3-325E-E477-A605-A5E16DCC6CF0}"/>
                </a:ext>
              </a:extLst>
            </p:cNvPr>
            <p:cNvSpPr txBox="1"/>
            <p:nvPr/>
          </p:nvSpPr>
          <p:spPr bwMode="auto">
            <a:xfrm>
              <a:off x="6236926" y="4721487"/>
              <a:ext cx="1466096" cy="357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13" name="Group 12">
              <a:extLst>
                <a:ext uri="{FF2B5EF4-FFF2-40B4-BE49-F238E27FC236}">
                  <a16:creationId xmlns:a16="http://schemas.microsoft.com/office/drawing/2014/main" id="{1C42AF7D-C6F1-7C28-B440-5830D62BC477}"/>
                </a:ext>
              </a:extLst>
            </p:cNvPr>
            <p:cNvGrpSpPr/>
            <p:nvPr/>
          </p:nvGrpSpPr>
          <p:grpSpPr>
            <a:xfrm>
              <a:off x="2190298" y="1566196"/>
              <a:ext cx="107746" cy="2910220"/>
              <a:chOff x="2069184" y="1741601"/>
              <a:chExt cx="332295" cy="3004794"/>
            </a:xfrm>
          </p:grpSpPr>
          <p:cxnSp>
            <p:nvCxnSpPr>
              <p:cNvPr id="40" name="Straight Connector 39">
                <a:extLst>
                  <a:ext uri="{FF2B5EF4-FFF2-40B4-BE49-F238E27FC236}">
                    <a16:creationId xmlns:a16="http://schemas.microsoft.com/office/drawing/2014/main" id="{3E3E3B3F-02ED-3499-9C93-0B1214E760FA}"/>
                  </a:ext>
                </a:extLst>
              </p:cNvPr>
              <p:cNvCxnSpPr/>
              <p:nvPr/>
            </p:nvCxnSpPr>
            <p:spPr bwMode="auto">
              <a:xfrm>
                <a:off x="2069184" y="1741601"/>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B467BAD1-90D6-4ABE-9DEE-BA5B8DAA43AB}"/>
                  </a:ext>
                </a:extLst>
              </p:cNvPr>
              <p:cNvCxnSpPr/>
              <p:nvPr/>
            </p:nvCxnSpPr>
            <p:spPr bwMode="auto">
              <a:xfrm>
                <a:off x="2069184" y="2342560"/>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77883D8D-F97C-752A-DD0D-70F61A90BB23}"/>
                  </a:ext>
                </a:extLst>
              </p:cNvPr>
              <p:cNvCxnSpPr/>
              <p:nvPr/>
            </p:nvCxnSpPr>
            <p:spPr bwMode="auto">
              <a:xfrm>
                <a:off x="2069184" y="2943519"/>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2803B4A3-42A3-1D54-4941-D3674A24510F}"/>
                  </a:ext>
                </a:extLst>
              </p:cNvPr>
              <p:cNvCxnSpPr/>
              <p:nvPr/>
            </p:nvCxnSpPr>
            <p:spPr bwMode="auto">
              <a:xfrm>
                <a:off x="2069184" y="3544478"/>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8A9B2F3A-B6CE-AE4D-4807-7CA1503347AE}"/>
                  </a:ext>
                </a:extLst>
              </p:cNvPr>
              <p:cNvCxnSpPr/>
              <p:nvPr/>
            </p:nvCxnSpPr>
            <p:spPr bwMode="auto">
              <a:xfrm>
                <a:off x="2069184" y="4145437"/>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ED9476AA-459B-C12C-58D8-274D272EC0C8}"/>
                  </a:ext>
                </a:extLst>
              </p:cNvPr>
              <p:cNvCxnSpPr/>
              <p:nvPr/>
            </p:nvCxnSpPr>
            <p:spPr bwMode="auto">
              <a:xfrm>
                <a:off x="2069184" y="4746395"/>
                <a:ext cx="332295" cy="0"/>
              </a:xfrm>
              <a:prstGeom prst="line">
                <a:avLst/>
              </a:prstGeom>
              <a:noFill/>
              <a:ln w="28575" cap="flat" cmpd="sng" algn="ctr">
                <a:solidFill>
                  <a:schemeClr val="bg1"/>
                </a:solidFill>
                <a:prstDash val="solid"/>
                <a:round/>
                <a:headEnd type="none" w="med" len="med"/>
                <a:tailEnd type="none" w="med" len="med"/>
              </a:ln>
              <a:effectLst/>
            </p:spPr>
          </p:cxnSp>
        </p:grpSp>
        <p:cxnSp>
          <p:nvCxnSpPr>
            <p:cNvPr id="14" name="Straight Connector 13">
              <a:extLst>
                <a:ext uri="{FF2B5EF4-FFF2-40B4-BE49-F238E27FC236}">
                  <a16:creationId xmlns:a16="http://schemas.microsoft.com/office/drawing/2014/main" id="{156E700F-D161-54AB-9DDC-4E781F609BAD}"/>
                </a:ext>
              </a:extLst>
            </p:cNvPr>
            <p:cNvCxnSpPr>
              <a:cxnSpLocks/>
            </p:cNvCxnSpPr>
            <p:nvPr/>
          </p:nvCxnSpPr>
          <p:spPr bwMode="auto">
            <a:xfrm>
              <a:off x="3212338"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7F56C348-BB36-181A-BDAC-D9E46CEBFF9E}"/>
                </a:ext>
              </a:extLst>
            </p:cNvPr>
            <p:cNvCxnSpPr>
              <a:cxnSpLocks/>
            </p:cNvCxnSpPr>
            <p:nvPr/>
          </p:nvCxnSpPr>
          <p:spPr bwMode="auto">
            <a:xfrm>
              <a:off x="4160961"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F49B3767-8A47-3E7D-6728-059077DA785D}"/>
                </a:ext>
              </a:extLst>
            </p:cNvPr>
            <p:cNvCxnSpPr>
              <a:cxnSpLocks/>
            </p:cNvCxnSpPr>
            <p:nvPr/>
          </p:nvCxnSpPr>
          <p:spPr bwMode="auto">
            <a:xfrm>
              <a:off x="5086658"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312B29BD-C99D-5CD3-DAC8-856710887CA2}"/>
                </a:ext>
              </a:extLst>
            </p:cNvPr>
            <p:cNvCxnSpPr>
              <a:cxnSpLocks/>
            </p:cNvCxnSpPr>
            <p:nvPr/>
          </p:nvCxnSpPr>
          <p:spPr bwMode="auto">
            <a:xfrm>
              <a:off x="6035281"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C4515F05-B9AE-8B55-9DD3-18555D785DD8}"/>
                </a:ext>
              </a:extLst>
            </p:cNvPr>
            <p:cNvCxnSpPr>
              <a:cxnSpLocks/>
            </p:cNvCxnSpPr>
            <p:nvPr/>
          </p:nvCxnSpPr>
          <p:spPr bwMode="auto">
            <a:xfrm>
              <a:off x="6965736"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26BA1F28-0546-3D13-9CA8-A7F3611A66A2}"/>
                </a:ext>
              </a:extLst>
            </p:cNvPr>
            <p:cNvCxnSpPr>
              <a:cxnSpLocks/>
            </p:cNvCxnSpPr>
            <p:nvPr/>
          </p:nvCxnSpPr>
          <p:spPr bwMode="auto">
            <a:xfrm>
              <a:off x="7909600"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8B38D7C1-9F69-2224-0FAC-73C65A9B3FDC}"/>
                </a:ext>
              </a:extLst>
            </p:cNvPr>
            <p:cNvCxnSpPr>
              <a:cxnSpLocks/>
            </p:cNvCxnSpPr>
            <p:nvPr/>
          </p:nvCxnSpPr>
          <p:spPr bwMode="auto">
            <a:xfrm>
              <a:off x="8840052"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0EB585DF-7FB9-58C8-740C-6347C3007598}"/>
                </a:ext>
              </a:extLst>
            </p:cNvPr>
            <p:cNvCxnSpPr>
              <a:cxnSpLocks/>
            </p:cNvCxnSpPr>
            <p:nvPr/>
          </p:nvCxnSpPr>
          <p:spPr bwMode="auto">
            <a:xfrm>
              <a:off x="9783920"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491A384D-F820-2518-0470-BF4B4F3BFD6F}"/>
                </a:ext>
              </a:extLst>
            </p:cNvPr>
            <p:cNvCxnSpPr>
              <a:cxnSpLocks/>
            </p:cNvCxnSpPr>
            <p:nvPr/>
          </p:nvCxnSpPr>
          <p:spPr bwMode="auto">
            <a:xfrm>
              <a:off x="10715967"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EAA56316-334B-1FBB-1E65-AF9D932054DD}"/>
                </a:ext>
              </a:extLst>
            </p:cNvPr>
            <p:cNvCxnSpPr>
              <a:cxnSpLocks/>
            </p:cNvCxnSpPr>
            <p:nvPr/>
          </p:nvCxnSpPr>
          <p:spPr bwMode="auto">
            <a:xfrm>
              <a:off x="11658247" y="4469853"/>
              <a:ext cx="0" cy="96639"/>
            </a:xfrm>
            <a:prstGeom prst="line">
              <a:avLst/>
            </a:prstGeom>
            <a:noFill/>
            <a:ln w="28575" cap="flat" cmpd="sng" algn="ctr">
              <a:solidFill>
                <a:schemeClr val="bg1"/>
              </a:solidFill>
              <a:prstDash val="solid"/>
              <a:round/>
              <a:headEnd type="none" w="med" len="med"/>
              <a:tailEnd type="none" w="med" len="med"/>
            </a:ln>
            <a:effectLst/>
          </p:spPr>
        </p:cxnSp>
        <p:sp>
          <p:nvSpPr>
            <p:cNvPr id="24" name="TextBox 23">
              <a:extLst>
                <a:ext uri="{FF2B5EF4-FFF2-40B4-BE49-F238E27FC236}">
                  <a16:creationId xmlns:a16="http://schemas.microsoft.com/office/drawing/2014/main" id="{6BFD8587-9024-0AF8-9F07-FD8245B26E61}"/>
                </a:ext>
              </a:extLst>
            </p:cNvPr>
            <p:cNvSpPr txBox="1"/>
            <p:nvPr/>
          </p:nvSpPr>
          <p:spPr bwMode="auto">
            <a:xfrm>
              <a:off x="1803712" y="3706654"/>
              <a:ext cx="514740" cy="357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25" name="TextBox 24">
              <a:extLst>
                <a:ext uri="{FF2B5EF4-FFF2-40B4-BE49-F238E27FC236}">
                  <a16:creationId xmlns:a16="http://schemas.microsoft.com/office/drawing/2014/main" id="{C970FFAF-8516-EC08-F596-4FEB09EB03BA}"/>
                </a:ext>
              </a:extLst>
            </p:cNvPr>
            <p:cNvSpPr txBox="1"/>
            <p:nvPr/>
          </p:nvSpPr>
          <p:spPr bwMode="auto">
            <a:xfrm>
              <a:off x="1803712" y="3127760"/>
              <a:ext cx="514740" cy="357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26" name="TextBox 25">
              <a:extLst>
                <a:ext uri="{FF2B5EF4-FFF2-40B4-BE49-F238E27FC236}">
                  <a16:creationId xmlns:a16="http://schemas.microsoft.com/office/drawing/2014/main" id="{0A3E350F-98C2-12D8-D117-13F551BE2024}"/>
                </a:ext>
              </a:extLst>
            </p:cNvPr>
            <p:cNvSpPr txBox="1"/>
            <p:nvPr/>
          </p:nvSpPr>
          <p:spPr bwMode="auto">
            <a:xfrm>
              <a:off x="1803712" y="2559668"/>
              <a:ext cx="514740" cy="357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27" name="TextBox 26">
              <a:extLst>
                <a:ext uri="{FF2B5EF4-FFF2-40B4-BE49-F238E27FC236}">
                  <a16:creationId xmlns:a16="http://schemas.microsoft.com/office/drawing/2014/main" id="{4E8DD08A-2827-2BBD-49B6-D9820C6AF2F1}"/>
                </a:ext>
              </a:extLst>
            </p:cNvPr>
            <p:cNvSpPr txBox="1"/>
            <p:nvPr/>
          </p:nvSpPr>
          <p:spPr bwMode="auto">
            <a:xfrm>
              <a:off x="1803712" y="1965655"/>
              <a:ext cx="514740" cy="357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28" name="TextBox 27">
              <a:extLst>
                <a:ext uri="{FF2B5EF4-FFF2-40B4-BE49-F238E27FC236}">
                  <a16:creationId xmlns:a16="http://schemas.microsoft.com/office/drawing/2014/main" id="{61042154-8FC0-3036-3492-F5CAE0A9300D}"/>
                </a:ext>
              </a:extLst>
            </p:cNvPr>
            <p:cNvSpPr txBox="1"/>
            <p:nvPr/>
          </p:nvSpPr>
          <p:spPr bwMode="auto">
            <a:xfrm>
              <a:off x="1679347" y="1386763"/>
              <a:ext cx="671434" cy="357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29" name="TextBox 28">
              <a:extLst>
                <a:ext uri="{FF2B5EF4-FFF2-40B4-BE49-F238E27FC236}">
                  <a16:creationId xmlns:a16="http://schemas.microsoft.com/office/drawing/2014/main" id="{A0C1CAE2-081C-F99A-C0CF-AF79CCED6D73}"/>
                </a:ext>
              </a:extLst>
            </p:cNvPr>
            <p:cNvSpPr txBox="1"/>
            <p:nvPr/>
          </p:nvSpPr>
          <p:spPr bwMode="auto">
            <a:xfrm>
              <a:off x="2122167" y="4479569"/>
              <a:ext cx="3344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0" name="TextBox 29">
              <a:extLst>
                <a:ext uri="{FF2B5EF4-FFF2-40B4-BE49-F238E27FC236}">
                  <a16:creationId xmlns:a16="http://schemas.microsoft.com/office/drawing/2014/main" id="{98D3A252-D6B7-995D-E15F-F19133408A44}"/>
                </a:ext>
              </a:extLst>
            </p:cNvPr>
            <p:cNvSpPr txBox="1"/>
            <p:nvPr/>
          </p:nvSpPr>
          <p:spPr bwMode="auto">
            <a:xfrm>
              <a:off x="3050665" y="4479569"/>
              <a:ext cx="3344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31" name="TextBox 30">
              <a:extLst>
                <a:ext uri="{FF2B5EF4-FFF2-40B4-BE49-F238E27FC236}">
                  <a16:creationId xmlns:a16="http://schemas.microsoft.com/office/drawing/2014/main" id="{BA8BB037-BC8B-3323-2C8C-853D3A3D643E}"/>
                </a:ext>
              </a:extLst>
            </p:cNvPr>
            <p:cNvSpPr txBox="1"/>
            <p:nvPr/>
          </p:nvSpPr>
          <p:spPr bwMode="auto">
            <a:xfrm>
              <a:off x="3947412" y="4479569"/>
              <a:ext cx="4340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2" name="TextBox 31">
              <a:extLst>
                <a:ext uri="{FF2B5EF4-FFF2-40B4-BE49-F238E27FC236}">
                  <a16:creationId xmlns:a16="http://schemas.microsoft.com/office/drawing/2014/main" id="{2ECF4C0A-6D01-1ABB-ED88-7AA8985793DA}"/>
                </a:ext>
              </a:extLst>
            </p:cNvPr>
            <p:cNvSpPr txBox="1"/>
            <p:nvPr/>
          </p:nvSpPr>
          <p:spPr bwMode="auto">
            <a:xfrm>
              <a:off x="4837811"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33" name="TextBox 32">
              <a:extLst>
                <a:ext uri="{FF2B5EF4-FFF2-40B4-BE49-F238E27FC236}">
                  <a16:creationId xmlns:a16="http://schemas.microsoft.com/office/drawing/2014/main" id="{1871E087-45A4-AD56-1E6F-77B2AA272F5C}"/>
                </a:ext>
              </a:extLst>
            </p:cNvPr>
            <p:cNvSpPr txBox="1"/>
            <p:nvPr/>
          </p:nvSpPr>
          <p:spPr bwMode="auto">
            <a:xfrm>
              <a:off x="5783166"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34" name="TextBox 33">
              <a:extLst>
                <a:ext uri="{FF2B5EF4-FFF2-40B4-BE49-F238E27FC236}">
                  <a16:creationId xmlns:a16="http://schemas.microsoft.com/office/drawing/2014/main" id="{CC4A4BF6-6609-292F-6C4F-F6952AC98C67}"/>
                </a:ext>
              </a:extLst>
            </p:cNvPr>
            <p:cNvSpPr txBox="1"/>
            <p:nvPr/>
          </p:nvSpPr>
          <p:spPr bwMode="auto">
            <a:xfrm>
              <a:off x="6715821"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5" name="TextBox 34">
              <a:extLst>
                <a:ext uri="{FF2B5EF4-FFF2-40B4-BE49-F238E27FC236}">
                  <a16:creationId xmlns:a16="http://schemas.microsoft.com/office/drawing/2014/main" id="{D1B819B4-20DD-B0CE-738C-68A59F2C00C5}"/>
                </a:ext>
              </a:extLst>
            </p:cNvPr>
            <p:cNvSpPr txBox="1"/>
            <p:nvPr/>
          </p:nvSpPr>
          <p:spPr bwMode="auto">
            <a:xfrm>
              <a:off x="7661176"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36" name="TextBox 35">
              <a:extLst>
                <a:ext uri="{FF2B5EF4-FFF2-40B4-BE49-F238E27FC236}">
                  <a16:creationId xmlns:a16="http://schemas.microsoft.com/office/drawing/2014/main" id="{1EE8C60B-F699-CE1B-5430-23C34E74C0A5}"/>
                </a:ext>
              </a:extLst>
            </p:cNvPr>
            <p:cNvSpPr txBox="1"/>
            <p:nvPr/>
          </p:nvSpPr>
          <p:spPr bwMode="auto">
            <a:xfrm>
              <a:off x="8587481"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37" name="TextBox 36">
              <a:extLst>
                <a:ext uri="{FF2B5EF4-FFF2-40B4-BE49-F238E27FC236}">
                  <a16:creationId xmlns:a16="http://schemas.microsoft.com/office/drawing/2014/main" id="{3AB41C90-1F4B-D511-1B58-2DB287706629}"/>
                </a:ext>
              </a:extLst>
            </p:cNvPr>
            <p:cNvSpPr txBox="1"/>
            <p:nvPr/>
          </p:nvSpPr>
          <p:spPr bwMode="auto">
            <a:xfrm>
              <a:off x="10478187"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54</a:t>
              </a:r>
            </a:p>
          </p:txBody>
        </p:sp>
        <p:sp>
          <p:nvSpPr>
            <p:cNvPr id="38" name="TextBox 37">
              <a:extLst>
                <a:ext uri="{FF2B5EF4-FFF2-40B4-BE49-F238E27FC236}">
                  <a16:creationId xmlns:a16="http://schemas.microsoft.com/office/drawing/2014/main" id="{DE8579DA-5AA5-0115-94CF-E591168ED2E0}"/>
                </a:ext>
              </a:extLst>
            </p:cNvPr>
            <p:cNvSpPr txBox="1"/>
            <p:nvPr/>
          </p:nvSpPr>
          <p:spPr bwMode="auto">
            <a:xfrm>
              <a:off x="11411900"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9" name="TextBox 38">
              <a:extLst>
                <a:ext uri="{FF2B5EF4-FFF2-40B4-BE49-F238E27FC236}">
                  <a16:creationId xmlns:a16="http://schemas.microsoft.com/office/drawing/2014/main" id="{59041042-AAA6-654A-5709-E2456BD1AD73}"/>
                </a:ext>
              </a:extLst>
            </p:cNvPr>
            <p:cNvSpPr txBox="1"/>
            <p:nvPr/>
          </p:nvSpPr>
          <p:spPr bwMode="auto">
            <a:xfrm>
              <a:off x="9539186"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grpSp>
      <p:graphicFrame>
        <p:nvGraphicFramePr>
          <p:cNvPr id="46" name="Table 21">
            <a:extLst>
              <a:ext uri="{FF2B5EF4-FFF2-40B4-BE49-F238E27FC236}">
                <a16:creationId xmlns:a16="http://schemas.microsoft.com/office/drawing/2014/main" id="{41E03435-680A-AD72-8EBC-608009A6A3F9}"/>
              </a:ext>
            </a:extLst>
          </p:cNvPr>
          <p:cNvGraphicFramePr>
            <a:graphicFrameLocks noGrp="1"/>
          </p:cNvGraphicFramePr>
          <p:nvPr>
            <p:extLst>
              <p:ext uri="{D42A27DB-BD31-4B8C-83A1-F6EECF244321}">
                <p14:modId xmlns:p14="http://schemas.microsoft.com/office/powerpoint/2010/main" val="782006452"/>
              </p:ext>
            </p:extLst>
          </p:nvPr>
        </p:nvGraphicFramePr>
        <p:xfrm>
          <a:off x="1464387" y="4615408"/>
          <a:ext cx="10255454" cy="1036320"/>
        </p:xfrm>
        <a:graphic>
          <a:graphicData uri="http://schemas.openxmlformats.org/drawingml/2006/table">
            <a:tbl>
              <a:tblPr firstRow="1" bandRow="1">
                <a:tableStyleId>{5C22544A-7EE6-4342-B048-85BDC9FD1C3A}</a:tableStyleId>
              </a:tblPr>
              <a:tblGrid>
                <a:gridCol w="932314">
                  <a:extLst>
                    <a:ext uri="{9D8B030D-6E8A-4147-A177-3AD203B41FA5}">
                      <a16:colId xmlns:a16="http://schemas.microsoft.com/office/drawing/2014/main" val="747332097"/>
                    </a:ext>
                  </a:extLst>
                </a:gridCol>
                <a:gridCol w="932314">
                  <a:extLst>
                    <a:ext uri="{9D8B030D-6E8A-4147-A177-3AD203B41FA5}">
                      <a16:colId xmlns:a16="http://schemas.microsoft.com/office/drawing/2014/main" val="2648567366"/>
                    </a:ext>
                  </a:extLst>
                </a:gridCol>
                <a:gridCol w="932314">
                  <a:extLst>
                    <a:ext uri="{9D8B030D-6E8A-4147-A177-3AD203B41FA5}">
                      <a16:colId xmlns:a16="http://schemas.microsoft.com/office/drawing/2014/main" val="635224555"/>
                    </a:ext>
                  </a:extLst>
                </a:gridCol>
                <a:gridCol w="932314">
                  <a:extLst>
                    <a:ext uri="{9D8B030D-6E8A-4147-A177-3AD203B41FA5}">
                      <a16:colId xmlns:a16="http://schemas.microsoft.com/office/drawing/2014/main" val="531337605"/>
                    </a:ext>
                  </a:extLst>
                </a:gridCol>
                <a:gridCol w="932314">
                  <a:extLst>
                    <a:ext uri="{9D8B030D-6E8A-4147-A177-3AD203B41FA5}">
                      <a16:colId xmlns:a16="http://schemas.microsoft.com/office/drawing/2014/main" val="2137365190"/>
                    </a:ext>
                  </a:extLst>
                </a:gridCol>
                <a:gridCol w="932314">
                  <a:extLst>
                    <a:ext uri="{9D8B030D-6E8A-4147-A177-3AD203B41FA5}">
                      <a16:colId xmlns:a16="http://schemas.microsoft.com/office/drawing/2014/main" val="3509243171"/>
                    </a:ext>
                  </a:extLst>
                </a:gridCol>
                <a:gridCol w="932314">
                  <a:extLst>
                    <a:ext uri="{9D8B030D-6E8A-4147-A177-3AD203B41FA5}">
                      <a16:colId xmlns:a16="http://schemas.microsoft.com/office/drawing/2014/main" val="4191472948"/>
                    </a:ext>
                  </a:extLst>
                </a:gridCol>
                <a:gridCol w="932314">
                  <a:extLst>
                    <a:ext uri="{9D8B030D-6E8A-4147-A177-3AD203B41FA5}">
                      <a16:colId xmlns:a16="http://schemas.microsoft.com/office/drawing/2014/main" val="4163426830"/>
                    </a:ext>
                  </a:extLst>
                </a:gridCol>
                <a:gridCol w="932314">
                  <a:extLst>
                    <a:ext uri="{9D8B030D-6E8A-4147-A177-3AD203B41FA5}">
                      <a16:colId xmlns:a16="http://schemas.microsoft.com/office/drawing/2014/main" val="2278512079"/>
                    </a:ext>
                  </a:extLst>
                </a:gridCol>
                <a:gridCol w="932314">
                  <a:extLst>
                    <a:ext uri="{9D8B030D-6E8A-4147-A177-3AD203B41FA5}">
                      <a16:colId xmlns:a16="http://schemas.microsoft.com/office/drawing/2014/main" val="2696205828"/>
                    </a:ext>
                  </a:extLst>
                </a:gridCol>
                <a:gridCol w="932314">
                  <a:extLst>
                    <a:ext uri="{9D8B030D-6E8A-4147-A177-3AD203B41FA5}">
                      <a16:colId xmlns:a16="http://schemas.microsoft.com/office/drawing/2014/main" val="3180899221"/>
                    </a:ext>
                  </a:extLst>
                </a:gridCol>
              </a:tblGrid>
              <a:tr h="370840">
                <a:tc>
                  <a:txBody>
                    <a:bodyPr/>
                    <a:lstStyle/>
                    <a:p>
                      <a:pPr algn="ctr"/>
                      <a:r>
                        <a:rPr lang="en-US" sz="1400" b="0" dirty="0">
                          <a:solidFill>
                            <a:schemeClr val="accent1"/>
                          </a:solidFill>
                        </a:rPr>
                        <a:t>2808</a:t>
                      </a:r>
                    </a:p>
                    <a:p>
                      <a:pPr algn="ctr"/>
                      <a:r>
                        <a:rPr lang="en-US" sz="1400" b="0" dirty="0">
                          <a:solidFill>
                            <a:schemeClr val="accent1"/>
                          </a:solidFill>
                        </a:rPr>
                        <a:t>(0)</a:t>
                      </a:r>
                    </a:p>
                  </a:txBody>
                  <a:tcPr anchor="ctr">
                    <a:noFill/>
                  </a:tcPr>
                </a:tc>
                <a:tc>
                  <a:txBody>
                    <a:bodyPr/>
                    <a:lstStyle/>
                    <a:p>
                      <a:pPr algn="ctr"/>
                      <a:r>
                        <a:rPr lang="en-US" sz="1400" b="0" dirty="0">
                          <a:solidFill>
                            <a:schemeClr val="accent1"/>
                          </a:solidFill>
                        </a:rPr>
                        <a:t>2629</a:t>
                      </a:r>
                    </a:p>
                    <a:p>
                      <a:pPr algn="ctr"/>
                      <a:r>
                        <a:rPr lang="en-US" sz="1400" b="0" dirty="0">
                          <a:solidFill>
                            <a:schemeClr val="accent1"/>
                          </a:solidFill>
                        </a:rPr>
                        <a:t>(147)</a:t>
                      </a:r>
                    </a:p>
                  </a:txBody>
                  <a:tcPr anchor="ctr">
                    <a:noFill/>
                  </a:tcPr>
                </a:tc>
                <a:tc>
                  <a:txBody>
                    <a:bodyPr/>
                    <a:lstStyle/>
                    <a:p>
                      <a:pPr algn="ctr"/>
                      <a:r>
                        <a:rPr lang="en-US" sz="1400" b="0" dirty="0">
                          <a:solidFill>
                            <a:schemeClr val="accent1"/>
                          </a:solidFill>
                        </a:rPr>
                        <a:t>2567</a:t>
                      </a:r>
                    </a:p>
                    <a:p>
                      <a:pPr algn="ctr"/>
                      <a:r>
                        <a:rPr lang="en-US" sz="1400" b="0" dirty="0">
                          <a:solidFill>
                            <a:schemeClr val="accent1"/>
                          </a:solidFill>
                        </a:rPr>
                        <a:t>(174)</a:t>
                      </a:r>
                    </a:p>
                  </a:txBody>
                  <a:tcPr anchor="ctr">
                    <a:noFill/>
                  </a:tcPr>
                </a:tc>
                <a:tc>
                  <a:txBody>
                    <a:bodyPr/>
                    <a:lstStyle/>
                    <a:p>
                      <a:pPr algn="ctr"/>
                      <a:r>
                        <a:rPr lang="en-US" sz="1400" b="0" dirty="0">
                          <a:solidFill>
                            <a:schemeClr val="accent1"/>
                          </a:solidFill>
                        </a:rPr>
                        <a:t>2500</a:t>
                      </a:r>
                    </a:p>
                    <a:p>
                      <a:pPr algn="ctr"/>
                      <a:r>
                        <a:rPr lang="en-US" sz="1400" b="0" dirty="0">
                          <a:solidFill>
                            <a:schemeClr val="accent1"/>
                          </a:solidFill>
                        </a:rPr>
                        <a:t>(196)</a:t>
                      </a:r>
                    </a:p>
                  </a:txBody>
                  <a:tcPr anchor="ctr">
                    <a:noFill/>
                  </a:tcPr>
                </a:tc>
                <a:tc>
                  <a:txBody>
                    <a:bodyPr/>
                    <a:lstStyle/>
                    <a:p>
                      <a:pPr algn="ctr"/>
                      <a:r>
                        <a:rPr lang="en-US" sz="1400" b="0" dirty="0">
                          <a:solidFill>
                            <a:schemeClr val="accent1"/>
                          </a:solidFill>
                        </a:rPr>
                        <a:t>2434</a:t>
                      </a:r>
                    </a:p>
                    <a:p>
                      <a:pPr algn="ctr"/>
                      <a:r>
                        <a:rPr lang="en-US" sz="1400" b="0" dirty="0">
                          <a:solidFill>
                            <a:schemeClr val="accent1"/>
                          </a:solidFill>
                        </a:rPr>
                        <a:t>(217)</a:t>
                      </a:r>
                    </a:p>
                  </a:txBody>
                  <a:tcPr anchor="ctr">
                    <a:noFill/>
                  </a:tcPr>
                </a:tc>
                <a:tc>
                  <a:txBody>
                    <a:bodyPr/>
                    <a:lstStyle/>
                    <a:p>
                      <a:pPr algn="ctr"/>
                      <a:r>
                        <a:rPr lang="en-US" sz="1400" b="0" dirty="0">
                          <a:solidFill>
                            <a:schemeClr val="accent1"/>
                          </a:solidFill>
                        </a:rPr>
                        <a:t>2374</a:t>
                      </a:r>
                    </a:p>
                    <a:p>
                      <a:pPr algn="ctr"/>
                      <a:r>
                        <a:rPr lang="en-US" sz="1400" b="0" dirty="0">
                          <a:solidFill>
                            <a:schemeClr val="accent1"/>
                          </a:solidFill>
                        </a:rPr>
                        <a:t>(236)</a:t>
                      </a:r>
                    </a:p>
                  </a:txBody>
                  <a:tcPr anchor="ctr">
                    <a:noFill/>
                  </a:tcPr>
                </a:tc>
                <a:tc>
                  <a:txBody>
                    <a:bodyPr/>
                    <a:lstStyle/>
                    <a:p>
                      <a:pPr algn="ctr"/>
                      <a:r>
                        <a:rPr lang="en-US" sz="1400" b="0" dirty="0">
                          <a:solidFill>
                            <a:schemeClr val="accent1"/>
                          </a:solidFill>
                        </a:rPr>
                        <a:t>2244</a:t>
                      </a:r>
                      <a:br>
                        <a:rPr lang="en-US" sz="1400" b="0" dirty="0">
                          <a:solidFill>
                            <a:schemeClr val="accent1"/>
                          </a:solidFill>
                        </a:rPr>
                      </a:br>
                      <a:r>
                        <a:rPr lang="en-US" sz="1400" b="0" dirty="0">
                          <a:solidFill>
                            <a:schemeClr val="accent1"/>
                          </a:solidFill>
                        </a:rPr>
                        <a:t>(326)</a:t>
                      </a:r>
                    </a:p>
                  </a:txBody>
                  <a:tcPr anchor="ctr">
                    <a:noFill/>
                  </a:tcPr>
                </a:tc>
                <a:tc>
                  <a:txBody>
                    <a:bodyPr/>
                    <a:lstStyle/>
                    <a:p>
                      <a:pPr algn="ctr"/>
                      <a:r>
                        <a:rPr lang="en-US" sz="1400" b="0" dirty="0">
                          <a:solidFill>
                            <a:schemeClr val="accent1"/>
                          </a:solidFill>
                        </a:rPr>
                        <a:t>1251</a:t>
                      </a:r>
                    </a:p>
                    <a:p>
                      <a:pPr algn="ctr"/>
                      <a:r>
                        <a:rPr lang="en-US" sz="1400" b="0" dirty="0">
                          <a:solidFill>
                            <a:schemeClr val="accent1"/>
                          </a:solidFill>
                        </a:rPr>
                        <a:t>(1293)</a:t>
                      </a:r>
                    </a:p>
                  </a:txBody>
                  <a:tcPr anchor="ctr">
                    <a:noFill/>
                  </a:tcPr>
                </a:tc>
                <a:tc>
                  <a:txBody>
                    <a:bodyPr/>
                    <a:lstStyle/>
                    <a:p>
                      <a:pPr algn="ctr"/>
                      <a:r>
                        <a:rPr lang="en-US" sz="1400" b="0" dirty="0">
                          <a:solidFill>
                            <a:schemeClr val="accent1"/>
                          </a:solidFill>
                        </a:rPr>
                        <a:t>535</a:t>
                      </a:r>
                    </a:p>
                    <a:p>
                      <a:pPr algn="ctr"/>
                      <a:r>
                        <a:rPr lang="en-US" sz="1400" b="0" dirty="0">
                          <a:solidFill>
                            <a:schemeClr val="accent1"/>
                          </a:solidFill>
                        </a:rPr>
                        <a:t>(2001)</a:t>
                      </a:r>
                    </a:p>
                  </a:txBody>
                  <a:tcPr anchor="ctr">
                    <a:noFill/>
                  </a:tcPr>
                </a:tc>
                <a:tc>
                  <a:txBody>
                    <a:bodyPr/>
                    <a:lstStyle/>
                    <a:p>
                      <a:pPr algn="ctr"/>
                      <a:r>
                        <a:rPr lang="en-US" sz="1400" b="0" dirty="0">
                          <a:solidFill>
                            <a:schemeClr val="accent1"/>
                          </a:solidFill>
                        </a:rPr>
                        <a:t>81</a:t>
                      </a:r>
                    </a:p>
                    <a:p>
                      <a:pPr algn="ctr"/>
                      <a:r>
                        <a:rPr lang="en-US" sz="1400" b="0" dirty="0">
                          <a:solidFill>
                            <a:schemeClr val="accent1"/>
                          </a:solidFill>
                        </a:rPr>
                        <a:t>(2447)</a:t>
                      </a:r>
                    </a:p>
                  </a:txBody>
                  <a:tcPr anchor="ctr">
                    <a:noFill/>
                  </a:tcPr>
                </a:tc>
                <a:tc>
                  <a:txBody>
                    <a:bodyPr/>
                    <a:lstStyle/>
                    <a:p>
                      <a:pPr algn="ctr"/>
                      <a:r>
                        <a:rPr lang="en-US" sz="1400" b="0" dirty="0">
                          <a:solidFill>
                            <a:schemeClr val="accent1"/>
                          </a:solidFill>
                        </a:rPr>
                        <a:t>0</a:t>
                      </a:r>
                    </a:p>
                    <a:p>
                      <a:pPr algn="ctr"/>
                      <a:r>
                        <a:rPr lang="en-US" sz="1400" b="0" dirty="0">
                          <a:solidFill>
                            <a:schemeClr val="accent1"/>
                          </a:solidFill>
                        </a:rPr>
                        <a:t>(2527)</a:t>
                      </a:r>
                    </a:p>
                  </a:txBody>
                  <a:tcPr anchor="ctr">
                    <a:noFill/>
                  </a:tcPr>
                </a:tc>
                <a:extLst>
                  <a:ext uri="{0D108BD9-81ED-4DB2-BD59-A6C34878D82A}">
                    <a16:rowId xmlns:a16="http://schemas.microsoft.com/office/drawing/2014/main" val="3704890687"/>
                  </a:ext>
                </a:extLst>
              </a:tr>
              <a:tr h="370840">
                <a:tc>
                  <a:txBody>
                    <a:bodyPr/>
                    <a:lstStyle/>
                    <a:p>
                      <a:pPr algn="ctr"/>
                      <a:r>
                        <a:rPr lang="en-US" sz="1400" b="0" dirty="0">
                          <a:solidFill>
                            <a:schemeClr val="accent3"/>
                          </a:solidFill>
                        </a:rPr>
                        <a:t>2829</a:t>
                      </a:r>
                    </a:p>
                    <a:p>
                      <a:pPr algn="ctr"/>
                      <a:r>
                        <a:rPr lang="en-US" sz="1400" b="0" dirty="0">
                          <a:solidFill>
                            <a:schemeClr val="accent3"/>
                          </a:solidFill>
                        </a:rPr>
                        <a:t>(0)</a:t>
                      </a:r>
                    </a:p>
                  </a:txBody>
                  <a:tcPr anchor="ctr">
                    <a:noFill/>
                  </a:tcPr>
                </a:tc>
                <a:tc>
                  <a:txBody>
                    <a:bodyPr/>
                    <a:lstStyle/>
                    <a:p>
                      <a:pPr algn="ctr"/>
                      <a:r>
                        <a:rPr lang="en-US" sz="1400" b="0" dirty="0">
                          <a:solidFill>
                            <a:schemeClr val="accent3"/>
                          </a:solidFill>
                        </a:rPr>
                        <a:t>2659</a:t>
                      </a:r>
                    </a:p>
                    <a:p>
                      <a:pPr algn="ctr"/>
                      <a:r>
                        <a:rPr lang="en-US" sz="1400" b="0" dirty="0">
                          <a:solidFill>
                            <a:schemeClr val="accent3"/>
                          </a:solidFill>
                        </a:rPr>
                        <a:t>(127)</a:t>
                      </a:r>
                    </a:p>
                  </a:txBody>
                  <a:tcPr anchor="ctr">
                    <a:noFill/>
                  </a:tcPr>
                </a:tc>
                <a:tc>
                  <a:txBody>
                    <a:bodyPr/>
                    <a:lstStyle/>
                    <a:p>
                      <a:pPr algn="ctr"/>
                      <a:r>
                        <a:rPr lang="en-US" sz="1400" b="0" dirty="0">
                          <a:solidFill>
                            <a:schemeClr val="accent3"/>
                          </a:solidFill>
                        </a:rPr>
                        <a:t>2589</a:t>
                      </a:r>
                    </a:p>
                    <a:p>
                      <a:pPr algn="ctr"/>
                      <a:r>
                        <a:rPr lang="en-US" sz="1400" b="0" dirty="0">
                          <a:solidFill>
                            <a:schemeClr val="accent3"/>
                          </a:solidFill>
                        </a:rPr>
                        <a:t>(148)</a:t>
                      </a:r>
                    </a:p>
                  </a:txBody>
                  <a:tcPr anchor="ctr">
                    <a:noFill/>
                  </a:tcPr>
                </a:tc>
                <a:tc>
                  <a:txBody>
                    <a:bodyPr/>
                    <a:lstStyle/>
                    <a:p>
                      <a:pPr algn="ctr"/>
                      <a:r>
                        <a:rPr lang="en-US" sz="1400" b="0" dirty="0">
                          <a:solidFill>
                            <a:schemeClr val="accent3"/>
                          </a:solidFill>
                        </a:rPr>
                        <a:t>2499</a:t>
                      </a:r>
                    </a:p>
                    <a:p>
                      <a:pPr algn="ctr"/>
                      <a:r>
                        <a:rPr lang="en-US" sz="1400" b="0" dirty="0">
                          <a:solidFill>
                            <a:schemeClr val="accent3"/>
                          </a:solidFill>
                        </a:rPr>
                        <a:t>(172)</a:t>
                      </a:r>
                    </a:p>
                  </a:txBody>
                  <a:tcPr anchor="ctr">
                    <a:noFill/>
                  </a:tcPr>
                </a:tc>
                <a:tc>
                  <a:txBody>
                    <a:bodyPr/>
                    <a:lstStyle/>
                    <a:p>
                      <a:pPr algn="ctr"/>
                      <a:r>
                        <a:rPr lang="en-US" sz="1400" b="0" dirty="0">
                          <a:solidFill>
                            <a:schemeClr val="accent3"/>
                          </a:solidFill>
                        </a:rPr>
                        <a:t>2410</a:t>
                      </a:r>
                    </a:p>
                    <a:p>
                      <a:pPr algn="ctr"/>
                      <a:r>
                        <a:rPr lang="en-US" sz="1400" b="0" dirty="0">
                          <a:solidFill>
                            <a:schemeClr val="accent3"/>
                          </a:solidFill>
                        </a:rPr>
                        <a:t>(194)</a:t>
                      </a:r>
                    </a:p>
                  </a:txBody>
                  <a:tcPr anchor="ctr">
                    <a:noFill/>
                  </a:tcPr>
                </a:tc>
                <a:tc>
                  <a:txBody>
                    <a:bodyPr/>
                    <a:lstStyle/>
                    <a:p>
                      <a:pPr algn="ctr"/>
                      <a:r>
                        <a:rPr lang="en-US" sz="1400" b="0" dirty="0">
                          <a:solidFill>
                            <a:schemeClr val="accent3"/>
                          </a:solidFill>
                        </a:rPr>
                        <a:t>2327</a:t>
                      </a:r>
                    </a:p>
                    <a:p>
                      <a:pPr algn="ctr"/>
                      <a:r>
                        <a:rPr lang="en-US" sz="1400" b="0" dirty="0">
                          <a:solidFill>
                            <a:schemeClr val="accent3"/>
                          </a:solidFill>
                        </a:rPr>
                        <a:t>(213)</a:t>
                      </a:r>
                    </a:p>
                  </a:txBody>
                  <a:tcPr anchor="ctr">
                    <a:noFill/>
                  </a:tcPr>
                </a:tc>
                <a:tc>
                  <a:txBody>
                    <a:bodyPr/>
                    <a:lstStyle/>
                    <a:p>
                      <a:pPr algn="ctr"/>
                      <a:r>
                        <a:rPr lang="en-US" sz="1400" b="0" dirty="0">
                          <a:solidFill>
                            <a:schemeClr val="accent3"/>
                          </a:solidFill>
                        </a:rPr>
                        <a:t>2151</a:t>
                      </a:r>
                    </a:p>
                    <a:p>
                      <a:pPr algn="ctr"/>
                      <a:r>
                        <a:rPr lang="en-US" sz="1400" b="0" dirty="0">
                          <a:solidFill>
                            <a:schemeClr val="accent3"/>
                          </a:solidFill>
                        </a:rPr>
                        <a:t>(334)</a:t>
                      </a:r>
                    </a:p>
                  </a:txBody>
                  <a:tcPr anchor="ctr">
                    <a:noFill/>
                  </a:tcPr>
                </a:tc>
                <a:tc>
                  <a:txBody>
                    <a:bodyPr/>
                    <a:lstStyle/>
                    <a:p>
                      <a:pPr algn="ctr"/>
                      <a:r>
                        <a:rPr lang="en-US" sz="1400" b="0" dirty="0">
                          <a:solidFill>
                            <a:schemeClr val="accent3"/>
                          </a:solidFill>
                        </a:rPr>
                        <a:t>1231</a:t>
                      </a:r>
                    </a:p>
                    <a:p>
                      <a:pPr algn="ctr"/>
                      <a:r>
                        <a:rPr lang="en-US" sz="1400" b="0" dirty="0">
                          <a:solidFill>
                            <a:schemeClr val="accent3"/>
                          </a:solidFill>
                        </a:rPr>
                        <a:t>(1210)</a:t>
                      </a:r>
                    </a:p>
                  </a:txBody>
                  <a:tcPr anchor="ctr">
                    <a:noFill/>
                  </a:tcPr>
                </a:tc>
                <a:tc>
                  <a:txBody>
                    <a:bodyPr/>
                    <a:lstStyle/>
                    <a:p>
                      <a:pPr algn="ctr"/>
                      <a:r>
                        <a:rPr lang="en-US" sz="1400" b="0" dirty="0">
                          <a:solidFill>
                            <a:schemeClr val="accent3"/>
                          </a:solidFill>
                        </a:rPr>
                        <a:t>526</a:t>
                      </a:r>
                    </a:p>
                    <a:p>
                      <a:pPr algn="ctr"/>
                      <a:r>
                        <a:rPr lang="en-US" sz="1400" b="0" dirty="0">
                          <a:solidFill>
                            <a:schemeClr val="accent3"/>
                          </a:solidFill>
                        </a:rPr>
                        <a:t>(1895)</a:t>
                      </a:r>
                    </a:p>
                  </a:txBody>
                  <a:tcPr anchor="ctr">
                    <a:noFill/>
                  </a:tcPr>
                </a:tc>
                <a:tc>
                  <a:txBody>
                    <a:bodyPr/>
                    <a:lstStyle/>
                    <a:p>
                      <a:pPr algn="ctr"/>
                      <a:r>
                        <a:rPr lang="en-US" sz="1400" b="0" dirty="0">
                          <a:solidFill>
                            <a:schemeClr val="accent3"/>
                          </a:solidFill>
                        </a:rPr>
                        <a:t>85</a:t>
                      </a:r>
                    </a:p>
                    <a:p>
                      <a:pPr algn="ctr"/>
                      <a:r>
                        <a:rPr lang="en-US" sz="1400" b="0" dirty="0">
                          <a:solidFill>
                            <a:schemeClr val="accent3"/>
                          </a:solidFill>
                        </a:rPr>
                        <a:t>(2324)</a:t>
                      </a:r>
                    </a:p>
                  </a:txBody>
                  <a:tcPr anchor="ctr">
                    <a:noFill/>
                  </a:tcPr>
                </a:tc>
                <a:tc>
                  <a:txBody>
                    <a:bodyPr/>
                    <a:lstStyle/>
                    <a:p>
                      <a:pPr algn="ctr"/>
                      <a:r>
                        <a:rPr lang="en-US" sz="1400" b="0" dirty="0">
                          <a:solidFill>
                            <a:schemeClr val="accent3"/>
                          </a:solidFill>
                        </a:rPr>
                        <a:t>0</a:t>
                      </a:r>
                    </a:p>
                    <a:p>
                      <a:pPr algn="ctr"/>
                      <a:r>
                        <a:rPr lang="en-US" sz="1400" b="0" dirty="0">
                          <a:solidFill>
                            <a:schemeClr val="accent3"/>
                          </a:solidFill>
                        </a:rPr>
                        <a:t>(2408)</a:t>
                      </a:r>
                    </a:p>
                  </a:txBody>
                  <a:tcPr anchor="ctr">
                    <a:noFill/>
                  </a:tcPr>
                </a:tc>
                <a:extLst>
                  <a:ext uri="{0D108BD9-81ED-4DB2-BD59-A6C34878D82A}">
                    <a16:rowId xmlns:a16="http://schemas.microsoft.com/office/drawing/2014/main" val="1978644110"/>
                  </a:ext>
                </a:extLst>
              </a:tr>
            </a:tbl>
          </a:graphicData>
        </a:graphic>
      </p:graphicFrame>
      <p:sp>
        <p:nvSpPr>
          <p:cNvPr id="47" name="TextBox 46">
            <a:extLst>
              <a:ext uri="{FF2B5EF4-FFF2-40B4-BE49-F238E27FC236}">
                <a16:creationId xmlns:a16="http://schemas.microsoft.com/office/drawing/2014/main" id="{0B18938A-06CF-87A4-B695-FA6350B6CD66}"/>
              </a:ext>
            </a:extLst>
          </p:cNvPr>
          <p:cNvSpPr txBox="1"/>
          <p:nvPr/>
        </p:nvSpPr>
        <p:spPr bwMode="auto">
          <a:xfrm>
            <a:off x="208947" y="4203352"/>
            <a:ext cx="1506695"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(Censored)</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Abemaciclib + ET</a:t>
            </a:r>
            <a:b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ET alone</a:t>
            </a:r>
          </a:p>
        </p:txBody>
      </p:sp>
      <p:sp>
        <p:nvSpPr>
          <p:cNvPr id="48" name="Freeform: Shape 47">
            <a:extLst>
              <a:ext uri="{FF2B5EF4-FFF2-40B4-BE49-F238E27FC236}">
                <a16:creationId xmlns:a16="http://schemas.microsoft.com/office/drawing/2014/main" id="{5DBC08D5-7B47-4CEF-7329-0C025028E2EF}"/>
              </a:ext>
            </a:extLst>
          </p:cNvPr>
          <p:cNvSpPr/>
          <p:nvPr/>
        </p:nvSpPr>
        <p:spPr bwMode="auto">
          <a:xfrm>
            <a:off x="1925165" y="1143440"/>
            <a:ext cx="8960908" cy="429683"/>
          </a:xfrm>
          <a:custGeom>
            <a:avLst/>
            <a:gdLst>
              <a:gd name="connsiteX0" fmla="*/ 8960908 w 8960908"/>
              <a:gd name="connsiteY0" fmla="*/ 429683 h 429683"/>
              <a:gd name="connsiteX1" fmla="*/ 8501592 w 8960908"/>
              <a:gd name="connsiteY1" fmla="*/ 429683 h 429683"/>
              <a:gd name="connsiteX2" fmla="*/ 8501592 w 8960908"/>
              <a:gd name="connsiteY2" fmla="*/ 376766 h 429683"/>
              <a:gd name="connsiteX3" fmla="*/ 8162925 w 8960908"/>
              <a:gd name="connsiteY3" fmla="*/ 376766 h 429683"/>
              <a:gd name="connsiteX4" fmla="*/ 8162925 w 8960908"/>
              <a:gd name="connsiteY4" fmla="*/ 364066 h 429683"/>
              <a:gd name="connsiteX5" fmla="*/ 7817908 w 8960908"/>
              <a:gd name="connsiteY5" fmla="*/ 364066 h 429683"/>
              <a:gd name="connsiteX6" fmla="*/ 7817908 w 8960908"/>
              <a:gd name="connsiteY6" fmla="*/ 354541 h 429683"/>
              <a:gd name="connsiteX7" fmla="*/ 7758642 w 8960908"/>
              <a:gd name="connsiteY7" fmla="*/ 354541 h 429683"/>
              <a:gd name="connsiteX8" fmla="*/ 7758642 w 8960908"/>
              <a:gd name="connsiteY8" fmla="*/ 343958 h 429683"/>
              <a:gd name="connsiteX9" fmla="*/ 7657042 w 8960908"/>
              <a:gd name="connsiteY9" fmla="*/ 343958 h 429683"/>
              <a:gd name="connsiteX10" fmla="*/ 7657042 w 8960908"/>
              <a:gd name="connsiteY10" fmla="*/ 330200 h 429683"/>
              <a:gd name="connsiteX11" fmla="*/ 7356475 w 8960908"/>
              <a:gd name="connsiteY11" fmla="*/ 330200 h 429683"/>
              <a:gd name="connsiteX12" fmla="*/ 7356475 w 8960908"/>
              <a:gd name="connsiteY12" fmla="*/ 322791 h 429683"/>
              <a:gd name="connsiteX13" fmla="*/ 7066492 w 8960908"/>
              <a:gd name="connsiteY13" fmla="*/ 322791 h 429683"/>
              <a:gd name="connsiteX14" fmla="*/ 7066492 w 8960908"/>
              <a:gd name="connsiteY14" fmla="*/ 314325 h 429683"/>
              <a:gd name="connsiteX15" fmla="*/ 6766983 w 8960908"/>
              <a:gd name="connsiteY15" fmla="*/ 314325 h 429683"/>
              <a:gd name="connsiteX16" fmla="*/ 6766983 w 8960908"/>
              <a:gd name="connsiteY16" fmla="*/ 304800 h 429683"/>
              <a:gd name="connsiteX17" fmla="*/ 6559550 w 8960908"/>
              <a:gd name="connsiteY17" fmla="*/ 304800 h 429683"/>
              <a:gd name="connsiteX18" fmla="*/ 6559550 w 8960908"/>
              <a:gd name="connsiteY18" fmla="*/ 293158 h 429683"/>
              <a:gd name="connsiteX19" fmla="*/ 6113992 w 8960908"/>
              <a:gd name="connsiteY19" fmla="*/ 293158 h 429683"/>
              <a:gd name="connsiteX20" fmla="*/ 6113992 w 8960908"/>
              <a:gd name="connsiteY20" fmla="*/ 277283 h 429683"/>
              <a:gd name="connsiteX21" fmla="*/ 5747808 w 8960908"/>
              <a:gd name="connsiteY21" fmla="*/ 277283 h 429683"/>
              <a:gd name="connsiteX22" fmla="*/ 5747808 w 8960908"/>
              <a:gd name="connsiteY22" fmla="*/ 267758 h 429683"/>
              <a:gd name="connsiteX23" fmla="*/ 5613400 w 8960908"/>
              <a:gd name="connsiteY23" fmla="*/ 267758 h 429683"/>
              <a:gd name="connsiteX24" fmla="*/ 5613400 w 8960908"/>
              <a:gd name="connsiteY24" fmla="*/ 260350 h 429683"/>
              <a:gd name="connsiteX25" fmla="*/ 5526617 w 8960908"/>
              <a:gd name="connsiteY25" fmla="*/ 260350 h 429683"/>
              <a:gd name="connsiteX26" fmla="*/ 5526617 w 8960908"/>
              <a:gd name="connsiteY26" fmla="*/ 251883 h 429683"/>
              <a:gd name="connsiteX27" fmla="*/ 5353050 w 8960908"/>
              <a:gd name="connsiteY27" fmla="*/ 251883 h 429683"/>
              <a:gd name="connsiteX28" fmla="*/ 5351992 w 8960908"/>
              <a:gd name="connsiteY28" fmla="*/ 250825 h 429683"/>
              <a:gd name="connsiteX29" fmla="*/ 5204883 w 8960908"/>
              <a:gd name="connsiteY29" fmla="*/ 250825 h 429683"/>
              <a:gd name="connsiteX30" fmla="*/ 5204883 w 8960908"/>
              <a:gd name="connsiteY30" fmla="*/ 238125 h 429683"/>
              <a:gd name="connsiteX31" fmla="*/ 4970992 w 8960908"/>
              <a:gd name="connsiteY31" fmla="*/ 238125 h 429683"/>
              <a:gd name="connsiteX32" fmla="*/ 4970992 w 8960908"/>
              <a:gd name="connsiteY32" fmla="*/ 228600 h 429683"/>
              <a:gd name="connsiteX33" fmla="*/ 4827058 w 8960908"/>
              <a:gd name="connsiteY33" fmla="*/ 228600 h 429683"/>
              <a:gd name="connsiteX34" fmla="*/ 4827058 w 8960908"/>
              <a:gd name="connsiteY34" fmla="*/ 222250 h 429683"/>
              <a:gd name="connsiteX35" fmla="*/ 4704292 w 8960908"/>
              <a:gd name="connsiteY35" fmla="*/ 222250 h 429683"/>
              <a:gd name="connsiteX36" fmla="*/ 4704292 w 8960908"/>
              <a:gd name="connsiteY36" fmla="*/ 214841 h 429683"/>
              <a:gd name="connsiteX37" fmla="*/ 4533900 w 8960908"/>
              <a:gd name="connsiteY37" fmla="*/ 214841 h 429683"/>
              <a:gd name="connsiteX38" fmla="*/ 4533900 w 8960908"/>
              <a:gd name="connsiteY38" fmla="*/ 210608 h 429683"/>
              <a:gd name="connsiteX39" fmla="*/ 4428067 w 8960908"/>
              <a:gd name="connsiteY39" fmla="*/ 210608 h 429683"/>
              <a:gd name="connsiteX40" fmla="*/ 4428067 w 8960908"/>
              <a:gd name="connsiteY40" fmla="*/ 206375 h 429683"/>
              <a:gd name="connsiteX41" fmla="*/ 4291542 w 8960908"/>
              <a:gd name="connsiteY41" fmla="*/ 206375 h 429683"/>
              <a:gd name="connsiteX42" fmla="*/ 4291542 w 8960908"/>
              <a:gd name="connsiteY42" fmla="*/ 196850 h 429683"/>
              <a:gd name="connsiteX43" fmla="*/ 3963458 w 8960908"/>
              <a:gd name="connsiteY43" fmla="*/ 196850 h 429683"/>
              <a:gd name="connsiteX44" fmla="*/ 3963458 w 8960908"/>
              <a:gd name="connsiteY44" fmla="*/ 183091 h 429683"/>
              <a:gd name="connsiteX45" fmla="*/ 3875617 w 8960908"/>
              <a:gd name="connsiteY45" fmla="*/ 183091 h 429683"/>
              <a:gd name="connsiteX46" fmla="*/ 3875617 w 8960908"/>
              <a:gd name="connsiteY46" fmla="*/ 174625 h 429683"/>
              <a:gd name="connsiteX47" fmla="*/ 3744383 w 8960908"/>
              <a:gd name="connsiteY47" fmla="*/ 174625 h 429683"/>
              <a:gd name="connsiteX48" fmla="*/ 3744383 w 8960908"/>
              <a:gd name="connsiteY48" fmla="*/ 160866 h 429683"/>
              <a:gd name="connsiteX49" fmla="*/ 3676650 w 8960908"/>
              <a:gd name="connsiteY49" fmla="*/ 160866 h 429683"/>
              <a:gd name="connsiteX50" fmla="*/ 3676650 w 8960908"/>
              <a:gd name="connsiteY50" fmla="*/ 154516 h 429683"/>
              <a:gd name="connsiteX51" fmla="*/ 3578225 w 8960908"/>
              <a:gd name="connsiteY51" fmla="*/ 154516 h 429683"/>
              <a:gd name="connsiteX52" fmla="*/ 3578225 w 8960908"/>
              <a:gd name="connsiteY52" fmla="*/ 147108 h 429683"/>
              <a:gd name="connsiteX53" fmla="*/ 3326342 w 8960908"/>
              <a:gd name="connsiteY53" fmla="*/ 147108 h 429683"/>
              <a:gd name="connsiteX54" fmla="*/ 3326342 w 8960908"/>
              <a:gd name="connsiteY54" fmla="*/ 139700 h 429683"/>
              <a:gd name="connsiteX55" fmla="*/ 3217333 w 8960908"/>
              <a:gd name="connsiteY55" fmla="*/ 139700 h 429683"/>
              <a:gd name="connsiteX56" fmla="*/ 3217333 w 8960908"/>
              <a:gd name="connsiteY56" fmla="*/ 125941 h 429683"/>
              <a:gd name="connsiteX57" fmla="*/ 2985558 w 8960908"/>
              <a:gd name="connsiteY57" fmla="*/ 125941 h 429683"/>
              <a:gd name="connsiteX58" fmla="*/ 2985558 w 8960908"/>
              <a:gd name="connsiteY58" fmla="*/ 121708 h 429683"/>
              <a:gd name="connsiteX59" fmla="*/ 2789767 w 8960908"/>
              <a:gd name="connsiteY59" fmla="*/ 121708 h 429683"/>
              <a:gd name="connsiteX60" fmla="*/ 2789767 w 8960908"/>
              <a:gd name="connsiteY60" fmla="*/ 117475 h 429683"/>
              <a:gd name="connsiteX61" fmla="*/ 2724150 w 8960908"/>
              <a:gd name="connsiteY61" fmla="*/ 117475 h 429683"/>
              <a:gd name="connsiteX62" fmla="*/ 2724150 w 8960908"/>
              <a:gd name="connsiteY62" fmla="*/ 107950 h 429683"/>
              <a:gd name="connsiteX63" fmla="*/ 2587625 w 8960908"/>
              <a:gd name="connsiteY63" fmla="*/ 107950 h 429683"/>
              <a:gd name="connsiteX64" fmla="*/ 2587625 w 8960908"/>
              <a:gd name="connsiteY64" fmla="*/ 103716 h 429683"/>
              <a:gd name="connsiteX65" fmla="*/ 2456392 w 8960908"/>
              <a:gd name="connsiteY65" fmla="*/ 103716 h 429683"/>
              <a:gd name="connsiteX66" fmla="*/ 2456392 w 8960908"/>
              <a:gd name="connsiteY66" fmla="*/ 97366 h 429683"/>
              <a:gd name="connsiteX67" fmla="*/ 2277533 w 8960908"/>
              <a:gd name="connsiteY67" fmla="*/ 97366 h 429683"/>
              <a:gd name="connsiteX68" fmla="*/ 2277533 w 8960908"/>
              <a:gd name="connsiteY68" fmla="*/ 88900 h 429683"/>
              <a:gd name="connsiteX69" fmla="*/ 2083858 w 8960908"/>
              <a:gd name="connsiteY69" fmla="*/ 88900 h 429683"/>
              <a:gd name="connsiteX70" fmla="*/ 2083858 w 8960908"/>
              <a:gd name="connsiteY70" fmla="*/ 81491 h 429683"/>
              <a:gd name="connsiteX71" fmla="*/ 1926167 w 8960908"/>
              <a:gd name="connsiteY71" fmla="*/ 81491 h 429683"/>
              <a:gd name="connsiteX72" fmla="*/ 1926167 w 8960908"/>
              <a:gd name="connsiteY72" fmla="*/ 73025 h 429683"/>
              <a:gd name="connsiteX73" fmla="*/ 1766358 w 8960908"/>
              <a:gd name="connsiteY73" fmla="*/ 73025 h 429683"/>
              <a:gd name="connsiteX74" fmla="*/ 1766358 w 8960908"/>
              <a:gd name="connsiteY74" fmla="*/ 62441 h 429683"/>
              <a:gd name="connsiteX75" fmla="*/ 1557867 w 8960908"/>
              <a:gd name="connsiteY75" fmla="*/ 62441 h 429683"/>
              <a:gd name="connsiteX76" fmla="*/ 1557867 w 8960908"/>
              <a:gd name="connsiteY76" fmla="*/ 59266 h 429683"/>
              <a:gd name="connsiteX77" fmla="*/ 1332442 w 8960908"/>
              <a:gd name="connsiteY77" fmla="*/ 59266 h 429683"/>
              <a:gd name="connsiteX78" fmla="*/ 1332442 w 8960908"/>
              <a:gd name="connsiteY78" fmla="*/ 48683 h 429683"/>
              <a:gd name="connsiteX79" fmla="*/ 1117600 w 8960908"/>
              <a:gd name="connsiteY79" fmla="*/ 48683 h 429683"/>
              <a:gd name="connsiteX80" fmla="*/ 1117600 w 8960908"/>
              <a:gd name="connsiteY80" fmla="*/ 40216 h 429683"/>
              <a:gd name="connsiteX81" fmla="*/ 962025 w 8960908"/>
              <a:gd name="connsiteY81" fmla="*/ 40216 h 429683"/>
              <a:gd name="connsiteX82" fmla="*/ 962025 w 8960908"/>
              <a:gd name="connsiteY82" fmla="*/ 26458 h 429683"/>
              <a:gd name="connsiteX83" fmla="*/ 776817 w 8960908"/>
              <a:gd name="connsiteY83" fmla="*/ 26458 h 429683"/>
              <a:gd name="connsiteX84" fmla="*/ 776817 w 8960908"/>
              <a:gd name="connsiteY84" fmla="*/ 17991 h 429683"/>
              <a:gd name="connsiteX85" fmla="*/ 549275 w 8960908"/>
              <a:gd name="connsiteY85" fmla="*/ 17991 h 429683"/>
              <a:gd name="connsiteX86" fmla="*/ 549275 w 8960908"/>
              <a:gd name="connsiteY86" fmla="*/ 7408 h 429683"/>
              <a:gd name="connsiteX87" fmla="*/ 315383 w 8960908"/>
              <a:gd name="connsiteY87" fmla="*/ 7408 h 429683"/>
              <a:gd name="connsiteX88" fmla="*/ 315383 w 8960908"/>
              <a:gd name="connsiteY88" fmla="*/ 0 h 429683"/>
              <a:gd name="connsiteX89" fmla="*/ 0 w 8960908"/>
              <a:gd name="connsiteY89" fmla="*/ 0 h 42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8960908" h="429683">
                <a:moveTo>
                  <a:pt x="8960908" y="429683"/>
                </a:moveTo>
                <a:lnTo>
                  <a:pt x="8501592" y="429683"/>
                </a:lnTo>
                <a:lnTo>
                  <a:pt x="8501592" y="376766"/>
                </a:lnTo>
                <a:lnTo>
                  <a:pt x="8162925" y="376766"/>
                </a:lnTo>
                <a:lnTo>
                  <a:pt x="8162925" y="364066"/>
                </a:lnTo>
                <a:lnTo>
                  <a:pt x="7817908" y="364066"/>
                </a:lnTo>
                <a:lnTo>
                  <a:pt x="7817908" y="354541"/>
                </a:lnTo>
                <a:lnTo>
                  <a:pt x="7758642" y="354541"/>
                </a:lnTo>
                <a:lnTo>
                  <a:pt x="7758642" y="343958"/>
                </a:lnTo>
                <a:lnTo>
                  <a:pt x="7657042" y="343958"/>
                </a:lnTo>
                <a:lnTo>
                  <a:pt x="7657042" y="330200"/>
                </a:lnTo>
                <a:lnTo>
                  <a:pt x="7356475" y="330200"/>
                </a:lnTo>
                <a:lnTo>
                  <a:pt x="7356475" y="322791"/>
                </a:lnTo>
                <a:lnTo>
                  <a:pt x="7066492" y="322791"/>
                </a:lnTo>
                <a:lnTo>
                  <a:pt x="7066492" y="314325"/>
                </a:lnTo>
                <a:lnTo>
                  <a:pt x="6766983" y="314325"/>
                </a:lnTo>
                <a:lnTo>
                  <a:pt x="6766983" y="304800"/>
                </a:lnTo>
                <a:lnTo>
                  <a:pt x="6559550" y="304800"/>
                </a:lnTo>
                <a:lnTo>
                  <a:pt x="6559550" y="293158"/>
                </a:lnTo>
                <a:lnTo>
                  <a:pt x="6113992" y="293158"/>
                </a:lnTo>
                <a:lnTo>
                  <a:pt x="6113992" y="277283"/>
                </a:lnTo>
                <a:lnTo>
                  <a:pt x="5747808" y="277283"/>
                </a:lnTo>
                <a:lnTo>
                  <a:pt x="5747808" y="267758"/>
                </a:lnTo>
                <a:lnTo>
                  <a:pt x="5613400" y="267758"/>
                </a:lnTo>
                <a:lnTo>
                  <a:pt x="5613400" y="260350"/>
                </a:lnTo>
                <a:lnTo>
                  <a:pt x="5526617" y="260350"/>
                </a:lnTo>
                <a:lnTo>
                  <a:pt x="5526617" y="251883"/>
                </a:lnTo>
                <a:lnTo>
                  <a:pt x="5353050" y="251883"/>
                </a:lnTo>
                <a:lnTo>
                  <a:pt x="5351992" y="250825"/>
                </a:lnTo>
                <a:lnTo>
                  <a:pt x="5204883" y="250825"/>
                </a:lnTo>
                <a:lnTo>
                  <a:pt x="5204883" y="238125"/>
                </a:lnTo>
                <a:lnTo>
                  <a:pt x="4970992" y="238125"/>
                </a:lnTo>
                <a:lnTo>
                  <a:pt x="4970992" y="228600"/>
                </a:lnTo>
                <a:lnTo>
                  <a:pt x="4827058" y="228600"/>
                </a:lnTo>
                <a:lnTo>
                  <a:pt x="4827058" y="222250"/>
                </a:lnTo>
                <a:lnTo>
                  <a:pt x="4704292" y="222250"/>
                </a:lnTo>
                <a:lnTo>
                  <a:pt x="4704292" y="214841"/>
                </a:lnTo>
                <a:lnTo>
                  <a:pt x="4533900" y="214841"/>
                </a:lnTo>
                <a:lnTo>
                  <a:pt x="4533900" y="210608"/>
                </a:lnTo>
                <a:lnTo>
                  <a:pt x="4428067" y="210608"/>
                </a:lnTo>
                <a:lnTo>
                  <a:pt x="4428067" y="206375"/>
                </a:lnTo>
                <a:lnTo>
                  <a:pt x="4291542" y="206375"/>
                </a:lnTo>
                <a:lnTo>
                  <a:pt x="4291542" y="196850"/>
                </a:lnTo>
                <a:lnTo>
                  <a:pt x="3963458" y="196850"/>
                </a:lnTo>
                <a:lnTo>
                  <a:pt x="3963458" y="183091"/>
                </a:lnTo>
                <a:lnTo>
                  <a:pt x="3875617" y="183091"/>
                </a:lnTo>
                <a:lnTo>
                  <a:pt x="3875617" y="174625"/>
                </a:lnTo>
                <a:lnTo>
                  <a:pt x="3744383" y="174625"/>
                </a:lnTo>
                <a:lnTo>
                  <a:pt x="3744383" y="160866"/>
                </a:lnTo>
                <a:lnTo>
                  <a:pt x="3676650" y="160866"/>
                </a:lnTo>
                <a:lnTo>
                  <a:pt x="3676650" y="154516"/>
                </a:lnTo>
                <a:lnTo>
                  <a:pt x="3578225" y="154516"/>
                </a:lnTo>
                <a:lnTo>
                  <a:pt x="3578225" y="147108"/>
                </a:lnTo>
                <a:lnTo>
                  <a:pt x="3326342" y="147108"/>
                </a:lnTo>
                <a:lnTo>
                  <a:pt x="3326342" y="139700"/>
                </a:lnTo>
                <a:lnTo>
                  <a:pt x="3217333" y="139700"/>
                </a:lnTo>
                <a:lnTo>
                  <a:pt x="3217333" y="125941"/>
                </a:lnTo>
                <a:lnTo>
                  <a:pt x="2985558" y="125941"/>
                </a:lnTo>
                <a:lnTo>
                  <a:pt x="2985558" y="121708"/>
                </a:lnTo>
                <a:lnTo>
                  <a:pt x="2789767" y="121708"/>
                </a:lnTo>
                <a:lnTo>
                  <a:pt x="2789767" y="117475"/>
                </a:lnTo>
                <a:lnTo>
                  <a:pt x="2724150" y="117475"/>
                </a:lnTo>
                <a:lnTo>
                  <a:pt x="2724150" y="107950"/>
                </a:lnTo>
                <a:lnTo>
                  <a:pt x="2587625" y="107950"/>
                </a:lnTo>
                <a:lnTo>
                  <a:pt x="2587625" y="103716"/>
                </a:lnTo>
                <a:lnTo>
                  <a:pt x="2456392" y="103716"/>
                </a:lnTo>
                <a:lnTo>
                  <a:pt x="2456392" y="97366"/>
                </a:lnTo>
                <a:lnTo>
                  <a:pt x="2277533" y="97366"/>
                </a:lnTo>
                <a:lnTo>
                  <a:pt x="2277533" y="88900"/>
                </a:lnTo>
                <a:lnTo>
                  <a:pt x="2083858" y="88900"/>
                </a:lnTo>
                <a:lnTo>
                  <a:pt x="2083858" y="81491"/>
                </a:lnTo>
                <a:lnTo>
                  <a:pt x="1926167" y="81491"/>
                </a:lnTo>
                <a:lnTo>
                  <a:pt x="1926167" y="73025"/>
                </a:lnTo>
                <a:lnTo>
                  <a:pt x="1766358" y="73025"/>
                </a:lnTo>
                <a:lnTo>
                  <a:pt x="1766358" y="62441"/>
                </a:lnTo>
                <a:lnTo>
                  <a:pt x="1557867" y="62441"/>
                </a:lnTo>
                <a:lnTo>
                  <a:pt x="1557867" y="59266"/>
                </a:lnTo>
                <a:lnTo>
                  <a:pt x="1332442" y="59266"/>
                </a:lnTo>
                <a:lnTo>
                  <a:pt x="1332442" y="48683"/>
                </a:lnTo>
                <a:lnTo>
                  <a:pt x="1117600" y="48683"/>
                </a:lnTo>
                <a:lnTo>
                  <a:pt x="1117600" y="40216"/>
                </a:lnTo>
                <a:lnTo>
                  <a:pt x="962025" y="40216"/>
                </a:lnTo>
                <a:lnTo>
                  <a:pt x="962025" y="26458"/>
                </a:lnTo>
                <a:lnTo>
                  <a:pt x="776817" y="26458"/>
                </a:lnTo>
                <a:lnTo>
                  <a:pt x="776817" y="17991"/>
                </a:lnTo>
                <a:lnTo>
                  <a:pt x="549275" y="17991"/>
                </a:lnTo>
                <a:lnTo>
                  <a:pt x="549275" y="7408"/>
                </a:lnTo>
                <a:lnTo>
                  <a:pt x="315383" y="7408"/>
                </a:lnTo>
                <a:lnTo>
                  <a:pt x="315383"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49" name="Group 48">
            <a:extLst>
              <a:ext uri="{FF2B5EF4-FFF2-40B4-BE49-F238E27FC236}">
                <a16:creationId xmlns:a16="http://schemas.microsoft.com/office/drawing/2014/main" id="{48D02743-3D6B-F3DB-96AA-0550B49DF563}"/>
              </a:ext>
            </a:extLst>
          </p:cNvPr>
          <p:cNvGrpSpPr/>
          <p:nvPr/>
        </p:nvGrpSpPr>
        <p:grpSpPr>
          <a:xfrm>
            <a:off x="2002409" y="1109575"/>
            <a:ext cx="8880489" cy="498473"/>
            <a:chOff x="2369594" y="1546227"/>
            <a:chExt cx="8880489" cy="498473"/>
          </a:xfrm>
        </p:grpSpPr>
        <p:grpSp>
          <p:nvGrpSpPr>
            <p:cNvPr id="50" name="Group 49">
              <a:extLst>
                <a:ext uri="{FF2B5EF4-FFF2-40B4-BE49-F238E27FC236}">
                  <a16:creationId xmlns:a16="http://schemas.microsoft.com/office/drawing/2014/main" id="{86DBCF1A-1E29-0676-8A36-0A13E3E75B53}"/>
                </a:ext>
              </a:extLst>
            </p:cNvPr>
            <p:cNvGrpSpPr/>
            <p:nvPr/>
          </p:nvGrpSpPr>
          <p:grpSpPr>
            <a:xfrm>
              <a:off x="2668045" y="1554693"/>
              <a:ext cx="8582038" cy="490007"/>
              <a:chOff x="2668045" y="1554693"/>
              <a:chExt cx="8582038" cy="490007"/>
            </a:xfrm>
          </p:grpSpPr>
          <p:cxnSp>
            <p:nvCxnSpPr>
              <p:cNvPr id="62" name="Straight Connector 61">
                <a:extLst>
                  <a:ext uri="{FF2B5EF4-FFF2-40B4-BE49-F238E27FC236}">
                    <a16:creationId xmlns:a16="http://schemas.microsoft.com/office/drawing/2014/main" id="{584374E3-B533-16EF-302B-C17E77658F03}"/>
                  </a:ext>
                </a:extLst>
              </p:cNvPr>
              <p:cNvCxnSpPr>
                <a:cxnSpLocks/>
              </p:cNvCxnSpPr>
              <p:nvPr/>
            </p:nvCxnSpPr>
            <p:spPr bwMode="auto">
              <a:xfrm>
                <a:off x="11113558" y="197590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3A7A7B10-495F-6ADF-3DF4-40872A8F24C4}"/>
                  </a:ext>
                </a:extLst>
              </p:cNvPr>
              <p:cNvCxnSpPr>
                <a:cxnSpLocks/>
              </p:cNvCxnSpPr>
              <p:nvPr/>
            </p:nvCxnSpPr>
            <p:spPr bwMode="auto">
              <a:xfrm>
                <a:off x="11250083" y="197590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44" name="Straight Connector 31743">
                <a:extLst>
                  <a:ext uri="{FF2B5EF4-FFF2-40B4-BE49-F238E27FC236}">
                    <a16:creationId xmlns:a16="http://schemas.microsoft.com/office/drawing/2014/main" id="{1327CB8E-6CA1-97B1-D68E-EB63DAB0C9C9}"/>
                  </a:ext>
                </a:extLst>
              </p:cNvPr>
              <p:cNvCxnSpPr>
                <a:cxnSpLocks/>
              </p:cNvCxnSpPr>
              <p:nvPr/>
            </p:nvCxnSpPr>
            <p:spPr bwMode="auto">
              <a:xfrm>
                <a:off x="10991850" y="197590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45" name="Straight Connector 31744">
                <a:extLst>
                  <a:ext uri="{FF2B5EF4-FFF2-40B4-BE49-F238E27FC236}">
                    <a16:creationId xmlns:a16="http://schemas.microsoft.com/office/drawing/2014/main" id="{0C67E9D6-2602-8D1A-C0E2-D2660605A9B5}"/>
                  </a:ext>
                </a:extLst>
              </p:cNvPr>
              <p:cNvCxnSpPr>
                <a:cxnSpLocks/>
              </p:cNvCxnSpPr>
              <p:nvPr/>
            </p:nvCxnSpPr>
            <p:spPr bwMode="auto">
              <a:xfrm>
                <a:off x="10972800" y="197590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47" name="Straight Connector 31746">
                <a:extLst>
                  <a:ext uri="{FF2B5EF4-FFF2-40B4-BE49-F238E27FC236}">
                    <a16:creationId xmlns:a16="http://schemas.microsoft.com/office/drawing/2014/main" id="{4A7DABD9-13A3-F2FA-1201-C96F87C2F629}"/>
                  </a:ext>
                </a:extLst>
              </p:cNvPr>
              <p:cNvCxnSpPr>
                <a:cxnSpLocks/>
              </p:cNvCxnSpPr>
              <p:nvPr/>
            </p:nvCxnSpPr>
            <p:spPr bwMode="auto">
              <a:xfrm>
                <a:off x="10946342" y="197590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48" name="Straight Connector 31747">
                <a:extLst>
                  <a:ext uri="{FF2B5EF4-FFF2-40B4-BE49-F238E27FC236}">
                    <a16:creationId xmlns:a16="http://schemas.microsoft.com/office/drawing/2014/main" id="{BA249600-D00D-5377-2E06-A158E28489DF}"/>
                  </a:ext>
                </a:extLst>
              </p:cNvPr>
              <p:cNvCxnSpPr>
                <a:cxnSpLocks/>
              </p:cNvCxnSpPr>
              <p:nvPr/>
            </p:nvCxnSpPr>
            <p:spPr bwMode="auto">
              <a:xfrm>
                <a:off x="10936817" y="197590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49" name="Straight Connector 31748">
                <a:extLst>
                  <a:ext uri="{FF2B5EF4-FFF2-40B4-BE49-F238E27FC236}">
                    <a16:creationId xmlns:a16="http://schemas.microsoft.com/office/drawing/2014/main" id="{D84AF725-5333-5A33-81FD-01E96705F6FA}"/>
                  </a:ext>
                </a:extLst>
              </p:cNvPr>
              <p:cNvCxnSpPr>
                <a:cxnSpLocks/>
              </p:cNvCxnSpPr>
              <p:nvPr/>
            </p:nvCxnSpPr>
            <p:spPr bwMode="auto">
              <a:xfrm>
                <a:off x="10924117" y="197590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50" name="Straight Connector 31749">
                <a:extLst>
                  <a:ext uri="{FF2B5EF4-FFF2-40B4-BE49-F238E27FC236}">
                    <a16:creationId xmlns:a16="http://schemas.microsoft.com/office/drawing/2014/main" id="{1EED21F9-9597-DCF8-C2F7-D607840D654E}"/>
                  </a:ext>
                </a:extLst>
              </p:cNvPr>
              <p:cNvCxnSpPr>
                <a:cxnSpLocks/>
              </p:cNvCxnSpPr>
              <p:nvPr/>
            </p:nvCxnSpPr>
            <p:spPr bwMode="auto">
              <a:xfrm>
                <a:off x="10914592" y="197590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51" name="Straight Connector 31750">
                <a:extLst>
                  <a:ext uri="{FF2B5EF4-FFF2-40B4-BE49-F238E27FC236}">
                    <a16:creationId xmlns:a16="http://schemas.microsoft.com/office/drawing/2014/main" id="{A7062566-5EFE-C001-C25B-511E181CA459}"/>
                  </a:ext>
                </a:extLst>
              </p:cNvPr>
              <p:cNvCxnSpPr>
                <a:cxnSpLocks/>
              </p:cNvCxnSpPr>
              <p:nvPr/>
            </p:nvCxnSpPr>
            <p:spPr bwMode="auto">
              <a:xfrm>
                <a:off x="10905067" y="197590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52" name="Straight Connector 31751">
                <a:extLst>
                  <a:ext uri="{FF2B5EF4-FFF2-40B4-BE49-F238E27FC236}">
                    <a16:creationId xmlns:a16="http://schemas.microsoft.com/office/drawing/2014/main" id="{AC1EB41F-54CF-37F6-333B-AD550D76EC90}"/>
                  </a:ext>
                </a:extLst>
              </p:cNvPr>
              <p:cNvCxnSpPr>
                <a:cxnSpLocks/>
              </p:cNvCxnSpPr>
              <p:nvPr/>
            </p:nvCxnSpPr>
            <p:spPr bwMode="auto">
              <a:xfrm>
                <a:off x="10895542" y="197590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53" name="Straight Connector 31752">
                <a:extLst>
                  <a:ext uri="{FF2B5EF4-FFF2-40B4-BE49-F238E27FC236}">
                    <a16:creationId xmlns:a16="http://schemas.microsoft.com/office/drawing/2014/main" id="{9D396161-9B04-8AEB-A074-B69C282B7E9C}"/>
                  </a:ext>
                </a:extLst>
              </p:cNvPr>
              <p:cNvCxnSpPr>
                <a:cxnSpLocks/>
              </p:cNvCxnSpPr>
              <p:nvPr/>
            </p:nvCxnSpPr>
            <p:spPr bwMode="auto">
              <a:xfrm>
                <a:off x="10863792" y="197590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54" name="Straight Connector 31753">
                <a:extLst>
                  <a:ext uri="{FF2B5EF4-FFF2-40B4-BE49-F238E27FC236}">
                    <a16:creationId xmlns:a16="http://schemas.microsoft.com/office/drawing/2014/main" id="{475FB6CC-227C-81F6-7464-F34935456047}"/>
                  </a:ext>
                </a:extLst>
              </p:cNvPr>
              <p:cNvCxnSpPr>
                <a:cxnSpLocks/>
              </p:cNvCxnSpPr>
              <p:nvPr/>
            </p:nvCxnSpPr>
            <p:spPr bwMode="auto">
              <a:xfrm>
                <a:off x="10852151" y="197590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55" name="Straight Connector 31754">
                <a:extLst>
                  <a:ext uri="{FF2B5EF4-FFF2-40B4-BE49-F238E27FC236}">
                    <a16:creationId xmlns:a16="http://schemas.microsoft.com/office/drawing/2014/main" id="{6F19ADD8-840D-7225-BE2F-208AAD9C6BB7}"/>
                  </a:ext>
                </a:extLst>
              </p:cNvPr>
              <p:cNvCxnSpPr>
                <a:cxnSpLocks/>
              </p:cNvCxnSpPr>
              <p:nvPr/>
            </p:nvCxnSpPr>
            <p:spPr bwMode="auto">
              <a:xfrm>
                <a:off x="10839451" y="197590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56" name="Straight Connector 31755">
                <a:extLst>
                  <a:ext uri="{FF2B5EF4-FFF2-40B4-BE49-F238E27FC236}">
                    <a16:creationId xmlns:a16="http://schemas.microsoft.com/office/drawing/2014/main" id="{78D07A54-2678-8CA3-BFF2-5E99D3B69010}"/>
                  </a:ext>
                </a:extLst>
              </p:cNvPr>
              <p:cNvCxnSpPr>
                <a:cxnSpLocks/>
              </p:cNvCxnSpPr>
              <p:nvPr/>
            </p:nvCxnSpPr>
            <p:spPr bwMode="auto">
              <a:xfrm>
                <a:off x="10828868" y="197590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57" name="Straight Connector 31756">
                <a:extLst>
                  <a:ext uri="{FF2B5EF4-FFF2-40B4-BE49-F238E27FC236}">
                    <a16:creationId xmlns:a16="http://schemas.microsoft.com/office/drawing/2014/main" id="{640B7C45-F196-04DC-6812-705199402974}"/>
                  </a:ext>
                </a:extLst>
              </p:cNvPr>
              <p:cNvCxnSpPr>
                <a:cxnSpLocks/>
              </p:cNvCxnSpPr>
              <p:nvPr/>
            </p:nvCxnSpPr>
            <p:spPr bwMode="auto">
              <a:xfrm>
                <a:off x="10815109" y="197590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58" name="Straight Connector 31757">
                <a:extLst>
                  <a:ext uri="{FF2B5EF4-FFF2-40B4-BE49-F238E27FC236}">
                    <a16:creationId xmlns:a16="http://schemas.microsoft.com/office/drawing/2014/main" id="{13B393B1-9044-9DD1-652C-8DE801347444}"/>
                  </a:ext>
                </a:extLst>
              </p:cNvPr>
              <p:cNvCxnSpPr>
                <a:cxnSpLocks/>
              </p:cNvCxnSpPr>
              <p:nvPr/>
            </p:nvCxnSpPr>
            <p:spPr bwMode="auto">
              <a:xfrm>
                <a:off x="10804526" y="197590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59" name="Straight Connector 31758">
                <a:extLst>
                  <a:ext uri="{FF2B5EF4-FFF2-40B4-BE49-F238E27FC236}">
                    <a16:creationId xmlns:a16="http://schemas.microsoft.com/office/drawing/2014/main" id="{89B7F0B7-7DAC-0C4F-6028-5055FDD29DE9}"/>
                  </a:ext>
                </a:extLst>
              </p:cNvPr>
              <p:cNvCxnSpPr>
                <a:cxnSpLocks/>
              </p:cNvCxnSpPr>
              <p:nvPr/>
            </p:nvCxnSpPr>
            <p:spPr bwMode="auto">
              <a:xfrm>
                <a:off x="10795001"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60" name="Straight Connector 31759">
                <a:extLst>
                  <a:ext uri="{FF2B5EF4-FFF2-40B4-BE49-F238E27FC236}">
                    <a16:creationId xmlns:a16="http://schemas.microsoft.com/office/drawing/2014/main" id="{7FE65D3E-C6B5-F860-0B64-C38442F9503A}"/>
                  </a:ext>
                </a:extLst>
              </p:cNvPr>
              <p:cNvCxnSpPr>
                <a:cxnSpLocks/>
              </p:cNvCxnSpPr>
              <p:nvPr/>
            </p:nvCxnSpPr>
            <p:spPr bwMode="auto">
              <a:xfrm>
                <a:off x="10787593"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61" name="Straight Connector 31760">
                <a:extLst>
                  <a:ext uri="{FF2B5EF4-FFF2-40B4-BE49-F238E27FC236}">
                    <a16:creationId xmlns:a16="http://schemas.microsoft.com/office/drawing/2014/main" id="{F07ED209-77AA-9446-73F3-B88A796DF628}"/>
                  </a:ext>
                </a:extLst>
              </p:cNvPr>
              <p:cNvCxnSpPr>
                <a:cxnSpLocks/>
              </p:cNvCxnSpPr>
              <p:nvPr/>
            </p:nvCxnSpPr>
            <p:spPr bwMode="auto">
              <a:xfrm>
                <a:off x="10767484"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62" name="Straight Connector 31761">
                <a:extLst>
                  <a:ext uri="{FF2B5EF4-FFF2-40B4-BE49-F238E27FC236}">
                    <a16:creationId xmlns:a16="http://schemas.microsoft.com/office/drawing/2014/main" id="{B596EBD5-E900-4BE1-39D8-1D1EFBC03AD9}"/>
                  </a:ext>
                </a:extLst>
              </p:cNvPr>
              <p:cNvCxnSpPr>
                <a:cxnSpLocks/>
              </p:cNvCxnSpPr>
              <p:nvPr/>
            </p:nvCxnSpPr>
            <p:spPr bwMode="auto">
              <a:xfrm>
                <a:off x="10753726"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63" name="Straight Connector 31762">
                <a:extLst>
                  <a:ext uri="{FF2B5EF4-FFF2-40B4-BE49-F238E27FC236}">
                    <a16:creationId xmlns:a16="http://schemas.microsoft.com/office/drawing/2014/main" id="{393A57E4-1B81-F811-92BE-EB16A756A54F}"/>
                  </a:ext>
                </a:extLst>
              </p:cNvPr>
              <p:cNvCxnSpPr>
                <a:cxnSpLocks/>
              </p:cNvCxnSpPr>
              <p:nvPr/>
            </p:nvCxnSpPr>
            <p:spPr bwMode="auto">
              <a:xfrm>
                <a:off x="10747376"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64" name="Straight Connector 31763">
                <a:extLst>
                  <a:ext uri="{FF2B5EF4-FFF2-40B4-BE49-F238E27FC236}">
                    <a16:creationId xmlns:a16="http://schemas.microsoft.com/office/drawing/2014/main" id="{A302F262-F3F7-3E4C-5AF0-9F2281EF2803}"/>
                  </a:ext>
                </a:extLst>
              </p:cNvPr>
              <p:cNvCxnSpPr>
                <a:cxnSpLocks/>
              </p:cNvCxnSpPr>
              <p:nvPr/>
            </p:nvCxnSpPr>
            <p:spPr bwMode="auto">
              <a:xfrm>
                <a:off x="10742084"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65" name="Straight Connector 31764">
                <a:extLst>
                  <a:ext uri="{FF2B5EF4-FFF2-40B4-BE49-F238E27FC236}">
                    <a16:creationId xmlns:a16="http://schemas.microsoft.com/office/drawing/2014/main" id="{5B6A3547-D462-3C77-5878-A224649A38F6}"/>
                  </a:ext>
                </a:extLst>
              </p:cNvPr>
              <p:cNvCxnSpPr>
                <a:cxnSpLocks/>
              </p:cNvCxnSpPr>
              <p:nvPr/>
            </p:nvCxnSpPr>
            <p:spPr bwMode="auto">
              <a:xfrm>
                <a:off x="10723034"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66" name="Straight Connector 31765">
                <a:extLst>
                  <a:ext uri="{FF2B5EF4-FFF2-40B4-BE49-F238E27FC236}">
                    <a16:creationId xmlns:a16="http://schemas.microsoft.com/office/drawing/2014/main" id="{79DE806D-538B-4D37-1A9D-8892DA281181}"/>
                  </a:ext>
                </a:extLst>
              </p:cNvPr>
              <p:cNvCxnSpPr>
                <a:cxnSpLocks/>
              </p:cNvCxnSpPr>
              <p:nvPr/>
            </p:nvCxnSpPr>
            <p:spPr bwMode="auto">
              <a:xfrm>
                <a:off x="10712451"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67" name="Straight Connector 31766">
                <a:extLst>
                  <a:ext uri="{FF2B5EF4-FFF2-40B4-BE49-F238E27FC236}">
                    <a16:creationId xmlns:a16="http://schemas.microsoft.com/office/drawing/2014/main" id="{00AF56AC-44EA-A5B9-217E-500BB6C0F1F4}"/>
                  </a:ext>
                </a:extLst>
              </p:cNvPr>
              <p:cNvCxnSpPr>
                <a:cxnSpLocks/>
              </p:cNvCxnSpPr>
              <p:nvPr/>
            </p:nvCxnSpPr>
            <p:spPr bwMode="auto">
              <a:xfrm>
                <a:off x="10705042"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68" name="Straight Connector 31767">
                <a:extLst>
                  <a:ext uri="{FF2B5EF4-FFF2-40B4-BE49-F238E27FC236}">
                    <a16:creationId xmlns:a16="http://schemas.microsoft.com/office/drawing/2014/main" id="{516CAB4E-80E3-2F1B-4580-AA031A64D988}"/>
                  </a:ext>
                </a:extLst>
              </p:cNvPr>
              <p:cNvCxnSpPr>
                <a:cxnSpLocks/>
              </p:cNvCxnSpPr>
              <p:nvPr/>
            </p:nvCxnSpPr>
            <p:spPr bwMode="auto">
              <a:xfrm>
                <a:off x="10700809"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69" name="Straight Connector 31768">
                <a:extLst>
                  <a:ext uri="{FF2B5EF4-FFF2-40B4-BE49-F238E27FC236}">
                    <a16:creationId xmlns:a16="http://schemas.microsoft.com/office/drawing/2014/main" id="{0BCD09B3-A0D9-4A27-085E-46193991735B}"/>
                  </a:ext>
                </a:extLst>
              </p:cNvPr>
              <p:cNvCxnSpPr>
                <a:cxnSpLocks/>
              </p:cNvCxnSpPr>
              <p:nvPr/>
            </p:nvCxnSpPr>
            <p:spPr bwMode="auto">
              <a:xfrm>
                <a:off x="10684934"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70" name="Straight Connector 31769">
                <a:extLst>
                  <a:ext uri="{FF2B5EF4-FFF2-40B4-BE49-F238E27FC236}">
                    <a16:creationId xmlns:a16="http://schemas.microsoft.com/office/drawing/2014/main" id="{6D44EE8E-A283-D707-D318-4AE051196FB1}"/>
                  </a:ext>
                </a:extLst>
              </p:cNvPr>
              <p:cNvCxnSpPr>
                <a:cxnSpLocks/>
              </p:cNvCxnSpPr>
              <p:nvPr/>
            </p:nvCxnSpPr>
            <p:spPr bwMode="auto">
              <a:xfrm>
                <a:off x="10676467"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71" name="Straight Connector 31770">
                <a:extLst>
                  <a:ext uri="{FF2B5EF4-FFF2-40B4-BE49-F238E27FC236}">
                    <a16:creationId xmlns:a16="http://schemas.microsoft.com/office/drawing/2014/main" id="{30AF1683-6B63-0042-6ECA-5087F172DEFA}"/>
                  </a:ext>
                </a:extLst>
              </p:cNvPr>
              <p:cNvCxnSpPr>
                <a:cxnSpLocks/>
              </p:cNvCxnSpPr>
              <p:nvPr/>
            </p:nvCxnSpPr>
            <p:spPr bwMode="auto">
              <a:xfrm>
                <a:off x="10668000"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72" name="Straight Connector 31771">
                <a:extLst>
                  <a:ext uri="{FF2B5EF4-FFF2-40B4-BE49-F238E27FC236}">
                    <a16:creationId xmlns:a16="http://schemas.microsoft.com/office/drawing/2014/main" id="{25F43B2A-AC98-4DC2-412A-683F79E2A473}"/>
                  </a:ext>
                </a:extLst>
              </p:cNvPr>
              <p:cNvCxnSpPr>
                <a:cxnSpLocks/>
              </p:cNvCxnSpPr>
              <p:nvPr/>
            </p:nvCxnSpPr>
            <p:spPr bwMode="auto">
              <a:xfrm>
                <a:off x="10641542"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73" name="Straight Connector 31772">
                <a:extLst>
                  <a:ext uri="{FF2B5EF4-FFF2-40B4-BE49-F238E27FC236}">
                    <a16:creationId xmlns:a16="http://schemas.microsoft.com/office/drawing/2014/main" id="{0115DCDA-459E-9D4C-E3BC-5ED0869F2ACD}"/>
                  </a:ext>
                </a:extLst>
              </p:cNvPr>
              <p:cNvCxnSpPr>
                <a:cxnSpLocks/>
              </p:cNvCxnSpPr>
              <p:nvPr/>
            </p:nvCxnSpPr>
            <p:spPr bwMode="auto">
              <a:xfrm>
                <a:off x="10634133"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74" name="Straight Connector 31773">
                <a:extLst>
                  <a:ext uri="{FF2B5EF4-FFF2-40B4-BE49-F238E27FC236}">
                    <a16:creationId xmlns:a16="http://schemas.microsoft.com/office/drawing/2014/main" id="{3716DCD2-25DB-071B-5E78-C9837A6DC640}"/>
                  </a:ext>
                </a:extLst>
              </p:cNvPr>
              <p:cNvCxnSpPr>
                <a:cxnSpLocks/>
              </p:cNvCxnSpPr>
              <p:nvPr/>
            </p:nvCxnSpPr>
            <p:spPr bwMode="auto">
              <a:xfrm>
                <a:off x="10628841"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75" name="Straight Connector 31774">
                <a:extLst>
                  <a:ext uri="{FF2B5EF4-FFF2-40B4-BE49-F238E27FC236}">
                    <a16:creationId xmlns:a16="http://schemas.microsoft.com/office/drawing/2014/main" id="{C555C242-87A1-9D9B-BAFE-6BD82DB5DE2C}"/>
                  </a:ext>
                </a:extLst>
              </p:cNvPr>
              <p:cNvCxnSpPr>
                <a:cxnSpLocks/>
              </p:cNvCxnSpPr>
              <p:nvPr/>
            </p:nvCxnSpPr>
            <p:spPr bwMode="auto">
              <a:xfrm>
                <a:off x="10618258"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76" name="Straight Connector 31775">
                <a:extLst>
                  <a:ext uri="{FF2B5EF4-FFF2-40B4-BE49-F238E27FC236}">
                    <a16:creationId xmlns:a16="http://schemas.microsoft.com/office/drawing/2014/main" id="{C334D028-C404-9F32-946B-7A9D781C48B9}"/>
                  </a:ext>
                </a:extLst>
              </p:cNvPr>
              <p:cNvCxnSpPr>
                <a:cxnSpLocks/>
              </p:cNvCxnSpPr>
              <p:nvPr/>
            </p:nvCxnSpPr>
            <p:spPr bwMode="auto">
              <a:xfrm>
                <a:off x="10605558"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77" name="Straight Connector 31776">
                <a:extLst>
                  <a:ext uri="{FF2B5EF4-FFF2-40B4-BE49-F238E27FC236}">
                    <a16:creationId xmlns:a16="http://schemas.microsoft.com/office/drawing/2014/main" id="{BC21EA67-4F86-2718-5936-31B1C34A059A}"/>
                  </a:ext>
                </a:extLst>
              </p:cNvPr>
              <p:cNvCxnSpPr>
                <a:cxnSpLocks/>
              </p:cNvCxnSpPr>
              <p:nvPr/>
            </p:nvCxnSpPr>
            <p:spPr bwMode="auto">
              <a:xfrm>
                <a:off x="10583333"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78" name="Straight Connector 31777">
                <a:extLst>
                  <a:ext uri="{FF2B5EF4-FFF2-40B4-BE49-F238E27FC236}">
                    <a16:creationId xmlns:a16="http://schemas.microsoft.com/office/drawing/2014/main" id="{411EEA7B-FBB6-243A-1140-72ED1C7676A7}"/>
                  </a:ext>
                </a:extLst>
              </p:cNvPr>
              <p:cNvCxnSpPr>
                <a:cxnSpLocks/>
              </p:cNvCxnSpPr>
              <p:nvPr/>
            </p:nvCxnSpPr>
            <p:spPr bwMode="auto">
              <a:xfrm>
                <a:off x="10575925"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79" name="Straight Connector 31778">
                <a:extLst>
                  <a:ext uri="{FF2B5EF4-FFF2-40B4-BE49-F238E27FC236}">
                    <a16:creationId xmlns:a16="http://schemas.microsoft.com/office/drawing/2014/main" id="{7CC5F4AB-69D0-57C4-68D5-1669F7D2E3C6}"/>
                  </a:ext>
                </a:extLst>
              </p:cNvPr>
              <p:cNvCxnSpPr>
                <a:cxnSpLocks/>
              </p:cNvCxnSpPr>
              <p:nvPr/>
            </p:nvCxnSpPr>
            <p:spPr bwMode="auto">
              <a:xfrm>
                <a:off x="10568516"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80" name="Straight Connector 31779">
                <a:extLst>
                  <a:ext uri="{FF2B5EF4-FFF2-40B4-BE49-F238E27FC236}">
                    <a16:creationId xmlns:a16="http://schemas.microsoft.com/office/drawing/2014/main" id="{7E91C872-E2C5-79AA-E2B5-B5AFACCBBB84}"/>
                  </a:ext>
                </a:extLst>
              </p:cNvPr>
              <p:cNvCxnSpPr>
                <a:cxnSpLocks/>
              </p:cNvCxnSpPr>
              <p:nvPr/>
            </p:nvCxnSpPr>
            <p:spPr bwMode="auto">
              <a:xfrm>
                <a:off x="10564283"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81" name="Straight Connector 31780">
                <a:extLst>
                  <a:ext uri="{FF2B5EF4-FFF2-40B4-BE49-F238E27FC236}">
                    <a16:creationId xmlns:a16="http://schemas.microsoft.com/office/drawing/2014/main" id="{935472B7-8946-879B-5966-9E56B671C1A3}"/>
                  </a:ext>
                </a:extLst>
              </p:cNvPr>
              <p:cNvCxnSpPr>
                <a:cxnSpLocks/>
              </p:cNvCxnSpPr>
              <p:nvPr/>
            </p:nvCxnSpPr>
            <p:spPr bwMode="auto">
              <a:xfrm>
                <a:off x="10541000"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82" name="Straight Connector 31781">
                <a:extLst>
                  <a:ext uri="{FF2B5EF4-FFF2-40B4-BE49-F238E27FC236}">
                    <a16:creationId xmlns:a16="http://schemas.microsoft.com/office/drawing/2014/main" id="{07BC72D3-34E8-51D5-F32F-F1558709127A}"/>
                  </a:ext>
                </a:extLst>
              </p:cNvPr>
              <p:cNvCxnSpPr>
                <a:cxnSpLocks/>
              </p:cNvCxnSpPr>
              <p:nvPr/>
            </p:nvCxnSpPr>
            <p:spPr bwMode="auto">
              <a:xfrm>
                <a:off x="10532533"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83" name="Straight Connector 31782">
                <a:extLst>
                  <a:ext uri="{FF2B5EF4-FFF2-40B4-BE49-F238E27FC236}">
                    <a16:creationId xmlns:a16="http://schemas.microsoft.com/office/drawing/2014/main" id="{70CBF9FC-E410-C260-716C-407328D7402F}"/>
                  </a:ext>
                </a:extLst>
              </p:cNvPr>
              <p:cNvCxnSpPr>
                <a:cxnSpLocks/>
              </p:cNvCxnSpPr>
              <p:nvPr/>
            </p:nvCxnSpPr>
            <p:spPr bwMode="auto">
              <a:xfrm>
                <a:off x="10521950"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84" name="Straight Connector 31783">
                <a:extLst>
                  <a:ext uri="{FF2B5EF4-FFF2-40B4-BE49-F238E27FC236}">
                    <a16:creationId xmlns:a16="http://schemas.microsoft.com/office/drawing/2014/main" id="{32293AFB-0C74-BD3D-388F-138A46155E68}"/>
                  </a:ext>
                </a:extLst>
              </p:cNvPr>
              <p:cNvCxnSpPr>
                <a:cxnSpLocks/>
              </p:cNvCxnSpPr>
              <p:nvPr/>
            </p:nvCxnSpPr>
            <p:spPr bwMode="auto">
              <a:xfrm>
                <a:off x="10502900"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85" name="Straight Connector 31784">
                <a:extLst>
                  <a:ext uri="{FF2B5EF4-FFF2-40B4-BE49-F238E27FC236}">
                    <a16:creationId xmlns:a16="http://schemas.microsoft.com/office/drawing/2014/main" id="{74DE5C84-129F-5269-3518-2DA85F591612}"/>
                  </a:ext>
                </a:extLst>
              </p:cNvPr>
              <p:cNvCxnSpPr>
                <a:cxnSpLocks/>
              </p:cNvCxnSpPr>
              <p:nvPr/>
            </p:nvCxnSpPr>
            <p:spPr bwMode="auto">
              <a:xfrm>
                <a:off x="10484908"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86" name="Straight Connector 31785">
                <a:extLst>
                  <a:ext uri="{FF2B5EF4-FFF2-40B4-BE49-F238E27FC236}">
                    <a16:creationId xmlns:a16="http://schemas.microsoft.com/office/drawing/2014/main" id="{B3729CC9-C9C4-3BF8-17DC-A7E92DAA2029}"/>
                  </a:ext>
                </a:extLst>
              </p:cNvPr>
              <p:cNvCxnSpPr>
                <a:cxnSpLocks/>
              </p:cNvCxnSpPr>
              <p:nvPr/>
            </p:nvCxnSpPr>
            <p:spPr bwMode="auto">
              <a:xfrm>
                <a:off x="10460567" y="192722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87" name="Straight Connector 31786">
                <a:extLst>
                  <a:ext uri="{FF2B5EF4-FFF2-40B4-BE49-F238E27FC236}">
                    <a16:creationId xmlns:a16="http://schemas.microsoft.com/office/drawing/2014/main" id="{9C7D3DFD-43A8-1718-1C7E-6701C75A4E82}"/>
                  </a:ext>
                </a:extLst>
              </p:cNvPr>
              <p:cNvCxnSpPr>
                <a:cxnSpLocks/>
              </p:cNvCxnSpPr>
              <p:nvPr/>
            </p:nvCxnSpPr>
            <p:spPr bwMode="auto">
              <a:xfrm>
                <a:off x="10446809"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88" name="Straight Connector 31787">
                <a:extLst>
                  <a:ext uri="{FF2B5EF4-FFF2-40B4-BE49-F238E27FC236}">
                    <a16:creationId xmlns:a16="http://schemas.microsoft.com/office/drawing/2014/main" id="{2C37F524-C56E-54FF-E8CC-AE9EF4E05457}"/>
                  </a:ext>
                </a:extLst>
              </p:cNvPr>
              <p:cNvCxnSpPr>
                <a:cxnSpLocks/>
              </p:cNvCxnSpPr>
              <p:nvPr/>
            </p:nvCxnSpPr>
            <p:spPr bwMode="auto">
              <a:xfrm>
                <a:off x="10426701"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89" name="Straight Connector 31788">
                <a:extLst>
                  <a:ext uri="{FF2B5EF4-FFF2-40B4-BE49-F238E27FC236}">
                    <a16:creationId xmlns:a16="http://schemas.microsoft.com/office/drawing/2014/main" id="{BA2DF9F2-E2BB-FFB8-C828-85F8443C9DEB}"/>
                  </a:ext>
                </a:extLst>
              </p:cNvPr>
              <p:cNvCxnSpPr>
                <a:cxnSpLocks/>
              </p:cNvCxnSpPr>
              <p:nvPr/>
            </p:nvCxnSpPr>
            <p:spPr bwMode="auto">
              <a:xfrm>
                <a:off x="10420351"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90" name="Straight Connector 31789">
                <a:extLst>
                  <a:ext uri="{FF2B5EF4-FFF2-40B4-BE49-F238E27FC236}">
                    <a16:creationId xmlns:a16="http://schemas.microsoft.com/office/drawing/2014/main" id="{B5FBCE81-33B3-5DD4-9E54-FC173E5AD95B}"/>
                  </a:ext>
                </a:extLst>
              </p:cNvPr>
              <p:cNvCxnSpPr>
                <a:cxnSpLocks/>
              </p:cNvCxnSpPr>
              <p:nvPr/>
            </p:nvCxnSpPr>
            <p:spPr bwMode="auto">
              <a:xfrm>
                <a:off x="10415059"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91" name="Straight Connector 31790">
                <a:extLst>
                  <a:ext uri="{FF2B5EF4-FFF2-40B4-BE49-F238E27FC236}">
                    <a16:creationId xmlns:a16="http://schemas.microsoft.com/office/drawing/2014/main" id="{A20C18B9-D55D-FBBE-F8E5-A1A4393376C2}"/>
                  </a:ext>
                </a:extLst>
              </p:cNvPr>
              <p:cNvCxnSpPr>
                <a:cxnSpLocks/>
              </p:cNvCxnSpPr>
              <p:nvPr/>
            </p:nvCxnSpPr>
            <p:spPr bwMode="auto">
              <a:xfrm>
                <a:off x="10411884"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92" name="Straight Connector 31791">
                <a:extLst>
                  <a:ext uri="{FF2B5EF4-FFF2-40B4-BE49-F238E27FC236}">
                    <a16:creationId xmlns:a16="http://schemas.microsoft.com/office/drawing/2014/main" id="{0D927613-7298-C0E6-6913-D894C37851C2}"/>
                  </a:ext>
                </a:extLst>
              </p:cNvPr>
              <p:cNvCxnSpPr>
                <a:cxnSpLocks/>
              </p:cNvCxnSpPr>
              <p:nvPr/>
            </p:nvCxnSpPr>
            <p:spPr bwMode="auto">
              <a:xfrm>
                <a:off x="10392834"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93" name="Straight Connector 31792">
                <a:extLst>
                  <a:ext uri="{FF2B5EF4-FFF2-40B4-BE49-F238E27FC236}">
                    <a16:creationId xmlns:a16="http://schemas.microsoft.com/office/drawing/2014/main" id="{4A41278C-A102-9A97-FD95-34DD597CC731}"/>
                  </a:ext>
                </a:extLst>
              </p:cNvPr>
              <p:cNvCxnSpPr>
                <a:cxnSpLocks/>
              </p:cNvCxnSpPr>
              <p:nvPr/>
            </p:nvCxnSpPr>
            <p:spPr bwMode="auto">
              <a:xfrm>
                <a:off x="10381193"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94" name="Straight Connector 31793">
                <a:extLst>
                  <a:ext uri="{FF2B5EF4-FFF2-40B4-BE49-F238E27FC236}">
                    <a16:creationId xmlns:a16="http://schemas.microsoft.com/office/drawing/2014/main" id="{55CD2552-DE1A-35A7-45E7-1606EBB68621}"/>
                  </a:ext>
                </a:extLst>
              </p:cNvPr>
              <p:cNvCxnSpPr>
                <a:cxnSpLocks/>
              </p:cNvCxnSpPr>
              <p:nvPr/>
            </p:nvCxnSpPr>
            <p:spPr bwMode="auto">
              <a:xfrm>
                <a:off x="10370609"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95" name="Straight Connector 31794">
                <a:extLst>
                  <a:ext uri="{FF2B5EF4-FFF2-40B4-BE49-F238E27FC236}">
                    <a16:creationId xmlns:a16="http://schemas.microsoft.com/office/drawing/2014/main" id="{6A1C3E1B-A39B-49F2-C8DC-F31111E873B8}"/>
                  </a:ext>
                </a:extLst>
              </p:cNvPr>
              <p:cNvCxnSpPr>
                <a:cxnSpLocks/>
              </p:cNvCxnSpPr>
              <p:nvPr/>
            </p:nvCxnSpPr>
            <p:spPr bwMode="auto">
              <a:xfrm>
                <a:off x="10356851"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96" name="Straight Connector 31795">
                <a:extLst>
                  <a:ext uri="{FF2B5EF4-FFF2-40B4-BE49-F238E27FC236}">
                    <a16:creationId xmlns:a16="http://schemas.microsoft.com/office/drawing/2014/main" id="{FE5FD44E-AE3C-1DFA-0391-EBD5DE0F1BE3}"/>
                  </a:ext>
                </a:extLst>
              </p:cNvPr>
              <p:cNvCxnSpPr>
                <a:cxnSpLocks/>
              </p:cNvCxnSpPr>
              <p:nvPr/>
            </p:nvCxnSpPr>
            <p:spPr bwMode="auto">
              <a:xfrm>
                <a:off x="10350501"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97" name="Straight Connector 31796">
                <a:extLst>
                  <a:ext uri="{FF2B5EF4-FFF2-40B4-BE49-F238E27FC236}">
                    <a16:creationId xmlns:a16="http://schemas.microsoft.com/office/drawing/2014/main" id="{253EA382-6F37-525A-3D20-70A67C1DCCA5}"/>
                  </a:ext>
                </a:extLst>
              </p:cNvPr>
              <p:cNvCxnSpPr>
                <a:cxnSpLocks/>
              </p:cNvCxnSpPr>
              <p:nvPr/>
            </p:nvCxnSpPr>
            <p:spPr bwMode="auto">
              <a:xfrm>
                <a:off x="10347326"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98" name="Straight Connector 31797">
                <a:extLst>
                  <a:ext uri="{FF2B5EF4-FFF2-40B4-BE49-F238E27FC236}">
                    <a16:creationId xmlns:a16="http://schemas.microsoft.com/office/drawing/2014/main" id="{7AAF5869-D7BD-60C3-BB1E-294092E8C0C1}"/>
                  </a:ext>
                </a:extLst>
              </p:cNvPr>
              <p:cNvCxnSpPr>
                <a:cxnSpLocks/>
              </p:cNvCxnSpPr>
              <p:nvPr/>
            </p:nvCxnSpPr>
            <p:spPr bwMode="auto">
              <a:xfrm>
                <a:off x="10339918"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799" name="Straight Connector 31798">
                <a:extLst>
                  <a:ext uri="{FF2B5EF4-FFF2-40B4-BE49-F238E27FC236}">
                    <a16:creationId xmlns:a16="http://schemas.microsoft.com/office/drawing/2014/main" id="{98DD2649-B4D4-940B-D95D-94EC97EBEA45}"/>
                  </a:ext>
                </a:extLst>
              </p:cNvPr>
              <p:cNvCxnSpPr>
                <a:cxnSpLocks/>
              </p:cNvCxnSpPr>
              <p:nvPr/>
            </p:nvCxnSpPr>
            <p:spPr bwMode="auto">
              <a:xfrm>
                <a:off x="10326159"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00" name="Straight Connector 31799">
                <a:extLst>
                  <a:ext uri="{FF2B5EF4-FFF2-40B4-BE49-F238E27FC236}">
                    <a16:creationId xmlns:a16="http://schemas.microsoft.com/office/drawing/2014/main" id="{BE57F5F1-6B67-4C33-6603-E9BC434A09D0}"/>
                  </a:ext>
                </a:extLst>
              </p:cNvPr>
              <p:cNvCxnSpPr>
                <a:cxnSpLocks/>
              </p:cNvCxnSpPr>
              <p:nvPr/>
            </p:nvCxnSpPr>
            <p:spPr bwMode="auto">
              <a:xfrm>
                <a:off x="10310284"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01" name="Straight Connector 31800">
                <a:extLst>
                  <a:ext uri="{FF2B5EF4-FFF2-40B4-BE49-F238E27FC236}">
                    <a16:creationId xmlns:a16="http://schemas.microsoft.com/office/drawing/2014/main" id="{6AC7637F-1AC8-2F7F-7986-68E4E4184214}"/>
                  </a:ext>
                </a:extLst>
              </p:cNvPr>
              <p:cNvCxnSpPr>
                <a:cxnSpLocks/>
              </p:cNvCxnSpPr>
              <p:nvPr/>
            </p:nvCxnSpPr>
            <p:spPr bwMode="auto">
              <a:xfrm>
                <a:off x="10300759"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02" name="Straight Connector 31801">
                <a:extLst>
                  <a:ext uri="{FF2B5EF4-FFF2-40B4-BE49-F238E27FC236}">
                    <a16:creationId xmlns:a16="http://schemas.microsoft.com/office/drawing/2014/main" id="{B5BCB015-DFE1-C4B7-CFB0-CBDB6879D085}"/>
                  </a:ext>
                </a:extLst>
              </p:cNvPr>
              <p:cNvCxnSpPr>
                <a:cxnSpLocks/>
              </p:cNvCxnSpPr>
              <p:nvPr/>
            </p:nvCxnSpPr>
            <p:spPr bwMode="auto">
              <a:xfrm>
                <a:off x="10291234"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03" name="Straight Connector 31802">
                <a:extLst>
                  <a:ext uri="{FF2B5EF4-FFF2-40B4-BE49-F238E27FC236}">
                    <a16:creationId xmlns:a16="http://schemas.microsoft.com/office/drawing/2014/main" id="{18ABCED8-E441-D8C6-2405-730E0481D13D}"/>
                  </a:ext>
                </a:extLst>
              </p:cNvPr>
              <p:cNvCxnSpPr>
                <a:cxnSpLocks/>
              </p:cNvCxnSpPr>
              <p:nvPr/>
            </p:nvCxnSpPr>
            <p:spPr bwMode="auto">
              <a:xfrm>
                <a:off x="10282767"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04" name="Straight Connector 31803">
                <a:extLst>
                  <a:ext uri="{FF2B5EF4-FFF2-40B4-BE49-F238E27FC236}">
                    <a16:creationId xmlns:a16="http://schemas.microsoft.com/office/drawing/2014/main" id="{F55F0992-10CA-33D5-F3B1-644746A1AB0C}"/>
                  </a:ext>
                </a:extLst>
              </p:cNvPr>
              <p:cNvCxnSpPr>
                <a:cxnSpLocks/>
              </p:cNvCxnSpPr>
              <p:nvPr/>
            </p:nvCxnSpPr>
            <p:spPr bwMode="auto">
              <a:xfrm>
                <a:off x="10275359"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05" name="Straight Connector 31804">
                <a:extLst>
                  <a:ext uri="{FF2B5EF4-FFF2-40B4-BE49-F238E27FC236}">
                    <a16:creationId xmlns:a16="http://schemas.microsoft.com/office/drawing/2014/main" id="{1AEE3291-5E8D-D762-6654-13270B2E882A}"/>
                  </a:ext>
                </a:extLst>
              </p:cNvPr>
              <p:cNvCxnSpPr>
                <a:cxnSpLocks/>
              </p:cNvCxnSpPr>
              <p:nvPr/>
            </p:nvCxnSpPr>
            <p:spPr bwMode="auto">
              <a:xfrm>
                <a:off x="10265834"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06" name="Straight Connector 31805">
                <a:extLst>
                  <a:ext uri="{FF2B5EF4-FFF2-40B4-BE49-F238E27FC236}">
                    <a16:creationId xmlns:a16="http://schemas.microsoft.com/office/drawing/2014/main" id="{75781E02-7704-B789-B64C-C02247C37C21}"/>
                  </a:ext>
                </a:extLst>
              </p:cNvPr>
              <p:cNvCxnSpPr>
                <a:cxnSpLocks/>
              </p:cNvCxnSpPr>
              <p:nvPr/>
            </p:nvCxnSpPr>
            <p:spPr bwMode="auto">
              <a:xfrm>
                <a:off x="10254192"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07" name="Straight Connector 31806">
                <a:extLst>
                  <a:ext uri="{FF2B5EF4-FFF2-40B4-BE49-F238E27FC236}">
                    <a16:creationId xmlns:a16="http://schemas.microsoft.com/office/drawing/2014/main" id="{38CFDF34-CD6A-2D63-4352-7E1EA30138BE}"/>
                  </a:ext>
                </a:extLst>
              </p:cNvPr>
              <p:cNvCxnSpPr>
                <a:cxnSpLocks/>
              </p:cNvCxnSpPr>
              <p:nvPr/>
            </p:nvCxnSpPr>
            <p:spPr bwMode="auto">
              <a:xfrm>
                <a:off x="10246783"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08" name="Straight Connector 31807">
                <a:extLst>
                  <a:ext uri="{FF2B5EF4-FFF2-40B4-BE49-F238E27FC236}">
                    <a16:creationId xmlns:a16="http://schemas.microsoft.com/office/drawing/2014/main" id="{FFD6D414-249D-F6EE-6240-BB61F8FED869}"/>
                  </a:ext>
                </a:extLst>
              </p:cNvPr>
              <p:cNvCxnSpPr>
                <a:cxnSpLocks/>
              </p:cNvCxnSpPr>
              <p:nvPr/>
            </p:nvCxnSpPr>
            <p:spPr bwMode="auto">
              <a:xfrm>
                <a:off x="10223500"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09" name="Straight Connector 31808">
                <a:extLst>
                  <a:ext uri="{FF2B5EF4-FFF2-40B4-BE49-F238E27FC236}">
                    <a16:creationId xmlns:a16="http://schemas.microsoft.com/office/drawing/2014/main" id="{71602793-43A7-37A8-AE45-69BC8243506F}"/>
                  </a:ext>
                </a:extLst>
              </p:cNvPr>
              <p:cNvCxnSpPr>
                <a:cxnSpLocks/>
              </p:cNvCxnSpPr>
              <p:nvPr/>
            </p:nvCxnSpPr>
            <p:spPr bwMode="auto">
              <a:xfrm>
                <a:off x="10217150"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10" name="Straight Connector 31809">
                <a:extLst>
                  <a:ext uri="{FF2B5EF4-FFF2-40B4-BE49-F238E27FC236}">
                    <a16:creationId xmlns:a16="http://schemas.microsoft.com/office/drawing/2014/main" id="{AE82DFE4-5884-24F7-1BB8-6F22995680C5}"/>
                  </a:ext>
                </a:extLst>
              </p:cNvPr>
              <p:cNvCxnSpPr>
                <a:cxnSpLocks/>
              </p:cNvCxnSpPr>
              <p:nvPr/>
            </p:nvCxnSpPr>
            <p:spPr bwMode="auto">
              <a:xfrm>
                <a:off x="10192808"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11" name="Straight Connector 31810">
                <a:extLst>
                  <a:ext uri="{FF2B5EF4-FFF2-40B4-BE49-F238E27FC236}">
                    <a16:creationId xmlns:a16="http://schemas.microsoft.com/office/drawing/2014/main" id="{C6E57F64-B7F3-01E1-980E-208C544863A2}"/>
                  </a:ext>
                </a:extLst>
              </p:cNvPr>
              <p:cNvCxnSpPr>
                <a:cxnSpLocks/>
              </p:cNvCxnSpPr>
              <p:nvPr/>
            </p:nvCxnSpPr>
            <p:spPr bwMode="auto">
              <a:xfrm>
                <a:off x="10181165"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12" name="Straight Connector 31811">
                <a:extLst>
                  <a:ext uri="{FF2B5EF4-FFF2-40B4-BE49-F238E27FC236}">
                    <a16:creationId xmlns:a16="http://schemas.microsoft.com/office/drawing/2014/main" id="{29DAA88C-662B-ED40-88F0-B84FBA40DEC1}"/>
                  </a:ext>
                </a:extLst>
              </p:cNvPr>
              <p:cNvCxnSpPr>
                <a:cxnSpLocks/>
              </p:cNvCxnSpPr>
              <p:nvPr/>
            </p:nvCxnSpPr>
            <p:spPr bwMode="auto">
              <a:xfrm>
                <a:off x="10169523"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13" name="Straight Connector 31812">
                <a:extLst>
                  <a:ext uri="{FF2B5EF4-FFF2-40B4-BE49-F238E27FC236}">
                    <a16:creationId xmlns:a16="http://schemas.microsoft.com/office/drawing/2014/main" id="{11572023-93F7-A479-80E6-5572686A5F38}"/>
                  </a:ext>
                </a:extLst>
              </p:cNvPr>
              <p:cNvCxnSpPr>
                <a:cxnSpLocks/>
              </p:cNvCxnSpPr>
              <p:nvPr/>
            </p:nvCxnSpPr>
            <p:spPr bwMode="auto">
              <a:xfrm>
                <a:off x="10153648"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14" name="Straight Connector 31813">
                <a:extLst>
                  <a:ext uri="{FF2B5EF4-FFF2-40B4-BE49-F238E27FC236}">
                    <a16:creationId xmlns:a16="http://schemas.microsoft.com/office/drawing/2014/main" id="{C5F98726-68A9-D57D-B4D2-3D9CBFE7AF0B}"/>
                  </a:ext>
                </a:extLst>
              </p:cNvPr>
              <p:cNvCxnSpPr>
                <a:cxnSpLocks/>
              </p:cNvCxnSpPr>
              <p:nvPr/>
            </p:nvCxnSpPr>
            <p:spPr bwMode="auto">
              <a:xfrm>
                <a:off x="10159998"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15" name="Straight Connector 31814">
                <a:extLst>
                  <a:ext uri="{FF2B5EF4-FFF2-40B4-BE49-F238E27FC236}">
                    <a16:creationId xmlns:a16="http://schemas.microsoft.com/office/drawing/2014/main" id="{E5E800F2-0B3B-E16A-9960-3FF10F18B99B}"/>
                  </a:ext>
                </a:extLst>
              </p:cNvPr>
              <p:cNvCxnSpPr>
                <a:cxnSpLocks/>
              </p:cNvCxnSpPr>
              <p:nvPr/>
            </p:nvCxnSpPr>
            <p:spPr bwMode="auto">
              <a:xfrm>
                <a:off x="10142007"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16" name="Straight Connector 31815">
                <a:extLst>
                  <a:ext uri="{FF2B5EF4-FFF2-40B4-BE49-F238E27FC236}">
                    <a16:creationId xmlns:a16="http://schemas.microsoft.com/office/drawing/2014/main" id="{8880972F-5490-93D4-7932-24C6239D4D04}"/>
                  </a:ext>
                </a:extLst>
              </p:cNvPr>
              <p:cNvCxnSpPr>
                <a:cxnSpLocks/>
              </p:cNvCxnSpPr>
              <p:nvPr/>
            </p:nvCxnSpPr>
            <p:spPr bwMode="auto">
              <a:xfrm>
                <a:off x="10133540"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17" name="Straight Connector 31816">
                <a:extLst>
                  <a:ext uri="{FF2B5EF4-FFF2-40B4-BE49-F238E27FC236}">
                    <a16:creationId xmlns:a16="http://schemas.microsoft.com/office/drawing/2014/main" id="{DD02C887-D68A-C52A-A8A9-5D49F408B793}"/>
                  </a:ext>
                </a:extLst>
              </p:cNvPr>
              <p:cNvCxnSpPr>
                <a:cxnSpLocks/>
              </p:cNvCxnSpPr>
              <p:nvPr/>
            </p:nvCxnSpPr>
            <p:spPr bwMode="auto">
              <a:xfrm>
                <a:off x="10122957"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18" name="Straight Connector 31817">
                <a:extLst>
                  <a:ext uri="{FF2B5EF4-FFF2-40B4-BE49-F238E27FC236}">
                    <a16:creationId xmlns:a16="http://schemas.microsoft.com/office/drawing/2014/main" id="{2A7A1C70-B9F2-6325-7A5D-B99321D48B1B}"/>
                  </a:ext>
                </a:extLst>
              </p:cNvPr>
              <p:cNvCxnSpPr>
                <a:cxnSpLocks/>
              </p:cNvCxnSpPr>
              <p:nvPr/>
            </p:nvCxnSpPr>
            <p:spPr bwMode="auto">
              <a:xfrm>
                <a:off x="10114490" y="19166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19" name="Straight Connector 31818">
                <a:extLst>
                  <a:ext uri="{FF2B5EF4-FFF2-40B4-BE49-F238E27FC236}">
                    <a16:creationId xmlns:a16="http://schemas.microsoft.com/office/drawing/2014/main" id="{FB703B87-F885-0C5B-C66B-577B6E47F4C6}"/>
                  </a:ext>
                </a:extLst>
              </p:cNvPr>
              <p:cNvCxnSpPr>
                <a:cxnSpLocks/>
              </p:cNvCxnSpPr>
              <p:nvPr/>
            </p:nvCxnSpPr>
            <p:spPr bwMode="auto">
              <a:xfrm>
                <a:off x="10107081" y="191029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20" name="Straight Connector 31819">
                <a:extLst>
                  <a:ext uri="{FF2B5EF4-FFF2-40B4-BE49-F238E27FC236}">
                    <a16:creationId xmlns:a16="http://schemas.microsoft.com/office/drawing/2014/main" id="{D3E84AAA-A283-2C16-2FEE-5F2164DE2454}"/>
                  </a:ext>
                </a:extLst>
              </p:cNvPr>
              <p:cNvCxnSpPr>
                <a:cxnSpLocks/>
              </p:cNvCxnSpPr>
              <p:nvPr/>
            </p:nvCxnSpPr>
            <p:spPr bwMode="auto">
              <a:xfrm>
                <a:off x="10098614" y="191029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21" name="Straight Connector 31820">
                <a:extLst>
                  <a:ext uri="{FF2B5EF4-FFF2-40B4-BE49-F238E27FC236}">
                    <a16:creationId xmlns:a16="http://schemas.microsoft.com/office/drawing/2014/main" id="{6058F69B-CD9F-8DE5-0FEE-3CB9F4EBA17F}"/>
                  </a:ext>
                </a:extLst>
              </p:cNvPr>
              <p:cNvCxnSpPr>
                <a:cxnSpLocks/>
              </p:cNvCxnSpPr>
              <p:nvPr/>
            </p:nvCxnSpPr>
            <p:spPr bwMode="auto">
              <a:xfrm>
                <a:off x="10086972" y="191029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22" name="Straight Connector 31821">
                <a:extLst>
                  <a:ext uri="{FF2B5EF4-FFF2-40B4-BE49-F238E27FC236}">
                    <a16:creationId xmlns:a16="http://schemas.microsoft.com/office/drawing/2014/main" id="{05AEF2C9-291C-47BF-6796-2A9FDAA95FAC}"/>
                  </a:ext>
                </a:extLst>
              </p:cNvPr>
              <p:cNvCxnSpPr>
                <a:cxnSpLocks/>
              </p:cNvCxnSpPr>
              <p:nvPr/>
            </p:nvCxnSpPr>
            <p:spPr bwMode="auto">
              <a:xfrm>
                <a:off x="10075330" y="191029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23" name="Straight Connector 31822">
                <a:extLst>
                  <a:ext uri="{FF2B5EF4-FFF2-40B4-BE49-F238E27FC236}">
                    <a16:creationId xmlns:a16="http://schemas.microsoft.com/office/drawing/2014/main" id="{E392BF06-EC07-C977-D923-E1BD21775C4D}"/>
                  </a:ext>
                </a:extLst>
              </p:cNvPr>
              <p:cNvCxnSpPr>
                <a:cxnSpLocks/>
              </p:cNvCxnSpPr>
              <p:nvPr/>
            </p:nvCxnSpPr>
            <p:spPr bwMode="auto">
              <a:xfrm>
                <a:off x="10062630" y="191029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24" name="Straight Connector 31823">
                <a:extLst>
                  <a:ext uri="{FF2B5EF4-FFF2-40B4-BE49-F238E27FC236}">
                    <a16:creationId xmlns:a16="http://schemas.microsoft.com/office/drawing/2014/main" id="{9244D13B-7842-C957-C2DC-ABD13F2C3001}"/>
                  </a:ext>
                </a:extLst>
              </p:cNvPr>
              <p:cNvCxnSpPr>
                <a:cxnSpLocks/>
              </p:cNvCxnSpPr>
              <p:nvPr/>
            </p:nvCxnSpPr>
            <p:spPr bwMode="auto">
              <a:xfrm>
                <a:off x="10056280" y="1901824"/>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25" name="Straight Connector 31824">
                <a:extLst>
                  <a:ext uri="{FF2B5EF4-FFF2-40B4-BE49-F238E27FC236}">
                    <a16:creationId xmlns:a16="http://schemas.microsoft.com/office/drawing/2014/main" id="{B7DF21D6-596D-A76B-1521-61381C818CEC}"/>
                  </a:ext>
                </a:extLst>
              </p:cNvPr>
              <p:cNvCxnSpPr>
                <a:cxnSpLocks/>
              </p:cNvCxnSpPr>
              <p:nvPr/>
            </p:nvCxnSpPr>
            <p:spPr bwMode="auto">
              <a:xfrm>
                <a:off x="10047813" y="1901824"/>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26" name="Straight Connector 31825">
                <a:extLst>
                  <a:ext uri="{FF2B5EF4-FFF2-40B4-BE49-F238E27FC236}">
                    <a16:creationId xmlns:a16="http://schemas.microsoft.com/office/drawing/2014/main" id="{96D7B9F5-FFB8-0452-E54E-661DB0F4CD63}"/>
                  </a:ext>
                </a:extLst>
              </p:cNvPr>
              <p:cNvCxnSpPr>
                <a:cxnSpLocks/>
              </p:cNvCxnSpPr>
              <p:nvPr/>
            </p:nvCxnSpPr>
            <p:spPr bwMode="auto">
              <a:xfrm>
                <a:off x="10034055" y="1901824"/>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27" name="Straight Connector 31826">
                <a:extLst>
                  <a:ext uri="{FF2B5EF4-FFF2-40B4-BE49-F238E27FC236}">
                    <a16:creationId xmlns:a16="http://schemas.microsoft.com/office/drawing/2014/main" id="{0DDD8CEE-AC12-0378-8A48-67F147D4B0EA}"/>
                  </a:ext>
                </a:extLst>
              </p:cNvPr>
              <p:cNvCxnSpPr>
                <a:cxnSpLocks/>
              </p:cNvCxnSpPr>
              <p:nvPr/>
            </p:nvCxnSpPr>
            <p:spPr bwMode="auto">
              <a:xfrm>
                <a:off x="10021355" y="1901824"/>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28" name="Straight Connector 31827">
                <a:extLst>
                  <a:ext uri="{FF2B5EF4-FFF2-40B4-BE49-F238E27FC236}">
                    <a16:creationId xmlns:a16="http://schemas.microsoft.com/office/drawing/2014/main" id="{887EBFA3-90F2-16E5-9A86-2E0552325E30}"/>
                  </a:ext>
                </a:extLst>
              </p:cNvPr>
              <p:cNvCxnSpPr>
                <a:cxnSpLocks/>
              </p:cNvCxnSpPr>
              <p:nvPr/>
            </p:nvCxnSpPr>
            <p:spPr bwMode="auto">
              <a:xfrm>
                <a:off x="10015005" y="1901824"/>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29" name="Straight Connector 31828">
                <a:extLst>
                  <a:ext uri="{FF2B5EF4-FFF2-40B4-BE49-F238E27FC236}">
                    <a16:creationId xmlns:a16="http://schemas.microsoft.com/office/drawing/2014/main" id="{4872BEAC-EA0F-C814-1F8A-B5C47DB4E359}"/>
                  </a:ext>
                </a:extLst>
              </p:cNvPr>
              <p:cNvCxnSpPr>
                <a:cxnSpLocks/>
              </p:cNvCxnSpPr>
              <p:nvPr/>
            </p:nvCxnSpPr>
            <p:spPr bwMode="auto">
              <a:xfrm>
                <a:off x="10004421" y="1901824"/>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30" name="Straight Connector 31829">
                <a:extLst>
                  <a:ext uri="{FF2B5EF4-FFF2-40B4-BE49-F238E27FC236}">
                    <a16:creationId xmlns:a16="http://schemas.microsoft.com/office/drawing/2014/main" id="{F4655E0F-EC7E-3359-4F36-AFC9430879BB}"/>
                  </a:ext>
                </a:extLst>
              </p:cNvPr>
              <p:cNvCxnSpPr>
                <a:cxnSpLocks/>
              </p:cNvCxnSpPr>
              <p:nvPr/>
            </p:nvCxnSpPr>
            <p:spPr bwMode="auto">
              <a:xfrm>
                <a:off x="9993838" y="1901824"/>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31" name="Straight Connector 31830">
                <a:extLst>
                  <a:ext uri="{FF2B5EF4-FFF2-40B4-BE49-F238E27FC236}">
                    <a16:creationId xmlns:a16="http://schemas.microsoft.com/office/drawing/2014/main" id="{405DD6C4-ACBD-C74D-DB02-62A7582D5995}"/>
                  </a:ext>
                </a:extLst>
              </p:cNvPr>
              <p:cNvCxnSpPr>
                <a:cxnSpLocks/>
              </p:cNvCxnSpPr>
              <p:nvPr/>
            </p:nvCxnSpPr>
            <p:spPr bwMode="auto">
              <a:xfrm>
                <a:off x="9986430" y="1901824"/>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32" name="Straight Connector 31831">
                <a:extLst>
                  <a:ext uri="{FF2B5EF4-FFF2-40B4-BE49-F238E27FC236}">
                    <a16:creationId xmlns:a16="http://schemas.microsoft.com/office/drawing/2014/main" id="{F7051B36-299D-1272-E5A3-23919F30C891}"/>
                  </a:ext>
                </a:extLst>
              </p:cNvPr>
              <p:cNvCxnSpPr>
                <a:cxnSpLocks/>
              </p:cNvCxnSpPr>
              <p:nvPr/>
            </p:nvCxnSpPr>
            <p:spPr bwMode="auto">
              <a:xfrm>
                <a:off x="9976905" y="1901824"/>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33" name="Straight Connector 31832">
                <a:extLst>
                  <a:ext uri="{FF2B5EF4-FFF2-40B4-BE49-F238E27FC236}">
                    <a16:creationId xmlns:a16="http://schemas.microsoft.com/office/drawing/2014/main" id="{D1BC1192-A5BA-63A2-6BD6-73A9D3C8BD29}"/>
                  </a:ext>
                </a:extLst>
              </p:cNvPr>
              <p:cNvCxnSpPr>
                <a:cxnSpLocks/>
              </p:cNvCxnSpPr>
              <p:nvPr/>
            </p:nvCxnSpPr>
            <p:spPr bwMode="auto">
              <a:xfrm>
                <a:off x="9968438" y="1901824"/>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34" name="Straight Connector 31833">
                <a:extLst>
                  <a:ext uri="{FF2B5EF4-FFF2-40B4-BE49-F238E27FC236}">
                    <a16:creationId xmlns:a16="http://schemas.microsoft.com/office/drawing/2014/main" id="{3B5EF51F-66D0-7934-358B-963F0E7B7D2B}"/>
                  </a:ext>
                </a:extLst>
              </p:cNvPr>
              <p:cNvCxnSpPr>
                <a:cxnSpLocks/>
              </p:cNvCxnSpPr>
              <p:nvPr/>
            </p:nvCxnSpPr>
            <p:spPr bwMode="auto">
              <a:xfrm>
                <a:off x="9965263" y="1901824"/>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35" name="Straight Connector 31834">
                <a:extLst>
                  <a:ext uri="{FF2B5EF4-FFF2-40B4-BE49-F238E27FC236}">
                    <a16:creationId xmlns:a16="http://schemas.microsoft.com/office/drawing/2014/main" id="{859F1CAA-CFB5-0648-DFA4-25EEDCDF4592}"/>
                  </a:ext>
                </a:extLst>
              </p:cNvPr>
              <p:cNvCxnSpPr>
                <a:cxnSpLocks/>
              </p:cNvCxnSpPr>
              <p:nvPr/>
            </p:nvCxnSpPr>
            <p:spPr bwMode="auto">
              <a:xfrm>
                <a:off x="9962088" y="1901824"/>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36" name="Straight Connector 31835">
                <a:extLst>
                  <a:ext uri="{FF2B5EF4-FFF2-40B4-BE49-F238E27FC236}">
                    <a16:creationId xmlns:a16="http://schemas.microsoft.com/office/drawing/2014/main" id="{0E96A793-5D76-6E1D-CA55-83D7CB6D89FA}"/>
                  </a:ext>
                </a:extLst>
              </p:cNvPr>
              <p:cNvCxnSpPr>
                <a:cxnSpLocks/>
              </p:cNvCxnSpPr>
              <p:nvPr/>
            </p:nvCxnSpPr>
            <p:spPr bwMode="auto">
              <a:xfrm>
                <a:off x="9956796"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37" name="Straight Connector 31836">
                <a:extLst>
                  <a:ext uri="{FF2B5EF4-FFF2-40B4-BE49-F238E27FC236}">
                    <a16:creationId xmlns:a16="http://schemas.microsoft.com/office/drawing/2014/main" id="{89122E1D-D56A-BB07-213C-06FCF182D6C8}"/>
                  </a:ext>
                </a:extLst>
              </p:cNvPr>
              <p:cNvCxnSpPr>
                <a:cxnSpLocks/>
              </p:cNvCxnSpPr>
              <p:nvPr/>
            </p:nvCxnSpPr>
            <p:spPr bwMode="auto">
              <a:xfrm>
                <a:off x="9943038"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38" name="Straight Connector 31837">
                <a:extLst>
                  <a:ext uri="{FF2B5EF4-FFF2-40B4-BE49-F238E27FC236}">
                    <a16:creationId xmlns:a16="http://schemas.microsoft.com/office/drawing/2014/main" id="{BD03D693-9EC8-678C-52D7-03DBB263F703}"/>
                  </a:ext>
                </a:extLst>
              </p:cNvPr>
              <p:cNvCxnSpPr>
                <a:cxnSpLocks/>
              </p:cNvCxnSpPr>
              <p:nvPr/>
            </p:nvCxnSpPr>
            <p:spPr bwMode="auto">
              <a:xfrm>
                <a:off x="9934571"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39" name="Straight Connector 31838">
                <a:extLst>
                  <a:ext uri="{FF2B5EF4-FFF2-40B4-BE49-F238E27FC236}">
                    <a16:creationId xmlns:a16="http://schemas.microsoft.com/office/drawing/2014/main" id="{C0107126-97D8-EB2F-8E6B-C7094895B42E}"/>
                  </a:ext>
                </a:extLst>
              </p:cNvPr>
              <p:cNvCxnSpPr>
                <a:cxnSpLocks/>
              </p:cNvCxnSpPr>
              <p:nvPr/>
            </p:nvCxnSpPr>
            <p:spPr bwMode="auto">
              <a:xfrm>
                <a:off x="9923988"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40" name="Straight Connector 31839">
                <a:extLst>
                  <a:ext uri="{FF2B5EF4-FFF2-40B4-BE49-F238E27FC236}">
                    <a16:creationId xmlns:a16="http://schemas.microsoft.com/office/drawing/2014/main" id="{176C0EC3-D5BF-B5AB-11A3-3AB26A6644AD}"/>
                  </a:ext>
                </a:extLst>
              </p:cNvPr>
              <p:cNvCxnSpPr>
                <a:cxnSpLocks/>
              </p:cNvCxnSpPr>
              <p:nvPr/>
            </p:nvCxnSpPr>
            <p:spPr bwMode="auto">
              <a:xfrm>
                <a:off x="9913404"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41" name="Straight Connector 31840">
                <a:extLst>
                  <a:ext uri="{FF2B5EF4-FFF2-40B4-BE49-F238E27FC236}">
                    <a16:creationId xmlns:a16="http://schemas.microsoft.com/office/drawing/2014/main" id="{FFC5A449-F5B9-01C8-8365-FDADF6167444}"/>
                  </a:ext>
                </a:extLst>
              </p:cNvPr>
              <p:cNvCxnSpPr>
                <a:cxnSpLocks/>
              </p:cNvCxnSpPr>
              <p:nvPr/>
            </p:nvCxnSpPr>
            <p:spPr bwMode="auto">
              <a:xfrm>
                <a:off x="9904938"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42" name="Straight Connector 31841">
                <a:extLst>
                  <a:ext uri="{FF2B5EF4-FFF2-40B4-BE49-F238E27FC236}">
                    <a16:creationId xmlns:a16="http://schemas.microsoft.com/office/drawing/2014/main" id="{744BBB2B-B084-9E89-EDDF-3D2FBBBBB651}"/>
                  </a:ext>
                </a:extLst>
              </p:cNvPr>
              <p:cNvCxnSpPr>
                <a:cxnSpLocks/>
              </p:cNvCxnSpPr>
              <p:nvPr/>
            </p:nvCxnSpPr>
            <p:spPr bwMode="auto">
              <a:xfrm>
                <a:off x="9896472"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43" name="Straight Connector 31842">
                <a:extLst>
                  <a:ext uri="{FF2B5EF4-FFF2-40B4-BE49-F238E27FC236}">
                    <a16:creationId xmlns:a16="http://schemas.microsoft.com/office/drawing/2014/main" id="{F8BC5143-FF27-066A-3024-9D6F5FA3BC1C}"/>
                  </a:ext>
                </a:extLst>
              </p:cNvPr>
              <p:cNvCxnSpPr>
                <a:cxnSpLocks/>
              </p:cNvCxnSpPr>
              <p:nvPr/>
            </p:nvCxnSpPr>
            <p:spPr bwMode="auto">
              <a:xfrm>
                <a:off x="9884831"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44" name="Straight Connector 31843">
                <a:extLst>
                  <a:ext uri="{FF2B5EF4-FFF2-40B4-BE49-F238E27FC236}">
                    <a16:creationId xmlns:a16="http://schemas.microsoft.com/office/drawing/2014/main" id="{221437CF-B808-3CC9-B74C-FC94DD23AEC1}"/>
                  </a:ext>
                </a:extLst>
              </p:cNvPr>
              <p:cNvCxnSpPr>
                <a:cxnSpLocks/>
              </p:cNvCxnSpPr>
              <p:nvPr/>
            </p:nvCxnSpPr>
            <p:spPr bwMode="auto">
              <a:xfrm>
                <a:off x="9877423"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45" name="Straight Connector 31844">
                <a:extLst>
                  <a:ext uri="{FF2B5EF4-FFF2-40B4-BE49-F238E27FC236}">
                    <a16:creationId xmlns:a16="http://schemas.microsoft.com/office/drawing/2014/main" id="{AE4F1B42-7CA1-F685-032E-967C30DC29FE}"/>
                  </a:ext>
                </a:extLst>
              </p:cNvPr>
              <p:cNvCxnSpPr>
                <a:cxnSpLocks/>
              </p:cNvCxnSpPr>
              <p:nvPr/>
            </p:nvCxnSpPr>
            <p:spPr bwMode="auto">
              <a:xfrm>
                <a:off x="9863665"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46" name="Straight Connector 31845">
                <a:extLst>
                  <a:ext uri="{FF2B5EF4-FFF2-40B4-BE49-F238E27FC236}">
                    <a16:creationId xmlns:a16="http://schemas.microsoft.com/office/drawing/2014/main" id="{DE41CDC7-42E8-FA89-D801-FE024330B3AD}"/>
                  </a:ext>
                </a:extLst>
              </p:cNvPr>
              <p:cNvCxnSpPr>
                <a:cxnSpLocks/>
              </p:cNvCxnSpPr>
              <p:nvPr/>
            </p:nvCxnSpPr>
            <p:spPr bwMode="auto">
              <a:xfrm>
                <a:off x="9853081"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47" name="Straight Connector 31846">
                <a:extLst>
                  <a:ext uri="{FF2B5EF4-FFF2-40B4-BE49-F238E27FC236}">
                    <a16:creationId xmlns:a16="http://schemas.microsoft.com/office/drawing/2014/main" id="{C0862FC5-6A38-FA50-5012-A2AC7E46F82C}"/>
                  </a:ext>
                </a:extLst>
              </p:cNvPr>
              <p:cNvCxnSpPr>
                <a:cxnSpLocks/>
              </p:cNvCxnSpPr>
              <p:nvPr/>
            </p:nvCxnSpPr>
            <p:spPr bwMode="auto">
              <a:xfrm>
                <a:off x="9840381"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48" name="Straight Connector 31847">
                <a:extLst>
                  <a:ext uri="{FF2B5EF4-FFF2-40B4-BE49-F238E27FC236}">
                    <a16:creationId xmlns:a16="http://schemas.microsoft.com/office/drawing/2014/main" id="{B0521165-0966-3C0C-68FA-DB8DA34A0952}"/>
                  </a:ext>
                </a:extLst>
              </p:cNvPr>
              <p:cNvCxnSpPr>
                <a:cxnSpLocks/>
              </p:cNvCxnSpPr>
              <p:nvPr/>
            </p:nvCxnSpPr>
            <p:spPr bwMode="auto">
              <a:xfrm>
                <a:off x="9827681"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49" name="Straight Connector 31848">
                <a:extLst>
                  <a:ext uri="{FF2B5EF4-FFF2-40B4-BE49-F238E27FC236}">
                    <a16:creationId xmlns:a16="http://schemas.microsoft.com/office/drawing/2014/main" id="{DEFF3B7B-EAD6-8DAB-1DFA-98A133B60D2D}"/>
                  </a:ext>
                </a:extLst>
              </p:cNvPr>
              <p:cNvCxnSpPr>
                <a:cxnSpLocks/>
              </p:cNvCxnSpPr>
              <p:nvPr/>
            </p:nvCxnSpPr>
            <p:spPr bwMode="auto">
              <a:xfrm>
                <a:off x="9814981"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50" name="Straight Connector 31849">
                <a:extLst>
                  <a:ext uri="{FF2B5EF4-FFF2-40B4-BE49-F238E27FC236}">
                    <a16:creationId xmlns:a16="http://schemas.microsoft.com/office/drawing/2014/main" id="{8C0EC718-761C-9084-AC8E-715D3835E191}"/>
                  </a:ext>
                </a:extLst>
              </p:cNvPr>
              <p:cNvCxnSpPr>
                <a:cxnSpLocks/>
              </p:cNvCxnSpPr>
              <p:nvPr/>
            </p:nvCxnSpPr>
            <p:spPr bwMode="auto">
              <a:xfrm>
                <a:off x="9806514"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51" name="Straight Connector 31850">
                <a:extLst>
                  <a:ext uri="{FF2B5EF4-FFF2-40B4-BE49-F238E27FC236}">
                    <a16:creationId xmlns:a16="http://schemas.microsoft.com/office/drawing/2014/main" id="{008EFD44-DB8D-FE72-EDF6-2C9E1BE5871D}"/>
                  </a:ext>
                </a:extLst>
              </p:cNvPr>
              <p:cNvCxnSpPr>
                <a:cxnSpLocks/>
              </p:cNvCxnSpPr>
              <p:nvPr/>
            </p:nvCxnSpPr>
            <p:spPr bwMode="auto">
              <a:xfrm>
                <a:off x="9795930"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52" name="Straight Connector 31851">
                <a:extLst>
                  <a:ext uri="{FF2B5EF4-FFF2-40B4-BE49-F238E27FC236}">
                    <a16:creationId xmlns:a16="http://schemas.microsoft.com/office/drawing/2014/main" id="{7EB2454E-4A44-5836-22A6-4AC8F095045D}"/>
                  </a:ext>
                </a:extLst>
              </p:cNvPr>
              <p:cNvCxnSpPr>
                <a:cxnSpLocks/>
              </p:cNvCxnSpPr>
              <p:nvPr/>
            </p:nvCxnSpPr>
            <p:spPr bwMode="auto">
              <a:xfrm>
                <a:off x="9785346"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53" name="Straight Connector 31852">
                <a:extLst>
                  <a:ext uri="{FF2B5EF4-FFF2-40B4-BE49-F238E27FC236}">
                    <a16:creationId xmlns:a16="http://schemas.microsoft.com/office/drawing/2014/main" id="{6BD93035-C864-B0A1-74DD-9AEE6F41760A}"/>
                  </a:ext>
                </a:extLst>
              </p:cNvPr>
              <p:cNvCxnSpPr>
                <a:cxnSpLocks/>
              </p:cNvCxnSpPr>
              <p:nvPr/>
            </p:nvCxnSpPr>
            <p:spPr bwMode="auto">
              <a:xfrm>
                <a:off x="9770530"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54" name="Straight Connector 31853">
                <a:extLst>
                  <a:ext uri="{FF2B5EF4-FFF2-40B4-BE49-F238E27FC236}">
                    <a16:creationId xmlns:a16="http://schemas.microsoft.com/office/drawing/2014/main" id="{E62D0301-8279-8293-95B0-FB72DD9611AE}"/>
                  </a:ext>
                </a:extLst>
              </p:cNvPr>
              <p:cNvCxnSpPr>
                <a:cxnSpLocks/>
              </p:cNvCxnSpPr>
              <p:nvPr/>
            </p:nvCxnSpPr>
            <p:spPr bwMode="auto">
              <a:xfrm>
                <a:off x="9755714"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55" name="Straight Connector 31854">
                <a:extLst>
                  <a:ext uri="{FF2B5EF4-FFF2-40B4-BE49-F238E27FC236}">
                    <a16:creationId xmlns:a16="http://schemas.microsoft.com/office/drawing/2014/main" id="{7E62B089-DAF4-0539-50EB-661929EE3A71}"/>
                  </a:ext>
                </a:extLst>
              </p:cNvPr>
              <p:cNvCxnSpPr>
                <a:cxnSpLocks/>
              </p:cNvCxnSpPr>
              <p:nvPr/>
            </p:nvCxnSpPr>
            <p:spPr bwMode="auto">
              <a:xfrm>
                <a:off x="9746189"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56" name="Straight Connector 31855">
                <a:extLst>
                  <a:ext uri="{FF2B5EF4-FFF2-40B4-BE49-F238E27FC236}">
                    <a16:creationId xmlns:a16="http://schemas.microsoft.com/office/drawing/2014/main" id="{4E47EACE-1B08-671D-3804-F4E9F0E51190}"/>
                  </a:ext>
                </a:extLst>
              </p:cNvPr>
              <p:cNvCxnSpPr>
                <a:cxnSpLocks/>
              </p:cNvCxnSpPr>
              <p:nvPr/>
            </p:nvCxnSpPr>
            <p:spPr bwMode="auto">
              <a:xfrm>
                <a:off x="9735606"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57" name="Straight Connector 31856">
                <a:extLst>
                  <a:ext uri="{FF2B5EF4-FFF2-40B4-BE49-F238E27FC236}">
                    <a16:creationId xmlns:a16="http://schemas.microsoft.com/office/drawing/2014/main" id="{E1523E8D-D247-289D-7C48-32AE78EE001B}"/>
                  </a:ext>
                </a:extLst>
              </p:cNvPr>
              <p:cNvCxnSpPr>
                <a:cxnSpLocks/>
              </p:cNvCxnSpPr>
              <p:nvPr/>
            </p:nvCxnSpPr>
            <p:spPr bwMode="auto">
              <a:xfrm>
                <a:off x="9721848"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58" name="Straight Connector 31857">
                <a:extLst>
                  <a:ext uri="{FF2B5EF4-FFF2-40B4-BE49-F238E27FC236}">
                    <a16:creationId xmlns:a16="http://schemas.microsoft.com/office/drawing/2014/main" id="{C2835696-C130-F485-B9BE-A001350637DE}"/>
                  </a:ext>
                </a:extLst>
              </p:cNvPr>
              <p:cNvCxnSpPr>
                <a:cxnSpLocks/>
              </p:cNvCxnSpPr>
              <p:nvPr/>
            </p:nvCxnSpPr>
            <p:spPr bwMode="auto">
              <a:xfrm>
                <a:off x="9712323"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59" name="Straight Connector 31858">
                <a:extLst>
                  <a:ext uri="{FF2B5EF4-FFF2-40B4-BE49-F238E27FC236}">
                    <a16:creationId xmlns:a16="http://schemas.microsoft.com/office/drawing/2014/main" id="{FB538975-A591-6D23-B459-1C9F36279045}"/>
                  </a:ext>
                </a:extLst>
              </p:cNvPr>
              <p:cNvCxnSpPr>
                <a:cxnSpLocks/>
              </p:cNvCxnSpPr>
              <p:nvPr/>
            </p:nvCxnSpPr>
            <p:spPr bwMode="auto">
              <a:xfrm>
                <a:off x="9700682"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60" name="Straight Connector 31859">
                <a:extLst>
                  <a:ext uri="{FF2B5EF4-FFF2-40B4-BE49-F238E27FC236}">
                    <a16:creationId xmlns:a16="http://schemas.microsoft.com/office/drawing/2014/main" id="{9CC26F48-F88C-A916-A34D-54C0451D98BD}"/>
                  </a:ext>
                </a:extLst>
              </p:cNvPr>
              <p:cNvCxnSpPr>
                <a:cxnSpLocks/>
              </p:cNvCxnSpPr>
              <p:nvPr/>
            </p:nvCxnSpPr>
            <p:spPr bwMode="auto">
              <a:xfrm>
                <a:off x="9689040"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61" name="Straight Connector 31860">
                <a:extLst>
                  <a:ext uri="{FF2B5EF4-FFF2-40B4-BE49-F238E27FC236}">
                    <a16:creationId xmlns:a16="http://schemas.microsoft.com/office/drawing/2014/main" id="{0140BEB0-8FEE-F515-1FEB-79C36BC3F1E7}"/>
                  </a:ext>
                </a:extLst>
              </p:cNvPr>
              <p:cNvCxnSpPr>
                <a:cxnSpLocks/>
              </p:cNvCxnSpPr>
              <p:nvPr/>
            </p:nvCxnSpPr>
            <p:spPr bwMode="auto">
              <a:xfrm>
                <a:off x="9675282"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62" name="Straight Connector 31861">
                <a:extLst>
                  <a:ext uri="{FF2B5EF4-FFF2-40B4-BE49-F238E27FC236}">
                    <a16:creationId xmlns:a16="http://schemas.microsoft.com/office/drawing/2014/main" id="{AABAEE49-E7B1-5CC7-4341-D280AE59CF93}"/>
                  </a:ext>
                </a:extLst>
              </p:cNvPr>
              <p:cNvCxnSpPr>
                <a:cxnSpLocks/>
              </p:cNvCxnSpPr>
              <p:nvPr/>
            </p:nvCxnSpPr>
            <p:spPr bwMode="auto">
              <a:xfrm>
                <a:off x="9663640"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63" name="Straight Connector 31862">
                <a:extLst>
                  <a:ext uri="{FF2B5EF4-FFF2-40B4-BE49-F238E27FC236}">
                    <a16:creationId xmlns:a16="http://schemas.microsoft.com/office/drawing/2014/main" id="{E9573AFC-3CAF-F409-4C17-DC51041B2E03}"/>
                  </a:ext>
                </a:extLst>
              </p:cNvPr>
              <p:cNvCxnSpPr>
                <a:cxnSpLocks/>
              </p:cNvCxnSpPr>
              <p:nvPr/>
            </p:nvCxnSpPr>
            <p:spPr bwMode="auto">
              <a:xfrm>
                <a:off x="9656232" y="18796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64" name="Straight Connector 31863">
                <a:extLst>
                  <a:ext uri="{FF2B5EF4-FFF2-40B4-BE49-F238E27FC236}">
                    <a16:creationId xmlns:a16="http://schemas.microsoft.com/office/drawing/2014/main" id="{E818E059-5BE4-2A3E-8A9E-550F75A6BED5}"/>
                  </a:ext>
                </a:extLst>
              </p:cNvPr>
              <p:cNvCxnSpPr>
                <a:cxnSpLocks/>
              </p:cNvCxnSpPr>
              <p:nvPr/>
            </p:nvCxnSpPr>
            <p:spPr bwMode="auto">
              <a:xfrm>
                <a:off x="9650940"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65" name="Straight Connector 31864">
                <a:extLst>
                  <a:ext uri="{FF2B5EF4-FFF2-40B4-BE49-F238E27FC236}">
                    <a16:creationId xmlns:a16="http://schemas.microsoft.com/office/drawing/2014/main" id="{A177BCD1-F6C4-EFF5-B2E0-1F47C4AC07F2}"/>
                  </a:ext>
                </a:extLst>
              </p:cNvPr>
              <p:cNvCxnSpPr>
                <a:cxnSpLocks/>
              </p:cNvCxnSpPr>
              <p:nvPr/>
            </p:nvCxnSpPr>
            <p:spPr bwMode="auto">
              <a:xfrm>
                <a:off x="9640357"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66" name="Straight Connector 31865">
                <a:extLst>
                  <a:ext uri="{FF2B5EF4-FFF2-40B4-BE49-F238E27FC236}">
                    <a16:creationId xmlns:a16="http://schemas.microsoft.com/office/drawing/2014/main" id="{41E9DD55-4BCC-BFDD-DF90-3561846AA9F9}"/>
                  </a:ext>
                </a:extLst>
              </p:cNvPr>
              <p:cNvCxnSpPr>
                <a:cxnSpLocks/>
              </p:cNvCxnSpPr>
              <p:nvPr/>
            </p:nvCxnSpPr>
            <p:spPr bwMode="auto">
              <a:xfrm>
                <a:off x="9631890"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67" name="Straight Connector 31866">
                <a:extLst>
                  <a:ext uri="{FF2B5EF4-FFF2-40B4-BE49-F238E27FC236}">
                    <a16:creationId xmlns:a16="http://schemas.microsoft.com/office/drawing/2014/main" id="{68968D9E-BCBF-CFEC-5C6B-BBD35BE05B5E}"/>
                  </a:ext>
                </a:extLst>
              </p:cNvPr>
              <p:cNvCxnSpPr>
                <a:cxnSpLocks/>
              </p:cNvCxnSpPr>
              <p:nvPr/>
            </p:nvCxnSpPr>
            <p:spPr bwMode="auto">
              <a:xfrm>
                <a:off x="9617074"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68" name="Straight Connector 31867">
                <a:extLst>
                  <a:ext uri="{FF2B5EF4-FFF2-40B4-BE49-F238E27FC236}">
                    <a16:creationId xmlns:a16="http://schemas.microsoft.com/office/drawing/2014/main" id="{27AC3702-471D-0A39-09ED-4A33046AB56F}"/>
                  </a:ext>
                </a:extLst>
              </p:cNvPr>
              <p:cNvCxnSpPr>
                <a:cxnSpLocks/>
              </p:cNvCxnSpPr>
              <p:nvPr/>
            </p:nvCxnSpPr>
            <p:spPr bwMode="auto">
              <a:xfrm>
                <a:off x="9608607"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69" name="Straight Connector 31868">
                <a:extLst>
                  <a:ext uri="{FF2B5EF4-FFF2-40B4-BE49-F238E27FC236}">
                    <a16:creationId xmlns:a16="http://schemas.microsoft.com/office/drawing/2014/main" id="{5F83102F-8FB2-3A8B-3C5F-D7D1A6D1C0A5}"/>
                  </a:ext>
                </a:extLst>
              </p:cNvPr>
              <p:cNvCxnSpPr>
                <a:cxnSpLocks/>
              </p:cNvCxnSpPr>
              <p:nvPr/>
            </p:nvCxnSpPr>
            <p:spPr bwMode="auto">
              <a:xfrm>
                <a:off x="9604374"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70" name="Straight Connector 31869">
                <a:extLst>
                  <a:ext uri="{FF2B5EF4-FFF2-40B4-BE49-F238E27FC236}">
                    <a16:creationId xmlns:a16="http://schemas.microsoft.com/office/drawing/2014/main" id="{D0B8336E-E68A-C21B-ADCB-512B8E08093A}"/>
                  </a:ext>
                </a:extLst>
              </p:cNvPr>
              <p:cNvCxnSpPr>
                <a:cxnSpLocks/>
              </p:cNvCxnSpPr>
              <p:nvPr/>
            </p:nvCxnSpPr>
            <p:spPr bwMode="auto">
              <a:xfrm>
                <a:off x="9586382"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71" name="Straight Connector 31870">
                <a:extLst>
                  <a:ext uri="{FF2B5EF4-FFF2-40B4-BE49-F238E27FC236}">
                    <a16:creationId xmlns:a16="http://schemas.microsoft.com/office/drawing/2014/main" id="{778D7BC9-B632-DB34-93AD-2CAF5C15CEFD}"/>
                  </a:ext>
                </a:extLst>
              </p:cNvPr>
              <p:cNvCxnSpPr>
                <a:cxnSpLocks/>
              </p:cNvCxnSpPr>
              <p:nvPr/>
            </p:nvCxnSpPr>
            <p:spPr bwMode="auto">
              <a:xfrm>
                <a:off x="9576857"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72" name="Straight Connector 31871">
                <a:extLst>
                  <a:ext uri="{FF2B5EF4-FFF2-40B4-BE49-F238E27FC236}">
                    <a16:creationId xmlns:a16="http://schemas.microsoft.com/office/drawing/2014/main" id="{001DD1A3-3155-8C53-2990-14E6C328D969}"/>
                  </a:ext>
                </a:extLst>
              </p:cNvPr>
              <p:cNvCxnSpPr>
                <a:cxnSpLocks/>
              </p:cNvCxnSpPr>
              <p:nvPr/>
            </p:nvCxnSpPr>
            <p:spPr bwMode="auto">
              <a:xfrm>
                <a:off x="9555691"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73" name="Straight Connector 31872">
                <a:extLst>
                  <a:ext uri="{FF2B5EF4-FFF2-40B4-BE49-F238E27FC236}">
                    <a16:creationId xmlns:a16="http://schemas.microsoft.com/office/drawing/2014/main" id="{B47E5D0E-1370-5801-DED3-E62C09764F65}"/>
                  </a:ext>
                </a:extLst>
              </p:cNvPr>
              <p:cNvCxnSpPr>
                <a:cxnSpLocks/>
              </p:cNvCxnSpPr>
              <p:nvPr/>
            </p:nvCxnSpPr>
            <p:spPr bwMode="auto">
              <a:xfrm>
                <a:off x="9534524"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74" name="Straight Connector 31873">
                <a:extLst>
                  <a:ext uri="{FF2B5EF4-FFF2-40B4-BE49-F238E27FC236}">
                    <a16:creationId xmlns:a16="http://schemas.microsoft.com/office/drawing/2014/main" id="{CBA3C709-D7E1-DF3D-8BC4-5C35E6C2F390}"/>
                  </a:ext>
                </a:extLst>
              </p:cNvPr>
              <p:cNvCxnSpPr>
                <a:cxnSpLocks/>
              </p:cNvCxnSpPr>
              <p:nvPr/>
            </p:nvCxnSpPr>
            <p:spPr bwMode="auto">
              <a:xfrm>
                <a:off x="9524999"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75" name="Straight Connector 31874">
                <a:extLst>
                  <a:ext uri="{FF2B5EF4-FFF2-40B4-BE49-F238E27FC236}">
                    <a16:creationId xmlns:a16="http://schemas.microsoft.com/office/drawing/2014/main" id="{3FB28B76-78E8-10B6-BF38-8CCE5B4E6FA2}"/>
                  </a:ext>
                </a:extLst>
              </p:cNvPr>
              <p:cNvCxnSpPr>
                <a:cxnSpLocks/>
              </p:cNvCxnSpPr>
              <p:nvPr/>
            </p:nvCxnSpPr>
            <p:spPr bwMode="auto">
              <a:xfrm>
                <a:off x="9518649"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76" name="Straight Connector 31875">
                <a:extLst>
                  <a:ext uri="{FF2B5EF4-FFF2-40B4-BE49-F238E27FC236}">
                    <a16:creationId xmlns:a16="http://schemas.microsoft.com/office/drawing/2014/main" id="{A73A4232-696D-4D5E-C6F7-1F61A8C4A4F8}"/>
                  </a:ext>
                </a:extLst>
              </p:cNvPr>
              <p:cNvCxnSpPr>
                <a:cxnSpLocks/>
              </p:cNvCxnSpPr>
              <p:nvPr/>
            </p:nvCxnSpPr>
            <p:spPr bwMode="auto">
              <a:xfrm>
                <a:off x="9495366"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77" name="Straight Connector 31876">
                <a:extLst>
                  <a:ext uri="{FF2B5EF4-FFF2-40B4-BE49-F238E27FC236}">
                    <a16:creationId xmlns:a16="http://schemas.microsoft.com/office/drawing/2014/main" id="{38C2D56B-55EC-4201-2C34-4794E540210A}"/>
                  </a:ext>
                </a:extLst>
              </p:cNvPr>
              <p:cNvCxnSpPr>
                <a:cxnSpLocks/>
              </p:cNvCxnSpPr>
              <p:nvPr/>
            </p:nvCxnSpPr>
            <p:spPr bwMode="auto">
              <a:xfrm>
                <a:off x="9483723"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78" name="Straight Connector 31877">
                <a:extLst>
                  <a:ext uri="{FF2B5EF4-FFF2-40B4-BE49-F238E27FC236}">
                    <a16:creationId xmlns:a16="http://schemas.microsoft.com/office/drawing/2014/main" id="{6EEC825B-D558-0E03-1998-D791282E314D}"/>
                  </a:ext>
                </a:extLst>
              </p:cNvPr>
              <p:cNvCxnSpPr>
                <a:cxnSpLocks/>
              </p:cNvCxnSpPr>
              <p:nvPr/>
            </p:nvCxnSpPr>
            <p:spPr bwMode="auto">
              <a:xfrm>
                <a:off x="9477373"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79" name="Straight Connector 31878">
                <a:extLst>
                  <a:ext uri="{FF2B5EF4-FFF2-40B4-BE49-F238E27FC236}">
                    <a16:creationId xmlns:a16="http://schemas.microsoft.com/office/drawing/2014/main" id="{88798850-AAE6-FF85-13D9-DB688185F3CE}"/>
                  </a:ext>
                </a:extLst>
              </p:cNvPr>
              <p:cNvCxnSpPr>
                <a:cxnSpLocks/>
              </p:cNvCxnSpPr>
              <p:nvPr/>
            </p:nvCxnSpPr>
            <p:spPr bwMode="auto">
              <a:xfrm>
                <a:off x="9464672"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80" name="Straight Connector 31879">
                <a:extLst>
                  <a:ext uri="{FF2B5EF4-FFF2-40B4-BE49-F238E27FC236}">
                    <a16:creationId xmlns:a16="http://schemas.microsoft.com/office/drawing/2014/main" id="{7490EA19-14F4-2463-AC61-33ED3B19C480}"/>
                  </a:ext>
                </a:extLst>
              </p:cNvPr>
              <p:cNvCxnSpPr>
                <a:cxnSpLocks/>
              </p:cNvCxnSpPr>
              <p:nvPr/>
            </p:nvCxnSpPr>
            <p:spPr bwMode="auto">
              <a:xfrm>
                <a:off x="9455147"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81" name="Straight Connector 31880">
                <a:extLst>
                  <a:ext uri="{FF2B5EF4-FFF2-40B4-BE49-F238E27FC236}">
                    <a16:creationId xmlns:a16="http://schemas.microsoft.com/office/drawing/2014/main" id="{AFF2260B-9B30-77DF-8B0B-7C36F033D747}"/>
                  </a:ext>
                </a:extLst>
              </p:cNvPr>
              <p:cNvCxnSpPr>
                <a:cxnSpLocks/>
              </p:cNvCxnSpPr>
              <p:nvPr/>
            </p:nvCxnSpPr>
            <p:spPr bwMode="auto">
              <a:xfrm>
                <a:off x="9436097"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82" name="Straight Connector 31881">
                <a:extLst>
                  <a:ext uri="{FF2B5EF4-FFF2-40B4-BE49-F238E27FC236}">
                    <a16:creationId xmlns:a16="http://schemas.microsoft.com/office/drawing/2014/main" id="{DF0A2247-D6B4-76CB-BF28-15ABB0CEEDC3}"/>
                  </a:ext>
                </a:extLst>
              </p:cNvPr>
              <p:cNvCxnSpPr>
                <a:cxnSpLocks/>
              </p:cNvCxnSpPr>
              <p:nvPr/>
            </p:nvCxnSpPr>
            <p:spPr bwMode="auto">
              <a:xfrm>
                <a:off x="9422339"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83" name="Straight Connector 31882">
                <a:extLst>
                  <a:ext uri="{FF2B5EF4-FFF2-40B4-BE49-F238E27FC236}">
                    <a16:creationId xmlns:a16="http://schemas.microsoft.com/office/drawing/2014/main" id="{F5D8AF71-E5F3-0070-146F-6C6D54A28807}"/>
                  </a:ext>
                </a:extLst>
              </p:cNvPr>
              <p:cNvCxnSpPr>
                <a:cxnSpLocks/>
              </p:cNvCxnSpPr>
              <p:nvPr/>
            </p:nvCxnSpPr>
            <p:spPr bwMode="auto">
              <a:xfrm>
                <a:off x="9415989"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84" name="Straight Connector 31883">
                <a:extLst>
                  <a:ext uri="{FF2B5EF4-FFF2-40B4-BE49-F238E27FC236}">
                    <a16:creationId xmlns:a16="http://schemas.microsoft.com/office/drawing/2014/main" id="{DA713115-1CC1-2D35-FF25-FA2D762F7D7E}"/>
                  </a:ext>
                </a:extLst>
              </p:cNvPr>
              <p:cNvCxnSpPr>
                <a:cxnSpLocks/>
              </p:cNvCxnSpPr>
              <p:nvPr/>
            </p:nvCxnSpPr>
            <p:spPr bwMode="auto">
              <a:xfrm>
                <a:off x="9402231"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85" name="Straight Connector 31884">
                <a:extLst>
                  <a:ext uri="{FF2B5EF4-FFF2-40B4-BE49-F238E27FC236}">
                    <a16:creationId xmlns:a16="http://schemas.microsoft.com/office/drawing/2014/main" id="{6F167B85-8906-8A49-652F-59B07361FB68}"/>
                  </a:ext>
                </a:extLst>
              </p:cNvPr>
              <p:cNvCxnSpPr>
                <a:cxnSpLocks/>
              </p:cNvCxnSpPr>
              <p:nvPr/>
            </p:nvCxnSpPr>
            <p:spPr bwMode="auto">
              <a:xfrm>
                <a:off x="9391647"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86" name="Straight Connector 31885">
                <a:extLst>
                  <a:ext uri="{FF2B5EF4-FFF2-40B4-BE49-F238E27FC236}">
                    <a16:creationId xmlns:a16="http://schemas.microsoft.com/office/drawing/2014/main" id="{69776759-8EC2-FF18-9433-6BA8EA5901BB}"/>
                  </a:ext>
                </a:extLst>
              </p:cNvPr>
              <p:cNvCxnSpPr>
                <a:cxnSpLocks/>
              </p:cNvCxnSpPr>
              <p:nvPr/>
            </p:nvCxnSpPr>
            <p:spPr bwMode="auto">
              <a:xfrm>
                <a:off x="9385297"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87" name="Straight Connector 31886">
                <a:extLst>
                  <a:ext uri="{FF2B5EF4-FFF2-40B4-BE49-F238E27FC236}">
                    <a16:creationId xmlns:a16="http://schemas.microsoft.com/office/drawing/2014/main" id="{A1346596-6ECB-C603-0702-9F5E902AB2C7}"/>
                  </a:ext>
                </a:extLst>
              </p:cNvPr>
              <p:cNvCxnSpPr>
                <a:cxnSpLocks/>
              </p:cNvCxnSpPr>
              <p:nvPr/>
            </p:nvCxnSpPr>
            <p:spPr bwMode="auto">
              <a:xfrm>
                <a:off x="9373655"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88" name="Straight Connector 31887">
                <a:extLst>
                  <a:ext uri="{FF2B5EF4-FFF2-40B4-BE49-F238E27FC236}">
                    <a16:creationId xmlns:a16="http://schemas.microsoft.com/office/drawing/2014/main" id="{B1AB7AF6-A89F-A167-844A-38DCF28DB30C}"/>
                  </a:ext>
                </a:extLst>
              </p:cNvPr>
              <p:cNvCxnSpPr>
                <a:cxnSpLocks/>
              </p:cNvCxnSpPr>
              <p:nvPr/>
            </p:nvCxnSpPr>
            <p:spPr bwMode="auto">
              <a:xfrm>
                <a:off x="9362014" y="18732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89" name="Straight Connector 31888">
                <a:extLst>
                  <a:ext uri="{FF2B5EF4-FFF2-40B4-BE49-F238E27FC236}">
                    <a16:creationId xmlns:a16="http://schemas.microsoft.com/office/drawing/2014/main" id="{62F9B9D7-07D8-3F5D-0B2E-016514F6591F}"/>
                  </a:ext>
                </a:extLst>
              </p:cNvPr>
              <p:cNvCxnSpPr>
                <a:cxnSpLocks/>
              </p:cNvCxnSpPr>
              <p:nvPr/>
            </p:nvCxnSpPr>
            <p:spPr bwMode="auto">
              <a:xfrm>
                <a:off x="9355664"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90" name="Straight Connector 31889">
                <a:extLst>
                  <a:ext uri="{FF2B5EF4-FFF2-40B4-BE49-F238E27FC236}">
                    <a16:creationId xmlns:a16="http://schemas.microsoft.com/office/drawing/2014/main" id="{2D83948C-2587-AD88-B5E0-E6D6D3089664}"/>
                  </a:ext>
                </a:extLst>
              </p:cNvPr>
              <p:cNvCxnSpPr>
                <a:cxnSpLocks/>
              </p:cNvCxnSpPr>
              <p:nvPr/>
            </p:nvCxnSpPr>
            <p:spPr bwMode="auto">
              <a:xfrm>
                <a:off x="9345081"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91" name="Straight Connector 31890">
                <a:extLst>
                  <a:ext uri="{FF2B5EF4-FFF2-40B4-BE49-F238E27FC236}">
                    <a16:creationId xmlns:a16="http://schemas.microsoft.com/office/drawing/2014/main" id="{D6577A9C-7E44-5492-AE35-F8471329D466}"/>
                  </a:ext>
                </a:extLst>
              </p:cNvPr>
              <p:cNvCxnSpPr>
                <a:cxnSpLocks/>
              </p:cNvCxnSpPr>
              <p:nvPr/>
            </p:nvCxnSpPr>
            <p:spPr bwMode="auto">
              <a:xfrm>
                <a:off x="9332381"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92" name="Straight Connector 31891">
                <a:extLst>
                  <a:ext uri="{FF2B5EF4-FFF2-40B4-BE49-F238E27FC236}">
                    <a16:creationId xmlns:a16="http://schemas.microsoft.com/office/drawing/2014/main" id="{FB9543B7-82D1-17E3-4AB1-57F654C08268}"/>
                  </a:ext>
                </a:extLst>
              </p:cNvPr>
              <p:cNvCxnSpPr>
                <a:cxnSpLocks/>
              </p:cNvCxnSpPr>
              <p:nvPr/>
            </p:nvCxnSpPr>
            <p:spPr bwMode="auto">
              <a:xfrm>
                <a:off x="9326031"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93" name="Straight Connector 31892">
                <a:extLst>
                  <a:ext uri="{FF2B5EF4-FFF2-40B4-BE49-F238E27FC236}">
                    <a16:creationId xmlns:a16="http://schemas.microsoft.com/office/drawing/2014/main" id="{706AD4F0-8ACA-CA36-CBEF-DF55F0D071A6}"/>
                  </a:ext>
                </a:extLst>
              </p:cNvPr>
              <p:cNvCxnSpPr>
                <a:cxnSpLocks/>
              </p:cNvCxnSpPr>
              <p:nvPr/>
            </p:nvCxnSpPr>
            <p:spPr bwMode="auto">
              <a:xfrm>
                <a:off x="9311214"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94" name="Straight Connector 31893">
                <a:extLst>
                  <a:ext uri="{FF2B5EF4-FFF2-40B4-BE49-F238E27FC236}">
                    <a16:creationId xmlns:a16="http://schemas.microsoft.com/office/drawing/2014/main" id="{DE5B82F4-1C4A-01CD-1E59-EEC2EDE87574}"/>
                  </a:ext>
                </a:extLst>
              </p:cNvPr>
              <p:cNvCxnSpPr>
                <a:cxnSpLocks/>
              </p:cNvCxnSpPr>
              <p:nvPr/>
            </p:nvCxnSpPr>
            <p:spPr bwMode="auto">
              <a:xfrm>
                <a:off x="9293222"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95" name="Straight Connector 31894">
                <a:extLst>
                  <a:ext uri="{FF2B5EF4-FFF2-40B4-BE49-F238E27FC236}">
                    <a16:creationId xmlns:a16="http://schemas.microsoft.com/office/drawing/2014/main" id="{9696301D-8CC2-A046-0F24-34F42C582C61}"/>
                  </a:ext>
                </a:extLst>
              </p:cNvPr>
              <p:cNvCxnSpPr>
                <a:cxnSpLocks/>
              </p:cNvCxnSpPr>
              <p:nvPr/>
            </p:nvCxnSpPr>
            <p:spPr bwMode="auto">
              <a:xfrm>
                <a:off x="9286872"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96" name="Straight Connector 31895">
                <a:extLst>
                  <a:ext uri="{FF2B5EF4-FFF2-40B4-BE49-F238E27FC236}">
                    <a16:creationId xmlns:a16="http://schemas.microsoft.com/office/drawing/2014/main" id="{E15456D6-DE46-1A35-C5F9-C7619AFF0E17}"/>
                  </a:ext>
                </a:extLst>
              </p:cNvPr>
              <p:cNvCxnSpPr>
                <a:cxnSpLocks/>
              </p:cNvCxnSpPr>
              <p:nvPr/>
            </p:nvCxnSpPr>
            <p:spPr bwMode="auto">
              <a:xfrm>
                <a:off x="9273114"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97" name="Straight Connector 31896">
                <a:extLst>
                  <a:ext uri="{FF2B5EF4-FFF2-40B4-BE49-F238E27FC236}">
                    <a16:creationId xmlns:a16="http://schemas.microsoft.com/office/drawing/2014/main" id="{B3FB7ADD-1D9A-991B-C1BF-E99B8CF0B94A}"/>
                  </a:ext>
                </a:extLst>
              </p:cNvPr>
              <p:cNvCxnSpPr>
                <a:cxnSpLocks/>
              </p:cNvCxnSpPr>
              <p:nvPr/>
            </p:nvCxnSpPr>
            <p:spPr bwMode="auto">
              <a:xfrm>
                <a:off x="9263589"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98" name="Straight Connector 31897">
                <a:extLst>
                  <a:ext uri="{FF2B5EF4-FFF2-40B4-BE49-F238E27FC236}">
                    <a16:creationId xmlns:a16="http://schemas.microsoft.com/office/drawing/2014/main" id="{94CC245C-3C3E-2B06-5DD6-2227E0157199}"/>
                  </a:ext>
                </a:extLst>
              </p:cNvPr>
              <p:cNvCxnSpPr>
                <a:cxnSpLocks/>
              </p:cNvCxnSpPr>
              <p:nvPr/>
            </p:nvCxnSpPr>
            <p:spPr bwMode="auto">
              <a:xfrm>
                <a:off x="9260414"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899" name="Straight Connector 31898">
                <a:extLst>
                  <a:ext uri="{FF2B5EF4-FFF2-40B4-BE49-F238E27FC236}">
                    <a16:creationId xmlns:a16="http://schemas.microsoft.com/office/drawing/2014/main" id="{3064FCBF-372E-5994-26BA-6CF2BF437BDD}"/>
                  </a:ext>
                </a:extLst>
              </p:cNvPr>
              <p:cNvCxnSpPr>
                <a:cxnSpLocks/>
              </p:cNvCxnSpPr>
              <p:nvPr/>
            </p:nvCxnSpPr>
            <p:spPr bwMode="auto">
              <a:xfrm>
                <a:off x="9250889"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00" name="Straight Connector 31899">
                <a:extLst>
                  <a:ext uri="{FF2B5EF4-FFF2-40B4-BE49-F238E27FC236}">
                    <a16:creationId xmlns:a16="http://schemas.microsoft.com/office/drawing/2014/main" id="{CCC81C71-45DB-D550-22AA-8E7272BBF9E3}"/>
                  </a:ext>
                </a:extLst>
              </p:cNvPr>
              <p:cNvCxnSpPr>
                <a:cxnSpLocks/>
              </p:cNvCxnSpPr>
              <p:nvPr/>
            </p:nvCxnSpPr>
            <p:spPr bwMode="auto">
              <a:xfrm>
                <a:off x="9241364"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01" name="Straight Connector 31900">
                <a:extLst>
                  <a:ext uri="{FF2B5EF4-FFF2-40B4-BE49-F238E27FC236}">
                    <a16:creationId xmlns:a16="http://schemas.microsoft.com/office/drawing/2014/main" id="{3C652495-086B-BD7F-4851-1CC46AEEE1BF}"/>
                  </a:ext>
                </a:extLst>
              </p:cNvPr>
              <p:cNvCxnSpPr>
                <a:cxnSpLocks/>
              </p:cNvCxnSpPr>
              <p:nvPr/>
            </p:nvCxnSpPr>
            <p:spPr bwMode="auto">
              <a:xfrm>
                <a:off x="9236072"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02" name="Straight Connector 31901">
                <a:extLst>
                  <a:ext uri="{FF2B5EF4-FFF2-40B4-BE49-F238E27FC236}">
                    <a16:creationId xmlns:a16="http://schemas.microsoft.com/office/drawing/2014/main" id="{B05C2F9B-18D5-F9AF-AD06-B03A72D47F8D}"/>
                  </a:ext>
                </a:extLst>
              </p:cNvPr>
              <p:cNvCxnSpPr>
                <a:cxnSpLocks/>
              </p:cNvCxnSpPr>
              <p:nvPr/>
            </p:nvCxnSpPr>
            <p:spPr bwMode="auto">
              <a:xfrm>
                <a:off x="9232897"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03" name="Straight Connector 31902">
                <a:extLst>
                  <a:ext uri="{FF2B5EF4-FFF2-40B4-BE49-F238E27FC236}">
                    <a16:creationId xmlns:a16="http://schemas.microsoft.com/office/drawing/2014/main" id="{392B6503-B973-1288-A430-E7D22303A786}"/>
                  </a:ext>
                </a:extLst>
              </p:cNvPr>
              <p:cNvCxnSpPr>
                <a:cxnSpLocks/>
              </p:cNvCxnSpPr>
              <p:nvPr/>
            </p:nvCxnSpPr>
            <p:spPr bwMode="auto">
              <a:xfrm>
                <a:off x="9213847"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04" name="Straight Connector 31903">
                <a:extLst>
                  <a:ext uri="{FF2B5EF4-FFF2-40B4-BE49-F238E27FC236}">
                    <a16:creationId xmlns:a16="http://schemas.microsoft.com/office/drawing/2014/main" id="{C1423F86-84A0-F0C0-4101-243C1B1DFE25}"/>
                  </a:ext>
                </a:extLst>
              </p:cNvPr>
              <p:cNvCxnSpPr>
                <a:cxnSpLocks/>
              </p:cNvCxnSpPr>
              <p:nvPr/>
            </p:nvCxnSpPr>
            <p:spPr bwMode="auto">
              <a:xfrm>
                <a:off x="9192680"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05" name="Straight Connector 31904">
                <a:extLst>
                  <a:ext uri="{FF2B5EF4-FFF2-40B4-BE49-F238E27FC236}">
                    <a16:creationId xmlns:a16="http://schemas.microsoft.com/office/drawing/2014/main" id="{93D38850-3156-75B8-C17C-F6AF78B06795}"/>
                  </a:ext>
                </a:extLst>
              </p:cNvPr>
              <p:cNvCxnSpPr>
                <a:cxnSpLocks/>
              </p:cNvCxnSpPr>
              <p:nvPr/>
            </p:nvCxnSpPr>
            <p:spPr bwMode="auto">
              <a:xfrm>
                <a:off x="9181039"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06" name="Straight Connector 31905">
                <a:extLst>
                  <a:ext uri="{FF2B5EF4-FFF2-40B4-BE49-F238E27FC236}">
                    <a16:creationId xmlns:a16="http://schemas.microsoft.com/office/drawing/2014/main" id="{0EF86B22-0CE4-916C-7823-AA9F4E2DBA63}"/>
                  </a:ext>
                </a:extLst>
              </p:cNvPr>
              <p:cNvCxnSpPr>
                <a:cxnSpLocks/>
              </p:cNvCxnSpPr>
              <p:nvPr/>
            </p:nvCxnSpPr>
            <p:spPr bwMode="auto">
              <a:xfrm>
                <a:off x="9172572"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07" name="Straight Connector 31906">
                <a:extLst>
                  <a:ext uri="{FF2B5EF4-FFF2-40B4-BE49-F238E27FC236}">
                    <a16:creationId xmlns:a16="http://schemas.microsoft.com/office/drawing/2014/main" id="{D90D230C-DCDB-7F74-C844-AABBDAF0EF14}"/>
                  </a:ext>
                </a:extLst>
              </p:cNvPr>
              <p:cNvCxnSpPr>
                <a:cxnSpLocks/>
              </p:cNvCxnSpPr>
              <p:nvPr/>
            </p:nvCxnSpPr>
            <p:spPr bwMode="auto">
              <a:xfrm>
                <a:off x="9152464"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08" name="Straight Connector 31907">
                <a:extLst>
                  <a:ext uri="{FF2B5EF4-FFF2-40B4-BE49-F238E27FC236}">
                    <a16:creationId xmlns:a16="http://schemas.microsoft.com/office/drawing/2014/main" id="{3ABE24C2-FC73-9228-5735-39C2621F374A}"/>
                  </a:ext>
                </a:extLst>
              </p:cNvPr>
              <p:cNvCxnSpPr>
                <a:cxnSpLocks/>
              </p:cNvCxnSpPr>
              <p:nvPr/>
            </p:nvCxnSpPr>
            <p:spPr bwMode="auto">
              <a:xfrm>
                <a:off x="9137647"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09" name="Straight Connector 31908">
                <a:extLst>
                  <a:ext uri="{FF2B5EF4-FFF2-40B4-BE49-F238E27FC236}">
                    <a16:creationId xmlns:a16="http://schemas.microsoft.com/office/drawing/2014/main" id="{71F095CB-E3FF-9826-ADA1-FDD0957E5166}"/>
                  </a:ext>
                </a:extLst>
              </p:cNvPr>
              <p:cNvCxnSpPr>
                <a:cxnSpLocks/>
              </p:cNvCxnSpPr>
              <p:nvPr/>
            </p:nvCxnSpPr>
            <p:spPr bwMode="auto">
              <a:xfrm>
                <a:off x="9126005"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10" name="Straight Connector 31909">
                <a:extLst>
                  <a:ext uri="{FF2B5EF4-FFF2-40B4-BE49-F238E27FC236}">
                    <a16:creationId xmlns:a16="http://schemas.microsoft.com/office/drawing/2014/main" id="{DB901F90-4E1F-4D9E-2817-4923DF36E29C}"/>
                  </a:ext>
                </a:extLst>
              </p:cNvPr>
              <p:cNvCxnSpPr>
                <a:cxnSpLocks/>
              </p:cNvCxnSpPr>
              <p:nvPr/>
            </p:nvCxnSpPr>
            <p:spPr bwMode="auto">
              <a:xfrm>
                <a:off x="9115422"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11" name="Straight Connector 31910">
                <a:extLst>
                  <a:ext uri="{FF2B5EF4-FFF2-40B4-BE49-F238E27FC236}">
                    <a16:creationId xmlns:a16="http://schemas.microsoft.com/office/drawing/2014/main" id="{4B00AB64-5001-7409-E506-FB4549CF4F16}"/>
                  </a:ext>
                </a:extLst>
              </p:cNvPr>
              <p:cNvCxnSpPr>
                <a:cxnSpLocks/>
              </p:cNvCxnSpPr>
              <p:nvPr/>
            </p:nvCxnSpPr>
            <p:spPr bwMode="auto">
              <a:xfrm>
                <a:off x="9104838"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12" name="Straight Connector 31911">
                <a:extLst>
                  <a:ext uri="{FF2B5EF4-FFF2-40B4-BE49-F238E27FC236}">
                    <a16:creationId xmlns:a16="http://schemas.microsoft.com/office/drawing/2014/main" id="{640D9219-6D7F-3A24-9FB8-2499FD16708B}"/>
                  </a:ext>
                </a:extLst>
              </p:cNvPr>
              <p:cNvCxnSpPr>
                <a:cxnSpLocks/>
              </p:cNvCxnSpPr>
              <p:nvPr/>
            </p:nvCxnSpPr>
            <p:spPr bwMode="auto">
              <a:xfrm>
                <a:off x="9095313"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13" name="Straight Connector 31912">
                <a:extLst>
                  <a:ext uri="{FF2B5EF4-FFF2-40B4-BE49-F238E27FC236}">
                    <a16:creationId xmlns:a16="http://schemas.microsoft.com/office/drawing/2014/main" id="{67341D6E-E8AC-F5D1-7297-B57A1E4529AE}"/>
                  </a:ext>
                </a:extLst>
              </p:cNvPr>
              <p:cNvCxnSpPr>
                <a:cxnSpLocks/>
              </p:cNvCxnSpPr>
              <p:nvPr/>
            </p:nvCxnSpPr>
            <p:spPr bwMode="auto">
              <a:xfrm>
                <a:off x="9085788"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14" name="Straight Connector 31913">
                <a:extLst>
                  <a:ext uri="{FF2B5EF4-FFF2-40B4-BE49-F238E27FC236}">
                    <a16:creationId xmlns:a16="http://schemas.microsoft.com/office/drawing/2014/main" id="{F9CAAEC8-7BB9-18E1-E144-246D74EA6311}"/>
                  </a:ext>
                </a:extLst>
              </p:cNvPr>
              <p:cNvCxnSpPr>
                <a:cxnSpLocks/>
              </p:cNvCxnSpPr>
              <p:nvPr/>
            </p:nvCxnSpPr>
            <p:spPr bwMode="auto">
              <a:xfrm>
                <a:off x="9074146"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15" name="Straight Connector 31914">
                <a:extLst>
                  <a:ext uri="{FF2B5EF4-FFF2-40B4-BE49-F238E27FC236}">
                    <a16:creationId xmlns:a16="http://schemas.microsoft.com/office/drawing/2014/main" id="{87D37DE3-6C9D-3A8A-7E00-02F68E75DFAC}"/>
                  </a:ext>
                </a:extLst>
              </p:cNvPr>
              <p:cNvCxnSpPr>
                <a:cxnSpLocks/>
              </p:cNvCxnSpPr>
              <p:nvPr/>
            </p:nvCxnSpPr>
            <p:spPr bwMode="auto">
              <a:xfrm>
                <a:off x="9065679" y="18679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16" name="Straight Connector 31915">
                <a:extLst>
                  <a:ext uri="{FF2B5EF4-FFF2-40B4-BE49-F238E27FC236}">
                    <a16:creationId xmlns:a16="http://schemas.microsoft.com/office/drawing/2014/main" id="{1B40CBE9-F92C-86CD-929F-6382C1523A3E}"/>
                  </a:ext>
                </a:extLst>
              </p:cNvPr>
              <p:cNvCxnSpPr>
                <a:cxnSpLocks/>
              </p:cNvCxnSpPr>
              <p:nvPr/>
            </p:nvCxnSpPr>
            <p:spPr bwMode="auto">
              <a:xfrm>
                <a:off x="9060388" y="18552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17" name="Straight Connector 31916">
                <a:extLst>
                  <a:ext uri="{FF2B5EF4-FFF2-40B4-BE49-F238E27FC236}">
                    <a16:creationId xmlns:a16="http://schemas.microsoft.com/office/drawing/2014/main" id="{DA9F907E-C062-E51D-0309-B7A954081B87}"/>
                  </a:ext>
                </a:extLst>
              </p:cNvPr>
              <p:cNvCxnSpPr>
                <a:cxnSpLocks/>
              </p:cNvCxnSpPr>
              <p:nvPr/>
            </p:nvCxnSpPr>
            <p:spPr bwMode="auto">
              <a:xfrm>
                <a:off x="9047688" y="18552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18" name="Straight Connector 31917">
                <a:extLst>
                  <a:ext uri="{FF2B5EF4-FFF2-40B4-BE49-F238E27FC236}">
                    <a16:creationId xmlns:a16="http://schemas.microsoft.com/office/drawing/2014/main" id="{CE994E51-BDA4-3A61-122A-65FA0EDADA45}"/>
                  </a:ext>
                </a:extLst>
              </p:cNvPr>
              <p:cNvCxnSpPr>
                <a:cxnSpLocks/>
              </p:cNvCxnSpPr>
              <p:nvPr/>
            </p:nvCxnSpPr>
            <p:spPr bwMode="auto">
              <a:xfrm>
                <a:off x="9032871" y="18552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19" name="Straight Connector 31918">
                <a:extLst>
                  <a:ext uri="{FF2B5EF4-FFF2-40B4-BE49-F238E27FC236}">
                    <a16:creationId xmlns:a16="http://schemas.microsoft.com/office/drawing/2014/main" id="{94DACC0B-A099-DBA0-F3C7-2146B92B1D48}"/>
                  </a:ext>
                </a:extLst>
              </p:cNvPr>
              <p:cNvCxnSpPr>
                <a:cxnSpLocks/>
              </p:cNvCxnSpPr>
              <p:nvPr/>
            </p:nvCxnSpPr>
            <p:spPr bwMode="auto">
              <a:xfrm>
                <a:off x="9020171" y="18552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20" name="Straight Connector 31919">
                <a:extLst>
                  <a:ext uri="{FF2B5EF4-FFF2-40B4-BE49-F238E27FC236}">
                    <a16:creationId xmlns:a16="http://schemas.microsoft.com/office/drawing/2014/main" id="{3718AD3D-DD15-8681-7C3D-6E9AF8A9AC51}"/>
                  </a:ext>
                </a:extLst>
              </p:cNvPr>
              <p:cNvCxnSpPr>
                <a:cxnSpLocks/>
              </p:cNvCxnSpPr>
              <p:nvPr/>
            </p:nvCxnSpPr>
            <p:spPr bwMode="auto">
              <a:xfrm>
                <a:off x="9008529" y="18552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21" name="Straight Connector 31920">
                <a:extLst>
                  <a:ext uri="{FF2B5EF4-FFF2-40B4-BE49-F238E27FC236}">
                    <a16:creationId xmlns:a16="http://schemas.microsoft.com/office/drawing/2014/main" id="{9C8ED5E4-2EDA-57E5-F851-A1B4E5B5BA28}"/>
                  </a:ext>
                </a:extLst>
              </p:cNvPr>
              <p:cNvCxnSpPr>
                <a:cxnSpLocks/>
              </p:cNvCxnSpPr>
              <p:nvPr/>
            </p:nvCxnSpPr>
            <p:spPr bwMode="auto">
              <a:xfrm>
                <a:off x="9005354" y="18552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22" name="Straight Connector 31921">
                <a:extLst>
                  <a:ext uri="{FF2B5EF4-FFF2-40B4-BE49-F238E27FC236}">
                    <a16:creationId xmlns:a16="http://schemas.microsoft.com/office/drawing/2014/main" id="{CCBC3639-AA02-5E7E-698E-CB629B0FE5B7}"/>
                  </a:ext>
                </a:extLst>
              </p:cNvPr>
              <p:cNvCxnSpPr>
                <a:cxnSpLocks/>
              </p:cNvCxnSpPr>
              <p:nvPr/>
            </p:nvCxnSpPr>
            <p:spPr bwMode="auto">
              <a:xfrm>
                <a:off x="8994770" y="18552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23" name="Straight Connector 31922">
                <a:extLst>
                  <a:ext uri="{FF2B5EF4-FFF2-40B4-BE49-F238E27FC236}">
                    <a16:creationId xmlns:a16="http://schemas.microsoft.com/office/drawing/2014/main" id="{C05956E5-5B74-DEBD-FD92-8441213AAF74}"/>
                  </a:ext>
                </a:extLst>
              </p:cNvPr>
              <p:cNvCxnSpPr>
                <a:cxnSpLocks/>
              </p:cNvCxnSpPr>
              <p:nvPr/>
            </p:nvCxnSpPr>
            <p:spPr bwMode="auto">
              <a:xfrm>
                <a:off x="8985245" y="18552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24" name="Straight Connector 31923">
                <a:extLst>
                  <a:ext uri="{FF2B5EF4-FFF2-40B4-BE49-F238E27FC236}">
                    <a16:creationId xmlns:a16="http://schemas.microsoft.com/office/drawing/2014/main" id="{08CA5E2C-4445-8FE8-2634-1DEA975A750B}"/>
                  </a:ext>
                </a:extLst>
              </p:cNvPr>
              <p:cNvCxnSpPr>
                <a:cxnSpLocks/>
              </p:cNvCxnSpPr>
              <p:nvPr/>
            </p:nvCxnSpPr>
            <p:spPr bwMode="auto">
              <a:xfrm>
                <a:off x="8972545" y="18552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25" name="Straight Connector 31924">
                <a:extLst>
                  <a:ext uri="{FF2B5EF4-FFF2-40B4-BE49-F238E27FC236}">
                    <a16:creationId xmlns:a16="http://schemas.microsoft.com/office/drawing/2014/main" id="{9BE372D3-0145-29CA-181E-FBAFA68EEE6D}"/>
                  </a:ext>
                </a:extLst>
              </p:cNvPr>
              <p:cNvCxnSpPr>
                <a:cxnSpLocks/>
              </p:cNvCxnSpPr>
              <p:nvPr/>
            </p:nvCxnSpPr>
            <p:spPr bwMode="auto">
              <a:xfrm>
                <a:off x="8959845" y="18552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26" name="Straight Connector 31925">
                <a:extLst>
                  <a:ext uri="{FF2B5EF4-FFF2-40B4-BE49-F238E27FC236}">
                    <a16:creationId xmlns:a16="http://schemas.microsoft.com/office/drawing/2014/main" id="{945E197D-44EB-8474-BD21-BF084DA5017A}"/>
                  </a:ext>
                </a:extLst>
              </p:cNvPr>
              <p:cNvCxnSpPr>
                <a:cxnSpLocks/>
              </p:cNvCxnSpPr>
              <p:nvPr/>
            </p:nvCxnSpPr>
            <p:spPr bwMode="auto">
              <a:xfrm>
                <a:off x="8948203" y="18552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27" name="Straight Connector 31926">
                <a:extLst>
                  <a:ext uri="{FF2B5EF4-FFF2-40B4-BE49-F238E27FC236}">
                    <a16:creationId xmlns:a16="http://schemas.microsoft.com/office/drawing/2014/main" id="{B8F86A2A-9063-A873-214E-FEF2CD67560C}"/>
                  </a:ext>
                </a:extLst>
              </p:cNvPr>
              <p:cNvCxnSpPr>
                <a:cxnSpLocks/>
              </p:cNvCxnSpPr>
              <p:nvPr/>
            </p:nvCxnSpPr>
            <p:spPr bwMode="auto">
              <a:xfrm>
                <a:off x="8940795" y="18552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28" name="Straight Connector 31927">
                <a:extLst>
                  <a:ext uri="{FF2B5EF4-FFF2-40B4-BE49-F238E27FC236}">
                    <a16:creationId xmlns:a16="http://schemas.microsoft.com/office/drawing/2014/main" id="{03066295-271D-DCC1-B76E-FC8447244A0D}"/>
                  </a:ext>
                </a:extLst>
              </p:cNvPr>
              <p:cNvCxnSpPr>
                <a:cxnSpLocks/>
              </p:cNvCxnSpPr>
              <p:nvPr/>
            </p:nvCxnSpPr>
            <p:spPr bwMode="auto">
              <a:xfrm>
                <a:off x="8930212" y="18552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29" name="Straight Connector 31928">
                <a:extLst>
                  <a:ext uri="{FF2B5EF4-FFF2-40B4-BE49-F238E27FC236}">
                    <a16:creationId xmlns:a16="http://schemas.microsoft.com/office/drawing/2014/main" id="{F027B8D6-B8C8-6953-F693-8B6FF00879C0}"/>
                  </a:ext>
                </a:extLst>
              </p:cNvPr>
              <p:cNvCxnSpPr>
                <a:cxnSpLocks/>
              </p:cNvCxnSpPr>
              <p:nvPr/>
            </p:nvCxnSpPr>
            <p:spPr bwMode="auto">
              <a:xfrm>
                <a:off x="8922803" y="18552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30" name="Straight Connector 31929">
                <a:extLst>
                  <a:ext uri="{FF2B5EF4-FFF2-40B4-BE49-F238E27FC236}">
                    <a16:creationId xmlns:a16="http://schemas.microsoft.com/office/drawing/2014/main" id="{0A64B8C4-B360-6901-6390-26D137A9F639}"/>
                  </a:ext>
                </a:extLst>
              </p:cNvPr>
              <p:cNvCxnSpPr>
                <a:cxnSpLocks/>
              </p:cNvCxnSpPr>
              <p:nvPr/>
            </p:nvCxnSpPr>
            <p:spPr bwMode="auto">
              <a:xfrm>
                <a:off x="8912220" y="18552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31" name="Straight Connector 31930">
                <a:extLst>
                  <a:ext uri="{FF2B5EF4-FFF2-40B4-BE49-F238E27FC236}">
                    <a16:creationId xmlns:a16="http://schemas.microsoft.com/office/drawing/2014/main" id="{564DEF28-0E39-49C4-9D72-ACB40674A868}"/>
                  </a:ext>
                </a:extLst>
              </p:cNvPr>
              <p:cNvCxnSpPr>
                <a:cxnSpLocks/>
              </p:cNvCxnSpPr>
              <p:nvPr/>
            </p:nvCxnSpPr>
            <p:spPr bwMode="auto">
              <a:xfrm>
                <a:off x="8900578" y="18552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32" name="Straight Connector 31931">
                <a:extLst>
                  <a:ext uri="{FF2B5EF4-FFF2-40B4-BE49-F238E27FC236}">
                    <a16:creationId xmlns:a16="http://schemas.microsoft.com/office/drawing/2014/main" id="{38C1DD80-E2C6-180E-09EB-739C7D638C2B}"/>
                  </a:ext>
                </a:extLst>
              </p:cNvPr>
              <p:cNvCxnSpPr>
                <a:cxnSpLocks/>
              </p:cNvCxnSpPr>
              <p:nvPr/>
            </p:nvCxnSpPr>
            <p:spPr bwMode="auto">
              <a:xfrm>
                <a:off x="8888937" y="18552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33" name="Straight Connector 31932">
                <a:extLst>
                  <a:ext uri="{FF2B5EF4-FFF2-40B4-BE49-F238E27FC236}">
                    <a16:creationId xmlns:a16="http://schemas.microsoft.com/office/drawing/2014/main" id="{F12F3695-2FDC-615B-D03E-26DB7448C245}"/>
                  </a:ext>
                </a:extLst>
              </p:cNvPr>
              <p:cNvCxnSpPr>
                <a:cxnSpLocks/>
              </p:cNvCxnSpPr>
              <p:nvPr/>
            </p:nvCxnSpPr>
            <p:spPr bwMode="auto">
              <a:xfrm>
                <a:off x="8875178" y="18552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34" name="Straight Connector 31933">
                <a:extLst>
                  <a:ext uri="{FF2B5EF4-FFF2-40B4-BE49-F238E27FC236}">
                    <a16:creationId xmlns:a16="http://schemas.microsoft.com/office/drawing/2014/main" id="{EB19C177-54D5-4FD3-8962-11EEA69227E6}"/>
                  </a:ext>
                </a:extLst>
              </p:cNvPr>
              <p:cNvCxnSpPr>
                <a:cxnSpLocks/>
              </p:cNvCxnSpPr>
              <p:nvPr/>
            </p:nvCxnSpPr>
            <p:spPr bwMode="auto">
              <a:xfrm>
                <a:off x="8867770" y="18552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35" name="Straight Connector 31934">
                <a:extLst>
                  <a:ext uri="{FF2B5EF4-FFF2-40B4-BE49-F238E27FC236}">
                    <a16:creationId xmlns:a16="http://schemas.microsoft.com/office/drawing/2014/main" id="{5D6DA01A-6B5E-C9CE-07ED-1E7CCB23B339}"/>
                  </a:ext>
                </a:extLst>
              </p:cNvPr>
              <p:cNvCxnSpPr>
                <a:cxnSpLocks/>
              </p:cNvCxnSpPr>
              <p:nvPr/>
            </p:nvCxnSpPr>
            <p:spPr bwMode="auto">
              <a:xfrm>
                <a:off x="8859304" y="185525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36" name="Straight Connector 31935">
                <a:extLst>
                  <a:ext uri="{FF2B5EF4-FFF2-40B4-BE49-F238E27FC236}">
                    <a16:creationId xmlns:a16="http://schemas.microsoft.com/office/drawing/2014/main" id="{49385B29-9112-3A99-B754-BCE9390A85BF}"/>
                  </a:ext>
                </a:extLst>
              </p:cNvPr>
              <p:cNvCxnSpPr>
                <a:cxnSpLocks/>
              </p:cNvCxnSpPr>
              <p:nvPr/>
            </p:nvCxnSpPr>
            <p:spPr bwMode="auto">
              <a:xfrm>
                <a:off x="8851896"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37" name="Straight Connector 31936">
                <a:extLst>
                  <a:ext uri="{FF2B5EF4-FFF2-40B4-BE49-F238E27FC236}">
                    <a16:creationId xmlns:a16="http://schemas.microsoft.com/office/drawing/2014/main" id="{B0947608-C01E-02B4-C04C-90CBBE4CED7F}"/>
                  </a:ext>
                </a:extLst>
              </p:cNvPr>
              <p:cNvCxnSpPr>
                <a:cxnSpLocks/>
              </p:cNvCxnSpPr>
              <p:nvPr/>
            </p:nvCxnSpPr>
            <p:spPr bwMode="auto">
              <a:xfrm>
                <a:off x="8840255"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38" name="Straight Connector 31937">
                <a:extLst>
                  <a:ext uri="{FF2B5EF4-FFF2-40B4-BE49-F238E27FC236}">
                    <a16:creationId xmlns:a16="http://schemas.microsoft.com/office/drawing/2014/main" id="{266E90E6-E0A6-54A3-F6FC-426E6905F84D}"/>
                  </a:ext>
                </a:extLst>
              </p:cNvPr>
              <p:cNvCxnSpPr>
                <a:cxnSpLocks/>
              </p:cNvCxnSpPr>
              <p:nvPr/>
            </p:nvCxnSpPr>
            <p:spPr bwMode="auto">
              <a:xfrm>
                <a:off x="8825438"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39" name="Straight Connector 31938">
                <a:extLst>
                  <a:ext uri="{FF2B5EF4-FFF2-40B4-BE49-F238E27FC236}">
                    <a16:creationId xmlns:a16="http://schemas.microsoft.com/office/drawing/2014/main" id="{D91D78DB-960A-5B84-1F97-C17C617836E0}"/>
                  </a:ext>
                </a:extLst>
              </p:cNvPr>
              <p:cNvCxnSpPr>
                <a:cxnSpLocks/>
              </p:cNvCxnSpPr>
              <p:nvPr/>
            </p:nvCxnSpPr>
            <p:spPr bwMode="auto">
              <a:xfrm>
                <a:off x="8813796"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40" name="Straight Connector 31939">
                <a:extLst>
                  <a:ext uri="{FF2B5EF4-FFF2-40B4-BE49-F238E27FC236}">
                    <a16:creationId xmlns:a16="http://schemas.microsoft.com/office/drawing/2014/main" id="{6924C0F7-0765-50D2-9389-420747990598}"/>
                  </a:ext>
                </a:extLst>
              </p:cNvPr>
              <p:cNvCxnSpPr>
                <a:cxnSpLocks/>
              </p:cNvCxnSpPr>
              <p:nvPr/>
            </p:nvCxnSpPr>
            <p:spPr bwMode="auto">
              <a:xfrm>
                <a:off x="8803213"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41" name="Straight Connector 31940">
                <a:extLst>
                  <a:ext uri="{FF2B5EF4-FFF2-40B4-BE49-F238E27FC236}">
                    <a16:creationId xmlns:a16="http://schemas.microsoft.com/office/drawing/2014/main" id="{7A178663-2E3F-484E-0E97-3C7A32537405}"/>
                  </a:ext>
                </a:extLst>
              </p:cNvPr>
              <p:cNvCxnSpPr>
                <a:cxnSpLocks/>
              </p:cNvCxnSpPr>
              <p:nvPr/>
            </p:nvCxnSpPr>
            <p:spPr bwMode="auto">
              <a:xfrm>
                <a:off x="8793688"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42" name="Straight Connector 31941">
                <a:extLst>
                  <a:ext uri="{FF2B5EF4-FFF2-40B4-BE49-F238E27FC236}">
                    <a16:creationId xmlns:a16="http://schemas.microsoft.com/office/drawing/2014/main" id="{1CF8FEA1-CEFA-EC4B-3349-4ADD8F62E99A}"/>
                  </a:ext>
                </a:extLst>
              </p:cNvPr>
              <p:cNvCxnSpPr>
                <a:cxnSpLocks/>
              </p:cNvCxnSpPr>
              <p:nvPr/>
            </p:nvCxnSpPr>
            <p:spPr bwMode="auto">
              <a:xfrm>
                <a:off x="8787338"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43" name="Straight Connector 31942">
                <a:extLst>
                  <a:ext uri="{FF2B5EF4-FFF2-40B4-BE49-F238E27FC236}">
                    <a16:creationId xmlns:a16="http://schemas.microsoft.com/office/drawing/2014/main" id="{4F71DC9F-3C62-35B4-F66C-A2AF481AE10F}"/>
                  </a:ext>
                </a:extLst>
              </p:cNvPr>
              <p:cNvCxnSpPr>
                <a:cxnSpLocks/>
              </p:cNvCxnSpPr>
              <p:nvPr/>
            </p:nvCxnSpPr>
            <p:spPr bwMode="auto">
              <a:xfrm>
                <a:off x="8774638"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44" name="Straight Connector 31943">
                <a:extLst>
                  <a:ext uri="{FF2B5EF4-FFF2-40B4-BE49-F238E27FC236}">
                    <a16:creationId xmlns:a16="http://schemas.microsoft.com/office/drawing/2014/main" id="{C7E1CADE-4633-3364-1418-FB328B6C6785}"/>
                  </a:ext>
                </a:extLst>
              </p:cNvPr>
              <p:cNvCxnSpPr>
                <a:cxnSpLocks/>
              </p:cNvCxnSpPr>
              <p:nvPr/>
            </p:nvCxnSpPr>
            <p:spPr bwMode="auto">
              <a:xfrm>
                <a:off x="8762996"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45" name="Straight Connector 31944">
                <a:extLst>
                  <a:ext uri="{FF2B5EF4-FFF2-40B4-BE49-F238E27FC236}">
                    <a16:creationId xmlns:a16="http://schemas.microsoft.com/office/drawing/2014/main" id="{30D3293C-6314-FE3F-C1C7-D72EB44AD097}"/>
                  </a:ext>
                </a:extLst>
              </p:cNvPr>
              <p:cNvCxnSpPr>
                <a:cxnSpLocks/>
              </p:cNvCxnSpPr>
              <p:nvPr/>
            </p:nvCxnSpPr>
            <p:spPr bwMode="auto">
              <a:xfrm>
                <a:off x="8752412"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46" name="Straight Connector 31945">
                <a:extLst>
                  <a:ext uri="{FF2B5EF4-FFF2-40B4-BE49-F238E27FC236}">
                    <a16:creationId xmlns:a16="http://schemas.microsoft.com/office/drawing/2014/main" id="{7499068B-AFA5-DFAF-0C2F-826534F5703D}"/>
                  </a:ext>
                </a:extLst>
              </p:cNvPr>
              <p:cNvCxnSpPr>
                <a:cxnSpLocks/>
              </p:cNvCxnSpPr>
              <p:nvPr/>
            </p:nvCxnSpPr>
            <p:spPr bwMode="auto">
              <a:xfrm>
                <a:off x="8742887"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47" name="Straight Connector 31946">
                <a:extLst>
                  <a:ext uri="{FF2B5EF4-FFF2-40B4-BE49-F238E27FC236}">
                    <a16:creationId xmlns:a16="http://schemas.microsoft.com/office/drawing/2014/main" id="{B53E14A4-D18C-D7C9-8486-9A6889705EE5}"/>
                  </a:ext>
                </a:extLst>
              </p:cNvPr>
              <p:cNvCxnSpPr>
                <a:cxnSpLocks/>
              </p:cNvCxnSpPr>
              <p:nvPr/>
            </p:nvCxnSpPr>
            <p:spPr bwMode="auto">
              <a:xfrm>
                <a:off x="8731245"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48" name="Straight Connector 31947">
                <a:extLst>
                  <a:ext uri="{FF2B5EF4-FFF2-40B4-BE49-F238E27FC236}">
                    <a16:creationId xmlns:a16="http://schemas.microsoft.com/office/drawing/2014/main" id="{B2AEBA76-102F-32AE-A932-5DE89DBBE141}"/>
                  </a:ext>
                </a:extLst>
              </p:cNvPr>
              <p:cNvCxnSpPr>
                <a:cxnSpLocks/>
              </p:cNvCxnSpPr>
              <p:nvPr/>
            </p:nvCxnSpPr>
            <p:spPr bwMode="auto">
              <a:xfrm>
                <a:off x="8714312"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49" name="Straight Connector 31948">
                <a:extLst>
                  <a:ext uri="{FF2B5EF4-FFF2-40B4-BE49-F238E27FC236}">
                    <a16:creationId xmlns:a16="http://schemas.microsoft.com/office/drawing/2014/main" id="{0EA52616-9BD8-9657-13CC-429C6AB17523}"/>
                  </a:ext>
                </a:extLst>
              </p:cNvPr>
              <p:cNvCxnSpPr>
                <a:cxnSpLocks/>
              </p:cNvCxnSpPr>
              <p:nvPr/>
            </p:nvCxnSpPr>
            <p:spPr bwMode="auto">
              <a:xfrm>
                <a:off x="8700553"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50" name="Straight Connector 31949">
                <a:extLst>
                  <a:ext uri="{FF2B5EF4-FFF2-40B4-BE49-F238E27FC236}">
                    <a16:creationId xmlns:a16="http://schemas.microsoft.com/office/drawing/2014/main" id="{0043C172-E9BB-A503-A44A-A0E348EF80B8}"/>
                  </a:ext>
                </a:extLst>
              </p:cNvPr>
              <p:cNvCxnSpPr>
                <a:cxnSpLocks/>
              </p:cNvCxnSpPr>
              <p:nvPr/>
            </p:nvCxnSpPr>
            <p:spPr bwMode="auto">
              <a:xfrm>
                <a:off x="8685737"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51" name="Straight Connector 31950">
                <a:extLst>
                  <a:ext uri="{FF2B5EF4-FFF2-40B4-BE49-F238E27FC236}">
                    <a16:creationId xmlns:a16="http://schemas.microsoft.com/office/drawing/2014/main" id="{1B629309-29F2-7FB2-141D-778B8D575498}"/>
                  </a:ext>
                </a:extLst>
              </p:cNvPr>
              <p:cNvCxnSpPr>
                <a:cxnSpLocks/>
              </p:cNvCxnSpPr>
              <p:nvPr/>
            </p:nvCxnSpPr>
            <p:spPr bwMode="auto">
              <a:xfrm>
                <a:off x="8670920"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52" name="Straight Connector 31951">
                <a:extLst>
                  <a:ext uri="{FF2B5EF4-FFF2-40B4-BE49-F238E27FC236}">
                    <a16:creationId xmlns:a16="http://schemas.microsoft.com/office/drawing/2014/main" id="{0C495AF3-8C35-816B-B204-44CB0F69B94A}"/>
                  </a:ext>
                </a:extLst>
              </p:cNvPr>
              <p:cNvCxnSpPr>
                <a:cxnSpLocks/>
              </p:cNvCxnSpPr>
              <p:nvPr/>
            </p:nvCxnSpPr>
            <p:spPr bwMode="auto">
              <a:xfrm>
                <a:off x="8661395"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53" name="Straight Connector 31952">
                <a:extLst>
                  <a:ext uri="{FF2B5EF4-FFF2-40B4-BE49-F238E27FC236}">
                    <a16:creationId xmlns:a16="http://schemas.microsoft.com/office/drawing/2014/main" id="{813EEF90-9DEF-60D7-2FCA-C070855B2966}"/>
                  </a:ext>
                </a:extLst>
              </p:cNvPr>
              <p:cNvCxnSpPr>
                <a:cxnSpLocks/>
              </p:cNvCxnSpPr>
              <p:nvPr/>
            </p:nvCxnSpPr>
            <p:spPr bwMode="auto">
              <a:xfrm>
                <a:off x="8648695"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54" name="Straight Connector 31953">
                <a:extLst>
                  <a:ext uri="{FF2B5EF4-FFF2-40B4-BE49-F238E27FC236}">
                    <a16:creationId xmlns:a16="http://schemas.microsoft.com/office/drawing/2014/main" id="{946D4939-F543-6264-92C5-3C56F32FCF48}"/>
                  </a:ext>
                </a:extLst>
              </p:cNvPr>
              <p:cNvCxnSpPr>
                <a:cxnSpLocks/>
              </p:cNvCxnSpPr>
              <p:nvPr/>
            </p:nvCxnSpPr>
            <p:spPr bwMode="auto">
              <a:xfrm>
                <a:off x="8637053"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55" name="Straight Connector 31954">
                <a:extLst>
                  <a:ext uri="{FF2B5EF4-FFF2-40B4-BE49-F238E27FC236}">
                    <a16:creationId xmlns:a16="http://schemas.microsoft.com/office/drawing/2014/main" id="{84083DC7-AE2C-8A6D-49A7-61D68B1D234D}"/>
                  </a:ext>
                </a:extLst>
              </p:cNvPr>
              <p:cNvCxnSpPr>
                <a:cxnSpLocks/>
              </p:cNvCxnSpPr>
              <p:nvPr/>
            </p:nvCxnSpPr>
            <p:spPr bwMode="auto">
              <a:xfrm>
                <a:off x="8630703"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56" name="Straight Connector 31955">
                <a:extLst>
                  <a:ext uri="{FF2B5EF4-FFF2-40B4-BE49-F238E27FC236}">
                    <a16:creationId xmlns:a16="http://schemas.microsoft.com/office/drawing/2014/main" id="{750FCA58-A862-225E-E829-1AC94E04977D}"/>
                  </a:ext>
                </a:extLst>
              </p:cNvPr>
              <p:cNvCxnSpPr>
                <a:cxnSpLocks/>
              </p:cNvCxnSpPr>
              <p:nvPr/>
            </p:nvCxnSpPr>
            <p:spPr bwMode="auto">
              <a:xfrm>
                <a:off x="8613768"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57" name="Straight Connector 31956">
                <a:extLst>
                  <a:ext uri="{FF2B5EF4-FFF2-40B4-BE49-F238E27FC236}">
                    <a16:creationId xmlns:a16="http://schemas.microsoft.com/office/drawing/2014/main" id="{EE739866-7A35-1E9A-E18C-ABC6F20DD55D}"/>
                  </a:ext>
                </a:extLst>
              </p:cNvPr>
              <p:cNvCxnSpPr>
                <a:cxnSpLocks/>
              </p:cNvCxnSpPr>
              <p:nvPr/>
            </p:nvCxnSpPr>
            <p:spPr bwMode="auto">
              <a:xfrm>
                <a:off x="8604243"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58" name="Straight Connector 31957">
                <a:extLst>
                  <a:ext uri="{FF2B5EF4-FFF2-40B4-BE49-F238E27FC236}">
                    <a16:creationId xmlns:a16="http://schemas.microsoft.com/office/drawing/2014/main" id="{00AD7236-1272-895B-4D4D-BA762853F417}"/>
                  </a:ext>
                </a:extLst>
              </p:cNvPr>
              <p:cNvCxnSpPr>
                <a:cxnSpLocks/>
              </p:cNvCxnSpPr>
              <p:nvPr/>
            </p:nvCxnSpPr>
            <p:spPr bwMode="auto">
              <a:xfrm>
                <a:off x="8596834"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59" name="Straight Connector 31958">
                <a:extLst>
                  <a:ext uri="{FF2B5EF4-FFF2-40B4-BE49-F238E27FC236}">
                    <a16:creationId xmlns:a16="http://schemas.microsoft.com/office/drawing/2014/main" id="{A5A14923-D635-2C86-5C99-A3AC56A2202F}"/>
                  </a:ext>
                </a:extLst>
              </p:cNvPr>
              <p:cNvCxnSpPr>
                <a:cxnSpLocks/>
              </p:cNvCxnSpPr>
              <p:nvPr/>
            </p:nvCxnSpPr>
            <p:spPr bwMode="auto">
              <a:xfrm>
                <a:off x="8587309"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60" name="Straight Connector 31959">
                <a:extLst>
                  <a:ext uri="{FF2B5EF4-FFF2-40B4-BE49-F238E27FC236}">
                    <a16:creationId xmlns:a16="http://schemas.microsoft.com/office/drawing/2014/main" id="{3CDBBD7D-0F8F-4013-BDD1-1BF055AA8752}"/>
                  </a:ext>
                </a:extLst>
              </p:cNvPr>
              <p:cNvCxnSpPr>
                <a:cxnSpLocks/>
              </p:cNvCxnSpPr>
              <p:nvPr/>
            </p:nvCxnSpPr>
            <p:spPr bwMode="auto">
              <a:xfrm>
                <a:off x="8574609"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61" name="Straight Connector 31960">
                <a:extLst>
                  <a:ext uri="{FF2B5EF4-FFF2-40B4-BE49-F238E27FC236}">
                    <a16:creationId xmlns:a16="http://schemas.microsoft.com/office/drawing/2014/main" id="{096B5491-8251-CDE3-C412-96BEB0D33027}"/>
                  </a:ext>
                </a:extLst>
              </p:cNvPr>
              <p:cNvCxnSpPr>
                <a:cxnSpLocks/>
              </p:cNvCxnSpPr>
              <p:nvPr/>
            </p:nvCxnSpPr>
            <p:spPr bwMode="auto">
              <a:xfrm>
                <a:off x="8564025"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62" name="Straight Connector 31961">
                <a:extLst>
                  <a:ext uri="{FF2B5EF4-FFF2-40B4-BE49-F238E27FC236}">
                    <a16:creationId xmlns:a16="http://schemas.microsoft.com/office/drawing/2014/main" id="{36EEED08-5881-E04B-DCE5-6C8A3C005990}"/>
                  </a:ext>
                </a:extLst>
              </p:cNvPr>
              <p:cNvCxnSpPr>
                <a:cxnSpLocks/>
              </p:cNvCxnSpPr>
              <p:nvPr/>
            </p:nvCxnSpPr>
            <p:spPr bwMode="auto">
              <a:xfrm>
                <a:off x="8552383"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63" name="Straight Connector 31962">
                <a:extLst>
                  <a:ext uri="{FF2B5EF4-FFF2-40B4-BE49-F238E27FC236}">
                    <a16:creationId xmlns:a16="http://schemas.microsoft.com/office/drawing/2014/main" id="{8362202F-BA4E-DEE9-37AF-46F8DF73494D}"/>
                  </a:ext>
                </a:extLst>
              </p:cNvPr>
              <p:cNvCxnSpPr>
                <a:cxnSpLocks/>
              </p:cNvCxnSpPr>
              <p:nvPr/>
            </p:nvCxnSpPr>
            <p:spPr bwMode="auto">
              <a:xfrm>
                <a:off x="8540742"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64" name="Straight Connector 31963">
                <a:extLst>
                  <a:ext uri="{FF2B5EF4-FFF2-40B4-BE49-F238E27FC236}">
                    <a16:creationId xmlns:a16="http://schemas.microsoft.com/office/drawing/2014/main" id="{5054BE3F-4D5A-7543-67B7-49058FC52A82}"/>
                  </a:ext>
                </a:extLst>
              </p:cNvPr>
              <p:cNvCxnSpPr>
                <a:cxnSpLocks/>
              </p:cNvCxnSpPr>
              <p:nvPr/>
            </p:nvCxnSpPr>
            <p:spPr bwMode="auto">
              <a:xfrm>
                <a:off x="8530158"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65" name="Straight Connector 31964">
                <a:extLst>
                  <a:ext uri="{FF2B5EF4-FFF2-40B4-BE49-F238E27FC236}">
                    <a16:creationId xmlns:a16="http://schemas.microsoft.com/office/drawing/2014/main" id="{3E8CEC48-6D60-6A8D-3A4F-68E85060537C}"/>
                  </a:ext>
                </a:extLst>
              </p:cNvPr>
              <p:cNvCxnSpPr>
                <a:cxnSpLocks/>
              </p:cNvCxnSpPr>
              <p:nvPr/>
            </p:nvCxnSpPr>
            <p:spPr bwMode="auto">
              <a:xfrm>
                <a:off x="8519575"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66" name="Straight Connector 31965">
                <a:extLst>
                  <a:ext uri="{FF2B5EF4-FFF2-40B4-BE49-F238E27FC236}">
                    <a16:creationId xmlns:a16="http://schemas.microsoft.com/office/drawing/2014/main" id="{401787B9-F2E2-E785-9A88-7E233D083431}"/>
                  </a:ext>
                </a:extLst>
              </p:cNvPr>
              <p:cNvCxnSpPr>
                <a:cxnSpLocks/>
              </p:cNvCxnSpPr>
              <p:nvPr/>
            </p:nvCxnSpPr>
            <p:spPr bwMode="auto">
              <a:xfrm>
                <a:off x="8501583"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67" name="Straight Connector 31966">
                <a:extLst>
                  <a:ext uri="{FF2B5EF4-FFF2-40B4-BE49-F238E27FC236}">
                    <a16:creationId xmlns:a16="http://schemas.microsoft.com/office/drawing/2014/main" id="{377F458D-A039-63D4-4C9B-EA5BF87D9C5A}"/>
                  </a:ext>
                </a:extLst>
              </p:cNvPr>
              <p:cNvCxnSpPr>
                <a:cxnSpLocks/>
              </p:cNvCxnSpPr>
              <p:nvPr/>
            </p:nvCxnSpPr>
            <p:spPr bwMode="auto">
              <a:xfrm>
                <a:off x="8487825"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68" name="Straight Connector 31967">
                <a:extLst>
                  <a:ext uri="{FF2B5EF4-FFF2-40B4-BE49-F238E27FC236}">
                    <a16:creationId xmlns:a16="http://schemas.microsoft.com/office/drawing/2014/main" id="{46B0ED60-3770-452D-649B-0BF0C6BB601A}"/>
                  </a:ext>
                </a:extLst>
              </p:cNvPr>
              <p:cNvCxnSpPr>
                <a:cxnSpLocks/>
              </p:cNvCxnSpPr>
              <p:nvPr/>
            </p:nvCxnSpPr>
            <p:spPr bwMode="auto">
              <a:xfrm>
                <a:off x="8482534"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69" name="Straight Connector 31968">
                <a:extLst>
                  <a:ext uri="{FF2B5EF4-FFF2-40B4-BE49-F238E27FC236}">
                    <a16:creationId xmlns:a16="http://schemas.microsoft.com/office/drawing/2014/main" id="{EB1C2321-0A2D-FC33-5017-532CADBEA193}"/>
                  </a:ext>
                </a:extLst>
              </p:cNvPr>
              <p:cNvCxnSpPr>
                <a:cxnSpLocks/>
              </p:cNvCxnSpPr>
              <p:nvPr/>
            </p:nvCxnSpPr>
            <p:spPr bwMode="auto">
              <a:xfrm>
                <a:off x="8467718"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70" name="Straight Connector 31969">
                <a:extLst>
                  <a:ext uri="{FF2B5EF4-FFF2-40B4-BE49-F238E27FC236}">
                    <a16:creationId xmlns:a16="http://schemas.microsoft.com/office/drawing/2014/main" id="{011123DB-A530-38C9-78BC-62964EC40997}"/>
                  </a:ext>
                </a:extLst>
              </p:cNvPr>
              <p:cNvCxnSpPr>
                <a:cxnSpLocks/>
              </p:cNvCxnSpPr>
              <p:nvPr/>
            </p:nvCxnSpPr>
            <p:spPr bwMode="auto">
              <a:xfrm>
                <a:off x="8459251"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71" name="Straight Connector 31970">
                <a:extLst>
                  <a:ext uri="{FF2B5EF4-FFF2-40B4-BE49-F238E27FC236}">
                    <a16:creationId xmlns:a16="http://schemas.microsoft.com/office/drawing/2014/main" id="{F4AFF486-E3E5-14F7-55A5-60F6B2E2AB08}"/>
                  </a:ext>
                </a:extLst>
              </p:cNvPr>
              <p:cNvCxnSpPr>
                <a:cxnSpLocks/>
              </p:cNvCxnSpPr>
              <p:nvPr/>
            </p:nvCxnSpPr>
            <p:spPr bwMode="auto">
              <a:xfrm>
                <a:off x="8448668"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72" name="Straight Connector 31971">
                <a:extLst>
                  <a:ext uri="{FF2B5EF4-FFF2-40B4-BE49-F238E27FC236}">
                    <a16:creationId xmlns:a16="http://schemas.microsoft.com/office/drawing/2014/main" id="{34A97FC4-114D-26D4-B9D0-D2D8166B716E}"/>
                  </a:ext>
                </a:extLst>
              </p:cNvPr>
              <p:cNvCxnSpPr>
                <a:cxnSpLocks/>
              </p:cNvCxnSpPr>
              <p:nvPr/>
            </p:nvCxnSpPr>
            <p:spPr bwMode="auto">
              <a:xfrm>
                <a:off x="8433851"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73" name="Straight Connector 31972">
                <a:extLst>
                  <a:ext uri="{FF2B5EF4-FFF2-40B4-BE49-F238E27FC236}">
                    <a16:creationId xmlns:a16="http://schemas.microsoft.com/office/drawing/2014/main" id="{0DDD4005-D154-D484-8C79-04BA72BEAA8B}"/>
                  </a:ext>
                </a:extLst>
              </p:cNvPr>
              <p:cNvCxnSpPr>
                <a:cxnSpLocks/>
              </p:cNvCxnSpPr>
              <p:nvPr/>
            </p:nvCxnSpPr>
            <p:spPr bwMode="auto">
              <a:xfrm>
                <a:off x="8426443"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74" name="Straight Connector 31973">
                <a:extLst>
                  <a:ext uri="{FF2B5EF4-FFF2-40B4-BE49-F238E27FC236}">
                    <a16:creationId xmlns:a16="http://schemas.microsoft.com/office/drawing/2014/main" id="{687B13B9-8AF5-1684-AC92-B70B226F7278}"/>
                  </a:ext>
                </a:extLst>
              </p:cNvPr>
              <p:cNvCxnSpPr>
                <a:cxnSpLocks/>
              </p:cNvCxnSpPr>
              <p:nvPr/>
            </p:nvCxnSpPr>
            <p:spPr bwMode="auto">
              <a:xfrm>
                <a:off x="8419035"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75" name="Straight Connector 31974">
                <a:extLst>
                  <a:ext uri="{FF2B5EF4-FFF2-40B4-BE49-F238E27FC236}">
                    <a16:creationId xmlns:a16="http://schemas.microsoft.com/office/drawing/2014/main" id="{FCFB6933-EF3F-35FD-1BF2-4D5ADDAD9658}"/>
                  </a:ext>
                </a:extLst>
              </p:cNvPr>
              <p:cNvCxnSpPr>
                <a:cxnSpLocks/>
              </p:cNvCxnSpPr>
              <p:nvPr/>
            </p:nvCxnSpPr>
            <p:spPr bwMode="auto">
              <a:xfrm>
                <a:off x="8413743" y="18478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76" name="Straight Connector 31975">
                <a:extLst>
                  <a:ext uri="{FF2B5EF4-FFF2-40B4-BE49-F238E27FC236}">
                    <a16:creationId xmlns:a16="http://schemas.microsoft.com/office/drawing/2014/main" id="{FB1FE800-63AB-87AA-A5B3-6B1CF3404A9C}"/>
                  </a:ext>
                </a:extLst>
              </p:cNvPr>
              <p:cNvCxnSpPr>
                <a:cxnSpLocks/>
              </p:cNvCxnSpPr>
              <p:nvPr/>
            </p:nvCxnSpPr>
            <p:spPr bwMode="auto">
              <a:xfrm>
                <a:off x="8408452" y="18351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77" name="Straight Connector 31976">
                <a:extLst>
                  <a:ext uri="{FF2B5EF4-FFF2-40B4-BE49-F238E27FC236}">
                    <a16:creationId xmlns:a16="http://schemas.microsoft.com/office/drawing/2014/main" id="{E0078CF4-5E4A-E881-3AC1-C862F9A5AA23}"/>
                  </a:ext>
                </a:extLst>
              </p:cNvPr>
              <p:cNvCxnSpPr>
                <a:cxnSpLocks/>
              </p:cNvCxnSpPr>
              <p:nvPr/>
            </p:nvCxnSpPr>
            <p:spPr bwMode="auto">
              <a:xfrm>
                <a:off x="8397868" y="18351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78" name="Straight Connector 31977">
                <a:extLst>
                  <a:ext uri="{FF2B5EF4-FFF2-40B4-BE49-F238E27FC236}">
                    <a16:creationId xmlns:a16="http://schemas.microsoft.com/office/drawing/2014/main" id="{9FEEF8D2-AA4A-571E-0468-DA4C0100F506}"/>
                  </a:ext>
                </a:extLst>
              </p:cNvPr>
              <p:cNvCxnSpPr>
                <a:cxnSpLocks/>
              </p:cNvCxnSpPr>
              <p:nvPr/>
            </p:nvCxnSpPr>
            <p:spPr bwMode="auto">
              <a:xfrm>
                <a:off x="8383051" y="18351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79" name="Straight Connector 31978">
                <a:extLst>
                  <a:ext uri="{FF2B5EF4-FFF2-40B4-BE49-F238E27FC236}">
                    <a16:creationId xmlns:a16="http://schemas.microsoft.com/office/drawing/2014/main" id="{C63A75AC-2553-33CD-A9D1-7F432CF9B9C6}"/>
                  </a:ext>
                </a:extLst>
              </p:cNvPr>
              <p:cNvCxnSpPr>
                <a:cxnSpLocks/>
              </p:cNvCxnSpPr>
              <p:nvPr/>
            </p:nvCxnSpPr>
            <p:spPr bwMode="auto">
              <a:xfrm>
                <a:off x="8372468" y="18351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80" name="Straight Connector 31979">
                <a:extLst>
                  <a:ext uri="{FF2B5EF4-FFF2-40B4-BE49-F238E27FC236}">
                    <a16:creationId xmlns:a16="http://schemas.microsoft.com/office/drawing/2014/main" id="{93C4FB60-648E-0F3E-2CC1-8A452D19AC3F}"/>
                  </a:ext>
                </a:extLst>
              </p:cNvPr>
              <p:cNvCxnSpPr>
                <a:cxnSpLocks/>
              </p:cNvCxnSpPr>
              <p:nvPr/>
            </p:nvCxnSpPr>
            <p:spPr bwMode="auto">
              <a:xfrm>
                <a:off x="8359767" y="18351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81" name="Straight Connector 31980">
                <a:extLst>
                  <a:ext uri="{FF2B5EF4-FFF2-40B4-BE49-F238E27FC236}">
                    <a16:creationId xmlns:a16="http://schemas.microsoft.com/office/drawing/2014/main" id="{860AEC2D-35DC-13E0-C997-E7CF2F531850}"/>
                  </a:ext>
                </a:extLst>
              </p:cNvPr>
              <p:cNvCxnSpPr>
                <a:cxnSpLocks/>
              </p:cNvCxnSpPr>
              <p:nvPr/>
            </p:nvCxnSpPr>
            <p:spPr bwMode="auto">
              <a:xfrm>
                <a:off x="8348125" y="18351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82" name="Straight Connector 31981">
                <a:extLst>
                  <a:ext uri="{FF2B5EF4-FFF2-40B4-BE49-F238E27FC236}">
                    <a16:creationId xmlns:a16="http://schemas.microsoft.com/office/drawing/2014/main" id="{76A57EC1-DFAB-1212-397F-2C0B6C3EA44A}"/>
                  </a:ext>
                </a:extLst>
              </p:cNvPr>
              <p:cNvCxnSpPr>
                <a:cxnSpLocks/>
              </p:cNvCxnSpPr>
              <p:nvPr/>
            </p:nvCxnSpPr>
            <p:spPr bwMode="auto">
              <a:xfrm>
                <a:off x="8335425" y="18351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83" name="Straight Connector 31982">
                <a:extLst>
                  <a:ext uri="{FF2B5EF4-FFF2-40B4-BE49-F238E27FC236}">
                    <a16:creationId xmlns:a16="http://schemas.microsoft.com/office/drawing/2014/main" id="{BFD14AC3-3F6E-5891-CD0E-51440E07D720}"/>
                  </a:ext>
                </a:extLst>
              </p:cNvPr>
              <p:cNvCxnSpPr>
                <a:cxnSpLocks/>
              </p:cNvCxnSpPr>
              <p:nvPr/>
            </p:nvCxnSpPr>
            <p:spPr bwMode="auto">
              <a:xfrm>
                <a:off x="8322725" y="18351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84" name="Straight Connector 31983">
                <a:extLst>
                  <a:ext uri="{FF2B5EF4-FFF2-40B4-BE49-F238E27FC236}">
                    <a16:creationId xmlns:a16="http://schemas.microsoft.com/office/drawing/2014/main" id="{29E1A0CD-B382-1061-942E-DB051CB2C495}"/>
                  </a:ext>
                </a:extLst>
              </p:cNvPr>
              <p:cNvCxnSpPr>
                <a:cxnSpLocks/>
              </p:cNvCxnSpPr>
              <p:nvPr/>
            </p:nvCxnSpPr>
            <p:spPr bwMode="auto">
              <a:xfrm>
                <a:off x="8310025" y="18351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85" name="Straight Connector 31984">
                <a:extLst>
                  <a:ext uri="{FF2B5EF4-FFF2-40B4-BE49-F238E27FC236}">
                    <a16:creationId xmlns:a16="http://schemas.microsoft.com/office/drawing/2014/main" id="{C8A227DE-DB54-54CC-F361-ADACB34F89DC}"/>
                  </a:ext>
                </a:extLst>
              </p:cNvPr>
              <p:cNvCxnSpPr>
                <a:cxnSpLocks/>
              </p:cNvCxnSpPr>
              <p:nvPr/>
            </p:nvCxnSpPr>
            <p:spPr bwMode="auto">
              <a:xfrm>
                <a:off x="8297325" y="18351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86" name="Straight Connector 31985">
                <a:extLst>
                  <a:ext uri="{FF2B5EF4-FFF2-40B4-BE49-F238E27FC236}">
                    <a16:creationId xmlns:a16="http://schemas.microsoft.com/office/drawing/2014/main" id="{C7C92BA8-4330-7176-7B0C-63F95ED16B5E}"/>
                  </a:ext>
                </a:extLst>
              </p:cNvPr>
              <p:cNvCxnSpPr>
                <a:cxnSpLocks/>
              </p:cNvCxnSpPr>
              <p:nvPr/>
            </p:nvCxnSpPr>
            <p:spPr bwMode="auto">
              <a:xfrm>
                <a:off x="8284624" y="18351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87" name="Straight Connector 31986">
                <a:extLst>
                  <a:ext uri="{FF2B5EF4-FFF2-40B4-BE49-F238E27FC236}">
                    <a16:creationId xmlns:a16="http://schemas.microsoft.com/office/drawing/2014/main" id="{57C03532-3A08-EB9F-D9E6-160A9B699AFD}"/>
                  </a:ext>
                </a:extLst>
              </p:cNvPr>
              <p:cNvCxnSpPr>
                <a:cxnSpLocks/>
              </p:cNvCxnSpPr>
              <p:nvPr/>
            </p:nvCxnSpPr>
            <p:spPr bwMode="auto">
              <a:xfrm>
                <a:off x="8274040" y="18351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88" name="Straight Connector 31987">
                <a:extLst>
                  <a:ext uri="{FF2B5EF4-FFF2-40B4-BE49-F238E27FC236}">
                    <a16:creationId xmlns:a16="http://schemas.microsoft.com/office/drawing/2014/main" id="{C43E04CC-3A7C-6964-CEB4-90633AB0234E}"/>
                  </a:ext>
                </a:extLst>
              </p:cNvPr>
              <p:cNvCxnSpPr>
                <a:cxnSpLocks/>
              </p:cNvCxnSpPr>
              <p:nvPr/>
            </p:nvCxnSpPr>
            <p:spPr bwMode="auto">
              <a:xfrm>
                <a:off x="8261339" y="18351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89" name="Straight Connector 31988">
                <a:extLst>
                  <a:ext uri="{FF2B5EF4-FFF2-40B4-BE49-F238E27FC236}">
                    <a16:creationId xmlns:a16="http://schemas.microsoft.com/office/drawing/2014/main" id="{DABB121D-0906-9DED-0FC5-8C1D8C781408}"/>
                  </a:ext>
                </a:extLst>
              </p:cNvPr>
              <p:cNvCxnSpPr>
                <a:cxnSpLocks/>
              </p:cNvCxnSpPr>
              <p:nvPr/>
            </p:nvCxnSpPr>
            <p:spPr bwMode="auto">
              <a:xfrm>
                <a:off x="8251814" y="18351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90" name="Straight Connector 31989">
                <a:extLst>
                  <a:ext uri="{FF2B5EF4-FFF2-40B4-BE49-F238E27FC236}">
                    <a16:creationId xmlns:a16="http://schemas.microsoft.com/office/drawing/2014/main" id="{0D743D51-2B00-A759-C81E-69510D6D560D}"/>
                  </a:ext>
                </a:extLst>
              </p:cNvPr>
              <p:cNvCxnSpPr>
                <a:cxnSpLocks/>
              </p:cNvCxnSpPr>
              <p:nvPr/>
            </p:nvCxnSpPr>
            <p:spPr bwMode="auto">
              <a:xfrm>
                <a:off x="8242289" y="183515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91" name="Straight Connector 31990">
                <a:extLst>
                  <a:ext uri="{FF2B5EF4-FFF2-40B4-BE49-F238E27FC236}">
                    <a16:creationId xmlns:a16="http://schemas.microsoft.com/office/drawing/2014/main" id="{F9C5776C-B2CB-0A9E-4FE6-EABA335B3815}"/>
                  </a:ext>
                </a:extLst>
              </p:cNvPr>
              <p:cNvCxnSpPr>
                <a:cxnSpLocks/>
              </p:cNvCxnSpPr>
              <p:nvPr/>
            </p:nvCxnSpPr>
            <p:spPr bwMode="auto">
              <a:xfrm>
                <a:off x="8238056" y="18277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92" name="Straight Connector 31991">
                <a:extLst>
                  <a:ext uri="{FF2B5EF4-FFF2-40B4-BE49-F238E27FC236}">
                    <a16:creationId xmlns:a16="http://schemas.microsoft.com/office/drawing/2014/main" id="{F045A247-595B-F6FD-8001-4DBF2EAC6F95}"/>
                  </a:ext>
                </a:extLst>
              </p:cNvPr>
              <p:cNvCxnSpPr>
                <a:cxnSpLocks/>
              </p:cNvCxnSpPr>
              <p:nvPr/>
            </p:nvCxnSpPr>
            <p:spPr bwMode="auto">
              <a:xfrm>
                <a:off x="8227473" y="18277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93" name="Straight Connector 31992">
                <a:extLst>
                  <a:ext uri="{FF2B5EF4-FFF2-40B4-BE49-F238E27FC236}">
                    <a16:creationId xmlns:a16="http://schemas.microsoft.com/office/drawing/2014/main" id="{6DE1931A-A4EB-4F79-80AF-DD906745589E}"/>
                  </a:ext>
                </a:extLst>
              </p:cNvPr>
              <p:cNvCxnSpPr>
                <a:cxnSpLocks/>
              </p:cNvCxnSpPr>
              <p:nvPr/>
            </p:nvCxnSpPr>
            <p:spPr bwMode="auto">
              <a:xfrm>
                <a:off x="8219006" y="18277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94" name="Straight Connector 31993">
                <a:extLst>
                  <a:ext uri="{FF2B5EF4-FFF2-40B4-BE49-F238E27FC236}">
                    <a16:creationId xmlns:a16="http://schemas.microsoft.com/office/drawing/2014/main" id="{37FC1BAC-5D49-C442-D7C6-5CCF9992DF3B}"/>
                  </a:ext>
                </a:extLst>
              </p:cNvPr>
              <p:cNvCxnSpPr>
                <a:cxnSpLocks/>
              </p:cNvCxnSpPr>
              <p:nvPr/>
            </p:nvCxnSpPr>
            <p:spPr bwMode="auto">
              <a:xfrm>
                <a:off x="8207365" y="18277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95" name="Straight Connector 31994">
                <a:extLst>
                  <a:ext uri="{FF2B5EF4-FFF2-40B4-BE49-F238E27FC236}">
                    <a16:creationId xmlns:a16="http://schemas.microsoft.com/office/drawing/2014/main" id="{B8D8199D-22E6-B8E1-468B-327970AB753C}"/>
                  </a:ext>
                </a:extLst>
              </p:cNvPr>
              <p:cNvCxnSpPr>
                <a:cxnSpLocks/>
              </p:cNvCxnSpPr>
              <p:nvPr/>
            </p:nvCxnSpPr>
            <p:spPr bwMode="auto">
              <a:xfrm>
                <a:off x="8195723" y="18277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96" name="Straight Connector 31995">
                <a:extLst>
                  <a:ext uri="{FF2B5EF4-FFF2-40B4-BE49-F238E27FC236}">
                    <a16:creationId xmlns:a16="http://schemas.microsoft.com/office/drawing/2014/main" id="{ED32CAA4-BAC7-17CE-3B79-75D5782AC40B}"/>
                  </a:ext>
                </a:extLst>
              </p:cNvPr>
              <p:cNvCxnSpPr>
                <a:cxnSpLocks/>
              </p:cNvCxnSpPr>
              <p:nvPr/>
            </p:nvCxnSpPr>
            <p:spPr bwMode="auto">
              <a:xfrm>
                <a:off x="8181965" y="18277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97" name="Straight Connector 31996">
                <a:extLst>
                  <a:ext uri="{FF2B5EF4-FFF2-40B4-BE49-F238E27FC236}">
                    <a16:creationId xmlns:a16="http://schemas.microsoft.com/office/drawing/2014/main" id="{654331F7-A789-7626-75A1-894E4ED2AC0D}"/>
                  </a:ext>
                </a:extLst>
              </p:cNvPr>
              <p:cNvCxnSpPr>
                <a:cxnSpLocks/>
              </p:cNvCxnSpPr>
              <p:nvPr/>
            </p:nvCxnSpPr>
            <p:spPr bwMode="auto">
              <a:xfrm>
                <a:off x="8170322" y="18277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98" name="Straight Connector 31997">
                <a:extLst>
                  <a:ext uri="{FF2B5EF4-FFF2-40B4-BE49-F238E27FC236}">
                    <a16:creationId xmlns:a16="http://schemas.microsoft.com/office/drawing/2014/main" id="{F2B7EBDD-5AB2-4BA6-F4D2-80FA2149A01A}"/>
                  </a:ext>
                </a:extLst>
              </p:cNvPr>
              <p:cNvCxnSpPr>
                <a:cxnSpLocks/>
              </p:cNvCxnSpPr>
              <p:nvPr/>
            </p:nvCxnSpPr>
            <p:spPr bwMode="auto">
              <a:xfrm>
                <a:off x="8158681" y="18277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1999" name="Straight Connector 31998">
                <a:extLst>
                  <a:ext uri="{FF2B5EF4-FFF2-40B4-BE49-F238E27FC236}">
                    <a16:creationId xmlns:a16="http://schemas.microsoft.com/office/drawing/2014/main" id="{AA1D9F91-228E-2961-73F9-CF4A7DF544F7}"/>
                  </a:ext>
                </a:extLst>
              </p:cNvPr>
              <p:cNvCxnSpPr>
                <a:cxnSpLocks/>
              </p:cNvCxnSpPr>
              <p:nvPr/>
            </p:nvCxnSpPr>
            <p:spPr bwMode="auto">
              <a:xfrm>
                <a:off x="8147039" y="18277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00" name="Straight Connector 31999">
                <a:extLst>
                  <a:ext uri="{FF2B5EF4-FFF2-40B4-BE49-F238E27FC236}">
                    <a16:creationId xmlns:a16="http://schemas.microsoft.com/office/drawing/2014/main" id="{B4AC4F21-A571-C1F8-238F-63E697E1248C}"/>
                  </a:ext>
                </a:extLst>
              </p:cNvPr>
              <p:cNvCxnSpPr>
                <a:cxnSpLocks/>
              </p:cNvCxnSpPr>
              <p:nvPr/>
            </p:nvCxnSpPr>
            <p:spPr bwMode="auto">
              <a:xfrm>
                <a:off x="8133280" y="18277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01" name="Straight Connector 32000">
                <a:extLst>
                  <a:ext uri="{FF2B5EF4-FFF2-40B4-BE49-F238E27FC236}">
                    <a16:creationId xmlns:a16="http://schemas.microsoft.com/office/drawing/2014/main" id="{B5F60888-0944-16ED-3579-67F91258BC25}"/>
                  </a:ext>
                </a:extLst>
              </p:cNvPr>
              <p:cNvCxnSpPr>
                <a:cxnSpLocks/>
              </p:cNvCxnSpPr>
              <p:nvPr/>
            </p:nvCxnSpPr>
            <p:spPr bwMode="auto">
              <a:xfrm>
                <a:off x="8120580" y="18277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02" name="Straight Connector 32001">
                <a:extLst>
                  <a:ext uri="{FF2B5EF4-FFF2-40B4-BE49-F238E27FC236}">
                    <a16:creationId xmlns:a16="http://schemas.microsoft.com/office/drawing/2014/main" id="{652AE651-D849-E2AC-A841-2DFE32C8590A}"/>
                  </a:ext>
                </a:extLst>
              </p:cNvPr>
              <p:cNvCxnSpPr>
                <a:cxnSpLocks/>
              </p:cNvCxnSpPr>
              <p:nvPr/>
            </p:nvCxnSpPr>
            <p:spPr bwMode="auto">
              <a:xfrm>
                <a:off x="8103647" y="18277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03" name="Straight Connector 32002">
                <a:extLst>
                  <a:ext uri="{FF2B5EF4-FFF2-40B4-BE49-F238E27FC236}">
                    <a16:creationId xmlns:a16="http://schemas.microsoft.com/office/drawing/2014/main" id="{91A950A3-CC1B-04DE-47AF-142B5DBD3494}"/>
                  </a:ext>
                </a:extLst>
              </p:cNvPr>
              <p:cNvCxnSpPr>
                <a:cxnSpLocks/>
              </p:cNvCxnSpPr>
              <p:nvPr/>
            </p:nvCxnSpPr>
            <p:spPr bwMode="auto">
              <a:xfrm>
                <a:off x="8092005" y="18277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04" name="Straight Connector 32003">
                <a:extLst>
                  <a:ext uri="{FF2B5EF4-FFF2-40B4-BE49-F238E27FC236}">
                    <a16:creationId xmlns:a16="http://schemas.microsoft.com/office/drawing/2014/main" id="{04E2111C-13D9-78DB-B1A6-BA1A121AD406}"/>
                  </a:ext>
                </a:extLst>
              </p:cNvPr>
              <p:cNvCxnSpPr>
                <a:cxnSpLocks/>
              </p:cNvCxnSpPr>
              <p:nvPr/>
            </p:nvCxnSpPr>
            <p:spPr bwMode="auto">
              <a:xfrm>
                <a:off x="8082480" y="18277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05" name="Straight Connector 32004">
                <a:extLst>
                  <a:ext uri="{FF2B5EF4-FFF2-40B4-BE49-F238E27FC236}">
                    <a16:creationId xmlns:a16="http://schemas.microsoft.com/office/drawing/2014/main" id="{29FD3390-82CE-7847-7D3A-7CE885CFC4DC}"/>
                  </a:ext>
                </a:extLst>
              </p:cNvPr>
              <p:cNvCxnSpPr>
                <a:cxnSpLocks/>
              </p:cNvCxnSpPr>
              <p:nvPr/>
            </p:nvCxnSpPr>
            <p:spPr bwMode="auto">
              <a:xfrm>
                <a:off x="8071897" y="18277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06" name="Straight Connector 32005">
                <a:extLst>
                  <a:ext uri="{FF2B5EF4-FFF2-40B4-BE49-F238E27FC236}">
                    <a16:creationId xmlns:a16="http://schemas.microsoft.com/office/drawing/2014/main" id="{90AB37F1-A0DA-3789-62F3-DADE005FAE36}"/>
                  </a:ext>
                </a:extLst>
              </p:cNvPr>
              <p:cNvCxnSpPr>
                <a:cxnSpLocks/>
              </p:cNvCxnSpPr>
              <p:nvPr/>
            </p:nvCxnSpPr>
            <p:spPr bwMode="auto">
              <a:xfrm>
                <a:off x="8060255" y="18277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07" name="Straight Connector 32006">
                <a:extLst>
                  <a:ext uri="{FF2B5EF4-FFF2-40B4-BE49-F238E27FC236}">
                    <a16:creationId xmlns:a16="http://schemas.microsoft.com/office/drawing/2014/main" id="{A3C04FC3-42BE-7990-878B-E67F41E86C86}"/>
                  </a:ext>
                </a:extLst>
              </p:cNvPr>
              <p:cNvCxnSpPr>
                <a:cxnSpLocks/>
              </p:cNvCxnSpPr>
              <p:nvPr/>
            </p:nvCxnSpPr>
            <p:spPr bwMode="auto">
              <a:xfrm>
                <a:off x="8052846" y="18277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08" name="Straight Connector 32007">
                <a:extLst>
                  <a:ext uri="{FF2B5EF4-FFF2-40B4-BE49-F238E27FC236}">
                    <a16:creationId xmlns:a16="http://schemas.microsoft.com/office/drawing/2014/main" id="{033BD137-54C9-15A6-1189-24CAEFD4CC7E}"/>
                  </a:ext>
                </a:extLst>
              </p:cNvPr>
              <p:cNvCxnSpPr>
                <a:cxnSpLocks/>
              </p:cNvCxnSpPr>
              <p:nvPr/>
            </p:nvCxnSpPr>
            <p:spPr bwMode="auto">
              <a:xfrm>
                <a:off x="8045438" y="182774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09" name="Straight Connector 32008">
                <a:extLst>
                  <a:ext uri="{FF2B5EF4-FFF2-40B4-BE49-F238E27FC236}">
                    <a16:creationId xmlns:a16="http://schemas.microsoft.com/office/drawing/2014/main" id="{61018D9B-25EE-A360-D3EE-74F6C5E4AC84}"/>
                  </a:ext>
                </a:extLst>
              </p:cNvPr>
              <p:cNvCxnSpPr>
                <a:cxnSpLocks/>
              </p:cNvCxnSpPr>
              <p:nvPr/>
            </p:nvCxnSpPr>
            <p:spPr bwMode="auto">
              <a:xfrm>
                <a:off x="8034854" y="181821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10" name="Straight Connector 32009">
                <a:extLst>
                  <a:ext uri="{FF2B5EF4-FFF2-40B4-BE49-F238E27FC236}">
                    <a16:creationId xmlns:a16="http://schemas.microsoft.com/office/drawing/2014/main" id="{381C73AE-0B9F-E3CC-B051-FB7F7E2A4003}"/>
                  </a:ext>
                </a:extLst>
              </p:cNvPr>
              <p:cNvCxnSpPr>
                <a:cxnSpLocks/>
              </p:cNvCxnSpPr>
              <p:nvPr/>
            </p:nvCxnSpPr>
            <p:spPr bwMode="auto">
              <a:xfrm>
                <a:off x="8022154" y="181821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11" name="Straight Connector 32010">
                <a:extLst>
                  <a:ext uri="{FF2B5EF4-FFF2-40B4-BE49-F238E27FC236}">
                    <a16:creationId xmlns:a16="http://schemas.microsoft.com/office/drawing/2014/main" id="{1E8542EC-3931-6381-1F00-7E304FA028D1}"/>
                  </a:ext>
                </a:extLst>
              </p:cNvPr>
              <p:cNvCxnSpPr>
                <a:cxnSpLocks/>
              </p:cNvCxnSpPr>
              <p:nvPr/>
            </p:nvCxnSpPr>
            <p:spPr bwMode="auto">
              <a:xfrm>
                <a:off x="8009453" y="181821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12" name="Straight Connector 32011">
                <a:extLst>
                  <a:ext uri="{FF2B5EF4-FFF2-40B4-BE49-F238E27FC236}">
                    <a16:creationId xmlns:a16="http://schemas.microsoft.com/office/drawing/2014/main" id="{C9291E1F-C823-EAB6-E395-AF2258DA2A8E}"/>
                  </a:ext>
                </a:extLst>
              </p:cNvPr>
              <p:cNvCxnSpPr>
                <a:cxnSpLocks/>
              </p:cNvCxnSpPr>
              <p:nvPr/>
            </p:nvCxnSpPr>
            <p:spPr bwMode="auto">
              <a:xfrm>
                <a:off x="7996753" y="181821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13" name="Straight Connector 32012">
                <a:extLst>
                  <a:ext uri="{FF2B5EF4-FFF2-40B4-BE49-F238E27FC236}">
                    <a16:creationId xmlns:a16="http://schemas.microsoft.com/office/drawing/2014/main" id="{27D92ABD-F9ED-894D-7B18-B254405A2617}"/>
                  </a:ext>
                </a:extLst>
              </p:cNvPr>
              <p:cNvCxnSpPr>
                <a:cxnSpLocks/>
              </p:cNvCxnSpPr>
              <p:nvPr/>
            </p:nvCxnSpPr>
            <p:spPr bwMode="auto">
              <a:xfrm>
                <a:off x="7985111" y="181821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14" name="Straight Connector 32013">
                <a:extLst>
                  <a:ext uri="{FF2B5EF4-FFF2-40B4-BE49-F238E27FC236}">
                    <a16:creationId xmlns:a16="http://schemas.microsoft.com/office/drawing/2014/main" id="{9B474AAA-FE78-E91F-7AA7-A2AF322EA559}"/>
                  </a:ext>
                </a:extLst>
              </p:cNvPr>
              <p:cNvCxnSpPr>
                <a:cxnSpLocks/>
              </p:cNvCxnSpPr>
              <p:nvPr/>
            </p:nvCxnSpPr>
            <p:spPr bwMode="auto">
              <a:xfrm>
                <a:off x="7973469" y="181821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15" name="Straight Connector 32014">
                <a:extLst>
                  <a:ext uri="{FF2B5EF4-FFF2-40B4-BE49-F238E27FC236}">
                    <a16:creationId xmlns:a16="http://schemas.microsoft.com/office/drawing/2014/main" id="{1AED1746-FBEE-2687-042B-D25262F20F48}"/>
                  </a:ext>
                </a:extLst>
              </p:cNvPr>
              <p:cNvCxnSpPr>
                <a:cxnSpLocks/>
              </p:cNvCxnSpPr>
              <p:nvPr/>
            </p:nvCxnSpPr>
            <p:spPr bwMode="auto">
              <a:xfrm>
                <a:off x="7960768" y="181821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16" name="Straight Connector 32015">
                <a:extLst>
                  <a:ext uri="{FF2B5EF4-FFF2-40B4-BE49-F238E27FC236}">
                    <a16:creationId xmlns:a16="http://schemas.microsoft.com/office/drawing/2014/main" id="{658E2A8B-B25E-3050-A857-7EEC7CEC6A5B}"/>
                  </a:ext>
                </a:extLst>
              </p:cNvPr>
              <p:cNvCxnSpPr>
                <a:cxnSpLocks/>
              </p:cNvCxnSpPr>
              <p:nvPr/>
            </p:nvCxnSpPr>
            <p:spPr bwMode="auto">
              <a:xfrm>
                <a:off x="7949126" y="181821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17" name="Straight Connector 32016">
                <a:extLst>
                  <a:ext uri="{FF2B5EF4-FFF2-40B4-BE49-F238E27FC236}">
                    <a16:creationId xmlns:a16="http://schemas.microsoft.com/office/drawing/2014/main" id="{70267589-E0CE-EA46-CA12-3F82A9931161}"/>
                  </a:ext>
                </a:extLst>
              </p:cNvPr>
              <p:cNvCxnSpPr>
                <a:cxnSpLocks/>
              </p:cNvCxnSpPr>
              <p:nvPr/>
            </p:nvCxnSpPr>
            <p:spPr bwMode="auto">
              <a:xfrm>
                <a:off x="7939601" y="181821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18" name="Straight Connector 32017">
                <a:extLst>
                  <a:ext uri="{FF2B5EF4-FFF2-40B4-BE49-F238E27FC236}">
                    <a16:creationId xmlns:a16="http://schemas.microsoft.com/office/drawing/2014/main" id="{9D67AF17-7BF6-ACEE-8535-3E82937F2927}"/>
                  </a:ext>
                </a:extLst>
              </p:cNvPr>
              <p:cNvCxnSpPr>
                <a:cxnSpLocks/>
              </p:cNvCxnSpPr>
              <p:nvPr/>
            </p:nvCxnSpPr>
            <p:spPr bwMode="auto">
              <a:xfrm>
                <a:off x="7927959" y="181821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19" name="Straight Connector 32018">
                <a:extLst>
                  <a:ext uri="{FF2B5EF4-FFF2-40B4-BE49-F238E27FC236}">
                    <a16:creationId xmlns:a16="http://schemas.microsoft.com/office/drawing/2014/main" id="{E8F73E0C-F4EE-EBA5-CD47-62FA04ECC7D9}"/>
                  </a:ext>
                </a:extLst>
              </p:cNvPr>
              <p:cNvCxnSpPr>
                <a:cxnSpLocks/>
              </p:cNvCxnSpPr>
              <p:nvPr/>
            </p:nvCxnSpPr>
            <p:spPr bwMode="auto">
              <a:xfrm>
                <a:off x="7915259" y="181821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20" name="Straight Connector 32019">
                <a:extLst>
                  <a:ext uri="{FF2B5EF4-FFF2-40B4-BE49-F238E27FC236}">
                    <a16:creationId xmlns:a16="http://schemas.microsoft.com/office/drawing/2014/main" id="{33D1BB00-39AD-A534-60FB-2A4A470186C8}"/>
                  </a:ext>
                </a:extLst>
              </p:cNvPr>
              <p:cNvCxnSpPr>
                <a:cxnSpLocks/>
              </p:cNvCxnSpPr>
              <p:nvPr/>
            </p:nvCxnSpPr>
            <p:spPr bwMode="auto">
              <a:xfrm>
                <a:off x="7909968" y="181821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21" name="Straight Connector 32020">
                <a:extLst>
                  <a:ext uri="{FF2B5EF4-FFF2-40B4-BE49-F238E27FC236}">
                    <a16:creationId xmlns:a16="http://schemas.microsoft.com/office/drawing/2014/main" id="{7B8B690C-C6EF-3C9C-ACF1-3D9545E6708B}"/>
                  </a:ext>
                </a:extLst>
              </p:cNvPr>
              <p:cNvCxnSpPr>
                <a:cxnSpLocks/>
              </p:cNvCxnSpPr>
              <p:nvPr/>
            </p:nvCxnSpPr>
            <p:spPr bwMode="auto">
              <a:xfrm>
                <a:off x="7903618" y="180975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22" name="Straight Connector 32021">
                <a:extLst>
                  <a:ext uri="{FF2B5EF4-FFF2-40B4-BE49-F238E27FC236}">
                    <a16:creationId xmlns:a16="http://schemas.microsoft.com/office/drawing/2014/main" id="{C3BCA0E1-1211-4E2F-AAE4-3C1EF9703729}"/>
                  </a:ext>
                </a:extLst>
              </p:cNvPr>
              <p:cNvCxnSpPr>
                <a:cxnSpLocks/>
              </p:cNvCxnSpPr>
              <p:nvPr/>
            </p:nvCxnSpPr>
            <p:spPr bwMode="auto">
              <a:xfrm>
                <a:off x="7882451" y="180975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23" name="Straight Connector 32022">
                <a:extLst>
                  <a:ext uri="{FF2B5EF4-FFF2-40B4-BE49-F238E27FC236}">
                    <a16:creationId xmlns:a16="http://schemas.microsoft.com/office/drawing/2014/main" id="{0FBA8802-82DC-C266-3103-A92C30311039}"/>
                  </a:ext>
                </a:extLst>
              </p:cNvPr>
              <p:cNvCxnSpPr>
                <a:cxnSpLocks/>
              </p:cNvCxnSpPr>
              <p:nvPr/>
            </p:nvCxnSpPr>
            <p:spPr bwMode="auto">
              <a:xfrm>
                <a:off x="7873984" y="180975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24" name="Straight Connector 32023">
                <a:extLst>
                  <a:ext uri="{FF2B5EF4-FFF2-40B4-BE49-F238E27FC236}">
                    <a16:creationId xmlns:a16="http://schemas.microsoft.com/office/drawing/2014/main" id="{7E56599C-BF6A-E7FE-FAE1-C4AAD1FDEFA8}"/>
                  </a:ext>
                </a:extLst>
              </p:cNvPr>
              <p:cNvCxnSpPr>
                <a:cxnSpLocks/>
              </p:cNvCxnSpPr>
              <p:nvPr/>
            </p:nvCxnSpPr>
            <p:spPr bwMode="auto">
              <a:xfrm>
                <a:off x="7868692" y="180975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25" name="Straight Connector 32024">
                <a:extLst>
                  <a:ext uri="{FF2B5EF4-FFF2-40B4-BE49-F238E27FC236}">
                    <a16:creationId xmlns:a16="http://schemas.microsoft.com/office/drawing/2014/main" id="{CB5A98B6-17B6-8DB9-57D0-74B581669FEC}"/>
                  </a:ext>
                </a:extLst>
              </p:cNvPr>
              <p:cNvCxnSpPr>
                <a:cxnSpLocks/>
              </p:cNvCxnSpPr>
              <p:nvPr/>
            </p:nvCxnSpPr>
            <p:spPr bwMode="auto">
              <a:xfrm>
                <a:off x="7855992" y="180975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26" name="Straight Connector 32025">
                <a:extLst>
                  <a:ext uri="{FF2B5EF4-FFF2-40B4-BE49-F238E27FC236}">
                    <a16:creationId xmlns:a16="http://schemas.microsoft.com/office/drawing/2014/main" id="{4EF56720-9F86-1A2D-E49E-86AF674AC6BC}"/>
                  </a:ext>
                </a:extLst>
              </p:cNvPr>
              <p:cNvCxnSpPr>
                <a:cxnSpLocks/>
              </p:cNvCxnSpPr>
              <p:nvPr/>
            </p:nvCxnSpPr>
            <p:spPr bwMode="auto">
              <a:xfrm>
                <a:off x="7843292" y="180975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27" name="Straight Connector 32026">
                <a:extLst>
                  <a:ext uri="{FF2B5EF4-FFF2-40B4-BE49-F238E27FC236}">
                    <a16:creationId xmlns:a16="http://schemas.microsoft.com/office/drawing/2014/main" id="{A90904C5-6FD3-8FF8-B227-AB4F2E568D2F}"/>
                  </a:ext>
                </a:extLst>
              </p:cNvPr>
              <p:cNvCxnSpPr>
                <a:cxnSpLocks/>
              </p:cNvCxnSpPr>
              <p:nvPr/>
            </p:nvCxnSpPr>
            <p:spPr bwMode="auto">
              <a:xfrm>
                <a:off x="7830591" y="180975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28" name="Straight Connector 32027">
                <a:extLst>
                  <a:ext uri="{FF2B5EF4-FFF2-40B4-BE49-F238E27FC236}">
                    <a16:creationId xmlns:a16="http://schemas.microsoft.com/office/drawing/2014/main" id="{701E0B11-BF56-C90D-770A-D3DBB58D1793}"/>
                  </a:ext>
                </a:extLst>
              </p:cNvPr>
              <p:cNvCxnSpPr>
                <a:cxnSpLocks/>
              </p:cNvCxnSpPr>
              <p:nvPr/>
            </p:nvCxnSpPr>
            <p:spPr bwMode="auto">
              <a:xfrm>
                <a:off x="7823183" y="180975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29" name="Straight Connector 32028">
                <a:extLst>
                  <a:ext uri="{FF2B5EF4-FFF2-40B4-BE49-F238E27FC236}">
                    <a16:creationId xmlns:a16="http://schemas.microsoft.com/office/drawing/2014/main" id="{9A70C3A0-B500-FE84-8A62-6F8C8526DB14}"/>
                  </a:ext>
                </a:extLst>
              </p:cNvPr>
              <p:cNvCxnSpPr>
                <a:cxnSpLocks/>
              </p:cNvCxnSpPr>
              <p:nvPr/>
            </p:nvCxnSpPr>
            <p:spPr bwMode="auto">
              <a:xfrm>
                <a:off x="7798842" y="180975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30" name="Straight Connector 32029">
                <a:extLst>
                  <a:ext uri="{FF2B5EF4-FFF2-40B4-BE49-F238E27FC236}">
                    <a16:creationId xmlns:a16="http://schemas.microsoft.com/office/drawing/2014/main" id="{B7576F5B-217B-B9DB-0457-DDE602275F91}"/>
                  </a:ext>
                </a:extLst>
              </p:cNvPr>
              <p:cNvCxnSpPr>
                <a:cxnSpLocks/>
              </p:cNvCxnSpPr>
              <p:nvPr/>
            </p:nvCxnSpPr>
            <p:spPr bwMode="auto">
              <a:xfrm>
                <a:off x="7779791" y="180975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31" name="Straight Connector 32030">
                <a:extLst>
                  <a:ext uri="{FF2B5EF4-FFF2-40B4-BE49-F238E27FC236}">
                    <a16:creationId xmlns:a16="http://schemas.microsoft.com/office/drawing/2014/main" id="{9F4E4887-9230-51FE-267F-233B3AC4DBF6}"/>
                  </a:ext>
                </a:extLst>
              </p:cNvPr>
              <p:cNvCxnSpPr>
                <a:cxnSpLocks/>
              </p:cNvCxnSpPr>
              <p:nvPr/>
            </p:nvCxnSpPr>
            <p:spPr bwMode="auto">
              <a:xfrm>
                <a:off x="7766032" y="180975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32" name="Straight Connector 32031">
                <a:extLst>
                  <a:ext uri="{FF2B5EF4-FFF2-40B4-BE49-F238E27FC236}">
                    <a16:creationId xmlns:a16="http://schemas.microsoft.com/office/drawing/2014/main" id="{3F01BA33-AF74-A106-AD87-59E6D1670C90}"/>
                  </a:ext>
                </a:extLst>
              </p:cNvPr>
              <p:cNvCxnSpPr>
                <a:cxnSpLocks/>
              </p:cNvCxnSpPr>
              <p:nvPr/>
            </p:nvCxnSpPr>
            <p:spPr bwMode="auto">
              <a:xfrm>
                <a:off x="7746982" y="180975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33" name="Straight Connector 32032">
                <a:extLst>
                  <a:ext uri="{FF2B5EF4-FFF2-40B4-BE49-F238E27FC236}">
                    <a16:creationId xmlns:a16="http://schemas.microsoft.com/office/drawing/2014/main" id="{815078A2-796C-954C-22DE-C18936BB34A9}"/>
                  </a:ext>
                </a:extLst>
              </p:cNvPr>
              <p:cNvCxnSpPr>
                <a:cxnSpLocks/>
              </p:cNvCxnSpPr>
              <p:nvPr/>
            </p:nvCxnSpPr>
            <p:spPr bwMode="auto">
              <a:xfrm>
                <a:off x="7739574" y="180975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34" name="Straight Connector 32033">
                <a:extLst>
                  <a:ext uri="{FF2B5EF4-FFF2-40B4-BE49-F238E27FC236}">
                    <a16:creationId xmlns:a16="http://schemas.microsoft.com/office/drawing/2014/main" id="{CACA81CB-E75B-B382-0661-50C399C61385}"/>
                  </a:ext>
                </a:extLst>
              </p:cNvPr>
              <p:cNvCxnSpPr>
                <a:cxnSpLocks/>
              </p:cNvCxnSpPr>
              <p:nvPr/>
            </p:nvCxnSpPr>
            <p:spPr bwMode="auto">
              <a:xfrm>
                <a:off x="7736399" y="180975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35" name="Straight Connector 32034">
                <a:extLst>
                  <a:ext uri="{FF2B5EF4-FFF2-40B4-BE49-F238E27FC236}">
                    <a16:creationId xmlns:a16="http://schemas.microsoft.com/office/drawing/2014/main" id="{00108CA4-1F0D-C6E8-916B-C70062DD2481}"/>
                  </a:ext>
                </a:extLst>
              </p:cNvPr>
              <p:cNvCxnSpPr>
                <a:cxnSpLocks/>
              </p:cNvCxnSpPr>
              <p:nvPr/>
            </p:nvCxnSpPr>
            <p:spPr bwMode="auto">
              <a:xfrm>
                <a:off x="7727933" y="180975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36" name="Straight Connector 32035">
                <a:extLst>
                  <a:ext uri="{FF2B5EF4-FFF2-40B4-BE49-F238E27FC236}">
                    <a16:creationId xmlns:a16="http://schemas.microsoft.com/office/drawing/2014/main" id="{CADD1DBD-53AE-5281-3D0A-18683A81B1D2}"/>
                  </a:ext>
                </a:extLst>
              </p:cNvPr>
              <p:cNvCxnSpPr>
                <a:cxnSpLocks/>
              </p:cNvCxnSpPr>
              <p:nvPr/>
            </p:nvCxnSpPr>
            <p:spPr bwMode="auto">
              <a:xfrm>
                <a:off x="7677133" y="180975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37" name="Straight Connector 32036">
                <a:extLst>
                  <a:ext uri="{FF2B5EF4-FFF2-40B4-BE49-F238E27FC236}">
                    <a16:creationId xmlns:a16="http://schemas.microsoft.com/office/drawing/2014/main" id="{35FCABB4-74A0-19F7-61A3-5FC7FEA58086}"/>
                  </a:ext>
                </a:extLst>
              </p:cNvPr>
              <p:cNvCxnSpPr>
                <a:cxnSpLocks/>
              </p:cNvCxnSpPr>
              <p:nvPr/>
            </p:nvCxnSpPr>
            <p:spPr bwMode="auto">
              <a:xfrm>
                <a:off x="7668666" y="180975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38" name="Straight Connector 32037">
                <a:extLst>
                  <a:ext uri="{FF2B5EF4-FFF2-40B4-BE49-F238E27FC236}">
                    <a16:creationId xmlns:a16="http://schemas.microsoft.com/office/drawing/2014/main" id="{27C0958D-301D-8CF1-0B73-28CA2B5D048B}"/>
                  </a:ext>
                </a:extLst>
              </p:cNvPr>
              <p:cNvCxnSpPr>
                <a:cxnSpLocks/>
              </p:cNvCxnSpPr>
              <p:nvPr/>
            </p:nvCxnSpPr>
            <p:spPr bwMode="auto">
              <a:xfrm>
                <a:off x="7640091" y="180975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39" name="Straight Connector 32038">
                <a:extLst>
                  <a:ext uri="{FF2B5EF4-FFF2-40B4-BE49-F238E27FC236}">
                    <a16:creationId xmlns:a16="http://schemas.microsoft.com/office/drawing/2014/main" id="{75DE8240-1338-395F-B15D-0F44036C7D5F}"/>
                  </a:ext>
                </a:extLst>
              </p:cNvPr>
              <p:cNvCxnSpPr>
                <a:cxnSpLocks/>
              </p:cNvCxnSpPr>
              <p:nvPr/>
            </p:nvCxnSpPr>
            <p:spPr bwMode="auto">
              <a:xfrm>
                <a:off x="7625275" y="179811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40" name="Straight Connector 32039">
                <a:extLst>
                  <a:ext uri="{FF2B5EF4-FFF2-40B4-BE49-F238E27FC236}">
                    <a16:creationId xmlns:a16="http://schemas.microsoft.com/office/drawing/2014/main" id="{5CA8233F-3B53-65F1-518F-8F8796B49527}"/>
                  </a:ext>
                </a:extLst>
              </p:cNvPr>
              <p:cNvCxnSpPr>
                <a:cxnSpLocks/>
              </p:cNvCxnSpPr>
              <p:nvPr/>
            </p:nvCxnSpPr>
            <p:spPr bwMode="auto">
              <a:xfrm>
                <a:off x="7600933" y="179811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41" name="Straight Connector 32040">
                <a:extLst>
                  <a:ext uri="{FF2B5EF4-FFF2-40B4-BE49-F238E27FC236}">
                    <a16:creationId xmlns:a16="http://schemas.microsoft.com/office/drawing/2014/main" id="{062569F0-D3C8-9FFA-D1A0-5D89CF74E5A2}"/>
                  </a:ext>
                </a:extLst>
              </p:cNvPr>
              <p:cNvCxnSpPr>
                <a:cxnSpLocks/>
              </p:cNvCxnSpPr>
              <p:nvPr/>
            </p:nvCxnSpPr>
            <p:spPr bwMode="auto">
              <a:xfrm>
                <a:off x="7580825" y="179811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42" name="Straight Connector 32041">
                <a:extLst>
                  <a:ext uri="{FF2B5EF4-FFF2-40B4-BE49-F238E27FC236}">
                    <a16:creationId xmlns:a16="http://schemas.microsoft.com/office/drawing/2014/main" id="{5BD46F1F-731F-3101-8792-7FAB581DEFF6}"/>
                  </a:ext>
                </a:extLst>
              </p:cNvPr>
              <p:cNvCxnSpPr>
                <a:cxnSpLocks/>
              </p:cNvCxnSpPr>
              <p:nvPr/>
            </p:nvCxnSpPr>
            <p:spPr bwMode="auto">
              <a:xfrm>
                <a:off x="7560717" y="179811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43" name="Straight Connector 32042">
                <a:extLst>
                  <a:ext uri="{FF2B5EF4-FFF2-40B4-BE49-F238E27FC236}">
                    <a16:creationId xmlns:a16="http://schemas.microsoft.com/office/drawing/2014/main" id="{6D26D4FC-28B8-B190-51D0-14ACBD62B587}"/>
                  </a:ext>
                </a:extLst>
              </p:cNvPr>
              <p:cNvCxnSpPr>
                <a:cxnSpLocks/>
              </p:cNvCxnSpPr>
              <p:nvPr/>
            </p:nvCxnSpPr>
            <p:spPr bwMode="auto">
              <a:xfrm>
                <a:off x="7519442" y="179811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44" name="Straight Connector 32043">
                <a:extLst>
                  <a:ext uri="{FF2B5EF4-FFF2-40B4-BE49-F238E27FC236}">
                    <a16:creationId xmlns:a16="http://schemas.microsoft.com/office/drawing/2014/main" id="{F7212B02-1B9D-B8B8-6184-7CB6E5275761}"/>
                  </a:ext>
                </a:extLst>
              </p:cNvPr>
              <p:cNvCxnSpPr>
                <a:cxnSpLocks/>
              </p:cNvCxnSpPr>
              <p:nvPr/>
            </p:nvCxnSpPr>
            <p:spPr bwMode="auto">
              <a:xfrm>
                <a:off x="7508858" y="179811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45" name="Straight Connector 32044">
                <a:extLst>
                  <a:ext uri="{FF2B5EF4-FFF2-40B4-BE49-F238E27FC236}">
                    <a16:creationId xmlns:a16="http://schemas.microsoft.com/office/drawing/2014/main" id="{D0A1EE80-AB9F-9382-731B-1CD28FF8E200}"/>
                  </a:ext>
                </a:extLst>
              </p:cNvPr>
              <p:cNvCxnSpPr>
                <a:cxnSpLocks/>
              </p:cNvCxnSpPr>
              <p:nvPr/>
            </p:nvCxnSpPr>
            <p:spPr bwMode="auto">
              <a:xfrm>
                <a:off x="7503566" y="179811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46" name="Straight Connector 32045">
                <a:extLst>
                  <a:ext uri="{FF2B5EF4-FFF2-40B4-BE49-F238E27FC236}">
                    <a16:creationId xmlns:a16="http://schemas.microsoft.com/office/drawing/2014/main" id="{92829504-D2B2-A138-94EB-57BB377DC2FD}"/>
                  </a:ext>
                </a:extLst>
              </p:cNvPr>
              <p:cNvCxnSpPr>
                <a:cxnSpLocks/>
              </p:cNvCxnSpPr>
              <p:nvPr/>
            </p:nvCxnSpPr>
            <p:spPr bwMode="auto">
              <a:xfrm>
                <a:off x="7380799" y="1787527"/>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47" name="Straight Connector 32046">
                <a:extLst>
                  <a:ext uri="{FF2B5EF4-FFF2-40B4-BE49-F238E27FC236}">
                    <a16:creationId xmlns:a16="http://schemas.microsoft.com/office/drawing/2014/main" id="{EF0CBFD3-9886-2887-B4B4-E8B60910532F}"/>
                  </a:ext>
                </a:extLst>
              </p:cNvPr>
              <p:cNvCxnSpPr>
                <a:cxnSpLocks/>
              </p:cNvCxnSpPr>
              <p:nvPr/>
            </p:nvCxnSpPr>
            <p:spPr bwMode="auto">
              <a:xfrm>
                <a:off x="7334232" y="1783294"/>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48" name="Straight Connector 32047">
                <a:extLst>
                  <a:ext uri="{FF2B5EF4-FFF2-40B4-BE49-F238E27FC236}">
                    <a16:creationId xmlns:a16="http://schemas.microsoft.com/office/drawing/2014/main" id="{902DD00D-84FC-F033-2312-4F9971C15341}"/>
                  </a:ext>
                </a:extLst>
              </p:cNvPr>
              <p:cNvCxnSpPr>
                <a:cxnSpLocks/>
              </p:cNvCxnSpPr>
              <p:nvPr/>
            </p:nvCxnSpPr>
            <p:spPr bwMode="auto">
              <a:xfrm>
                <a:off x="7263324" y="178117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49" name="Straight Connector 32048">
                <a:extLst>
                  <a:ext uri="{FF2B5EF4-FFF2-40B4-BE49-F238E27FC236}">
                    <a16:creationId xmlns:a16="http://schemas.microsoft.com/office/drawing/2014/main" id="{D15F609D-C34E-9BEC-6870-92C4365B87DB}"/>
                  </a:ext>
                </a:extLst>
              </p:cNvPr>
              <p:cNvCxnSpPr>
                <a:cxnSpLocks/>
              </p:cNvCxnSpPr>
              <p:nvPr/>
            </p:nvCxnSpPr>
            <p:spPr bwMode="auto">
              <a:xfrm>
                <a:off x="7242157" y="178117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50" name="Straight Connector 32049">
                <a:extLst>
                  <a:ext uri="{FF2B5EF4-FFF2-40B4-BE49-F238E27FC236}">
                    <a16:creationId xmlns:a16="http://schemas.microsoft.com/office/drawing/2014/main" id="{3F3083A3-3CBA-35B7-74E8-60B7DCBB2B3C}"/>
                  </a:ext>
                </a:extLst>
              </p:cNvPr>
              <p:cNvCxnSpPr>
                <a:cxnSpLocks/>
              </p:cNvCxnSpPr>
              <p:nvPr/>
            </p:nvCxnSpPr>
            <p:spPr bwMode="auto">
              <a:xfrm>
                <a:off x="7216757" y="178117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51" name="Straight Connector 32050">
                <a:extLst>
                  <a:ext uri="{FF2B5EF4-FFF2-40B4-BE49-F238E27FC236}">
                    <a16:creationId xmlns:a16="http://schemas.microsoft.com/office/drawing/2014/main" id="{BB111896-20DE-E131-8ADE-7E278BDDB465}"/>
                  </a:ext>
                </a:extLst>
              </p:cNvPr>
              <p:cNvCxnSpPr>
                <a:cxnSpLocks/>
              </p:cNvCxnSpPr>
              <p:nvPr/>
            </p:nvCxnSpPr>
            <p:spPr bwMode="auto">
              <a:xfrm>
                <a:off x="7199824" y="178117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52" name="Straight Connector 32051">
                <a:extLst>
                  <a:ext uri="{FF2B5EF4-FFF2-40B4-BE49-F238E27FC236}">
                    <a16:creationId xmlns:a16="http://schemas.microsoft.com/office/drawing/2014/main" id="{37288762-9D9B-CC1E-0A02-A57AE7013BD0}"/>
                  </a:ext>
                </a:extLst>
              </p:cNvPr>
              <p:cNvCxnSpPr>
                <a:cxnSpLocks/>
              </p:cNvCxnSpPr>
              <p:nvPr/>
            </p:nvCxnSpPr>
            <p:spPr bwMode="auto">
              <a:xfrm>
                <a:off x="7188182" y="178117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53" name="Straight Connector 32052">
                <a:extLst>
                  <a:ext uri="{FF2B5EF4-FFF2-40B4-BE49-F238E27FC236}">
                    <a16:creationId xmlns:a16="http://schemas.microsoft.com/office/drawing/2014/main" id="{652EFBFE-4403-1EE4-1B6C-3A524284A289}"/>
                  </a:ext>
                </a:extLst>
              </p:cNvPr>
              <p:cNvCxnSpPr>
                <a:cxnSpLocks/>
              </p:cNvCxnSpPr>
              <p:nvPr/>
            </p:nvCxnSpPr>
            <p:spPr bwMode="auto">
              <a:xfrm>
                <a:off x="7176541" y="178117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54" name="Straight Connector 32053">
                <a:extLst>
                  <a:ext uri="{FF2B5EF4-FFF2-40B4-BE49-F238E27FC236}">
                    <a16:creationId xmlns:a16="http://schemas.microsoft.com/office/drawing/2014/main" id="{77C35E63-6784-56F7-F042-B885BE8596F7}"/>
                  </a:ext>
                </a:extLst>
              </p:cNvPr>
              <p:cNvCxnSpPr>
                <a:cxnSpLocks/>
              </p:cNvCxnSpPr>
              <p:nvPr/>
            </p:nvCxnSpPr>
            <p:spPr bwMode="auto">
              <a:xfrm>
                <a:off x="7160666" y="178117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55" name="Straight Connector 32054">
                <a:extLst>
                  <a:ext uri="{FF2B5EF4-FFF2-40B4-BE49-F238E27FC236}">
                    <a16:creationId xmlns:a16="http://schemas.microsoft.com/office/drawing/2014/main" id="{CC8B9176-166D-7F54-7D26-B2D6199D631B}"/>
                  </a:ext>
                </a:extLst>
              </p:cNvPr>
              <p:cNvCxnSpPr>
                <a:cxnSpLocks/>
              </p:cNvCxnSpPr>
              <p:nvPr/>
            </p:nvCxnSpPr>
            <p:spPr bwMode="auto">
              <a:xfrm>
                <a:off x="7135266" y="177482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56" name="Straight Connector 32055">
                <a:extLst>
                  <a:ext uri="{FF2B5EF4-FFF2-40B4-BE49-F238E27FC236}">
                    <a16:creationId xmlns:a16="http://schemas.microsoft.com/office/drawing/2014/main" id="{D9B4B75B-FD19-B935-D75D-3DD2AD2F1B02}"/>
                  </a:ext>
                </a:extLst>
              </p:cNvPr>
              <p:cNvCxnSpPr>
                <a:cxnSpLocks/>
              </p:cNvCxnSpPr>
              <p:nvPr/>
            </p:nvCxnSpPr>
            <p:spPr bwMode="auto">
              <a:xfrm>
                <a:off x="7123624" y="1770594"/>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57" name="Straight Connector 32056">
                <a:extLst>
                  <a:ext uri="{FF2B5EF4-FFF2-40B4-BE49-F238E27FC236}">
                    <a16:creationId xmlns:a16="http://schemas.microsoft.com/office/drawing/2014/main" id="{ABB3F886-2D32-0B64-3579-41074888126F}"/>
                  </a:ext>
                </a:extLst>
              </p:cNvPr>
              <p:cNvCxnSpPr>
                <a:cxnSpLocks/>
              </p:cNvCxnSpPr>
              <p:nvPr/>
            </p:nvCxnSpPr>
            <p:spPr bwMode="auto">
              <a:xfrm>
                <a:off x="7087641" y="1770594"/>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58" name="Straight Connector 32057">
                <a:extLst>
                  <a:ext uri="{FF2B5EF4-FFF2-40B4-BE49-F238E27FC236}">
                    <a16:creationId xmlns:a16="http://schemas.microsoft.com/office/drawing/2014/main" id="{736CAEAC-B6DC-E63D-20EE-C07D62A34C4E}"/>
                  </a:ext>
                </a:extLst>
              </p:cNvPr>
              <p:cNvCxnSpPr>
                <a:cxnSpLocks/>
              </p:cNvCxnSpPr>
              <p:nvPr/>
            </p:nvCxnSpPr>
            <p:spPr bwMode="auto">
              <a:xfrm>
                <a:off x="7048482" y="1770594"/>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59" name="Straight Connector 32058">
                <a:extLst>
                  <a:ext uri="{FF2B5EF4-FFF2-40B4-BE49-F238E27FC236}">
                    <a16:creationId xmlns:a16="http://schemas.microsoft.com/office/drawing/2014/main" id="{C52142DB-EB47-A8E3-7C9C-C344DF7D936B}"/>
                  </a:ext>
                </a:extLst>
              </p:cNvPr>
              <p:cNvCxnSpPr>
                <a:cxnSpLocks/>
              </p:cNvCxnSpPr>
              <p:nvPr/>
            </p:nvCxnSpPr>
            <p:spPr bwMode="auto">
              <a:xfrm>
                <a:off x="7015674" y="1770594"/>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60" name="Straight Connector 32059">
                <a:extLst>
                  <a:ext uri="{FF2B5EF4-FFF2-40B4-BE49-F238E27FC236}">
                    <a16:creationId xmlns:a16="http://schemas.microsoft.com/office/drawing/2014/main" id="{61DAFC10-B284-5776-D301-FD06BC5F9280}"/>
                  </a:ext>
                </a:extLst>
              </p:cNvPr>
              <p:cNvCxnSpPr>
                <a:cxnSpLocks/>
              </p:cNvCxnSpPr>
              <p:nvPr/>
            </p:nvCxnSpPr>
            <p:spPr bwMode="auto">
              <a:xfrm>
                <a:off x="6948999" y="1758953"/>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61" name="Straight Connector 32060">
                <a:extLst>
                  <a:ext uri="{FF2B5EF4-FFF2-40B4-BE49-F238E27FC236}">
                    <a16:creationId xmlns:a16="http://schemas.microsoft.com/office/drawing/2014/main" id="{217306D7-2E81-A008-821F-4C39A59ACAAA}"/>
                  </a:ext>
                </a:extLst>
              </p:cNvPr>
              <p:cNvCxnSpPr>
                <a:cxnSpLocks/>
              </p:cNvCxnSpPr>
              <p:nvPr/>
            </p:nvCxnSpPr>
            <p:spPr bwMode="auto">
              <a:xfrm>
                <a:off x="6941591" y="1758953"/>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62" name="Straight Connector 32061">
                <a:extLst>
                  <a:ext uri="{FF2B5EF4-FFF2-40B4-BE49-F238E27FC236}">
                    <a16:creationId xmlns:a16="http://schemas.microsoft.com/office/drawing/2014/main" id="{8D6DCAE7-7843-925C-32B9-25E0A0FD81BC}"/>
                  </a:ext>
                </a:extLst>
              </p:cNvPr>
              <p:cNvCxnSpPr>
                <a:cxnSpLocks/>
              </p:cNvCxnSpPr>
              <p:nvPr/>
            </p:nvCxnSpPr>
            <p:spPr bwMode="auto">
              <a:xfrm>
                <a:off x="6907724" y="1758953"/>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63" name="Straight Connector 32062">
                <a:extLst>
                  <a:ext uri="{FF2B5EF4-FFF2-40B4-BE49-F238E27FC236}">
                    <a16:creationId xmlns:a16="http://schemas.microsoft.com/office/drawing/2014/main" id="{CA44821A-A11C-207D-2D4F-0D856BAB874D}"/>
                  </a:ext>
                </a:extLst>
              </p:cNvPr>
              <p:cNvCxnSpPr>
                <a:cxnSpLocks/>
              </p:cNvCxnSpPr>
              <p:nvPr/>
            </p:nvCxnSpPr>
            <p:spPr bwMode="auto">
              <a:xfrm>
                <a:off x="6842107" y="1758953"/>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64" name="Straight Connector 32063">
                <a:extLst>
                  <a:ext uri="{FF2B5EF4-FFF2-40B4-BE49-F238E27FC236}">
                    <a16:creationId xmlns:a16="http://schemas.microsoft.com/office/drawing/2014/main" id="{7D5B7196-F947-1B68-514F-0543A5FF128C}"/>
                  </a:ext>
                </a:extLst>
              </p:cNvPr>
              <p:cNvCxnSpPr>
                <a:cxnSpLocks/>
              </p:cNvCxnSpPr>
              <p:nvPr/>
            </p:nvCxnSpPr>
            <p:spPr bwMode="auto">
              <a:xfrm>
                <a:off x="6804007" y="1758953"/>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65" name="Straight Connector 32064">
                <a:extLst>
                  <a:ext uri="{FF2B5EF4-FFF2-40B4-BE49-F238E27FC236}">
                    <a16:creationId xmlns:a16="http://schemas.microsoft.com/office/drawing/2014/main" id="{3F63ADB0-4B48-9C78-400D-5C8BC467FEC6}"/>
                  </a:ext>
                </a:extLst>
              </p:cNvPr>
              <p:cNvCxnSpPr>
                <a:cxnSpLocks/>
              </p:cNvCxnSpPr>
              <p:nvPr/>
            </p:nvCxnSpPr>
            <p:spPr bwMode="auto">
              <a:xfrm>
                <a:off x="6677007" y="175154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66" name="Straight Connector 32065">
                <a:extLst>
                  <a:ext uri="{FF2B5EF4-FFF2-40B4-BE49-F238E27FC236}">
                    <a16:creationId xmlns:a16="http://schemas.microsoft.com/office/drawing/2014/main" id="{7A3EEDB3-8C57-17D8-0C44-75BAA569D8F3}"/>
                  </a:ext>
                </a:extLst>
              </p:cNvPr>
              <p:cNvCxnSpPr>
                <a:cxnSpLocks/>
              </p:cNvCxnSpPr>
              <p:nvPr/>
            </p:nvCxnSpPr>
            <p:spPr bwMode="auto">
              <a:xfrm>
                <a:off x="6484390" y="175366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67" name="Straight Connector 32066">
                <a:extLst>
                  <a:ext uri="{FF2B5EF4-FFF2-40B4-BE49-F238E27FC236}">
                    <a16:creationId xmlns:a16="http://schemas.microsoft.com/office/drawing/2014/main" id="{030BA06D-46C7-A91E-DC2E-853B8ACC4D61}"/>
                  </a:ext>
                </a:extLst>
              </p:cNvPr>
              <p:cNvCxnSpPr>
                <a:cxnSpLocks/>
              </p:cNvCxnSpPr>
              <p:nvPr/>
            </p:nvCxnSpPr>
            <p:spPr bwMode="auto">
              <a:xfrm>
                <a:off x="6468515" y="1744136"/>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68" name="Straight Connector 32067">
                <a:extLst>
                  <a:ext uri="{FF2B5EF4-FFF2-40B4-BE49-F238E27FC236}">
                    <a16:creationId xmlns:a16="http://schemas.microsoft.com/office/drawing/2014/main" id="{C9AA400E-13E3-DAC9-5936-1C0E22B9A1BC}"/>
                  </a:ext>
                </a:extLst>
              </p:cNvPr>
              <p:cNvCxnSpPr>
                <a:cxnSpLocks/>
              </p:cNvCxnSpPr>
              <p:nvPr/>
            </p:nvCxnSpPr>
            <p:spPr bwMode="auto">
              <a:xfrm>
                <a:off x="6384907" y="1744136"/>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69" name="Straight Connector 32068">
                <a:extLst>
                  <a:ext uri="{FF2B5EF4-FFF2-40B4-BE49-F238E27FC236}">
                    <a16:creationId xmlns:a16="http://schemas.microsoft.com/office/drawing/2014/main" id="{5D6D71B7-C3D0-2EDA-F03D-3FA5499BFF17}"/>
                  </a:ext>
                </a:extLst>
              </p:cNvPr>
              <p:cNvCxnSpPr>
                <a:cxnSpLocks/>
              </p:cNvCxnSpPr>
              <p:nvPr/>
            </p:nvCxnSpPr>
            <p:spPr bwMode="auto">
              <a:xfrm>
                <a:off x="6299182" y="174202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70" name="Straight Connector 32069">
                <a:extLst>
                  <a:ext uri="{FF2B5EF4-FFF2-40B4-BE49-F238E27FC236}">
                    <a16:creationId xmlns:a16="http://schemas.microsoft.com/office/drawing/2014/main" id="{5535A874-783C-9669-F6A1-4FAB39F14CA9}"/>
                  </a:ext>
                </a:extLst>
              </p:cNvPr>
              <p:cNvCxnSpPr>
                <a:cxnSpLocks/>
              </p:cNvCxnSpPr>
              <p:nvPr/>
            </p:nvCxnSpPr>
            <p:spPr bwMode="auto">
              <a:xfrm>
                <a:off x="6235682" y="172932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71" name="Straight Connector 32070">
                <a:extLst>
                  <a:ext uri="{FF2B5EF4-FFF2-40B4-BE49-F238E27FC236}">
                    <a16:creationId xmlns:a16="http://schemas.microsoft.com/office/drawing/2014/main" id="{9BBEAFFE-1820-8D69-0D9D-4E7EBB11A8BA}"/>
                  </a:ext>
                </a:extLst>
              </p:cNvPr>
              <p:cNvCxnSpPr>
                <a:cxnSpLocks/>
              </p:cNvCxnSpPr>
              <p:nvPr/>
            </p:nvCxnSpPr>
            <p:spPr bwMode="auto">
              <a:xfrm>
                <a:off x="6225099" y="172932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72" name="Straight Connector 32071">
                <a:extLst>
                  <a:ext uri="{FF2B5EF4-FFF2-40B4-BE49-F238E27FC236}">
                    <a16:creationId xmlns:a16="http://schemas.microsoft.com/office/drawing/2014/main" id="{79FF27DF-777B-41A0-642F-BD88F7FD3848}"/>
                  </a:ext>
                </a:extLst>
              </p:cNvPr>
              <p:cNvCxnSpPr>
                <a:cxnSpLocks/>
              </p:cNvCxnSpPr>
              <p:nvPr/>
            </p:nvCxnSpPr>
            <p:spPr bwMode="auto">
              <a:xfrm>
                <a:off x="6201816" y="172932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73" name="Straight Connector 32072">
                <a:extLst>
                  <a:ext uri="{FF2B5EF4-FFF2-40B4-BE49-F238E27FC236}">
                    <a16:creationId xmlns:a16="http://schemas.microsoft.com/office/drawing/2014/main" id="{9EC0E259-F564-43C8-4429-76BEBAC70E19}"/>
                  </a:ext>
                </a:extLst>
              </p:cNvPr>
              <p:cNvCxnSpPr>
                <a:cxnSpLocks/>
              </p:cNvCxnSpPr>
              <p:nvPr/>
            </p:nvCxnSpPr>
            <p:spPr bwMode="auto">
              <a:xfrm>
                <a:off x="6189116" y="172932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74" name="Straight Connector 32073">
                <a:extLst>
                  <a:ext uri="{FF2B5EF4-FFF2-40B4-BE49-F238E27FC236}">
                    <a16:creationId xmlns:a16="http://schemas.microsoft.com/office/drawing/2014/main" id="{5DC57F9C-04F1-4708-0A7B-1EC19A61345D}"/>
                  </a:ext>
                </a:extLst>
              </p:cNvPr>
              <p:cNvCxnSpPr>
                <a:cxnSpLocks/>
              </p:cNvCxnSpPr>
              <p:nvPr/>
            </p:nvCxnSpPr>
            <p:spPr bwMode="auto">
              <a:xfrm>
                <a:off x="6158425" y="172614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75" name="Straight Connector 32074">
                <a:extLst>
                  <a:ext uri="{FF2B5EF4-FFF2-40B4-BE49-F238E27FC236}">
                    <a16:creationId xmlns:a16="http://schemas.microsoft.com/office/drawing/2014/main" id="{31209A2D-DA02-2EDE-7A9A-CC05FBADDE9A}"/>
                  </a:ext>
                </a:extLst>
              </p:cNvPr>
              <p:cNvCxnSpPr>
                <a:cxnSpLocks/>
              </p:cNvCxnSpPr>
              <p:nvPr/>
            </p:nvCxnSpPr>
            <p:spPr bwMode="auto">
              <a:xfrm>
                <a:off x="6149958" y="172614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76" name="Straight Connector 32075">
                <a:extLst>
                  <a:ext uri="{FF2B5EF4-FFF2-40B4-BE49-F238E27FC236}">
                    <a16:creationId xmlns:a16="http://schemas.microsoft.com/office/drawing/2014/main" id="{46DD6A95-B120-DA2B-735A-0E25571C2403}"/>
                  </a:ext>
                </a:extLst>
              </p:cNvPr>
              <p:cNvCxnSpPr>
                <a:cxnSpLocks/>
              </p:cNvCxnSpPr>
              <p:nvPr/>
            </p:nvCxnSpPr>
            <p:spPr bwMode="auto">
              <a:xfrm>
                <a:off x="6135141" y="172614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77" name="Straight Connector 32076">
                <a:extLst>
                  <a:ext uri="{FF2B5EF4-FFF2-40B4-BE49-F238E27FC236}">
                    <a16:creationId xmlns:a16="http://schemas.microsoft.com/office/drawing/2014/main" id="{58FC031B-05CD-853F-5836-80E53B90B095}"/>
                  </a:ext>
                </a:extLst>
              </p:cNvPr>
              <p:cNvCxnSpPr>
                <a:cxnSpLocks/>
              </p:cNvCxnSpPr>
              <p:nvPr/>
            </p:nvCxnSpPr>
            <p:spPr bwMode="auto">
              <a:xfrm>
                <a:off x="6046241" y="1712387"/>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78" name="Straight Connector 32077">
                <a:extLst>
                  <a:ext uri="{FF2B5EF4-FFF2-40B4-BE49-F238E27FC236}">
                    <a16:creationId xmlns:a16="http://schemas.microsoft.com/office/drawing/2014/main" id="{2861CDF3-55AD-FE5C-928A-0F0125207ED6}"/>
                  </a:ext>
                </a:extLst>
              </p:cNvPr>
              <p:cNvCxnSpPr>
                <a:cxnSpLocks/>
              </p:cNvCxnSpPr>
              <p:nvPr/>
            </p:nvCxnSpPr>
            <p:spPr bwMode="auto">
              <a:xfrm>
                <a:off x="6035658" y="1712387"/>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79" name="Straight Connector 32078">
                <a:extLst>
                  <a:ext uri="{FF2B5EF4-FFF2-40B4-BE49-F238E27FC236}">
                    <a16:creationId xmlns:a16="http://schemas.microsoft.com/office/drawing/2014/main" id="{87D08847-9D3B-84C9-E77C-6A5A720C5820}"/>
                  </a:ext>
                </a:extLst>
              </p:cNvPr>
              <p:cNvCxnSpPr>
                <a:cxnSpLocks/>
              </p:cNvCxnSpPr>
              <p:nvPr/>
            </p:nvCxnSpPr>
            <p:spPr bwMode="auto">
              <a:xfrm>
                <a:off x="6014491" y="1712387"/>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80" name="Straight Connector 32079">
                <a:extLst>
                  <a:ext uri="{FF2B5EF4-FFF2-40B4-BE49-F238E27FC236}">
                    <a16:creationId xmlns:a16="http://schemas.microsoft.com/office/drawing/2014/main" id="{A58DDF71-61C2-F9AE-FDF6-4A5C8A485ABF}"/>
                  </a:ext>
                </a:extLst>
              </p:cNvPr>
              <p:cNvCxnSpPr>
                <a:cxnSpLocks/>
              </p:cNvCxnSpPr>
              <p:nvPr/>
            </p:nvCxnSpPr>
            <p:spPr bwMode="auto">
              <a:xfrm>
                <a:off x="6011316" y="1712387"/>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81" name="Straight Connector 32080">
                <a:extLst>
                  <a:ext uri="{FF2B5EF4-FFF2-40B4-BE49-F238E27FC236}">
                    <a16:creationId xmlns:a16="http://schemas.microsoft.com/office/drawing/2014/main" id="{0B823A75-331D-8EB5-9D12-19F963982D26}"/>
                  </a:ext>
                </a:extLst>
              </p:cNvPr>
              <p:cNvCxnSpPr>
                <a:cxnSpLocks/>
              </p:cNvCxnSpPr>
              <p:nvPr/>
            </p:nvCxnSpPr>
            <p:spPr bwMode="auto">
              <a:xfrm>
                <a:off x="5915009" y="170286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82" name="Straight Connector 32081">
                <a:extLst>
                  <a:ext uri="{FF2B5EF4-FFF2-40B4-BE49-F238E27FC236}">
                    <a16:creationId xmlns:a16="http://schemas.microsoft.com/office/drawing/2014/main" id="{FC7F3DFC-27DD-5392-5314-9C9E7B3EF3DF}"/>
                  </a:ext>
                </a:extLst>
              </p:cNvPr>
              <p:cNvCxnSpPr>
                <a:cxnSpLocks/>
              </p:cNvCxnSpPr>
              <p:nvPr/>
            </p:nvCxnSpPr>
            <p:spPr bwMode="auto">
              <a:xfrm>
                <a:off x="5871617" y="1699687"/>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83" name="Straight Connector 32082">
                <a:extLst>
                  <a:ext uri="{FF2B5EF4-FFF2-40B4-BE49-F238E27FC236}">
                    <a16:creationId xmlns:a16="http://schemas.microsoft.com/office/drawing/2014/main" id="{FFD38995-7398-C158-ADF0-A829CED73F49}"/>
                  </a:ext>
                </a:extLst>
              </p:cNvPr>
              <p:cNvCxnSpPr>
                <a:cxnSpLocks/>
              </p:cNvCxnSpPr>
              <p:nvPr/>
            </p:nvCxnSpPr>
            <p:spPr bwMode="auto">
              <a:xfrm>
                <a:off x="5709692" y="169651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84" name="Straight Connector 32083">
                <a:extLst>
                  <a:ext uri="{FF2B5EF4-FFF2-40B4-BE49-F238E27FC236}">
                    <a16:creationId xmlns:a16="http://schemas.microsoft.com/office/drawing/2014/main" id="{BDF38E7F-C029-C81B-E426-8E5915FEA9F2}"/>
                  </a:ext>
                </a:extLst>
              </p:cNvPr>
              <p:cNvCxnSpPr>
                <a:cxnSpLocks/>
              </p:cNvCxnSpPr>
              <p:nvPr/>
            </p:nvCxnSpPr>
            <p:spPr bwMode="auto">
              <a:xfrm>
                <a:off x="5694875" y="1696512"/>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85" name="Straight Connector 32084">
                <a:extLst>
                  <a:ext uri="{FF2B5EF4-FFF2-40B4-BE49-F238E27FC236}">
                    <a16:creationId xmlns:a16="http://schemas.microsoft.com/office/drawing/2014/main" id="{B2FAEFC6-55C1-8341-662E-D1E33FAA8655}"/>
                  </a:ext>
                </a:extLst>
              </p:cNvPr>
              <p:cNvCxnSpPr>
                <a:cxnSpLocks/>
              </p:cNvCxnSpPr>
              <p:nvPr/>
            </p:nvCxnSpPr>
            <p:spPr bwMode="auto">
              <a:xfrm>
                <a:off x="5657833" y="169439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86" name="Straight Connector 32085">
                <a:extLst>
                  <a:ext uri="{FF2B5EF4-FFF2-40B4-BE49-F238E27FC236}">
                    <a16:creationId xmlns:a16="http://schemas.microsoft.com/office/drawing/2014/main" id="{B2C4CCF2-A583-3E80-521F-27BDC5B7C44E}"/>
                  </a:ext>
                </a:extLst>
              </p:cNvPr>
              <p:cNvCxnSpPr>
                <a:cxnSpLocks/>
              </p:cNvCxnSpPr>
              <p:nvPr/>
            </p:nvCxnSpPr>
            <p:spPr bwMode="auto">
              <a:xfrm>
                <a:off x="5582691" y="1686986"/>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87" name="Straight Connector 32086">
                <a:extLst>
                  <a:ext uri="{FF2B5EF4-FFF2-40B4-BE49-F238E27FC236}">
                    <a16:creationId xmlns:a16="http://schemas.microsoft.com/office/drawing/2014/main" id="{99ED69EE-AC64-E097-7801-36E8FEEA28F8}"/>
                  </a:ext>
                </a:extLst>
              </p:cNvPr>
              <p:cNvCxnSpPr>
                <a:cxnSpLocks/>
              </p:cNvCxnSpPr>
              <p:nvPr/>
            </p:nvCxnSpPr>
            <p:spPr bwMode="auto">
              <a:xfrm>
                <a:off x="5556233" y="1686986"/>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88" name="Straight Connector 32087">
                <a:extLst>
                  <a:ext uri="{FF2B5EF4-FFF2-40B4-BE49-F238E27FC236}">
                    <a16:creationId xmlns:a16="http://schemas.microsoft.com/office/drawing/2014/main" id="{89CC009B-DA1E-F5B6-142C-8F653FF68642}"/>
                  </a:ext>
                </a:extLst>
              </p:cNvPr>
              <p:cNvCxnSpPr>
                <a:cxnSpLocks/>
              </p:cNvCxnSpPr>
              <p:nvPr/>
            </p:nvCxnSpPr>
            <p:spPr bwMode="auto">
              <a:xfrm>
                <a:off x="5398541" y="1675344"/>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89" name="Straight Connector 32088">
                <a:extLst>
                  <a:ext uri="{FF2B5EF4-FFF2-40B4-BE49-F238E27FC236}">
                    <a16:creationId xmlns:a16="http://schemas.microsoft.com/office/drawing/2014/main" id="{243EFE9B-591D-FE44-98BE-CC3EC38AA6A5}"/>
                  </a:ext>
                </a:extLst>
              </p:cNvPr>
              <p:cNvCxnSpPr>
                <a:cxnSpLocks/>
              </p:cNvCxnSpPr>
              <p:nvPr/>
            </p:nvCxnSpPr>
            <p:spPr bwMode="auto">
              <a:xfrm>
                <a:off x="5288474" y="1666877"/>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90" name="Straight Connector 32089">
                <a:extLst>
                  <a:ext uri="{FF2B5EF4-FFF2-40B4-BE49-F238E27FC236}">
                    <a16:creationId xmlns:a16="http://schemas.microsoft.com/office/drawing/2014/main" id="{78C50C0F-CED1-A18F-244B-4EB170E95C0D}"/>
                  </a:ext>
                </a:extLst>
              </p:cNvPr>
              <p:cNvCxnSpPr>
                <a:cxnSpLocks/>
              </p:cNvCxnSpPr>
              <p:nvPr/>
            </p:nvCxnSpPr>
            <p:spPr bwMode="auto">
              <a:xfrm>
                <a:off x="5194282" y="1666877"/>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91" name="Straight Connector 32090">
                <a:extLst>
                  <a:ext uri="{FF2B5EF4-FFF2-40B4-BE49-F238E27FC236}">
                    <a16:creationId xmlns:a16="http://schemas.microsoft.com/office/drawing/2014/main" id="{D62746B4-391D-691F-9903-FD69C2AF8A3B}"/>
                  </a:ext>
                </a:extLst>
              </p:cNvPr>
              <p:cNvCxnSpPr>
                <a:cxnSpLocks/>
              </p:cNvCxnSpPr>
              <p:nvPr/>
            </p:nvCxnSpPr>
            <p:spPr bwMode="auto">
              <a:xfrm>
                <a:off x="5180523" y="1666877"/>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92" name="Straight Connector 32091">
                <a:extLst>
                  <a:ext uri="{FF2B5EF4-FFF2-40B4-BE49-F238E27FC236}">
                    <a16:creationId xmlns:a16="http://schemas.microsoft.com/office/drawing/2014/main" id="{34A9A46A-362C-3C09-4A08-9F43055F7DC8}"/>
                  </a:ext>
                </a:extLst>
              </p:cNvPr>
              <p:cNvCxnSpPr>
                <a:cxnSpLocks/>
              </p:cNvCxnSpPr>
              <p:nvPr/>
            </p:nvCxnSpPr>
            <p:spPr bwMode="auto">
              <a:xfrm>
                <a:off x="5167823" y="1666877"/>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93" name="Straight Connector 32092">
                <a:extLst>
                  <a:ext uri="{FF2B5EF4-FFF2-40B4-BE49-F238E27FC236}">
                    <a16:creationId xmlns:a16="http://schemas.microsoft.com/office/drawing/2014/main" id="{22E9CEA3-9638-3D42-5212-8F7753BED52B}"/>
                  </a:ext>
                </a:extLst>
              </p:cNvPr>
              <p:cNvCxnSpPr>
                <a:cxnSpLocks/>
              </p:cNvCxnSpPr>
              <p:nvPr/>
            </p:nvCxnSpPr>
            <p:spPr bwMode="auto">
              <a:xfrm>
                <a:off x="5150889" y="1666877"/>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94" name="Straight Connector 32093">
                <a:extLst>
                  <a:ext uri="{FF2B5EF4-FFF2-40B4-BE49-F238E27FC236}">
                    <a16:creationId xmlns:a16="http://schemas.microsoft.com/office/drawing/2014/main" id="{77A29D69-9D86-1324-391C-07A9A70E11D0}"/>
                  </a:ext>
                </a:extLst>
              </p:cNvPr>
              <p:cNvCxnSpPr>
                <a:cxnSpLocks/>
              </p:cNvCxnSpPr>
              <p:nvPr/>
            </p:nvCxnSpPr>
            <p:spPr bwMode="auto">
              <a:xfrm>
                <a:off x="5109614" y="1666877"/>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95" name="Straight Connector 32094">
                <a:extLst>
                  <a:ext uri="{FF2B5EF4-FFF2-40B4-BE49-F238E27FC236}">
                    <a16:creationId xmlns:a16="http://schemas.microsoft.com/office/drawing/2014/main" id="{111F0C8A-65CE-F978-1C06-814287815975}"/>
                  </a:ext>
                </a:extLst>
              </p:cNvPr>
              <p:cNvCxnSpPr>
                <a:cxnSpLocks/>
              </p:cNvCxnSpPr>
              <p:nvPr/>
            </p:nvCxnSpPr>
            <p:spPr bwMode="auto">
              <a:xfrm>
                <a:off x="5009073" y="1659469"/>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96" name="Straight Connector 32095">
                <a:extLst>
                  <a:ext uri="{FF2B5EF4-FFF2-40B4-BE49-F238E27FC236}">
                    <a16:creationId xmlns:a16="http://schemas.microsoft.com/office/drawing/2014/main" id="{9407C570-F704-3685-AE41-E7BD85C1526C}"/>
                  </a:ext>
                </a:extLst>
              </p:cNvPr>
              <p:cNvCxnSpPr>
                <a:cxnSpLocks/>
              </p:cNvCxnSpPr>
              <p:nvPr/>
            </p:nvCxnSpPr>
            <p:spPr bwMode="auto">
              <a:xfrm>
                <a:off x="4932873" y="1659469"/>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97" name="Straight Connector 32096">
                <a:extLst>
                  <a:ext uri="{FF2B5EF4-FFF2-40B4-BE49-F238E27FC236}">
                    <a16:creationId xmlns:a16="http://schemas.microsoft.com/office/drawing/2014/main" id="{C551480D-3FAE-423D-F73B-499123221D88}"/>
                  </a:ext>
                </a:extLst>
              </p:cNvPr>
              <p:cNvCxnSpPr>
                <a:cxnSpLocks/>
              </p:cNvCxnSpPr>
              <p:nvPr/>
            </p:nvCxnSpPr>
            <p:spPr bwMode="auto">
              <a:xfrm>
                <a:off x="4894773" y="164782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98" name="Straight Connector 32097">
                <a:extLst>
                  <a:ext uri="{FF2B5EF4-FFF2-40B4-BE49-F238E27FC236}">
                    <a16:creationId xmlns:a16="http://schemas.microsoft.com/office/drawing/2014/main" id="{4DC45591-C93D-D123-14B2-F36680EBE07E}"/>
                  </a:ext>
                </a:extLst>
              </p:cNvPr>
              <p:cNvCxnSpPr>
                <a:cxnSpLocks/>
              </p:cNvCxnSpPr>
              <p:nvPr/>
            </p:nvCxnSpPr>
            <p:spPr bwMode="auto">
              <a:xfrm>
                <a:off x="4779414" y="1647828"/>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099" name="Straight Connector 32098">
                <a:extLst>
                  <a:ext uri="{FF2B5EF4-FFF2-40B4-BE49-F238E27FC236}">
                    <a16:creationId xmlns:a16="http://schemas.microsoft.com/office/drawing/2014/main" id="{8D0E9BF9-7B69-914A-84C6-27CB5AE3FC85}"/>
                  </a:ext>
                </a:extLst>
              </p:cNvPr>
              <p:cNvCxnSpPr>
                <a:cxnSpLocks/>
              </p:cNvCxnSpPr>
              <p:nvPr/>
            </p:nvCxnSpPr>
            <p:spPr bwMode="auto">
              <a:xfrm>
                <a:off x="4708506" y="1643594"/>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00" name="Straight Connector 32099">
                <a:extLst>
                  <a:ext uri="{FF2B5EF4-FFF2-40B4-BE49-F238E27FC236}">
                    <a16:creationId xmlns:a16="http://schemas.microsoft.com/office/drawing/2014/main" id="{0B77F36F-3286-4E55-BEF3-F63A2CF61046}"/>
                  </a:ext>
                </a:extLst>
              </p:cNvPr>
              <p:cNvCxnSpPr>
                <a:cxnSpLocks/>
              </p:cNvCxnSpPr>
              <p:nvPr/>
            </p:nvCxnSpPr>
            <p:spPr bwMode="auto">
              <a:xfrm>
                <a:off x="4685222" y="1643594"/>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01" name="Straight Connector 32100">
                <a:extLst>
                  <a:ext uri="{FF2B5EF4-FFF2-40B4-BE49-F238E27FC236}">
                    <a16:creationId xmlns:a16="http://schemas.microsoft.com/office/drawing/2014/main" id="{2BEA1CAF-AF65-C0A8-0348-C123E20F6ABE}"/>
                  </a:ext>
                </a:extLst>
              </p:cNvPr>
              <p:cNvCxnSpPr>
                <a:cxnSpLocks/>
              </p:cNvCxnSpPr>
              <p:nvPr/>
            </p:nvCxnSpPr>
            <p:spPr bwMode="auto">
              <a:xfrm>
                <a:off x="4650297" y="163936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02" name="Straight Connector 32101">
                <a:extLst>
                  <a:ext uri="{FF2B5EF4-FFF2-40B4-BE49-F238E27FC236}">
                    <a16:creationId xmlns:a16="http://schemas.microsoft.com/office/drawing/2014/main" id="{8FB9E29B-7610-126C-B722-5993AFE48419}"/>
                  </a:ext>
                </a:extLst>
              </p:cNvPr>
              <p:cNvCxnSpPr>
                <a:cxnSpLocks/>
              </p:cNvCxnSpPr>
              <p:nvPr/>
            </p:nvCxnSpPr>
            <p:spPr bwMode="auto">
              <a:xfrm>
                <a:off x="4619605" y="163936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03" name="Straight Connector 32102">
                <a:extLst>
                  <a:ext uri="{FF2B5EF4-FFF2-40B4-BE49-F238E27FC236}">
                    <a16:creationId xmlns:a16="http://schemas.microsoft.com/office/drawing/2014/main" id="{09D88897-1A88-160E-E6D1-6C32CB5B638B}"/>
                  </a:ext>
                </a:extLst>
              </p:cNvPr>
              <p:cNvCxnSpPr>
                <a:cxnSpLocks/>
              </p:cNvCxnSpPr>
              <p:nvPr/>
            </p:nvCxnSpPr>
            <p:spPr bwMode="auto">
              <a:xfrm>
                <a:off x="4599497" y="163936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04" name="Straight Connector 32103">
                <a:extLst>
                  <a:ext uri="{FF2B5EF4-FFF2-40B4-BE49-F238E27FC236}">
                    <a16:creationId xmlns:a16="http://schemas.microsoft.com/office/drawing/2014/main" id="{3FDEF481-6D64-4D1E-93DD-901208C617BC}"/>
                  </a:ext>
                </a:extLst>
              </p:cNvPr>
              <p:cNvCxnSpPr>
                <a:cxnSpLocks/>
              </p:cNvCxnSpPr>
              <p:nvPr/>
            </p:nvCxnSpPr>
            <p:spPr bwMode="auto">
              <a:xfrm>
                <a:off x="4543406" y="163301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05" name="Straight Connector 32104">
                <a:extLst>
                  <a:ext uri="{FF2B5EF4-FFF2-40B4-BE49-F238E27FC236}">
                    <a16:creationId xmlns:a16="http://schemas.microsoft.com/office/drawing/2014/main" id="{F42A8A56-E3CE-5D07-BE0F-057FD6434D50}"/>
                  </a:ext>
                </a:extLst>
              </p:cNvPr>
              <p:cNvCxnSpPr>
                <a:cxnSpLocks/>
              </p:cNvCxnSpPr>
              <p:nvPr/>
            </p:nvCxnSpPr>
            <p:spPr bwMode="auto">
              <a:xfrm>
                <a:off x="4480964" y="163301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06" name="Straight Connector 32105">
                <a:extLst>
                  <a:ext uri="{FF2B5EF4-FFF2-40B4-BE49-F238E27FC236}">
                    <a16:creationId xmlns:a16="http://schemas.microsoft.com/office/drawing/2014/main" id="{9F795CDB-10F3-0ED4-0E9D-AF5BAFF01680}"/>
                  </a:ext>
                </a:extLst>
              </p:cNvPr>
              <p:cNvCxnSpPr>
                <a:cxnSpLocks/>
              </p:cNvCxnSpPr>
              <p:nvPr/>
            </p:nvCxnSpPr>
            <p:spPr bwMode="auto">
              <a:xfrm>
                <a:off x="4460856" y="163301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07" name="Straight Connector 32106">
                <a:extLst>
                  <a:ext uri="{FF2B5EF4-FFF2-40B4-BE49-F238E27FC236}">
                    <a16:creationId xmlns:a16="http://schemas.microsoft.com/office/drawing/2014/main" id="{01EA5DEB-FDD1-3279-5CF7-735CFFFC20A1}"/>
                  </a:ext>
                </a:extLst>
              </p:cNvPr>
              <p:cNvCxnSpPr>
                <a:cxnSpLocks/>
              </p:cNvCxnSpPr>
              <p:nvPr/>
            </p:nvCxnSpPr>
            <p:spPr bwMode="auto">
              <a:xfrm>
                <a:off x="4410056" y="1628777"/>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08" name="Straight Connector 32107">
                <a:extLst>
                  <a:ext uri="{FF2B5EF4-FFF2-40B4-BE49-F238E27FC236}">
                    <a16:creationId xmlns:a16="http://schemas.microsoft.com/office/drawing/2014/main" id="{866BB030-F512-AA0E-6E51-0CF5E705A1D8}"/>
                  </a:ext>
                </a:extLst>
              </p:cNvPr>
              <p:cNvCxnSpPr>
                <a:cxnSpLocks/>
              </p:cNvCxnSpPr>
              <p:nvPr/>
            </p:nvCxnSpPr>
            <p:spPr bwMode="auto">
              <a:xfrm>
                <a:off x="4310573" y="1629836"/>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09" name="Straight Connector 32108">
                <a:extLst>
                  <a:ext uri="{FF2B5EF4-FFF2-40B4-BE49-F238E27FC236}">
                    <a16:creationId xmlns:a16="http://schemas.microsoft.com/office/drawing/2014/main" id="{2BB11646-391F-1E0F-F256-155B4BC6AA8C}"/>
                  </a:ext>
                </a:extLst>
              </p:cNvPr>
              <p:cNvCxnSpPr>
                <a:cxnSpLocks/>
              </p:cNvCxnSpPr>
              <p:nvPr/>
            </p:nvCxnSpPr>
            <p:spPr bwMode="auto">
              <a:xfrm>
                <a:off x="4292581" y="1629836"/>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10" name="Straight Connector 32109">
                <a:extLst>
                  <a:ext uri="{FF2B5EF4-FFF2-40B4-BE49-F238E27FC236}">
                    <a16:creationId xmlns:a16="http://schemas.microsoft.com/office/drawing/2014/main" id="{FB0BF2F7-75AD-90BE-3E6B-02A3CB21C0CD}"/>
                  </a:ext>
                </a:extLst>
              </p:cNvPr>
              <p:cNvCxnSpPr>
                <a:cxnSpLocks/>
              </p:cNvCxnSpPr>
              <p:nvPr/>
            </p:nvCxnSpPr>
            <p:spPr bwMode="auto">
              <a:xfrm>
                <a:off x="4246015" y="162454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11" name="Straight Connector 32110">
                <a:extLst>
                  <a:ext uri="{FF2B5EF4-FFF2-40B4-BE49-F238E27FC236}">
                    <a16:creationId xmlns:a16="http://schemas.microsoft.com/office/drawing/2014/main" id="{2E2F4A3C-8FCA-F888-61F8-A17361D38065}"/>
                  </a:ext>
                </a:extLst>
              </p:cNvPr>
              <p:cNvCxnSpPr>
                <a:cxnSpLocks/>
              </p:cNvCxnSpPr>
              <p:nvPr/>
            </p:nvCxnSpPr>
            <p:spPr bwMode="auto">
              <a:xfrm>
                <a:off x="4181456" y="162454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12" name="Straight Connector 32111">
                <a:extLst>
                  <a:ext uri="{FF2B5EF4-FFF2-40B4-BE49-F238E27FC236}">
                    <a16:creationId xmlns:a16="http://schemas.microsoft.com/office/drawing/2014/main" id="{D349A4BE-A0F8-F709-BE3E-294CF9D19B1C}"/>
                  </a:ext>
                </a:extLst>
              </p:cNvPr>
              <p:cNvCxnSpPr>
                <a:cxnSpLocks/>
              </p:cNvCxnSpPr>
              <p:nvPr/>
            </p:nvCxnSpPr>
            <p:spPr bwMode="auto">
              <a:xfrm>
                <a:off x="4162406" y="1624545"/>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13" name="Straight Connector 32112">
                <a:extLst>
                  <a:ext uri="{FF2B5EF4-FFF2-40B4-BE49-F238E27FC236}">
                    <a16:creationId xmlns:a16="http://schemas.microsoft.com/office/drawing/2014/main" id="{B3862704-CB65-A7C0-4AB5-459FD4B62823}"/>
                  </a:ext>
                </a:extLst>
              </p:cNvPr>
              <p:cNvCxnSpPr>
                <a:cxnSpLocks/>
              </p:cNvCxnSpPr>
              <p:nvPr/>
            </p:nvCxnSpPr>
            <p:spPr bwMode="auto">
              <a:xfrm>
                <a:off x="4114781" y="1616079"/>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14" name="Straight Connector 32113">
                <a:extLst>
                  <a:ext uri="{FF2B5EF4-FFF2-40B4-BE49-F238E27FC236}">
                    <a16:creationId xmlns:a16="http://schemas.microsoft.com/office/drawing/2014/main" id="{83749EA1-537A-7440-5E0C-FAB3BB104F43}"/>
                  </a:ext>
                </a:extLst>
              </p:cNvPr>
              <p:cNvCxnSpPr>
                <a:cxnSpLocks/>
              </p:cNvCxnSpPr>
              <p:nvPr/>
            </p:nvCxnSpPr>
            <p:spPr bwMode="auto">
              <a:xfrm>
                <a:off x="4101023" y="1616079"/>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15" name="Straight Connector 32114">
                <a:extLst>
                  <a:ext uri="{FF2B5EF4-FFF2-40B4-BE49-F238E27FC236}">
                    <a16:creationId xmlns:a16="http://schemas.microsoft.com/office/drawing/2014/main" id="{380F6590-691B-7C86-04FF-0F14BE1C1A09}"/>
                  </a:ext>
                </a:extLst>
              </p:cNvPr>
              <p:cNvCxnSpPr>
                <a:cxnSpLocks/>
              </p:cNvCxnSpPr>
              <p:nvPr/>
            </p:nvCxnSpPr>
            <p:spPr bwMode="auto">
              <a:xfrm>
                <a:off x="4081973" y="1616079"/>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16" name="Straight Connector 32115">
                <a:extLst>
                  <a:ext uri="{FF2B5EF4-FFF2-40B4-BE49-F238E27FC236}">
                    <a16:creationId xmlns:a16="http://schemas.microsoft.com/office/drawing/2014/main" id="{1D992177-2363-FDC7-983C-6C3AC32D8137}"/>
                  </a:ext>
                </a:extLst>
              </p:cNvPr>
              <p:cNvCxnSpPr>
                <a:cxnSpLocks/>
              </p:cNvCxnSpPr>
              <p:nvPr/>
            </p:nvCxnSpPr>
            <p:spPr bwMode="auto">
              <a:xfrm>
                <a:off x="4065040" y="1616079"/>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17" name="Straight Connector 32116">
                <a:extLst>
                  <a:ext uri="{FF2B5EF4-FFF2-40B4-BE49-F238E27FC236}">
                    <a16:creationId xmlns:a16="http://schemas.microsoft.com/office/drawing/2014/main" id="{82239562-0EFB-F23C-6DD3-5BD868B92CAF}"/>
                  </a:ext>
                </a:extLst>
              </p:cNvPr>
              <p:cNvCxnSpPr>
                <a:cxnSpLocks/>
              </p:cNvCxnSpPr>
              <p:nvPr/>
            </p:nvCxnSpPr>
            <p:spPr bwMode="auto">
              <a:xfrm>
                <a:off x="4030115" y="1609729"/>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18" name="Straight Connector 32117">
                <a:extLst>
                  <a:ext uri="{FF2B5EF4-FFF2-40B4-BE49-F238E27FC236}">
                    <a16:creationId xmlns:a16="http://schemas.microsoft.com/office/drawing/2014/main" id="{122D5B9B-90CE-0780-D88A-363C9E7B2159}"/>
                  </a:ext>
                </a:extLst>
              </p:cNvPr>
              <p:cNvCxnSpPr>
                <a:cxnSpLocks/>
              </p:cNvCxnSpPr>
              <p:nvPr/>
            </p:nvCxnSpPr>
            <p:spPr bwMode="auto">
              <a:xfrm>
                <a:off x="3985665" y="1609729"/>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19" name="Straight Connector 32118">
                <a:extLst>
                  <a:ext uri="{FF2B5EF4-FFF2-40B4-BE49-F238E27FC236}">
                    <a16:creationId xmlns:a16="http://schemas.microsoft.com/office/drawing/2014/main" id="{07B53370-7A5C-15A8-FCF7-84D0BEB80DA5}"/>
                  </a:ext>
                </a:extLst>
              </p:cNvPr>
              <p:cNvCxnSpPr>
                <a:cxnSpLocks/>
              </p:cNvCxnSpPr>
              <p:nvPr/>
            </p:nvCxnSpPr>
            <p:spPr bwMode="auto">
              <a:xfrm>
                <a:off x="3845965" y="16002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20" name="Straight Connector 32119">
                <a:extLst>
                  <a:ext uri="{FF2B5EF4-FFF2-40B4-BE49-F238E27FC236}">
                    <a16:creationId xmlns:a16="http://schemas.microsoft.com/office/drawing/2014/main" id="{F8FC0B2E-BF6B-E48C-8D5A-8BAFA0E02382}"/>
                  </a:ext>
                </a:extLst>
              </p:cNvPr>
              <p:cNvCxnSpPr>
                <a:cxnSpLocks/>
              </p:cNvCxnSpPr>
              <p:nvPr/>
            </p:nvCxnSpPr>
            <p:spPr bwMode="auto">
              <a:xfrm>
                <a:off x="3804690" y="16002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21" name="Straight Connector 32120">
                <a:extLst>
                  <a:ext uri="{FF2B5EF4-FFF2-40B4-BE49-F238E27FC236}">
                    <a16:creationId xmlns:a16="http://schemas.microsoft.com/office/drawing/2014/main" id="{81611142-CCA2-110D-AD03-63B12F2B4C62}"/>
                  </a:ext>
                </a:extLst>
              </p:cNvPr>
              <p:cNvCxnSpPr>
                <a:cxnSpLocks/>
              </p:cNvCxnSpPr>
              <p:nvPr/>
            </p:nvCxnSpPr>
            <p:spPr bwMode="auto">
              <a:xfrm>
                <a:off x="3724257" y="16002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22" name="Straight Connector 32121">
                <a:extLst>
                  <a:ext uri="{FF2B5EF4-FFF2-40B4-BE49-F238E27FC236}">
                    <a16:creationId xmlns:a16="http://schemas.microsoft.com/office/drawing/2014/main" id="{30B9A4C5-DD05-8EAC-4978-ACF6186E371D}"/>
                  </a:ext>
                </a:extLst>
              </p:cNvPr>
              <p:cNvCxnSpPr>
                <a:cxnSpLocks/>
              </p:cNvCxnSpPr>
              <p:nvPr/>
            </p:nvCxnSpPr>
            <p:spPr bwMode="auto">
              <a:xfrm>
                <a:off x="3711557" y="16002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23" name="Straight Connector 32122">
                <a:extLst>
                  <a:ext uri="{FF2B5EF4-FFF2-40B4-BE49-F238E27FC236}">
                    <a16:creationId xmlns:a16="http://schemas.microsoft.com/office/drawing/2014/main" id="{BFBC8613-169B-12F8-AAD0-29B92DBFC374}"/>
                  </a:ext>
                </a:extLst>
              </p:cNvPr>
              <p:cNvCxnSpPr>
                <a:cxnSpLocks/>
              </p:cNvCxnSpPr>
              <p:nvPr/>
            </p:nvCxnSpPr>
            <p:spPr bwMode="auto">
              <a:xfrm>
                <a:off x="3686157" y="1600200"/>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24" name="Straight Connector 32123">
                <a:extLst>
                  <a:ext uri="{FF2B5EF4-FFF2-40B4-BE49-F238E27FC236}">
                    <a16:creationId xmlns:a16="http://schemas.microsoft.com/office/drawing/2014/main" id="{F7B48050-0C1D-524C-5C1A-AE73497BB12C}"/>
                  </a:ext>
                </a:extLst>
              </p:cNvPr>
              <p:cNvCxnSpPr>
                <a:cxnSpLocks/>
              </p:cNvCxnSpPr>
              <p:nvPr/>
            </p:nvCxnSpPr>
            <p:spPr bwMode="auto">
              <a:xfrm>
                <a:off x="3482957" y="1588559"/>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25" name="Straight Connector 32124">
                <a:extLst>
                  <a:ext uri="{FF2B5EF4-FFF2-40B4-BE49-F238E27FC236}">
                    <a16:creationId xmlns:a16="http://schemas.microsoft.com/office/drawing/2014/main" id="{17A9E71F-68C0-5DEF-382D-22214836D818}"/>
                  </a:ext>
                </a:extLst>
              </p:cNvPr>
              <p:cNvCxnSpPr>
                <a:cxnSpLocks/>
              </p:cNvCxnSpPr>
              <p:nvPr/>
            </p:nvCxnSpPr>
            <p:spPr bwMode="auto">
              <a:xfrm>
                <a:off x="3458616" y="1588559"/>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26" name="Straight Connector 32125">
                <a:extLst>
                  <a:ext uri="{FF2B5EF4-FFF2-40B4-BE49-F238E27FC236}">
                    <a16:creationId xmlns:a16="http://schemas.microsoft.com/office/drawing/2014/main" id="{D7752CAF-8595-473D-F608-02016D57D1A3}"/>
                  </a:ext>
                </a:extLst>
              </p:cNvPr>
              <p:cNvCxnSpPr>
                <a:cxnSpLocks/>
              </p:cNvCxnSpPr>
              <p:nvPr/>
            </p:nvCxnSpPr>
            <p:spPr bwMode="auto">
              <a:xfrm>
                <a:off x="3425808" y="1588559"/>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27" name="Straight Connector 32126">
                <a:extLst>
                  <a:ext uri="{FF2B5EF4-FFF2-40B4-BE49-F238E27FC236}">
                    <a16:creationId xmlns:a16="http://schemas.microsoft.com/office/drawing/2014/main" id="{348D4024-EE19-5E47-7E67-BCB7E36FBB97}"/>
                  </a:ext>
                </a:extLst>
              </p:cNvPr>
              <p:cNvCxnSpPr>
                <a:cxnSpLocks/>
              </p:cNvCxnSpPr>
              <p:nvPr/>
            </p:nvCxnSpPr>
            <p:spPr bwMode="auto">
              <a:xfrm>
                <a:off x="3387708" y="158115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28" name="Straight Connector 32127">
                <a:extLst>
                  <a:ext uri="{FF2B5EF4-FFF2-40B4-BE49-F238E27FC236}">
                    <a16:creationId xmlns:a16="http://schemas.microsoft.com/office/drawing/2014/main" id="{1EB1D6D3-EF5E-81B0-21DE-03B7EBDF81F5}"/>
                  </a:ext>
                </a:extLst>
              </p:cNvPr>
              <p:cNvCxnSpPr>
                <a:cxnSpLocks/>
              </p:cNvCxnSpPr>
              <p:nvPr/>
            </p:nvCxnSpPr>
            <p:spPr bwMode="auto">
              <a:xfrm>
                <a:off x="3377125" y="158115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29" name="Straight Connector 32128">
                <a:extLst>
                  <a:ext uri="{FF2B5EF4-FFF2-40B4-BE49-F238E27FC236}">
                    <a16:creationId xmlns:a16="http://schemas.microsoft.com/office/drawing/2014/main" id="{0D1F7F7B-1128-C615-3714-A32AAB061C6A}"/>
                  </a:ext>
                </a:extLst>
              </p:cNvPr>
              <p:cNvCxnSpPr>
                <a:cxnSpLocks/>
              </p:cNvCxnSpPr>
              <p:nvPr/>
            </p:nvCxnSpPr>
            <p:spPr bwMode="auto">
              <a:xfrm>
                <a:off x="3369717" y="158115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30" name="Straight Connector 32129">
                <a:extLst>
                  <a:ext uri="{FF2B5EF4-FFF2-40B4-BE49-F238E27FC236}">
                    <a16:creationId xmlns:a16="http://schemas.microsoft.com/office/drawing/2014/main" id="{62B026C2-2748-5CDA-4C43-194E5FC87381}"/>
                  </a:ext>
                </a:extLst>
              </p:cNvPr>
              <p:cNvCxnSpPr>
                <a:cxnSpLocks/>
              </p:cNvCxnSpPr>
              <p:nvPr/>
            </p:nvCxnSpPr>
            <p:spPr bwMode="auto">
              <a:xfrm>
                <a:off x="3310451" y="158115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31" name="Straight Connector 32130">
                <a:extLst>
                  <a:ext uri="{FF2B5EF4-FFF2-40B4-BE49-F238E27FC236}">
                    <a16:creationId xmlns:a16="http://schemas.microsoft.com/office/drawing/2014/main" id="{240C2AAC-F991-2C63-EB7E-686E65A2BC0D}"/>
                  </a:ext>
                </a:extLst>
              </p:cNvPr>
              <p:cNvCxnSpPr>
                <a:cxnSpLocks/>
              </p:cNvCxnSpPr>
              <p:nvPr/>
            </p:nvCxnSpPr>
            <p:spPr bwMode="auto">
              <a:xfrm>
                <a:off x="3216259" y="157480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32" name="Straight Connector 32131">
                <a:extLst>
                  <a:ext uri="{FF2B5EF4-FFF2-40B4-BE49-F238E27FC236}">
                    <a16:creationId xmlns:a16="http://schemas.microsoft.com/office/drawing/2014/main" id="{C15FB2D8-EDD6-24D7-BD8D-82CC6CE1FBD1}"/>
                  </a:ext>
                </a:extLst>
              </p:cNvPr>
              <p:cNvCxnSpPr>
                <a:cxnSpLocks/>
              </p:cNvCxnSpPr>
              <p:nvPr/>
            </p:nvCxnSpPr>
            <p:spPr bwMode="auto">
              <a:xfrm>
                <a:off x="3203559" y="157480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33" name="Straight Connector 32132">
                <a:extLst>
                  <a:ext uri="{FF2B5EF4-FFF2-40B4-BE49-F238E27FC236}">
                    <a16:creationId xmlns:a16="http://schemas.microsoft.com/office/drawing/2014/main" id="{6FEBCC06-344F-E3E5-02C0-CC6F6236191B}"/>
                  </a:ext>
                </a:extLst>
              </p:cNvPr>
              <p:cNvCxnSpPr>
                <a:cxnSpLocks/>
              </p:cNvCxnSpPr>
              <p:nvPr/>
            </p:nvCxnSpPr>
            <p:spPr bwMode="auto">
              <a:xfrm>
                <a:off x="3196151" y="157480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34" name="Straight Connector 32133">
                <a:extLst>
                  <a:ext uri="{FF2B5EF4-FFF2-40B4-BE49-F238E27FC236}">
                    <a16:creationId xmlns:a16="http://schemas.microsoft.com/office/drawing/2014/main" id="{3C8F7DF0-779A-8837-47DA-094B2BA13893}"/>
                  </a:ext>
                </a:extLst>
              </p:cNvPr>
              <p:cNvCxnSpPr>
                <a:cxnSpLocks/>
              </p:cNvCxnSpPr>
              <p:nvPr/>
            </p:nvCxnSpPr>
            <p:spPr bwMode="auto">
              <a:xfrm>
                <a:off x="3146409" y="157480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35" name="Straight Connector 32134">
                <a:extLst>
                  <a:ext uri="{FF2B5EF4-FFF2-40B4-BE49-F238E27FC236}">
                    <a16:creationId xmlns:a16="http://schemas.microsoft.com/office/drawing/2014/main" id="{B7E51370-92E4-E1EB-94B1-FB8C826B34EB}"/>
                  </a:ext>
                </a:extLst>
              </p:cNvPr>
              <p:cNvCxnSpPr>
                <a:cxnSpLocks/>
              </p:cNvCxnSpPr>
              <p:nvPr/>
            </p:nvCxnSpPr>
            <p:spPr bwMode="auto">
              <a:xfrm>
                <a:off x="3113600" y="157480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36" name="Straight Connector 32135">
                <a:extLst>
                  <a:ext uri="{FF2B5EF4-FFF2-40B4-BE49-F238E27FC236}">
                    <a16:creationId xmlns:a16="http://schemas.microsoft.com/office/drawing/2014/main" id="{75490214-663F-AB90-8A31-259B9196E69C}"/>
                  </a:ext>
                </a:extLst>
              </p:cNvPr>
              <p:cNvCxnSpPr>
                <a:cxnSpLocks/>
              </p:cNvCxnSpPr>
              <p:nvPr/>
            </p:nvCxnSpPr>
            <p:spPr bwMode="auto">
              <a:xfrm>
                <a:off x="3061742" y="156845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37" name="Straight Connector 32136">
                <a:extLst>
                  <a:ext uri="{FF2B5EF4-FFF2-40B4-BE49-F238E27FC236}">
                    <a16:creationId xmlns:a16="http://schemas.microsoft.com/office/drawing/2014/main" id="{CC97A9F0-9432-91D7-88D2-900AF84CC55A}"/>
                  </a:ext>
                </a:extLst>
              </p:cNvPr>
              <p:cNvCxnSpPr>
                <a:cxnSpLocks/>
              </p:cNvCxnSpPr>
              <p:nvPr/>
            </p:nvCxnSpPr>
            <p:spPr bwMode="auto">
              <a:xfrm>
                <a:off x="3027875" y="156845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38" name="Straight Connector 32137">
                <a:extLst>
                  <a:ext uri="{FF2B5EF4-FFF2-40B4-BE49-F238E27FC236}">
                    <a16:creationId xmlns:a16="http://schemas.microsoft.com/office/drawing/2014/main" id="{8F140989-04AA-64E7-E434-7A1368B813A7}"/>
                  </a:ext>
                </a:extLst>
              </p:cNvPr>
              <p:cNvCxnSpPr>
                <a:cxnSpLocks/>
              </p:cNvCxnSpPr>
              <p:nvPr/>
            </p:nvCxnSpPr>
            <p:spPr bwMode="auto">
              <a:xfrm>
                <a:off x="3001417" y="156845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39" name="Straight Connector 32138">
                <a:extLst>
                  <a:ext uri="{FF2B5EF4-FFF2-40B4-BE49-F238E27FC236}">
                    <a16:creationId xmlns:a16="http://schemas.microsoft.com/office/drawing/2014/main" id="{7874608A-D427-2930-258D-8847B4C104D4}"/>
                  </a:ext>
                </a:extLst>
              </p:cNvPr>
              <p:cNvCxnSpPr>
                <a:cxnSpLocks/>
              </p:cNvCxnSpPr>
              <p:nvPr/>
            </p:nvCxnSpPr>
            <p:spPr bwMode="auto">
              <a:xfrm>
                <a:off x="2967550" y="156845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40" name="Straight Connector 32139">
                <a:extLst>
                  <a:ext uri="{FF2B5EF4-FFF2-40B4-BE49-F238E27FC236}">
                    <a16:creationId xmlns:a16="http://schemas.microsoft.com/office/drawing/2014/main" id="{8307AA25-4007-FE27-689B-EFB486FAF179}"/>
                  </a:ext>
                </a:extLst>
              </p:cNvPr>
              <p:cNvCxnSpPr>
                <a:cxnSpLocks/>
              </p:cNvCxnSpPr>
              <p:nvPr/>
            </p:nvCxnSpPr>
            <p:spPr bwMode="auto">
              <a:xfrm>
                <a:off x="2954850" y="156845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41" name="Straight Connector 32140">
                <a:extLst>
                  <a:ext uri="{FF2B5EF4-FFF2-40B4-BE49-F238E27FC236}">
                    <a16:creationId xmlns:a16="http://schemas.microsoft.com/office/drawing/2014/main" id="{888AC633-3297-2F82-038A-5BB747D24164}"/>
                  </a:ext>
                </a:extLst>
              </p:cNvPr>
              <p:cNvCxnSpPr>
                <a:cxnSpLocks/>
              </p:cNvCxnSpPr>
              <p:nvPr/>
            </p:nvCxnSpPr>
            <p:spPr bwMode="auto">
              <a:xfrm>
                <a:off x="2928392" y="156845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42" name="Straight Connector 32141">
                <a:extLst>
                  <a:ext uri="{FF2B5EF4-FFF2-40B4-BE49-F238E27FC236}">
                    <a16:creationId xmlns:a16="http://schemas.microsoft.com/office/drawing/2014/main" id="{30CDD54D-BD1A-CCDB-C11E-736F03B829E8}"/>
                  </a:ext>
                </a:extLst>
              </p:cNvPr>
              <p:cNvCxnSpPr>
                <a:cxnSpLocks/>
              </p:cNvCxnSpPr>
              <p:nvPr/>
            </p:nvCxnSpPr>
            <p:spPr bwMode="auto">
              <a:xfrm>
                <a:off x="2889234" y="156845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43" name="Straight Connector 32142">
                <a:extLst>
                  <a:ext uri="{FF2B5EF4-FFF2-40B4-BE49-F238E27FC236}">
                    <a16:creationId xmlns:a16="http://schemas.microsoft.com/office/drawing/2014/main" id="{8D71CCEB-8F87-0326-97D2-8ACE30A17CA0}"/>
                  </a:ext>
                </a:extLst>
              </p:cNvPr>
              <p:cNvCxnSpPr>
                <a:cxnSpLocks/>
              </p:cNvCxnSpPr>
              <p:nvPr/>
            </p:nvCxnSpPr>
            <p:spPr bwMode="auto">
              <a:xfrm>
                <a:off x="2865951" y="156845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44" name="Straight Connector 32143">
                <a:extLst>
                  <a:ext uri="{FF2B5EF4-FFF2-40B4-BE49-F238E27FC236}">
                    <a16:creationId xmlns:a16="http://schemas.microsoft.com/office/drawing/2014/main" id="{22A77BAE-548E-B8F1-9D1C-72B5B23F0E21}"/>
                  </a:ext>
                </a:extLst>
              </p:cNvPr>
              <p:cNvCxnSpPr>
                <a:cxnSpLocks/>
              </p:cNvCxnSpPr>
              <p:nvPr/>
            </p:nvCxnSpPr>
            <p:spPr bwMode="auto">
              <a:xfrm>
                <a:off x="2852193" y="1568451"/>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45" name="Straight Connector 32144">
                <a:extLst>
                  <a:ext uri="{FF2B5EF4-FFF2-40B4-BE49-F238E27FC236}">
                    <a16:creationId xmlns:a16="http://schemas.microsoft.com/office/drawing/2014/main" id="{15E39959-6691-0FCB-9E57-215EA185FAFD}"/>
                  </a:ext>
                </a:extLst>
              </p:cNvPr>
              <p:cNvCxnSpPr>
                <a:cxnSpLocks/>
              </p:cNvCxnSpPr>
              <p:nvPr/>
            </p:nvCxnSpPr>
            <p:spPr bwMode="auto">
              <a:xfrm>
                <a:off x="2781285" y="1554693"/>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46" name="Straight Connector 32145">
                <a:extLst>
                  <a:ext uri="{FF2B5EF4-FFF2-40B4-BE49-F238E27FC236}">
                    <a16:creationId xmlns:a16="http://schemas.microsoft.com/office/drawing/2014/main" id="{C2568604-B486-1F1F-C2CE-2532DC94443C}"/>
                  </a:ext>
                </a:extLst>
              </p:cNvPr>
              <p:cNvCxnSpPr>
                <a:cxnSpLocks/>
              </p:cNvCxnSpPr>
              <p:nvPr/>
            </p:nvCxnSpPr>
            <p:spPr bwMode="auto">
              <a:xfrm>
                <a:off x="2769644" y="1554693"/>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47" name="Straight Connector 32146">
                <a:extLst>
                  <a:ext uri="{FF2B5EF4-FFF2-40B4-BE49-F238E27FC236}">
                    <a16:creationId xmlns:a16="http://schemas.microsoft.com/office/drawing/2014/main" id="{6E9CBC3A-02F6-207A-5E9A-D0B3BEE86CFC}"/>
                  </a:ext>
                </a:extLst>
              </p:cNvPr>
              <p:cNvCxnSpPr>
                <a:cxnSpLocks/>
              </p:cNvCxnSpPr>
              <p:nvPr/>
            </p:nvCxnSpPr>
            <p:spPr bwMode="auto">
              <a:xfrm>
                <a:off x="2717786" y="1554693"/>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48" name="Straight Connector 32147">
                <a:extLst>
                  <a:ext uri="{FF2B5EF4-FFF2-40B4-BE49-F238E27FC236}">
                    <a16:creationId xmlns:a16="http://schemas.microsoft.com/office/drawing/2014/main" id="{2CFECF03-AF79-E42E-86EE-E3A7AB9EBA01}"/>
                  </a:ext>
                </a:extLst>
              </p:cNvPr>
              <p:cNvCxnSpPr>
                <a:cxnSpLocks/>
              </p:cNvCxnSpPr>
              <p:nvPr/>
            </p:nvCxnSpPr>
            <p:spPr bwMode="auto">
              <a:xfrm>
                <a:off x="2692386" y="1554693"/>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32149" name="Straight Connector 32148">
                <a:extLst>
                  <a:ext uri="{FF2B5EF4-FFF2-40B4-BE49-F238E27FC236}">
                    <a16:creationId xmlns:a16="http://schemas.microsoft.com/office/drawing/2014/main" id="{6FC643D0-C93A-B97E-7AB9-3163DBCF9238}"/>
                  </a:ext>
                </a:extLst>
              </p:cNvPr>
              <p:cNvCxnSpPr>
                <a:cxnSpLocks/>
              </p:cNvCxnSpPr>
              <p:nvPr/>
            </p:nvCxnSpPr>
            <p:spPr bwMode="auto">
              <a:xfrm>
                <a:off x="2668045" y="1554693"/>
                <a:ext cx="0" cy="68792"/>
              </a:xfrm>
              <a:prstGeom prst="line">
                <a:avLst/>
              </a:prstGeom>
              <a:noFill/>
              <a:ln w="12700" cap="flat" cmpd="sng" algn="ctr">
                <a:solidFill>
                  <a:schemeClr val="accent1"/>
                </a:solidFill>
                <a:prstDash val="solid"/>
                <a:round/>
                <a:headEnd type="none" w="med" len="med"/>
                <a:tailEnd type="none" w="med" len="med"/>
              </a:ln>
              <a:effectLst/>
            </p:spPr>
          </p:cxnSp>
        </p:grpSp>
        <p:cxnSp>
          <p:nvCxnSpPr>
            <p:cNvPr id="51" name="Straight Connector 50">
              <a:extLst>
                <a:ext uri="{FF2B5EF4-FFF2-40B4-BE49-F238E27FC236}">
                  <a16:creationId xmlns:a16="http://schemas.microsoft.com/office/drawing/2014/main" id="{5CD8B900-9596-95C8-5E35-864D2975FFF3}"/>
                </a:ext>
              </a:extLst>
            </p:cNvPr>
            <p:cNvCxnSpPr>
              <a:cxnSpLocks/>
            </p:cNvCxnSpPr>
            <p:nvPr/>
          </p:nvCxnSpPr>
          <p:spPr bwMode="auto">
            <a:xfrm>
              <a:off x="2624653" y="1554693"/>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C0A2ADC2-BC8D-C065-A96C-944211C5F0D2}"/>
                </a:ext>
              </a:extLst>
            </p:cNvPr>
            <p:cNvCxnSpPr>
              <a:cxnSpLocks/>
            </p:cNvCxnSpPr>
            <p:nvPr/>
          </p:nvCxnSpPr>
          <p:spPr bwMode="auto">
            <a:xfrm>
              <a:off x="2614070" y="1554693"/>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88A48826-4060-8036-469D-69865B3FB449}"/>
                </a:ext>
              </a:extLst>
            </p:cNvPr>
            <p:cNvCxnSpPr>
              <a:cxnSpLocks/>
            </p:cNvCxnSpPr>
            <p:nvPr/>
          </p:nvCxnSpPr>
          <p:spPr bwMode="auto">
            <a:xfrm>
              <a:off x="2600311" y="1554693"/>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1FD25C97-0E9E-23B5-BB0A-BC6399AD5EAB}"/>
                </a:ext>
              </a:extLst>
            </p:cNvPr>
            <p:cNvCxnSpPr>
              <a:cxnSpLocks/>
            </p:cNvCxnSpPr>
            <p:nvPr/>
          </p:nvCxnSpPr>
          <p:spPr bwMode="auto">
            <a:xfrm>
              <a:off x="2591845" y="1554693"/>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853EB685-FE5D-D9F1-C046-45A62F51F8B3}"/>
                </a:ext>
              </a:extLst>
            </p:cNvPr>
            <p:cNvCxnSpPr>
              <a:cxnSpLocks/>
            </p:cNvCxnSpPr>
            <p:nvPr/>
          </p:nvCxnSpPr>
          <p:spPr bwMode="auto">
            <a:xfrm>
              <a:off x="2548453" y="1546227"/>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1772337B-DD9C-5D5E-3DA4-2CA4A922C278}"/>
                </a:ext>
              </a:extLst>
            </p:cNvPr>
            <p:cNvCxnSpPr>
              <a:cxnSpLocks/>
            </p:cNvCxnSpPr>
            <p:nvPr/>
          </p:nvCxnSpPr>
          <p:spPr bwMode="auto">
            <a:xfrm>
              <a:off x="2524111" y="1546227"/>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2266122C-E6EC-998A-A22F-059F869A6527}"/>
                </a:ext>
              </a:extLst>
            </p:cNvPr>
            <p:cNvCxnSpPr>
              <a:cxnSpLocks/>
            </p:cNvCxnSpPr>
            <p:nvPr/>
          </p:nvCxnSpPr>
          <p:spPr bwMode="auto">
            <a:xfrm>
              <a:off x="2498711" y="1546227"/>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75A97B55-3B50-5347-D581-094232367AE7}"/>
                </a:ext>
              </a:extLst>
            </p:cNvPr>
            <p:cNvCxnSpPr>
              <a:cxnSpLocks/>
            </p:cNvCxnSpPr>
            <p:nvPr/>
          </p:nvCxnSpPr>
          <p:spPr bwMode="auto">
            <a:xfrm>
              <a:off x="2452144" y="1546227"/>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12B4A340-6553-19D5-E4F5-25658F4DFA7E}"/>
                </a:ext>
              </a:extLst>
            </p:cNvPr>
            <p:cNvCxnSpPr>
              <a:cxnSpLocks/>
            </p:cNvCxnSpPr>
            <p:nvPr/>
          </p:nvCxnSpPr>
          <p:spPr bwMode="auto">
            <a:xfrm>
              <a:off x="2429919" y="1546227"/>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9057C15F-3D52-755B-6C94-94B79834D2E8}"/>
                </a:ext>
              </a:extLst>
            </p:cNvPr>
            <p:cNvCxnSpPr>
              <a:cxnSpLocks/>
            </p:cNvCxnSpPr>
            <p:nvPr/>
          </p:nvCxnSpPr>
          <p:spPr bwMode="auto">
            <a:xfrm>
              <a:off x="2377002" y="1546227"/>
              <a:ext cx="0" cy="68792"/>
            </a:xfrm>
            <a:prstGeom prst="line">
              <a:avLst/>
            </a:prstGeom>
            <a:noFill/>
            <a:ln w="12700" cap="flat" cmpd="sng" algn="ctr">
              <a:solidFill>
                <a:schemeClr val="accent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DBABB437-D0F7-7FC5-61AE-4F596D9417DA}"/>
                </a:ext>
              </a:extLst>
            </p:cNvPr>
            <p:cNvCxnSpPr>
              <a:cxnSpLocks/>
            </p:cNvCxnSpPr>
            <p:nvPr/>
          </p:nvCxnSpPr>
          <p:spPr bwMode="auto">
            <a:xfrm>
              <a:off x="2369594" y="1546227"/>
              <a:ext cx="0" cy="68792"/>
            </a:xfrm>
            <a:prstGeom prst="line">
              <a:avLst/>
            </a:prstGeom>
            <a:noFill/>
            <a:ln w="12700" cap="flat" cmpd="sng" algn="ctr">
              <a:solidFill>
                <a:schemeClr val="accent1"/>
              </a:solidFill>
              <a:prstDash val="solid"/>
              <a:round/>
              <a:headEnd type="none" w="med" len="med"/>
              <a:tailEnd type="none" w="med" len="med"/>
            </a:ln>
            <a:effectLst/>
          </p:spPr>
        </p:cxnSp>
      </p:grpSp>
      <p:sp>
        <p:nvSpPr>
          <p:cNvPr id="32150" name="Freeform: Shape 32149">
            <a:extLst>
              <a:ext uri="{FF2B5EF4-FFF2-40B4-BE49-F238E27FC236}">
                <a16:creationId xmlns:a16="http://schemas.microsoft.com/office/drawing/2014/main" id="{F4B1405A-BAF6-1D3B-E0AD-23A66022CA23}"/>
              </a:ext>
            </a:extLst>
          </p:cNvPr>
          <p:cNvSpPr/>
          <p:nvPr/>
        </p:nvSpPr>
        <p:spPr bwMode="auto">
          <a:xfrm>
            <a:off x="1928340" y="1146615"/>
            <a:ext cx="9146117" cy="752475"/>
          </a:xfrm>
          <a:custGeom>
            <a:avLst/>
            <a:gdLst>
              <a:gd name="connsiteX0" fmla="*/ 9146117 w 9146117"/>
              <a:gd name="connsiteY0" fmla="*/ 752475 h 752475"/>
              <a:gd name="connsiteX1" fmla="*/ 8680450 w 9146117"/>
              <a:gd name="connsiteY1" fmla="*/ 752475 h 752475"/>
              <a:gd name="connsiteX2" fmla="*/ 8680450 w 9146117"/>
              <a:gd name="connsiteY2" fmla="*/ 584200 h 752475"/>
              <a:gd name="connsiteX3" fmla="*/ 8180917 w 9146117"/>
              <a:gd name="connsiteY3" fmla="*/ 584200 h 752475"/>
              <a:gd name="connsiteX4" fmla="*/ 8188325 w 9146117"/>
              <a:gd name="connsiteY4" fmla="*/ 576792 h 752475"/>
              <a:gd name="connsiteX5" fmla="*/ 8163983 w 9146117"/>
              <a:gd name="connsiteY5" fmla="*/ 576792 h 752475"/>
              <a:gd name="connsiteX6" fmla="*/ 8163983 w 9146117"/>
              <a:gd name="connsiteY6" fmla="*/ 560916 h 752475"/>
              <a:gd name="connsiteX7" fmla="*/ 8116358 w 9146117"/>
              <a:gd name="connsiteY7" fmla="*/ 560916 h 752475"/>
              <a:gd name="connsiteX8" fmla="*/ 8116358 w 9146117"/>
              <a:gd name="connsiteY8" fmla="*/ 553508 h 752475"/>
              <a:gd name="connsiteX9" fmla="*/ 7966075 w 9146117"/>
              <a:gd name="connsiteY9" fmla="*/ 553508 h 752475"/>
              <a:gd name="connsiteX10" fmla="*/ 7966075 w 9146117"/>
              <a:gd name="connsiteY10" fmla="*/ 545041 h 752475"/>
              <a:gd name="connsiteX11" fmla="*/ 7926917 w 9146117"/>
              <a:gd name="connsiteY11" fmla="*/ 545041 h 752475"/>
              <a:gd name="connsiteX12" fmla="*/ 7926917 w 9146117"/>
              <a:gd name="connsiteY12" fmla="*/ 536575 h 752475"/>
              <a:gd name="connsiteX13" fmla="*/ 7863417 w 9146117"/>
              <a:gd name="connsiteY13" fmla="*/ 536575 h 752475"/>
              <a:gd name="connsiteX14" fmla="*/ 7863417 w 9146117"/>
              <a:gd name="connsiteY14" fmla="*/ 525991 h 752475"/>
              <a:gd name="connsiteX15" fmla="*/ 7787217 w 9146117"/>
              <a:gd name="connsiteY15" fmla="*/ 525991 h 752475"/>
              <a:gd name="connsiteX16" fmla="*/ 7787217 w 9146117"/>
              <a:gd name="connsiteY16" fmla="*/ 517525 h 752475"/>
              <a:gd name="connsiteX17" fmla="*/ 7697258 w 9146117"/>
              <a:gd name="connsiteY17" fmla="*/ 517525 h 752475"/>
              <a:gd name="connsiteX18" fmla="*/ 7697258 w 9146117"/>
              <a:gd name="connsiteY18" fmla="*/ 512233 h 752475"/>
              <a:gd name="connsiteX19" fmla="*/ 7515225 w 9146117"/>
              <a:gd name="connsiteY19" fmla="*/ 512233 h 752475"/>
              <a:gd name="connsiteX20" fmla="*/ 7515225 w 9146117"/>
              <a:gd name="connsiteY20" fmla="*/ 501650 h 752475"/>
              <a:gd name="connsiteX21" fmla="*/ 7322608 w 9146117"/>
              <a:gd name="connsiteY21" fmla="*/ 501650 h 752475"/>
              <a:gd name="connsiteX22" fmla="*/ 7322608 w 9146117"/>
              <a:gd name="connsiteY22" fmla="*/ 492125 h 752475"/>
              <a:gd name="connsiteX23" fmla="*/ 7294033 w 9146117"/>
              <a:gd name="connsiteY23" fmla="*/ 492125 h 752475"/>
              <a:gd name="connsiteX24" fmla="*/ 7294033 w 9146117"/>
              <a:gd name="connsiteY24" fmla="*/ 480483 h 752475"/>
              <a:gd name="connsiteX25" fmla="*/ 7114117 w 9146117"/>
              <a:gd name="connsiteY25" fmla="*/ 480483 h 752475"/>
              <a:gd name="connsiteX26" fmla="*/ 7114117 w 9146117"/>
              <a:gd name="connsiteY26" fmla="*/ 466725 h 752475"/>
              <a:gd name="connsiteX27" fmla="*/ 6921500 w 9146117"/>
              <a:gd name="connsiteY27" fmla="*/ 466725 h 752475"/>
              <a:gd name="connsiteX28" fmla="*/ 6921500 w 9146117"/>
              <a:gd name="connsiteY28" fmla="*/ 459316 h 752475"/>
              <a:gd name="connsiteX29" fmla="*/ 6706658 w 9146117"/>
              <a:gd name="connsiteY29" fmla="*/ 459316 h 752475"/>
              <a:gd name="connsiteX30" fmla="*/ 6706658 w 9146117"/>
              <a:gd name="connsiteY30" fmla="*/ 449791 h 752475"/>
              <a:gd name="connsiteX31" fmla="*/ 6633633 w 9146117"/>
              <a:gd name="connsiteY31" fmla="*/ 449791 h 752475"/>
              <a:gd name="connsiteX32" fmla="*/ 6633633 w 9146117"/>
              <a:gd name="connsiteY32" fmla="*/ 443441 h 752475"/>
              <a:gd name="connsiteX33" fmla="*/ 6538383 w 9146117"/>
              <a:gd name="connsiteY33" fmla="*/ 443441 h 752475"/>
              <a:gd name="connsiteX34" fmla="*/ 6538383 w 9146117"/>
              <a:gd name="connsiteY34" fmla="*/ 431800 h 752475"/>
              <a:gd name="connsiteX35" fmla="*/ 6415617 w 9146117"/>
              <a:gd name="connsiteY35" fmla="*/ 431800 h 752475"/>
              <a:gd name="connsiteX36" fmla="*/ 6415617 w 9146117"/>
              <a:gd name="connsiteY36" fmla="*/ 419100 h 752475"/>
              <a:gd name="connsiteX37" fmla="*/ 6324600 w 9146117"/>
              <a:gd name="connsiteY37" fmla="*/ 419100 h 752475"/>
              <a:gd name="connsiteX38" fmla="*/ 6321425 w 9146117"/>
              <a:gd name="connsiteY38" fmla="*/ 427566 h 752475"/>
              <a:gd name="connsiteX39" fmla="*/ 6321425 w 9146117"/>
              <a:gd name="connsiteY39" fmla="*/ 415925 h 752475"/>
              <a:gd name="connsiteX40" fmla="*/ 6278033 w 9146117"/>
              <a:gd name="connsiteY40" fmla="*/ 415925 h 752475"/>
              <a:gd name="connsiteX41" fmla="*/ 6278033 w 9146117"/>
              <a:gd name="connsiteY41" fmla="*/ 413808 h 752475"/>
              <a:gd name="connsiteX42" fmla="*/ 6061075 w 9146117"/>
              <a:gd name="connsiteY42" fmla="*/ 413808 h 752475"/>
              <a:gd name="connsiteX43" fmla="*/ 6061075 w 9146117"/>
              <a:gd name="connsiteY43" fmla="*/ 401108 h 752475"/>
              <a:gd name="connsiteX44" fmla="*/ 5910792 w 9146117"/>
              <a:gd name="connsiteY44" fmla="*/ 401108 h 752475"/>
              <a:gd name="connsiteX45" fmla="*/ 5910792 w 9146117"/>
              <a:gd name="connsiteY45" fmla="*/ 394758 h 752475"/>
              <a:gd name="connsiteX46" fmla="*/ 5725583 w 9146117"/>
              <a:gd name="connsiteY46" fmla="*/ 394758 h 752475"/>
              <a:gd name="connsiteX47" fmla="*/ 5725583 w 9146117"/>
              <a:gd name="connsiteY47" fmla="*/ 385233 h 752475"/>
              <a:gd name="connsiteX48" fmla="*/ 5658908 w 9146117"/>
              <a:gd name="connsiteY48" fmla="*/ 385233 h 752475"/>
              <a:gd name="connsiteX49" fmla="*/ 5658908 w 9146117"/>
              <a:gd name="connsiteY49" fmla="*/ 375708 h 752475"/>
              <a:gd name="connsiteX50" fmla="*/ 5567892 w 9146117"/>
              <a:gd name="connsiteY50" fmla="*/ 375708 h 752475"/>
              <a:gd name="connsiteX51" fmla="*/ 5567892 w 9146117"/>
              <a:gd name="connsiteY51" fmla="*/ 366183 h 752475"/>
              <a:gd name="connsiteX52" fmla="*/ 5257800 w 9146117"/>
              <a:gd name="connsiteY52" fmla="*/ 366183 h 752475"/>
              <a:gd name="connsiteX53" fmla="*/ 5257800 w 9146117"/>
              <a:gd name="connsiteY53" fmla="*/ 353483 h 752475"/>
              <a:gd name="connsiteX54" fmla="*/ 5159375 w 9146117"/>
              <a:gd name="connsiteY54" fmla="*/ 353483 h 752475"/>
              <a:gd name="connsiteX55" fmla="*/ 5154083 w 9146117"/>
              <a:gd name="connsiteY55" fmla="*/ 348191 h 752475"/>
              <a:gd name="connsiteX56" fmla="*/ 5088467 w 9146117"/>
              <a:gd name="connsiteY56" fmla="*/ 348191 h 752475"/>
              <a:gd name="connsiteX57" fmla="*/ 5088467 w 9146117"/>
              <a:gd name="connsiteY57" fmla="*/ 335491 h 752475"/>
              <a:gd name="connsiteX58" fmla="*/ 4988983 w 9146117"/>
              <a:gd name="connsiteY58" fmla="*/ 335491 h 752475"/>
              <a:gd name="connsiteX59" fmla="*/ 4988983 w 9146117"/>
              <a:gd name="connsiteY59" fmla="*/ 329141 h 752475"/>
              <a:gd name="connsiteX60" fmla="*/ 4831292 w 9146117"/>
              <a:gd name="connsiteY60" fmla="*/ 329141 h 752475"/>
              <a:gd name="connsiteX61" fmla="*/ 4831292 w 9146117"/>
              <a:gd name="connsiteY61" fmla="*/ 321733 h 752475"/>
              <a:gd name="connsiteX62" fmla="*/ 4740275 w 9146117"/>
              <a:gd name="connsiteY62" fmla="*/ 321733 h 752475"/>
              <a:gd name="connsiteX63" fmla="*/ 4740275 w 9146117"/>
              <a:gd name="connsiteY63" fmla="*/ 312208 h 752475"/>
              <a:gd name="connsiteX64" fmla="*/ 4650317 w 9146117"/>
              <a:gd name="connsiteY64" fmla="*/ 312208 h 752475"/>
              <a:gd name="connsiteX65" fmla="*/ 4650317 w 9146117"/>
              <a:gd name="connsiteY65" fmla="*/ 300566 h 752475"/>
              <a:gd name="connsiteX66" fmla="*/ 4527550 w 9146117"/>
              <a:gd name="connsiteY66" fmla="*/ 300566 h 752475"/>
              <a:gd name="connsiteX67" fmla="*/ 4527550 w 9146117"/>
              <a:gd name="connsiteY67" fmla="*/ 294216 h 752475"/>
              <a:gd name="connsiteX68" fmla="*/ 4355042 w 9146117"/>
              <a:gd name="connsiteY68" fmla="*/ 294216 h 752475"/>
              <a:gd name="connsiteX69" fmla="*/ 4355042 w 9146117"/>
              <a:gd name="connsiteY69" fmla="*/ 286808 h 752475"/>
              <a:gd name="connsiteX70" fmla="*/ 4244975 w 9146117"/>
              <a:gd name="connsiteY70" fmla="*/ 286808 h 752475"/>
              <a:gd name="connsiteX71" fmla="*/ 4244975 w 9146117"/>
              <a:gd name="connsiteY71" fmla="*/ 279400 h 752475"/>
              <a:gd name="connsiteX72" fmla="*/ 4138083 w 9146117"/>
              <a:gd name="connsiteY72" fmla="*/ 279400 h 752475"/>
              <a:gd name="connsiteX73" fmla="*/ 4138083 w 9146117"/>
              <a:gd name="connsiteY73" fmla="*/ 264583 h 752475"/>
              <a:gd name="connsiteX74" fmla="*/ 3999442 w 9146117"/>
              <a:gd name="connsiteY74" fmla="*/ 264583 h 752475"/>
              <a:gd name="connsiteX75" fmla="*/ 3999442 w 9146117"/>
              <a:gd name="connsiteY75" fmla="*/ 251883 h 752475"/>
              <a:gd name="connsiteX76" fmla="*/ 3819525 w 9146117"/>
              <a:gd name="connsiteY76" fmla="*/ 251883 h 752475"/>
              <a:gd name="connsiteX77" fmla="*/ 3819525 w 9146117"/>
              <a:gd name="connsiteY77" fmla="*/ 245533 h 752475"/>
              <a:gd name="connsiteX78" fmla="*/ 3743325 w 9146117"/>
              <a:gd name="connsiteY78" fmla="*/ 245533 h 752475"/>
              <a:gd name="connsiteX79" fmla="*/ 3743325 w 9146117"/>
              <a:gd name="connsiteY79" fmla="*/ 234950 h 752475"/>
              <a:gd name="connsiteX80" fmla="*/ 3689350 w 9146117"/>
              <a:gd name="connsiteY80" fmla="*/ 234950 h 752475"/>
              <a:gd name="connsiteX81" fmla="*/ 3689350 w 9146117"/>
              <a:gd name="connsiteY81" fmla="*/ 221191 h 752475"/>
              <a:gd name="connsiteX82" fmla="*/ 3573992 w 9146117"/>
              <a:gd name="connsiteY82" fmla="*/ 221191 h 752475"/>
              <a:gd name="connsiteX83" fmla="*/ 3573992 w 9146117"/>
              <a:gd name="connsiteY83" fmla="*/ 213783 h 752475"/>
              <a:gd name="connsiteX84" fmla="*/ 3341158 w 9146117"/>
              <a:gd name="connsiteY84" fmla="*/ 213783 h 752475"/>
              <a:gd name="connsiteX85" fmla="*/ 3341158 w 9146117"/>
              <a:gd name="connsiteY85" fmla="*/ 198966 h 752475"/>
              <a:gd name="connsiteX86" fmla="*/ 3221567 w 9146117"/>
              <a:gd name="connsiteY86" fmla="*/ 198966 h 752475"/>
              <a:gd name="connsiteX87" fmla="*/ 3227917 w 9146117"/>
              <a:gd name="connsiteY87" fmla="*/ 192616 h 752475"/>
              <a:gd name="connsiteX88" fmla="*/ 2981325 w 9146117"/>
              <a:gd name="connsiteY88" fmla="*/ 192616 h 752475"/>
              <a:gd name="connsiteX89" fmla="*/ 2981325 w 9146117"/>
              <a:gd name="connsiteY89" fmla="*/ 180975 h 752475"/>
              <a:gd name="connsiteX90" fmla="*/ 2913592 w 9146117"/>
              <a:gd name="connsiteY90" fmla="*/ 180975 h 752475"/>
              <a:gd name="connsiteX91" fmla="*/ 2913592 w 9146117"/>
              <a:gd name="connsiteY91" fmla="*/ 167216 h 752475"/>
              <a:gd name="connsiteX92" fmla="*/ 2790825 w 9146117"/>
              <a:gd name="connsiteY92" fmla="*/ 167216 h 752475"/>
              <a:gd name="connsiteX93" fmla="*/ 2790825 w 9146117"/>
              <a:gd name="connsiteY93" fmla="*/ 158750 h 752475"/>
              <a:gd name="connsiteX94" fmla="*/ 2674408 w 9146117"/>
              <a:gd name="connsiteY94" fmla="*/ 158750 h 752475"/>
              <a:gd name="connsiteX95" fmla="*/ 2674408 w 9146117"/>
              <a:gd name="connsiteY95" fmla="*/ 146050 h 752475"/>
              <a:gd name="connsiteX96" fmla="*/ 2368550 w 9146117"/>
              <a:gd name="connsiteY96" fmla="*/ 146050 h 752475"/>
              <a:gd name="connsiteX97" fmla="*/ 2368550 w 9146117"/>
              <a:gd name="connsiteY97" fmla="*/ 146050 h 752475"/>
              <a:gd name="connsiteX98" fmla="*/ 2368550 w 9146117"/>
              <a:gd name="connsiteY98" fmla="*/ 132291 h 752475"/>
              <a:gd name="connsiteX99" fmla="*/ 2320925 w 9146117"/>
              <a:gd name="connsiteY99" fmla="*/ 132291 h 752475"/>
              <a:gd name="connsiteX100" fmla="*/ 2320925 w 9146117"/>
              <a:gd name="connsiteY100" fmla="*/ 123825 h 752475"/>
              <a:gd name="connsiteX101" fmla="*/ 2214033 w 9146117"/>
              <a:gd name="connsiteY101" fmla="*/ 123825 h 752475"/>
              <a:gd name="connsiteX102" fmla="*/ 2214033 w 9146117"/>
              <a:gd name="connsiteY102" fmla="*/ 116416 h 752475"/>
              <a:gd name="connsiteX103" fmla="*/ 2083858 w 9146117"/>
              <a:gd name="connsiteY103" fmla="*/ 116416 h 752475"/>
              <a:gd name="connsiteX104" fmla="*/ 2083858 w 9146117"/>
              <a:gd name="connsiteY104" fmla="*/ 106891 h 752475"/>
              <a:gd name="connsiteX105" fmla="*/ 1908175 w 9146117"/>
              <a:gd name="connsiteY105" fmla="*/ 106891 h 752475"/>
              <a:gd name="connsiteX106" fmla="*/ 1908175 w 9146117"/>
              <a:gd name="connsiteY106" fmla="*/ 93133 h 752475"/>
              <a:gd name="connsiteX107" fmla="*/ 1744133 w 9146117"/>
              <a:gd name="connsiteY107" fmla="*/ 93133 h 752475"/>
              <a:gd name="connsiteX108" fmla="*/ 1744133 w 9146117"/>
              <a:gd name="connsiteY108" fmla="*/ 77258 h 752475"/>
              <a:gd name="connsiteX109" fmla="*/ 1621367 w 9146117"/>
              <a:gd name="connsiteY109" fmla="*/ 77258 h 752475"/>
              <a:gd name="connsiteX110" fmla="*/ 1621367 w 9146117"/>
              <a:gd name="connsiteY110" fmla="*/ 66675 h 752475"/>
              <a:gd name="connsiteX111" fmla="*/ 1322917 w 9146117"/>
              <a:gd name="connsiteY111" fmla="*/ 66675 h 752475"/>
              <a:gd name="connsiteX112" fmla="*/ 1322917 w 9146117"/>
              <a:gd name="connsiteY112" fmla="*/ 57150 h 752475"/>
              <a:gd name="connsiteX113" fmla="*/ 1153583 w 9146117"/>
              <a:gd name="connsiteY113" fmla="*/ 57150 h 752475"/>
              <a:gd name="connsiteX114" fmla="*/ 1153583 w 9146117"/>
              <a:gd name="connsiteY114" fmla="*/ 57150 h 752475"/>
              <a:gd name="connsiteX115" fmla="*/ 1064683 w 9146117"/>
              <a:gd name="connsiteY115" fmla="*/ 57150 h 752475"/>
              <a:gd name="connsiteX116" fmla="*/ 1064683 w 9146117"/>
              <a:gd name="connsiteY116" fmla="*/ 43391 h 752475"/>
              <a:gd name="connsiteX117" fmla="*/ 945092 w 9146117"/>
              <a:gd name="connsiteY117" fmla="*/ 43391 h 752475"/>
              <a:gd name="connsiteX118" fmla="*/ 945092 w 9146117"/>
              <a:gd name="connsiteY118" fmla="*/ 34925 h 752475"/>
              <a:gd name="connsiteX119" fmla="*/ 837142 w 9146117"/>
              <a:gd name="connsiteY119" fmla="*/ 34925 h 752475"/>
              <a:gd name="connsiteX120" fmla="*/ 837142 w 9146117"/>
              <a:gd name="connsiteY120" fmla="*/ 25400 h 752475"/>
              <a:gd name="connsiteX121" fmla="*/ 699558 w 9146117"/>
              <a:gd name="connsiteY121" fmla="*/ 25400 h 752475"/>
              <a:gd name="connsiteX122" fmla="*/ 699558 w 9146117"/>
              <a:gd name="connsiteY122" fmla="*/ 13758 h 752475"/>
              <a:gd name="connsiteX123" fmla="*/ 302683 w 9146117"/>
              <a:gd name="connsiteY123" fmla="*/ 13758 h 752475"/>
              <a:gd name="connsiteX124" fmla="*/ 302683 w 9146117"/>
              <a:gd name="connsiteY124" fmla="*/ 0 h 752475"/>
              <a:gd name="connsiteX125" fmla="*/ 0 w 9146117"/>
              <a:gd name="connsiteY125" fmla="*/ 0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9146117" h="752475">
                <a:moveTo>
                  <a:pt x="9146117" y="752475"/>
                </a:moveTo>
                <a:lnTo>
                  <a:pt x="8680450" y="752475"/>
                </a:lnTo>
                <a:lnTo>
                  <a:pt x="8680450" y="584200"/>
                </a:lnTo>
                <a:lnTo>
                  <a:pt x="8180917" y="584200"/>
                </a:lnTo>
                <a:lnTo>
                  <a:pt x="8188325" y="576792"/>
                </a:lnTo>
                <a:lnTo>
                  <a:pt x="8163983" y="576792"/>
                </a:lnTo>
                <a:lnTo>
                  <a:pt x="8163983" y="560916"/>
                </a:lnTo>
                <a:lnTo>
                  <a:pt x="8116358" y="560916"/>
                </a:lnTo>
                <a:lnTo>
                  <a:pt x="8116358" y="553508"/>
                </a:lnTo>
                <a:lnTo>
                  <a:pt x="7966075" y="553508"/>
                </a:lnTo>
                <a:lnTo>
                  <a:pt x="7966075" y="545041"/>
                </a:lnTo>
                <a:lnTo>
                  <a:pt x="7926917" y="545041"/>
                </a:lnTo>
                <a:lnTo>
                  <a:pt x="7926917" y="536575"/>
                </a:lnTo>
                <a:lnTo>
                  <a:pt x="7863417" y="536575"/>
                </a:lnTo>
                <a:lnTo>
                  <a:pt x="7863417" y="525991"/>
                </a:lnTo>
                <a:lnTo>
                  <a:pt x="7787217" y="525991"/>
                </a:lnTo>
                <a:lnTo>
                  <a:pt x="7787217" y="517525"/>
                </a:lnTo>
                <a:lnTo>
                  <a:pt x="7697258" y="517525"/>
                </a:lnTo>
                <a:lnTo>
                  <a:pt x="7697258" y="512233"/>
                </a:lnTo>
                <a:lnTo>
                  <a:pt x="7515225" y="512233"/>
                </a:lnTo>
                <a:lnTo>
                  <a:pt x="7515225" y="501650"/>
                </a:lnTo>
                <a:lnTo>
                  <a:pt x="7322608" y="501650"/>
                </a:lnTo>
                <a:lnTo>
                  <a:pt x="7322608" y="492125"/>
                </a:lnTo>
                <a:lnTo>
                  <a:pt x="7294033" y="492125"/>
                </a:lnTo>
                <a:lnTo>
                  <a:pt x="7294033" y="480483"/>
                </a:lnTo>
                <a:lnTo>
                  <a:pt x="7114117" y="480483"/>
                </a:lnTo>
                <a:lnTo>
                  <a:pt x="7114117" y="466725"/>
                </a:lnTo>
                <a:lnTo>
                  <a:pt x="6921500" y="466725"/>
                </a:lnTo>
                <a:lnTo>
                  <a:pt x="6921500" y="459316"/>
                </a:lnTo>
                <a:lnTo>
                  <a:pt x="6706658" y="459316"/>
                </a:lnTo>
                <a:lnTo>
                  <a:pt x="6706658" y="449791"/>
                </a:lnTo>
                <a:lnTo>
                  <a:pt x="6633633" y="449791"/>
                </a:lnTo>
                <a:lnTo>
                  <a:pt x="6633633" y="443441"/>
                </a:lnTo>
                <a:lnTo>
                  <a:pt x="6538383" y="443441"/>
                </a:lnTo>
                <a:lnTo>
                  <a:pt x="6538383" y="431800"/>
                </a:lnTo>
                <a:lnTo>
                  <a:pt x="6415617" y="431800"/>
                </a:lnTo>
                <a:lnTo>
                  <a:pt x="6415617" y="419100"/>
                </a:lnTo>
                <a:lnTo>
                  <a:pt x="6324600" y="419100"/>
                </a:lnTo>
                <a:lnTo>
                  <a:pt x="6321425" y="427566"/>
                </a:lnTo>
                <a:lnTo>
                  <a:pt x="6321425" y="415925"/>
                </a:lnTo>
                <a:lnTo>
                  <a:pt x="6278033" y="415925"/>
                </a:lnTo>
                <a:lnTo>
                  <a:pt x="6278033" y="413808"/>
                </a:lnTo>
                <a:lnTo>
                  <a:pt x="6061075" y="413808"/>
                </a:lnTo>
                <a:lnTo>
                  <a:pt x="6061075" y="401108"/>
                </a:lnTo>
                <a:lnTo>
                  <a:pt x="5910792" y="401108"/>
                </a:lnTo>
                <a:lnTo>
                  <a:pt x="5910792" y="394758"/>
                </a:lnTo>
                <a:lnTo>
                  <a:pt x="5725583" y="394758"/>
                </a:lnTo>
                <a:lnTo>
                  <a:pt x="5725583" y="385233"/>
                </a:lnTo>
                <a:lnTo>
                  <a:pt x="5658908" y="385233"/>
                </a:lnTo>
                <a:lnTo>
                  <a:pt x="5658908" y="375708"/>
                </a:lnTo>
                <a:lnTo>
                  <a:pt x="5567892" y="375708"/>
                </a:lnTo>
                <a:lnTo>
                  <a:pt x="5567892" y="366183"/>
                </a:lnTo>
                <a:lnTo>
                  <a:pt x="5257800" y="366183"/>
                </a:lnTo>
                <a:lnTo>
                  <a:pt x="5257800" y="353483"/>
                </a:lnTo>
                <a:lnTo>
                  <a:pt x="5159375" y="353483"/>
                </a:lnTo>
                <a:lnTo>
                  <a:pt x="5154083" y="348191"/>
                </a:lnTo>
                <a:lnTo>
                  <a:pt x="5088467" y="348191"/>
                </a:lnTo>
                <a:lnTo>
                  <a:pt x="5088467" y="335491"/>
                </a:lnTo>
                <a:lnTo>
                  <a:pt x="4988983" y="335491"/>
                </a:lnTo>
                <a:lnTo>
                  <a:pt x="4988983" y="329141"/>
                </a:lnTo>
                <a:lnTo>
                  <a:pt x="4831292" y="329141"/>
                </a:lnTo>
                <a:lnTo>
                  <a:pt x="4831292" y="321733"/>
                </a:lnTo>
                <a:lnTo>
                  <a:pt x="4740275" y="321733"/>
                </a:lnTo>
                <a:lnTo>
                  <a:pt x="4740275" y="312208"/>
                </a:lnTo>
                <a:lnTo>
                  <a:pt x="4650317" y="312208"/>
                </a:lnTo>
                <a:lnTo>
                  <a:pt x="4650317" y="300566"/>
                </a:lnTo>
                <a:lnTo>
                  <a:pt x="4527550" y="300566"/>
                </a:lnTo>
                <a:lnTo>
                  <a:pt x="4527550" y="294216"/>
                </a:lnTo>
                <a:lnTo>
                  <a:pt x="4355042" y="294216"/>
                </a:lnTo>
                <a:lnTo>
                  <a:pt x="4355042" y="286808"/>
                </a:lnTo>
                <a:lnTo>
                  <a:pt x="4244975" y="286808"/>
                </a:lnTo>
                <a:lnTo>
                  <a:pt x="4244975" y="279400"/>
                </a:lnTo>
                <a:lnTo>
                  <a:pt x="4138083" y="279400"/>
                </a:lnTo>
                <a:lnTo>
                  <a:pt x="4138083" y="264583"/>
                </a:lnTo>
                <a:lnTo>
                  <a:pt x="3999442" y="264583"/>
                </a:lnTo>
                <a:lnTo>
                  <a:pt x="3999442" y="251883"/>
                </a:lnTo>
                <a:lnTo>
                  <a:pt x="3819525" y="251883"/>
                </a:lnTo>
                <a:lnTo>
                  <a:pt x="3819525" y="245533"/>
                </a:lnTo>
                <a:lnTo>
                  <a:pt x="3743325" y="245533"/>
                </a:lnTo>
                <a:lnTo>
                  <a:pt x="3743325" y="234950"/>
                </a:lnTo>
                <a:lnTo>
                  <a:pt x="3689350" y="234950"/>
                </a:lnTo>
                <a:lnTo>
                  <a:pt x="3689350" y="221191"/>
                </a:lnTo>
                <a:lnTo>
                  <a:pt x="3573992" y="221191"/>
                </a:lnTo>
                <a:lnTo>
                  <a:pt x="3573992" y="213783"/>
                </a:lnTo>
                <a:lnTo>
                  <a:pt x="3341158" y="213783"/>
                </a:lnTo>
                <a:lnTo>
                  <a:pt x="3341158" y="198966"/>
                </a:lnTo>
                <a:lnTo>
                  <a:pt x="3221567" y="198966"/>
                </a:lnTo>
                <a:lnTo>
                  <a:pt x="3227917" y="192616"/>
                </a:lnTo>
                <a:lnTo>
                  <a:pt x="2981325" y="192616"/>
                </a:lnTo>
                <a:lnTo>
                  <a:pt x="2981325" y="180975"/>
                </a:lnTo>
                <a:lnTo>
                  <a:pt x="2913592" y="180975"/>
                </a:lnTo>
                <a:lnTo>
                  <a:pt x="2913592" y="167216"/>
                </a:lnTo>
                <a:lnTo>
                  <a:pt x="2790825" y="167216"/>
                </a:lnTo>
                <a:lnTo>
                  <a:pt x="2790825" y="158750"/>
                </a:lnTo>
                <a:lnTo>
                  <a:pt x="2674408" y="158750"/>
                </a:lnTo>
                <a:lnTo>
                  <a:pt x="2674408" y="146050"/>
                </a:lnTo>
                <a:lnTo>
                  <a:pt x="2368550" y="146050"/>
                </a:lnTo>
                <a:lnTo>
                  <a:pt x="2368550" y="146050"/>
                </a:lnTo>
                <a:lnTo>
                  <a:pt x="2368550" y="132291"/>
                </a:lnTo>
                <a:lnTo>
                  <a:pt x="2320925" y="132291"/>
                </a:lnTo>
                <a:lnTo>
                  <a:pt x="2320925" y="123825"/>
                </a:lnTo>
                <a:lnTo>
                  <a:pt x="2214033" y="123825"/>
                </a:lnTo>
                <a:lnTo>
                  <a:pt x="2214033" y="116416"/>
                </a:lnTo>
                <a:lnTo>
                  <a:pt x="2083858" y="116416"/>
                </a:lnTo>
                <a:lnTo>
                  <a:pt x="2083858" y="106891"/>
                </a:lnTo>
                <a:lnTo>
                  <a:pt x="1908175" y="106891"/>
                </a:lnTo>
                <a:lnTo>
                  <a:pt x="1908175" y="93133"/>
                </a:lnTo>
                <a:lnTo>
                  <a:pt x="1744133" y="93133"/>
                </a:lnTo>
                <a:lnTo>
                  <a:pt x="1744133" y="77258"/>
                </a:lnTo>
                <a:lnTo>
                  <a:pt x="1621367" y="77258"/>
                </a:lnTo>
                <a:lnTo>
                  <a:pt x="1621367" y="66675"/>
                </a:lnTo>
                <a:lnTo>
                  <a:pt x="1322917" y="66675"/>
                </a:lnTo>
                <a:lnTo>
                  <a:pt x="1322917" y="57150"/>
                </a:lnTo>
                <a:lnTo>
                  <a:pt x="1153583" y="57150"/>
                </a:lnTo>
                <a:lnTo>
                  <a:pt x="1153583" y="57150"/>
                </a:lnTo>
                <a:lnTo>
                  <a:pt x="1064683" y="57150"/>
                </a:lnTo>
                <a:lnTo>
                  <a:pt x="1064683" y="43391"/>
                </a:lnTo>
                <a:lnTo>
                  <a:pt x="945092" y="43391"/>
                </a:lnTo>
                <a:lnTo>
                  <a:pt x="945092" y="34925"/>
                </a:lnTo>
                <a:lnTo>
                  <a:pt x="837142" y="34925"/>
                </a:lnTo>
                <a:lnTo>
                  <a:pt x="837142" y="25400"/>
                </a:lnTo>
                <a:lnTo>
                  <a:pt x="699558" y="25400"/>
                </a:lnTo>
                <a:lnTo>
                  <a:pt x="699558" y="13758"/>
                </a:lnTo>
                <a:lnTo>
                  <a:pt x="302683" y="13758"/>
                </a:lnTo>
                <a:lnTo>
                  <a:pt x="302683"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2152" name="Group 32151">
            <a:extLst>
              <a:ext uri="{FF2B5EF4-FFF2-40B4-BE49-F238E27FC236}">
                <a16:creationId xmlns:a16="http://schemas.microsoft.com/office/drawing/2014/main" id="{D00E8E37-D59E-0980-3AF4-2DC1A73DE991}"/>
              </a:ext>
            </a:extLst>
          </p:cNvPr>
          <p:cNvGrpSpPr/>
          <p:nvPr/>
        </p:nvGrpSpPr>
        <p:grpSpPr>
          <a:xfrm>
            <a:off x="1961117" y="1113277"/>
            <a:ext cx="9115456" cy="822854"/>
            <a:chOff x="2328302" y="1549929"/>
            <a:chExt cx="9115456" cy="822854"/>
          </a:xfrm>
        </p:grpSpPr>
        <p:grpSp>
          <p:nvGrpSpPr>
            <p:cNvPr id="32153" name="Group 32152">
              <a:extLst>
                <a:ext uri="{FF2B5EF4-FFF2-40B4-BE49-F238E27FC236}">
                  <a16:creationId xmlns:a16="http://schemas.microsoft.com/office/drawing/2014/main" id="{0BB95320-A433-0407-0613-470039AD05AD}"/>
                </a:ext>
              </a:extLst>
            </p:cNvPr>
            <p:cNvGrpSpPr/>
            <p:nvPr/>
          </p:nvGrpSpPr>
          <p:grpSpPr>
            <a:xfrm>
              <a:off x="2996111" y="1573742"/>
              <a:ext cx="8447647" cy="799041"/>
              <a:chOff x="2996111" y="1573742"/>
              <a:chExt cx="8447647" cy="799041"/>
            </a:xfrm>
          </p:grpSpPr>
          <p:cxnSp>
            <p:nvCxnSpPr>
              <p:cNvPr id="32169" name="Straight Connector 32168">
                <a:extLst>
                  <a:ext uri="{FF2B5EF4-FFF2-40B4-BE49-F238E27FC236}">
                    <a16:creationId xmlns:a16="http://schemas.microsoft.com/office/drawing/2014/main" id="{0F16AE7D-A51A-219B-4ED9-093F31E209FB}"/>
                  </a:ext>
                </a:extLst>
              </p:cNvPr>
              <p:cNvCxnSpPr>
                <a:cxnSpLocks/>
              </p:cNvCxnSpPr>
              <p:nvPr/>
            </p:nvCxnSpPr>
            <p:spPr bwMode="auto">
              <a:xfrm>
                <a:off x="11443758" y="230399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70" name="Straight Connector 32169">
                <a:extLst>
                  <a:ext uri="{FF2B5EF4-FFF2-40B4-BE49-F238E27FC236}">
                    <a16:creationId xmlns:a16="http://schemas.microsoft.com/office/drawing/2014/main" id="{3DF55DF5-1EE4-1D30-2AF9-4F224B86C67D}"/>
                  </a:ext>
                </a:extLst>
              </p:cNvPr>
              <p:cNvCxnSpPr>
                <a:cxnSpLocks/>
              </p:cNvCxnSpPr>
              <p:nvPr/>
            </p:nvCxnSpPr>
            <p:spPr bwMode="auto">
              <a:xfrm>
                <a:off x="11406716" y="230399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71" name="Straight Connector 32170">
                <a:extLst>
                  <a:ext uri="{FF2B5EF4-FFF2-40B4-BE49-F238E27FC236}">
                    <a16:creationId xmlns:a16="http://schemas.microsoft.com/office/drawing/2014/main" id="{4D618BAC-D319-80B7-9E5D-7FB7FF9E1506}"/>
                  </a:ext>
                </a:extLst>
              </p:cNvPr>
              <p:cNvCxnSpPr>
                <a:cxnSpLocks/>
              </p:cNvCxnSpPr>
              <p:nvPr/>
            </p:nvCxnSpPr>
            <p:spPr bwMode="auto">
              <a:xfrm>
                <a:off x="11390841" y="230399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72" name="Straight Connector 32171">
                <a:extLst>
                  <a:ext uri="{FF2B5EF4-FFF2-40B4-BE49-F238E27FC236}">
                    <a16:creationId xmlns:a16="http://schemas.microsoft.com/office/drawing/2014/main" id="{1DE00AC2-C95D-E9CA-267D-BD97E190C5C9}"/>
                  </a:ext>
                </a:extLst>
              </p:cNvPr>
              <p:cNvCxnSpPr>
                <a:cxnSpLocks/>
              </p:cNvCxnSpPr>
              <p:nvPr/>
            </p:nvCxnSpPr>
            <p:spPr bwMode="auto">
              <a:xfrm>
                <a:off x="11387666" y="230399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73" name="Straight Connector 32172">
                <a:extLst>
                  <a:ext uri="{FF2B5EF4-FFF2-40B4-BE49-F238E27FC236}">
                    <a16:creationId xmlns:a16="http://schemas.microsoft.com/office/drawing/2014/main" id="{E6D0C9EC-50E2-3126-C16B-D97CEE0902EA}"/>
                  </a:ext>
                </a:extLst>
              </p:cNvPr>
              <p:cNvCxnSpPr>
                <a:cxnSpLocks/>
              </p:cNvCxnSpPr>
              <p:nvPr/>
            </p:nvCxnSpPr>
            <p:spPr bwMode="auto">
              <a:xfrm>
                <a:off x="11261725" y="230399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74" name="Straight Connector 32173">
                <a:extLst>
                  <a:ext uri="{FF2B5EF4-FFF2-40B4-BE49-F238E27FC236}">
                    <a16:creationId xmlns:a16="http://schemas.microsoft.com/office/drawing/2014/main" id="{B298A249-A1D5-CDF3-E569-BE97ABF5B04D}"/>
                  </a:ext>
                </a:extLst>
              </p:cNvPr>
              <p:cNvCxnSpPr>
                <a:cxnSpLocks/>
              </p:cNvCxnSpPr>
              <p:nvPr/>
            </p:nvCxnSpPr>
            <p:spPr bwMode="auto">
              <a:xfrm>
                <a:off x="11238441" y="230399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75" name="Straight Connector 32174">
                <a:extLst>
                  <a:ext uri="{FF2B5EF4-FFF2-40B4-BE49-F238E27FC236}">
                    <a16:creationId xmlns:a16="http://schemas.microsoft.com/office/drawing/2014/main" id="{40C5006D-8DF7-FBD6-AEC1-EC53CD641E4A}"/>
                  </a:ext>
                </a:extLst>
              </p:cNvPr>
              <p:cNvCxnSpPr>
                <a:cxnSpLocks/>
              </p:cNvCxnSpPr>
              <p:nvPr/>
            </p:nvCxnSpPr>
            <p:spPr bwMode="auto">
              <a:xfrm>
                <a:off x="11210924" y="230399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76" name="Straight Connector 32175">
                <a:extLst>
                  <a:ext uri="{FF2B5EF4-FFF2-40B4-BE49-F238E27FC236}">
                    <a16:creationId xmlns:a16="http://schemas.microsoft.com/office/drawing/2014/main" id="{9C732AB0-C23D-A703-2389-F5156ECD6C1C}"/>
                  </a:ext>
                </a:extLst>
              </p:cNvPr>
              <p:cNvCxnSpPr>
                <a:cxnSpLocks/>
              </p:cNvCxnSpPr>
              <p:nvPr/>
            </p:nvCxnSpPr>
            <p:spPr bwMode="auto">
              <a:xfrm>
                <a:off x="11125199" y="230399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77" name="Straight Connector 32176">
                <a:extLst>
                  <a:ext uri="{FF2B5EF4-FFF2-40B4-BE49-F238E27FC236}">
                    <a16:creationId xmlns:a16="http://schemas.microsoft.com/office/drawing/2014/main" id="{0B11DD5D-6ACC-9895-E1F4-CA6D7CC95DE4}"/>
                  </a:ext>
                </a:extLst>
              </p:cNvPr>
              <p:cNvCxnSpPr>
                <a:cxnSpLocks/>
              </p:cNvCxnSpPr>
              <p:nvPr/>
            </p:nvCxnSpPr>
            <p:spPr bwMode="auto">
              <a:xfrm>
                <a:off x="11096624" y="230399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78" name="Straight Connector 32177">
                <a:extLst>
                  <a:ext uri="{FF2B5EF4-FFF2-40B4-BE49-F238E27FC236}">
                    <a16:creationId xmlns:a16="http://schemas.microsoft.com/office/drawing/2014/main" id="{D2E688E1-917C-564D-F49E-55AEAFB5DA58}"/>
                  </a:ext>
                </a:extLst>
              </p:cNvPr>
              <p:cNvCxnSpPr>
                <a:cxnSpLocks/>
              </p:cNvCxnSpPr>
              <p:nvPr/>
            </p:nvCxnSpPr>
            <p:spPr bwMode="auto">
              <a:xfrm>
                <a:off x="11045824" y="230399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79" name="Straight Connector 32178">
                <a:extLst>
                  <a:ext uri="{FF2B5EF4-FFF2-40B4-BE49-F238E27FC236}">
                    <a16:creationId xmlns:a16="http://schemas.microsoft.com/office/drawing/2014/main" id="{C68DFE94-111C-C3A2-B3A4-CE145F5AC8EA}"/>
                  </a:ext>
                </a:extLst>
              </p:cNvPr>
              <p:cNvCxnSpPr>
                <a:cxnSpLocks/>
              </p:cNvCxnSpPr>
              <p:nvPr/>
            </p:nvCxnSpPr>
            <p:spPr bwMode="auto">
              <a:xfrm>
                <a:off x="11038416" y="230399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80" name="Straight Connector 32179">
                <a:extLst>
                  <a:ext uri="{FF2B5EF4-FFF2-40B4-BE49-F238E27FC236}">
                    <a16:creationId xmlns:a16="http://schemas.microsoft.com/office/drawing/2014/main" id="{C0E4A594-C673-617D-50FD-F92429FC662B}"/>
                  </a:ext>
                </a:extLst>
              </p:cNvPr>
              <p:cNvCxnSpPr>
                <a:cxnSpLocks/>
              </p:cNvCxnSpPr>
              <p:nvPr/>
            </p:nvCxnSpPr>
            <p:spPr bwMode="auto">
              <a:xfrm>
                <a:off x="11008783" y="230399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81" name="Straight Connector 32180">
                <a:extLst>
                  <a:ext uri="{FF2B5EF4-FFF2-40B4-BE49-F238E27FC236}">
                    <a16:creationId xmlns:a16="http://schemas.microsoft.com/office/drawing/2014/main" id="{0B2EF16E-6059-5C71-2212-B8540FAD0CC2}"/>
                  </a:ext>
                </a:extLst>
              </p:cNvPr>
              <p:cNvCxnSpPr>
                <a:cxnSpLocks/>
              </p:cNvCxnSpPr>
              <p:nvPr/>
            </p:nvCxnSpPr>
            <p:spPr bwMode="auto">
              <a:xfrm>
                <a:off x="11002433" y="230399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82" name="Straight Connector 32181">
                <a:extLst>
                  <a:ext uri="{FF2B5EF4-FFF2-40B4-BE49-F238E27FC236}">
                    <a16:creationId xmlns:a16="http://schemas.microsoft.com/office/drawing/2014/main" id="{332C2384-14B4-C12C-7A37-C5BF47AC7E81}"/>
                  </a:ext>
                </a:extLst>
              </p:cNvPr>
              <p:cNvCxnSpPr>
                <a:cxnSpLocks/>
              </p:cNvCxnSpPr>
              <p:nvPr/>
            </p:nvCxnSpPr>
            <p:spPr bwMode="auto">
              <a:xfrm>
                <a:off x="10969625"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83" name="Straight Connector 32182">
                <a:extLst>
                  <a:ext uri="{FF2B5EF4-FFF2-40B4-BE49-F238E27FC236}">
                    <a16:creationId xmlns:a16="http://schemas.microsoft.com/office/drawing/2014/main" id="{04809CEF-03C8-B349-492D-658CACD6FDA1}"/>
                  </a:ext>
                </a:extLst>
              </p:cNvPr>
              <p:cNvCxnSpPr>
                <a:cxnSpLocks/>
              </p:cNvCxnSpPr>
              <p:nvPr/>
            </p:nvCxnSpPr>
            <p:spPr bwMode="auto">
              <a:xfrm>
                <a:off x="10949517"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84" name="Straight Connector 32183">
                <a:extLst>
                  <a:ext uri="{FF2B5EF4-FFF2-40B4-BE49-F238E27FC236}">
                    <a16:creationId xmlns:a16="http://schemas.microsoft.com/office/drawing/2014/main" id="{6248B239-C948-3AB5-EE05-933C58C9A3A5}"/>
                  </a:ext>
                </a:extLst>
              </p:cNvPr>
              <p:cNvCxnSpPr>
                <a:cxnSpLocks/>
              </p:cNvCxnSpPr>
              <p:nvPr/>
            </p:nvCxnSpPr>
            <p:spPr bwMode="auto">
              <a:xfrm>
                <a:off x="10933642"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85" name="Straight Connector 32184">
                <a:extLst>
                  <a:ext uri="{FF2B5EF4-FFF2-40B4-BE49-F238E27FC236}">
                    <a16:creationId xmlns:a16="http://schemas.microsoft.com/office/drawing/2014/main" id="{D81EC8DE-7D3C-22F5-76DD-72433C8D1EF3}"/>
                  </a:ext>
                </a:extLst>
              </p:cNvPr>
              <p:cNvCxnSpPr>
                <a:cxnSpLocks/>
              </p:cNvCxnSpPr>
              <p:nvPr/>
            </p:nvCxnSpPr>
            <p:spPr bwMode="auto">
              <a:xfrm>
                <a:off x="10925176"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86" name="Straight Connector 32185">
                <a:extLst>
                  <a:ext uri="{FF2B5EF4-FFF2-40B4-BE49-F238E27FC236}">
                    <a16:creationId xmlns:a16="http://schemas.microsoft.com/office/drawing/2014/main" id="{FD2A803E-63DE-50D6-CF1E-5A8020E9195E}"/>
                  </a:ext>
                </a:extLst>
              </p:cNvPr>
              <p:cNvCxnSpPr>
                <a:cxnSpLocks/>
              </p:cNvCxnSpPr>
              <p:nvPr/>
            </p:nvCxnSpPr>
            <p:spPr bwMode="auto">
              <a:xfrm>
                <a:off x="10914592"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87" name="Straight Connector 32186">
                <a:extLst>
                  <a:ext uri="{FF2B5EF4-FFF2-40B4-BE49-F238E27FC236}">
                    <a16:creationId xmlns:a16="http://schemas.microsoft.com/office/drawing/2014/main" id="{75E77455-2B49-E9C0-B0BF-10BBA22102CB}"/>
                  </a:ext>
                </a:extLst>
              </p:cNvPr>
              <p:cNvCxnSpPr>
                <a:cxnSpLocks/>
              </p:cNvCxnSpPr>
              <p:nvPr/>
            </p:nvCxnSpPr>
            <p:spPr bwMode="auto">
              <a:xfrm>
                <a:off x="10911417"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88" name="Straight Connector 32187">
                <a:extLst>
                  <a:ext uri="{FF2B5EF4-FFF2-40B4-BE49-F238E27FC236}">
                    <a16:creationId xmlns:a16="http://schemas.microsoft.com/office/drawing/2014/main" id="{2CBFD967-4DB6-2126-2CCE-93E52FF852DD}"/>
                  </a:ext>
                </a:extLst>
              </p:cNvPr>
              <p:cNvCxnSpPr>
                <a:cxnSpLocks/>
              </p:cNvCxnSpPr>
              <p:nvPr/>
            </p:nvCxnSpPr>
            <p:spPr bwMode="auto">
              <a:xfrm>
                <a:off x="10895542"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89" name="Straight Connector 32188">
                <a:extLst>
                  <a:ext uri="{FF2B5EF4-FFF2-40B4-BE49-F238E27FC236}">
                    <a16:creationId xmlns:a16="http://schemas.microsoft.com/office/drawing/2014/main" id="{B6E4D9F3-B3D0-DDAE-DE57-BEBFDF099CE6}"/>
                  </a:ext>
                </a:extLst>
              </p:cNvPr>
              <p:cNvCxnSpPr>
                <a:cxnSpLocks/>
              </p:cNvCxnSpPr>
              <p:nvPr/>
            </p:nvCxnSpPr>
            <p:spPr bwMode="auto">
              <a:xfrm>
                <a:off x="10876492"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90" name="Straight Connector 32189">
                <a:extLst>
                  <a:ext uri="{FF2B5EF4-FFF2-40B4-BE49-F238E27FC236}">
                    <a16:creationId xmlns:a16="http://schemas.microsoft.com/office/drawing/2014/main" id="{47D554FB-A81E-9DAF-7543-0A2CBB5FD212}"/>
                  </a:ext>
                </a:extLst>
              </p:cNvPr>
              <p:cNvCxnSpPr>
                <a:cxnSpLocks/>
              </p:cNvCxnSpPr>
              <p:nvPr/>
            </p:nvCxnSpPr>
            <p:spPr bwMode="auto">
              <a:xfrm>
                <a:off x="10865909"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91" name="Straight Connector 32190">
                <a:extLst>
                  <a:ext uri="{FF2B5EF4-FFF2-40B4-BE49-F238E27FC236}">
                    <a16:creationId xmlns:a16="http://schemas.microsoft.com/office/drawing/2014/main" id="{B68491D7-77B5-EAC2-84B8-0B6A5942E7DA}"/>
                  </a:ext>
                </a:extLst>
              </p:cNvPr>
              <p:cNvCxnSpPr>
                <a:cxnSpLocks/>
              </p:cNvCxnSpPr>
              <p:nvPr/>
            </p:nvCxnSpPr>
            <p:spPr bwMode="auto">
              <a:xfrm>
                <a:off x="10857443"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92" name="Straight Connector 32191">
                <a:extLst>
                  <a:ext uri="{FF2B5EF4-FFF2-40B4-BE49-F238E27FC236}">
                    <a16:creationId xmlns:a16="http://schemas.microsoft.com/office/drawing/2014/main" id="{10082D0C-FAF7-F7DF-FA33-7690DCCFE957}"/>
                  </a:ext>
                </a:extLst>
              </p:cNvPr>
              <p:cNvCxnSpPr>
                <a:cxnSpLocks/>
              </p:cNvCxnSpPr>
              <p:nvPr/>
            </p:nvCxnSpPr>
            <p:spPr bwMode="auto">
              <a:xfrm>
                <a:off x="10848976"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93" name="Straight Connector 32192">
                <a:extLst>
                  <a:ext uri="{FF2B5EF4-FFF2-40B4-BE49-F238E27FC236}">
                    <a16:creationId xmlns:a16="http://schemas.microsoft.com/office/drawing/2014/main" id="{C775B9ED-C05D-23E5-15D8-1BCB984FD8F4}"/>
                  </a:ext>
                </a:extLst>
              </p:cNvPr>
              <p:cNvCxnSpPr>
                <a:cxnSpLocks/>
              </p:cNvCxnSpPr>
              <p:nvPr/>
            </p:nvCxnSpPr>
            <p:spPr bwMode="auto">
              <a:xfrm>
                <a:off x="10837334"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94" name="Straight Connector 32193">
                <a:extLst>
                  <a:ext uri="{FF2B5EF4-FFF2-40B4-BE49-F238E27FC236}">
                    <a16:creationId xmlns:a16="http://schemas.microsoft.com/office/drawing/2014/main" id="{0627411E-D36D-73EF-D5F0-2B276A307AF6}"/>
                  </a:ext>
                </a:extLst>
              </p:cNvPr>
              <p:cNvCxnSpPr>
                <a:cxnSpLocks/>
              </p:cNvCxnSpPr>
              <p:nvPr/>
            </p:nvCxnSpPr>
            <p:spPr bwMode="auto">
              <a:xfrm>
                <a:off x="10829926"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95" name="Straight Connector 32194">
                <a:extLst>
                  <a:ext uri="{FF2B5EF4-FFF2-40B4-BE49-F238E27FC236}">
                    <a16:creationId xmlns:a16="http://schemas.microsoft.com/office/drawing/2014/main" id="{4086F16B-6960-B8BE-9614-EF9F80CCF810}"/>
                  </a:ext>
                </a:extLst>
              </p:cNvPr>
              <p:cNvCxnSpPr>
                <a:cxnSpLocks/>
              </p:cNvCxnSpPr>
              <p:nvPr/>
            </p:nvCxnSpPr>
            <p:spPr bwMode="auto">
              <a:xfrm>
                <a:off x="10819342"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96" name="Straight Connector 32195">
                <a:extLst>
                  <a:ext uri="{FF2B5EF4-FFF2-40B4-BE49-F238E27FC236}">
                    <a16:creationId xmlns:a16="http://schemas.microsoft.com/office/drawing/2014/main" id="{964F607B-6495-7D05-BA1A-2AE861829266}"/>
                  </a:ext>
                </a:extLst>
              </p:cNvPr>
              <p:cNvCxnSpPr>
                <a:cxnSpLocks/>
              </p:cNvCxnSpPr>
              <p:nvPr/>
            </p:nvCxnSpPr>
            <p:spPr bwMode="auto">
              <a:xfrm>
                <a:off x="10805582"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97" name="Straight Connector 32196">
                <a:extLst>
                  <a:ext uri="{FF2B5EF4-FFF2-40B4-BE49-F238E27FC236}">
                    <a16:creationId xmlns:a16="http://schemas.microsoft.com/office/drawing/2014/main" id="{21B30E8A-51A4-8DD9-290C-CA9FBA0E6F21}"/>
                  </a:ext>
                </a:extLst>
              </p:cNvPr>
              <p:cNvCxnSpPr>
                <a:cxnSpLocks/>
              </p:cNvCxnSpPr>
              <p:nvPr/>
            </p:nvCxnSpPr>
            <p:spPr bwMode="auto">
              <a:xfrm>
                <a:off x="10794999"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98" name="Straight Connector 32197">
                <a:extLst>
                  <a:ext uri="{FF2B5EF4-FFF2-40B4-BE49-F238E27FC236}">
                    <a16:creationId xmlns:a16="http://schemas.microsoft.com/office/drawing/2014/main" id="{12C91F30-23B4-37A0-45A2-BB0C94AE80A5}"/>
                  </a:ext>
                </a:extLst>
              </p:cNvPr>
              <p:cNvCxnSpPr>
                <a:cxnSpLocks/>
              </p:cNvCxnSpPr>
              <p:nvPr/>
            </p:nvCxnSpPr>
            <p:spPr bwMode="auto">
              <a:xfrm>
                <a:off x="10786532"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99" name="Straight Connector 32198">
                <a:extLst>
                  <a:ext uri="{FF2B5EF4-FFF2-40B4-BE49-F238E27FC236}">
                    <a16:creationId xmlns:a16="http://schemas.microsoft.com/office/drawing/2014/main" id="{5ADF96BE-517A-D09A-B876-180260AFF054}"/>
                  </a:ext>
                </a:extLst>
              </p:cNvPr>
              <p:cNvCxnSpPr>
                <a:cxnSpLocks/>
              </p:cNvCxnSpPr>
              <p:nvPr/>
            </p:nvCxnSpPr>
            <p:spPr bwMode="auto">
              <a:xfrm>
                <a:off x="10773832"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00" name="Straight Connector 32199">
                <a:extLst>
                  <a:ext uri="{FF2B5EF4-FFF2-40B4-BE49-F238E27FC236}">
                    <a16:creationId xmlns:a16="http://schemas.microsoft.com/office/drawing/2014/main" id="{E702FCED-6CDB-3DD8-94A9-6660B60A21E7}"/>
                  </a:ext>
                </a:extLst>
              </p:cNvPr>
              <p:cNvCxnSpPr>
                <a:cxnSpLocks/>
              </p:cNvCxnSpPr>
              <p:nvPr/>
            </p:nvCxnSpPr>
            <p:spPr bwMode="auto">
              <a:xfrm>
                <a:off x="10768540"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01" name="Straight Connector 32200">
                <a:extLst>
                  <a:ext uri="{FF2B5EF4-FFF2-40B4-BE49-F238E27FC236}">
                    <a16:creationId xmlns:a16="http://schemas.microsoft.com/office/drawing/2014/main" id="{008E3F5B-D9E4-366F-E6D9-94A99EE3C98D}"/>
                  </a:ext>
                </a:extLst>
              </p:cNvPr>
              <p:cNvCxnSpPr>
                <a:cxnSpLocks/>
              </p:cNvCxnSpPr>
              <p:nvPr/>
            </p:nvCxnSpPr>
            <p:spPr bwMode="auto">
              <a:xfrm>
                <a:off x="10755840"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02" name="Straight Connector 32201">
                <a:extLst>
                  <a:ext uri="{FF2B5EF4-FFF2-40B4-BE49-F238E27FC236}">
                    <a16:creationId xmlns:a16="http://schemas.microsoft.com/office/drawing/2014/main" id="{5E8FA79B-DB00-3661-FA21-2DB1C27D6B7A}"/>
                  </a:ext>
                </a:extLst>
              </p:cNvPr>
              <p:cNvCxnSpPr>
                <a:cxnSpLocks/>
              </p:cNvCxnSpPr>
              <p:nvPr/>
            </p:nvCxnSpPr>
            <p:spPr bwMode="auto">
              <a:xfrm>
                <a:off x="10751607"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03" name="Straight Connector 32202">
                <a:extLst>
                  <a:ext uri="{FF2B5EF4-FFF2-40B4-BE49-F238E27FC236}">
                    <a16:creationId xmlns:a16="http://schemas.microsoft.com/office/drawing/2014/main" id="{0A9BF767-0D92-6F01-541A-40D03AF10552}"/>
                  </a:ext>
                </a:extLst>
              </p:cNvPr>
              <p:cNvCxnSpPr>
                <a:cxnSpLocks/>
              </p:cNvCxnSpPr>
              <p:nvPr/>
            </p:nvCxnSpPr>
            <p:spPr bwMode="auto">
              <a:xfrm>
                <a:off x="10726207"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04" name="Straight Connector 32203">
                <a:extLst>
                  <a:ext uri="{FF2B5EF4-FFF2-40B4-BE49-F238E27FC236}">
                    <a16:creationId xmlns:a16="http://schemas.microsoft.com/office/drawing/2014/main" id="{E38E5E17-1365-8F24-3F80-86C48EB09382}"/>
                  </a:ext>
                </a:extLst>
              </p:cNvPr>
              <p:cNvCxnSpPr>
                <a:cxnSpLocks/>
              </p:cNvCxnSpPr>
              <p:nvPr/>
            </p:nvCxnSpPr>
            <p:spPr bwMode="auto">
              <a:xfrm>
                <a:off x="10719857"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05" name="Straight Connector 32204">
                <a:extLst>
                  <a:ext uri="{FF2B5EF4-FFF2-40B4-BE49-F238E27FC236}">
                    <a16:creationId xmlns:a16="http://schemas.microsoft.com/office/drawing/2014/main" id="{5EC9D22E-662C-0C41-E121-D93BB6C9B1CE}"/>
                  </a:ext>
                </a:extLst>
              </p:cNvPr>
              <p:cNvCxnSpPr>
                <a:cxnSpLocks/>
              </p:cNvCxnSpPr>
              <p:nvPr/>
            </p:nvCxnSpPr>
            <p:spPr bwMode="auto">
              <a:xfrm>
                <a:off x="10710332"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06" name="Straight Connector 32205">
                <a:extLst>
                  <a:ext uri="{FF2B5EF4-FFF2-40B4-BE49-F238E27FC236}">
                    <a16:creationId xmlns:a16="http://schemas.microsoft.com/office/drawing/2014/main" id="{95AD2CF4-53E6-DD7B-F373-9972DB1965AC}"/>
                  </a:ext>
                </a:extLst>
              </p:cNvPr>
              <p:cNvCxnSpPr>
                <a:cxnSpLocks/>
              </p:cNvCxnSpPr>
              <p:nvPr/>
            </p:nvCxnSpPr>
            <p:spPr bwMode="auto">
              <a:xfrm>
                <a:off x="10706099"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07" name="Straight Connector 32206">
                <a:extLst>
                  <a:ext uri="{FF2B5EF4-FFF2-40B4-BE49-F238E27FC236}">
                    <a16:creationId xmlns:a16="http://schemas.microsoft.com/office/drawing/2014/main" id="{3CBCF368-0912-CEB7-05D0-0BC5C59ADCAF}"/>
                  </a:ext>
                </a:extLst>
              </p:cNvPr>
              <p:cNvCxnSpPr>
                <a:cxnSpLocks/>
              </p:cNvCxnSpPr>
              <p:nvPr/>
            </p:nvCxnSpPr>
            <p:spPr bwMode="auto">
              <a:xfrm>
                <a:off x="10687049"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08" name="Straight Connector 32207">
                <a:extLst>
                  <a:ext uri="{FF2B5EF4-FFF2-40B4-BE49-F238E27FC236}">
                    <a16:creationId xmlns:a16="http://schemas.microsoft.com/office/drawing/2014/main" id="{E761C26C-6F88-71BB-41BB-AF06262E4522}"/>
                  </a:ext>
                </a:extLst>
              </p:cNvPr>
              <p:cNvCxnSpPr>
                <a:cxnSpLocks/>
              </p:cNvCxnSpPr>
              <p:nvPr/>
            </p:nvCxnSpPr>
            <p:spPr bwMode="auto">
              <a:xfrm>
                <a:off x="10676466"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09" name="Straight Connector 32208">
                <a:extLst>
                  <a:ext uri="{FF2B5EF4-FFF2-40B4-BE49-F238E27FC236}">
                    <a16:creationId xmlns:a16="http://schemas.microsoft.com/office/drawing/2014/main" id="{20CAD4E2-7964-073B-BB09-BD731BF2D3DA}"/>
                  </a:ext>
                </a:extLst>
              </p:cNvPr>
              <p:cNvCxnSpPr>
                <a:cxnSpLocks/>
              </p:cNvCxnSpPr>
              <p:nvPr/>
            </p:nvCxnSpPr>
            <p:spPr bwMode="auto">
              <a:xfrm>
                <a:off x="10664824"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10" name="Straight Connector 32209">
                <a:extLst>
                  <a:ext uri="{FF2B5EF4-FFF2-40B4-BE49-F238E27FC236}">
                    <a16:creationId xmlns:a16="http://schemas.microsoft.com/office/drawing/2014/main" id="{B16AC635-CE8E-AE56-EFB6-08E4187A10A2}"/>
                  </a:ext>
                </a:extLst>
              </p:cNvPr>
              <p:cNvCxnSpPr>
                <a:cxnSpLocks/>
              </p:cNvCxnSpPr>
              <p:nvPr/>
            </p:nvCxnSpPr>
            <p:spPr bwMode="auto">
              <a:xfrm>
                <a:off x="10656357"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11" name="Straight Connector 32210">
                <a:extLst>
                  <a:ext uri="{FF2B5EF4-FFF2-40B4-BE49-F238E27FC236}">
                    <a16:creationId xmlns:a16="http://schemas.microsoft.com/office/drawing/2014/main" id="{6F424A24-9134-C1A3-0782-DD849485672E}"/>
                  </a:ext>
                </a:extLst>
              </p:cNvPr>
              <p:cNvCxnSpPr>
                <a:cxnSpLocks/>
              </p:cNvCxnSpPr>
              <p:nvPr/>
            </p:nvCxnSpPr>
            <p:spPr bwMode="auto">
              <a:xfrm>
                <a:off x="10651065"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12" name="Straight Connector 32211">
                <a:extLst>
                  <a:ext uri="{FF2B5EF4-FFF2-40B4-BE49-F238E27FC236}">
                    <a16:creationId xmlns:a16="http://schemas.microsoft.com/office/drawing/2014/main" id="{DB09F642-34CB-FFB5-3F5D-498785AC8B8C}"/>
                  </a:ext>
                </a:extLst>
              </p:cNvPr>
              <p:cNvCxnSpPr>
                <a:cxnSpLocks/>
              </p:cNvCxnSpPr>
              <p:nvPr/>
            </p:nvCxnSpPr>
            <p:spPr bwMode="auto">
              <a:xfrm>
                <a:off x="10630957"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13" name="Straight Connector 32212">
                <a:extLst>
                  <a:ext uri="{FF2B5EF4-FFF2-40B4-BE49-F238E27FC236}">
                    <a16:creationId xmlns:a16="http://schemas.microsoft.com/office/drawing/2014/main" id="{6B7AF852-7558-5F4A-B726-D094D41E3DA1}"/>
                  </a:ext>
                </a:extLst>
              </p:cNvPr>
              <p:cNvCxnSpPr>
                <a:cxnSpLocks/>
              </p:cNvCxnSpPr>
              <p:nvPr/>
            </p:nvCxnSpPr>
            <p:spPr bwMode="auto">
              <a:xfrm>
                <a:off x="10625665"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14" name="Straight Connector 32213">
                <a:extLst>
                  <a:ext uri="{FF2B5EF4-FFF2-40B4-BE49-F238E27FC236}">
                    <a16:creationId xmlns:a16="http://schemas.microsoft.com/office/drawing/2014/main" id="{5D75FDBC-100C-4016-E3A3-68BE222C1677}"/>
                  </a:ext>
                </a:extLst>
              </p:cNvPr>
              <p:cNvCxnSpPr>
                <a:cxnSpLocks/>
              </p:cNvCxnSpPr>
              <p:nvPr/>
            </p:nvCxnSpPr>
            <p:spPr bwMode="auto">
              <a:xfrm>
                <a:off x="10618257"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15" name="Straight Connector 32214">
                <a:extLst>
                  <a:ext uri="{FF2B5EF4-FFF2-40B4-BE49-F238E27FC236}">
                    <a16:creationId xmlns:a16="http://schemas.microsoft.com/office/drawing/2014/main" id="{5604EFE6-B52E-9ED4-DC11-24BF057E5A10}"/>
                  </a:ext>
                </a:extLst>
              </p:cNvPr>
              <p:cNvCxnSpPr>
                <a:cxnSpLocks/>
              </p:cNvCxnSpPr>
              <p:nvPr/>
            </p:nvCxnSpPr>
            <p:spPr bwMode="auto">
              <a:xfrm>
                <a:off x="10602382"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16" name="Straight Connector 32215">
                <a:extLst>
                  <a:ext uri="{FF2B5EF4-FFF2-40B4-BE49-F238E27FC236}">
                    <a16:creationId xmlns:a16="http://schemas.microsoft.com/office/drawing/2014/main" id="{6928763A-4E32-AE59-62FE-5796786F122E}"/>
                  </a:ext>
                </a:extLst>
              </p:cNvPr>
              <p:cNvCxnSpPr>
                <a:cxnSpLocks/>
              </p:cNvCxnSpPr>
              <p:nvPr/>
            </p:nvCxnSpPr>
            <p:spPr bwMode="auto">
              <a:xfrm>
                <a:off x="10592857"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17" name="Straight Connector 32216">
                <a:extLst>
                  <a:ext uri="{FF2B5EF4-FFF2-40B4-BE49-F238E27FC236}">
                    <a16:creationId xmlns:a16="http://schemas.microsoft.com/office/drawing/2014/main" id="{FE32C092-21CF-8DC3-0919-96E69CAF7C76}"/>
                  </a:ext>
                </a:extLst>
              </p:cNvPr>
              <p:cNvCxnSpPr>
                <a:cxnSpLocks/>
              </p:cNvCxnSpPr>
              <p:nvPr/>
            </p:nvCxnSpPr>
            <p:spPr bwMode="auto">
              <a:xfrm>
                <a:off x="10582273"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18" name="Straight Connector 32217">
                <a:extLst>
                  <a:ext uri="{FF2B5EF4-FFF2-40B4-BE49-F238E27FC236}">
                    <a16:creationId xmlns:a16="http://schemas.microsoft.com/office/drawing/2014/main" id="{DA48BCD7-4D49-A389-55A9-3F779A11EA9E}"/>
                  </a:ext>
                </a:extLst>
              </p:cNvPr>
              <p:cNvCxnSpPr>
                <a:cxnSpLocks/>
              </p:cNvCxnSpPr>
              <p:nvPr/>
            </p:nvCxnSpPr>
            <p:spPr bwMode="auto">
              <a:xfrm>
                <a:off x="10572748"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19" name="Straight Connector 32218">
                <a:extLst>
                  <a:ext uri="{FF2B5EF4-FFF2-40B4-BE49-F238E27FC236}">
                    <a16:creationId xmlns:a16="http://schemas.microsoft.com/office/drawing/2014/main" id="{C824C9FC-02C7-7770-B04C-D5B5A4FE5465}"/>
                  </a:ext>
                </a:extLst>
              </p:cNvPr>
              <p:cNvCxnSpPr>
                <a:cxnSpLocks/>
              </p:cNvCxnSpPr>
              <p:nvPr/>
            </p:nvCxnSpPr>
            <p:spPr bwMode="auto">
              <a:xfrm>
                <a:off x="10558990"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20" name="Straight Connector 32219">
                <a:extLst>
                  <a:ext uri="{FF2B5EF4-FFF2-40B4-BE49-F238E27FC236}">
                    <a16:creationId xmlns:a16="http://schemas.microsoft.com/office/drawing/2014/main" id="{E768DA17-96BB-5F86-0F32-F45FC062A409}"/>
                  </a:ext>
                </a:extLst>
              </p:cNvPr>
              <p:cNvCxnSpPr>
                <a:cxnSpLocks/>
              </p:cNvCxnSpPr>
              <p:nvPr/>
            </p:nvCxnSpPr>
            <p:spPr bwMode="auto">
              <a:xfrm>
                <a:off x="10549465"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21" name="Straight Connector 32220">
                <a:extLst>
                  <a:ext uri="{FF2B5EF4-FFF2-40B4-BE49-F238E27FC236}">
                    <a16:creationId xmlns:a16="http://schemas.microsoft.com/office/drawing/2014/main" id="{B98F9939-0146-D28B-3B2D-666F0F5EFDFC}"/>
                  </a:ext>
                </a:extLst>
              </p:cNvPr>
              <p:cNvCxnSpPr>
                <a:cxnSpLocks/>
              </p:cNvCxnSpPr>
              <p:nvPr/>
            </p:nvCxnSpPr>
            <p:spPr bwMode="auto">
              <a:xfrm>
                <a:off x="10534649"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22" name="Straight Connector 32221">
                <a:extLst>
                  <a:ext uri="{FF2B5EF4-FFF2-40B4-BE49-F238E27FC236}">
                    <a16:creationId xmlns:a16="http://schemas.microsoft.com/office/drawing/2014/main" id="{DF4C4465-F623-C808-7A42-29B27E4E2518}"/>
                  </a:ext>
                </a:extLst>
              </p:cNvPr>
              <p:cNvCxnSpPr>
                <a:cxnSpLocks/>
              </p:cNvCxnSpPr>
              <p:nvPr/>
            </p:nvCxnSpPr>
            <p:spPr bwMode="auto">
              <a:xfrm>
                <a:off x="10519832"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23" name="Straight Connector 32222">
                <a:extLst>
                  <a:ext uri="{FF2B5EF4-FFF2-40B4-BE49-F238E27FC236}">
                    <a16:creationId xmlns:a16="http://schemas.microsoft.com/office/drawing/2014/main" id="{0CF56B00-E301-41EE-5425-A291FB51EC93}"/>
                  </a:ext>
                </a:extLst>
              </p:cNvPr>
              <p:cNvCxnSpPr>
                <a:cxnSpLocks/>
              </p:cNvCxnSpPr>
              <p:nvPr/>
            </p:nvCxnSpPr>
            <p:spPr bwMode="auto">
              <a:xfrm>
                <a:off x="10506073"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24" name="Straight Connector 32223">
                <a:extLst>
                  <a:ext uri="{FF2B5EF4-FFF2-40B4-BE49-F238E27FC236}">
                    <a16:creationId xmlns:a16="http://schemas.microsoft.com/office/drawing/2014/main" id="{DCAEEC0A-AFCF-2703-BD3D-EE46986E0EC9}"/>
                  </a:ext>
                </a:extLst>
              </p:cNvPr>
              <p:cNvCxnSpPr>
                <a:cxnSpLocks/>
              </p:cNvCxnSpPr>
              <p:nvPr/>
            </p:nvCxnSpPr>
            <p:spPr bwMode="auto">
              <a:xfrm>
                <a:off x="10499723"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25" name="Straight Connector 32224">
                <a:extLst>
                  <a:ext uri="{FF2B5EF4-FFF2-40B4-BE49-F238E27FC236}">
                    <a16:creationId xmlns:a16="http://schemas.microsoft.com/office/drawing/2014/main" id="{F5FFD389-CCF3-45D5-5D0C-32C1E6531DAE}"/>
                  </a:ext>
                </a:extLst>
              </p:cNvPr>
              <p:cNvCxnSpPr>
                <a:cxnSpLocks/>
              </p:cNvCxnSpPr>
              <p:nvPr/>
            </p:nvCxnSpPr>
            <p:spPr bwMode="auto">
              <a:xfrm>
                <a:off x="10484907" y="2137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26" name="Straight Connector 32225">
                <a:extLst>
                  <a:ext uri="{FF2B5EF4-FFF2-40B4-BE49-F238E27FC236}">
                    <a16:creationId xmlns:a16="http://schemas.microsoft.com/office/drawing/2014/main" id="{147A9BED-4B9A-1E1C-6D4D-1D2322652693}"/>
                  </a:ext>
                </a:extLst>
              </p:cNvPr>
              <p:cNvCxnSpPr>
                <a:cxnSpLocks/>
              </p:cNvCxnSpPr>
              <p:nvPr/>
            </p:nvCxnSpPr>
            <p:spPr bwMode="auto">
              <a:xfrm>
                <a:off x="10465857" y="2124074"/>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27" name="Straight Connector 32226">
                <a:extLst>
                  <a:ext uri="{FF2B5EF4-FFF2-40B4-BE49-F238E27FC236}">
                    <a16:creationId xmlns:a16="http://schemas.microsoft.com/office/drawing/2014/main" id="{DA5C7497-B5BB-510B-F55F-8083391D7BDA}"/>
                  </a:ext>
                </a:extLst>
              </p:cNvPr>
              <p:cNvCxnSpPr>
                <a:cxnSpLocks/>
              </p:cNvCxnSpPr>
              <p:nvPr/>
            </p:nvCxnSpPr>
            <p:spPr bwMode="auto">
              <a:xfrm>
                <a:off x="10455273" y="2124074"/>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28" name="Straight Connector 32227">
                <a:extLst>
                  <a:ext uri="{FF2B5EF4-FFF2-40B4-BE49-F238E27FC236}">
                    <a16:creationId xmlns:a16="http://schemas.microsoft.com/office/drawing/2014/main" id="{2F9AB80D-5FB6-D642-A77C-05F89221F93D}"/>
                  </a:ext>
                </a:extLst>
              </p:cNvPr>
              <p:cNvCxnSpPr>
                <a:cxnSpLocks/>
              </p:cNvCxnSpPr>
              <p:nvPr/>
            </p:nvCxnSpPr>
            <p:spPr bwMode="auto">
              <a:xfrm>
                <a:off x="10440457" y="2124074"/>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29" name="Straight Connector 32228">
                <a:extLst>
                  <a:ext uri="{FF2B5EF4-FFF2-40B4-BE49-F238E27FC236}">
                    <a16:creationId xmlns:a16="http://schemas.microsoft.com/office/drawing/2014/main" id="{16564FE7-0815-991A-D48A-6E1D8C34AC71}"/>
                  </a:ext>
                </a:extLst>
              </p:cNvPr>
              <p:cNvCxnSpPr>
                <a:cxnSpLocks/>
              </p:cNvCxnSpPr>
              <p:nvPr/>
            </p:nvCxnSpPr>
            <p:spPr bwMode="auto">
              <a:xfrm>
                <a:off x="10428815" y="2124074"/>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30" name="Straight Connector 32229">
                <a:extLst>
                  <a:ext uri="{FF2B5EF4-FFF2-40B4-BE49-F238E27FC236}">
                    <a16:creationId xmlns:a16="http://schemas.microsoft.com/office/drawing/2014/main" id="{85CF6938-9939-CE15-587B-8921EAEEAD81}"/>
                  </a:ext>
                </a:extLst>
              </p:cNvPr>
              <p:cNvCxnSpPr>
                <a:cxnSpLocks/>
              </p:cNvCxnSpPr>
              <p:nvPr/>
            </p:nvCxnSpPr>
            <p:spPr bwMode="auto">
              <a:xfrm>
                <a:off x="10418232" y="21113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31" name="Straight Connector 32230">
                <a:extLst>
                  <a:ext uri="{FF2B5EF4-FFF2-40B4-BE49-F238E27FC236}">
                    <a16:creationId xmlns:a16="http://schemas.microsoft.com/office/drawing/2014/main" id="{CFACA4CA-5AE7-0823-E758-D28D1B556035}"/>
                  </a:ext>
                </a:extLst>
              </p:cNvPr>
              <p:cNvCxnSpPr>
                <a:cxnSpLocks/>
              </p:cNvCxnSpPr>
              <p:nvPr/>
            </p:nvCxnSpPr>
            <p:spPr bwMode="auto">
              <a:xfrm>
                <a:off x="10400241" y="21113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32" name="Straight Connector 32231">
                <a:extLst>
                  <a:ext uri="{FF2B5EF4-FFF2-40B4-BE49-F238E27FC236}">
                    <a16:creationId xmlns:a16="http://schemas.microsoft.com/office/drawing/2014/main" id="{39C3BAC3-4370-4097-C42B-41F0F6F68E1A}"/>
                  </a:ext>
                </a:extLst>
              </p:cNvPr>
              <p:cNvCxnSpPr>
                <a:cxnSpLocks/>
              </p:cNvCxnSpPr>
              <p:nvPr/>
            </p:nvCxnSpPr>
            <p:spPr bwMode="auto">
              <a:xfrm>
                <a:off x="10390716" y="21113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33" name="Straight Connector 32232">
                <a:extLst>
                  <a:ext uri="{FF2B5EF4-FFF2-40B4-BE49-F238E27FC236}">
                    <a16:creationId xmlns:a16="http://schemas.microsoft.com/office/drawing/2014/main" id="{EBEE43AD-8B6B-3B6F-EF59-DCE753BC96CC}"/>
                  </a:ext>
                </a:extLst>
              </p:cNvPr>
              <p:cNvCxnSpPr>
                <a:cxnSpLocks/>
              </p:cNvCxnSpPr>
              <p:nvPr/>
            </p:nvCxnSpPr>
            <p:spPr bwMode="auto">
              <a:xfrm>
                <a:off x="10375899" y="21113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34" name="Straight Connector 32233">
                <a:extLst>
                  <a:ext uri="{FF2B5EF4-FFF2-40B4-BE49-F238E27FC236}">
                    <a16:creationId xmlns:a16="http://schemas.microsoft.com/office/drawing/2014/main" id="{CF18D047-95AB-40C0-EECF-F9F9388A7B67}"/>
                  </a:ext>
                </a:extLst>
              </p:cNvPr>
              <p:cNvCxnSpPr>
                <a:cxnSpLocks/>
              </p:cNvCxnSpPr>
              <p:nvPr/>
            </p:nvCxnSpPr>
            <p:spPr bwMode="auto">
              <a:xfrm>
                <a:off x="10365316" y="21113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35" name="Straight Connector 32234">
                <a:extLst>
                  <a:ext uri="{FF2B5EF4-FFF2-40B4-BE49-F238E27FC236}">
                    <a16:creationId xmlns:a16="http://schemas.microsoft.com/office/drawing/2014/main" id="{379F2F16-1FA6-80A5-0811-955AE5B6E59B}"/>
                  </a:ext>
                </a:extLst>
              </p:cNvPr>
              <p:cNvCxnSpPr>
                <a:cxnSpLocks/>
              </p:cNvCxnSpPr>
              <p:nvPr/>
            </p:nvCxnSpPr>
            <p:spPr bwMode="auto">
              <a:xfrm>
                <a:off x="10358966" y="21113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36" name="Straight Connector 32235">
                <a:extLst>
                  <a:ext uri="{FF2B5EF4-FFF2-40B4-BE49-F238E27FC236}">
                    <a16:creationId xmlns:a16="http://schemas.microsoft.com/office/drawing/2014/main" id="{EF45ED4D-58AF-4877-D954-93694C474075}"/>
                  </a:ext>
                </a:extLst>
              </p:cNvPr>
              <p:cNvCxnSpPr>
                <a:cxnSpLocks/>
              </p:cNvCxnSpPr>
              <p:nvPr/>
            </p:nvCxnSpPr>
            <p:spPr bwMode="auto">
              <a:xfrm>
                <a:off x="10348382" y="21113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37" name="Straight Connector 32236">
                <a:extLst>
                  <a:ext uri="{FF2B5EF4-FFF2-40B4-BE49-F238E27FC236}">
                    <a16:creationId xmlns:a16="http://schemas.microsoft.com/office/drawing/2014/main" id="{4CC6BA28-C418-658D-4279-D8E5AB2F68DF}"/>
                  </a:ext>
                </a:extLst>
              </p:cNvPr>
              <p:cNvCxnSpPr>
                <a:cxnSpLocks/>
              </p:cNvCxnSpPr>
              <p:nvPr/>
            </p:nvCxnSpPr>
            <p:spPr bwMode="auto">
              <a:xfrm>
                <a:off x="10335682" y="21113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38" name="Straight Connector 32237">
                <a:extLst>
                  <a:ext uri="{FF2B5EF4-FFF2-40B4-BE49-F238E27FC236}">
                    <a16:creationId xmlns:a16="http://schemas.microsoft.com/office/drawing/2014/main" id="{950C29C6-E92A-C9C5-FD33-ABF4BF03F065}"/>
                  </a:ext>
                </a:extLst>
              </p:cNvPr>
              <p:cNvCxnSpPr>
                <a:cxnSpLocks/>
              </p:cNvCxnSpPr>
              <p:nvPr/>
            </p:nvCxnSpPr>
            <p:spPr bwMode="auto">
              <a:xfrm>
                <a:off x="10324040" y="21113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39" name="Straight Connector 32238">
                <a:extLst>
                  <a:ext uri="{FF2B5EF4-FFF2-40B4-BE49-F238E27FC236}">
                    <a16:creationId xmlns:a16="http://schemas.microsoft.com/office/drawing/2014/main" id="{984E5042-42FD-E489-2989-B9F78B787582}"/>
                  </a:ext>
                </a:extLst>
              </p:cNvPr>
              <p:cNvCxnSpPr>
                <a:cxnSpLocks/>
              </p:cNvCxnSpPr>
              <p:nvPr/>
            </p:nvCxnSpPr>
            <p:spPr bwMode="auto">
              <a:xfrm>
                <a:off x="10314515" y="21113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40" name="Straight Connector 32239">
                <a:extLst>
                  <a:ext uri="{FF2B5EF4-FFF2-40B4-BE49-F238E27FC236}">
                    <a16:creationId xmlns:a16="http://schemas.microsoft.com/office/drawing/2014/main" id="{14108352-6740-57F0-E4BE-D7DF6750790C}"/>
                  </a:ext>
                </a:extLst>
              </p:cNvPr>
              <p:cNvCxnSpPr>
                <a:cxnSpLocks/>
              </p:cNvCxnSpPr>
              <p:nvPr/>
            </p:nvCxnSpPr>
            <p:spPr bwMode="auto">
              <a:xfrm>
                <a:off x="10302873" y="21113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41" name="Straight Connector 32240">
                <a:extLst>
                  <a:ext uri="{FF2B5EF4-FFF2-40B4-BE49-F238E27FC236}">
                    <a16:creationId xmlns:a16="http://schemas.microsoft.com/office/drawing/2014/main" id="{42EC3401-B86C-C7FC-01D3-F0187D7F955C}"/>
                  </a:ext>
                </a:extLst>
              </p:cNvPr>
              <p:cNvCxnSpPr>
                <a:cxnSpLocks/>
              </p:cNvCxnSpPr>
              <p:nvPr/>
            </p:nvCxnSpPr>
            <p:spPr bwMode="auto">
              <a:xfrm>
                <a:off x="10293348" y="21113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42" name="Straight Connector 32241">
                <a:extLst>
                  <a:ext uri="{FF2B5EF4-FFF2-40B4-BE49-F238E27FC236}">
                    <a16:creationId xmlns:a16="http://schemas.microsoft.com/office/drawing/2014/main" id="{1F362733-7024-EA8D-4D12-A829A6F7E72D}"/>
                  </a:ext>
                </a:extLst>
              </p:cNvPr>
              <p:cNvCxnSpPr>
                <a:cxnSpLocks/>
              </p:cNvCxnSpPr>
              <p:nvPr/>
            </p:nvCxnSpPr>
            <p:spPr bwMode="auto">
              <a:xfrm>
                <a:off x="10284882" y="21113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43" name="Straight Connector 32242">
                <a:extLst>
                  <a:ext uri="{FF2B5EF4-FFF2-40B4-BE49-F238E27FC236}">
                    <a16:creationId xmlns:a16="http://schemas.microsoft.com/office/drawing/2014/main" id="{7FC7F4D6-0764-BEA2-1BF1-96F4DD637258}"/>
                  </a:ext>
                </a:extLst>
              </p:cNvPr>
              <p:cNvCxnSpPr>
                <a:cxnSpLocks/>
              </p:cNvCxnSpPr>
              <p:nvPr/>
            </p:nvCxnSpPr>
            <p:spPr bwMode="auto">
              <a:xfrm>
                <a:off x="10277474" y="21113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44" name="Straight Connector 32243">
                <a:extLst>
                  <a:ext uri="{FF2B5EF4-FFF2-40B4-BE49-F238E27FC236}">
                    <a16:creationId xmlns:a16="http://schemas.microsoft.com/office/drawing/2014/main" id="{4A5F27CA-B178-093B-BE7F-B67BBAF6CEE3}"/>
                  </a:ext>
                </a:extLst>
              </p:cNvPr>
              <p:cNvCxnSpPr>
                <a:cxnSpLocks/>
              </p:cNvCxnSpPr>
              <p:nvPr/>
            </p:nvCxnSpPr>
            <p:spPr bwMode="auto">
              <a:xfrm>
                <a:off x="10272182" y="210185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45" name="Straight Connector 32244">
                <a:extLst>
                  <a:ext uri="{FF2B5EF4-FFF2-40B4-BE49-F238E27FC236}">
                    <a16:creationId xmlns:a16="http://schemas.microsoft.com/office/drawing/2014/main" id="{04D327B0-13BE-5459-F93E-C0EAEF8C9084}"/>
                  </a:ext>
                </a:extLst>
              </p:cNvPr>
              <p:cNvCxnSpPr>
                <a:cxnSpLocks/>
              </p:cNvCxnSpPr>
              <p:nvPr/>
            </p:nvCxnSpPr>
            <p:spPr bwMode="auto">
              <a:xfrm>
                <a:off x="10267949" y="210185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46" name="Straight Connector 32245">
                <a:extLst>
                  <a:ext uri="{FF2B5EF4-FFF2-40B4-BE49-F238E27FC236}">
                    <a16:creationId xmlns:a16="http://schemas.microsoft.com/office/drawing/2014/main" id="{E83C0D61-D306-2525-4A24-A38DB4EFB68F}"/>
                  </a:ext>
                </a:extLst>
              </p:cNvPr>
              <p:cNvCxnSpPr>
                <a:cxnSpLocks/>
              </p:cNvCxnSpPr>
              <p:nvPr/>
            </p:nvCxnSpPr>
            <p:spPr bwMode="auto">
              <a:xfrm>
                <a:off x="10257366" y="210185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47" name="Straight Connector 32246">
                <a:extLst>
                  <a:ext uri="{FF2B5EF4-FFF2-40B4-BE49-F238E27FC236}">
                    <a16:creationId xmlns:a16="http://schemas.microsoft.com/office/drawing/2014/main" id="{BEB21366-2504-4127-68EF-B5BB2748A346}"/>
                  </a:ext>
                </a:extLst>
              </p:cNvPr>
              <p:cNvCxnSpPr>
                <a:cxnSpLocks/>
              </p:cNvCxnSpPr>
              <p:nvPr/>
            </p:nvCxnSpPr>
            <p:spPr bwMode="auto">
              <a:xfrm>
                <a:off x="10247841" y="210185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48" name="Straight Connector 32247">
                <a:extLst>
                  <a:ext uri="{FF2B5EF4-FFF2-40B4-BE49-F238E27FC236}">
                    <a16:creationId xmlns:a16="http://schemas.microsoft.com/office/drawing/2014/main" id="{636BC1EC-0AF2-B9EA-50A0-69B3A302513A}"/>
                  </a:ext>
                </a:extLst>
              </p:cNvPr>
              <p:cNvCxnSpPr>
                <a:cxnSpLocks/>
              </p:cNvCxnSpPr>
              <p:nvPr/>
            </p:nvCxnSpPr>
            <p:spPr bwMode="auto">
              <a:xfrm>
                <a:off x="10237257" y="210185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49" name="Straight Connector 32248">
                <a:extLst>
                  <a:ext uri="{FF2B5EF4-FFF2-40B4-BE49-F238E27FC236}">
                    <a16:creationId xmlns:a16="http://schemas.microsoft.com/office/drawing/2014/main" id="{C8A51D69-8C6B-8105-9924-3976BFE3B947}"/>
                  </a:ext>
                </a:extLst>
              </p:cNvPr>
              <p:cNvCxnSpPr>
                <a:cxnSpLocks/>
              </p:cNvCxnSpPr>
              <p:nvPr/>
            </p:nvCxnSpPr>
            <p:spPr bwMode="auto">
              <a:xfrm>
                <a:off x="10231966" y="2093384"/>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50" name="Straight Connector 32249">
                <a:extLst>
                  <a:ext uri="{FF2B5EF4-FFF2-40B4-BE49-F238E27FC236}">
                    <a16:creationId xmlns:a16="http://schemas.microsoft.com/office/drawing/2014/main" id="{D8CA739D-AE35-5B1A-84FC-8AAA941CB30F}"/>
                  </a:ext>
                </a:extLst>
              </p:cNvPr>
              <p:cNvCxnSpPr>
                <a:cxnSpLocks/>
              </p:cNvCxnSpPr>
              <p:nvPr/>
            </p:nvCxnSpPr>
            <p:spPr bwMode="auto">
              <a:xfrm>
                <a:off x="10222441" y="2093384"/>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51" name="Straight Connector 32250">
                <a:extLst>
                  <a:ext uri="{FF2B5EF4-FFF2-40B4-BE49-F238E27FC236}">
                    <a16:creationId xmlns:a16="http://schemas.microsoft.com/office/drawing/2014/main" id="{7B6C3E4B-F88B-919E-3A87-6821F9DC5EAC}"/>
                  </a:ext>
                </a:extLst>
              </p:cNvPr>
              <p:cNvCxnSpPr>
                <a:cxnSpLocks/>
              </p:cNvCxnSpPr>
              <p:nvPr/>
            </p:nvCxnSpPr>
            <p:spPr bwMode="auto">
              <a:xfrm>
                <a:off x="10212916" y="2093384"/>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52" name="Straight Connector 32251">
                <a:extLst>
                  <a:ext uri="{FF2B5EF4-FFF2-40B4-BE49-F238E27FC236}">
                    <a16:creationId xmlns:a16="http://schemas.microsoft.com/office/drawing/2014/main" id="{DDC88D27-7C8E-D6D6-A699-F59A8A4D37B8}"/>
                  </a:ext>
                </a:extLst>
              </p:cNvPr>
              <p:cNvCxnSpPr>
                <a:cxnSpLocks/>
              </p:cNvCxnSpPr>
              <p:nvPr/>
            </p:nvCxnSpPr>
            <p:spPr bwMode="auto">
              <a:xfrm>
                <a:off x="10201275" y="2093384"/>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53" name="Straight Connector 32252">
                <a:extLst>
                  <a:ext uri="{FF2B5EF4-FFF2-40B4-BE49-F238E27FC236}">
                    <a16:creationId xmlns:a16="http://schemas.microsoft.com/office/drawing/2014/main" id="{48E60B43-1E83-70B5-7A8E-6BDA7549BE4B}"/>
                  </a:ext>
                </a:extLst>
              </p:cNvPr>
              <p:cNvCxnSpPr>
                <a:cxnSpLocks/>
              </p:cNvCxnSpPr>
              <p:nvPr/>
            </p:nvCxnSpPr>
            <p:spPr bwMode="auto">
              <a:xfrm>
                <a:off x="10194925" y="2093384"/>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54" name="Straight Connector 32253">
                <a:extLst>
                  <a:ext uri="{FF2B5EF4-FFF2-40B4-BE49-F238E27FC236}">
                    <a16:creationId xmlns:a16="http://schemas.microsoft.com/office/drawing/2014/main" id="{545C6B96-97CB-F0F8-0E97-28C7DEBD3FCF}"/>
                  </a:ext>
                </a:extLst>
              </p:cNvPr>
              <p:cNvCxnSpPr>
                <a:cxnSpLocks/>
              </p:cNvCxnSpPr>
              <p:nvPr/>
            </p:nvCxnSpPr>
            <p:spPr bwMode="auto">
              <a:xfrm>
                <a:off x="10188575" y="2093384"/>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55" name="Straight Connector 32254">
                <a:extLst>
                  <a:ext uri="{FF2B5EF4-FFF2-40B4-BE49-F238E27FC236}">
                    <a16:creationId xmlns:a16="http://schemas.microsoft.com/office/drawing/2014/main" id="{470B8272-ACD7-5286-8945-0613FABC2CA3}"/>
                  </a:ext>
                </a:extLst>
              </p:cNvPr>
              <p:cNvCxnSpPr>
                <a:cxnSpLocks/>
              </p:cNvCxnSpPr>
              <p:nvPr/>
            </p:nvCxnSpPr>
            <p:spPr bwMode="auto">
              <a:xfrm>
                <a:off x="10168466" y="208491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56" name="Straight Connector 32255">
                <a:extLst>
                  <a:ext uri="{FF2B5EF4-FFF2-40B4-BE49-F238E27FC236}">
                    <a16:creationId xmlns:a16="http://schemas.microsoft.com/office/drawing/2014/main" id="{EC1F517F-6026-D1CD-0698-95A5BAA75994}"/>
                  </a:ext>
                </a:extLst>
              </p:cNvPr>
              <p:cNvCxnSpPr>
                <a:cxnSpLocks/>
              </p:cNvCxnSpPr>
              <p:nvPr/>
            </p:nvCxnSpPr>
            <p:spPr bwMode="auto">
              <a:xfrm>
                <a:off x="10162116" y="208491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57" name="Straight Connector 32256">
                <a:extLst>
                  <a:ext uri="{FF2B5EF4-FFF2-40B4-BE49-F238E27FC236}">
                    <a16:creationId xmlns:a16="http://schemas.microsoft.com/office/drawing/2014/main" id="{3507ED6A-D558-28A5-8B51-6C04FB644F49}"/>
                  </a:ext>
                </a:extLst>
              </p:cNvPr>
              <p:cNvCxnSpPr>
                <a:cxnSpLocks/>
              </p:cNvCxnSpPr>
              <p:nvPr/>
            </p:nvCxnSpPr>
            <p:spPr bwMode="auto">
              <a:xfrm>
                <a:off x="10155766" y="208491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58" name="Straight Connector 32257">
                <a:extLst>
                  <a:ext uri="{FF2B5EF4-FFF2-40B4-BE49-F238E27FC236}">
                    <a16:creationId xmlns:a16="http://schemas.microsoft.com/office/drawing/2014/main" id="{1F6D2A2C-0485-6E05-550F-B4CB5573A507}"/>
                  </a:ext>
                </a:extLst>
              </p:cNvPr>
              <p:cNvCxnSpPr>
                <a:cxnSpLocks/>
              </p:cNvCxnSpPr>
              <p:nvPr/>
            </p:nvCxnSpPr>
            <p:spPr bwMode="auto">
              <a:xfrm>
                <a:off x="10140949" y="208491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59" name="Straight Connector 32258">
                <a:extLst>
                  <a:ext uri="{FF2B5EF4-FFF2-40B4-BE49-F238E27FC236}">
                    <a16:creationId xmlns:a16="http://schemas.microsoft.com/office/drawing/2014/main" id="{7DD342B1-7AF7-F628-A1AB-97C8E786ED63}"/>
                  </a:ext>
                </a:extLst>
              </p:cNvPr>
              <p:cNvCxnSpPr>
                <a:cxnSpLocks/>
              </p:cNvCxnSpPr>
              <p:nvPr/>
            </p:nvCxnSpPr>
            <p:spPr bwMode="auto">
              <a:xfrm>
                <a:off x="10131424" y="208491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60" name="Straight Connector 32259">
                <a:extLst>
                  <a:ext uri="{FF2B5EF4-FFF2-40B4-BE49-F238E27FC236}">
                    <a16:creationId xmlns:a16="http://schemas.microsoft.com/office/drawing/2014/main" id="{9DD959C6-E80C-F865-7C88-64987BF40DA3}"/>
                  </a:ext>
                </a:extLst>
              </p:cNvPr>
              <p:cNvCxnSpPr>
                <a:cxnSpLocks/>
              </p:cNvCxnSpPr>
              <p:nvPr/>
            </p:nvCxnSpPr>
            <p:spPr bwMode="auto">
              <a:xfrm>
                <a:off x="10117666" y="208491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61" name="Straight Connector 32260">
                <a:extLst>
                  <a:ext uri="{FF2B5EF4-FFF2-40B4-BE49-F238E27FC236}">
                    <a16:creationId xmlns:a16="http://schemas.microsoft.com/office/drawing/2014/main" id="{91513A3A-6122-8612-2EA7-FAAD2D3BCF73}"/>
                  </a:ext>
                </a:extLst>
              </p:cNvPr>
              <p:cNvCxnSpPr>
                <a:cxnSpLocks/>
              </p:cNvCxnSpPr>
              <p:nvPr/>
            </p:nvCxnSpPr>
            <p:spPr bwMode="auto">
              <a:xfrm>
                <a:off x="10104966" y="208491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62" name="Straight Connector 32261">
                <a:extLst>
                  <a:ext uri="{FF2B5EF4-FFF2-40B4-BE49-F238E27FC236}">
                    <a16:creationId xmlns:a16="http://schemas.microsoft.com/office/drawing/2014/main" id="{B2CA51E6-E8DB-0D1C-BDC4-6877ED1C873A}"/>
                  </a:ext>
                </a:extLst>
              </p:cNvPr>
              <p:cNvCxnSpPr>
                <a:cxnSpLocks/>
              </p:cNvCxnSpPr>
              <p:nvPr/>
            </p:nvCxnSpPr>
            <p:spPr bwMode="auto">
              <a:xfrm>
                <a:off x="10100732" y="208491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63" name="Straight Connector 32262">
                <a:extLst>
                  <a:ext uri="{FF2B5EF4-FFF2-40B4-BE49-F238E27FC236}">
                    <a16:creationId xmlns:a16="http://schemas.microsoft.com/office/drawing/2014/main" id="{C77CF302-3B44-E4B7-8E7F-B7E1DA478229}"/>
                  </a:ext>
                </a:extLst>
              </p:cNvPr>
              <p:cNvCxnSpPr>
                <a:cxnSpLocks/>
              </p:cNvCxnSpPr>
              <p:nvPr/>
            </p:nvCxnSpPr>
            <p:spPr bwMode="auto">
              <a:xfrm>
                <a:off x="10084857" y="207856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64" name="Straight Connector 32263">
                <a:extLst>
                  <a:ext uri="{FF2B5EF4-FFF2-40B4-BE49-F238E27FC236}">
                    <a16:creationId xmlns:a16="http://schemas.microsoft.com/office/drawing/2014/main" id="{A05A2FEF-69EC-890F-924E-8DE2D3020834}"/>
                  </a:ext>
                </a:extLst>
              </p:cNvPr>
              <p:cNvCxnSpPr>
                <a:cxnSpLocks/>
              </p:cNvCxnSpPr>
              <p:nvPr/>
            </p:nvCxnSpPr>
            <p:spPr bwMode="auto">
              <a:xfrm>
                <a:off x="10074274" y="207856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65" name="Straight Connector 32264">
                <a:extLst>
                  <a:ext uri="{FF2B5EF4-FFF2-40B4-BE49-F238E27FC236}">
                    <a16:creationId xmlns:a16="http://schemas.microsoft.com/office/drawing/2014/main" id="{5C0646F7-5E33-DFDD-E1C8-212CE15B7927}"/>
                  </a:ext>
                </a:extLst>
              </p:cNvPr>
              <p:cNvCxnSpPr>
                <a:cxnSpLocks/>
              </p:cNvCxnSpPr>
              <p:nvPr/>
            </p:nvCxnSpPr>
            <p:spPr bwMode="auto">
              <a:xfrm>
                <a:off x="10059457" y="207856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66" name="Straight Connector 32265">
                <a:extLst>
                  <a:ext uri="{FF2B5EF4-FFF2-40B4-BE49-F238E27FC236}">
                    <a16:creationId xmlns:a16="http://schemas.microsoft.com/office/drawing/2014/main" id="{9FE76500-5A9D-A29E-07F2-FB553DAA61AB}"/>
                  </a:ext>
                </a:extLst>
              </p:cNvPr>
              <p:cNvCxnSpPr>
                <a:cxnSpLocks/>
              </p:cNvCxnSpPr>
              <p:nvPr/>
            </p:nvCxnSpPr>
            <p:spPr bwMode="auto">
              <a:xfrm>
                <a:off x="10052049" y="207856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67" name="Straight Connector 32266">
                <a:extLst>
                  <a:ext uri="{FF2B5EF4-FFF2-40B4-BE49-F238E27FC236}">
                    <a16:creationId xmlns:a16="http://schemas.microsoft.com/office/drawing/2014/main" id="{FBFC4FE9-F668-0E6B-4652-16DAF86366F8}"/>
                  </a:ext>
                </a:extLst>
              </p:cNvPr>
              <p:cNvCxnSpPr>
                <a:cxnSpLocks/>
              </p:cNvCxnSpPr>
              <p:nvPr/>
            </p:nvCxnSpPr>
            <p:spPr bwMode="auto">
              <a:xfrm>
                <a:off x="10041465" y="207856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68" name="Straight Connector 32267">
                <a:extLst>
                  <a:ext uri="{FF2B5EF4-FFF2-40B4-BE49-F238E27FC236}">
                    <a16:creationId xmlns:a16="http://schemas.microsoft.com/office/drawing/2014/main" id="{0CFD9064-7E03-7DF8-F3C6-7A17CFED3477}"/>
                  </a:ext>
                </a:extLst>
              </p:cNvPr>
              <p:cNvCxnSpPr>
                <a:cxnSpLocks/>
              </p:cNvCxnSpPr>
              <p:nvPr/>
            </p:nvCxnSpPr>
            <p:spPr bwMode="auto">
              <a:xfrm>
                <a:off x="10030882" y="207856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69" name="Straight Connector 32268">
                <a:extLst>
                  <a:ext uri="{FF2B5EF4-FFF2-40B4-BE49-F238E27FC236}">
                    <a16:creationId xmlns:a16="http://schemas.microsoft.com/office/drawing/2014/main" id="{E5EED2BF-64DE-7E90-BCAF-10819A1D72F7}"/>
                  </a:ext>
                </a:extLst>
              </p:cNvPr>
              <p:cNvCxnSpPr>
                <a:cxnSpLocks/>
              </p:cNvCxnSpPr>
              <p:nvPr/>
            </p:nvCxnSpPr>
            <p:spPr bwMode="auto">
              <a:xfrm>
                <a:off x="10021357" y="207856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70" name="Straight Connector 32269">
                <a:extLst>
                  <a:ext uri="{FF2B5EF4-FFF2-40B4-BE49-F238E27FC236}">
                    <a16:creationId xmlns:a16="http://schemas.microsoft.com/office/drawing/2014/main" id="{8C286444-D7BE-4946-EED9-84714B23A0EB}"/>
                  </a:ext>
                </a:extLst>
              </p:cNvPr>
              <p:cNvCxnSpPr>
                <a:cxnSpLocks/>
              </p:cNvCxnSpPr>
              <p:nvPr/>
            </p:nvCxnSpPr>
            <p:spPr bwMode="auto">
              <a:xfrm>
                <a:off x="10012890" y="207856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71" name="Straight Connector 32270">
                <a:extLst>
                  <a:ext uri="{FF2B5EF4-FFF2-40B4-BE49-F238E27FC236}">
                    <a16:creationId xmlns:a16="http://schemas.microsoft.com/office/drawing/2014/main" id="{8B7DC686-7D57-3A8A-25DC-64281A57357C}"/>
                  </a:ext>
                </a:extLst>
              </p:cNvPr>
              <p:cNvCxnSpPr>
                <a:cxnSpLocks/>
              </p:cNvCxnSpPr>
              <p:nvPr/>
            </p:nvCxnSpPr>
            <p:spPr bwMode="auto">
              <a:xfrm>
                <a:off x="10004424" y="2074334"/>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72" name="Straight Connector 32271">
                <a:extLst>
                  <a:ext uri="{FF2B5EF4-FFF2-40B4-BE49-F238E27FC236}">
                    <a16:creationId xmlns:a16="http://schemas.microsoft.com/office/drawing/2014/main" id="{F0F2EA97-FADE-D5A4-77AC-EDD25205A580}"/>
                  </a:ext>
                </a:extLst>
              </p:cNvPr>
              <p:cNvCxnSpPr>
                <a:cxnSpLocks/>
              </p:cNvCxnSpPr>
              <p:nvPr/>
            </p:nvCxnSpPr>
            <p:spPr bwMode="auto">
              <a:xfrm>
                <a:off x="9998074" y="2074334"/>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73" name="Straight Connector 32272">
                <a:extLst>
                  <a:ext uri="{FF2B5EF4-FFF2-40B4-BE49-F238E27FC236}">
                    <a16:creationId xmlns:a16="http://schemas.microsoft.com/office/drawing/2014/main" id="{77F4C0A3-E2A8-C19A-ED74-8A45F51AECC0}"/>
                  </a:ext>
                </a:extLst>
              </p:cNvPr>
              <p:cNvCxnSpPr>
                <a:cxnSpLocks/>
              </p:cNvCxnSpPr>
              <p:nvPr/>
            </p:nvCxnSpPr>
            <p:spPr bwMode="auto">
              <a:xfrm>
                <a:off x="9989607" y="206480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74" name="Straight Connector 32273">
                <a:extLst>
                  <a:ext uri="{FF2B5EF4-FFF2-40B4-BE49-F238E27FC236}">
                    <a16:creationId xmlns:a16="http://schemas.microsoft.com/office/drawing/2014/main" id="{8A9400A7-00C4-2536-D595-444C1FE83337}"/>
                  </a:ext>
                </a:extLst>
              </p:cNvPr>
              <p:cNvCxnSpPr>
                <a:cxnSpLocks/>
              </p:cNvCxnSpPr>
              <p:nvPr/>
            </p:nvCxnSpPr>
            <p:spPr bwMode="auto">
              <a:xfrm>
                <a:off x="9984315" y="206480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75" name="Straight Connector 32274">
                <a:extLst>
                  <a:ext uri="{FF2B5EF4-FFF2-40B4-BE49-F238E27FC236}">
                    <a16:creationId xmlns:a16="http://schemas.microsoft.com/office/drawing/2014/main" id="{8BE2A8EC-BC50-8F55-8007-B0A586FECDE5}"/>
                  </a:ext>
                </a:extLst>
              </p:cNvPr>
              <p:cNvCxnSpPr>
                <a:cxnSpLocks/>
              </p:cNvCxnSpPr>
              <p:nvPr/>
            </p:nvCxnSpPr>
            <p:spPr bwMode="auto">
              <a:xfrm>
                <a:off x="9968440" y="206480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76" name="Straight Connector 32275">
                <a:extLst>
                  <a:ext uri="{FF2B5EF4-FFF2-40B4-BE49-F238E27FC236}">
                    <a16:creationId xmlns:a16="http://schemas.microsoft.com/office/drawing/2014/main" id="{2DCBAD48-C645-BBC7-AE5D-29AAC9B1AF78}"/>
                  </a:ext>
                </a:extLst>
              </p:cNvPr>
              <p:cNvCxnSpPr>
                <a:cxnSpLocks/>
              </p:cNvCxnSpPr>
              <p:nvPr/>
            </p:nvCxnSpPr>
            <p:spPr bwMode="auto">
              <a:xfrm>
                <a:off x="9957857" y="206480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77" name="Straight Connector 32276">
                <a:extLst>
                  <a:ext uri="{FF2B5EF4-FFF2-40B4-BE49-F238E27FC236}">
                    <a16:creationId xmlns:a16="http://schemas.microsoft.com/office/drawing/2014/main" id="{42E691D0-35A3-391C-F79A-E079671A7272}"/>
                  </a:ext>
                </a:extLst>
              </p:cNvPr>
              <p:cNvCxnSpPr>
                <a:cxnSpLocks/>
              </p:cNvCxnSpPr>
              <p:nvPr/>
            </p:nvCxnSpPr>
            <p:spPr bwMode="auto">
              <a:xfrm>
                <a:off x="9947274" y="206480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78" name="Straight Connector 32277">
                <a:extLst>
                  <a:ext uri="{FF2B5EF4-FFF2-40B4-BE49-F238E27FC236}">
                    <a16:creationId xmlns:a16="http://schemas.microsoft.com/office/drawing/2014/main" id="{1E9E5A5B-F78A-C35D-3354-AD884E3E11FD}"/>
                  </a:ext>
                </a:extLst>
              </p:cNvPr>
              <p:cNvCxnSpPr>
                <a:cxnSpLocks/>
              </p:cNvCxnSpPr>
              <p:nvPr/>
            </p:nvCxnSpPr>
            <p:spPr bwMode="auto">
              <a:xfrm>
                <a:off x="9934574" y="206480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79" name="Straight Connector 32278">
                <a:extLst>
                  <a:ext uri="{FF2B5EF4-FFF2-40B4-BE49-F238E27FC236}">
                    <a16:creationId xmlns:a16="http://schemas.microsoft.com/office/drawing/2014/main" id="{2CE82934-D1FA-F567-20B7-CB3D5974282F}"/>
                  </a:ext>
                </a:extLst>
              </p:cNvPr>
              <p:cNvCxnSpPr>
                <a:cxnSpLocks/>
              </p:cNvCxnSpPr>
              <p:nvPr/>
            </p:nvCxnSpPr>
            <p:spPr bwMode="auto">
              <a:xfrm>
                <a:off x="9921874" y="206480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80" name="Straight Connector 32279">
                <a:extLst>
                  <a:ext uri="{FF2B5EF4-FFF2-40B4-BE49-F238E27FC236}">
                    <a16:creationId xmlns:a16="http://schemas.microsoft.com/office/drawing/2014/main" id="{FCC113C9-3A6E-E721-52C1-B8D403165B39}"/>
                  </a:ext>
                </a:extLst>
              </p:cNvPr>
              <p:cNvCxnSpPr>
                <a:cxnSpLocks/>
              </p:cNvCxnSpPr>
              <p:nvPr/>
            </p:nvCxnSpPr>
            <p:spPr bwMode="auto">
              <a:xfrm>
                <a:off x="9910233" y="206480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81" name="Straight Connector 32280">
                <a:extLst>
                  <a:ext uri="{FF2B5EF4-FFF2-40B4-BE49-F238E27FC236}">
                    <a16:creationId xmlns:a16="http://schemas.microsoft.com/office/drawing/2014/main" id="{53205749-3161-3928-0B8A-D36B9A0C79BD}"/>
                  </a:ext>
                </a:extLst>
              </p:cNvPr>
              <p:cNvCxnSpPr>
                <a:cxnSpLocks/>
              </p:cNvCxnSpPr>
              <p:nvPr/>
            </p:nvCxnSpPr>
            <p:spPr bwMode="auto">
              <a:xfrm>
                <a:off x="9898591" y="206480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82" name="Straight Connector 32281">
                <a:extLst>
                  <a:ext uri="{FF2B5EF4-FFF2-40B4-BE49-F238E27FC236}">
                    <a16:creationId xmlns:a16="http://schemas.microsoft.com/office/drawing/2014/main" id="{0FDE0784-DB94-DCD0-274D-CFD211E0C6F4}"/>
                  </a:ext>
                </a:extLst>
              </p:cNvPr>
              <p:cNvCxnSpPr>
                <a:cxnSpLocks/>
              </p:cNvCxnSpPr>
              <p:nvPr/>
            </p:nvCxnSpPr>
            <p:spPr bwMode="auto">
              <a:xfrm>
                <a:off x="9885891" y="206480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83" name="Straight Connector 32282">
                <a:extLst>
                  <a:ext uri="{FF2B5EF4-FFF2-40B4-BE49-F238E27FC236}">
                    <a16:creationId xmlns:a16="http://schemas.microsoft.com/office/drawing/2014/main" id="{A3596FC5-67D3-3D49-7208-F8CA4639D995}"/>
                  </a:ext>
                </a:extLst>
              </p:cNvPr>
              <p:cNvCxnSpPr>
                <a:cxnSpLocks/>
              </p:cNvCxnSpPr>
              <p:nvPr/>
            </p:nvCxnSpPr>
            <p:spPr bwMode="auto">
              <a:xfrm>
                <a:off x="9874250" y="206480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84" name="Straight Connector 32283">
                <a:extLst>
                  <a:ext uri="{FF2B5EF4-FFF2-40B4-BE49-F238E27FC236}">
                    <a16:creationId xmlns:a16="http://schemas.microsoft.com/office/drawing/2014/main" id="{591296B0-171C-CBD6-5D85-129C51DD3388}"/>
                  </a:ext>
                </a:extLst>
              </p:cNvPr>
              <p:cNvCxnSpPr>
                <a:cxnSpLocks/>
              </p:cNvCxnSpPr>
              <p:nvPr/>
            </p:nvCxnSpPr>
            <p:spPr bwMode="auto">
              <a:xfrm>
                <a:off x="9860491" y="206480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85" name="Straight Connector 32284">
                <a:extLst>
                  <a:ext uri="{FF2B5EF4-FFF2-40B4-BE49-F238E27FC236}">
                    <a16:creationId xmlns:a16="http://schemas.microsoft.com/office/drawing/2014/main" id="{296177A5-7F7F-F0E4-B60D-20EE07D424D9}"/>
                  </a:ext>
                </a:extLst>
              </p:cNvPr>
              <p:cNvCxnSpPr>
                <a:cxnSpLocks/>
              </p:cNvCxnSpPr>
              <p:nvPr/>
            </p:nvCxnSpPr>
            <p:spPr bwMode="auto">
              <a:xfrm>
                <a:off x="9844616" y="206480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86" name="Straight Connector 32285">
                <a:extLst>
                  <a:ext uri="{FF2B5EF4-FFF2-40B4-BE49-F238E27FC236}">
                    <a16:creationId xmlns:a16="http://schemas.microsoft.com/office/drawing/2014/main" id="{5A5DCEC8-5C4C-C550-E915-DA4E1E819433}"/>
                  </a:ext>
                </a:extLst>
              </p:cNvPr>
              <p:cNvCxnSpPr>
                <a:cxnSpLocks/>
              </p:cNvCxnSpPr>
              <p:nvPr/>
            </p:nvCxnSpPr>
            <p:spPr bwMode="auto">
              <a:xfrm>
                <a:off x="9838266" y="206480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87" name="Straight Connector 32286">
                <a:extLst>
                  <a:ext uri="{FF2B5EF4-FFF2-40B4-BE49-F238E27FC236}">
                    <a16:creationId xmlns:a16="http://schemas.microsoft.com/office/drawing/2014/main" id="{E2EE6753-A168-198F-93A2-C8BDC0455451}"/>
                  </a:ext>
                </a:extLst>
              </p:cNvPr>
              <p:cNvCxnSpPr>
                <a:cxnSpLocks/>
              </p:cNvCxnSpPr>
              <p:nvPr/>
            </p:nvCxnSpPr>
            <p:spPr bwMode="auto">
              <a:xfrm>
                <a:off x="9831916" y="206480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88" name="Straight Connector 32287">
                <a:extLst>
                  <a:ext uri="{FF2B5EF4-FFF2-40B4-BE49-F238E27FC236}">
                    <a16:creationId xmlns:a16="http://schemas.microsoft.com/office/drawing/2014/main" id="{4D74ED08-009E-F87F-8FE3-C936DB7DE3AF}"/>
                  </a:ext>
                </a:extLst>
              </p:cNvPr>
              <p:cNvCxnSpPr>
                <a:cxnSpLocks/>
              </p:cNvCxnSpPr>
              <p:nvPr/>
            </p:nvCxnSpPr>
            <p:spPr bwMode="auto">
              <a:xfrm>
                <a:off x="9852024" y="206480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89" name="Straight Connector 32288">
                <a:extLst>
                  <a:ext uri="{FF2B5EF4-FFF2-40B4-BE49-F238E27FC236}">
                    <a16:creationId xmlns:a16="http://schemas.microsoft.com/office/drawing/2014/main" id="{C7F48D68-ED3E-18E2-E944-BFE71E56ED90}"/>
                  </a:ext>
                </a:extLst>
              </p:cNvPr>
              <p:cNvCxnSpPr>
                <a:cxnSpLocks/>
              </p:cNvCxnSpPr>
              <p:nvPr/>
            </p:nvCxnSpPr>
            <p:spPr bwMode="auto">
              <a:xfrm>
                <a:off x="9820274" y="205740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90" name="Straight Connector 32289">
                <a:extLst>
                  <a:ext uri="{FF2B5EF4-FFF2-40B4-BE49-F238E27FC236}">
                    <a16:creationId xmlns:a16="http://schemas.microsoft.com/office/drawing/2014/main" id="{EA3329F3-0A42-A802-7447-149A545BEE36}"/>
                  </a:ext>
                </a:extLst>
              </p:cNvPr>
              <p:cNvCxnSpPr>
                <a:cxnSpLocks/>
              </p:cNvCxnSpPr>
              <p:nvPr/>
            </p:nvCxnSpPr>
            <p:spPr bwMode="auto">
              <a:xfrm>
                <a:off x="9808632" y="205740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91" name="Straight Connector 32290">
                <a:extLst>
                  <a:ext uri="{FF2B5EF4-FFF2-40B4-BE49-F238E27FC236}">
                    <a16:creationId xmlns:a16="http://schemas.microsoft.com/office/drawing/2014/main" id="{6E1D5085-AC05-9D7B-7918-C45AA4BD9AFF}"/>
                  </a:ext>
                </a:extLst>
              </p:cNvPr>
              <p:cNvCxnSpPr>
                <a:cxnSpLocks/>
              </p:cNvCxnSpPr>
              <p:nvPr/>
            </p:nvCxnSpPr>
            <p:spPr bwMode="auto">
              <a:xfrm>
                <a:off x="9798049" y="205740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92" name="Straight Connector 32291">
                <a:extLst>
                  <a:ext uri="{FF2B5EF4-FFF2-40B4-BE49-F238E27FC236}">
                    <a16:creationId xmlns:a16="http://schemas.microsoft.com/office/drawing/2014/main" id="{C140C724-AB02-8642-9EF1-8F5600279B56}"/>
                  </a:ext>
                </a:extLst>
              </p:cNvPr>
              <p:cNvCxnSpPr>
                <a:cxnSpLocks/>
              </p:cNvCxnSpPr>
              <p:nvPr/>
            </p:nvCxnSpPr>
            <p:spPr bwMode="auto">
              <a:xfrm>
                <a:off x="9786405" y="205740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93" name="Straight Connector 32292">
                <a:extLst>
                  <a:ext uri="{FF2B5EF4-FFF2-40B4-BE49-F238E27FC236}">
                    <a16:creationId xmlns:a16="http://schemas.microsoft.com/office/drawing/2014/main" id="{FC35AE28-A2DA-BBFD-8B6A-768B23B7AA25}"/>
                  </a:ext>
                </a:extLst>
              </p:cNvPr>
              <p:cNvCxnSpPr>
                <a:cxnSpLocks/>
              </p:cNvCxnSpPr>
              <p:nvPr/>
            </p:nvCxnSpPr>
            <p:spPr bwMode="auto">
              <a:xfrm>
                <a:off x="9773705" y="205740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94" name="Straight Connector 32293">
                <a:extLst>
                  <a:ext uri="{FF2B5EF4-FFF2-40B4-BE49-F238E27FC236}">
                    <a16:creationId xmlns:a16="http://schemas.microsoft.com/office/drawing/2014/main" id="{A9A65873-A1B5-AA0C-B889-2C42A30D799D}"/>
                  </a:ext>
                </a:extLst>
              </p:cNvPr>
              <p:cNvCxnSpPr>
                <a:cxnSpLocks/>
              </p:cNvCxnSpPr>
              <p:nvPr/>
            </p:nvCxnSpPr>
            <p:spPr bwMode="auto">
              <a:xfrm>
                <a:off x="9759947" y="205740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95" name="Straight Connector 32294">
                <a:extLst>
                  <a:ext uri="{FF2B5EF4-FFF2-40B4-BE49-F238E27FC236}">
                    <a16:creationId xmlns:a16="http://schemas.microsoft.com/office/drawing/2014/main" id="{40EF5E8E-94C2-AB2D-046B-0B68D244D99D}"/>
                  </a:ext>
                </a:extLst>
              </p:cNvPr>
              <p:cNvCxnSpPr>
                <a:cxnSpLocks/>
              </p:cNvCxnSpPr>
              <p:nvPr/>
            </p:nvCxnSpPr>
            <p:spPr bwMode="auto">
              <a:xfrm>
                <a:off x="9747247" y="205740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96" name="Straight Connector 32295">
                <a:extLst>
                  <a:ext uri="{FF2B5EF4-FFF2-40B4-BE49-F238E27FC236}">
                    <a16:creationId xmlns:a16="http://schemas.microsoft.com/office/drawing/2014/main" id="{409D034D-790F-933C-9163-F826CC8B8981}"/>
                  </a:ext>
                </a:extLst>
              </p:cNvPr>
              <p:cNvCxnSpPr>
                <a:cxnSpLocks/>
              </p:cNvCxnSpPr>
              <p:nvPr/>
            </p:nvCxnSpPr>
            <p:spPr bwMode="auto">
              <a:xfrm>
                <a:off x="9732430" y="205740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97" name="Straight Connector 32296">
                <a:extLst>
                  <a:ext uri="{FF2B5EF4-FFF2-40B4-BE49-F238E27FC236}">
                    <a16:creationId xmlns:a16="http://schemas.microsoft.com/office/drawing/2014/main" id="{B5807FB6-73E8-36E5-6675-21BB945F1918}"/>
                  </a:ext>
                </a:extLst>
              </p:cNvPr>
              <p:cNvCxnSpPr>
                <a:cxnSpLocks/>
              </p:cNvCxnSpPr>
              <p:nvPr/>
            </p:nvCxnSpPr>
            <p:spPr bwMode="auto">
              <a:xfrm>
                <a:off x="9722905" y="205740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98" name="Straight Connector 32297">
                <a:extLst>
                  <a:ext uri="{FF2B5EF4-FFF2-40B4-BE49-F238E27FC236}">
                    <a16:creationId xmlns:a16="http://schemas.microsoft.com/office/drawing/2014/main" id="{A9CA3089-3991-A381-CCBB-295A8F903A1F}"/>
                  </a:ext>
                </a:extLst>
              </p:cNvPr>
              <p:cNvCxnSpPr>
                <a:cxnSpLocks/>
              </p:cNvCxnSpPr>
              <p:nvPr/>
            </p:nvCxnSpPr>
            <p:spPr bwMode="auto">
              <a:xfrm>
                <a:off x="9711263" y="205740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299" name="Straight Connector 32298">
                <a:extLst>
                  <a:ext uri="{FF2B5EF4-FFF2-40B4-BE49-F238E27FC236}">
                    <a16:creationId xmlns:a16="http://schemas.microsoft.com/office/drawing/2014/main" id="{BFA2C6CF-DC4C-A6A5-28F4-344BC74DFB4A}"/>
                  </a:ext>
                </a:extLst>
              </p:cNvPr>
              <p:cNvCxnSpPr>
                <a:cxnSpLocks/>
              </p:cNvCxnSpPr>
              <p:nvPr/>
            </p:nvCxnSpPr>
            <p:spPr bwMode="auto">
              <a:xfrm>
                <a:off x="9697505" y="205740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00" name="Straight Connector 32299">
                <a:extLst>
                  <a:ext uri="{FF2B5EF4-FFF2-40B4-BE49-F238E27FC236}">
                    <a16:creationId xmlns:a16="http://schemas.microsoft.com/office/drawing/2014/main" id="{22413907-A61C-CAEF-ABE0-093EBC5998F1}"/>
                  </a:ext>
                </a:extLst>
              </p:cNvPr>
              <p:cNvCxnSpPr>
                <a:cxnSpLocks/>
              </p:cNvCxnSpPr>
              <p:nvPr/>
            </p:nvCxnSpPr>
            <p:spPr bwMode="auto">
              <a:xfrm>
                <a:off x="9675280" y="205740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01" name="Straight Connector 32300">
                <a:extLst>
                  <a:ext uri="{FF2B5EF4-FFF2-40B4-BE49-F238E27FC236}">
                    <a16:creationId xmlns:a16="http://schemas.microsoft.com/office/drawing/2014/main" id="{68936E99-0CF5-8DFB-6C2C-B9044B5B5C95}"/>
                  </a:ext>
                </a:extLst>
              </p:cNvPr>
              <p:cNvCxnSpPr>
                <a:cxnSpLocks/>
              </p:cNvCxnSpPr>
              <p:nvPr/>
            </p:nvCxnSpPr>
            <p:spPr bwMode="auto">
              <a:xfrm>
                <a:off x="9662580" y="205740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02" name="Straight Connector 32301">
                <a:extLst>
                  <a:ext uri="{FF2B5EF4-FFF2-40B4-BE49-F238E27FC236}">
                    <a16:creationId xmlns:a16="http://schemas.microsoft.com/office/drawing/2014/main" id="{AFF86956-785C-48BF-2D27-AE1677CFB3C8}"/>
                  </a:ext>
                </a:extLst>
              </p:cNvPr>
              <p:cNvCxnSpPr>
                <a:cxnSpLocks/>
              </p:cNvCxnSpPr>
              <p:nvPr/>
            </p:nvCxnSpPr>
            <p:spPr bwMode="auto">
              <a:xfrm>
                <a:off x="9654113" y="205740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03" name="Straight Connector 32302">
                <a:extLst>
                  <a:ext uri="{FF2B5EF4-FFF2-40B4-BE49-F238E27FC236}">
                    <a16:creationId xmlns:a16="http://schemas.microsoft.com/office/drawing/2014/main" id="{5462BE55-5A2C-F9DB-EFF5-93C193FD82DF}"/>
                  </a:ext>
                </a:extLst>
              </p:cNvPr>
              <p:cNvCxnSpPr>
                <a:cxnSpLocks/>
              </p:cNvCxnSpPr>
              <p:nvPr/>
            </p:nvCxnSpPr>
            <p:spPr bwMode="auto">
              <a:xfrm>
                <a:off x="9646705" y="205740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04" name="Straight Connector 32303">
                <a:extLst>
                  <a:ext uri="{FF2B5EF4-FFF2-40B4-BE49-F238E27FC236}">
                    <a16:creationId xmlns:a16="http://schemas.microsoft.com/office/drawing/2014/main" id="{A7CC1133-B1A6-7E91-9B31-5B7B6171F995}"/>
                  </a:ext>
                </a:extLst>
              </p:cNvPr>
              <p:cNvCxnSpPr>
                <a:cxnSpLocks/>
              </p:cNvCxnSpPr>
              <p:nvPr/>
            </p:nvCxnSpPr>
            <p:spPr bwMode="auto">
              <a:xfrm>
                <a:off x="9639297" y="205740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05" name="Straight Connector 32304">
                <a:extLst>
                  <a:ext uri="{FF2B5EF4-FFF2-40B4-BE49-F238E27FC236}">
                    <a16:creationId xmlns:a16="http://schemas.microsoft.com/office/drawing/2014/main" id="{2CA00C9D-E119-C64D-7A0B-CAE607A4C363}"/>
                  </a:ext>
                </a:extLst>
              </p:cNvPr>
              <p:cNvCxnSpPr>
                <a:cxnSpLocks/>
              </p:cNvCxnSpPr>
              <p:nvPr/>
            </p:nvCxnSpPr>
            <p:spPr bwMode="auto">
              <a:xfrm>
                <a:off x="9626597" y="205740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06" name="Straight Connector 32305">
                <a:extLst>
                  <a:ext uri="{FF2B5EF4-FFF2-40B4-BE49-F238E27FC236}">
                    <a16:creationId xmlns:a16="http://schemas.microsoft.com/office/drawing/2014/main" id="{9EAE8F53-6C2A-2518-2BC2-3FEE16B07807}"/>
                  </a:ext>
                </a:extLst>
              </p:cNvPr>
              <p:cNvCxnSpPr>
                <a:cxnSpLocks/>
              </p:cNvCxnSpPr>
              <p:nvPr/>
            </p:nvCxnSpPr>
            <p:spPr bwMode="auto">
              <a:xfrm>
                <a:off x="9600139" y="204152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07" name="Straight Connector 32306">
                <a:extLst>
                  <a:ext uri="{FF2B5EF4-FFF2-40B4-BE49-F238E27FC236}">
                    <a16:creationId xmlns:a16="http://schemas.microsoft.com/office/drawing/2014/main" id="{5B0B5306-788B-70EC-8E5D-E3384FDFA025}"/>
                  </a:ext>
                </a:extLst>
              </p:cNvPr>
              <p:cNvCxnSpPr>
                <a:cxnSpLocks/>
              </p:cNvCxnSpPr>
              <p:nvPr/>
            </p:nvCxnSpPr>
            <p:spPr bwMode="auto">
              <a:xfrm>
                <a:off x="9592731" y="204152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08" name="Straight Connector 32307">
                <a:extLst>
                  <a:ext uri="{FF2B5EF4-FFF2-40B4-BE49-F238E27FC236}">
                    <a16:creationId xmlns:a16="http://schemas.microsoft.com/office/drawing/2014/main" id="{3E00C3F7-529A-A601-2DDD-6044828D9CA0}"/>
                  </a:ext>
                </a:extLst>
              </p:cNvPr>
              <p:cNvCxnSpPr>
                <a:cxnSpLocks/>
              </p:cNvCxnSpPr>
              <p:nvPr/>
            </p:nvCxnSpPr>
            <p:spPr bwMode="auto">
              <a:xfrm>
                <a:off x="9583206" y="20341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09" name="Straight Connector 32308">
                <a:extLst>
                  <a:ext uri="{FF2B5EF4-FFF2-40B4-BE49-F238E27FC236}">
                    <a16:creationId xmlns:a16="http://schemas.microsoft.com/office/drawing/2014/main" id="{903D0FCD-0DD8-0CC1-DF7C-AE9A04FFC2CC}"/>
                  </a:ext>
                </a:extLst>
              </p:cNvPr>
              <p:cNvCxnSpPr>
                <a:cxnSpLocks/>
              </p:cNvCxnSpPr>
              <p:nvPr/>
            </p:nvCxnSpPr>
            <p:spPr bwMode="auto">
              <a:xfrm>
                <a:off x="9572623" y="20341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10" name="Straight Connector 32309">
                <a:extLst>
                  <a:ext uri="{FF2B5EF4-FFF2-40B4-BE49-F238E27FC236}">
                    <a16:creationId xmlns:a16="http://schemas.microsoft.com/office/drawing/2014/main" id="{897F3CA7-12CD-DC2C-F1EB-E4576479E6FD}"/>
                  </a:ext>
                </a:extLst>
              </p:cNvPr>
              <p:cNvCxnSpPr>
                <a:cxnSpLocks/>
              </p:cNvCxnSpPr>
              <p:nvPr/>
            </p:nvCxnSpPr>
            <p:spPr bwMode="auto">
              <a:xfrm>
                <a:off x="9557806" y="20341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11" name="Straight Connector 32310">
                <a:extLst>
                  <a:ext uri="{FF2B5EF4-FFF2-40B4-BE49-F238E27FC236}">
                    <a16:creationId xmlns:a16="http://schemas.microsoft.com/office/drawing/2014/main" id="{E880CB1D-3791-C5D4-0F5B-BEF1EC8999CA}"/>
                  </a:ext>
                </a:extLst>
              </p:cNvPr>
              <p:cNvCxnSpPr>
                <a:cxnSpLocks/>
              </p:cNvCxnSpPr>
              <p:nvPr/>
            </p:nvCxnSpPr>
            <p:spPr bwMode="auto">
              <a:xfrm>
                <a:off x="9549339" y="20341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12" name="Straight Connector 32311">
                <a:extLst>
                  <a:ext uri="{FF2B5EF4-FFF2-40B4-BE49-F238E27FC236}">
                    <a16:creationId xmlns:a16="http://schemas.microsoft.com/office/drawing/2014/main" id="{AE15859E-86D7-3410-5B59-3A7C53DB625A}"/>
                  </a:ext>
                </a:extLst>
              </p:cNvPr>
              <p:cNvCxnSpPr>
                <a:cxnSpLocks/>
              </p:cNvCxnSpPr>
              <p:nvPr/>
            </p:nvCxnSpPr>
            <p:spPr bwMode="auto">
              <a:xfrm>
                <a:off x="9539814" y="20341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13" name="Straight Connector 32312">
                <a:extLst>
                  <a:ext uri="{FF2B5EF4-FFF2-40B4-BE49-F238E27FC236}">
                    <a16:creationId xmlns:a16="http://schemas.microsoft.com/office/drawing/2014/main" id="{84C46FF4-8BF7-41E8-C9FB-4FC207F25E19}"/>
                  </a:ext>
                </a:extLst>
              </p:cNvPr>
              <p:cNvCxnSpPr>
                <a:cxnSpLocks/>
              </p:cNvCxnSpPr>
              <p:nvPr/>
            </p:nvCxnSpPr>
            <p:spPr bwMode="auto">
              <a:xfrm>
                <a:off x="9531348" y="20341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14" name="Straight Connector 32313">
                <a:extLst>
                  <a:ext uri="{FF2B5EF4-FFF2-40B4-BE49-F238E27FC236}">
                    <a16:creationId xmlns:a16="http://schemas.microsoft.com/office/drawing/2014/main" id="{DD84F861-0691-1418-EE04-55693CF9EB54}"/>
                  </a:ext>
                </a:extLst>
              </p:cNvPr>
              <p:cNvCxnSpPr>
                <a:cxnSpLocks/>
              </p:cNvCxnSpPr>
              <p:nvPr/>
            </p:nvCxnSpPr>
            <p:spPr bwMode="auto">
              <a:xfrm>
                <a:off x="9520764" y="20341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15" name="Straight Connector 32314">
                <a:extLst>
                  <a:ext uri="{FF2B5EF4-FFF2-40B4-BE49-F238E27FC236}">
                    <a16:creationId xmlns:a16="http://schemas.microsoft.com/office/drawing/2014/main" id="{D9732755-96B0-BB9F-613D-C5917BE3F1F3}"/>
                  </a:ext>
                </a:extLst>
              </p:cNvPr>
              <p:cNvCxnSpPr>
                <a:cxnSpLocks/>
              </p:cNvCxnSpPr>
              <p:nvPr/>
            </p:nvCxnSpPr>
            <p:spPr bwMode="auto">
              <a:xfrm>
                <a:off x="9510181" y="20341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16" name="Straight Connector 32315">
                <a:extLst>
                  <a:ext uri="{FF2B5EF4-FFF2-40B4-BE49-F238E27FC236}">
                    <a16:creationId xmlns:a16="http://schemas.microsoft.com/office/drawing/2014/main" id="{73CCC5E1-E565-74A5-8F5F-1293955258D1}"/>
                  </a:ext>
                </a:extLst>
              </p:cNvPr>
              <p:cNvCxnSpPr>
                <a:cxnSpLocks/>
              </p:cNvCxnSpPr>
              <p:nvPr/>
            </p:nvCxnSpPr>
            <p:spPr bwMode="auto">
              <a:xfrm>
                <a:off x="9500656" y="20341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17" name="Straight Connector 32316">
                <a:extLst>
                  <a:ext uri="{FF2B5EF4-FFF2-40B4-BE49-F238E27FC236}">
                    <a16:creationId xmlns:a16="http://schemas.microsoft.com/office/drawing/2014/main" id="{69313659-8634-374A-423A-12012DAA908E}"/>
                  </a:ext>
                </a:extLst>
              </p:cNvPr>
              <p:cNvCxnSpPr>
                <a:cxnSpLocks/>
              </p:cNvCxnSpPr>
              <p:nvPr/>
            </p:nvCxnSpPr>
            <p:spPr bwMode="auto">
              <a:xfrm>
                <a:off x="9474197" y="202776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18" name="Straight Connector 32317">
                <a:extLst>
                  <a:ext uri="{FF2B5EF4-FFF2-40B4-BE49-F238E27FC236}">
                    <a16:creationId xmlns:a16="http://schemas.microsoft.com/office/drawing/2014/main" id="{CB7D8531-E1BB-C6FA-608F-EB30745C72BD}"/>
                  </a:ext>
                </a:extLst>
              </p:cNvPr>
              <p:cNvCxnSpPr>
                <a:cxnSpLocks/>
              </p:cNvCxnSpPr>
              <p:nvPr/>
            </p:nvCxnSpPr>
            <p:spPr bwMode="auto">
              <a:xfrm>
                <a:off x="9455147" y="202776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19" name="Straight Connector 32318">
                <a:extLst>
                  <a:ext uri="{FF2B5EF4-FFF2-40B4-BE49-F238E27FC236}">
                    <a16:creationId xmlns:a16="http://schemas.microsoft.com/office/drawing/2014/main" id="{242D9229-2D46-7442-BF55-75C0834FE52B}"/>
                  </a:ext>
                </a:extLst>
              </p:cNvPr>
              <p:cNvCxnSpPr>
                <a:cxnSpLocks/>
              </p:cNvCxnSpPr>
              <p:nvPr/>
            </p:nvCxnSpPr>
            <p:spPr bwMode="auto">
              <a:xfrm>
                <a:off x="9438213" y="202776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20" name="Straight Connector 32319">
                <a:extLst>
                  <a:ext uri="{FF2B5EF4-FFF2-40B4-BE49-F238E27FC236}">
                    <a16:creationId xmlns:a16="http://schemas.microsoft.com/office/drawing/2014/main" id="{7B7688FF-D5E2-151C-399A-836F8B71EE70}"/>
                  </a:ext>
                </a:extLst>
              </p:cNvPr>
              <p:cNvCxnSpPr>
                <a:cxnSpLocks/>
              </p:cNvCxnSpPr>
              <p:nvPr/>
            </p:nvCxnSpPr>
            <p:spPr bwMode="auto">
              <a:xfrm>
                <a:off x="9448796" y="202776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21" name="Straight Connector 32320">
                <a:extLst>
                  <a:ext uri="{FF2B5EF4-FFF2-40B4-BE49-F238E27FC236}">
                    <a16:creationId xmlns:a16="http://schemas.microsoft.com/office/drawing/2014/main" id="{1DF76599-7566-1DEB-6DD7-48B71D6FE44F}"/>
                  </a:ext>
                </a:extLst>
              </p:cNvPr>
              <p:cNvCxnSpPr>
                <a:cxnSpLocks/>
              </p:cNvCxnSpPr>
              <p:nvPr/>
            </p:nvCxnSpPr>
            <p:spPr bwMode="auto">
              <a:xfrm>
                <a:off x="9431863" y="202776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22" name="Straight Connector 32321">
                <a:extLst>
                  <a:ext uri="{FF2B5EF4-FFF2-40B4-BE49-F238E27FC236}">
                    <a16:creationId xmlns:a16="http://schemas.microsoft.com/office/drawing/2014/main" id="{D124A6CE-70BA-E601-CB00-175E0D8C2BF9}"/>
                  </a:ext>
                </a:extLst>
              </p:cNvPr>
              <p:cNvCxnSpPr>
                <a:cxnSpLocks/>
              </p:cNvCxnSpPr>
              <p:nvPr/>
            </p:nvCxnSpPr>
            <p:spPr bwMode="auto">
              <a:xfrm>
                <a:off x="9420222" y="202776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23" name="Straight Connector 32322">
                <a:extLst>
                  <a:ext uri="{FF2B5EF4-FFF2-40B4-BE49-F238E27FC236}">
                    <a16:creationId xmlns:a16="http://schemas.microsoft.com/office/drawing/2014/main" id="{F35981D0-9036-8933-D655-72BF9D917C8C}"/>
                  </a:ext>
                </a:extLst>
              </p:cNvPr>
              <p:cNvCxnSpPr>
                <a:cxnSpLocks/>
              </p:cNvCxnSpPr>
              <p:nvPr/>
            </p:nvCxnSpPr>
            <p:spPr bwMode="auto">
              <a:xfrm>
                <a:off x="9412814" y="202776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24" name="Straight Connector 32323">
                <a:extLst>
                  <a:ext uri="{FF2B5EF4-FFF2-40B4-BE49-F238E27FC236}">
                    <a16:creationId xmlns:a16="http://schemas.microsoft.com/office/drawing/2014/main" id="{103E393E-01B5-392E-6340-FDD9E57A1497}"/>
                  </a:ext>
                </a:extLst>
              </p:cNvPr>
              <p:cNvCxnSpPr>
                <a:cxnSpLocks/>
              </p:cNvCxnSpPr>
              <p:nvPr/>
            </p:nvCxnSpPr>
            <p:spPr bwMode="auto">
              <a:xfrm>
                <a:off x="9404347" y="20214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25" name="Straight Connector 32324">
                <a:extLst>
                  <a:ext uri="{FF2B5EF4-FFF2-40B4-BE49-F238E27FC236}">
                    <a16:creationId xmlns:a16="http://schemas.microsoft.com/office/drawing/2014/main" id="{FCA91809-1D3B-A32B-96C8-D45D32B874B1}"/>
                  </a:ext>
                </a:extLst>
              </p:cNvPr>
              <p:cNvCxnSpPr>
                <a:cxnSpLocks/>
              </p:cNvCxnSpPr>
              <p:nvPr/>
            </p:nvCxnSpPr>
            <p:spPr bwMode="auto">
              <a:xfrm>
                <a:off x="9392706" y="20214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26" name="Straight Connector 32325">
                <a:extLst>
                  <a:ext uri="{FF2B5EF4-FFF2-40B4-BE49-F238E27FC236}">
                    <a16:creationId xmlns:a16="http://schemas.microsoft.com/office/drawing/2014/main" id="{F23C5DCF-8A12-3AFD-DFE2-FBEA9C1122CC}"/>
                  </a:ext>
                </a:extLst>
              </p:cNvPr>
              <p:cNvCxnSpPr>
                <a:cxnSpLocks/>
              </p:cNvCxnSpPr>
              <p:nvPr/>
            </p:nvCxnSpPr>
            <p:spPr bwMode="auto">
              <a:xfrm>
                <a:off x="9381064" y="20214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27" name="Straight Connector 32326">
                <a:extLst>
                  <a:ext uri="{FF2B5EF4-FFF2-40B4-BE49-F238E27FC236}">
                    <a16:creationId xmlns:a16="http://schemas.microsoft.com/office/drawing/2014/main" id="{D7E8C0E9-3B8E-8529-7F0A-12C03DD2F918}"/>
                  </a:ext>
                </a:extLst>
              </p:cNvPr>
              <p:cNvCxnSpPr>
                <a:cxnSpLocks/>
              </p:cNvCxnSpPr>
              <p:nvPr/>
            </p:nvCxnSpPr>
            <p:spPr bwMode="auto">
              <a:xfrm>
                <a:off x="9368363" y="20214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28" name="Straight Connector 32327">
                <a:extLst>
                  <a:ext uri="{FF2B5EF4-FFF2-40B4-BE49-F238E27FC236}">
                    <a16:creationId xmlns:a16="http://schemas.microsoft.com/office/drawing/2014/main" id="{295735D9-184A-DAFF-0488-A3E5EB0576C9}"/>
                  </a:ext>
                </a:extLst>
              </p:cNvPr>
              <p:cNvCxnSpPr>
                <a:cxnSpLocks/>
              </p:cNvCxnSpPr>
              <p:nvPr/>
            </p:nvCxnSpPr>
            <p:spPr bwMode="auto">
              <a:xfrm>
                <a:off x="9356722" y="20214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29" name="Straight Connector 32328">
                <a:extLst>
                  <a:ext uri="{FF2B5EF4-FFF2-40B4-BE49-F238E27FC236}">
                    <a16:creationId xmlns:a16="http://schemas.microsoft.com/office/drawing/2014/main" id="{E6AA5D8A-5DCE-FF55-9B78-B22ADF4599DA}"/>
                  </a:ext>
                </a:extLst>
              </p:cNvPr>
              <p:cNvCxnSpPr>
                <a:cxnSpLocks/>
              </p:cNvCxnSpPr>
              <p:nvPr/>
            </p:nvCxnSpPr>
            <p:spPr bwMode="auto">
              <a:xfrm>
                <a:off x="9347197" y="20214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30" name="Straight Connector 32329">
                <a:extLst>
                  <a:ext uri="{FF2B5EF4-FFF2-40B4-BE49-F238E27FC236}">
                    <a16:creationId xmlns:a16="http://schemas.microsoft.com/office/drawing/2014/main" id="{DE221685-2106-4D39-E2BD-9AA6DFC317DB}"/>
                  </a:ext>
                </a:extLst>
              </p:cNvPr>
              <p:cNvCxnSpPr>
                <a:cxnSpLocks/>
              </p:cNvCxnSpPr>
              <p:nvPr/>
            </p:nvCxnSpPr>
            <p:spPr bwMode="auto">
              <a:xfrm>
                <a:off x="9334497" y="20214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31" name="Straight Connector 32330">
                <a:extLst>
                  <a:ext uri="{FF2B5EF4-FFF2-40B4-BE49-F238E27FC236}">
                    <a16:creationId xmlns:a16="http://schemas.microsoft.com/office/drawing/2014/main" id="{95C5FFD7-A178-D923-3358-34FC366C7CD5}"/>
                  </a:ext>
                </a:extLst>
              </p:cNvPr>
              <p:cNvCxnSpPr>
                <a:cxnSpLocks/>
              </p:cNvCxnSpPr>
              <p:nvPr/>
            </p:nvCxnSpPr>
            <p:spPr bwMode="auto">
              <a:xfrm>
                <a:off x="9323914" y="20214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32" name="Straight Connector 32331">
                <a:extLst>
                  <a:ext uri="{FF2B5EF4-FFF2-40B4-BE49-F238E27FC236}">
                    <a16:creationId xmlns:a16="http://schemas.microsoft.com/office/drawing/2014/main" id="{7FC81CF3-FA52-4E76-0537-2716786A7F6E}"/>
                  </a:ext>
                </a:extLst>
              </p:cNvPr>
              <p:cNvCxnSpPr>
                <a:cxnSpLocks/>
              </p:cNvCxnSpPr>
              <p:nvPr/>
            </p:nvCxnSpPr>
            <p:spPr bwMode="auto">
              <a:xfrm>
                <a:off x="9306981" y="20214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33" name="Straight Connector 32332">
                <a:extLst>
                  <a:ext uri="{FF2B5EF4-FFF2-40B4-BE49-F238E27FC236}">
                    <a16:creationId xmlns:a16="http://schemas.microsoft.com/office/drawing/2014/main" id="{A5EDF1C7-6D2C-9D17-E54C-0A3B6457B96A}"/>
                  </a:ext>
                </a:extLst>
              </p:cNvPr>
              <p:cNvCxnSpPr>
                <a:cxnSpLocks/>
              </p:cNvCxnSpPr>
              <p:nvPr/>
            </p:nvCxnSpPr>
            <p:spPr bwMode="auto">
              <a:xfrm>
                <a:off x="9296398" y="20214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34" name="Straight Connector 32333">
                <a:extLst>
                  <a:ext uri="{FF2B5EF4-FFF2-40B4-BE49-F238E27FC236}">
                    <a16:creationId xmlns:a16="http://schemas.microsoft.com/office/drawing/2014/main" id="{B743D881-505D-D755-3354-8BF0E29422ED}"/>
                  </a:ext>
                </a:extLst>
              </p:cNvPr>
              <p:cNvCxnSpPr>
                <a:cxnSpLocks/>
              </p:cNvCxnSpPr>
              <p:nvPr/>
            </p:nvCxnSpPr>
            <p:spPr bwMode="auto">
              <a:xfrm>
                <a:off x="9285814" y="20214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35" name="Straight Connector 32334">
                <a:extLst>
                  <a:ext uri="{FF2B5EF4-FFF2-40B4-BE49-F238E27FC236}">
                    <a16:creationId xmlns:a16="http://schemas.microsoft.com/office/drawing/2014/main" id="{6069A95C-522B-D026-4F1E-3CA03AD51ED2}"/>
                  </a:ext>
                </a:extLst>
              </p:cNvPr>
              <p:cNvCxnSpPr>
                <a:cxnSpLocks/>
              </p:cNvCxnSpPr>
              <p:nvPr/>
            </p:nvCxnSpPr>
            <p:spPr bwMode="auto">
              <a:xfrm>
                <a:off x="9274172" y="20214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36" name="Straight Connector 32335">
                <a:extLst>
                  <a:ext uri="{FF2B5EF4-FFF2-40B4-BE49-F238E27FC236}">
                    <a16:creationId xmlns:a16="http://schemas.microsoft.com/office/drawing/2014/main" id="{970B20CA-4CCF-9BD5-76E5-D2EB45399671}"/>
                  </a:ext>
                </a:extLst>
              </p:cNvPr>
              <p:cNvCxnSpPr>
                <a:cxnSpLocks/>
              </p:cNvCxnSpPr>
              <p:nvPr/>
            </p:nvCxnSpPr>
            <p:spPr bwMode="auto">
              <a:xfrm>
                <a:off x="9263589" y="20214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37" name="Straight Connector 32336">
                <a:extLst>
                  <a:ext uri="{FF2B5EF4-FFF2-40B4-BE49-F238E27FC236}">
                    <a16:creationId xmlns:a16="http://schemas.microsoft.com/office/drawing/2014/main" id="{43E57077-B79D-6EC3-BAC8-AE689F9BE062}"/>
                  </a:ext>
                </a:extLst>
              </p:cNvPr>
              <p:cNvCxnSpPr>
                <a:cxnSpLocks/>
              </p:cNvCxnSpPr>
              <p:nvPr/>
            </p:nvCxnSpPr>
            <p:spPr bwMode="auto">
              <a:xfrm>
                <a:off x="9249831" y="20214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38" name="Straight Connector 32337">
                <a:extLst>
                  <a:ext uri="{FF2B5EF4-FFF2-40B4-BE49-F238E27FC236}">
                    <a16:creationId xmlns:a16="http://schemas.microsoft.com/office/drawing/2014/main" id="{3CEAED7B-0A16-E7BD-D215-3DA0C5B87253}"/>
                  </a:ext>
                </a:extLst>
              </p:cNvPr>
              <p:cNvCxnSpPr>
                <a:cxnSpLocks/>
              </p:cNvCxnSpPr>
              <p:nvPr/>
            </p:nvCxnSpPr>
            <p:spPr bwMode="auto">
              <a:xfrm>
                <a:off x="9237130" y="20182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39" name="Straight Connector 32338">
                <a:extLst>
                  <a:ext uri="{FF2B5EF4-FFF2-40B4-BE49-F238E27FC236}">
                    <a16:creationId xmlns:a16="http://schemas.microsoft.com/office/drawing/2014/main" id="{78D3C540-031B-A087-94D6-A0AFD8E90E9D}"/>
                  </a:ext>
                </a:extLst>
              </p:cNvPr>
              <p:cNvCxnSpPr>
                <a:cxnSpLocks/>
              </p:cNvCxnSpPr>
              <p:nvPr/>
            </p:nvCxnSpPr>
            <p:spPr bwMode="auto">
              <a:xfrm>
                <a:off x="9224430" y="20182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40" name="Straight Connector 32339">
                <a:extLst>
                  <a:ext uri="{FF2B5EF4-FFF2-40B4-BE49-F238E27FC236}">
                    <a16:creationId xmlns:a16="http://schemas.microsoft.com/office/drawing/2014/main" id="{184AB827-C3F0-1CD5-8138-C8C359F17EFC}"/>
                  </a:ext>
                </a:extLst>
              </p:cNvPr>
              <p:cNvCxnSpPr>
                <a:cxnSpLocks/>
              </p:cNvCxnSpPr>
              <p:nvPr/>
            </p:nvCxnSpPr>
            <p:spPr bwMode="auto">
              <a:xfrm>
                <a:off x="9210671" y="20118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41" name="Straight Connector 32340">
                <a:extLst>
                  <a:ext uri="{FF2B5EF4-FFF2-40B4-BE49-F238E27FC236}">
                    <a16:creationId xmlns:a16="http://schemas.microsoft.com/office/drawing/2014/main" id="{A4B74502-8624-F3B4-1BEA-1D1647B252B4}"/>
                  </a:ext>
                </a:extLst>
              </p:cNvPr>
              <p:cNvCxnSpPr>
                <a:cxnSpLocks/>
              </p:cNvCxnSpPr>
              <p:nvPr/>
            </p:nvCxnSpPr>
            <p:spPr bwMode="auto">
              <a:xfrm>
                <a:off x="9201146" y="20118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42" name="Straight Connector 32341">
                <a:extLst>
                  <a:ext uri="{FF2B5EF4-FFF2-40B4-BE49-F238E27FC236}">
                    <a16:creationId xmlns:a16="http://schemas.microsoft.com/office/drawing/2014/main" id="{C5AFBC74-15D4-38AA-317F-3CE735C61ED5}"/>
                  </a:ext>
                </a:extLst>
              </p:cNvPr>
              <p:cNvCxnSpPr>
                <a:cxnSpLocks/>
              </p:cNvCxnSpPr>
              <p:nvPr/>
            </p:nvCxnSpPr>
            <p:spPr bwMode="auto">
              <a:xfrm>
                <a:off x="9184212" y="20118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43" name="Straight Connector 32342">
                <a:extLst>
                  <a:ext uri="{FF2B5EF4-FFF2-40B4-BE49-F238E27FC236}">
                    <a16:creationId xmlns:a16="http://schemas.microsoft.com/office/drawing/2014/main" id="{72832C09-87CD-7C4E-13CD-0869FF11F87B}"/>
                  </a:ext>
                </a:extLst>
              </p:cNvPr>
              <p:cNvCxnSpPr>
                <a:cxnSpLocks/>
              </p:cNvCxnSpPr>
              <p:nvPr/>
            </p:nvCxnSpPr>
            <p:spPr bwMode="auto">
              <a:xfrm>
                <a:off x="9171511" y="20118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44" name="Straight Connector 32343">
                <a:extLst>
                  <a:ext uri="{FF2B5EF4-FFF2-40B4-BE49-F238E27FC236}">
                    <a16:creationId xmlns:a16="http://schemas.microsoft.com/office/drawing/2014/main" id="{6B86ED89-4708-6C77-0B56-4FD99D59FA36}"/>
                  </a:ext>
                </a:extLst>
              </p:cNvPr>
              <p:cNvCxnSpPr>
                <a:cxnSpLocks/>
              </p:cNvCxnSpPr>
              <p:nvPr/>
            </p:nvCxnSpPr>
            <p:spPr bwMode="auto">
              <a:xfrm>
                <a:off x="9159869" y="20118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45" name="Straight Connector 32344">
                <a:extLst>
                  <a:ext uri="{FF2B5EF4-FFF2-40B4-BE49-F238E27FC236}">
                    <a16:creationId xmlns:a16="http://schemas.microsoft.com/office/drawing/2014/main" id="{A103125F-BF9F-8484-1E3E-B05A93128382}"/>
                  </a:ext>
                </a:extLst>
              </p:cNvPr>
              <p:cNvCxnSpPr>
                <a:cxnSpLocks/>
              </p:cNvCxnSpPr>
              <p:nvPr/>
            </p:nvCxnSpPr>
            <p:spPr bwMode="auto">
              <a:xfrm>
                <a:off x="9149286" y="20118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46" name="Straight Connector 32345">
                <a:extLst>
                  <a:ext uri="{FF2B5EF4-FFF2-40B4-BE49-F238E27FC236}">
                    <a16:creationId xmlns:a16="http://schemas.microsoft.com/office/drawing/2014/main" id="{F42E1575-157D-A505-5AC5-144E51E2FD58}"/>
                  </a:ext>
                </a:extLst>
              </p:cNvPr>
              <p:cNvCxnSpPr>
                <a:cxnSpLocks/>
              </p:cNvCxnSpPr>
              <p:nvPr/>
            </p:nvCxnSpPr>
            <p:spPr bwMode="auto">
              <a:xfrm>
                <a:off x="9138703" y="20118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47" name="Straight Connector 32346">
                <a:extLst>
                  <a:ext uri="{FF2B5EF4-FFF2-40B4-BE49-F238E27FC236}">
                    <a16:creationId xmlns:a16="http://schemas.microsoft.com/office/drawing/2014/main" id="{C38BC2B2-8683-F34F-E4D5-2D43F0E97FD1}"/>
                  </a:ext>
                </a:extLst>
              </p:cNvPr>
              <p:cNvCxnSpPr>
                <a:cxnSpLocks/>
              </p:cNvCxnSpPr>
              <p:nvPr/>
            </p:nvCxnSpPr>
            <p:spPr bwMode="auto">
              <a:xfrm>
                <a:off x="9132353" y="20118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48" name="Straight Connector 32347">
                <a:extLst>
                  <a:ext uri="{FF2B5EF4-FFF2-40B4-BE49-F238E27FC236}">
                    <a16:creationId xmlns:a16="http://schemas.microsoft.com/office/drawing/2014/main" id="{DEDE97D5-DD0A-1512-6771-DC72A8BC73DA}"/>
                  </a:ext>
                </a:extLst>
              </p:cNvPr>
              <p:cNvCxnSpPr>
                <a:cxnSpLocks/>
              </p:cNvCxnSpPr>
              <p:nvPr/>
            </p:nvCxnSpPr>
            <p:spPr bwMode="auto">
              <a:xfrm>
                <a:off x="9126003" y="20118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49" name="Straight Connector 32348">
                <a:extLst>
                  <a:ext uri="{FF2B5EF4-FFF2-40B4-BE49-F238E27FC236}">
                    <a16:creationId xmlns:a16="http://schemas.microsoft.com/office/drawing/2014/main" id="{A149D248-C56E-5C8D-73B0-6F2E3C4AAA0A}"/>
                  </a:ext>
                </a:extLst>
              </p:cNvPr>
              <p:cNvCxnSpPr>
                <a:cxnSpLocks/>
              </p:cNvCxnSpPr>
              <p:nvPr/>
            </p:nvCxnSpPr>
            <p:spPr bwMode="auto">
              <a:xfrm>
                <a:off x="9115419" y="20118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50" name="Straight Connector 32349">
                <a:extLst>
                  <a:ext uri="{FF2B5EF4-FFF2-40B4-BE49-F238E27FC236}">
                    <a16:creationId xmlns:a16="http://schemas.microsoft.com/office/drawing/2014/main" id="{B33598A5-E7E5-2777-BB68-34ECE5C9853C}"/>
                  </a:ext>
                </a:extLst>
              </p:cNvPr>
              <p:cNvCxnSpPr>
                <a:cxnSpLocks/>
              </p:cNvCxnSpPr>
              <p:nvPr/>
            </p:nvCxnSpPr>
            <p:spPr bwMode="auto">
              <a:xfrm>
                <a:off x="9108011" y="20118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51" name="Straight Connector 32350">
                <a:extLst>
                  <a:ext uri="{FF2B5EF4-FFF2-40B4-BE49-F238E27FC236}">
                    <a16:creationId xmlns:a16="http://schemas.microsoft.com/office/drawing/2014/main" id="{F952C46A-8C62-433C-3267-87694D6A7281}"/>
                  </a:ext>
                </a:extLst>
              </p:cNvPr>
              <p:cNvCxnSpPr>
                <a:cxnSpLocks/>
              </p:cNvCxnSpPr>
              <p:nvPr/>
            </p:nvCxnSpPr>
            <p:spPr bwMode="auto">
              <a:xfrm>
                <a:off x="9097428" y="20118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52" name="Straight Connector 32351">
                <a:extLst>
                  <a:ext uri="{FF2B5EF4-FFF2-40B4-BE49-F238E27FC236}">
                    <a16:creationId xmlns:a16="http://schemas.microsoft.com/office/drawing/2014/main" id="{35BA60D6-88C7-BED4-8071-ED5AADF23B9A}"/>
                  </a:ext>
                </a:extLst>
              </p:cNvPr>
              <p:cNvCxnSpPr>
                <a:cxnSpLocks/>
              </p:cNvCxnSpPr>
              <p:nvPr/>
            </p:nvCxnSpPr>
            <p:spPr bwMode="auto">
              <a:xfrm>
                <a:off x="9074145" y="20118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53" name="Straight Connector 32352">
                <a:extLst>
                  <a:ext uri="{FF2B5EF4-FFF2-40B4-BE49-F238E27FC236}">
                    <a16:creationId xmlns:a16="http://schemas.microsoft.com/office/drawing/2014/main" id="{F3314D3D-E1FE-517B-4A6B-8A82BA0E0918}"/>
                  </a:ext>
                </a:extLst>
              </p:cNvPr>
              <p:cNvCxnSpPr>
                <a:cxnSpLocks/>
              </p:cNvCxnSpPr>
              <p:nvPr/>
            </p:nvCxnSpPr>
            <p:spPr bwMode="auto">
              <a:xfrm>
                <a:off x="9062503" y="20118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54" name="Straight Connector 32353">
                <a:extLst>
                  <a:ext uri="{FF2B5EF4-FFF2-40B4-BE49-F238E27FC236}">
                    <a16:creationId xmlns:a16="http://schemas.microsoft.com/office/drawing/2014/main" id="{8E26D78F-9C24-99D9-28EC-8944950C05DA}"/>
                  </a:ext>
                </a:extLst>
              </p:cNvPr>
              <p:cNvCxnSpPr>
                <a:cxnSpLocks/>
              </p:cNvCxnSpPr>
              <p:nvPr/>
            </p:nvCxnSpPr>
            <p:spPr bwMode="auto">
              <a:xfrm>
                <a:off x="9049802" y="20118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55" name="Straight Connector 32354">
                <a:extLst>
                  <a:ext uri="{FF2B5EF4-FFF2-40B4-BE49-F238E27FC236}">
                    <a16:creationId xmlns:a16="http://schemas.microsoft.com/office/drawing/2014/main" id="{0B02052C-6EB7-E3E4-789D-DE9E382BA934}"/>
                  </a:ext>
                </a:extLst>
              </p:cNvPr>
              <p:cNvCxnSpPr>
                <a:cxnSpLocks/>
              </p:cNvCxnSpPr>
              <p:nvPr/>
            </p:nvCxnSpPr>
            <p:spPr bwMode="auto">
              <a:xfrm>
                <a:off x="9040277" y="20118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56" name="Straight Connector 32355">
                <a:extLst>
                  <a:ext uri="{FF2B5EF4-FFF2-40B4-BE49-F238E27FC236}">
                    <a16:creationId xmlns:a16="http://schemas.microsoft.com/office/drawing/2014/main" id="{A24B3028-48F1-AEB4-1822-C1C6E70EFDB6}"/>
                  </a:ext>
                </a:extLst>
              </p:cNvPr>
              <p:cNvCxnSpPr>
                <a:cxnSpLocks/>
              </p:cNvCxnSpPr>
              <p:nvPr/>
            </p:nvCxnSpPr>
            <p:spPr bwMode="auto">
              <a:xfrm>
                <a:off x="9028636" y="20118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57" name="Straight Connector 32356">
                <a:extLst>
                  <a:ext uri="{FF2B5EF4-FFF2-40B4-BE49-F238E27FC236}">
                    <a16:creationId xmlns:a16="http://schemas.microsoft.com/office/drawing/2014/main" id="{D5A0D4B6-F2AC-21BA-960F-DC0B674D7218}"/>
                  </a:ext>
                </a:extLst>
              </p:cNvPr>
              <p:cNvCxnSpPr>
                <a:cxnSpLocks/>
              </p:cNvCxnSpPr>
              <p:nvPr/>
            </p:nvCxnSpPr>
            <p:spPr bwMode="auto">
              <a:xfrm>
                <a:off x="9019111" y="20118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58" name="Straight Connector 32357">
                <a:extLst>
                  <a:ext uri="{FF2B5EF4-FFF2-40B4-BE49-F238E27FC236}">
                    <a16:creationId xmlns:a16="http://schemas.microsoft.com/office/drawing/2014/main" id="{70F2E26D-9202-2B67-2046-AA77A6873393}"/>
                  </a:ext>
                </a:extLst>
              </p:cNvPr>
              <p:cNvCxnSpPr>
                <a:cxnSpLocks/>
              </p:cNvCxnSpPr>
              <p:nvPr/>
            </p:nvCxnSpPr>
            <p:spPr bwMode="auto">
              <a:xfrm>
                <a:off x="9013819" y="20118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59" name="Straight Connector 32358">
                <a:extLst>
                  <a:ext uri="{FF2B5EF4-FFF2-40B4-BE49-F238E27FC236}">
                    <a16:creationId xmlns:a16="http://schemas.microsoft.com/office/drawing/2014/main" id="{3EF84FDC-896A-C7E7-7C5F-53370C960046}"/>
                  </a:ext>
                </a:extLst>
              </p:cNvPr>
              <p:cNvCxnSpPr>
                <a:cxnSpLocks/>
              </p:cNvCxnSpPr>
              <p:nvPr/>
            </p:nvCxnSpPr>
            <p:spPr bwMode="auto">
              <a:xfrm>
                <a:off x="9006411" y="20118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60" name="Straight Connector 32359">
                <a:extLst>
                  <a:ext uri="{FF2B5EF4-FFF2-40B4-BE49-F238E27FC236}">
                    <a16:creationId xmlns:a16="http://schemas.microsoft.com/office/drawing/2014/main" id="{3476D6DB-DAD5-660A-2E5E-AF59960D4793}"/>
                  </a:ext>
                </a:extLst>
              </p:cNvPr>
              <p:cNvCxnSpPr>
                <a:cxnSpLocks/>
              </p:cNvCxnSpPr>
              <p:nvPr/>
            </p:nvCxnSpPr>
            <p:spPr bwMode="auto">
              <a:xfrm>
                <a:off x="9001120" y="20055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61" name="Straight Connector 32360">
                <a:extLst>
                  <a:ext uri="{FF2B5EF4-FFF2-40B4-BE49-F238E27FC236}">
                    <a16:creationId xmlns:a16="http://schemas.microsoft.com/office/drawing/2014/main" id="{7AE02492-1C10-0454-9E94-85FD8C48C147}"/>
                  </a:ext>
                </a:extLst>
              </p:cNvPr>
              <p:cNvCxnSpPr>
                <a:cxnSpLocks/>
              </p:cNvCxnSpPr>
              <p:nvPr/>
            </p:nvCxnSpPr>
            <p:spPr bwMode="auto">
              <a:xfrm>
                <a:off x="8988420" y="20055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62" name="Straight Connector 32361">
                <a:extLst>
                  <a:ext uri="{FF2B5EF4-FFF2-40B4-BE49-F238E27FC236}">
                    <a16:creationId xmlns:a16="http://schemas.microsoft.com/office/drawing/2014/main" id="{E5CEC849-6A9D-BD82-5F38-DEC76497EDCE}"/>
                  </a:ext>
                </a:extLst>
              </p:cNvPr>
              <p:cNvCxnSpPr>
                <a:cxnSpLocks/>
              </p:cNvCxnSpPr>
              <p:nvPr/>
            </p:nvCxnSpPr>
            <p:spPr bwMode="auto">
              <a:xfrm>
                <a:off x="8976778" y="20055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63" name="Straight Connector 32362">
                <a:extLst>
                  <a:ext uri="{FF2B5EF4-FFF2-40B4-BE49-F238E27FC236}">
                    <a16:creationId xmlns:a16="http://schemas.microsoft.com/office/drawing/2014/main" id="{0948C7DA-BBCB-F954-7FB1-AB059CE42F7C}"/>
                  </a:ext>
                </a:extLst>
              </p:cNvPr>
              <p:cNvCxnSpPr>
                <a:cxnSpLocks/>
              </p:cNvCxnSpPr>
              <p:nvPr/>
            </p:nvCxnSpPr>
            <p:spPr bwMode="auto">
              <a:xfrm>
                <a:off x="8963019" y="20055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64" name="Straight Connector 32363">
                <a:extLst>
                  <a:ext uri="{FF2B5EF4-FFF2-40B4-BE49-F238E27FC236}">
                    <a16:creationId xmlns:a16="http://schemas.microsoft.com/office/drawing/2014/main" id="{B961B72A-9B0A-C405-81F8-ACE52792B9D9}"/>
                  </a:ext>
                </a:extLst>
              </p:cNvPr>
              <p:cNvCxnSpPr>
                <a:cxnSpLocks/>
              </p:cNvCxnSpPr>
              <p:nvPr/>
            </p:nvCxnSpPr>
            <p:spPr bwMode="auto">
              <a:xfrm>
                <a:off x="8950317" y="20055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65" name="Straight Connector 32364">
                <a:extLst>
                  <a:ext uri="{FF2B5EF4-FFF2-40B4-BE49-F238E27FC236}">
                    <a16:creationId xmlns:a16="http://schemas.microsoft.com/office/drawing/2014/main" id="{1027674A-FD17-EFC8-9501-FD60410C7A02}"/>
                  </a:ext>
                </a:extLst>
              </p:cNvPr>
              <p:cNvCxnSpPr>
                <a:cxnSpLocks/>
              </p:cNvCxnSpPr>
              <p:nvPr/>
            </p:nvCxnSpPr>
            <p:spPr bwMode="auto">
              <a:xfrm>
                <a:off x="8940792" y="20055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66" name="Straight Connector 32365">
                <a:extLst>
                  <a:ext uri="{FF2B5EF4-FFF2-40B4-BE49-F238E27FC236}">
                    <a16:creationId xmlns:a16="http://schemas.microsoft.com/office/drawing/2014/main" id="{EDB6344D-0E61-6B98-642A-69AB66F41685}"/>
                  </a:ext>
                </a:extLst>
              </p:cNvPr>
              <p:cNvCxnSpPr>
                <a:cxnSpLocks/>
              </p:cNvCxnSpPr>
              <p:nvPr/>
            </p:nvCxnSpPr>
            <p:spPr bwMode="auto">
              <a:xfrm>
                <a:off x="8930209" y="1991783"/>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67" name="Straight Connector 32366">
                <a:extLst>
                  <a:ext uri="{FF2B5EF4-FFF2-40B4-BE49-F238E27FC236}">
                    <a16:creationId xmlns:a16="http://schemas.microsoft.com/office/drawing/2014/main" id="{53D2D7F0-614D-E9D5-BC81-6CD25E742F15}"/>
                  </a:ext>
                </a:extLst>
              </p:cNvPr>
              <p:cNvCxnSpPr>
                <a:cxnSpLocks/>
              </p:cNvCxnSpPr>
              <p:nvPr/>
            </p:nvCxnSpPr>
            <p:spPr bwMode="auto">
              <a:xfrm>
                <a:off x="8918567" y="1991783"/>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68" name="Straight Connector 32367">
                <a:extLst>
                  <a:ext uri="{FF2B5EF4-FFF2-40B4-BE49-F238E27FC236}">
                    <a16:creationId xmlns:a16="http://schemas.microsoft.com/office/drawing/2014/main" id="{A328FD94-D44F-FB5B-56FF-35D2B13CEA73}"/>
                  </a:ext>
                </a:extLst>
              </p:cNvPr>
              <p:cNvCxnSpPr>
                <a:cxnSpLocks/>
              </p:cNvCxnSpPr>
              <p:nvPr/>
            </p:nvCxnSpPr>
            <p:spPr bwMode="auto">
              <a:xfrm>
                <a:off x="8905866" y="1991783"/>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69" name="Straight Connector 32368">
                <a:extLst>
                  <a:ext uri="{FF2B5EF4-FFF2-40B4-BE49-F238E27FC236}">
                    <a16:creationId xmlns:a16="http://schemas.microsoft.com/office/drawing/2014/main" id="{B0FBF198-508B-E650-0886-92AC98CDC5EB}"/>
                  </a:ext>
                </a:extLst>
              </p:cNvPr>
              <p:cNvCxnSpPr>
                <a:cxnSpLocks/>
              </p:cNvCxnSpPr>
              <p:nvPr/>
            </p:nvCxnSpPr>
            <p:spPr bwMode="auto">
              <a:xfrm>
                <a:off x="8894224" y="1991783"/>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70" name="Straight Connector 32369">
                <a:extLst>
                  <a:ext uri="{FF2B5EF4-FFF2-40B4-BE49-F238E27FC236}">
                    <a16:creationId xmlns:a16="http://schemas.microsoft.com/office/drawing/2014/main" id="{A7CC8CDD-7F06-74BF-65EA-1DD92AEF24CA}"/>
                  </a:ext>
                </a:extLst>
              </p:cNvPr>
              <p:cNvCxnSpPr>
                <a:cxnSpLocks/>
              </p:cNvCxnSpPr>
              <p:nvPr/>
            </p:nvCxnSpPr>
            <p:spPr bwMode="auto">
              <a:xfrm>
                <a:off x="8879407" y="1991783"/>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71" name="Straight Connector 32370">
                <a:extLst>
                  <a:ext uri="{FF2B5EF4-FFF2-40B4-BE49-F238E27FC236}">
                    <a16:creationId xmlns:a16="http://schemas.microsoft.com/office/drawing/2014/main" id="{81B0E389-873E-FB4A-49B9-33A10A5213FA}"/>
                  </a:ext>
                </a:extLst>
              </p:cNvPr>
              <p:cNvCxnSpPr>
                <a:cxnSpLocks/>
              </p:cNvCxnSpPr>
              <p:nvPr/>
            </p:nvCxnSpPr>
            <p:spPr bwMode="auto">
              <a:xfrm>
                <a:off x="8867763" y="1991783"/>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72" name="Straight Connector 32371">
                <a:extLst>
                  <a:ext uri="{FF2B5EF4-FFF2-40B4-BE49-F238E27FC236}">
                    <a16:creationId xmlns:a16="http://schemas.microsoft.com/office/drawing/2014/main" id="{E6E29DF2-3496-BFEA-F42E-6E43ECD85AB3}"/>
                  </a:ext>
                </a:extLst>
              </p:cNvPr>
              <p:cNvCxnSpPr>
                <a:cxnSpLocks/>
              </p:cNvCxnSpPr>
              <p:nvPr/>
            </p:nvCxnSpPr>
            <p:spPr bwMode="auto">
              <a:xfrm>
                <a:off x="8858238" y="1991783"/>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73" name="Straight Connector 32372">
                <a:extLst>
                  <a:ext uri="{FF2B5EF4-FFF2-40B4-BE49-F238E27FC236}">
                    <a16:creationId xmlns:a16="http://schemas.microsoft.com/office/drawing/2014/main" id="{03760085-AD33-0A4D-1DC1-5593C9B21CC6}"/>
                  </a:ext>
                </a:extLst>
              </p:cNvPr>
              <p:cNvCxnSpPr>
                <a:cxnSpLocks/>
              </p:cNvCxnSpPr>
              <p:nvPr/>
            </p:nvCxnSpPr>
            <p:spPr bwMode="auto">
              <a:xfrm>
                <a:off x="8848713" y="1991783"/>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74" name="Straight Connector 32373">
                <a:extLst>
                  <a:ext uri="{FF2B5EF4-FFF2-40B4-BE49-F238E27FC236}">
                    <a16:creationId xmlns:a16="http://schemas.microsoft.com/office/drawing/2014/main" id="{A9C2DDDA-765E-C22E-1C8D-155831B672C8}"/>
                  </a:ext>
                </a:extLst>
              </p:cNvPr>
              <p:cNvCxnSpPr>
                <a:cxnSpLocks/>
              </p:cNvCxnSpPr>
              <p:nvPr/>
            </p:nvCxnSpPr>
            <p:spPr bwMode="auto">
              <a:xfrm>
                <a:off x="8841304" y="1991783"/>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75" name="Straight Connector 32374">
                <a:extLst>
                  <a:ext uri="{FF2B5EF4-FFF2-40B4-BE49-F238E27FC236}">
                    <a16:creationId xmlns:a16="http://schemas.microsoft.com/office/drawing/2014/main" id="{4495E8AD-66DD-2F68-E095-789EC1FEF1C3}"/>
                  </a:ext>
                </a:extLst>
              </p:cNvPr>
              <p:cNvCxnSpPr>
                <a:cxnSpLocks/>
              </p:cNvCxnSpPr>
              <p:nvPr/>
            </p:nvCxnSpPr>
            <p:spPr bwMode="auto">
              <a:xfrm>
                <a:off x="8819079" y="19833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76" name="Straight Connector 32375">
                <a:extLst>
                  <a:ext uri="{FF2B5EF4-FFF2-40B4-BE49-F238E27FC236}">
                    <a16:creationId xmlns:a16="http://schemas.microsoft.com/office/drawing/2014/main" id="{1A26833F-C5A9-9072-5F6F-8DCE3D45FE5C}"/>
                  </a:ext>
                </a:extLst>
              </p:cNvPr>
              <p:cNvCxnSpPr>
                <a:cxnSpLocks/>
              </p:cNvCxnSpPr>
              <p:nvPr/>
            </p:nvCxnSpPr>
            <p:spPr bwMode="auto">
              <a:xfrm>
                <a:off x="8808496" y="19833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77" name="Straight Connector 32376">
                <a:extLst>
                  <a:ext uri="{FF2B5EF4-FFF2-40B4-BE49-F238E27FC236}">
                    <a16:creationId xmlns:a16="http://schemas.microsoft.com/office/drawing/2014/main" id="{6923AECC-1ECE-5665-6C46-EA6806BB34F6}"/>
                  </a:ext>
                </a:extLst>
              </p:cNvPr>
              <p:cNvCxnSpPr>
                <a:cxnSpLocks/>
              </p:cNvCxnSpPr>
              <p:nvPr/>
            </p:nvCxnSpPr>
            <p:spPr bwMode="auto">
              <a:xfrm>
                <a:off x="8801088" y="19833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78" name="Straight Connector 32377">
                <a:extLst>
                  <a:ext uri="{FF2B5EF4-FFF2-40B4-BE49-F238E27FC236}">
                    <a16:creationId xmlns:a16="http://schemas.microsoft.com/office/drawing/2014/main" id="{47473C4D-332F-5D0F-C951-FD82AC9E3DA6}"/>
                  </a:ext>
                </a:extLst>
              </p:cNvPr>
              <p:cNvCxnSpPr>
                <a:cxnSpLocks/>
              </p:cNvCxnSpPr>
              <p:nvPr/>
            </p:nvCxnSpPr>
            <p:spPr bwMode="auto">
              <a:xfrm>
                <a:off x="8793680" y="19833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79" name="Straight Connector 32378">
                <a:extLst>
                  <a:ext uri="{FF2B5EF4-FFF2-40B4-BE49-F238E27FC236}">
                    <a16:creationId xmlns:a16="http://schemas.microsoft.com/office/drawing/2014/main" id="{B3DDD395-3404-4587-5C11-946754BDF97B}"/>
                  </a:ext>
                </a:extLst>
              </p:cNvPr>
              <p:cNvCxnSpPr>
                <a:cxnSpLocks/>
              </p:cNvCxnSpPr>
              <p:nvPr/>
            </p:nvCxnSpPr>
            <p:spPr bwMode="auto">
              <a:xfrm>
                <a:off x="8779922" y="19833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80" name="Straight Connector 32379">
                <a:extLst>
                  <a:ext uri="{FF2B5EF4-FFF2-40B4-BE49-F238E27FC236}">
                    <a16:creationId xmlns:a16="http://schemas.microsoft.com/office/drawing/2014/main" id="{91733BAF-3107-E586-3802-721A1C7CD605}"/>
                  </a:ext>
                </a:extLst>
              </p:cNvPr>
              <p:cNvCxnSpPr>
                <a:cxnSpLocks/>
              </p:cNvCxnSpPr>
              <p:nvPr/>
            </p:nvCxnSpPr>
            <p:spPr bwMode="auto">
              <a:xfrm>
                <a:off x="8767221" y="19833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81" name="Straight Connector 32380">
                <a:extLst>
                  <a:ext uri="{FF2B5EF4-FFF2-40B4-BE49-F238E27FC236}">
                    <a16:creationId xmlns:a16="http://schemas.microsoft.com/office/drawing/2014/main" id="{20434FFC-A37D-D844-A68A-44860D2B6EC0}"/>
                  </a:ext>
                </a:extLst>
              </p:cNvPr>
              <p:cNvCxnSpPr>
                <a:cxnSpLocks/>
              </p:cNvCxnSpPr>
              <p:nvPr/>
            </p:nvCxnSpPr>
            <p:spPr bwMode="auto">
              <a:xfrm>
                <a:off x="8755580" y="19833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82" name="Straight Connector 32381">
                <a:extLst>
                  <a:ext uri="{FF2B5EF4-FFF2-40B4-BE49-F238E27FC236}">
                    <a16:creationId xmlns:a16="http://schemas.microsoft.com/office/drawing/2014/main" id="{3B18B7E5-3FB2-CABA-990B-D5AC3A9210C5}"/>
                  </a:ext>
                </a:extLst>
              </p:cNvPr>
              <p:cNvCxnSpPr>
                <a:cxnSpLocks/>
              </p:cNvCxnSpPr>
              <p:nvPr/>
            </p:nvCxnSpPr>
            <p:spPr bwMode="auto">
              <a:xfrm>
                <a:off x="8741821" y="19833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83" name="Straight Connector 32382">
                <a:extLst>
                  <a:ext uri="{FF2B5EF4-FFF2-40B4-BE49-F238E27FC236}">
                    <a16:creationId xmlns:a16="http://schemas.microsoft.com/office/drawing/2014/main" id="{4621A80A-5EC4-9ED5-8D3B-360200C298B4}"/>
                  </a:ext>
                </a:extLst>
              </p:cNvPr>
              <p:cNvCxnSpPr>
                <a:cxnSpLocks/>
              </p:cNvCxnSpPr>
              <p:nvPr/>
            </p:nvCxnSpPr>
            <p:spPr bwMode="auto">
              <a:xfrm>
                <a:off x="8725946" y="19833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84" name="Straight Connector 32383">
                <a:extLst>
                  <a:ext uri="{FF2B5EF4-FFF2-40B4-BE49-F238E27FC236}">
                    <a16:creationId xmlns:a16="http://schemas.microsoft.com/office/drawing/2014/main" id="{15D96AF3-F985-7309-E070-3D5AEA93D896}"/>
                  </a:ext>
                </a:extLst>
              </p:cNvPr>
              <p:cNvCxnSpPr>
                <a:cxnSpLocks/>
              </p:cNvCxnSpPr>
              <p:nvPr/>
            </p:nvCxnSpPr>
            <p:spPr bwMode="auto">
              <a:xfrm>
                <a:off x="8715363" y="19833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85" name="Straight Connector 32384">
                <a:extLst>
                  <a:ext uri="{FF2B5EF4-FFF2-40B4-BE49-F238E27FC236}">
                    <a16:creationId xmlns:a16="http://schemas.microsoft.com/office/drawing/2014/main" id="{4778179B-832E-36B9-E99D-8EAF007AC4D4}"/>
                  </a:ext>
                </a:extLst>
              </p:cNvPr>
              <p:cNvCxnSpPr>
                <a:cxnSpLocks/>
              </p:cNvCxnSpPr>
              <p:nvPr/>
            </p:nvCxnSpPr>
            <p:spPr bwMode="auto">
              <a:xfrm>
                <a:off x="8709013" y="198331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86" name="Straight Connector 32385">
                <a:extLst>
                  <a:ext uri="{FF2B5EF4-FFF2-40B4-BE49-F238E27FC236}">
                    <a16:creationId xmlns:a16="http://schemas.microsoft.com/office/drawing/2014/main" id="{53D81CEE-F472-30A1-A03B-4D00653C949E}"/>
                  </a:ext>
                </a:extLst>
              </p:cNvPr>
              <p:cNvCxnSpPr>
                <a:cxnSpLocks/>
              </p:cNvCxnSpPr>
              <p:nvPr/>
            </p:nvCxnSpPr>
            <p:spPr bwMode="auto">
              <a:xfrm>
                <a:off x="8699488" y="197802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87" name="Straight Connector 32386">
                <a:extLst>
                  <a:ext uri="{FF2B5EF4-FFF2-40B4-BE49-F238E27FC236}">
                    <a16:creationId xmlns:a16="http://schemas.microsoft.com/office/drawing/2014/main" id="{DF4BB729-FA36-32A0-C314-77C53511F679}"/>
                  </a:ext>
                </a:extLst>
              </p:cNvPr>
              <p:cNvCxnSpPr>
                <a:cxnSpLocks/>
              </p:cNvCxnSpPr>
              <p:nvPr/>
            </p:nvCxnSpPr>
            <p:spPr bwMode="auto">
              <a:xfrm>
                <a:off x="8692080" y="197802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88" name="Straight Connector 32387">
                <a:extLst>
                  <a:ext uri="{FF2B5EF4-FFF2-40B4-BE49-F238E27FC236}">
                    <a16:creationId xmlns:a16="http://schemas.microsoft.com/office/drawing/2014/main" id="{CB907860-0E18-8DD7-343B-CB15E657F0B6}"/>
                  </a:ext>
                </a:extLst>
              </p:cNvPr>
              <p:cNvCxnSpPr>
                <a:cxnSpLocks/>
              </p:cNvCxnSpPr>
              <p:nvPr/>
            </p:nvCxnSpPr>
            <p:spPr bwMode="auto">
              <a:xfrm>
                <a:off x="8678322" y="197802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89" name="Straight Connector 32388">
                <a:extLst>
                  <a:ext uri="{FF2B5EF4-FFF2-40B4-BE49-F238E27FC236}">
                    <a16:creationId xmlns:a16="http://schemas.microsoft.com/office/drawing/2014/main" id="{08DDF5E8-063A-FCBA-38C6-CD651BFE0882}"/>
                  </a:ext>
                </a:extLst>
              </p:cNvPr>
              <p:cNvCxnSpPr>
                <a:cxnSpLocks/>
              </p:cNvCxnSpPr>
              <p:nvPr/>
            </p:nvCxnSpPr>
            <p:spPr bwMode="auto">
              <a:xfrm>
                <a:off x="8669855" y="197802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90" name="Straight Connector 32389">
                <a:extLst>
                  <a:ext uri="{FF2B5EF4-FFF2-40B4-BE49-F238E27FC236}">
                    <a16:creationId xmlns:a16="http://schemas.microsoft.com/office/drawing/2014/main" id="{71360724-DD24-442F-E5F3-675202A02749}"/>
                  </a:ext>
                </a:extLst>
              </p:cNvPr>
              <p:cNvCxnSpPr>
                <a:cxnSpLocks/>
              </p:cNvCxnSpPr>
              <p:nvPr/>
            </p:nvCxnSpPr>
            <p:spPr bwMode="auto">
              <a:xfrm>
                <a:off x="8665622" y="197802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91" name="Straight Connector 32390">
                <a:extLst>
                  <a:ext uri="{FF2B5EF4-FFF2-40B4-BE49-F238E27FC236}">
                    <a16:creationId xmlns:a16="http://schemas.microsoft.com/office/drawing/2014/main" id="{0F237F28-7C29-5F38-8C60-2E85FB7F3603}"/>
                  </a:ext>
                </a:extLst>
              </p:cNvPr>
              <p:cNvCxnSpPr>
                <a:cxnSpLocks/>
              </p:cNvCxnSpPr>
              <p:nvPr/>
            </p:nvCxnSpPr>
            <p:spPr bwMode="auto">
              <a:xfrm>
                <a:off x="8650805" y="19737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92" name="Straight Connector 32391">
                <a:extLst>
                  <a:ext uri="{FF2B5EF4-FFF2-40B4-BE49-F238E27FC236}">
                    <a16:creationId xmlns:a16="http://schemas.microsoft.com/office/drawing/2014/main" id="{8DBA222F-C1EC-C128-087B-1008355957DB}"/>
                  </a:ext>
                </a:extLst>
              </p:cNvPr>
              <p:cNvCxnSpPr>
                <a:cxnSpLocks/>
              </p:cNvCxnSpPr>
              <p:nvPr/>
            </p:nvCxnSpPr>
            <p:spPr bwMode="auto">
              <a:xfrm>
                <a:off x="8637046" y="19737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93" name="Straight Connector 32392">
                <a:extLst>
                  <a:ext uri="{FF2B5EF4-FFF2-40B4-BE49-F238E27FC236}">
                    <a16:creationId xmlns:a16="http://schemas.microsoft.com/office/drawing/2014/main" id="{F9B162D3-DB56-124D-3FFF-0BE0A7A1AD1E}"/>
                  </a:ext>
                </a:extLst>
              </p:cNvPr>
              <p:cNvCxnSpPr>
                <a:cxnSpLocks/>
              </p:cNvCxnSpPr>
              <p:nvPr/>
            </p:nvCxnSpPr>
            <p:spPr bwMode="auto">
              <a:xfrm>
                <a:off x="8628579" y="197379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94" name="Straight Connector 32393">
                <a:extLst>
                  <a:ext uri="{FF2B5EF4-FFF2-40B4-BE49-F238E27FC236}">
                    <a16:creationId xmlns:a16="http://schemas.microsoft.com/office/drawing/2014/main" id="{59CD7338-E1B0-A042-3BCB-642893C43836}"/>
                  </a:ext>
                </a:extLst>
              </p:cNvPr>
              <p:cNvCxnSpPr>
                <a:cxnSpLocks/>
              </p:cNvCxnSpPr>
              <p:nvPr/>
            </p:nvCxnSpPr>
            <p:spPr bwMode="auto">
              <a:xfrm>
                <a:off x="8620112"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95" name="Straight Connector 32394">
                <a:extLst>
                  <a:ext uri="{FF2B5EF4-FFF2-40B4-BE49-F238E27FC236}">
                    <a16:creationId xmlns:a16="http://schemas.microsoft.com/office/drawing/2014/main" id="{30679127-05DF-C38B-7303-CA121D59B8C7}"/>
                  </a:ext>
                </a:extLst>
              </p:cNvPr>
              <p:cNvCxnSpPr>
                <a:cxnSpLocks/>
              </p:cNvCxnSpPr>
              <p:nvPr/>
            </p:nvCxnSpPr>
            <p:spPr bwMode="auto">
              <a:xfrm>
                <a:off x="8606354"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96" name="Straight Connector 32395">
                <a:extLst>
                  <a:ext uri="{FF2B5EF4-FFF2-40B4-BE49-F238E27FC236}">
                    <a16:creationId xmlns:a16="http://schemas.microsoft.com/office/drawing/2014/main" id="{3891A52B-850B-4B54-0F68-C280949727EB}"/>
                  </a:ext>
                </a:extLst>
              </p:cNvPr>
              <p:cNvCxnSpPr>
                <a:cxnSpLocks/>
              </p:cNvCxnSpPr>
              <p:nvPr/>
            </p:nvCxnSpPr>
            <p:spPr bwMode="auto">
              <a:xfrm>
                <a:off x="8598945"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97" name="Straight Connector 32396">
                <a:extLst>
                  <a:ext uri="{FF2B5EF4-FFF2-40B4-BE49-F238E27FC236}">
                    <a16:creationId xmlns:a16="http://schemas.microsoft.com/office/drawing/2014/main" id="{B0DB1004-A54E-541F-4E60-E5166A1C262C}"/>
                  </a:ext>
                </a:extLst>
              </p:cNvPr>
              <p:cNvCxnSpPr>
                <a:cxnSpLocks/>
              </p:cNvCxnSpPr>
              <p:nvPr/>
            </p:nvCxnSpPr>
            <p:spPr bwMode="auto">
              <a:xfrm>
                <a:off x="8589420"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98" name="Straight Connector 32397">
                <a:extLst>
                  <a:ext uri="{FF2B5EF4-FFF2-40B4-BE49-F238E27FC236}">
                    <a16:creationId xmlns:a16="http://schemas.microsoft.com/office/drawing/2014/main" id="{EE94BCE8-64FF-37C8-C5DA-5976AAE50C30}"/>
                  </a:ext>
                </a:extLst>
              </p:cNvPr>
              <p:cNvCxnSpPr>
                <a:cxnSpLocks/>
              </p:cNvCxnSpPr>
              <p:nvPr/>
            </p:nvCxnSpPr>
            <p:spPr bwMode="auto">
              <a:xfrm>
                <a:off x="8578836"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399" name="Straight Connector 32398">
                <a:extLst>
                  <a:ext uri="{FF2B5EF4-FFF2-40B4-BE49-F238E27FC236}">
                    <a16:creationId xmlns:a16="http://schemas.microsoft.com/office/drawing/2014/main" id="{89653FEC-7B65-80A8-A5A5-2E2E1EA6ED3D}"/>
                  </a:ext>
                </a:extLst>
              </p:cNvPr>
              <p:cNvCxnSpPr>
                <a:cxnSpLocks/>
              </p:cNvCxnSpPr>
              <p:nvPr/>
            </p:nvCxnSpPr>
            <p:spPr bwMode="auto">
              <a:xfrm>
                <a:off x="8568252"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00" name="Straight Connector 32399">
                <a:extLst>
                  <a:ext uri="{FF2B5EF4-FFF2-40B4-BE49-F238E27FC236}">
                    <a16:creationId xmlns:a16="http://schemas.microsoft.com/office/drawing/2014/main" id="{69113DDD-7021-38D8-17E6-D3871AB51BC9}"/>
                  </a:ext>
                </a:extLst>
              </p:cNvPr>
              <p:cNvCxnSpPr>
                <a:cxnSpLocks/>
              </p:cNvCxnSpPr>
              <p:nvPr/>
            </p:nvCxnSpPr>
            <p:spPr bwMode="auto">
              <a:xfrm>
                <a:off x="8557668"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01" name="Straight Connector 32400">
                <a:extLst>
                  <a:ext uri="{FF2B5EF4-FFF2-40B4-BE49-F238E27FC236}">
                    <a16:creationId xmlns:a16="http://schemas.microsoft.com/office/drawing/2014/main" id="{3F12D529-430D-1F38-7C3B-551EA340E12F}"/>
                  </a:ext>
                </a:extLst>
              </p:cNvPr>
              <p:cNvCxnSpPr>
                <a:cxnSpLocks/>
              </p:cNvCxnSpPr>
              <p:nvPr/>
            </p:nvCxnSpPr>
            <p:spPr bwMode="auto">
              <a:xfrm>
                <a:off x="8544967"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02" name="Straight Connector 32401">
                <a:extLst>
                  <a:ext uri="{FF2B5EF4-FFF2-40B4-BE49-F238E27FC236}">
                    <a16:creationId xmlns:a16="http://schemas.microsoft.com/office/drawing/2014/main" id="{9AAAA606-F782-C1F8-7831-BF93DEC33DF5}"/>
                  </a:ext>
                </a:extLst>
              </p:cNvPr>
              <p:cNvCxnSpPr>
                <a:cxnSpLocks/>
              </p:cNvCxnSpPr>
              <p:nvPr/>
            </p:nvCxnSpPr>
            <p:spPr bwMode="auto">
              <a:xfrm>
                <a:off x="8533325"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03" name="Straight Connector 32402">
                <a:extLst>
                  <a:ext uri="{FF2B5EF4-FFF2-40B4-BE49-F238E27FC236}">
                    <a16:creationId xmlns:a16="http://schemas.microsoft.com/office/drawing/2014/main" id="{97B6297A-CBEA-C0F8-9588-F5D8C020AFCC}"/>
                  </a:ext>
                </a:extLst>
              </p:cNvPr>
              <p:cNvCxnSpPr>
                <a:cxnSpLocks/>
              </p:cNvCxnSpPr>
              <p:nvPr/>
            </p:nvCxnSpPr>
            <p:spPr bwMode="auto">
              <a:xfrm>
                <a:off x="8519567"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04" name="Straight Connector 32403">
                <a:extLst>
                  <a:ext uri="{FF2B5EF4-FFF2-40B4-BE49-F238E27FC236}">
                    <a16:creationId xmlns:a16="http://schemas.microsoft.com/office/drawing/2014/main" id="{8F8510FC-A1AB-F18A-3427-5C2762AE4B28}"/>
                  </a:ext>
                </a:extLst>
              </p:cNvPr>
              <p:cNvCxnSpPr>
                <a:cxnSpLocks/>
              </p:cNvCxnSpPr>
              <p:nvPr/>
            </p:nvCxnSpPr>
            <p:spPr bwMode="auto">
              <a:xfrm>
                <a:off x="8502634"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05" name="Straight Connector 32404">
                <a:extLst>
                  <a:ext uri="{FF2B5EF4-FFF2-40B4-BE49-F238E27FC236}">
                    <a16:creationId xmlns:a16="http://schemas.microsoft.com/office/drawing/2014/main" id="{905700D5-74A3-A34A-D804-F85F6B0F959E}"/>
                  </a:ext>
                </a:extLst>
              </p:cNvPr>
              <p:cNvCxnSpPr>
                <a:cxnSpLocks/>
              </p:cNvCxnSpPr>
              <p:nvPr/>
            </p:nvCxnSpPr>
            <p:spPr bwMode="auto">
              <a:xfrm>
                <a:off x="8510042"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06" name="Straight Connector 32405">
                <a:extLst>
                  <a:ext uri="{FF2B5EF4-FFF2-40B4-BE49-F238E27FC236}">
                    <a16:creationId xmlns:a16="http://schemas.microsoft.com/office/drawing/2014/main" id="{3BD4F1FA-102C-74C9-6EBB-C8D07A81193B}"/>
                  </a:ext>
                </a:extLst>
              </p:cNvPr>
              <p:cNvCxnSpPr>
                <a:cxnSpLocks/>
              </p:cNvCxnSpPr>
              <p:nvPr/>
            </p:nvCxnSpPr>
            <p:spPr bwMode="auto">
              <a:xfrm>
                <a:off x="8493108"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07" name="Straight Connector 32406">
                <a:extLst>
                  <a:ext uri="{FF2B5EF4-FFF2-40B4-BE49-F238E27FC236}">
                    <a16:creationId xmlns:a16="http://schemas.microsoft.com/office/drawing/2014/main" id="{60B04A17-EE1A-1F67-263D-DC12D4E0D8B4}"/>
                  </a:ext>
                </a:extLst>
              </p:cNvPr>
              <p:cNvCxnSpPr>
                <a:cxnSpLocks/>
              </p:cNvCxnSpPr>
              <p:nvPr/>
            </p:nvCxnSpPr>
            <p:spPr bwMode="auto">
              <a:xfrm>
                <a:off x="8482525"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08" name="Straight Connector 32407">
                <a:extLst>
                  <a:ext uri="{FF2B5EF4-FFF2-40B4-BE49-F238E27FC236}">
                    <a16:creationId xmlns:a16="http://schemas.microsoft.com/office/drawing/2014/main" id="{0AF7A8FB-4C58-04DE-E266-CBFC1C886E1B}"/>
                  </a:ext>
                </a:extLst>
              </p:cNvPr>
              <p:cNvCxnSpPr>
                <a:cxnSpLocks/>
              </p:cNvCxnSpPr>
              <p:nvPr/>
            </p:nvCxnSpPr>
            <p:spPr bwMode="auto">
              <a:xfrm>
                <a:off x="8475116"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09" name="Straight Connector 32408">
                <a:extLst>
                  <a:ext uri="{FF2B5EF4-FFF2-40B4-BE49-F238E27FC236}">
                    <a16:creationId xmlns:a16="http://schemas.microsoft.com/office/drawing/2014/main" id="{16B5FA5F-C0EA-0FAC-C0F5-40E87F3A1B51}"/>
                  </a:ext>
                </a:extLst>
              </p:cNvPr>
              <p:cNvCxnSpPr>
                <a:cxnSpLocks/>
              </p:cNvCxnSpPr>
              <p:nvPr/>
            </p:nvCxnSpPr>
            <p:spPr bwMode="auto">
              <a:xfrm>
                <a:off x="8464532"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10" name="Straight Connector 32409">
                <a:extLst>
                  <a:ext uri="{FF2B5EF4-FFF2-40B4-BE49-F238E27FC236}">
                    <a16:creationId xmlns:a16="http://schemas.microsoft.com/office/drawing/2014/main" id="{3C88EA8D-BC21-32F0-9606-CB5FC4D2403E}"/>
                  </a:ext>
                </a:extLst>
              </p:cNvPr>
              <p:cNvCxnSpPr>
                <a:cxnSpLocks/>
              </p:cNvCxnSpPr>
              <p:nvPr/>
            </p:nvCxnSpPr>
            <p:spPr bwMode="auto">
              <a:xfrm>
                <a:off x="8453949"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11" name="Straight Connector 32410">
                <a:extLst>
                  <a:ext uri="{FF2B5EF4-FFF2-40B4-BE49-F238E27FC236}">
                    <a16:creationId xmlns:a16="http://schemas.microsoft.com/office/drawing/2014/main" id="{9C85FF6B-E825-E842-DEE8-F19A556130D8}"/>
                  </a:ext>
                </a:extLst>
              </p:cNvPr>
              <p:cNvCxnSpPr>
                <a:cxnSpLocks/>
              </p:cNvCxnSpPr>
              <p:nvPr/>
            </p:nvCxnSpPr>
            <p:spPr bwMode="auto">
              <a:xfrm>
                <a:off x="8444424"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12" name="Straight Connector 32411">
                <a:extLst>
                  <a:ext uri="{FF2B5EF4-FFF2-40B4-BE49-F238E27FC236}">
                    <a16:creationId xmlns:a16="http://schemas.microsoft.com/office/drawing/2014/main" id="{CAA08AF5-B757-A7FC-662E-A2FCDA4AA51B}"/>
                  </a:ext>
                </a:extLst>
              </p:cNvPr>
              <p:cNvCxnSpPr>
                <a:cxnSpLocks/>
              </p:cNvCxnSpPr>
              <p:nvPr/>
            </p:nvCxnSpPr>
            <p:spPr bwMode="auto">
              <a:xfrm>
                <a:off x="8432783"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13" name="Straight Connector 32412">
                <a:extLst>
                  <a:ext uri="{FF2B5EF4-FFF2-40B4-BE49-F238E27FC236}">
                    <a16:creationId xmlns:a16="http://schemas.microsoft.com/office/drawing/2014/main" id="{4A41BC27-0BBB-8646-0E87-BC3D2D83D92E}"/>
                  </a:ext>
                </a:extLst>
              </p:cNvPr>
              <p:cNvCxnSpPr>
                <a:cxnSpLocks/>
              </p:cNvCxnSpPr>
              <p:nvPr/>
            </p:nvCxnSpPr>
            <p:spPr bwMode="auto">
              <a:xfrm>
                <a:off x="8420083"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14" name="Straight Connector 32413">
                <a:extLst>
                  <a:ext uri="{FF2B5EF4-FFF2-40B4-BE49-F238E27FC236}">
                    <a16:creationId xmlns:a16="http://schemas.microsoft.com/office/drawing/2014/main" id="{0CE9194A-77C9-6FAE-6B11-F8DF7429DF99}"/>
                  </a:ext>
                </a:extLst>
              </p:cNvPr>
              <p:cNvCxnSpPr>
                <a:cxnSpLocks/>
              </p:cNvCxnSpPr>
              <p:nvPr/>
            </p:nvCxnSpPr>
            <p:spPr bwMode="auto">
              <a:xfrm>
                <a:off x="8409499"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15" name="Straight Connector 32414">
                <a:extLst>
                  <a:ext uri="{FF2B5EF4-FFF2-40B4-BE49-F238E27FC236}">
                    <a16:creationId xmlns:a16="http://schemas.microsoft.com/office/drawing/2014/main" id="{EEF3FF5E-C2F2-4FEA-1A3E-73918F975A7A}"/>
                  </a:ext>
                </a:extLst>
              </p:cNvPr>
              <p:cNvCxnSpPr>
                <a:cxnSpLocks/>
              </p:cNvCxnSpPr>
              <p:nvPr/>
            </p:nvCxnSpPr>
            <p:spPr bwMode="auto">
              <a:xfrm>
                <a:off x="8397857"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16" name="Straight Connector 32415">
                <a:extLst>
                  <a:ext uri="{FF2B5EF4-FFF2-40B4-BE49-F238E27FC236}">
                    <a16:creationId xmlns:a16="http://schemas.microsoft.com/office/drawing/2014/main" id="{EBBA1E9A-266C-E047-519B-ED15F6DA88F9}"/>
                  </a:ext>
                </a:extLst>
              </p:cNvPr>
              <p:cNvCxnSpPr>
                <a:cxnSpLocks/>
              </p:cNvCxnSpPr>
              <p:nvPr/>
            </p:nvCxnSpPr>
            <p:spPr bwMode="auto">
              <a:xfrm>
                <a:off x="8384099"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17" name="Straight Connector 32416">
                <a:extLst>
                  <a:ext uri="{FF2B5EF4-FFF2-40B4-BE49-F238E27FC236}">
                    <a16:creationId xmlns:a16="http://schemas.microsoft.com/office/drawing/2014/main" id="{5020EF6D-4963-1476-3BA0-3EC89DA1DE56}"/>
                  </a:ext>
                </a:extLst>
              </p:cNvPr>
              <p:cNvCxnSpPr>
                <a:cxnSpLocks/>
              </p:cNvCxnSpPr>
              <p:nvPr/>
            </p:nvCxnSpPr>
            <p:spPr bwMode="auto">
              <a:xfrm>
                <a:off x="8367166"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18" name="Straight Connector 32417">
                <a:extLst>
                  <a:ext uri="{FF2B5EF4-FFF2-40B4-BE49-F238E27FC236}">
                    <a16:creationId xmlns:a16="http://schemas.microsoft.com/office/drawing/2014/main" id="{7B696C22-497C-0CD8-CBAD-7268C6917A56}"/>
                  </a:ext>
                </a:extLst>
              </p:cNvPr>
              <p:cNvCxnSpPr>
                <a:cxnSpLocks/>
              </p:cNvCxnSpPr>
              <p:nvPr/>
            </p:nvCxnSpPr>
            <p:spPr bwMode="auto">
              <a:xfrm>
                <a:off x="8355524" y="19674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19" name="Straight Connector 32418">
                <a:extLst>
                  <a:ext uri="{FF2B5EF4-FFF2-40B4-BE49-F238E27FC236}">
                    <a16:creationId xmlns:a16="http://schemas.microsoft.com/office/drawing/2014/main" id="{0AC1E29E-3C62-6EF6-ACFA-913F1AFC6996}"/>
                  </a:ext>
                </a:extLst>
              </p:cNvPr>
              <p:cNvCxnSpPr>
                <a:cxnSpLocks/>
              </p:cNvCxnSpPr>
              <p:nvPr/>
            </p:nvCxnSpPr>
            <p:spPr bwMode="auto">
              <a:xfrm>
                <a:off x="8351291" y="19589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20" name="Straight Connector 32419">
                <a:extLst>
                  <a:ext uri="{FF2B5EF4-FFF2-40B4-BE49-F238E27FC236}">
                    <a16:creationId xmlns:a16="http://schemas.microsoft.com/office/drawing/2014/main" id="{71B29220-9AF9-676B-B86C-77118455E105}"/>
                  </a:ext>
                </a:extLst>
              </p:cNvPr>
              <p:cNvCxnSpPr>
                <a:cxnSpLocks/>
              </p:cNvCxnSpPr>
              <p:nvPr/>
            </p:nvCxnSpPr>
            <p:spPr bwMode="auto">
              <a:xfrm>
                <a:off x="8343883" y="19589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21" name="Straight Connector 32420">
                <a:extLst>
                  <a:ext uri="{FF2B5EF4-FFF2-40B4-BE49-F238E27FC236}">
                    <a16:creationId xmlns:a16="http://schemas.microsoft.com/office/drawing/2014/main" id="{2A277200-EA40-EAC3-F557-AAB3B7FBCCBF}"/>
                  </a:ext>
                </a:extLst>
              </p:cNvPr>
              <p:cNvCxnSpPr>
                <a:cxnSpLocks/>
              </p:cNvCxnSpPr>
              <p:nvPr/>
            </p:nvCxnSpPr>
            <p:spPr bwMode="auto">
              <a:xfrm>
                <a:off x="8328008" y="19589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22" name="Straight Connector 32421">
                <a:extLst>
                  <a:ext uri="{FF2B5EF4-FFF2-40B4-BE49-F238E27FC236}">
                    <a16:creationId xmlns:a16="http://schemas.microsoft.com/office/drawing/2014/main" id="{B50E40BB-E963-16DA-AC38-9EB743C031F5}"/>
                  </a:ext>
                </a:extLst>
              </p:cNvPr>
              <p:cNvCxnSpPr>
                <a:cxnSpLocks/>
              </p:cNvCxnSpPr>
              <p:nvPr/>
            </p:nvCxnSpPr>
            <p:spPr bwMode="auto">
              <a:xfrm>
                <a:off x="8317425" y="19589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23" name="Straight Connector 32422">
                <a:extLst>
                  <a:ext uri="{FF2B5EF4-FFF2-40B4-BE49-F238E27FC236}">
                    <a16:creationId xmlns:a16="http://schemas.microsoft.com/office/drawing/2014/main" id="{7CF2ACDF-9DC5-7723-D7A5-5C5366F637B3}"/>
                  </a:ext>
                </a:extLst>
              </p:cNvPr>
              <p:cNvCxnSpPr>
                <a:cxnSpLocks/>
              </p:cNvCxnSpPr>
              <p:nvPr/>
            </p:nvCxnSpPr>
            <p:spPr bwMode="auto">
              <a:xfrm>
                <a:off x="8336475" y="19589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24" name="Straight Connector 32423">
                <a:extLst>
                  <a:ext uri="{FF2B5EF4-FFF2-40B4-BE49-F238E27FC236}">
                    <a16:creationId xmlns:a16="http://schemas.microsoft.com/office/drawing/2014/main" id="{80426E5C-9BFA-5CF8-EF2C-D415D32E1062}"/>
                  </a:ext>
                </a:extLst>
              </p:cNvPr>
              <p:cNvCxnSpPr>
                <a:cxnSpLocks/>
              </p:cNvCxnSpPr>
              <p:nvPr/>
            </p:nvCxnSpPr>
            <p:spPr bwMode="auto">
              <a:xfrm>
                <a:off x="8305783" y="19589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25" name="Straight Connector 32424">
                <a:extLst>
                  <a:ext uri="{FF2B5EF4-FFF2-40B4-BE49-F238E27FC236}">
                    <a16:creationId xmlns:a16="http://schemas.microsoft.com/office/drawing/2014/main" id="{9176E688-9792-B510-E795-10E62D07C72B}"/>
                  </a:ext>
                </a:extLst>
              </p:cNvPr>
              <p:cNvCxnSpPr>
                <a:cxnSpLocks/>
              </p:cNvCxnSpPr>
              <p:nvPr/>
            </p:nvCxnSpPr>
            <p:spPr bwMode="auto">
              <a:xfrm>
                <a:off x="8297317" y="19589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26" name="Straight Connector 32425">
                <a:extLst>
                  <a:ext uri="{FF2B5EF4-FFF2-40B4-BE49-F238E27FC236}">
                    <a16:creationId xmlns:a16="http://schemas.microsoft.com/office/drawing/2014/main" id="{8D6ED30A-405C-5317-498D-A53B25CA6BE0}"/>
                  </a:ext>
                </a:extLst>
              </p:cNvPr>
              <p:cNvCxnSpPr>
                <a:cxnSpLocks/>
              </p:cNvCxnSpPr>
              <p:nvPr/>
            </p:nvCxnSpPr>
            <p:spPr bwMode="auto">
              <a:xfrm>
                <a:off x="8281442" y="19589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27" name="Straight Connector 32426">
                <a:extLst>
                  <a:ext uri="{FF2B5EF4-FFF2-40B4-BE49-F238E27FC236}">
                    <a16:creationId xmlns:a16="http://schemas.microsoft.com/office/drawing/2014/main" id="{42EF4D33-9D2E-10CF-07E0-F86E19943AE4}"/>
                  </a:ext>
                </a:extLst>
              </p:cNvPr>
              <p:cNvCxnSpPr>
                <a:cxnSpLocks/>
              </p:cNvCxnSpPr>
              <p:nvPr/>
            </p:nvCxnSpPr>
            <p:spPr bwMode="auto">
              <a:xfrm>
                <a:off x="8270859" y="19589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28" name="Straight Connector 32427">
                <a:extLst>
                  <a:ext uri="{FF2B5EF4-FFF2-40B4-BE49-F238E27FC236}">
                    <a16:creationId xmlns:a16="http://schemas.microsoft.com/office/drawing/2014/main" id="{E79C779E-57F6-771E-8079-F32F5B086AA7}"/>
                  </a:ext>
                </a:extLst>
              </p:cNvPr>
              <p:cNvCxnSpPr>
                <a:cxnSpLocks/>
              </p:cNvCxnSpPr>
              <p:nvPr/>
            </p:nvCxnSpPr>
            <p:spPr bwMode="auto">
              <a:xfrm>
                <a:off x="8260275" y="19589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29" name="Straight Connector 32428">
                <a:extLst>
                  <a:ext uri="{FF2B5EF4-FFF2-40B4-BE49-F238E27FC236}">
                    <a16:creationId xmlns:a16="http://schemas.microsoft.com/office/drawing/2014/main" id="{4F86D55E-24D2-AAD1-F40C-BBE61CE21D4B}"/>
                  </a:ext>
                </a:extLst>
              </p:cNvPr>
              <p:cNvCxnSpPr>
                <a:cxnSpLocks/>
              </p:cNvCxnSpPr>
              <p:nvPr/>
            </p:nvCxnSpPr>
            <p:spPr bwMode="auto">
              <a:xfrm>
                <a:off x="8249691" y="19589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30" name="Straight Connector 32429">
                <a:extLst>
                  <a:ext uri="{FF2B5EF4-FFF2-40B4-BE49-F238E27FC236}">
                    <a16:creationId xmlns:a16="http://schemas.microsoft.com/office/drawing/2014/main" id="{8D638CD7-6FD6-C16C-76EC-AC552ED3F1D2}"/>
                  </a:ext>
                </a:extLst>
              </p:cNvPr>
              <p:cNvCxnSpPr>
                <a:cxnSpLocks/>
              </p:cNvCxnSpPr>
              <p:nvPr/>
            </p:nvCxnSpPr>
            <p:spPr bwMode="auto">
              <a:xfrm>
                <a:off x="8238049" y="19589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31" name="Straight Connector 32430">
                <a:extLst>
                  <a:ext uri="{FF2B5EF4-FFF2-40B4-BE49-F238E27FC236}">
                    <a16:creationId xmlns:a16="http://schemas.microsoft.com/office/drawing/2014/main" id="{EE2B1B2D-D844-8AAB-6FE0-055471DE9CB3}"/>
                  </a:ext>
                </a:extLst>
              </p:cNvPr>
              <p:cNvCxnSpPr>
                <a:cxnSpLocks/>
              </p:cNvCxnSpPr>
              <p:nvPr/>
            </p:nvCxnSpPr>
            <p:spPr bwMode="auto">
              <a:xfrm>
                <a:off x="8229582" y="19589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32" name="Straight Connector 32431">
                <a:extLst>
                  <a:ext uri="{FF2B5EF4-FFF2-40B4-BE49-F238E27FC236}">
                    <a16:creationId xmlns:a16="http://schemas.microsoft.com/office/drawing/2014/main" id="{097A3FD0-A31F-BE83-C9A3-7E653844DAE4}"/>
                  </a:ext>
                </a:extLst>
              </p:cNvPr>
              <p:cNvCxnSpPr>
                <a:cxnSpLocks/>
              </p:cNvCxnSpPr>
              <p:nvPr/>
            </p:nvCxnSpPr>
            <p:spPr bwMode="auto">
              <a:xfrm>
                <a:off x="8222174" y="19589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33" name="Straight Connector 32432">
                <a:extLst>
                  <a:ext uri="{FF2B5EF4-FFF2-40B4-BE49-F238E27FC236}">
                    <a16:creationId xmlns:a16="http://schemas.microsoft.com/office/drawing/2014/main" id="{9BD8F3C5-05FC-B359-208A-75278AF964B5}"/>
                  </a:ext>
                </a:extLst>
              </p:cNvPr>
              <p:cNvCxnSpPr>
                <a:cxnSpLocks/>
              </p:cNvCxnSpPr>
              <p:nvPr/>
            </p:nvCxnSpPr>
            <p:spPr bwMode="auto">
              <a:xfrm>
                <a:off x="8211590" y="195897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34" name="Straight Connector 32433">
                <a:extLst>
                  <a:ext uri="{FF2B5EF4-FFF2-40B4-BE49-F238E27FC236}">
                    <a16:creationId xmlns:a16="http://schemas.microsoft.com/office/drawing/2014/main" id="{894D3F6E-8914-7416-6DDB-10A27395BCD8}"/>
                  </a:ext>
                </a:extLst>
              </p:cNvPr>
              <p:cNvCxnSpPr>
                <a:cxnSpLocks/>
              </p:cNvCxnSpPr>
              <p:nvPr/>
            </p:nvCxnSpPr>
            <p:spPr bwMode="auto">
              <a:xfrm>
                <a:off x="8207357" y="194945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35" name="Straight Connector 32434">
                <a:extLst>
                  <a:ext uri="{FF2B5EF4-FFF2-40B4-BE49-F238E27FC236}">
                    <a16:creationId xmlns:a16="http://schemas.microsoft.com/office/drawing/2014/main" id="{09BA34FD-8213-AD6D-8181-D99BAEAFDEE6}"/>
                  </a:ext>
                </a:extLst>
              </p:cNvPr>
              <p:cNvCxnSpPr>
                <a:cxnSpLocks/>
              </p:cNvCxnSpPr>
              <p:nvPr/>
            </p:nvCxnSpPr>
            <p:spPr bwMode="auto">
              <a:xfrm>
                <a:off x="8194656" y="194945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36" name="Straight Connector 32435">
                <a:extLst>
                  <a:ext uri="{FF2B5EF4-FFF2-40B4-BE49-F238E27FC236}">
                    <a16:creationId xmlns:a16="http://schemas.microsoft.com/office/drawing/2014/main" id="{3D0DC604-5AD9-9757-6558-245371443547}"/>
                  </a:ext>
                </a:extLst>
              </p:cNvPr>
              <p:cNvCxnSpPr>
                <a:cxnSpLocks/>
              </p:cNvCxnSpPr>
              <p:nvPr/>
            </p:nvCxnSpPr>
            <p:spPr bwMode="auto">
              <a:xfrm>
                <a:off x="8186189" y="194945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37" name="Straight Connector 32436">
                <a:extLst>
                  <a:ext uri="{FF2B5EF4-FFF2-40B4-BE49-F238E27FC236}">
                    <a16:creationId xmlns:a16="http://schemas.microsoft.com/office/drawing/2014/main" id="{CEE8F994-D399-659C-4553-64250250C5DE}"/>
                  </a:ext>
                </a:extLst>
              </p:cNvPr>
              <p:cNvCxnSpPr>
                <a:cxnSpLocks/>
              </p:cNvCxnSpPr>
              <p:nvPr/>
            </p:nvCxnSpPr>
            <p:spPr bwMode="auto">
              <a:xfrm>
                <a:off x="8175606" y="194945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38" name="Straight Connector 32437">
                <a:extLst>
                  <a:ext uri="{FF2B5EF4-FFF2-40B4-BE49-F238E27FC236}">
                    <a16:creationId xmlns:a16="http://schemas.microsoft.com/office/drawing/2014/main" id="{2C301FAC-6BBF-71A0-4666-FCEAC002C8BD}"/>
                  </a:ext>
                </a:extLst>
              </p:cNvPr>
              <p:cNvCxnSpPr>
                <a:cxnSpLocks/>
              </p:cNvCxnSpPr>
              <p:nvPr/>
            </p:nvCxnSpPr>
            <p:spPr bwMode="auto">
              <a:xfrm>
                <a:off x="8165022" y="194945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39" name="Straight Connector 32438">
                <a:extLst>
                  <a:ext uri="{FF2B5EF4-FFF2-40B4-BE49-F238E27FC236}">
                    <a16:creationId xmlns:a16="http://schemas.microsoft.com/office/drawing/2014/main" id="{41B1432D-CCF7-3EAB-7E82-CF72AB295443}"/>
                  </a:ext>
                </a:extLst>
              </p:cNvPr>
              <p:cNvCxnSpPr>
                <a:cxnSpLocks/>
              </p:cNvCxnSpPr>
              <p:nvPr/>
            </p:nvCxnSpPr>
            <p:spPr bwMode="auto">
              <a:xfrm>
                <a:off x="8152322" y="194945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40" name="Straight Connector 32439">
                <a:extLst>
                  <a:ext uri="{FF2B5EF4-FFF2-40B4-BE49-F238E27FC236}">
                    <a16:creationId xmlns:a16="http://schemas.microsoft.com/office/drawing/2014/main" id="{475D319A-4E83-24CF-AADB-42F0DE6E0C93}"/>
                  </a:ext>
                </a:extLst>
              </p:cNvPr>
              <p:cNvCxnSpPr>
                <a:cxnSpLocks/>
              </p:cNvCxnSpPr>
              <p:nvPr/>
            </p:nvCxnSpPr>
            <p:spPr bwMode="auto">
              <a:xfrm>
                <a:off x="8141738" y="194945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41" name="Straight Connector 32440">
                <a:extLst>
                  <a:ext uri="{FF2B5EF4-FFF2-40B4-BE49-F238E27FC236}">
                    <a16:creationId xmlns:a16="http://schemas.microsoft.com/office/drawing/2014/main" id="{9E6BB109-E5AC-05A5-FB6C-DAB3149D2D07}"/>
                  </a:ext>
                </a:extLst>
              </p:cNvPr>
              <p:cNvCxnSpPr>
                <a:cxnSpLocks/>
              </p:cNvCxnSpPr>
              <p:nvPr/>
            </p:nvCxnSpPr>
            <p:spPr bwMode="auto">
              <a:xfrm>
                <a:off x="8130096" y="194945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42" name="Straight Connector 32441">
                <a:extLst>
                  <a:ext uri="{FF2B5EF4-FFF2-40B4-BE49-F238E27FC236}">
                    <a16:creationId xmlns:a16="http://schemas.microsoft.com/office/drawing/2014/main" id="{7184ADD5-B9DE-B8F3-6C0E-CF0F2AE44D5F}"/>
                  </a:ext>
                </a:extLst>
              </p:cNvPr>
              <p:cNvCxnSpPr>
                <a:cxnSpLocks/>
              </p:cNvCxnSpPr>
              <p:nvPr/>
            </p:nvCxnSpPr>
            <p:spPr bwMode="auto">
              <a:xfrm>
                <a:off x="8120571" y="194945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43" name="Straight Connector 32442">
                <a:extLst>
                  <a:ext uri="{FF2B5EF4-FFF2-40B4-BE49-F238E27FC236}">
                    <a16:creationId xmlns:a16="http://schemas.microsoft.com/office/drawing/2014/main" id="{B9C3BBA1-91AA-6629-1B58-2CB300EB8DC2}"/>
                  </a:ext>
                </a:extLst>
              </p:cNvPr>
              <p:cNvCxnSpPr>
                <a:cxnSpLocks/>
              </p:cNvCxnSpPr>
              <p:nvPr/>
            </p:nvCxnSpPr>
            <p:spPr bwMode="auto">
              <a:xfrm>
                <a:off x="8107870" y="194945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44" name="Straight Connector 32443">
                <a:extLst>
                  <a:ext uri="{FF2B5EF4-FFF2-40B4-BE49-F238E27FC236}">
                    <a16:creationId xmlns:a16="http://schemas.microsoft.com/office/drawing/2014/main" id="{4C11D7BC-8455-81C9-27DE-2D7AD6460815}"/>
                  </a:ext>
                </a:extLst>
              </p:cNvPr>
              <p:cNvCxnSpPr>
                <a:cxnSpLocks/>
              </p:cNvCxnSpPr>
              <p:nvPr/>
            </p:nvCxnSpPr>
            <p:spPr bwMode="auto">
              <a:xfrm>
                <a:off x="8091995" y="194945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45" name="Straight Connector 32444">
                <a:extLst>
                  <a:ext uri="{FF2B5EF4-FFF2-40B4-BE49-F238E27FC236}">
                    <a16:creationId xmlns:a16="http://schemas.microsoft.com/office/drawing/2014/main" id="{2954AC64-3ADA-718E-12D4-3AE30560AD1E}"/>
                  </a:ext>
                </a:extLst>
              </p:cNvPr>
              <p:cNvCxnSpPr>
                <a:cxnSpLocks/>
              </p:cNvCxnSpPr>
              <p:nvPr/>
            </p:nvCxnSpPr>
            <p:spPr bwMode="auto">
              <a:xfrm>
                <a:off x="8099404" y="194945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46" name="Straight Connector 32445">
                <a:extLst>
                  <a:ext uri="{FF2B5EF4-FFF2-40B4-BE49-F238E27FC236}">
                    <a16:creationId xmlns:a16="http://schemas.microsoft.com/office/drawing/2014/main" id="{C971B543-06BF-E293-8817-2A88B0B69759}"/>
                  </a:ext>
                </a:extLst>
              </p:cNvPr>
              <p:cNvCxnSpPr>
                <a:cxnSpLocks/>
              </p:cNvCxnSpPr>
              <p:nvPr/>
            </p:nvCxnSpPr>
            <p:spPr bwMode="auto">
              <a:xfrm>
                <a:off x="8082471" y="194945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47" name="Straight Connector 32446">
                <a:extLst>
                  <a:ext uri="{FF2B5EF4-FFF2-40B4-BE49-F238E27FC236}">
                    <a16:creationId xmlns:a16="http://schemas.microsoft.com/office/drawing/2014/main" id="{AC062547-F294-717B-0506-1896F55AEA42}"/>
                  </a:ext>
                </a:extLst>
              </p:cNvPr>
              <p:cNvCxnSpPr>
                <a:cxnSpLocks/>
              </p:cNvCxnSpPr>
              <p:nvPr/>
            </p:nvCxnSpPr>
            <p:spPr bwMode="auto">
              <a:xfrm>
                <a:off x="8069771" y="194945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48" name="Straight Connector 32447">
                <a:extLst>
                  <a:ext uri="{FF2B5EF4-FFF2-40B4-BE49-F238E27FC236}">
                    <a16:creationId xmlns:a16="http://schemas.microsoft.com/office/drawing/2014/main" id="{3AC2920C-1411-B859-97D5-088164BFC489}"/>
                  </a:ext>
                </a:extLst>
              </p:cNvPr>
              <p:cNvCxnSpPr>
                <a:cxnSpLocks/>
              </p:cNvCxnSpPr>
              <p:nvPr/>
            </p:nvCxnSpPr>
            <p:spPr bwMode="auto">
              <a:xfrm>
                <a:off x="8057070" y="194945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49" name="Straight Connector 32448">
                <a:extLst>
                  <a:ext uri="{FF2B5EF4-FFF2-40B4-BE49-F238E27FC236}">
                    <a16:creationId xmlns:a16="http://schemas.microsoft.com/office/drawing/2014/main" id="{B82A29E9-F633-D78B-41D4-61F60AFB5543}"/>
                  </a:ext>
                </a:extLst>
              </p:cNvPr>
              <p:cNvCxnSpPr>
                <a:cxnSpLocks/>
              </p:cNvCxnSpPr>
              <p:nvPr/>
            </p:nvCxnSpPr>
            <p:spPr bwMode="auto">
              <a:xfrm>
                <a:off x="8046486" y="194945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50" name="Straight Connector 32449">
                <a:extLst>
                  <a:ext uri="{FF2B5EF4-FFF2-40B4-BE49-F238E27FC236}">
                    <a16:creationId xmlns:a16="http://schemas.microsoft.com/office/drawing/2014/main" id="{09AA5A8B-8758-72E0-639E-EE509284C910}"/>
                  </a:ext>
                </a:extLst>
              </p:cNvPr>
              <p:cNvCxnSpPr>
                <a:cxnSpLocks/>
              </p:cNvCxnSpPr>
              <p:nvPr/>
            </p:nvCxnSpPr>
            <p:spPr bwMode="auto">
              <a:xfrm>
                <a:off x="8036961" y="194945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51" name="Straight Connector 32450">
                <a:extLst>
                  <a:ext uri="{FF2B5EF4-FFF2-40B4-BE49-F238E27FC236}">
                    <a16:creationId xmlns:a16="http://schemas.microsoft.com/office/drawing/2014/main" id="{ECB53C37-CCC6-AC06-3FA9-C12FEBB4EE9C}"/>
                  </a:ext>
                </a:extLst>
              </p:cNvPr>
              <p:cNvCxnSpPr>
                <a:cxnSpLocks/>
              </p:cNvCxnSpPr>
              <p:nvPr/>
            </p:nvCxnSpPr>
            <p:spPr bwMode="auto">
              <a:xfrm>
                <a:off x="8026378" y="194945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52" name="Straight Connector 32451">
                <a:extLst>
                  <a:ext uri="{FF2B5EF4-FFF2-40B4-BE49-F238E27FC236}">
                    <a16:creationId xmlns:a16="http://schemas.microsoft.com/office/drawing/2014/main" id="{C0F230CF-31B4-7DE1-3CDB-F88AC32C9555}"/>
                  </a:ext>
                </a:extLst>
              </p:cNvPr>
              <p:cNvCxnSpPr>
                <a:cxnSpLocks/>
              </p:cNvCxnSpPr>
              <p:nvPr/>
            </p:nvCxnSpPr>
            <p:spPr bwMode="auto">
              <a:xfrm>
                <a:off x="8020028" y="193992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53" name="Straight Connector 32452">
                <a:extLst>
                  <a:ext uri="{FF2B5EF4-FFF2-40B4-BE49-F238E27FC236}">
                    <a16:creationId xmlns:a16="http://schemas.microsoft.com/office/drawing/2014/main" id="{9DDF3EF9-66E0-ADBF-356C-BF5EEC5F5BC7}"/>
                  </a:ext>
                </a:extLst>
              </p:cNvPr>
              <p:cNvCxnSpPr>
                <a:cxnSpLocks/>
              </p:cNvCxnSpPr>
              <p:nvPr/>
            </p:nvCxnSpPr>
            <p:spPr bwMode="auto">
              <a:xfrm>
                <a:off x="8011561" y="193992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54" name="Straight Connector 32453">
                <a:extLst>
                  <a:ext uri="{FF2B5EF4-FFF2-40B4-BE49-F238E27FC236}">
                    <a16:creationId xmlns:a16="http://schemas.microsoft.com/office/drawing/2014/main" id="{A6271B62-C9BB-95F3-D94A-69BE0D14D586}"/>
                  </a:ext>
                </a:extLst>
              </p:cNvPr>
              <p:cNvCxnSpPr>
                <a:cxnSpLocks/>
              </p:cNvCxnSpPr>
              <p:nvPr/>
            </p:nvCxnSpPr>
            <p:spPr bwMode="auto">
              <a:xfrm>
                <a:off x="8002036" y="193992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55" name="Straight Connector 32454">
                <a:extLst>
                  <a:ext uri="{FF2B5EF4-FFF2-40B4-BE49-F238E27FC236}">
                    <a16:creationId xmlns:a16="http://schemas.microsoft.com/office/drawing/2014/main" id="{AF4C6A4A-CD88-EC95-5BCE-2185956E3B34}"/>
                  </a:ext>
                </a:extLst>
              </p:cNvPr>
              <p:cNvCxnSpPr>
                <a:cxnSpLocks/>
              </p:cNvCxnSpPr>
              <p:nvPr/>
            </p:nvCxnSpPr>
            <p:spPr bwMode="auto">
              <a:xfrm>
                <a:off x="7992511" y="193992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56" name="Straight Connector 32455">
                <a:extLst>
                  <a:ext uri="{FF2B5EF4-FFF2-40B4-BE49-F238E27FC236}">
                    <a16:creationId xmlns:a16="http://schemas.microsoft.com/office/drawing/2014/main" id="{6F12FCC1-E52D-209A-F9AA-4C16417F8D20}"/>
                  </a:ext>
                </a:extLst>
              </p:cNvPr>
              <p:cNvCxnSpPr>
                <a:cxnSpLocks/>
              </p:cNvCxnSpPr>
              <p:nvPr/>
            </p:nvCxnSpPr>
            <p:spPr bwMode="auto">
              <a:xfrm>
                <a:off x="7978753" y="193992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57" name="Straight Connector 32456">
                <a:extLst>
                  <a:ext uri="{FF2B5EF4-FFF2-40B4-BE49-F238E27FC236}">
                    <a16:creationId xmlns:a16="http://schemas.microsoft.com/office/drawing/2014/main" id="{B939A813-D6C4-1277-4AE7-E7DA7A9C4A94}"/>
                  </a:ext>
                </a:extLst>
              </p:cNvPr>
              <p:cNvCxnSpPr>
                <a:cxnSpLocks/>
              </p:cNvCxnSpPr>
              <p:nvPr/>
            </p:nvCxnSpPr>
            <p:spPr bwMode="auto">
              <a:xfrm>
                <a:off x="7971344" y="193992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58" name="Straight Connector 32457">
                <a:extLst>
                  <a:ext uri="{FF2B5EF4-FFF2-40B4-BE49-F238E27FC236}">
                    <a16:creationId xmlns:a16="http://schemas.microsoft.com/office/drawing/2014/main" id="{C8295FEA-FD6E-58DE-213F-B688DB28FE36}"/>
                  </a:ext>
                </a:extLst>
              </p:cNvPr>
              <p:cNvCxnSpPr>
                <a:cxnSpLocks/>
              </p:cNvCxnSpPr>
              <p:nvPr/>
            </p:nvCxnSpPr>
            <p:spPr bwMode="auto">
              <a:xfrm>
                <a:off x="7956527" y="193992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59" name="Straight Connector 32458">
                <a:extLst>
                  <a:ext uri="{FF2B5EF4-FFF2-40B4-BE49-F238E27FC236}">
                    <a16:creationId xmlns:a16="http://schemas.microsoft.com/office/drawing/2014/main" id="{ACA3F5CC-050C-C1B3-EBDC-9DCA1339E9D1}"/>
                  </a:ext>
                </a:extLst>
              </p:cNvPr>
              <p:cNvCxnSpPr>
                <a:cxnSpLocks/>
              </p:cNvCxnSpPr>
              <p:nvPr/>
            </p:nvCxnSpPr>
            <p:spPr bwMode="auto">
              <a:xfrm>
                <a:off x="7950177" y="193145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60" name="Straight Connector 32459">
                <a:extLst>
                  <a:ext uri="{FF2B5EF4-FFF2-40B4-BE49-F238E27FC236}">
                    <a16:creationId xmlns:a16="http://schemas.microsoft.com/office/drawing/2014/main" id="{12CF0ED5-ECC4-DA13-99CC-4E44E2814901}"/>
                  </a:ext>
                </a:extLst>
              </p:cNvPr>
              <p:cNvCxnSpPr>
                <a:cxnSpLocks/>
              </p:cNvCxnSpPr>
              <p:nvPr/>
            </p:nvCxnSpPr>
            <p:spPr bwMode="auto">
              <a:xfrm>
                <a:off x="7938535" y="193145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61" name="Straight Connector 32460">
                <a:extLst>
                  <a:ext uri="{FF2B5EF4-FFF2-40B4-BE49-F238E27FC236}">
                    <a16:creationId xmlns:a16="http://schemas.microsoft.com/office/drawing/2014/main" id="{AC11BCF5-276C-645F-38C8-B571B0B6519B}"/>
                  </a:ext>
                </a:extLst>
              </p:cNvPr>
              <p:cNvCxnSpPr>
                <a:cxnSpLocks/>
              </p:cNvCxnSpPr>
              <p:nvPr/>
            </p:nvCxnSpPr>
            <p:spPr bwMode="auto">
              <a:xfrm>
                <a:off x="7925834" y="193145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62" name="Straight Connector 32461">
                <a:extLst>
                  <a:ext uri="{FF2B5EF4-FFF2-40B4-BE49-F238E27FC236}">
                    <a16:creationId xmlns:a16="http://schemas.microsoft.com/office/drawing/2014/main" id="{B4D74DE1-7C63-C039-5C53-2B71732E9312}"/>
                  </a:ext>
                </a:extLst>
              </p:cNvPr>
              <p:cNvCxnSpPr>
                <a:cxnSpLocks/>
              </p:cNvCxnSpPr>
              <p:nvPr/>
            </p:nvCxnSpPr>
            <p:spPr bwMode="auto">
              <a:xfrm>
                <a:off x="7921601" y="193145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63" name="Straight Connector 32462">
                <a:extLst>
                  <a:ext uri="{FF2B5EF4-FFF2-40B4-BE49-F238E27FC236}">
                    <a16:creationId xmlns:a16="http://schemas.microsoft.com/office/drawing/2014/main" id="{F5C3D6D2-0F11-E76B-72BD-630B31C6A022}"/>
                  </a:ext>
                </a:extLst>
              </p:cNvPr>
              <p:cNvCxnSpPr>
                <a:cxnSpLocks/>
              </p:cNvCxnSpPr>
              <p:nvPr/>
            </p:nvCxnSpPr>
            <p:spPr bwMode="auto">
              <a:xfrm>
                <a:off x="7908900" y="193145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64" name="Straight Connector 32463">
                <a:extLst>
                  <a:ext uri="{FF2B5EF4-FFF2-40B4-BE49-F238E27FC236}">
                    <a16:creationId xmlns:a16="http://schemas.microsoft.com/office/drawing/2014/main" id="{A49A96BD-B74A-6E32-0D14-7A36FFE510FD}"/>
                  </a:ext>
                </a:extLst>
              </p:cNvPr>
              <p:cNvCxnSpPr>
                <a:cxnSpLocks/>
              </p:cNvCxnSpPr>
              <p:nvPr/>
            </p:nvCxnSpPr>
            <p:spPr bwMode="auto">
              <a:xfrm>
                <a:off x="7900433" y="193145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65" name="Straight Connector 32464">
                <a:extLst>
                  <a:ext uri="{FF2B5EF4-FFF2-40B4-BE49-F238E27FC236}">
                    <a16:creationId xmlns:a16="http://schemas.microsoft.com/office/drawing/2014/main" id="{AF1F3A77-9733-2CB2-5A34-50758BFC02AE}"/>
                  </a:ext>
                </a:extLst>
              </p:cNvPr>
              <p:cNvCxnSpPr>
                <a:cxnSpLocks/>
              </p:cNvCxnSpPr>
              <p:nvPr/>
            </p:nvCxnSpPr>
            <p:spPr bwMode="auto">
              <a:xfrm>
                <a:off x="7888791" y="193145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66" name="Straight Connector 32465">
                <a:extLst>
                  <a:ext uri="{FF2B5EF4-FFF2-40B4-BE49-F238E27FC236}">
                    <a16:creationId xmlns:a16="http://schemas.microsoft.com/office/drawing/2014/main" id="{6966D17C-7083-1397-FCAF-85950C1747FF}"/>
                  </a:ext>
                </a:extLst>
              </p:cNvPr>
              <p:cNvCxnSpPr>
                <a:cxnSpLocks/>
              </p:cNvCxnSpPr>
              <p:nvPr/>
            </p:nvCxnSpPr>
            <p:spPr bwMode="auto">
              <a:xfrm>
                <a:off x="7880324" y="193145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67" name="Straight Connector 32466">
                <a:extLst>
                  <a:ext uri="{FF2B5EF4-FFF2-40B4-BE49-F238E27FC236}">
                    <a16:creationId xmlns:a16="http://schemas.microsoft.com/office/drawing/2014/main" id="{9D5662C9-4E89-25BC-7EF9-C23C80EB00EF}"/>
                  </a:ext>
                </a:extLst>
              </p:cNvPr>
              <p:cNvCxnSpPr>
                <a:cxnSpLocks/>
              </p:cNvCxnSpPr>
              <p:nvPr/>
            </p:nvCxnSpPr>
            <p:spPr bwMode="auto">
              <a:xfrm>
                <a:off x="7866566" y="1927224"/>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68" name="Straight Connector 32467">
                <a:extLst>
                  <a:ext uri="{FF2B5EF4-FFF2-40B4-BE49-F238E27FC236}">
                    <a16:creationId xmlns:a16="http://schemas.microsoft.com/office/drawing/2014/main" id="{32785D18-6912-0E49-EF7C-172488D3D01A}"/>
                  </a:ext>
                </a:extLst>
              </p:cNvPr>
              <p:cNvCxnSpPr>
                <a:cxnSpLocks/>
              </p:cNvCxnSpPr>
              <p:nvPr/>
            </p:nvCxnSpPr>
            <p:spPr bwMode="auto">
              <a:xfrm>
                <a:off x="7844341" y="192299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69" name="Straight Connector 32468">
                <a:extLst>
                  <a:ext uri="{FF2B5EF4-FFF2-40B4-BE49-F238E27FC236}">
                    <a16:creationId xmlns:a16="http://schemas.microsoft.com/office/drawing/2014/main" id="{F41EB97B-0DC4-D86F-F817-5C82047C6E47}"/>
                  </a:ext>
                </a:extLst>
              </p:cNvPr>
              <p:cNvCxnSpPr>
                <a:cxnSpLocks/>
              </p:cNvCxnSpPr>
              <p:nvPr/>
            </p:nvCxnSpPr>
            <p:spPr bwMode="auto">
              <a:xfrm>
                <a:off x="7839049" y="191981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70" name="Straight Connector 32469">
                <a:extLst>
                  <a:ext uri="{FF2B5EF4-FFF2-40B4-BE49-F238E27FC236}">
                    <a16:creationId xmlns:a16="http://schemas.microsoft.com/office/drawing/2014/main" id="{F2311C69-DC7A-D272-5048-447DCDE6CD74}"/>
                  </a:ext>
                </a:extLst>
              </p:cNvPr>
              <p:cNvCxnSpPr>
                <a:cxnSpLocks/>
              </p:cNvCxnSpPr>
              <p:nvPr/>
            </p:nvCxnSpPr>
            <p:spPr bwMode="auto">
              <a:xfrm>
                <a:off x="7822115" y="191981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71" name="Straight Connector 32470">
                <a:extLst>
                  <a:ext uri="{FF2B5EF4-FFF2-40B4-BE49-F238E27FC236}">
                    <a16:creationId xmlns:a16="http://schemas.microsoft.com/office/drawing/2014/main" id="{6CFEBB75-08BD-FAAA-5026-B9E5586BD98A}"/>
                  </a:ext>
                </a:extLst>
              </p:cNvPr>
              <p:cNvCxnSpPr>
                <a:cxnSpLocks/>
              </p:cNvCxnSpPr>
              <p:nvPr/>
            </p:nvCxnSpPr>
            <p:spPr bwMode="auto">
              <a:xfrm>
                <a:off x="7806240" y="191981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72" name="Straight Connector 32471">
                <a:extLst>
                  <a:ext uri="{FF2B5EF4-FFF2-40B4-BE49-F238E27FC236}">
                    <a16:creationId xmlns:a16="http://schemas.microsoft.com/office/drawing/2014/main" id="{E19DBF1A-7AB3-8300-F8DC-121F84C24893}"/>
                  </a:ext>
                </a:extLst>
              </p:cNvPr>
              <p:cNvCxnSpPr>
                <a:cxnSpLocks/>
              </p:cNvCxnSpPr>
              <p:nvPr/>
            </p:nvCxnSpPr>
            <p:spPr bwMode="auto">
              <a:xfrm>
                <a:off x="7794598" y="191981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73" name="Straight Connector 32472">
                <a:extLst>
                  <a:ext uri="{FF2B5EF4-FFF2-40B4-BE49-F238E27FC236}">
                    <a16:creationId xmlns:a16="http://schemas.microsoft.com/office/drawing/2014/main" id="{194E4817-2FC7-9254-4C3C-830DC2729507}"/>
                  </a:ext>
                </a:extLst>
              </p:cNvPr>
              <p:cNvCxnSpPr>
                <a:cxnSpLocks/>
              </p:cNvCxnSpPr>
              <p:nvPr/>
            </p:nvCxnSpPr>
            <p:spPr bwMode="auto">
              <a:xfrm>
                <a:off x="7788248" y="191981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74" name="Straight Connector 32473">
                <a:extLst>
                  <a:ext uri="{FF2B5EF4-FFF2-40B4-BE49-F238E27FC236}">
                    <a16:creationId xmlns:a16="http://schemas.microsoft.com/office/drawing/2014/main" id="{77772703-9951-7CD7-F87B-0112A3A39263}"/>
                  </a:ext>
                </a:extLst>
              </p:cNvPr>
              <p:cNvCxnSpPr>
                <a:cxnSpLocks/>
              </p:cNvCxnSpPr>
              <p:nvPr/>
            </p:nvCxnSpPr>
            <p:spPr bwMode="auto">
              <a:xfrm>
                <a:off x="7782957" y="191981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75" name="Straight Connector 32474">
                <a:extLst>
                  <a:ext uri="{FF2B5EF4-FFF2-40B4-BE49-F238E27FC236}">
                    <a16:creationId xmlns:a16="http://schemas.microsoft.com/office/drawing/2014/main" id="{CE3D87AD-564A-2EF4-E6AC-990C40810B2A}"/>
                  </a:ext>
                </a:extLst>
              </p:cNvPr>
              <p:cNvCxnSpPr>
                <a:cxnSpLocks/>
              </p:cNvCxnSpPr>
              <p:nvPr/>
            </p:nvCxnSpPr>
            <p:spPr bwMode="auto">
              <a:xfrm>
                <a:off x="7780841" y="191981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76" name="Straight Connector 32475">
                <a:extLst>
                  <a:ext uri="{FF2B5EF4-FFF2-40B4-BE49-F238E27FC236}">
                    <a16:creationId xmlns:a16="http://schemas.microsoft.com/office/drawing/2014/main" id="{EFF36398-4E0E-8D0D-EC3C-9DA38321BABD}"/>
                  </a:ext>
                </a:extLst>
              </p:cNvPr>
              <p:cNvCxnSpPr>
                <a:cxnSpLocks/>
              </p:cNvCxnSpPr>
              <p:nvPr/>
            </p:nvCxnSpPr>
            <p:spPr bwMode="auto">
              <a:xfrm>
                <a:off x="7759674" y="191981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77" name="Straight Connector 32476">
                <a:extLst>
                  <a:ext uri="{FF2B5EF4-FFF2-40B4-BE49-F238E27FC236}">
                    <a16:creationId xmlns:a16="http://schemas.microsoft.com/office/drawing/2014/main" id="{6789BE3C-D748-AF77-ACD1-AB5558630758}"/>
                  </a:ext>
                </a:extLst>
              </p:cNvPr>
              <p:cNvCxnSpPr>
                <a:cxnSpLocks/>
              </p:cNvCxnSpPr>
              <p:nvPr/>
            </p:nvCxnSpPr>
            <p:spPr bwMode="auto">
              <a:xfrm>
                <a:off x="7728982" y="191981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78" name="Straight Connector 32477">
                <a:extLst>
                  <a:ext uri="{FF2B5EF4-FFF2-40B4-BE49-F238E27FC236}">
                    <a16:creationId xmlns:a16="http://schemas.microsoft.com/office/drawing/2014/main" id="{61AC853E-2743-2231-6ABA-7C5E16110133}"/>
                  </a:ext>
                </a:extLst>
              </p:cNvPr>
              <p:cNvCxnSpPr>
                <a:cxnSpLocks/>
              </p:cNvCxnSpPr>
              <p:nvPr/>
            </p:nvCxnSpPr>
            <p:spPr bwMode="auto">
              <a:xfrm>
                <a:off x="7719457" y="191981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79" name="Straight Connector 32478">
                <a:extLst>
                  <a:ext uri="{FF2B5EF4-FFF2-40B4-BE49-F238E27FC236}">
                    <a16:creationId xmlns:a16="http://schemas.microsoft.com/office/drawing/2014/main" id="{67C4EBB6-58BF-9064-A9E8-A12676D7CB7C}"/>
                  </a:ext>
                </a:extLst>
              </p:cNvPr>
              <p:cNvCxnSpPr>
                <a:cxnSpLocks/>
              </p:cNvCxnSpPr>
              <p:nvPr/>
            </p:nvCxnSpPr>
            <p:spPr bwMode="auto">
              <a:xfrm>
                <a:off x="7706757" y="191981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80" name="Straight Connector 32479">
                <a:extLst>
                  <a:ext uri="{FF2B5EF4-FFF2-40B4-BE49-F238E27FC236}">
                    <a16:creationId xmlns:a16="http://schemas.microsoft.com/office/drawing/2014/main" id="{41BAA9CC-7478-36CA-3A81-7EB63B735FDA}"/>
                  </a:ext>
                </a:extLst>
              </p:cNvPr>
              <p:cNvCxnSpPr>
                <a:cxnSpLocks/>
              </p:cNvCxnSpPr>
              <p:nvPr/>
            </p:nvCxnSpPr>
            <p:spPr bwMode="auto">
              <a:xfrm>
                <a:off x="7677123" y="191664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81" name="Straight Connector 32480">
                <a:extLst>
                  <a:ext uri="{FF2B5EF4-FFF2-40B4-BE49-F238E27FC236}">
                    <a16:creationId xmlns:a16="http://schemas.microsoft.com/office/drawing/2014/main" id="{BCE967A8-D5EB-40EC-669B-BA10690A7C2C}"/>
                  </a:ext>
                </a:extLst>
              </p:cNvPr>
              <p:cNvCxnSpPr>
                <a:cxnSpLocks/>
              </p:cNvCxnSpPr>
              <p:nvPr/>
            </p:nvCxnSpPr>
            <p:spPr bwMode="auto">
              <a:xfrm>
                <a:off x="7665482" y="191664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82" name="Straight Connector 32481">
                <a:extLst>
                  <a:ext uri="{FF2B5EF4-FFF2-40B4-BE49-F238E27FC236}">
                    <a16:creationId xmlns:a16="http://schemas.microsoft.com/office/drawing/2014/main" id="{054F2B44-F71D-4A80-3414-F5CC38214AF4}"/>
                  </a:ext>
                </a:extLst>
              </p:cNvPr>
              <p:cNvCxnSpPr>
                <a:cxnSpLocks/>
              </p:cNvCxnSpPr>
              <p:nvPr/>
            </p:nvCxnSpPr>
            <p:spPr bwMode="auto">
              <a:xfrm>
                <a:off x="7627382" y="191029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83" name="Straight Connector 32482">
                <a:extLst>
                  <a:ext uri="{FF2B5EF4-FFF2-40B4-BE49-F238E27FC236}">
                    <a16:creationId xmlns:a16="http://schemas.microsoft.com/office/drawing/2014/main" id="{C540E280-7ADD-13B0-6DDD-5E7DD9DF4269}"/>
                  </a:ext>
                </a:extLst>
              </p:cNvPr>
              <p:cNvCxnSpPr>
                <a:cxnSpLocks/>
              </p:cNvCxnSpPr>
              <p:nvPr/>
            </p:nvCxnSpPr>
            <p:spPr bwMode="auto">
              <a:xfrm>
                <a:off x="7608332" y="191029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84" name="Straight Connector 32483">
                <a:extLst>
                  <a:ext uri="{FF2B5EF4-FFF2-40B4-BE49-F238E27FC236}">
                    <a16:creationId xmlns:a16="http://schemas.microsoft.com/office/drawing/2014/main" id="{A4CD633B-936D-090B-CD29-CBDC8E91C443}"/>
                  </a:ext>
                </a:extLst>
              </p:cNvPr>
              <p:cNvCxnSpPr>
                <a:cxnSpLocks/>
              </p:cNvCxnSpPr>
              <p:nvPr/>
            </p:nvCxnSpPr>
            <p:spPr bwMode="auto">
              <a:xfrm>
                <a:off x="7591399" y="191029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85" name="Straight Connector 32484">
                <a:extLst>
                  <a:ext uri="{FF2B5EF4-FFF2-40B4-BE49-F238E27FC236}">
                    <a16:creationId xmlns:a16="http://schemas.microsoft.com/office/drawing/2014/main" id="{637084AB-A4CC-8A2E-7761-11B32BD3BDC6}"/>
                  </a:ext>
                </a:extLst>
              </p:cNvPr>
              <p:cNvCxnSpPr>
                <a:cxnSpLocks/>
              </p:cNvCxnSpPr>
              <p:nvPr/>
            </p:nvCxnSpPr>
            <p:spPr bwMode="auto">
              <a:xfrm>
                <a:off x="7572349" y="191029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86" name="Straight Connector 32485">
                <a:extLst>
                  <a:ext uri="{FF2B5EF4-FFF2-40B4-BE49-F238E27FC236}">
                    <a16:creationId xmlns:a16="http://schemas.microsoft.com/office/drawing/2014/main" id="{B8289426-9448-33FB-4AB9-1618F75B18FF}"/>
                  </a:ext>
                </a:extLst>
              </p:cNvPr>
              <p:cNvCxnSpPr>
                <a:cxnSpLocks/>
              </p:cNvCxnSpPr>
              <p:nvPr/>
            </p:nvCxnSpPr>
            <p:spPr bwMode="auto">
              <a:xfrm>
                <a:off x="7554357" y="191029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87" name="Straight Connector 32486">
                <a:extLst>
                  <a:ext uri="{FF2B5EF4-FFF2-40B4-BE49-F238E27FC236}">
                    <a16:creationId xmlns:a16="http://schemas.microsoft.com/office/drawing/2014/main" id="{AB8FCC5D-23A2-3D4E-DD80-69BE3ADF92DC}"/>
                  </a:ext>
                </a:extLst>
              </p:cNvPr>
              <p:cNvCxnSpPr>
                <a:cxnSpLocks/>
              </p:cNvCxnSpPr>
              <p:nvPr/>
            </p:nvCxnSpPr>
            <p:spPr bwMode="auto">
              <a:xfrm>
                <a:off x="7548007" y="191029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88" name="Straight Connector 32487">
                <a:extLst>
                  <a:ext uri="{FF2B5EF4-FFF2-40B4-BE49-F238E27FC236}">
                    <a16:creationId xmlns:a16="http://schemas.microsoft.com/office/drawing/2014/main" id="{104D7366-17A0-F30D-E6A2-FE5E5E1894FA}"/>
                  </a:ext>
                </a:extLst>
              </p:cNvPr>
              <p:cNvCxnSpPr>
                <a:cxnSpLocks/>
              </p:cNvCxnSpPr>
              <p:nvPr/>
            </p:nvCxnSpPr>
            <p:spPr bwMode="auto">
              <a:xfrm>
                <a:off x="7521548" y="19092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89" name="Straight Connector 32488">
                <a:extLst>
                  <a:ext uri="{FF2B5EF4-FFF2-40B4-BE49-F238E27FC236}">
                    <a16:creationId xmlns:a16="http://schemas.microsoft.com/office/drawing/2014/main" id="{5AD46675-5AB2-5B9A-A762-24F3D76076FF}"/>
                  </a:ext>
                </a:extLst>
              </p:cNvPr>
              <p:cNvCxnSpPr>
                <a:cxnSpLocks/>
              </p:cNvCxnSpPr>
              <p:nvPr/>
            </p:nvCxnSpPr>
            <p:spPr bwMode="auto">
              <a:xfrm>
                <a:off x="7488740" y="190076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90" name="Straight Connector 32489">
                <a:extLst>
                  <a:ext uri="{FF2B5EF4-FFF2-40B4-BE49-F238E27FC236}">
                    <a16:creationId xmlns:a16="http://schemas.microsoft.com/office/drawing/2014/main" id="{A3A756FB-0FA0-34A3-1C85-ECCFFC2ACF38}"/>
                  </a:ext>
                </a:extLst>
              </p:cNvPr>
              <p:cNvCxnSpPr>
                <a:cxnSpLocks/>
              </p:cNvCxnSpPr>
              <p:nvPr/>
            </p:nvCxnSpPr>
            <p:spPr bwMode="auto">
              <a:xfrm>
                <a:off x="7460165" y="190076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91" name="Straight Connector 32490">
                <a:extLst>
                  <a:ext uri="{FF2B5EF4-FFF2-40B4-BE49-F238E27FC236}">
                    <a16:creationId xmlns:a16="http://schemas.microsoft.com/office/drawing/2014/main" id="{DFB0BB6C-3E0B-F5E8-81CB-30AAF72F6242}"/>
                  </a:ext>
                </a:extLst>
              </p:cNvPr>
              <p:cNvCxnSpPr>
                <a:cxnSpLocks/>
              </p:cNvCxnSpPr>
              <p:nvPr/>
            </p:nvCxnSpPr>
            <p:spPr bwMode="auto">
              <a:xfrm>
                <a:off x="7453815" y="190076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92" name="Straight Connector 32491">
                <a:extLst>
                  <a:ext uri="{FF2B5EF4-FFF2-40B4-BE49-F238E27FC236}">
                    <a16:creationId xmlns:a16="http://schemas.microsoft.com/office/drawing/2014/main" id="{86D00332-62F8-9F3D-E614-D05FA8FEB291}"/>
                  </a:ext>
                </a:extLst>
              </p:cNvPr>
              <p:cNvCxnSpPr>
                <a:cxnSpLocks/>
              </p:cNvCxnSpPr>
              <p:nvPr/>
            </p:nvCxnSpPr>
            <p:spPr bwMode="auto">
              <a:xfrm>
                <a:off x="7409365" y="189018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93" name="Straight Connector 32492">
                <a:extLst>
                  <a:ext uri="{FF2B5EF4-FFF2-40B4-BE49-F238E27FC236}">
                    <a16:creationId xmlns:a16="http://schemas.microsoft.com/office/drawing/2014/main" id="{4127277E-C5DD-85A9-83B9-245B92FCDC42}"/>
                  </a:ext>
                </a:extLst>
              </p:cNvPr>
              <p:cNvCxnSpPr>
                <a:cxnSpLocks/>
              </p:cNvCxnSpPr>
              <p:nvPr/>
            </p:nvCxnSpPr>
            <p:spPr bwMode="auto">
              <a:xfrm>
                <a:off x="7403015" y="189018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94" name="Straight Connector 32493">
                <a:extLst>
                  <a:ext uri="{FF2B5EF4-FFF2-40B4-BE49-F238E27FC236}">
                    <a16:creationId xmlns:a16="http://schemas.microsoft.com/office/drawing/2014/main" id="{86AAFD20-D45F-7E2C-68C4-44BE8C7F4A22}"/>
                  </a:ext>
                </a:extLst>
              </p:cNvPr>
              <p:cNvCxnSpPr>
                <a:cxnSpLocks/>
              </p:cNvCxnSpPr>
              <p:nvPr/>
            </p:nvCxnSpPr>
            <p:spPr bwMode="auto">
              <a:xfrm>
                <a:off x="7374440" y="189018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95" name="Straight Connector 32494">
                <a:extLst>
                  <a:ext uri="{FF2B5EF4-FFF2-40B4-BE49-F238E27FC236}">
                    <a16:creationId xmlns:a16="http://schemas.microsoft.com/office/drawing/2014/main" id="{56D09764-678E-55C0-5BC5-DB985397F3AE}"/>
                  </a:ext>
                </a:extLst>
              </p:cNvPr>
              <p:cNvCxnSpPr>
                <a:cxnSpLocks/>
              </p:cNvCxnSpPr>
              <p:nvPr/>
            </p:nvCxnSpPr>
            <p:spPr bwMode="auto">
              <a:xfrm>
                <a:off x="7368090" y="189018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96" name="Straight Connector 32495">
                <a:extLst>
                  <a:ext uri="{FF2B5EF4-FFF2-40B4-BE49-F238E27FC236}">
                    <a16:creationId xmlns:a16="http://schemas.microsoft.com/office/drawing/2014/main" id="{2FAE2BB3-8969-693B-C335-999FA07D78C5}"/>
                  </a:ext>
                </a:extLst>
              </p:cNvPr>
              <p:cNvCxnSpPr>
                <a:cxnSpLocks/>
              </p:cNvCxnSpPr>
              <p:nvPr/>
            </p:nvCxnSpPr>
            <p:spPr bwMode="auto">
              <a:xfrm>
                <a:off x="7333165" y="189018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97" name="Straight Connector 32496">
                <a:extLst>
                  <a:ext uri="{FF2B5EF4-FFF2-40B4-BE49-F238E27FC236}">
                    <a16:creationId xmlns:a16="http://schemas.microsoft.com/office/drawing/2014/main" id="{9BAD49A5-F40E-D61F-15D2-9E422DE2224B}"/>
                  </a:ext>
                </a:extLst>
              </p:cNvPr>
              <p:cNvCxnSpPr>
                <a:cxnSpLocks/>
              </p:cNvCxnSpPr>
              <p:nvPr/>
            </p:nvCxnSpPr>
            <p:spPr bwMode="auto">
              <a:xfrm>
                <a:off x="7318348" y="189018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98" name="Straight Connector 32497">
                <a:extLst>
                  <a:ext uri="{FF2B5EF4-FFF2-40B4-BE49-F238E27FC236}">
                    <a16:creationId xmlns:a16="http://schemas.microsoft.com/office/drawing/2014/main" id="{E1529758-FBDA-DA73-48E3-79D7181092EC}"/>
                  </a:ext>
                </a:extLst>
              </p:cNvPr>
              <p:cNvCxnSpPr>
                <a:cxnSpLocks/>
              </p:cNvCxnSpPr>
              <p:nvPr/>
            </p:nvCxnSpPr>
            <p:spPr bwMode="auto">
              <a:xfrm>
                <a:off x="7301415" y="18838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499" name="Straight Connector 32498">
                <a:extLst>
                  <a:ext uri="{FF2B5EF4-FFF2-40B4-BE49-F238E27FC236}">
                    <a16:creationId xmlns:a16="http://schemas.microsoft.com/office/drawing/2014/main" id="{0A9B56E7-2937-3438-47E2-CABE5B2B24C2}"/>
                  </a:ext>
                </a:extLst>
              </p:cNvPr>
              <p:cNvCxnSpPr>
                <a:cxnSpLocks/>
              </p:cNvCxnSpPr>
              <p:nvPr/>
            </p:nvCxnSpPr>
            <p:spPr bwMode="auto">
              <a:xfrm>
                <a:off x="7291890" y="187854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00" name="Straight Connector 32499">
                <a:extLst>
                  <a:ext uri="{FF2B5EF4-FFF2-40B4-BE49-F238E27FC236}">
                    <a16:creationId xmlns:a16="http://schemas.microsoft.com/office/drawing/2014/main" id="{6CCD1E88-C4EC-FA39-7635-39E57292AEA5}"/>
                  </a:ext>
                </a:extLst>
              </p:cNvPr>
              <p:cNvCxnSpPr>
                <a:cxnSpLocks/>
              </p:cNvCxnSpPr>
              <p:nvPr/>
            </p:nvCxnSpPr>
            <p:spPr bwMode="auto">
              <a:xfrm>
                <a:off x="7268607" y="187854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01" name="Straight Connector 32500">
                <a:extLst>
                  <a:ext uri="{FF2B5EF4-FFF2-40B4-BE49-F238E27FC236}">
                    <a16:creationId xmlns:a16="http://schemas.microsoft.com/office/drawing/2014/main" id="{87DD404A-D1AB-F35B-3896-111C1DB93312}"/>
                  </a:ext>
                </a:extLst>
              </p:cNvPr>
              <p:cNvCxnSpPr>
                <a:cxnSpLocks/>
              </p:cNvCxnSpPr>
              <p:nvPr/>
            </p:nvCxnSpPr>
            <p:spPr bwMode="auto">
              <a:xfrm>
                <a:off x="7264374" y="187854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02" name="Straight Connector 32501">
                <a:extLst>
                  <a:ext uri="{FF2B5EF4-FFF2-40B4-BE49-F238E27FC236}">
                    <a16:creationId xmlns:a16="http://schemas.microsoft.com/office/drawing/2014/main" id="{6478FE4D-F24C-5671-6CD9-4C5A7CA61C16}"/>
                  </a:ext>
                </a:extLst>
              </p:cNvPr>
              <p:cNvCxnSpPr>
                <a:cxnSpLocks/>
              </p:cNvCxnSpPr>
              <p:nvPr/>
            </p:nvCxnSpPr>
            <p:spPr bwMode="auto">
              <a:xfrm>
                <a:off x="7235799" y="187854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03" name="Straight Connector 32502">
                <a:extLst>
                  <a:ext uri="{FF2B5EF4-FFF2-40B4-BE49-F238E27FC236}">
                    <a16:creationId xmlns:a16="http://schemas.microsoft.com/office/drawing/2014/main" id="{04816D38-01FD-8E27-F378-7927055B5F88}"/>
                  </a:ext>
                </a:extLst>
              </p:cNvPr>
              <p:cNvCxnSpPr>
                <a:cxnSpLocks/>
              </p:cNvCxnSpPr>
              <p:nvPr/>
            </p:nvCxnSpPr>
            <p:spPr bwMode="auto">
              <a:xfrm>
                <a:off x="7230507" y="187854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04" name="Straight Connector 32503">
                <a:extLst>
                  <a:ext uri="{FF2B5EF4-FFF2-40B4-BE49-F238E27FC236}">
                    <a16:creationId xmlns:a16="http://schemas.microsoft.com/office/drawing/2014/main" id="{86672EB0-7E8B-A270-0D0A-D53E3C17445B}"/>
                  </a:ext>
                </a:extLst>
              </p:cNvPr>
              <p:cNvCxnSpPr>
                <a:cxnSpLocks/>
              </p:cNvCxnSpPr>
              <p:nvPr/>
            </p:nvCxnSpPr>
            <p:spPr bwMode="auto">
              <a:xfrm>
                <a:off x="7187115" y="187854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05" name="Straight Connector 32504">
                <a:extLst>
                  <a:ext uri="{FF2B5EF4-FFF2-40B4-BE49-F238E27FC236}">
                    <a16:creationId xmlns:a16="http://schemas.microsoft.com/office/drawing/2014/main" id="{65BE26D8-F364-FE12-CC14-2DB16FB242CE}"/>
                  </a:ext>
                </a:extLst>
              </p:cNvPr>
              <p:cNvCxnSpPr>
                <a:cxnSpLocks/>
              </p:cNvCxnSpPr>
              <p:nvPr/>
            </p:nvCxnSpPr>
            <p:spPr bwMode="auto">
              <a:xfrm>
                <a:off x="7173356" y="187854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06" name="Straight Connector 32505">
                <a:extLst>
                  <a:ext uri="{FF2B5EF4-FFF2-40B4-BE49-F238E27FC236}">
                    <a16:creationId xmlns:a16="http://schemas.microsoft.com/office/drawing/2014/main" id="{213DA433-3528-D959-959E-62B1B2ECAA6B}"/>
                  </a:ext>
                </a:extLst>
              </p:cNvPr>
              <p:cNvCxnSpPr>
                <a:cxnSpLocks/>
              </p:cNvCxnSpPr>
              <p:nvPr/>
            </p:nvCxnSpPr>
            <p:spPr bwMode="auto">
              <a:xfrm>
                <a:off x="7139489" y="187854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07" name="Straight Connector 32506">
                <a:extLst>
                  <a:ext uri="{FF2B5EF4-FFF2-40B4-BE49-F238E27FC236}">
                    <a16:creationId xmlns:a16="http://schemas.microsoft.com/office/drawing/2014/main" id="{287CDE46-4E7C-9A7F-4AD5-53D2DBB95843}"/>
                  </a:ext>
                </a:extLst>
              </p:cNvPr>
              <p:cNvCxnSpPr>
                <a:cxnSpLocks/>
              </p:cNvCxnSpPr>
              <p:nvPr/>
            </p:nvCxnSpPr>
            <p:spPr bwMode="auto">
              <a:xfrm>
                <a:off x="7128905" y="1871133"/>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08" name="Straight Connector 32507">
                <a:extLst>
                  <a:ext uri="{FF2B5EF4-FFF2-40B4-BE49-F238E27FC236}">
                    <a16:creationId xmlns:a16="http://schemas.microsoft.com/office/drawing/2014/main" id="{6742473F-3CE8-19B2-E398-DDFB21CCEE5C}"/>
                  </a:ext>
                </a:extLst>
              </p:cNvPr>
              <p:cNvCxnSpPr>
                <a:cxnSpLocks/>
              </p:cNvCxnSpPr>
              <p:nvPr/>
            </p:nvCxnSpPr>
            <p:spPr bwMode="auto">
              <a:xfrm>
                <a:off x="7114088" y="1871133"/>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09" name="Straight Connector 32508">
                <a:extLst>
                  <a:ext uri="{FF2B5EF4-FFF2-40B4-BE49-F238E27FC236}">
                    <a16:creationId xmlns:a16="http://schemas.microsoft.com/office/drawing/2014/main" id="{84709F3A-197A-8C0D-50F9-F0983355FAEB}"/>
                  </a:ext>
                </a:extLst>
              </p:cNvPr>
              <p:cNvCxnSpPr>
                <a:cxnSpLocks/>
              </p:cNvCxnSpPr>
              <p:nvPr/>
            </p:nvCxnSpPr>
            <p:spPr bwMode="auto">
              <a:xfrm>
                <a:off x="7105622" y="1871133"/>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10" name="Straight Connector 32509">
                <a:extLst>
                  <a:ext uri="{FF2B5EF4-FFF2-40B4-BE49-F238E27FC236}">
                    <a16:creationId xmlns:a16="http://schemas.microsoft.com/office/drawing/2014/main" id="{63B37EE2-1008-EEF5-AF85-CE1848923A54}"/>
                  </a:ext>
                </a:extLst>
              </p:cNvPr>
              <p:cNvCxnSpPr>
                <a:cxnSpLocks/>
              </p:cNvCxnSpPr>
              <p:nvPr/>
            </p:nvCxnSpPr>
            <p:spPr bwMode="auto">
              <a:xfrm>
                <a:off x="7089747" y="1871133"/>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11" name="Straight Connector 32510">
                <a:extLst>
                  <a:ext uri="{FF2B5EF4-FFF2-40B4-BE49-F238E27FC236}">
                    <a16:creationId xmlns:a16="http://schemas.microsoft.com/office/drawing/2014/main" id="{59DBB7D3-AD02-4AD9-A01D-3E529FD0078B}"/>
                  </a:ext>
                </a:extLst>
              </p:cNvPr>
              <p:cNvCxnSpPr>
                <a:cxnSpLocks/>
              </p:cNvCxnSpPr>
              <p:nvPr/>
            </p:nvCxnSpPr>
            <p:spPr bwMode="auto">
              <a:xfrm>
                <a:off x="7068581" y="1871133"/>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12" name="Straight Connector 32511">
                <a:extLst>
                  <a:ext uri="{FF2B5EF4-FFF2-40B4-BE49-F238E27FC236}">
                    <a16:creationId xmlns:a16="http://schemas.microsoft.com/office/drawing/2014/main" id="{C4AC1866-CAC0-BD0D-5AC3-B8ED1ED467D7}"/>
                  </a:ext>
                </a:extLst>
              </p:cNvPr>
              <p:cNvCxnSpPr>
                <a:cxnSpLocks/>
              </p:cNvCxnSpPr>
              <p:nvPr/>
            </p:nvCxnSpPr>
            <p:spPr bwMode="auto">
              <a:xfrm>
                <a:off x="7053764" y="186689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13" name="Straight Connector 32512">
                <a:extLst>
                  <a:ext uri="{FF2B5EF4-FFF2-40B4-BE49-F238E27FC236}">
                    <a16:creationId xmlns:a16="http://schemas.microsoft.com/office/drawing/2014/main" id="{97EB558D-68C3-240A-7ECB-1F89537DE6C4}"/>
                  </a:ext>
                </a:extLst>
              </p:cNvPr>
              <p:cNvCxnSpPr>
                <a:cxnSpLocks/>
              </p:cNvCxnSpPr>
              <p:nvPr/>
            </p:nvCxnSpPr>
            <p:spPr bwMode="auto">
              <a:xfrm>
                <a:off x="7046356" y="186689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14" name="Straight Connector 32513">
                <a:extLst>
                  <a:ext uri="{FF2B5EF4-FFF2-40B4-BE49-F238E27FC236}">
                    <a16:creationId xmlns:a16="http://schemas.microsoft.com/office/drawing/2014/main" id="{E6E53805-D224-10C2-E2D4-914CED23E822}"/>
                  </a:ext>
                </a:extLst>
              </p:cNvPr>
              <p:cNvCxnSpPr>
                <a:cxnSpLocks/>
              </p:cNvCxnSpPr>
              <p:nvPr/>
            </p:nvCxnSpPr>
            <p:spPr bwMode="auto">
              <a:xfrm>
                <a:off x="7037890" y="186689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15" name="Straight Connector 32514">
                <a:extLst>
                  <a:ext uri="{FF2B5EF4-FFF2-40B4-BE49-F238E27FC236}">
                    <a16:creationId xmlns:a16="http://schemas.microsoft.com/office/drawing/2014/main" id="{E3D7134B-25A9-44D3-EFF5-6EDDC8CBACB4}"/>
                  </a:ext>
                </a:extLst>
              </p:cNvPr>
              <p:cNvCxnSpPr>
                <a:cxnSpLocks/>
              </p:cNvCxnSpPr>
              <p:nvPr/>
            </p:nvCxnSpPr>
            <p:spPr bwMode="auto">
              <a:xfrm>
                <a:off x="7032598" y="186689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16" name="Straight Connector 32515">
                <a:extLst>
                  <a:ext uri="{FF2B5EF4-FFF2-40B4-BE49-F238E27FC236}">
                    <a16:creationId xmlns:a16="http://schemas.microsoft.com/office/drawing/2014/main" id="{3FA7D542-1E00-5B62-3F47-343D0E1924EA}"/>
                  </a:ext>
                </a:extLst>
              </p:cNvPr>
              <p:cNvCxnSpPr>
                <a:cxnSpLocks/>
              </p:cNvCxnSpPr>
              <p:nvPr/>
            </p:nvCxnSpPr>
            <p:spPr bwMode="auto">
              <a:xfrm>
                <a:off x="7014606" y="186478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17" name="Straight Connector 32516">
                <a:extLst>
                  <a:ext uri="{FF2B5EF4-FFF2-40B4-BE49-F238E27FC236}">
                    <a16:creationId xmlns:a16="http://schemas.microsoft.com/office/drawing/2014/main" id="{D333CF4E-9BE0-B7CB-ED34-EB6B05B33951}"/>
                  </a:ext>
                </a:extLst>
              </p:cNvPr>
              <p:cNvCxnSpPr>
                <a:cxnSpLocks/>
              </p:cNvCxnSpPr>
              <p:nvPr/>
            </p:nvCxnSpPr>
            <p:spPr bwMode="auto">
              <a:xfrm>
                <a:off x="6994497" y="186478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18" name="Straight Connector 32517">
                <a:extLst>
                  <a:ext uri="{FF2B5EF4-FFF2-40B4-BE49-F238E27FC236}">
                    <a16:creationId xmlns:a16="http://schemas.microsoft.com/office/drawing/2014/main" id="{8F114E32-86B7-F3F3-A517-103E56847DD4}"/>
                  </a:ext>
                </a:extLst>
              </p:cNvPr>
              <p:cNvCxnSpPr>
                <a:cxnSpLocks/>
              </p:cNvCxnSpPr>
              <p:nvPr/>
            </p:nvCxnSpPr>
            <p:spPr bwMode="auto">
              <a:xfrm>
                <a:off x="6966981" y="186478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19" name="Straight Connector 32518">
                <a:extLst>
                  <a:ext uri="{FF2B5EF4-FFF2-40B4-BE49-F238E27FC236}">
                    <a16:creationId xmlns:a16="http://schemas.microsoft.com/office/drawing/2014/main" id="{B3C49532-E8D7-ADBE-391A-AC9A9037A217}"/>
                  </a:ext>
                </a:extLst>
              </p:cNvPr>
              <p:cNvCxnSpPr>
                <a:cxnSpLocks/>
              </p:cNvCxnSpPr>
              <p:nvPr/>
            </p:nvCxnSpPr>
            <p:spPr bwMode="auto">
              <a:xfrm>
                <a:off x="6647364" y="184890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20" name="Straight Connector 32519">
                <a:extLst>
                  <a:ext uri="{FF2B5EF4-FFF2-40B4-BE49-F238E27FC236}">
                    <a16:creationId xmlns:a16="http://schemas.microsoft.com/office/drawing/2014/main" id="{CC16DC41-E692-C2B4-FE4A-DB63614FE639}"/>
                  </a:ext>
                </a:extLst>
              </p:cNvPr>
              <p:cNvCxnSpPr>
                <a:cxnSpLocks/>
              </p:cNvCxnSpPr>
              <p:nvPr/>
            </p:nvCxnSpPr>
            <p:spPr bwMode="auto">
              <a:xfrm>
                <a:off x="6630431" y="184890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21" name="Straight Connector 32520">
                <a:extLst>
                  <a:ext uri="{FF2B5EF4-FFF2-40B4-BE49-F238E27FC236}">
                    <a16:creationId xmlns:a16="http://schemas.microsoft.com/office/drawing/2014/main" id="{0C853F52-EC30-CD23-F98B-CEAABE90E237}"/>
                  </a:ext>
                </a:extLst>
              </p:cNvPr>
              <p:cNvCxnSpPr>
                <a:cxnSpLocks/>
              </p:cNvCxnSpPr>
              <p:nvPr/>
            </p:nvCxnSpPr>
            <p:spPr bwMode="auto">
              <a:xfrm>
                <a:off x="6498139" y="183091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22" name="Straight Connector 32521">
                <a:extLst>
                  <a:ext uri="{FF2B5EF4-FFF2-40B4-BE49-F238E27FC236}">
                    <a16:creationId xmlns:a16="http://schemas.microsoft.com/office/drawing/2014/main" id="{A2BA7D31-0313-F083-13C1-0809BE9C9B12}"/>
                  </a:ext>
                </a:extLst>
              </p:cNvPr>
              <p:cNvCxnSpPr>
                <a:cxnSpLocks/>
              </p:cNvCxnSpPr>
              <p:nvPr/>
            </p:nvCxnSpPr>
            <p:spPr bwMode="auto">
              <a:xfrm>
                <a:off x="6260014" y="180974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23" name="Straight Connector 32522">
                <a:extLst>
                  <a:ext uri="{FF2B5EF4-FFF2-40B4-BE49-F238E27FC236}">
                    <a16:creationId xmlns:a16="http://schemas.microsoft.com/office/drawing/2014/main" id="{36B35F47-1767-DE3F-4B7F-7B19FB07A6FF}"/>
                  </a:ext>
                </a:extLst>
              </p:cNvPr>
              <p:cNvCxnSpPr>
                <a:cxnSpLocks/>
              </p:cNvCxnSpPr>
              <p:nvPr/>
            </p:nvCxnSpPr>
            <p:spPr bwMode="auto">
              <a:xfrm>
                <a:off x="6207097" y="180974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24" name="Straight Connector 32523">
                <a:extLst>
                  <a:ext uri="{FF2B5EF4-FFF2-40B4-BE49-F238E27FC236}">
                    <a16:creationId xmlns:a16="http://schemas.microsoft.com/office/drawing/2014/main" id="{7C8FBF12-3EF4-AEE0-C64D-674082E77B72}"/>
                  </a:ext>
                </a:extLst>
              </p:cNvPr>
              <p:cNvCxnSpPr>
                <a:cxnSpLocks/>
              </p:cNvCxnSpPr>
              <p:nvPr/>
            </p:nvCxnSpPr>
            <p:spPr bwMode="auto">
              <a:xfrm>
                <a:off x="6188047" y="180974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25" name="Straight Connector 32524">
                <a:extLst>
                  <a:ext uri="{FF2B5EF4-FFF2-40B4-BE49-F238E27FC236}">
                    <a16:creationId xmlns:a16="http://schemas.microsoft.com/office/drawing/2014/main" id="{DB3085FE-BC64-FC81-7F3C-DE42861DABA2}"/>
                  </a:ext>
                </a:extLst>
              </p:cNvPr>
              <p:cNvCxnSpPr>
                <a:cxnSpLocks/>
              </p:cNvCxnSpPr>
              <p:nvPr/>
            </p:nvCxnSpPr>
            <p:spPr bwMode="auto">
              <a:xfrm>
                <a:off x="6147830" y="180974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26" name="Straight Connector 32525">
                <a:extLst>
                  <a:ext uri="{FF2B5EF4-FFF2-40B4-BE49-F238E27FC236}">
                    <a16:creationId xmlns:a16="http://schemas.microsoft.com/office/drawing/2014/main" id="{FC9A70CD-E24E-1834-7089-4A17D4883B02}"/>
                  </a:ext>
                </a:extLst>
              </p:cNvPr>
              <p:cNvCxnSpPr>
                <a:cxnSpLocks/>
              </p:cNvCxnSpPr>
              <p:nvPr/>
            </p:nvCxnSpPr>
            <p:spPr bwMode="auto">
              <a:xfrm>
                <a:off x="6126663" y="180128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27" name="Straight Connector 32526">
                <a:extLst>
                  <a:ext uri="{FF2B5EF4-FFF2-40B4-BE49-F238E27FC236}">
                    <a16:creationId xmlns:a16="http://schemas.microsoft.com/office/drawing/2014/main" id="{1277570B-4BC7-9318-99E4-4CFD91ABD930}"/>
                  </a:ext>
                </a:extLst>
              </p:cNvPr>
              <p:cNvCxnSpPr>
                <a:cxnSpLocks/>
              </p:cNvCxnSpPr>
              <p:nvPr/>
            </p:nvCxnSpPr>
            <p:spPr bwMode="auto">
              <a:xfrm>
                <a:off x="6116080" y="180128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28" name="Straight Connector 32527">
                <a:extLst>
                  <a:ext uri="{FF2B5EF4-FFF2-40B4-BE49-F238E27FC236}">
                    <a16:creationId xmlns:a16="http://schemas.microsoft.com/office/drawing/2014/main" id="{61DDE96A-99AA-FF43-E3D5-32108DBFA505}"/>
                  </a:ext>
                </a:extLst>
              </p:cNvPr>
              <p:cNvCxnSpPr>
                <a:cxnSpLocks/>
              </p:cNvCxnSpPr>
              <p:nvPr/>
            </p:nvCxnSpPr>
            <p:spPr bwMode="auto">
              <a:xfrm>
                <a:off x="6108672" y="180128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29" name="Straight Connector 32528">
                <a:extLst>
                  <a:ext uri="{FF2B5EF4-FFF2-40B4-BE49-F238E27FC236}">
                    <a16:creationId xmlns:a16="http://schemas.microsoft.com/office/drawing/2014/main" id="{CD1BAF0C-B94F-334F-0BB1-A85779682666}"/>
                  </a:ext>
                </a:extLst>
              </p:cNvPr>
              <p:cNvCxnSpPr>
                <a:cxnSpLocks/>
              </p:cNvCxnSpPr>
              <p:nvPr/>
            </p:nvCxnSpPr>
            <p:spPr bwMode="auto">
              <a:xfrm>
                <a:off x="6063164" y="179175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30" name="Straight Connector 32529">
                <a:extLst>
                  <a:ext uri="{FF2B5EF4-FFF2-40B4-BE49-F238E27FC236}">
                    <a16:creationId xmlns:a16="http://schemas.microsoft.com/office/drawing/2014/main" id="{387A0B03-4AB8-0C05-C2D8-D0E9994168B1}"/>
                  </a:ext>
                </a:extLst>
              </p:cNvPr>
              <p:cNvCxnSpPr>
                <a:cxnSpLocks/>
              </p:cNvCxnSpPr>
              <p:nvPr/>
            </p:nvCxnSpPr>
            <p:spPr bwMode="auto">
              <a:xfrm>
                <a:off x="6028239" y="179281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31" name="Straight Connector 32530">
                <a:extLst>
                  <a:ext uri="{FF2B5EF4-FFF2-40B4-BE49-F238E27FC236}">
                    <a16:creationId xmlns:a16="http://schemas.microsoft.com/office/drawing/2014/main" id="{36DC3E3F-5ED0-C037-ED72-27E700B47785}"/>
                  </a:ext>
                </a:extLst>
              </p:cNvPr>
              <p:cNvCxnSpPr>
                <a:cxnSpLocks/>
              </p:cNvCxnSpPr>
              <p:nvPr/>
            </p:nvCxnSpPr>
            <p:spPr bwMode="auto">
              <a:xfrm>
                <a:off x="6001780" y="17822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32" name="Straight Connector 32531">
                <a:extLst>
                  <a:ext uri="{FF2B5EF4-FFF2-40B4-BE49-F238E27FC236}">
                    <a16:creationId xmlns:a16="http://schemas.microsoft.com/office/drawing/2014/main" id="{8C401E3B-CF46-7BA5-A9E9-6F3C4842104C}"/>
                  </a:ext>
                </a:extLst>
              </p:cNvPr>
              <p:cNvCxnSpPr>
                <a:cxnSpLocks/>
              </p:cNvCxnSpPr>
              <p:nvPr/>
            </p:nvCxnSpPr>
            <p:spPr bwMode="auto">
              <a:xfrm>
                <a:off x="5968971" y="178223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33" name="Straight Connector 32532">
                <a:extLst>
                  <a:ext uri="{FF2B5EF4-FFF2-40B4-BE49-F238E27FC236}">
                    <a16:creationId xmlns:a16="http://schemas.microsoft.com/office/drawing/2014/main" id="{82150199-61FD-5B55-BA8A-736B3FF43924}"/>
                  </a:ext>
                </a:extLst>
              </p:cNvPr>
              <p:cNvCxnSpPr>
                <a:cxnSpLocks/>
              </p:cNvCxnSpPr>
              <p:nvPr/>
            </p:nvCxnSpPr>
            <p:spPr bwMode="auto">
              <a:xfrm>
                <a:off x="5903354" y="1774824"/>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34" name="Straight Connector 32533">
                <a:extLst>
                  <a:ext uri="{FF2B5EF4-FFF2-40B4-BE49-F238E27FC236}">
                    <a16:creationId xmlns:a16="http://schemas.microsoft.com/office/drawing/2014/main" id="{9AD7B8E7-C7B4-DCCB-71D8-FAEE4EEFE841}"/>
                  </a:ext>
                </a:extLst>
              </p:cNvPr>
              <p:cNvCxnSpPr>
                <a:cxnSpLocks/>
              </p:cNvCxnSpPr>
              <p:nvPr/>
            </p:nvCxnSpPr>
            <p:spPr bwMode="auto">
              <a:xfrm>
                <a:off x="5880070" y="177164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35" name="Straight Connector 32534">
                <a:extLst>
                  <a:ext uri="{FF2B5EF4-FFF2-40B4-BE49-F238E27FC236}">
                    <a16:creationId xmlns:a16="http://schemas.microsoft.com/office/drawing/2014/main" id="{B59B9707-112E-0E36-5F5F-C65FEA429358}"/>
                  </a:ext>
                </a:extLst>
              </p:cNvPr>
              <p:cNvCxnSpPr>
                <a:cxnSpLocks/>
              </p:cNvCxnSpPr>
              <p:nvPr/>
            </p:nvCxnSpPr>
            <p:spPr bwMode="auto">
              <a:xfrm>
                <a:off x="5858903" y="177164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36" name="Straight Connector 32535">
                <a:extLst>
                  <a:ext uri="{FF2B5EF4-FFF2-40B4-BE49-F238E27FC236}">
                    <a16:creationId xmlns:a16="http://schemas.microsoft.com/office/drawing/2014/main" id="{2DABE7B3-A017-7258-3983-D46C7121BE00}"/>
                  </a:ext>
                </a:extLst>
              </p:cNvPr>
              <p:cNvCxnSpPr>
                <a:cxnSpLocks/>
              </p:cNvCxnSpPr>
              <p:nvPr/>
            </p:nvCxnSpPr>
            <p:spPr bwMode="auto">
              <a:xfrm>
                <a:off x="5812336" y="177164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37" name="Straight Connector 32536">
                <a:extLst>
                  <a:ext uri="{FF2B5EF4-FFF2-40B4-BE49-F238E27FC236}">
                    <a16:creationId xmlns:a16="http://schemas.microsoft.com/office/drawing/2014/main" id="{476F5C17-C57D-2590-5AA6-CD942A6542A9}"/>
                  </a:ext>
                </a:extLst>
              </p:cNvPr>
              <p:cNvCxnSpPr>
                <a:cxnSpLocks/>
              </p:cNvCxnSpPr>
              <p:nvPr/>
            </p:nvCxnSpPr>
            <p:spPr bwMode="auto">
              <a:xfrm>
                <a:off x="5792228" y="176318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38" name="Straight Connector 32537">
                <a:extLst>
                  <a:ext uri="{FF2B5EF4-FFF2-40B4-BE49-F238E27FC236}">
                    <a16:creationId xmlns:a16="http://schemas.microsoft.com/office/drawing/2014/main" id="{5BCFA821-8EEE-BE2D-883A-738E80E6EDD8}"/>
                  </a:ext>
                </a:extLst>
              </p:cNvPr>
              <p:cNvCxnSpPr>
                <a:cxnSpLocks/>
              </p:cNvCxnSpPr>
              <p:nvPr/>
            </p:nvCxnSpPr>
            <p:spPr bwMode="auto">
              <a:xfrm>
                <a:off x="5725553" y="176318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39" name="Straight Connector 32538">
                <a:extLst>
                  <a:ext uri="{FF2B5EF4-FFF2-40B4-BE49-F238E27FC236}">
                    <a16:creationId xmlns:a16="http://schemas.microsoft.com/office/drawing/2014/main" id="{2FF00810-1902-9386-C48A-A82008CEB02E}"/>
                  </a:ext>
                </a:extLst>
              </p:cNvPr>
              <p:cNvCxnSpPr>
                <a:cxnSpLocks/>
              </p:cNvCxnSpPr>
              <p:nvPr/>
            </p:nvCxnSpPr>
            <p:spPr bwMode="auto">
              <a:xfrm>
                <a:off x="5718145" y="176318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40" name="Straight Connector 32539">
                <a:extLst>
                  <a:ext uri="{FF2B5EF4-FFF2-40B4-BE49-F238E27FC236}">
                    <a16:creationId xmlns:a16="http://schemas.microsoft.com/office/drawing/2014/main" id="{6782C7E7-4F6B-70DE-C48F-C28541FA86D3}"/>
                  </a:ext>
                </a:extLst>
              </p:cNvPr>
              <p:cNvCxnSpPr>
                <a:cxnSpLocks/>
              </p:cNvCxnSpPr>
              <p:nvPr/>
            </p:nvCxnSpPr>
            <p:spPr bwMode="auto">
              <a:xfrm>
                <a:off x="5703328" y="176318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41" name="Straight Connector 32540">
                <a:extLst>
                  <a:ext uri="{FF2B5EF4-FFF2-40B4-BE49-F238E27FC236}">
                    <a16:creationId xmlns:a16="http://schemas.microsoft.com/office/drawing/2014/main" id="{D247BAA0-6BFE-3579-F2BE-DCD9B90BE51D}"/>
                  </a:ext>
                </a:extLst>
              </p:cNvPr>
              <p:cNvCxnSpPr>
                <a:cxnSpLocks/>
              </p:cNvCxnSpPr>
              <p:nvPr/>
            </p:nvCxnSpPr>
            <p:spPr bwMode="auto">
              <a:xfrm>
                <a:off x="5590086" y="175365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42" name="Straight Connector 32541">
                <a:extLst>
                  <a:ext uri="{FF2B5EF4-FFF2-40B4-BE49-F238E27FC236}">
                    <a16:creationId xmlns:a16="http://schemas.microsoft.com/office/drawing/2014/main" id="{CAADD1A9-41C7-EBA4-F69F-3DDD8E9C239A}"/>
                  </a:ext>
                </a:extLst>
              </p:cNvPr>
              <p:cNvCxnSpPr>
                <a:cxnSpLocks/>
              </p:cNvCxnSpPr>
              <p:nvPr/>
            </p:nvCxnSpPr>
            <p:spPr bwMode="auto">
              <a:xfrm>
                <a:off x="5572094" y="175259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43" name="Straight Connector 32542">
                <a:extLst>
                  <a:ext uri="{FF2B5EF4-FFF2-40B4-BE49-F238E27FC236}">
                    <a16:creationId xmlns:a16="http://schemas.microsoft.com/office/drawing/2014/main" id="{CD4B2A5E-08A4-28B0-4EFA-90E6DA855816}"/>
                  </a:ext>
                </a:extLst>
              </p:cNvPr>
              <p:cNvCxnSpPr>
                <a:cxnSpLocks/>
              </p:cNvCxnSpPr>
              <p:nvPr/>
            </p:nvCxnSpPr>
            <p:spPr bwMode="auto">
              <a:xfrm>
                <a:off x="5521294" y="174730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44" name="Straight Connector 32543">
                <a:extLst>
                  <a:ext uri="{FF2B5EF4-FFF2-40B4-BE49-F238E27FC236}">
                    <a16:creationId xmlns:a16="http://schemas.microsoft.com/office/drawing/2014/main" id="{18BB8AD9-EA99-9E90-6A8F-1FE4FAA7CBA3}"/>
                  </a:ext>
                </a:extLst>
              </p:cNvPr>
              <p:cNvCxnSpPr>
                <a:cxnSpLocks/>
              </p:cNvCxnSpPr>
              <p:nvPr/>
            </p:nvCxnSpPr>
            <p:spPr bwMode="auto">
              <a:xfrm>
                <a:off x="5433452" y="174519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45" name="Straight Connector 32544">
                <a:extLst>
                  <a:ext uri="{FF2B5EF4-FFF2-40B4-BE49-F238E27FC236}">
                    <a16:creationId xmlns:a16="http://schemas.microsoft.com/office/drawing/2014/main" id="{765A32CF-CAA8-840D-C46D-D1522454C01E}"/>
                  </a:ext>
                </a:extLst>
              </p:cNvPr>
              <p:cNvCxnSpPr>
                <a:cxnSpLocks/>
              </p:cNvCxnSpPr>
              <p:nvPr/>
            </p:nvCxnSpPr>
            <p:spPr bwMode="auto">
              <a:xfrm>
                <a:off x="5405936" y="174519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46" name="Straight Connector 32545">
                <a:extLst>
                  <a:ext uri="{FF2B5EF4-FFF2-40B4-BE49-F238E27FC236}">
                    <a16:creationId xmlns:a16="http://schemas.microsoft.com/office/drawing/2014/main" id="{09A7F297-51C8-9651-9D5C-14329BCAE082}"/>
                  </a:ext>
                </a:extLst>
              </p:cNvPr>
              <p:cNvCxnSpPr>
                <a:cxnSpLocks/>
              </p:cNvCxnSpPr>
              <p:nvPr/>
            </p:nvCxnSpPr>
            <p:spPr bwMode="auto">
              <a:xfrm>
                <a:off x="5397469" y="174519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47" name="Straight Connector 32546">
                <a:extLst>
                  <a:ext uri="{FF2B5EF4-FFF2-40B4-BE49-F238E27FC236}">
                    <a16:creationId xmlns:a16="http://schemas.microsoft.com/office/drawing/2014/main" id="{B7927935-D965-E74B-E387-993CB7F9B3B1}"/>
                  </a:ext>
                </a:extLst>
              </p:cNvPr>
              <p:cNvCxnSpPr>
                <a:cxnSpLocks/>
              </p:cNvCxnSpPr>
              <p:nvPr/>
            </p:nvCxnSpPr>
            <p:spPr bwMode="auto">
              <a:xfrm>
                <a:off x="5269411" y="173884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48" name="Straight Connector 32547">
                <a:extLst>
                  <a:ext uri="{FF2B5EF4-FFF2-40B4-BE49-F238E27FC236}">
                    <a16:creationId xmlns:a16="http://schemas.microsoft.com/office/drawing/2014/main" id="{50528DD3-1F78-7BE3-6A15-0261FAA22620}"/>
                  </a:ext>
                </a:extLst>
              </p:cNvPr>
              <p:cNvCxnSpPr>
                <a:cxnSpLocks/>
              </p:cNvCxnSpPr>
              <p:nvPr/>
            </p:nvCxnSpPr>
            <p:spPr bwMode="auto">
              <a:xfrm>
                <a:off x="5241895" y="173884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49" name="Straight Connector 32548">
                <a:extLst>
                  <a:ext uri="{FF2B5EF4-FFF2-40B4-BE49-F238E27FC236}">
                    <a16:creationId xmlns:a16="http://schemas.microsoft.com/office/drawing/2014/main" id="{90714E61-313C-1801-0619-F9497BD5F196}"/>
                  </a:ext>
                </a:extLst>
              </p:cNvPr>
              <p:cNvCxnSpPr>
                <a:cxnSpLocks/>
              </p:cNvCxnSpPr>
              <p:nvPr/>
            </p:nvCxnSpPr>
            <p:spPr bwMode="auto">
              <a:xfrm>
                <a:off x="5224962" y="173884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50" name="Straight Connector 32549">
                <a:extLst>
                  <a:ext uri="{FF2B5EF4-FFF2-40B4-BE49-F238E27FC236}">
                    <a16:creationId xmlns:a16="http://schemas.microsoft.com/office/drawing/2014/main" id="{DB7DC07A-F4B4-BAAC-42D1-D2ED851F995E}"/>
                  </a:ext>
                </a:extLst>
              </p:cNvPr>
              <p:cNvCxnSpPr>
                <a:cxnSpLocks/>
              </p:cNvCxnSpPr>
              <p:nvPr/>
            </p:nvCxnSpPr>
            <p:spPr bwMode="auto">
              <a:xfrm>
                <a:off x="5115953" y="172190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51" name="Straight Connector 32550">
                <a:extLst>
                  <a:ext uri="{FF2B5EF4-FFF2-40B4-BE49-F238E27FC236}">
                    <a16:creationId xmlns:a16="http://schemas.microsoft.com/office/drawing/2014/main" id="{63993A39-9B6C-CBAB-AACE-1EABBA0495DD}"/>
                  </a:ext>
                </a:extLst>
              </p:cNvPr>
              <p:cNvCxnSpPr>
                <a:cxnSpLocks/>
              </p:cNvCxnSpPr>
              <p:nvPr/>
            </p:nvCxnSpPr>
            <p:spPr bwMode="auto">
              <a:xfrm>
                <a:off x="4988953" y="170709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52" name="Straight Connector 32551">
                <a:extLst>
                  <a:ext uri="{FF2B5EF4-FFF2-40B4-BE49-F238E27FC236}">
                    <a16:creationId xmlns:a16="http://schemas.microsoft.com/office/drawing/2014/main" id="{9CB410D0-5B1D-0217-B6C2-131BC66BD393}"/>
                  </a:ext>
                </a:extLst>
              </p:cNvPr>
              <p:cNvCxnSpPr>
                <a:cxnSpLocks/>
              </p:cNvCxnSpPr>
              <p:nvPr/>
            </p:nvCxnSpPr>
            <p:spPr bwMode="auto">
              <a:xfrm>
                <a:off x="4968845" y="1704974"/>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53" name="Straight Connector 32552">
                <a:extLst>
                  <a:ext uri="{FF2B5EF4-FFF2-40B4-BE49-F238E27FC236}">
                    <a16:creationId xmlns:a16="http://schemas.microsoft.com/office/drawing/2014/main" id="{1AD2D5C8-9E4D-CCD8-D09E-0433AFC4964E}"/>
                  </a:ext>
                </a:extLst>
              </p:cNvPr>
              <p:cNvCxnSpPr>
                <a:cxnSpLocks/>
              </p:cNvCxnSpPr>
              <p:nvPr/>
            </p:nvCxnSpPr>
            <p:spPr bwMode="auto">
              <a:xfrm>
                <a:off x="4914870" y="1706033"/>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54" name="Straight Connector 32553">
                <a:extLst>
                  <a:ext uri="{FF2B5EF4-FFF2-40B4-BE49-F238E27FC236}">
                    <a16:creationId xmlns:a16="http://schemas.microsoft.com/office/drawing/2014/main" id="{FC8016B3-840D-0FB6-A034-4B45D480BB68}"/>
                  </a:ext>
                </a:extLst>
              </p:cNvPr>
              <p:cNvCxnSpPr>
                <a:cxnSpLocks/>
              </p:cNvCxnSpPr>
              <p:nvPr/>
            </p:nvCxnSpPr>
            <p:spPr bwMode="auto">
              <a:xfrm>
                <a:off x="4904287" y="1706033"/>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55" name="Straight Connector 32554">
                <a:extLst>
                  <a:ext uri="{FF2B5EF4-FFF2-40B4-BE49-F238E27FC236}">
                    <a16:creationId xmlns:a16="http://schemas.microsoft.com/office/drawing/2014/main" id="{523F483F-65F1-4D29-6D08-2B6303635E4B}"/>
                  </a:ext>
                </a:extLst>
              </p:cNvPr>
              <p:cNvCxnSpPr>
                <a:cxnSpLocks/>
              </p:cNvCxnSpPr>
              <p:nvPr/>
            </p:nvCxnSpPr>
            <p:spPr bwMode="auto">
              <a:xfrm>
                <a:off x="4835495" y="1706033"/>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56" name="Straight Connector 32555">
                <a:extLst>
                  <a:ext uri="{FF2B5EF4-FFF2-40B4-BE49-F238E27FC236}">
                    <a16:creationId xmlns:a16="http://schemas.microsoft.com/office/drawing/2014/main" id="{C3878215-C057-9E39-1EDE-A70870410CFA}"/>
                  </a:ext>
                </a:extLst>
              </p:cNvPr>
              <p:cNvCxnSpPr>
                <a:cxnSpLocks/>
              </p:cNvCxnSpPr>
              <p:nvPr/>
            </p:nvCxnSpPr>
            <p:spPr bwMode="auto">
              <a:xfrm>
                <a:off x="4794220" y="1706033"/>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57" name="Straight Connector 32556">
                <a:extLst>
                  <a:ext uri="{FF2B5EF4-FFF2-40B4-BE49-F238E27FC236}">
                    <a16:creationId xmlns:a16="http://schemas.microsoft.com/office/drawing/2014/main" id="{306C4FC0-BCC2-8A9F-9B21-3012DCF38F20}"/>
                  </a:ext>
                </a:extLst>
              </p:cNvPr>
              <p:cNvCxnSpPr>
                <a:cxnSpLocks/>
              </p:cNvCxnSpPr>
              <p:nvPr/>
            </p:nvCxnSpPr>
            <p:spPr bwMode="auto">
              <a:xfrm>
                <a:off x="4785753" y="1706033"/>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58" name="Straight Connector 32557">
                <a:extLst>
                  <a:ext uri="{FF2B5EF4-FFF2-40B4-BE49-F238E27FC236}">
                    <a16:creationId xmlns:a16="http://schemas.microsoft.com/office/drawing/2014/main" id="{74DD6478-6B30-756E-1086-8E02E92AB673}"/>
                  </a:ext>
                </a:extLst>
              </p:cNvPr>
              <p:cNvCxnSpPr>
                <a:cxnSpLocks/>
              </p:cNvCxnSpPr>
              <p:nvPr/>
            </p:nvCxnSpPr>
            <p:spPr bwMode="auto">
              <a:xfrm>
                <a:off x="4765645" y="169756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59" name="Straight Connector 32558">
                <a:extLst>
                  <a:ext uri="{FF2B5EF4-FFF2-40B4-BE49-F238E27FC236}">
                    <a16:creationId xmlns:a16="http://schemas.microsoft.com/office/drawing/2014/main" id="{6D648705-B02C-54A2-C3E6-0DB771BF5497}"/>
                  </a:ext>
                </a:extLst>
              </p:cNvPr>
              <p:cNvCxnSpPr>
                <a:cxnSpLocks/>
              </p:cNvCxnSpPr>
              <p:nvPr/>
            </p:nvCxnSpPr>
            <p:spPr bwMode="auto">
              <a:xfrm>
                <a:off x="4738128" y="169756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60" name="Straight Connector 32559">
                <a:extLst>
                  <a:ext uri="{FF2B5EF4-FFF2-40B4-BE49-F238E27FC236}">
                    <a16:creationId xmlns:a16="http://schemas.microsoft.com/office/drawing/2014/main" id="{5D2B77E4-5EC9-D190-8093-ABC2F266C74A}"/>
                  </a:ext>
                </a:extLst>
              </p:cNvPr>
              <p:cNvCxnSpPr>
                <a:cxnSpLocks/>
              </p:cNvCxnSpPr>
              <p:nvPr/>
            </p:nvCxnSpPr>
            <p:spPr bwMode="auto">
              <a:xfrm>
                <a:off x="4732837" y="169756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61" name="Straight Connector 32560">
                <a:extLst>
                  <a:ext uri="{FF2B5EF4-FFF2-40B4-BE49-F238E27FC236}">
                    <a16:creationId xmlns:a16="http://schemas.microsoft.com/office/drawing/2014/main" id="{C87931CA-EC7A-EE2A-6F39-014800FBFCAE}"/>
                  </a:ext>
                </a:extLst>
              </p:cNvPr>
              <p:cNvCxnSpPr>
                <a:cxnSpLocks/>
              </p:cNvCxnSpPr>
              <p:nvPr/>
            </p:nvCxnSpPr>
            <p:spPr bwMode="auto">
              <a:xfrm>
                <a:off x="4630179" y="169121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62" name="Straight Connector 32561">
                <a:extLst>
                  <a:ext uri="{FF2B5EF4-FFF2-40B4-BE49-F238E27FC236}">
                    <a16:creationId xmlns:a16="http://schemas.microsoft.com/office/drawing/2014/main" id="{5B6BD5C7-12DA-DDBF-9E95-CC4F0EDA5556}"/>
                  </a:ext>
                </a:extLst>
              </p:cNvPr>
              <p:cNvCxnSpPr>
                <a:cxnSpLocks/>
              </p:cNvCxnSpPr>
              <p:nvPr/>
            </p:nvCxnSpPr>
            <p:spPr bwMode="auto">
              <a:xfrm>
                <a:off x="4562446" y="1678516"/>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63" name="Straight Connector 32562">
                <a:extLst>
                  <a:ext uri="{FF2B5EF4-FFF2-40B4-BE49-F238E27FC236}">
                    <a16:creationId xmlns:a16="http://schemas.microsoft.com/office/drawing/2014/main" id="{A744CBBE-F14B-26B1-B19B-84F7820B3A82}"/>
                  </a:ext>
                </a:extLst>
              </p:cNvPr>
              <p:cNvCxnSpPr>
                <a:cxnSpLocks/>
              </p:cNvCxnSpPr>
              <p:nvPr/>
            </p:nvCxnSpPr>
            <p:spPr bwMode="auto">
              <a:xfrm>
                <a:off x="4494713" y="166899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64" name="Straight Connector 32563">
                <a:extLst>
                  <a:ext uri="{FF2B5EF4-FFF2-40B4-BE49-F238E27FC236}">
                    <a16:creationId xmlns:a16="http://schemas.microsoft.com/office/drawing/2014/main" id="{406E272A-56CB-BD89-371E-8C804DDE8DEF}"/>
                  </a:ext>
                </a:extLst>
              </p:cNvPr>
              <p:cNvCxnSpPr>
                <a:cxnSpLocks/>
              </p:cNvCxnSpPr>
              <p:nvPr/>
            </p:nvCxnSpPr>
            <p:spPr bwMode="auto">
              <a:xfrm>
                <a:off x="4482013" y="166899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65" name="Straight Connector 32564">
                <a:extLst>
                  <a:ext uri="{FF2B5EF4-FFF2-40B4-BE49-F238E27FC236}">
                    <a16:creationId xmlns:a16="http://schemas.microsoft.com/office/drawing/2014/main" id="{3E037F24-895C-1A3B-FFB6-B8B659A8798D}"/>
                  </a:ext>
                </a:extLst>
              </p:cNvPr>
              <p:cNvCxnSpPr>
                <a:cxnSpLocks/>
              </p:cNvCxnSpPr>
              <p:nvPr/>
            </p:nvCxnSpPr>
            <p:spPr bwMode="auto">
              <a:xfrm>
                <a:off x="4469313" y="166899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66" name="Straight Connector 32565">
                <a:extLst>
                  <a:ext uri="{FF2B5EF4-FFF2-40B4-BE49-F238E27FC236}">
                    <a16:creationId xmlns:a16="http://schemas.microsoft.com/office/drawing/2014/main" id="{831F4468-77BD-579F-E9AA-0DDF47ECF730}"/>
                  </a:ext>
                </a:extLst>
              </p:cNvPr>
              <p:cNvCxnSpPr>
                <a:cxnSpLocks/>
              </p:cNvCxnSpPr>
              <p:nvPr/>
            </p:nvCxnSpPr>
            <p:spPr bwMode="auto">
              <a:xfrm>
                <a:off x="4420630" y="166158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67" name="Straight Connector 32566">
                <a:extLst>
                  <a:ext uri="{FF2B5EF4-FFF2-40B4-BE49-F238E27FC236}">
                    <a16:creationId xmlns:a16="http://schemas.microsoft.com/office/drawing/2014/main" id="{46A9274D-BDBD-EDAA-E3AC-158C8A336614}"/>
                  </a:ext>
                </a:extLst>
              </p:cNvPr>
              <p:cNvCxnSpPr>
                <a:cxnSpLocks/>
              </p:cNvCxnSpPr>
              <p:nvPr/>
            </p:nvCxnSpPr>
            <p:spPr bwMode="auto">
              <a:xfrm>
                <a:off x="4386763" y="166158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68" name="Straight Connector 32567">
                <a:extLst>
                  <a:ext uri="{FF2B5EF4-FFF2-40B4-BE49-F238E27FC236}">
                    <a16:creationId xmlns:a16="http://schemas.microsoft.com/office/drawing/2014/main" id="{ED4F34CF-2875-CF8C-0E48-0C410C3BC556}"/>
                  </a:ext>
                </a:extLst>
              </p:cNvPr>
              <p:cNvCxnSpPr>
                <a:cxnSpLocks/>
              </p:cNvCxnSpPr>
              <p:nvPr/>
            </p:nvCxnSpPr>
            <p:spPr bwMode="auto">
              <a:xfrm>
                <a:off x="4343371" y="166158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69" name="Straight Connector 32568">
                <a:extLst>
                  <a:ext uri="{FF2B5EF4-FFF2-40B4-BE49-F238E27FC236}">
                    <a16:creationId xmlns:a16="http://schemas.microsoft.com/office/drawing/2014/main" id="{416ABAF4-4319-FA28-8F7C-B51ACB75598E}"/>
                  </a:ext>
                </a:extLst>
              </p:cNvPr>
              <p:cNvCxnSpPr>
                <a:cxnSpLocks/>
              </p:cNvCxnSpPr>
              <p:nvPr/>
            </p:nvCxnSpPr>
            <p:spPr bwMode="auto">
              <a:xfrm>
                <a:off x="4294688" y="165523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70" name="Straight Connector 32569">
                <a:extLst>
                  <a:ext uri="{FF2B5EF4-FFF2-40B4-BE49-F238E27FC236}">
                    <a16:creationId xmlns:a16="http://schemas.microsoft.com/office/drawing/2014/main" id="{7F5DF8A5-9A39-9548-9994-C2FA387B1BD5}"/>
                  </a:ext>
                </a:extLst>
              </p:cNvPr>
              <p:cNvCxnSpPr>
                <a:cxnSpLocks/>
              </p:cNvCxnSpPr>
              <p:nvPr/>
            </p:nvCxnSpPr>
            <p:spPr bwMode="auto">
              <a:xfrm>
                <a:off x="4275638" y="165523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71" name="Straight Connector 32570">
                <a:extLst>
                  <a:ext uri="{FF2B5EF4-FFF2-40B4-BE49-F238E27FC236}">
                    <a16:creationId xmlns:a16="http://schemas.microsoft.com/office/drawing/2014/main" id="{04E8CC4D-F07C-D37B-9010-C199929B1999}"/>
                  </a:ext>
                </a:extLst>
              </p:cNvPr>
              <p:cNvCxnSpPr>
                <a:cxnSpLocks/>
              </p:cNvCxnSpPr>
              <p:nvPr/>
            </p:nvCxnSpPr>
            <p:spPr bwMode="auto">
              <a:xfrm>
                <a:off x="4266113" y="165523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72" name="Straight Connector 32571">
                <a:extLst>
                  <a:ext uri="{FF2B5EF4-FFF2-40B4-BE49-F238E27FC236}">
                    <a16:creationId xmlns:a16="http://schemas.microsoft.com/office/drawing/2014/main" id="{5973FE0C-301C-682F-FCF5-F5C541D91B01}"/>
                  </a:ext>
                </a:extLst>
              </p:cNvPr>
              <p:cNvCxnSpPr>
                <a:cxnSpLocks/>
              </p:cNvCxnSpPr>
              <p:nvPr/>
            </p:nvCxnSpPr>
            <p:spPr bwMode="auto">
              <a:xfrm>
                <a:off x="4253413" y="165523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73" name="Straight Connector 32572">
                <a:extLst>
                  <a:ext uri="{FF2B5EF4-FFF2-40B4-BE49-F238E27FC236}">
                    <a16:creationId xmlns:a16="http://schemas.microsoft.com/office/drawing/2014/main" id="{D326E99C-00F3-19E9-C090-064D6B29B267}"/>
                  </a:ext>
                </a:extLst>
              </p:cNvPr>
              <p:cNvCxnSpPr>
                <a:cxnSpLocks/>
              </p:cNvCxnSpPr>
              <p:nvPr/>
            </p:nvCxnSpPr>
            <p:spPr bwMode="auto">
              <a:xfrm>
                <a:off x="4193088" y="165523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74" name="Straight Connector 32573">
                <a:extLst>
                  <a:ext uri="{FF2B5EF4-FFF2-40B4-BE49-F238E27FC236}">
                    <a16:creationId xmlns:a16="http://schemas.microsoft.com/office/drawing/2014/main" id="{D23116B9-0B02-92CA-5756-63C36DDC5561}"/>
                  </a:ext>
                </a:extLst>
              </p:cNvPr>
              <p:cNvCxnSpPr>
                <a:cxnSpLocks/>
              </p:cNvCxnSpPr>
              <p:nvPr/>
            </p:nvCxnSpPr>
            <p:spPr bwMode="auto">
              <a:xfrm>
                <a:off x="4161338" y="164147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75" name="Straight Connector 32574">
                <a:extLst>
                  <a:ext uri="{FF2B5EF4-FFF2-40B4-BE49-F238E27FC236}">
                    <a16:creationId xmlns:a16="http://schemas.microsoft.com/office/drawing/2014/main" id="{50CBD4FE-6720-38CE-957B-0854F92E13C9}"/>
                  </a:ext>
                </a:extLst>
              </p:cNvPr>
              <p:cNvCxnSpPr>
                <a:cxnSpLocks/>
              </p:cNvCxnSpPr>
              <p:nvPr/>
            </p:nvCxnSpPr>
            <p:spPr bwMode="auto">
              <a:xfrm>
                <a:off x="4096780" y="164147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76" name="Straight Connector 32575">
                <a:extLst>
                  <a:ext uri="{FF2B5EF4-FFF2-40B4-BE49-F238E27FC236}">
                    <a16:creationId xmlns:a16="http://schemas.microsoft.com/office/drawing/2014/main" id="{10493D57-2801-0A01-4DA1-E64476939BF5}"/>
                  </a:ext>
                </a:extLst>
              </p:cNvPr>
              <p:cNvCxnSpPr>
                <a:cxnSpLocks/>
              </p:cNvCxnSpPr>
              <p:nvPr/>
            </p:nvCxnSpPr>
            <p:spPr bwMode="auto">
              <a:xfrm>
                <a:off x="4025872" y="163300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77" name="Straight Connector 32576">
                <a:extLst>
                  <a:ext uri="{FF2B5EF4-FFF2-40B4-BE49-F238E27FC236}">
                    <a16:creationId xmlns:a16="http://schemas.microsoft.com/office/drawing/2014/main" id="{BE6F44CB-04AC-E7BC-C91C-DB3F8BA5985F}"/>
                  </a:ext>
                </a:extLst>
              </p:cNvPr>
              <p:cNvCxnSpPr>
                <a:cxnSpLocks/>
              </p:cNvCxnSpPr>
              <p:nvPr/>
            </p:nvCxnSpPr>
            <p:spPr bwMode="auto">
              <a:xfrm>
                <a:off x="4003647" y="163300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78" name="Straight Connector 32577">
                <a:extLst>
                  <a:ext uri="{FF2B5EF4-FFF2-40B4-BE49-F238E27FC236}">
                    <a16:creationId xmlns:a16="http://schemas.microsoft.com/office/drawing/2014/main" id="{C411DA7C-E9D5-2C92-DF4D-9AC819B027B3}"/>
                  </a:ext>
                </a:extLst>
              </p:cNvPr>
              <p:cNvCxnSpPr>
                <a:cxnSpLocks/>
              </p:cNvCxnSpPr>
              <p:nvPr/>
            </p:nvCxnSpPr>
            <p:spPr bwMode="auto">
              <a:xfrm>
                <a:off x="3974013" y="1633005"/>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79" name="Straight Connector 32578">
                <a:extLst>
                  <a:ext uri="{FF2B5EF4-FFF2-40B4-BE49-F238E27FC236}">
                    <a16:creationId xmlns:a16="http://schemas.microsoft.com/office/drawing/2014/main" id="{838A37FD-E6E2-482C-971C-F03E9CE40CDE}"/>
                  </a:ext>
                </a:extLst>
              </p:cNvPr>
              <p:cNvCxnSpPr>
                <a:cxnSpLocks/>
              </p:cNvCxnSpPr>
              <p:nvPr/>
            </p:nvCxnSpPr>
            <p:spPr bwMode="auto">
              <a:xfrm>
                <a:off x="3768696" y="162453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80" name="Straight Connector 32579">
                <a:extLst>
                  <a:ext uri="{FF2B5EF4-FFF2-40B4-BE49-F238E27FC236}">
                    <a16:creationId xmlns:a16="http://schemas.microsoft.com/office/drawing/2014/main" id="{F5B8E6B1-E651-C74C-2EAC-F0AA2A9E4205}"/>
                  </a:ext>
                </a:extLst>
              </p:cNvPr>
              <p:cNvCxnSpPr>
                <a:cxnSpLocks/>
              </p:cNvCxnSpPr>
              <p:nvPr/>
            </p:nvCxnSpPr>
            <p:spPr bwMode="auto">
              <a:xfrm>
                <a:off x="3741179" y="162453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81" name="Straight Connector 32580">
                <a:extLst>
                  <a:ext uri="{FF2B5EF4-FFF2-40B4-BE49-F238E27FC236}">
                    <a16:creationId xmlns:a16="http://schemas.microsoft.com/office/drawing/2014/main" id="{63B07CA4-5FA7-A57C-831A-6F0797DB119D}"/>
                  </a:ext>
                </a:extLst>
              </p:cNvPr>
              <p:cNvCxnSpPr>
                <a:cxnSpLocks/>
              </p:cNvCxnSpPr>
              <p:nvPr/>
            </p:nvCxnSpPr>
            <p:spPr bwMode="auto">
              <a:xfrm>
                <a:off x="3702020" y="161713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82" name="Straight Connector 32581">
                <a:extLst>
                  <a:ext uri="{FF2B5EF4-FFF2-40B4-BE49-F238E27FC236}">
                    <a16:creationId xmlns:a16="http://schemas.microsoft.com/office/drawing/2014/main" id="{D27DD45C-D0FD-B92F-6BFA-8E722D5B597C}"/>
                  </a:ext>
                </a:extLst>
              </p:cNvPr>
              <p:cNvCxnSpPr>
                <a:cxnSpLocks/>
              </p:cNvCxnSpPr>
              <p:nvPr/>
            </p:nvCxnSpPr>
            <p:spPr bwMode="auto">
              <a:xfrm>
                <a:off x="3675561" y="161078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83" name="Straight Connector 32582">
                <a:extLst>
                  <a:ext uri="{FF2B5EF4-FFF2-40B4-BE49-F238E27FC236}">
                    <a16:creationId xmlns:a16="http://schemas.microsoft.com/office/drawing/2014/main" id="{0E01EF5B-9A52-098E-1D21-0A9E7CED3E7C}"/>
                  </a:ext>
                </a:extLst>
              </p:cNvPr>
              <p:cNvCxnSpPr>
                <a:cxnSpLocks/>
              </p:cNvCxnSpPr>
              <p:nvPr/>
            </p:nvCxnSpPr>
            <p:spPr bwMode="auto">
              <a:xfrm>
                <a:off x="3654394" y="161078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84" name="Straight Connector 32583">
                <a:extLst>
                  <a:ext uri="{FF2B5EF4-FFF2-40B4-BE49-F238E27FC236}">
                    <a16:creationId xmlns:a16="http://schemas.microsoft.com/office/drawing/2014/main" id="{697BCD8B-FAA9-246F-EB52-48119EF058E7}"/>
                  </a:ext>
                </a:extLst>
              </p:cNvPr>
              <p:cNvCxnSpPr>
                <a:cxnSpLocks/>
              </p:cNvCxnSpPr>
              <p:nvPr/>
            </p:nvCxnSpPr>
            <p:spPr bwMode="auto">
              <a:xfrm>
                <a:off x="3622644" y="161078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85" name="Straight Connector 32584">
                <a:extLst>
                  <a:ext uri="{FF2B5EF4-FFF2-40B4-BE49-F238E27FC236}">
                    <a16:creationId xmlns:a16="http://schemas.microsoft.com/office/drawing/2014/main" id="{4F0CB1E6-87C2-183B-B02F-2DDB64DC8140}"/>
                  </a:ext>
                </a:extLst>
              </p:cNvPr>
              <p:cNvCxnSpPr>
                <a:cxnSpLocks/>
              </p:cNvCxnSpPr>
              <p:nvPr/>
            </p:nvCxnSpPr>
            <p:spPr bwMode="auto">
              <a:xfrm>
                <a:off x="3606769" y="161078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86" name="Straight Connector 32585">
                <a:extLst>
                  <a:ext uri="{FF2B5EF4-FFF2-40B4-BE49-F238E27FC236}">
                    <a16:creationId xmlns:a16="http://schemas.microsoft.com/office/drawing/2014/main" id="{A27A1E75-608C-10EA-EF16-7095C21368D9}"/>
                  </a:ext>
                </a:extLst>
              </p:cNvPr>
              <p:cNvCxnSpPr>
                <a:cxnSpLocks/>
              </p:cNvCxnSpPr>
              <p:nvPr/>
            </p:nvCxnSpPr>
            <p:spPr bwMode="auto">
              <a:xfrm>
                <a:off x="3575019" y="161078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87" name="Straight Connector 32586">
                <a:extLst>
                  <a:ext uri="{FF2B5EF4-FFF2-40B4-BE49-F238E27FC236}">
                    <a16:creationId xmlns:a16="http://schemas.microsoft.com/office/drawing/2014/main" id="{44FA8C27-85A3-8969-8B7D-88C992F9B2C5}"/>
                  </a:ext>
                </a:extLst>
              </p:cNvPr>
              <p:cNvCxnSpPr>
                <a:cxnSpLocks/>
              </p:cNvCxnSpPr>
              <p:nvPr/>
            </p:nvCxnSpPr>
            <p:spPr bwMode="auto">
              <a:xfrm>
                <a:off x="3542211" y="1610781"/>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88" name="Straight Connector 32587">
                <a:extLst>
                  <a:ext uri="{FF2B5EF4-FFF2-40B4-BE49-F238E27FC236}">
                    <a16:creationId xmlns:a16="http://schemas.microsoft.com/office/drawing/2014/main" id="{7B23889A-FDFB-35A8-424E-0C31B7EFBC69}"/>
                  </a:ext>
                </a:extLst>
              </p:cNvPr>
              <p:cNvCxnSpPr>
                <a:cxnSpLocks/>
              </p:cNvCxnSpPr>
              <p:nvPr/>
            </p:nvCxnSpPr>
            <p:spPr bwMode="auto">
              <a:xfrm>
                <a:off x="3523161" y="160020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89" name="Straight Connector 32588">
                <a:extLst>
                  <a:ext uri="{FF2B5EF4-FFF2-40B4-BE49-F238E27FC236}">
                    <a16:creationId xmlns:a16="http://schemas.microsoft.com/office/drawing/2014/main" id="{EE5491D6-FE3A-0964-BC60-7AB7C6A1213C}"/>
                  </a:ext>
                </a:extLst>
              </p:cNvPr>
              <p:cNvCxnSpPr>
                <a:cxnSpLocks/>
              </p:cNvCxnSpPr>
              <p:nvPr/>
            </p:nvCxnSpPr>
            <p:spPr bwMode="auto">
              <a:xfrm>
                <a:off x="3510461" y="160020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90" name="Straight Connector 32589">
                <a:extLst>
                  <a:ext uri="{FF2B5EF4-FFF2-40B4-BE49-F238E27FC236}">
                    <a16:creationId xmlns:a16="http://schemas.microsoft.com/office/drawing/2014/main" id="{64F10C62-2A37-1AB1-F09A-E7DC21A77F6F}"/>
                  </a:ext>
                </a:extLst>
              </p:cNvPr>
              <p:cNvCxnSpPr>
                <a:cxnSpLocks/>
              </p:cNvCxnSpPr>
              <p:nvPr/>
            </p:nvCxnSpPr>
            <p:spPr bwMode="auto">
              <a:xfrm>
                <a:off x="3501995" y="160020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91" name="Straight Connector 32590">
                <a:extLst>
                  <a:ext uri="{FF2B5EF4-FFF2-40B4-BE49-F238E27FC236}">
                    <a16:creationId xmlns:a16="http://schemas.microsoft.com/office/drawing/2014/main" id="{406C9F74-5938-1009-49F5-298999A45E3E}"/>
                  </a:ext>
                </a:extLst>
              </p:cNvPr>
              <p:cNvCxnSpPr>
                <a:cxnSpLocks/>
              </p:cNvCxnSpPr>
              <p:nvPr/>
            </p:nvCxnSpPr>
            <p:spPr bwMode="auto">
              <a:xfrm>
                <a:off x="3469186" y="1600200"/>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92" name="Straight Connector 32591">
                <a:extLst>
                  <a:ext uri="{FF2B5EF4-FFF2-40B4-BE49-F238E27FC236}">
                    <a16:creationId xmlns:a16="http://schemas.microsoft.com/office/drawing/2014/main" id="{3E9BFFFE-CE08-0061-CB28-35B64EC6955F}"/>
                  </a:ext>
                </a:extLst>
              </p:cNvPr>
              <p:cNvCxnSpPr>
                <a:cxnSpLocks/>
              </p:cNvCxnSpPr>
              <p:nvPr/>
            </p:nvCxnSpPr>
            <p:spPr bwMode="auto">
              <a:xfrm>
                <a:off x="3267044" y="158855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93" name="Straight Connector 32592">
                <a:extLst>
                  <a:ext uri="{FF2B5EF4-FFF2-40B4-BE49-F238E27FC236}">
                    <a16:creationId xmlns:a16="http://schemas.microsoft.com/office/drawing/2014/main" id="{FB3DB8F5-6787-F884-599D-E5BEDA53E9C2}"/>
                  </a:ext>
                </a:extLst>
              </p:cNvPr>
              <p:cNvCxnSpPr>
                <a:cxnSpLocks/>
              </p:cNvCxnSpPr>
              <p:nvPr/>
            </p:nvCxnSpPr>
            <p:spPr bwMode="auto">
              <a:xfrm>
                <a:off x="3246936" y="1588558"/>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94" name="Straight Connector 32593">
                <a:extLst>
                  <a:ext uri="{FF2B5EF4-FFF2-40B4-BE49-F238E27FC236}">
                    <a16:creationId xmlns:a16="http://schemas.microsoft.com/office/drawing/2014/main" id="{582FAE83-116C-4235-D249-1C3D64E886E6}"/>
                  </a:ext>
                </a:extLst>
              </p:cNvPr>
              <p:cNvCxnSpPr>
                <a:cxnSpLocks/>
              </p:cNvCxnSpPr>
              <p:nvPr/>
            </p:nvCxnSpPr>
            <p:spPr bwMode="auto">
              <a:xfrm>
                <a:off x="3107236" y="1579033"/>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95" name="Straight Connector 32594">
                <a:extLst>
                  <a:ext uri="{FF2B5EF4-FFF2-40B4-BE49-F238E27FC236}">
                    <a16:creationId xmlns:a16="http://schemas.microsoft.com/office/drawing/2014/main" id="{878EAD7B-0BA7-12C0-9267-E17F6643B2BC}"/>
                  </a:ext>
                </a:extLst>
              </p:cNvPr>
              <p:cNvCxnSpPr>
                <a:cxnSpLocks/>
              </p:cNvCxnSpPr>
              <p:nvPr/>
            </p:nvCxnSpPr>
            <p:spPr bwMode="auto">
              <a:xfrm>
                <a:off x="3062786" y="1573742"/>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596" name="Straight Connector 32595">
                <a:extLst>
                  <a:ext uri="{FF2B5EF4-FFF2-40B4-BE49-F238E27FC236}">
                    <a16:creationId xmlns:a16="http://schemas.microsoft.com/office/drawing/2014/main" id="{E544E3EF-3549-9EDE-FB88-5A573E68031F}"/>
                  </a:ext>
                </a:extLst>
              </p:cNvPr>
              <p:cNvCxnSpPr>
                <a:cxnSpLocks/>
              </p:cNvCxnSpPr>
              <p:nvPr/>
            </p:nvCxnSpPr>
            <p:spPr bwMode="auto">
              <a:xfrm>
                <a:off x="2996111" y="1573742"/>
                <a:ext cx="0" cy="68792"/>
              </a:xfrm>
              <a:prstGeom prst="line">
                <a:avLst/>
              </a:prstGeom>
              <a:noFill/>
              <a:ln w="12700" cap="flat" cmpd="sng" algn="ctr">
                <a:solidFill>
                  <a:schemeClr val="accent3"/>
                </a:solidFill>
                <a:prstDash val="solid"/>
                <a:round/>
                <a:headEnd type="none" w="med" len="med"/>
                <a:tailEnd type="none" w="med" len="med"/>
              </a:ln>
              <a:effectLst/>
            </p:spPr>
          </p:cxnSp>
        </p:grpSp>
        <p:cxnSp>
          <p:nvCxnSpPr>
            <p:cNvPr id="32154" name="Straight Connector 32153">
              <a:extLst>
                <a:ext uri="{FF2B5EF4-FFF2-40B4-BE49-F238E27FC236}">
                  <a16:creationId xmlns:a16="http://schemas.microsoft.com/office/drawing/2014/main" id="{DBD40E44-B9FA-E49E-E8C4-EC02D63943DA}"/>
                </a:ext>
              </a:extLst>
            </p:cNvPr>
            <p:cNvCxnSpPr>
              <a:cxnSpLocks/>
            </p:cNvCxnSpPr>
            <p:nvPr/>
          </p:nvCxnSpPr>
          <p:spPr bwMode="auto">
            <a:xfrm>
              <a:off x="2836303" y="1565804"/>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55" name="Straight Connector 32154">
              <a:extLst>
                <a:ext uri="{FF2B5EF4-FFF2-40B4-BE49-F238E27FC236}">
                  <a16:creationId xmlns:a16="http://schemas.microsoft.com/office/drawing/2014/main" id="{3D5AEAD3-A1F1-0C8A-130D-AD68F86D7163}"/>
                </a:ext>
              </a:extLst>
            </p:cNvPr>
            <p:cNvCxnSpPr>
              <a:cxnSpLocks/>
            </p:cNvCxnSpPr>
            <p:nvPr/>
          </p:nvCxnSpPr>
          <p:spPr bwMode="auto">
            <a:xfrm>
              <a:off x="2777036" y="1565804"/>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56" name="Straight Connector 32155">
              <a:extLst>
                <a:ext uri="{FF2B5EF4-FFF2-40B4-BE49-F238E27FC236}">
                  <a16:creationId xmlns:a16="http://schemas.microsoft.com/office/drawing/2014/main" id="{60E30388-2671-73C3-946E-4580D12B95EF}"/>
                </a:ext>
              </a:extLst>
            </p:cNvPr>
            <p:cNvCxnSpPr>
              <a:cxnSpLocks/>
            </p:cNvCxnSpPr>
            <p:nvPr/>
          </p:nvCxnSpPr>
          <p:spPr bwMode="auto">
            <a:xfrm>
              <a:off x="2768569" y="1565804"/>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57" name="Straight Connector 32156">
              <a:extLst>
                <a:ext uri="{FF2B5EF4-FFF2-40B4-BE49-F238E27FC236}">
                  <a16:creationId xmlns:a16="http://schemas.microsoft.com/office/drawing/2014/main" id="{1669360C-51EC-C9E1-7AFD-2E13B43EC919}"/>
                </a:ext>
              </a:extLst>
            </p:cNvPr>
            <p:cNvCxnSpPr>
              <a:cxnSpLocks/>
            </p:cNvCxnSpPr>
            <p:nvPr/>
          </p:nvCxnSpPr>
          <p:spPr bwMode="auto">
            <a:xfrm>
              <a:off x="2749519" y="1565804"/>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58" name="Straight Connector 32157">
              <a:extLst>
                <a:ext uri="{FF2B5EF4-FFF2-40B4-BE49-F238E27FC236}">
                  <a16:creationId xmlns:a16="http://schemas.microsoft.com/office/drawing/2014/main" id="{7B2BBB21-E97E-72C8-2315-01776A438E5B}"/>
                </a:ext>
              </a:extLst>
            </p:cNvPr>
            <p:cNvCxnSpPr>
              <a:cxnSpLocks/>
            </p:cNvCxnSpPr>
            <p:nvPr/>
          </p:nvCxnSpPr>
          <p:spPr bwMode="auto">
            <a:xfrm>
              <a:off x="2678610" y="1565804"/>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59" name="Straight Connector 32158">
              <a:extLst>
                <a:ext uri="{FF2B5EF4-FFF2-40B4-BE49-F238E27FC236}">
                  <a16:creationId xmlns:a16="http://schemas.microsoft.com/office/drawing/2014/main" id="{3EA91C3F-7093-A01F-0FB9-BB11539AE65F}"/>
                </a:ext>
              </a:extLst>
            </p:cNvPr>
            <p:cNvCxnSpPr>
              <a:cxnSpLocks/>
            </p:cNvCxnSpPr>
            <p:nvPr/>
          </p:nvCxnSpPr>
          <p:spPr bwMode="auto">
            <a:xfrm>
              <a:off x="2636277" y="1559454"/>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60" name="Straight Connector 32159">
              <a:extLst>
                <a:ext uri="{FF2B5EF4-FFF2-40B4-BE49-F238E27FC236}">
                  <a16:creationId xmlns:a16="http://schemas.microsoft.com/office/drawing/2014/main" id="{876F0B13-9CDE-D2FD-CBE7-675520DBFE2D}"/>
                </a:ext>
              </a:extLst>
            </p:cNvPr>
            <p:cNvCxnSpPr>
              <a:cxnSpLocks/>
            </p:cNvCxnSpPr>
            <p:nvPr/>
          </p:nvCxnSpPr>
          <p:spPr bwMode="auto">
            <a:xfrm>
              <a:off x="2627810" y="1559454"/>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61" name="Straight Connector 32160">
              <a:extLst>
                <a:ext uri="{FF2B5EF4-FFF2-40B4-BE49-F238E27FC236}">
                  <a16:creationId xmlns:a16="http://schemas.microsoft.com/office/drawing/2014/main" id="{F8326505-7E52-EF08-542A-B189044DB4E8}"/>
                </a:ext>
              </a:extLst>
            </p:cNvPr>
            <p:cNvCxnSpPr>
              <a:cxnSpLocks/>
            </p:cNvCxnSpPr>
            <p:nvPr/>
          </p:nvCxnSpPr>
          <p:spPr bwMode="auto">
            <a:xfrm>
              <a:off x="2535735" y="1557337"/>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62" name="Straight Connector 32161">
              <a:extLst>
                <a:ext uri="{FF2B5EF4-FFF2-40B4-BE49-F238E27FC236}">
                  <a16:creationId xmlns:a16="http://schemas.microsoft.com/office/drawing/2014/main" id="{3D882CB8-7F82-FA9B-4D67-658656A705FA}"/>
                </a:ext>
              </a:extLst>
            </p:cNvPr>
            <p:cNvCxnSpPr>
              <a:cxnSpLocks/>
            </p:cNvCxnSpPr>
            <p:nvPr/>
          </p:nvCxnSpPr>
          <p:spPr bwMode="auto">
            <a:xfrm>
              <a:off x="2470118" y="154992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63" name="Straight Connector 32162">
              <a:extLst>
                <a:ext uri="{FF2B5EF4-FFF2-40B4-BE49-F238E27FC236}">
                  <a16:creationId xmlns:a16="http://schemas.microsoft.com/office/drawing/2014/main" id="{D939F07D-24D5-DBD2-EAFB-42CC29ED2793}"/>
                </a:ext>
              </a:extLst>
            </p:cNvPr>
            <p:cNvCxnSpPr>
              <a:cxnSpLocks/>
            </p:cNvCxnSpPr>
            <p:nvPr/>
          </p:nvCxnSpPr>
          <p:spPr bwMode="auto">
            <a:xfrm>
              <a:off x="2418260" y="154992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64" name="Straight Connector 32163">
              <a:extLst>
                <a:ext uri="{FF2B5EF4-FFF2-40B4-BE49-F238E27FC236}">
                  <a16:creationId xmlns:a16="http://schemas.microsoft.com/office/drawing/2014/main" id="{B931127D-22AE-6A89-6979-F329175636B0}"/>
                </a:ext>
              </a:extLst>
            </p:cNvPr>
            <p:cNvCxnSpPr>
              <a:cxnSpLocks/>
            </p:cNvCxnSpPr>
            <p:nvPr/>
          </p:nvCxnSpPr>
          <p:spPr bwMode="auto">
            <a:xfrm>
              <a:off x="2409793" y="154992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65" name="Straight Connector 32164">
              <a:extLst>
                <a:ext uri="{FF2B5EF4-FFF2-40B4-BE49-F238E27FC236}">
                  <a16:creationId xmlns:a16="http://schemas.microsoft.com/office/drawing/2014/main" id="{A9195502-189D-7593-F30A-DFD214686D33}"/>
                </a:ext>
              </a:extLst>
            </p:cNvPr>
            <p:cNvCxnSpPr>
              <a:cxnSpLocks/>
            </p:cNvCxnSpPr>
            <p:nvPr/>
          </p:nvCxnSpPr>
          <p:spPr bwMode="auto">
            <a:xfrm>
              <a:off x="2394977" y="154992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66" name="Straight Connector 32165">
              <a:extLst>
                <a:ext uri="{FF2B5EF4-FFF2-40B4-BE49-F238E27FC236}">
                  <a16:creationId xmlns:a16="http://schemas.microsoft.com/office/drawing/2014/main" id="{CCF30884-0E51-CD1F-67D1-CCC41C185182}"/>
                </a:ext>
              </a:extLst>
            </p:cNvPr>
            <p:cNvCxnSpPr>
              <a:cxnSpLocks/>
            </p:cNvCxnSpPr>
            <p:nvPr/>
          </p:nvCxnSpPr>
          <p:spPr bwMode="auto">
            <a:xfrm>
              <a:off x="2388627" y="154992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67" name="Straight Connector 32166">
              <a:extLst>
                <a:ext uri="{FF2B5EF4-FFF2-40B4-BE49-F238E27FC236}">
                  <a16:creationId xmlns:a16="http://schemas.microsoft.com/office/drawing/2014/main" id="{7FB15F6B-15D9-7770-E7F2-DC36860F574C}"/>
                </a:ext>
              </a:extLst>
            </p:cNvPr>
            <p:cNvCxnSpPr>
              <a:cxnSpLocks/>
            </p:cNvCxnSpPr>
            <p:nvPr/>
          </p:nvCxnSpPr>
          <p:spPr bwMode="auto">
            <a:xfrm>
              <a:off x="2334652" y="1549929"/>
              <a:ext cx="0" cy="68792"/>
            </a:xfrm>
            <a:prstGeom prst="line">
              <a:avLst/>
            </a:prstGeom>
            <a:noFill/>
            <a:ln w="12700" cap="flat" cmpd="sng" algn="ctr">
              <a:solidFill>
                <a:schemeClr val="accent3"/>
              </a:solidFill>
              <a:prstDash val="solid"/>
              <a:round/>
              <a:headEnd type="none" w="med" len="med"/>
              <a:tailEnd type="none" w="med" len="med"/>
            </a:ln>
            <a:effectLst/>
          </p:spPr>
        </p:cxnSp>
        <p:cxnSp>
          <p:nvCxnSpPr>
            <p:cNvPr id="32168" name="Straight Connector 32167">
              <a:extLst>
                <a:ext uri="{FF2B5EF4-FFF2-40B4-BE49-F238E27FC236}">
                  <a16:creationId xmlns:a16="http://schemas.microsoft.com/office/drawing/2014/main" id="{455CEBFE-4F64-B605-DB3F-04AF3CF079BD}"/>
                </a:ext>
              </a:extLst>
            </p:cNvPr>
            <p:cNvCxnSpPr>
              <a:cxnSpLocks/>
            </p:cNvCxnSpPr>
            <p:nvPr/>
          </p:nvCxnSpPr>
          <p:spPr bwMode="auto">
            <a:xfrm>
              <a:off x="2328302" y="1549929"/>
              <a:ext cx="0" cy="68792"/>
            </a:xfrm>
            <a:prstGeom prst="line">
              <a:avLst/>
            </a:prstGeom>
            <a:noFill/>
            <a:ln w="12700" cap="flat" cmpd="sng" algn="ctr">
              <a:solidFill>
                <a:schemeClr val="accent3"/>
              </a:solidFill>
              <a:prstDash val="solid"/>
              <a:round/>
              <a:headEnd type="none" w="med" len="med"/>
              <a:tailEnd type="none" w="med" len="med"/>
            </a:ln>
            <a:effectLst/>
          </p:spPr>
        </p:cxnSp>
      </p:grpSp>
    </p:spTree>
    <p:extLst>
      <p:ext uri="{BB962C8B-B14F-4D97-AF65-F5344CB8AC3E}">
        <p14:creationId xmlns:p14="http://schemas.microsoft.com/office/powerpoint/2010/main" val="234391229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ltLang="en-US" dirty="0">
                <a:highlight>
                  <a:srgbClr val="FFFFFF"/>
                </a:highlight>
              </a:rPr>
              <a:t>monarchE: Overall Survival (ITT)</a:t>
            </a:r>
          </a:p>
        </p:txBody>
      </p:sp>
      <p:sp>
        <p:nvSpPr>
          <p:cNvPr id="15" name="Text Box 15">
            <a:extLst>
              <a:ext uri="{FF2B5EF4-FFF2-40B4-BE49-F238E27FC236}">
                <a16:creationId xmlns:a16="http://schemas.microsoft.com/office/drawing/2014/main" id="{186A1414-6ED2-4C90-82A9-E831253FB2B0}"/>
              </a:ext>
            </a:extLst>
          </p:cNvPr>
          <p:cNvSpPr txBox="1">
            <a:spLocks noChangeArrowheads="1"/>
          </p:cNvSpPr>
          <p:nvPr/>
        </p:nvSpPr>
        <p:spPr bwMode="auto">
          <a:xfrm>
            <a:off x="432847" y="6358771"/>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Johnston. Lancet Oncol. 2022;[Epub]. Johnston. SABCS 2022. Abstr GS1-09.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endParaRPr>
          </a:p>
        </p:txBody>
      </p:sp>
      <p:graphicFrame>
        <p:nvGraphicFramePr>
          <p:cNvPr id="3" name="Table 21">
            <a:extLst>
              <a:ext uri="{FF2B5EF4-FFF2-40B4-BE49-F238E27FC236}">
                <a16:creationId xmlns:a16="http://schemas.microsoft.com/office/drawing/2014/main" id="{B753D922-62BA-1639-5EAE-54629FB59809}"/>
              </a:ext>
            </a:extLst>
          </p:cNvPr>
          <p:cNvGraphicFramePr>
            <a:graphicFrameLocks noGrp="1"/>
          </p:cNvGraphicFramePr>
          <p:nvPr>
            <p:extLst>
              <p:ext uri="{D42A27DB-BD31-4B8C-83A1-F6EECF244321}">
                <p14:modId xmlns:p14="http://schemas.microsoft.com/office/powerpoint/2010/main" val="2768580107"/>
              </p:ext>
            </p:extLst>
          </p:nvPr>
        </p:nvGraphicFramePr>
        <p:xfrm>
          <a:off x="1574722" y="5023665"/>
          <a:ext cx="10255454" cy="1036320"/>
        </p:xfrm>
        <a:graphic>
          <a:graphicData uri="http://schemas.openxmlformats.org/drawingml/2006/table">
            <a:tbl>
              <a:tblPr firstRow="1" bandRow="1">
                <a:tableStyleId>{5C22544A-7EE6-4342-B048-85BDC9FD1C3A}</a:tableStyleId>
              </a:tblPr>
              <a:tblGrid>
                <a:gridCol w="932314">
                  <a:extLst>
                    <a:ext uri="{9D8B030D-6E8A-4147-A177-3AD203B41FA5}">
                      <a16:colId xmlns:a16="http://schemas.microsoft.com/office/drawing/2014/main" val="747332097"/>
                    </a:ext>
                  </a:extLst>
                </a:gridCol>
                <a:gridCol w="932314">
                  <a:extLst>
                    <a:ext uri="{9D8B030D-6E8A-4147-A177-3AD203B41FA5}">
                      <a16:colId xmlns:a16="http://schemas.microsoft.com/office/drawing/2014/main" val="2648567366"/>
                    </a:ext>
                  </a:extLst>
                </a:gridCol>
                <a:gridCol w="932314">
                  <a:extLst>
                    <a:ext uri="{9D8B030D-6E8A-4147-A177-3AD203B41FA5}">
                      <a16:colId xmlns:a16="http://schemas.microsoft.com/office/drawing/2014/main" val="635224555"/>
                    </a:ext>
                  </a:extLst>
                </a:gridCol>
                <a:gridCol w="932314">
                  <a:extLst>
                    <a:ext uri="{9D8B030D-6E8A-4147-A177-3AD203B41FA5}">
                      <a16:colId xmlns:a16="http://schemas.microsoft.com/office/drawing/2014/main" val="531337605"/>
                    </a:ext>
                  </a:extLst>
                </a:gridCol>
                <a:gridCol w="932314">
                  <a:extLst>
                    <a:ext uri="{9D8B030D-6E8A-4147-A177-3AD203B41FA5}">
                      <a16:colId xmlns:a16="http://schemas.microsoft.com/office/drawing/2014/main" val="2137365190"/>
                    </a:ext>
                  </a:extLst>
                </a:gridCol>
                <a:gridCol w="932314">
                  <a:extLst>
                    <a:ext uri="{9D8B030D-6E8A-4147-A177-3AD203B41FA5}">
                      <a16:colId xmlns:a16="http://schemas.microsoft.com/office/drawing/2014/main" val="3509243171"/>
                    </a:ext>
                  </a:extLst>
                </a:gridCol>
                <a:gridCol w="932314">
                  <a:extLst>
                    <a:ext uri="{9D8B030D-6E8A-4147-A177-3AD203B41FA5}">
                      <a16:colId xmlns:a16="http://schemas.microsoft.com/office/drawing/2014/main" val="4191472948"/>
                    </a:ext>
                  </a:extLst>
                </a:gridCol>
                <a:gridCol w="932314">
                  <a:extLst>
                    <a:ext uri="{9D8B030D-6E8A-4147-A177-3AD203B41FA5}">
                      <a16:colId xmlns:a16="http://schemas.microsoft.com/office/drawing/2014/main" val="4163426830"/>
                    </a:ext>
                  </a:extLst>
                </a:gridCol>
                <a:gridCol w="932314">
                  <a:extLst>
                    <a:ext uri="{9D8B030D-6E8A-4147-A177-3AD203B41FA5}">
                      <a16:colId xmlns:a16="http://schemas.microsoft.com/office/drawing/2014/main" val="2278512079"/>
                    </a:ext>
                  </a:extLst>
                </a:gridCol>
                <a:gridCol w="932314">
                  <a:extLst>
                    <a:ext uri="{9D8B030D-6E8A-4147-A177-3AD203B41FA5}">
                      <a16:colId xmlns:a16="http://schemas.microsoft.com/office/drawing/2014/main" val="2696205828"/>
                    </a:ext>
                  </a:extLst>
                </a:gridCol>
                <a:gridCol w="932314">
                  <a:extLst>
                    <a:ext uri="{9D8B030D-6E8A-4147-A177-3AD203B41FA5}">
                      <a16:colId xmlns:a16="http://schemas.microsoft.com/office/drawing/2014/main" val="3180899221"/>
                    </a:ext>
                  </a:extLst>
                </a:gridCol>
              </a:tblGrid>
              <a:tr h="370840">
                <a:tc>
                  <a:txBody>
                    <a:bodyPr/>
                    <a:lstStyle/>
                    <a:p>
                      <a:pPr algn="ctr"/>
                      <a:r>
                        <a:rPr lang="en-US" sz="1400" b="0" dirty="0">
                          <a:solidFill>
                            <a:schemeClr val="accent1"/>
                          </a:solidFill>
                        </a:rPr>
                        <a:t>2808</a:t>
                      </a:r>
                    </a:p>
                    <a:p>
                      <a:pPr algn="ctr"/>
                      <a:r>
                        <a:rPr lang="en-US" sz="1400" b="0" dirty="0">
                          <a:solidFill>
                            <a:schemeClr val="accent1"/>
                          </a:solidFill>
                        </a:rPr>
                        <a:t>(0)</a:t>
                      </a:r>
                    </a:p>
                  </a:txBody>
                  <a:tcPr anchor="ctr">
                    <a:solidFill>
                      <a:schemeClr val="tx1"/>
                    </a:solidFill>
                  </a:tcPr>
                </a:tc>
                <a:tc>
                  <a:txBody>
                    <a:bodyPr/>
                    <a:lstStyle/>
                    <a:p>
                      <a:pPr algn="ctr"/>
                      <a:r>
                        <a:rPr lang="en-US" sz="1400" b="0" dirty="0">
                          <a:solidFill>
                            <a:schemeClr val="accent1"/>
                          </a:solidFill>
                        </a:rPr>
                        <a:t>2665</a:t>
                      </a:r>
                    </a:p>
                    <a:p>
                      <a:pPr algn="ctr"/>
                      <a:r>
                        <a:rPr lang="en-US" sz="1400" b="0" dirty="0">
                          <a:solidFill>
                            <a:schemeClr val="accent1"/>
                          </a:solidFill>
                        </a:rPr>
                        <a:t>(138)</a:t>
                      </a:r>
                    </a:p>
                  </a:txBody>
                  <a:tcPr anchor="ctr">
                    <a:solidFill>
                      <a:schemeClr val="tx1"/>
                    </a:solidFill>
                  </a:tcPr>
                </a:tc>
                <a:tc>
                  <a:txBody>
                    <a:bodyPr/>
                    <a:lstStyle/>
                    <a:p>
                      <a:pPr algn="ctr"/>
                      <a:r>
                        <a:rPr lang="en-US" sz="1400" b="0" dirty="0">
                          <a:solidFill>
                            <a:schemeClr val="accent1"/>
                          </a:solidFill>
                        </a:rPr>
                        <a:t>2613</a:t>
                      </a:r>
                    </a:p>
                    <a:p>
                      <a:pPr algn="ctr"/>
                      <a:r>
                        <a:rPr lang="en-US" sz="1400" b="0" dirty="0">
                          <a:solidFill>
                            <a:schemeClr val="accent1"/>
                          </a:solidFill>
                        </a:rPr>
                        <a:t>(172)</a:t>
                      </a:r>
                    </a:p>
                  </a:txBody>
                  <a:tcPr anchor="ctr">
                    <a:solidFill>
                      <a:schemeClr val="tx1"/>
                    </a:solidFill>
                  </a:tcPr>
                </a:tc>
                <a:tc>
                  <a:txBody>
                    <a:bodyPr/>
                    <a:lstStyle/>
                    <a:p>
                      <a:pPr algn="ctr"/>
                      <a:r>
                        <a:rPr lang="en-US" sz="1400" b="0" dirty="0">
                          <a:solidFill>
                            <a:schemeClr val="accent1"/>
                          </a:solidFill>
                        </a:rPr>
                        <a:t>2564</a:t>
                      </a:r>
                    </a:p>
                    <a:p>
                      <a:pPr algn="ctr"/>
                      <a:r>
                        <a:rPr lang="en-US" sz="1400" b="0" dirty="0">
                          <a:solidFill>
                            <a:schemeClr val="accent1"/>
                          </a:solidFill>
                        </a:rPr>
                        <a:t>(201)</a:t>
                      </a:r>
                    </a:p>
                  </a:txBody>
                  <a:tcPr anchor="ctr">
                    <a:solidFill>
                      <a:schemeClr val="tx1"/>
                    </a:solidFill>
                  </a:tcPr>
                </a:tc>
                <a:tc>
                  <a:txBody>
                    <a:bodyPr/>
                    <a:lstStyle/>
                    <a:p>
                      <a:pPr algn="ctr"/>
                      <a:r>
                        <a:rPr lang="en-US" sz="1400" b="0" dirty="0">
                          <a:solidFill>
                            <a:schemeClr val="accent1"/>
                          </a:solidFill>
                        </a:rPr>
                        <a:t>2516</a:t>
                      </a:r>
                    </a:p>
                    <a:p>
                      <a:pPr algn="ctr"/>
                      <a:r>
                        <a:rPr lang="en-US" sz="1400" b="0" dirty="0">
                          <a:solidFill>
                            <a:schemeClr val="accent1"/>
                          </a:solidFill>
                        </a:rPr>
                        <a:t>(228)</a:t>
                      </a:r>
                    </a:p>
                  </a:txBody>
                  <a:tcPr anchor="ctr">
                    <a:solidFill>
                      <a:schemeClr val="tx1"/>
                    </a:solidFill>
                  </a:tcPr>
                </a:tc>
                <a:tc>
                  <a:txBody>
                    <a:bodyPr/>
                    <a:lstStyle/>
                    <a:p>
                      <a:pPr algn="ctr"/>
                      <a:r>
                        <a:rPr lang="en-US" sz="1400" b="0" dirty="0">
                          <a:solidFill>
                            <a:schemeClr val="accent1"/>
                          </a:solidFill>
                        </a:rPr>
                        <a:t>2453</a:t>
                      </a:r>
                    </a:p>
                    <a:p>
                      <a:pPr algn="ctr"/>
                      <a:r>
                        <a:rPr lang="en-US" sz="1400" b="0" dirty="0">
                          <a:solidFill>
                            <a:schemeClr val="accent1"/>
                          </a:solidFill>
                        </a:rPr>
                        <a:t>(255)</a:t>
                      </a:r>
                    </a:p>
                  </a:txBody>
                  <a:tcPr anchor="ctr">
                    <a:solidFill>
                      <a:schemeClr val="tx1"/>
                    </a:solidFill>
                  </a:tcPr>
                </a:tc>
                <a:tc>
                  <a:txBody>
                    <a:bodyPr/>
                    <a:lstStyle/>
                    <a:p>
                      <a:pPr algn="ctr"/>
                      <a:r>
                        <a:rPr lang="en-US" sz="1400" b="0" dirty="0">
                          <a:solidFill>
                            <a:schemeClr val="accent1"/>
                          </a:solidFill>
                        </a:rPr>
                        <a:t>2343</a:t>
                      </a:r>
                    </a:p>
                    <a:p>
                      <a:pPr algn="ctr"/>
                      <a:r>
                        <a:rPr lang="en-US" sz="1400" b="0" dirty="0">
                          <a:solidFill>
                            <a:schemeClr val="accent1"/>
                          </a:solidFill>
                        </a:rPr>
                        <a:t>(339)</a:t>
                      </a:r>
                    </a:p>
                  </a:txBody>
                  <a:tcPr anchor="ctr">
                    <a:solidFill>
                      <a:schemeClr val="tx1"/>
                    </a:solidFill>
                  </a:tcPr>
                </a:tc>
                <a:tc>
                  <a:txBody>
                    <a:bodyPr/>
                    <a:lstStyle/>
                    <a:p>
                      <a:pPr algn="ctr"/>
                      <a:r>
                        <a:rPr lang="en-US" sz="1400" b="0" dirty="0">
                          <a:solidFill>
                            <a:schemeClr val="accent1"/>
                          </a:solidFill>
                        </a:rPr>
                        <a:t>1330</a:t>
                      </a:r>
                    </a:p>
                    <a:p>
                      <a:pPr algn="ctr"/>
                      <a:r>
                        <a:rPr lang="en-US" sz="1400" b="0" dirty="0">
                          <a:solidFill>
                            <a:schemeClr val="accent1"/>
                          </a:solidFill>
                        </a:rPr>
                        <a:t>(1338)</a:t>
                      </a:r>
                    </a:p>
                  </a:txBody>
                  <a:tcPr anchor="ctr">
                    <a:solidFill>
                      <a:schemeClr val="tx1"/>
                    </a:solidFill>
                  </a:tcPr>
                </a:tc>
                <a:tc>
                  <a:txBody>
                    <a:bodyPr/>
                    <a:lstStyle/>
                    <a:p>
                      <a:pPr algn="ctr"/>
                      <a:r>
                        <a:rPr lang="en-US" sz="1400" b="0" dirty="0">
                          <a:solidFill>
                            <a:schemeClr val="accent1"/>
                          </a:solidFill>
                        </a:rPr>
                        <a:t>573</a:t>
                      </a:r>
                    </a:p>
                    <a:p>
                      <a:pPr algn="ctr"/>
                      <a:r>
                        <a:rPr lang="en-US" sz="1400" b="0" dirty="0">
                          <a:solidFill>
                            <a:schemeClr val="accent1"/>
                          </a:solidFill>
                        </a:rPr>
                        <a:t>(2089)</a:t>
                      </a:r>
                    </a:p>
                  </a:txBody>
                  <a:tcPr anchor="ctr">
                    <a:solidFill>
                      <a:schemeClr val="tx1"/>
                    </a:solidFill>
                  </a:tcPr>
                </a:tc>
                <a:tc>
                  <a:txBody>
                    <a:bodyPr/>
                    <a:lstStyle/>
                    <a:p>
                      <a:pPr algn="ctr"/>
                      <a:r>
                        <a:rPr lang="en-US" sz="1400" b="0" dirty="0">
                          <a:solidFill>
                            <a:schemeClr val="accent1"/>
                          </a:solidFill>
                        </a:rPr>
                        <a:t>87</a:t>
                      </a:r>
                    </a:p>
                    <a:p>
                      <a:pPr algn="ctr"/>
                      <a:r>
                        <a:rPr lang="en-US" sz="1400" b="0" dirty="0">
                          <a:solidFill>
                            <a:schemeClr val="accent1"/>
                          </a:solidFill>
                        </a:rPr>
                        <a:t>(2564)</a:t>
                      </a:r>
                    </a:p>
                  </a:txBody>
                  <a:tcPr anchor="ctr">
                    <a:solidFill>
                      <a:schemeClr val="tx1"/>
                    </a:solidFill>
                  </a:tcPr>
                </a:tc>
                <a:tc>
                  <a:txBody>
                    <a:bodyPr/>
                    <a:lstStyle/>
                    <a:p>
                      <a:pPr algn="ctr"/>
                      <a:r>
                        <a:rPr lang="en-US" sz="1400" b="0" dirty="0">
                          <a:solidFill>
                            <a:schemeClr val="accent1"/>
                          </a:solidFill>
                        </a:rPr>
                        <a:t>0</a:t>
                      </a:r>
                    </a:p>
                    <a:p>
                      <a:pPr algn="ctr"/>
                      <a:r>
                        <a:rPr lang="en-US" sz="1400" b="0" dirty="0">
                          <a:solidFill>
                            <a:schemeClr val="accent1"/>
                          </a:solidFill>
                        </a:rPr>
                        <a:t>(2651)</a:t>
                      </a:r>
                    </a:p>
                  </a:txBody>
                  <a:tcPr anchor="ctr">
                    <a:solidFill>
                      <a:schemeClr val="tx1"/>
                    </a:solidFill>
                  </a:tcPr>
                </a:tc>
                <a:extLst>
                  <a:ext uri="{0D108BD9-81ED-4DB2-BD59-A6C34878D82A}">
                    <a16:rowId xmlns:a16="http://schemas.microsoft.com/office/drawing/2014/main" val="3704890687"/>
                  </a:ext>
                </a:extLst>
              </a:tr>
              <a:tr h="370840">
                <a:tc>
                  <a:txBody>
                    <a:bodyPr/>
                    <a:lstStyle/>
                    <a:p>
                      <a:pPr algn="ctr"/>
                      <a:r>
                        <a:rPr lang="en-US" sz="1400" b="0" dirty="0">
                          <a:solidFill>
                            <a:schemeClr val="accent3"/>
                          </a:solidFill>
                        </a:rPr>
                        <a:t>2829</a:t>
                      </a:r>
                    </a:p>
                    <a:p>
                      <a:pPr algn="ctr"/>
                      <a:r>
                        <a:rPr lang="en-US" sz="1400" b="0" dirty="0">
                          <a:solidFill>
                            <a:schemeClr val="accent3"/>
                          </a:solidFill>
                        </a:rPr>
                        <a:t>(0)</a:t>
                      </a:r>
                    </a:p>
                  </a:txBody>
                  <a:tcPr anchor="ctr">
                    <a:solidFill>
                      <a:schemeClr val="tx1"/>
                    </a:solidFill>
                  </a:tcPr>
                </a:tc>
                <a:tc>
                  <a:txBody>
                    <a:bodyPr/>
                    <a:lstStyle/>
                    <a:p>
                      <a:pPr algn="ctr"/>
                      <a:r>
                        <a:rPr lang="en-US" sz="1400" b="0" dirty="0">
                          <a:solidFill>
                            <a:schemeClr val="accent3"/>
                          </a:solidFill>
                        </a:rPr>
                        <a:t>2704</a:t>
                      </a:r>
                    </a:p>
                    <a:p>
                      <a:pPr algn="ctr"/>
                      <a:r>
                        <a:rPr lang="en-US" sz="1400" b="0" dirty="0">
                          <a:solidFill>
                            <a:schemeClr val="accent3"/>
                          </a:solidFill>
                        </a:rPr>
                        <a:t>(114)</a:t>
                      </a:r>
                    </a:p>
                  </a:txBody>
                  <a:tcPr anchor="ctr">
                    <a:solidFill>
                      <a:schemeClr val="tx1"/>
                    </a:solidFill>
                  </a:tcPr>
                </a:tc>
                <a:tc>
                  <a:txBody>
                    <a:bodyPr/>
                    <a:lstStyle/>
                    <a:p>
                      <a:pPr algn="ctr"/>
                      <a:r>
                        <a:rPr lang="en-US" sz="1400" b="0" dirty="0">
                          <a:solidFill>
                            <a:schemeClr val="accent3"/>
                          </a:solidFill>
                        </a:rPr>
                        <a:t>2663</a:t>
                      </a:r>
                    </a:p>
                    <a:p>
                      <a:pPr algn="ctr"/>
                      <a:r>
                        <a:rPr lang="en-US" sz="1400" b="0" dirty="0">
                          <a:solidFill>
                            <a:schemeClr val="accent3"/>
                          </a:solidFill>
                        </a:rPr>
                        <a:t>(145)</a:t>
                      </a:r>
                    </a:p>
                  </a:txBody>
                  <a:tcPr anchor="ctr">
                    <a:solidFill>
                      <a:schemeClr val="tx1"/>
                    </a:solidFill>
                  </a:tcPr>
                </a:tc>
                <a:tc>
                  <a:txBody>
                    <a:bodyPr/>
                    <a:lstStyle/>
                    <a:p>
                      <a:pPr algn="ctr"/>
                      <a:r>
                        <a:rPr lang="en-US" sz="1400" b="0" dirty="0">
                          <a:solidFill>
                            <a:schemeClr val="accent3"/>
                          </a:solidFill>
                        </a:rPr>
                        <a:t>2598</a:t>
                      </a:r>
                    </a:p>
                    <a:p>
                      <a:pPr algn="ctr"/>
                      <a:r>
                        <a:rPr lang="en-US" sz="1400" b="0" dirty="0">
                          <a:solidFill>
                            <a:schemeClr val="accent3"/>
                          </a:solidFill>
                        </a:rPr>
                        <a:t>(186)</a:t>
                      </a:r>
                    </a:p>
                  </a:txBody>
                  <a:tcPr anchor="ctr">
                    <a:solidFill>
                      <a:schemeClr val="tx1"/>
                    </a:solidFill>
                  </a:tcPr>
                </a:tc>
                <a:tc>
                  <a:txBody>
                    <a:bodyPr/>
                    <a:lstStyle/>
                    <a:p>
                      <a:pPr algn="ctr"/>
                      <a:r>
                        <a:rPr lang="en-US" sz="1400" b="0" dirty="0">
                          <a:solidFill>
                            <a:schemeClr val="accent3"/>
                          </a:solidFill>
                        </a:rPr>
                        <a:t>2544</a:t>
                      </a:r>
                    </a:p>
                    <a:p>
                      <a:pPr algn="ctr"/>
                      <a:r>
                        <a:rPr lang="en-US" sz="1400" b="0" dirty="0">
                          <a:solidFill>
                            <a:schemeClr val="accent3"/>
                          </a:solidFill>
                        </a:rPr>
                        <a:t>(215)</a:t>
                      </a:r>
                    </a:p>
                  </a:txBody>
                  <a:tcPr anchor="ctr">
                    <a:solidFill>
                      <a:schemeClr val="tx1"/>
                    </a:solidFill>
                  </a:tcPr>
                </a:tc>
                <a:tc>
                  <a:txBody>
                    <a:bodyPr/>
                    <a:lstStyle/>
                    <a:p>
                      <a:pPr algn="ctr"/>
                      <a:r>
                        <a:rPr lang="en-US" sz="1400" b="0" dirty="0">
                          <a:solidFill>
                            <a:schemeClr val="accent3"/>
                          </a:solidFill>
                        </a:rPr>
                        <a:t>2494</a:t>
                      </a:r>
                    </a:p>
                    <a:p>
                      <a:pPr algn="ctr"/>
                      <a:r>
                        <a:rPr lang="en-US" sz="1400" b="0" dirty="0">
                          <a:solidFill>
                            <a:schemeClr val="accent3"/>
                          </a:solidFill>
                        </a:rPr>
                        <a:t>(237)</a:t>
                      </a:r>
                    </a:p>
                  </a:txBody>
                  <a:tcPr anchor="ctr">
                    <a:solidFill>
                      <a:schemeClr val="tx1"/>
                    </a:solidFill>
                  </a:tcPr>
                </a:tc>
                <a:tc>
                  <a:txBody>
                    <a:bodyPr/>
                    <a:lstStyle/>
                    <a:p>
                      <a:pPr algn="ctr"/>
                      <a:r>
                        <a:rPr lang="en-US" sz="1400" b="0" dirty="0">
                          <a:solidFill>
                            <a:schemeClr val="accent3"/>
                          </a:solidFill>
                        </a:rPr>
                        <a:t>2357</a:t>
                      </a:r>
                    </a:p>
                    <a:p>
                      <a:pPr algn="ctr"/>
                      <a:r>
                        <a:rPr lang="en-US" sz="1400" b="0" dirty="0">
                          <a:solidFill>
                            <a:schemeClr val="accent3"/>
                          </a:solidFill>
                        </a:rPr>
                        <a:t>(355)</a:t>
                      </a:r>
                    </a:p>
                  </a:txBody>
                  <a:tcPr anchor="ctr">
                    <a:solidFill>
                      <a:schemeClr val="tx1"/>
                    </a:solidFill>
                  </a:tcPr>
                </a:tc>
                <a:tc>
                  <a:txBody>
                    <a:bodyPr/>
                    <a:lstStyle/>
                    <a:p>
                      <a:pPr algn="ctr"/>
                      <a:r>
                        <a:rPr lang="en-US" sz="1400" b="0" dirty="0">
                          <a:solidFill>
                            <a:schemeClr val="accent3"/>
                          </a:solidFill>
                        </a:rPr>
                        <a:t>1361</a:t>
                      </a:r>
                    </a:p>
                    <a:p>
                      <a:pPr algn="ctr"/>
                      <a:r>
                        <a:rPr lang="en-US" sz="1400" b="0" dirty="0">
                          <a:solidFill>
                            <a:schemeClr val="accent3"/>
                          </a:solidFill>
                        </a:rPr>
                        <a:t>(1317)</a:t>
                      </a:r>
                    </a:p>
                  </a:txBody>
                  <a:tcPr anchor="ctr">
                    <a:solidFill>
                      <a:schemeClr val="tx1"/>
                    </a:solidFill>
                  </a:tcPr>
                </a:tc>
                <a:tc>
                  <a:txBody>
                    <a:bodyPr/>
                    <a:lstStyle/>
                    <a:p>
                      <a:pPr algn="ctr"/>
                      <a:r>
                        <a:rPr lang="en-US" sz="1400" b="0" dirty="0">
                          <a:solidFill>
                            <a:schemeClr val="accent3"/>
                          </a:solidFill>
                        </a:rPr>
                        <a:t>578</a:t>
                      </a:r>
                    </a:p>
                    <a:p>
                      <a:pPr algn="ctr"/>
                      <a:r>
                        <a:rPr lang="en-US" sz="1400" b="0" dirty="0">
                          <a:solidFill>
                            <a:schemeClr val="accent3"/>
                          </a:solidFill>
                        </a:rPr>
                        <a:t>(2085)</a:t>
                      </a:r>
                    </a:p>
                  </a:txBody>
                  <a:tcPr anchor="ctr">
                    <a:solidFill>
                      <a:schemeClr val="tx1"/>
                    </a:solidFill>
                  </a:tcPr>
                </a:tc>
                <a:tc>
                  <a:txBody>
                    <a:bodyPr/>
                    <a:lstStyle/>
                    <a:p>
                      <a:pPr algn="ctr"/>
                      <a:r>
                        <a:rPr lang="en-US" sz="1400" b="0" dirty="0">
                          <a:solidFill>
                            <a:schemeClr val="accent3"/>
                          </a:solidFill>
                        </a:rPr>
                        <a:t>93</a:t>
                      </a:r>
                    </a:p>
                    <a:p>
                      <a:pPr algn="ctr"/>
                      <a:r>
                        <a:rPr lang="en-US" sz="1400" b="0" dirty="0">
                          <a:solidFill>
                            <a:schemeClr val="accent3"/>
                          </a:solidFill>
                        </a:rPr>
                        <a:t>(2563)</a:t>
                      </a:r>
                    </a:p>
                  </a:txBody>
                  <a:tcPr anchor="ctr">
                    <a:solidFill>
                      <a:schemeClr val="tx1"/>
                    </a:solidFill>
                  </a:tcPr>
                </a:tc>
                <a:tc>
                  <a:txBody>
                    <a:bodyPr/>
                    <a:lstStyle/>
                    <a:p>
                      <a:pPr algn="ctr"/>
                      <a:r>
                        <a:rPr lang="en-US" sz="1400" b="0" dirty="0">
                          <a:solidFill>
                            <a:schemeClr val="accent3"/>
                          </a:solidFill>
                        </a:rPr>
                        <a:t>0</a:t>
                      </a:r>
                    </a:p>
                    <a:p>
                      <a:pPr algn="ctr"/>
                      <a:r>
                        <a:rPr lang="en-US" sz="1400" b="0" dirty="0">
                          <a:solidFill>
                            <a:schemeClr val="accent3"/>
                          </a:solidFill>
                        </a:rPr>
                        <a:t>(2656)</a:t>
                      </a:r>
                    </a:p>
                  </a:txBody>
                  <a:tcPr anchor="ctr">
                    <a:solidFill>
                      <a:schemeClr val="tx1"/>
                    </a:solidFill>
                  </a:tcPr>
                </a:tc>
                <a:extLst>
                  <a:ext uri="{0D108BD9-81ED-4DB2-BD59-A6C34878D82A}">
                    <a16:rowId xmlns:a16="http://schemas.microsoft.com/office/drawing/2014/main" val="1978644110"/>
                  </a:ext>
                </a:extLst>
              </a:tr>
            </a:tbl>
          </a:graphicData>
        </a:graphic>
      </p:graphicFrame>
      <p:sp>
        <p:nvSpPr>
          <p:cNvPr id="4" name="TextBox 3">
            <a:extLst>
              <a:ext uri="{FF2B5EF4-FFF2-40B4-BE49-F238E27FC236}">
                <a16:creationId xmlns:a16="http://schemas.microsoft.com/office/drawing/2014/main" id="{93152CF4-786E-DABD-CE1D-810A8B4AB438}"/>
              </a:ext>
            </a:extLst>
          </p:cNvPr>
          <p:cNvSpPr txBox="1"/>
          <p:nvPr/>
        </p:nvSpPr>
        <p:spPr bwMode="auto">
          <a:xfrm>
            <a:off x="227510" y="4601090"/>
            <a:ext cx="1506695"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(Censored)</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Abemaciclib + ET</a:t>
            </a:r>
            <a:br>
              <a:rPr kumimoji="0" lang="en-US" sz="1400" b="1"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b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ET alone</a:t>
            </a:r>
          </a:p>
        </p:txBody>
      </p:sp>
      <p:grpSp>
        <p:nvGrpSpPr>
          <p:cNvPr id="5" name="Group 4">
            <a:extLst>
              <a:ext uri="{FF2B5EF4-FFF2-40B4-BE49-F238E27FC236}">
                <a16:creationId xmlns:a16="http://schemas.microsoft.com/office/drawing/2014/main" id="{1C60C102-681A-AD8B-A975-7BA9CF333CDA}"/>
              </a:ext>
            </a:extLst>
          </p:cNvPr>
          <p:cNvGrpSpPr/>
          <p:nvPr/>
        </p:nvGrpSpPr>
        <p:grpSpPr>
          <a:xfrm>
            <a:off x="1145106" y="1386763"/>
            <a:ext cx="10513617" cy="3692431"/>
            <a:chOff x="1401956" y="1386763"/>
            <a:chExt cx="10513617" cy="3692431"/>
          </a:xfrm>
        </p:grpSpPr>
        <p:sp>
          <p:nvSpPr>
            <p:cNvPr id="6" name="Freeform: Shape 5">
              <a:extLst>
                <a:ext uri="{FF2B5EF4-FFF2-40B4-BE49-F238E27FC236}">
                  <a16:creationId xmlns:a16="http://schemas.microsoft.com/office/drawing/2014/main" id="{C43CEC3D-D6B5-879F-DD53-5DE52115C9DD}"/>
                </a:ext>
              </a:extLst>
            </p:cNvPr>
            <p:cNvSpPr/>
            <p:nvPr/>
          </p:nvSpPr>
          <p:spPr bwMode="auto">
            <a:xfrm>
              <a:off x="2287532" y="1561747"/>
              <a:ext cx="9375460" cy="2914670"/>
            </a:xfrm>
            <a:custGeom>
              <a:avLst/>
              <a:gdLst>
                <a:gd name="connsiteX0" fmla="*/ 0 w 8420247"/>
                <a:gd name="connsiteY0" fmla="*/ 0 h 2986805"/>
                <a:gd name="connsiteX1" fmla="*/ 0 w 8420247"/>
                <a:gd name="connsiteY1" fmla="*/ 2986805 h 2986805"/>
                <a:gd name="connsiteX2" fmla="*/ 8420247 w 8420247"/>
                <a:gd name="connsiteY2" fmla="*/ 2986805 h 2986805"/>
              </a:gdLst>
              <a:ahLst/>
              <a:cxnLst>
                <a:cxn ang="0">
                  <a:pos x="connsiteX0" y="connsiteY0"/>
                </a:cxn>
                <a:cxn ang="0">
                  <a:pos x="connsiteX1" y="connsiteY1"/>
                </a:cxn>
                <a:cxn ang="0">
                  <a:pos x="connsiteX2" y="connsiteY2"/>
                </a:cxn>
              </a:cxnLst>
              <a:rect l="l" t="t" r="r" b="b"/>
              <a:pathLst>
                <a:path w="8420247" h="2986805">
                  <a:moveTo>
                    <a:pt x="0" y="0"/>
                  </a:moveTo>
                  <a:lnTo>
                    <a:pt x="0" y="2986805"/>
                  </a:lnTo>
                  <a:lnTo>
                    <a:pt x="8420247" y="2986805"/>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A2DD71BC-D54A-09A9-B96B-84E434DDAB4F}"/>
                </a:ext>
              </a:extLst>
            </p:cNvPr>
            <p:cNvSpPr txBox="1"/>
            <p:nvPr/>
          </p:nvSpPr>
          <p:spPr bwMode="auto">
            <a:xfrm rot="16200000">
              <a:off x="1066600" y="2823753"/>
              <a:ext cx="10400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 (%)</a:t>
              </a:r>
            </a:p>
          </p:txBody>
        </p:sp>
        <p:sp>
          <p:nvSpPr>
            <p:cNvPr id="8" name="TextBox 7">
              <a:extLst>
                <a:ext uri="{FF2B5EF4-FFF2-40B4-BE49-F238E27FC236}">
                  <a16:creationId xmlns:a16="http://schemas.microsoft.com/office/drawing/2014/main" id="{888F2528-FB48-F399-315F-FE93E28DC3A9}"/>
                </a:ext>
              </a:extLst>
            </p:cNvPr>
            <p:cNvSpPr txBox="1"/>
            <p:nvPr/>
          </p:nvSpPr>
          <p:spPr bwMode="auto">
            <a:xfrm>
              <a:off x="6236926" y="4721487"/>
              <a:ext cx="1466096" cy="357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9" name="Group 8">
              <a:extLst>
                <a:ext uri="{FF2B5EF4-FFF2-40B4-BE49-F238E27FC236}">
                  <a16:creationId xmlns:a16="http://schemas.microsoft.com/office/drawing/2014/main" id="{6A1F59D2-E743-42D3-B8E4-AED1D773F960}"/>
                </a:ext>
              </a:extLst>
            </p:cNvPr>
            <p:cNvGrpSpPr/>
            <p:nvPr/>
          </p:nvGrpSpPr>
          <p:grpSpPr>
            <a:xfrm>
              <a:off x="2190298" y="1566196"/>
              <a:ext cx="107746" cy="2910220"/>
              <a:chOff x="2069184" y="1741601"/>
              <a:chExt cx="332295" cy="3004794"/>
            </a:xfrm>
          </p:grpSpPr>
          <p:cxnSp>
            <p:nvCxnSpPr>
              <p:cNvPr id="39" name="Straight Connector 38">
                <a:extLst>
                  <a:ext uri="{FF2B5EF4-FFF2-40B4-BE49-F238E27FC236}">
                    <a16:creationId xmlns:a16="http://schemas.microsoft.com/office/drawing/2014/main" id="{3528B41D-BF47-2593-ED2B-756136DAFD50}"/>
                  </a:ext>
                </a:extLst>
              </p:cNvPr>
              <p:cNvCxnSpPr/>
              <p:nvPr/>
            </p:nvCxnSpPr>
            <p:spPr bwMode="auto">
              <a:xfrm>
                <a:off x="2069184" y="1741601"/>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5B907405-E712-AE97-7019-0A0C0B6B0CCB}"/>
                  </a:ext>
                </a:extLst>
              </p:cNvPr>
              <p:cNvCxnSpPr/>
              <p:nvPr/>
            </p:nvCxnSpPr>
            <p:spPr bwMode="auto">
              <a:xfrm>
                <a:off x="2069184" y="2342560"/>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5947762B-80B7-AE96-500C-E9382FB88C67}"/>
                  </a:ext>
                </a:extLst>
              </p:cNvPr>
              <p:cNvCxnSpPr/>
              <p:nvPr/>
            </p:nvCxnSpPr>
            <p:spPr bwMode="auto">
              <a:xfrm>
                <a:off x="2069184" y="2943519"/>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BA6D2EBF-8548-E40E-848C-F11B93207D73}"/>
                  </a:ext>
                </a:extLst>
              </p:cNvPr>
              <p:cNvCxnSpPr/>
              <p:nvPr/>
            </p:nvCxnSpPr>
            <p:spPr bwMode="auto">
              <a:xfrm>
                <a:off x="2069184" y="3544478"/>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2C9DE1C7-2A1E-BCBE-5600-6628E9AD66DE}"/>
                  </a:ext>
                </a:extLst>
              </p:cNvPr>
              <p:cNvCxnSpPr/>
              <p:nvPr/>
            </p:nvCxnSpPr>
            <p:spPr bwMode="auto">
              <a:xfrm>
                <a:off x="2069184" y="4145437"/>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E10F0BA1-CE89-A087-6B3E-067A99DF52D0}"/>
                  </a:ext>
                </a:extLst>
              </p:cNvPr>
              <p:cNvCxnSpPr/>
              <p:nvPr/>
            </p:nvCxnSpPr>
            <p:spPr bwMode="auto">
              <a:xfrm>
                <a:off x="2069184" y="4746395"/>
                <a:ext cx="332295" cy="0"/>
              </a:xfrm>
              <a:prstGeom prst="line">
                <a:avLst/>
              </a:prstGeom>
              <a:noFill/>
              <a:ln w="28575" cap="flat" cmpd="sng" algn="ctr">
                <a:solidFill>
                  <a:schemeClr val="bg1"/>
                </a:solidFill>
                <a:prstDash val="solid"/>
                <a:round/>
                <a:headEnd type="none" w="med" len="med"/>
                <a:tailEnd type="none" w="med" len="med"/>
              </a:ln>
              <a:effectLst/>
            </p:spPr>
          </p:cxnSp>
        </p:grpSp>
        <p:cxnSp>
          <p:nvCxnSpPr>
            <p:cNvPr id="10" name="Straight Connector 9">
              <a:extLst>
                <a:ext uri="{FF2B5EF4-FFF2-40B4-BE49-F238E27FC236}">
                  <a16:creationId xmlns:a16="http://schemas.microsoft.com/office/drawing/2014/main" id="{4E5348BB-0F05-5751-6906-3ADAC6D03098}"/>
                </a:ext>
              </a:extLst>
            </p:cNvPr>
            <p:cNvCxnSpPr>
              <a:cxnSpLocks/>
            </p:cNvCxnSpPr>
            <p:nvPr/>
          </p:nvCxnSpPr>
          <p:spPr bwMode="auto">
            <a:xfrm>
              <a:off x="3212338"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34A45615-91A9-5365-0175-A889539E187C}"/>
                </a:ext>
              </a:extLst>
            </p:cNvPr>
            <p:cNvCxnSpPr>
              <a:cxnSpLocks/>
            </p:cNvCxnSpPr>
            <p:nvPr/>
          </p:nvCxnSpPr>
          <p:spPr bwMode="auto">
            <a:xfrm>
              <a:off x="4160961"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832409C9-FB8D-C63E-2ACE-44DE72C422A7}"/>
                </a:ext>
              </a:extLst>
            </p:cNvPr>
            <p:cNvCxnSpPr>
              <a:cxnSpLocks/>
            </p:cNvCxnSpPr>
            <p:nvPr/>
          </p:nvCxnSpPr>
          <p:spPr bwMode="auto">
            <a:xfrm>
              <a:off x="5086658"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5AE71BC6-2BBF-BE26-6B33-7DA8D558C3C0}"/>
                </a:ext>
              </a:extLst>
            </p:cNvPr>
            <p:cNvCxnSpPr>
              <a:cxnSpLocks/>
            </p:cNvCxnSpPr>
            <p:nvPr/>
          </p:nvCxnSpPr>
          <p:spPr bwMode="auto">
            <a:xfrm>
              <a:off x="6035281"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A93868C0-3364-6B3A-FE51-13F675AA50DD}"/>
                </a:ext>
              </a:extLst>
            </p:cNvPr>
            <p:cNvCxnSpPr>
              <a:cxnSpLocks/>
            </p:cNvCxnSpPr>
            <p:nvPr/>
          </p:nvCxnSpPr>
          <p:spPr bwMode="auto">
            <a:xfrm>
              <a:off x="6965736"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DE3FAC1C-A8AB-AE9E-7D3B-6BA8D418D49E}"/>
                </a:ext>
              </a:extLst>
            </p:cNvPr>
            <p:cNvCxnSpPr>
              <a:cxnSpLocks/>
            </p:cNvCxnSpPr>
            <p:nvPr/>
          </p:nvCxnSpPr>
          <p:spPr bwMode="auto">
            <a:xfrm>
              <a:off x="7909600"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E0CBE463-B7B3-64CA-62A6-2D666912448B}"/>
                </a:ext>
              </a:extLst>
            </p:cNvPr>
            <p:cNvCxnSpPr>
              <a:cxnSpLocks/>
            </p:cNvCxnSpPr>
            <p:nvPr/>
          </p:nvCxnSpPr>
          <p:spPr bwMode="auto">
            <a:xfrm>
              <a:off x="8840052"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F845A188-0054-D52D-45C4-B1557C22513C}"/>
                </a:ext>
              </a:extLst>
            </p:cNvPr>
            <p:cNvCxnSpPr>
              <a:cxnSpLocks/>
            </p:cNvCxnSpPr>
            <p:nvPr/>
          </p:nvCxnSpPr>
          <p:spPr bwMode="auto">
            <a:xfrm>
              <a:off x="9783920"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6B000A18-9601-1D00-BBA7-24E5213BC59D}"/>
                </a:ext>
              </a:extLst>
            </p:cNvPr>
            <p:cNvCxnSpPr>
              <a:cxnSpLocks/>
            </p:cNvCxnSpPr>
            <p:nvPr/>
          </p:nvCxnSpPr>
          <p:spPr bwMode="auto">
            <a:xfrm>
              <a:off x="10715967" y="4469853"/>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F5D52FFE-439C-3C41-D767-FFF139D967E5}"/>
                </a:ext>
              </a:extLst>
            </p:cNvPr>
            <p:cNvCxnSpPr>
              <a:cxnSpLocks/>
            </p:cNvCxnSpPr>
            <p:nvPr/>
          </p:nvCxnSpPr>
          <p:spPr bwMode="auto">
            <a:xfrm>
              <a:off x="11658247" y="4469853"/>
              <a:ext cx="0" cy="96639"/>
            </a:xfrm>
            <a:prstGeom prst="line">
              <a:avLst/>
            </a:prstGeom>
            <a:noFill/>
            <a:ln w="28575" cap="flat" cmpd="sng" algn="ctr">
              <a:solidFill>
                <a:schemeClr val="bg1"/>
              </a:solidFill>
              <a:prstDash val="solid"/>
              <a:round/>
              <a:headEnd type="none" w="med" len="med"/>
              <a:tailEnd type="none" w="med" len="med"/>
            </a:ln>
            <a:effectLst/>
          </p:spPr>
        </p:cxnSp>
        <p:sp>
          <p:nvSpPr>
            <p:cNvPr id="23" name="TextBox 22">
              <a:extLst>
                <a:ext uri="{FF2B5EF4-FFF2-40B4-BE49-F238E27FC236}">
                  <a16:creationId xmlns:a16="http://schemas.microsoft.com/office/drawing/2014/main" id="{2C82D12E-A73D-4774-A3DB-73EE5BDB3BD9}"/>
                </a:ext>
              </a:extLst>
            </p:cNvPr>
            <p:cNvSpPr txBox="1"/>
            <p:nvPr/>
          </p:nvSpPr>
          <p:spPr bwMode="auto">
            <a:xfrm>
              <a:off x="1803712" y="3706654"/>
              <a:ext cx="514740" cy="357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24" name="TextBox 23">
              <a:extLst>
                <a:ext uri="{FF2B5EF4-FFF2-40B4-BE49-F238E27FC236}">
                  <a16:creationId xmlns:a16="http://schemas.microsoft.com/office/drawing/2014/main" id="{44D8CBD9-B070-B9EE-8ACB-202AB9840C72}"/>
                </a:ext>
              </a:extLst>
            </p:cNvPr>
            <p:cNvSpPr txBox="1"/>
            <p:nvPr/>
          </p:nvSpPr>
          <p:spPr bwMode="auto">
            <a:xfrm>
              <a:off x="1803712" y="3127760"/>
              <a:ext cx="514740" cy="357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25" name="TextBox 24">
              <a:extLst>
                <a:ext uri="{FF2B5EF4-FFF2-40B4-BE49-F238E27FC236}">
                  <a16:creationId xmlns:a16="http://schemas.microsoft.com/office/drawing/2014/main" id="{2F8FEEA9-0853-5575-9DF2-8877DC8A90E6}"/>
                </a:ext>
              </a:extLst>
            </p:cNvPr>
            <p:cNvSpPr txBox="1"/>
            <p:nvPr/>
          </p:nvSpPr>
          <p:spPr bwMode="auto">
            <a:xfrm>
              <a:off x="1803712" y="2559668"/>
              <a:ext cx="514740" cy="357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26" name="TextBox 25">
              <a:extLst>
                <a:ext uri="{FF2B5EF4-FFF2-40B4-BE49-F238E27FC236}">
                  <a16:creationId xmlns:a16="http://schemas.microsoft.com/office/drawing/2014/main" id="{8F8FB4DF-BB7A-014E-9E6D-6C596583797D}"/>
                </a:ext>
              </a:extLst>
            </p:cNvPr>
            <p:cNvSpPr txBox="1"/>
            <p:nvPr/>
          </p:nvSpPr>
          <p:spPr bwMode="auto">
            <a:xfrm>
              <a:off x="1803712" y="1965655"/>
              <a:ext cx="514740" cy="357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27" name="TextBox 26">
              <a:extLst>
                <a:ext uri="{FF2B5EF4-FFF2-40B4-BE49-F238E27FC236}">
                  <a16:creationId xmlns:a16="http://schemas.microsoft.com/office/drawing/2014/main" id="{8DF9289F-6BC8-7BF7-6490-3AD23AE264E1}"/>
                </a:ext>
              </a:extLst>
            </p:cNvPr>
            <p:cNvSpPr txBox="1"/>
            <p:nvPr/>
          </p:nvSpPr>
          <p:spPr bwMode="auto">
            <a:xfrm>
              <a:off x="1679347" y="1386763"/>
              <a:ext cx="671434" cy="357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28" name="TextBox 27">
              <a:extLst>
                <a:ext uri="{FF2B5EF4-FFF2-40B4-BE49-F238E27FC236}">
                  <a16:creationId xmlns:a16="http://schemas.microsoft.com/office/drawing/2014/main" id="{4E6017AC-4697-6E30-589E-6826E61160AB}"/>
                </a:ext>
              </a:extLst>
            </p:cNvPr>
            <p:cNvSpPr txBox="1"/>
            <p:nvPr/>
          </p:nvSpPr>
          <p:spPr bwMode="auto">
            <a:xfrm>
              <a:off x="2122167" y="4479569"/>
              <a:ext cx="3344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9" name="TextBox 28">
              <a:extLst>
                <a:ext uri="{FF2B5EF4-FFF2-40B4-BE49-F238E27FC236}">
                  <a16:creationId xmlns:a16="http://schemas.microsoft.com/office/drawing/2014/main" id="{3CBE689C-5B53-19B2-CD14-ABE0F7AB7A36}"/>
                </a:ext>
              </a:extLst>
            </p:cNvPr>
            <p:cNvSpPr txBox="1"/>
            <p:nvPr/>
          </p:nvSpPr>
          <p:spPr bwMode="auto">
            <a:xfrm>
              <a:off x="3050665" y="4479569"/>
              <a:ext cx="3344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30" name="TextBox 29">
              <a:extLst>
                <a:ext uri="{FF2B5EF4-FFF2-40B4-BE49-F238E27FC236}">
                  <a16:creationId xmlns:a16="http://schemas.microsoft.com/office/drawing/2014/main" id="{A8DF912A-E036-E4C4-7746-D25A5B25612A}"/>
                </a:ext>
              </a:extLst>
            </p:cNvPr>
            <p:cNvSpPr txBox="1"/>
            <p:nvPr/>
          </p:nvSpPr>
          <p:spPr bwMode="auto">
            <a:xfrm>
              <a:off x="3947412" y="4479569"/>
              <a:ext cx="4340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1" name="TextBox 30">
              <a:extLst>
                <a:ext uri="{FF2B5EF4-FFF2-40B4-BE49-F238E27FC236}">
                  <a16:creationId xmlns:a16="http://schemas.microsoft.com/office/drawing/2014/main" id="{2254FA17-ECD1-9005-0FA7-6CC0A5E67170}"/>
                </a:ext>
              </a:extLst>
            </p:cNvPr>
            <p:cNvSpPr txBox="1"/>
            <p:nvPr/>
          </p:nvSpPr>
          <p:spPr bwMode="auto">
            <a:xfrm>
              <a:off x="4837811"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32" name="TextBox 31">
              <a:extLst>
                <a:ext uri="{FF2B5EF4-FFF2-40B4-BE49-F238E27FC236}">
                  <a16:creationId xmlns:a16="http://schemas.microsoft.com/office/drawing/2014/main" id="{5E9C8F90-23B5-9D9A-2725-C3B1997E7C7F}"/>
                </a:ext>
              </a:extLst>
            </p:cNvPr>
            <p:cNvSpPr txBox="1"/>
            <p:nvPr/>
          </p:nvSpPr>
          <p:spPr bwMode="auto">
            <a:xfrm>
              <a:off x="5783166"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33" name="TextBox 32">
              <a:extLst>
                <a:ext uri="{FF2B5EF4-FFF2-40B4-BE49-F238E27FC236}">
                  <a16:creationId xmlns:a16="http://schemas.microsoft.com/office/drawing/2014/main" id="{99237D68-FB94-D099-4A7C-E46733E43244}"/>
                </a:ext>
              </a:extLst>
            </p:cNvPr>
            <p:cNvSpPr txBox="1"/>
            <p:nvPr/>
          </p:nvSpPr>
          <p:spPr bwMode="auto">
            <a:xfrm>
              <a:off x="6715821"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4" name="TextBox 33">
              <a:extLst>
                <a:ext uri="{FF2B5EF4-FFF2-40B4-BE49-F238E27FC236}">
                  <a16:creationId xmlns:a16="http://schemas.microsoft.com/office/drawing/2014/main" id="{D7D96A8E-7233-4893-F928-EB5B965C9A22}"/>
                </a:ext>
              </a:extLst>
            </p:cNvPr>
            <p:cNvSpPr txBox="1"/>
            <p:nvPr/>
          </p:nvSpPr>
          <p:spPr bwMode="auto">
            <a:xfrm>
              <a:off x="7661176"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35" name="TextBox 34">
              <a:extLst>
                <a:ext uri="{FF2B5EF4-FFF2-40B4-BE49-F238E27FC236}">
                  <a16:creationId xmlns:a16="http://schemas.microsoft.com/office/drawing/2014/main" id="{8ABBED56-72D9-45D9-8467-CEB07514D38B}"/>
                </a:ext>
              </a:extLst>
            </p:cNvPr>
            <p:cNvSpPr txBox="1"/>
            <p:nvPr/>
          </p:nvSpPr>
          <p:spPr bwMode="auto">
            <a:xfrm>
              <a:off x="8587481"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36" name="TextBox 35">
              <a:extLst>
                <a:ext uri="{FF2B5EF4-FFF2-40B4-BE49-F238E27FC236}">
                  <a16:creationId xmlns:a16="http://schemas.microsoft.com/office/drawing/2014/main" id="{D639B0C0-4A1F-F97B-0AEF-52F80C7E3676}"/>
                </a:ext>
              </a:extLst>
            </p:cNvPr>
            <p:cNvSpPr txBox="1"/>
            <p:nvPr/>
          </p:nvSpPr>
          <p:spPr bwMode="auto">
            <a:xfrm>
              <a:off x="10478187"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54</a:t>
              </a:r>
            </a:p>
          </p:txBody>
        </p:sp>
        <p:sp>
          <p:nvSpPr>
            <p:cNvPr id="37" name="TextBox 36">
              <a:extLst>
                <a:ext uri="{FF2B5EF4-FFF2-40B4-BE49-F238E27FC236}">
                  <a16:creationId xmlns:a16="http://schemas.microsoft.com/office/drawing/2014/main" id="{4378C796-B5DE-EC4C-303E-5F51DF6414F3}"/>
                </a:ext>
              </a:extLst>
            </p:cNvPr>
            <p:cNvSpPr txBox="1"/>
            <p:nvPr/>
          </p:nvSpPr>
          <p:spPr bwMode="auto">
            <a:xfrm>
              <a:off x="11411900"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8" name="TextBox 37">
              <a:extLst>
                <a:ext uri="{FF2B5EF4-FFF2-40B4-BE49-F238E27FC236}">
                  <a16:creationId xmlns:a16="http://schemas.microsoft.com/office/drawing/2014/main" id="{C0BEFC09-9EAD-B86A-9DBA-7A3AEC7E254F}"/>
                </a:ext>
              </a:extLst>
            </p:cNvPr>
            <p:cNvSpPr txBox="1"/>
            <p:nvPr/>
          </p:nvSpPr>
          <p:spPr bwMode="auto">
            <a:xfrm>
              <a:off x="9539186" y="4479569"/>
              <a:ext cx="5036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grpSp>
      <p:cxnSp>
        <p:nvCxnSpPr>
          <p:cNvPr id="46" name="Straight Connector 45">
            <a:extLst>
              <a:ext uri="{FF2B5EF4-FFF2-40B4-BE49-F238E27FC236}">
                <a16:creationId xmlns:a16="http://schemas.microsoft.com/office/drawing/2014/main" id="{30F93B24-1454-3FE8-38A0-4140CD8FDFA6}"/>
              </a:ext>
            </a:extLst>
          </p:cNvPr>
          <p:cNvCxnSpPr>
            <a:cxnSpLocks/>
          </p:cNvCxnSpPr>
          <p:nvPr/>
        </p:nvCxnSpPr>
        <p:spPr bwMode="auto">
          <a:xfrm>
            <a:off x="2030682" y="4469853"/>
            <a:ext cx="0" cy="96639"/>
          </a:xfrm>
          <a:prstGeom prst="line">
            <a:avLst/>
          </a:prstGeom>
          <a:noFill/>
          <a:ln w="28575" cap="flat" cmpd="sng" algn="ctr">
            <a:solidFill>
              <a:schemeClr val="bg1"/>
            </a:solidFill>
            <a:prstDash val="solid"/>
            <a:round/>
            <a:headEnd type="none" w="med" len="med"/>
            <a:tailEnd type="none" w="med" len="med"/>
          </a:ln>
          <a:effectLst/>
        </p:spPr>
      </p:cxnSp>
      <p:sp>
        <p:nvSpPr>
          <p:cNvPr id="47" name="TextBox 46">
            <a:extLst>
              <a:ext uri="{FF2B5EF4-FFF2-40B4-BE49-F238E27FC236}">
                <a16:creationId xmlns:a16="http://schemas.microsoft.com/office/drawing/2014/main" id="{13755165-5F36-4FAF-A3B5-3153EC065CC8}"/>
              </a:ext>
            </a:extLst>
          </p:cNvPr>
          <p:cNvSpPr txBox="1"/>
          <p:nvPr/>
        </p:nvSpPr>
        <p:spPr bwMode="auto">
          <a:xfrm>
            <a:off x="1546862" y="4285548"/>
            <a:ext cx="51474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0</a:t>
            </a: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aphicFrame>
        <p:nvGraphicFramePr>
          <p:cNvPr id="49" name="Table 125">
            <a:extLst>
              <a:ext uri="{FF2B5EF4-FFF2-40B4-BE49-F238E27FC236}">
                <a16:creationId xmlns:a16="http://schemas.microsoft.com/office/drawing/2014/main" id="{58C0E2E8-20A8-0943-FF33-71C35FF40106}"/>
              </a:ext>
            </a:extLst>
          </p:cNvPr>
          <p:cNvGraphicFramePr>
            <a:graphicFrameLocks noGrp="1"/>
          </p:cNvGraphicFramePr>
          <p:nvPr>
            <p:extLst>
              <p:ext uri="{D42A27DB-BD31-4B8C-83A1-F6EECF244321}">
                <p14:modId xmlns:p14="http://schemas.microsoft.com/office/powerpoint/2010/main" val="78671058"/>
              </p:ext>
            </p:extLst>
          </p:nvPr>
        </p:nvGraphicFramePr>
        <p:xfrm>
          <a:off x="5400366" y="1975611"/>
          <a:ext cx="4504768" cy="2209800"/>
        </p:xfrm>
        <a:graphic>
          <a:graphicData uri="http://schemas.openxmlformats.org/drawingml/2006/table">
            <a:tbl>
              <a:tblPr firstRow="1" bandRow="1">
                <a:tableStyleId>{5C22544A-7EE6-4342-B048-85BDC9FD1C3A}</a:tableStyleId>
              </a:tblPr>
              <a:tblGrid>
                <a:gridCol w="1968657">
                  <a:extLst>
                    <a:ext uri="{9D8B030D-6E8A-4147-A177-3AD203B41FA5}">
                      <a16:colId xmlns:a16="http://schemas.microsoft.com/office/drawing/2014/main" val="1858188181"/>
                    </a:ext>
                  </a:extLst>
                </a:gridCol>
                <a:gridCol w="2536111">
                  <a:extLst>
                    <a:ext uri="{9D8B030D-6E8A-4147-A177-3AD203B41FA5}">
                      <a16:colId xmlns:a16="http://schemas.microsoft.com/office/drawing/2014/main" val="2218640086"/>
                    </a:ext>
                  </a:extLst>
                </a:gridCol>
              </a:tblGrid>
              <a:tr h="370840">
                <a:tc>
                  <a:txBody>
                    <a:bodyPr/>
                    <a:lstStyle/>
                    <a:p>
                      <a:endParaRPr lang="en-US" dirty="0">
                        <a:solidFill>
                          <a:schemeClr val="bg1"/>
                        </a:solidFill>
                      </a:endParaRPr>
                    </a:p>
                  </a:txBody>
                  <a:tcPr marL="0" marR="0" marT="0" marB="0">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tx1"/>
                    </a:solidFill>
                  </a:tcPr>
                </a:tc>
                <a:tc>
                  <a:txBody>
                    <a:bodyPr/>
                    <a:lstStyle/>
                    <a:p>
                      <a:pPr algn="ctr"/>
                      <a:r>
                        <a:rPr lang="en-US" dirty="0">
                          <a:solidFill>
                            <a:schemeClr val="bg1"/>
                          </a:solidFill>
                        </a:rPr>
                        <a:t>IA2</a:t>
                      </a:r>
                    </a:p>
                    <a:p>
                      <a:pPr algn="ctr"/>
                      <a:r>
                        <a:rPr lang="en-US" dirty="0">
                          <a:solidFill>
                            <a:schemeClr val="bg1"/>
                          </a:solidFill>
                        </a:rPr>
                        <a:t>Median f/u: 42 mo</a:t>
                      </a:r>
                    </a:p>
                  </a:txBody>
                  <a:tcPr marL="0" marR="0" marT="0" marB="0">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521478528"/>
                  </a:ext>
                </a:extLst>
              </a:tr>
              <a:tr h="370840">
                <a:tc>
                  <a:txBody>
                    <a:bodyPr/>
                    <a:lstStyle/>
                    <a:p>
                      <a:endParaRPr lang="en-US" dirty="0">
                        <a:solidFill>
                          <a:schemeClr val="bg1"/>
                        </a:solidFill>
                      </a:endParaRPr>
                    </a:p>
                  </a:txBody>
                  <a:tcPr marL="0" marR="0" marT="0"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tc>
                  <a:txBody>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lang="en-US" b="1" dirty="0">
                          <a:solidFill>
                            <a:schemeClr val="bg1"/>
                          </a:solidFill>
                        </a:rPr>
                        <a:t>No. Events</a:t>
                      </a:r>
                    </a:p>
                  </a:txBody>
                  <a:tcPr marL="0" marR="0" marT="0"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114330225"/>
                  </a:ext>
                </a:extLst>
              </a:tr>
              <a:tr h="370840">
                <a:tc>
                  <a:txBody>
                    <a:bodyPr/>
                    <a:lstStyle/>
                    <a:p>
                      <a:pPr algn="r"/>
                      <a:r>
                        <a:rPr lang="en-US" b="1" dirty="0">
                          <a:solidFill>
                            <a:schemeClr val="accent1"/>
                          </a:solidFill>
                        </a:rPr>
                        <a:t>Abemaciclib + ET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dirty="0">
                          <a:solidFill>
                            <a:schemeClr val="bg1"/>
                          </a:solidFill>
                        </a:rPr>
                        <a:t>157</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97721326"/>
                  </a:ext>
                </a:extLst>
              </a:tr>
              <a:tr h="370840">
                <a:tc>
                  <a:txBody>
                    <a:bodyPr/>
                    <a:lstStyle/>
                    <a:p>
                      <a:pPr algn="r"/>
                      <a:r>
                        <a:rPr lang="en-US" b="1" dirty="0">
                          <a:solidFill>
                            <a:schemeClr val="accent3"/>
                          </a:solidFill>
                        </a:rPr>
                        <a:t>ET alone</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dirty="0">
                          <a:solidFill>
                            <a:schemeClr val="bg1"/>
                          </a:solidFill>
                        </a:rPr>
                        <a:t>173</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011613914"/>
                  </a:ext>
                </a:extLst>
              </a:tr>
              <a:tr h="370840">
                <a:tc>
                  <a:txBody>
                    <a:bodyPr/>
                    <a:lstStyle/>
                    <a:p>
                      <a:pPr algn="r"/>
                      <a:r>
                        <a:rPr lang="en-US" b="1" dirty="0">
                          <a:solidFill>
                            <a:schemeClr val="bg1"/>
                          </a:solidFill>
                        </a:rPr>
                        <a:t>HR (95% CI)</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dirty="0">
                          <a:solidFill>
                            <a:schemeClr val="bg1"/>
                          </a:solidFill>
                        </a:rPr>
                        <a:t>0.929 (0.748-1.153; </a:t>
                      </a:r>
                      <a:br>
                        <a:rPr lang="en-US" dirty="0">
                          <a:solidFill>
                            <a:schemeClr val="bg1"/>
                          </a:solidFill>
                        </a:rPr>
                      </a:br>
                      <a:r>
                        <a:rPr lang="en-US" dirty="0">
                          <a:solidFill>
                            <a:schemeClr val="bg1"/>
                          </a:solidFill>
                        </a:rPr>
                        <a:t>log-rank </a:t>
                      </a:r>
                      <a:r>
                        <a:rPr lang="en-US" i="1" dirty="0">
                          <a:solidFill>
                            <a:schemeClr val="bg1"/>
                          </a:solidFill>
                        </a:rPr>
                        <a:t>P </a:t>
                      </a:r>
                      <a:r>
                        <a:rPr lang="en-US" i="0" dirty="0">
                          <a:solidFill>
                            <a:schemeClr val="bg1"/>
                          </a:solidFill>
                        </a:rPr>
                        <a:t>= .50)</a:t>
                      </a:r>
                      <a:endParaRPr lang="en-US" dirty="0">
                        <a:solidFill>
                          <a:schemeClr val="bg1"/>
                        </a:solidFill>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74719242"/>
                  </a:ext>
                </a:extLst>
              </a:tr>
            </a:tbl>
          </a:graphicData>
        </a:graphic>
      </p:graphicFrame>
      <p:sp>
        <p:nvSpPr>
          <p:cNvPr id="50" name="TextBox 49">
            <a:extLst>
              <a:ext uri="{FF2B5EF4-FFF2-40B4-BE49-F238E27FC236}">
                <a16:creationId xmlns:a16="http://schemas.microsoft.com/office/drawing/2014/main" id="{467CAD0C-718C-3E7F-9274-2EBD008A515B}"/>
              </a:ext>
            </a:extLst>
          </p:cNvPr>
          <p:cNvSpPr txBox="1"/>
          <p:nvPr/>
        </p:nvSpPr>
        <p:spPr bwMode="auto">
          <a:xfrm>
            <a:off x="9652777" y="2863415"/>
            <a:ext cx="1376181" cy="923330"/>
          </a:xfrm>
          <a:prstGeom prst="rect">
            <a:avLst/>
          </a:prstGeom>
          <a:noFill/>
          <a:ln w="9525" algn="ctr">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Data remain immature at 42 mo f/u</a:t>
            </a:r>
          </a:p>
        </p:txBody>
      </p:sp>
      <p:sp>
        <p:nvSpPr>
          <p:cNvPr id="51" name="Freeform: Shape 50">
            <a:extLst>
              <a:ext uri="{FF2B5EF4-FFF2-40B4-BE49-F238E27FC236}">
                <a16:creationId xmlns:a16="http://schemas.microsoft.com/office/drawing/2014/main" id="{44D74F0B-DE4E-5066-8BEC-13EB5950771D}"/>
              </a:ext>
            </a:extLst>
          </p:cNvPr>
          <p:cNvSpPr/>
          <p:nvPr/>
        </p:nvSpPr>
        <p:spPr bwMode="auto">
          <a:xfrm>
            <a:off x="2039733" y="1567392"/>
            <a:ext cx="8974667" cy="257175"/>
          </a:xfrm>
          <a:custGeom>
            <a:avLst/>
            <a:gdLst>
              <a:gd name="connsiteX0" fmla="*/ 8974667 w 8974667"/>
              <a:gd name="connsiteY0" fmla="*/ 257175 h 257175"/>
              <a:gd name="connsiteX1" fmla="*/ 8294159 w 8974667"/>
              <a:gd name="connsiteY1" fmla="*/ 257175 h 257175"/>
              <a:gd name="connsiteX2" fmla="*/ 8294159 w 8974667"/>
              <a:gd name="connsiteY2" fmla="*/ 238125 h 257175"/>
              <a:gd name="connsiteX3" fmla="*/ 8129059 w 8974667"/>
              <a:gd name="connsiteY3" fmla="*/ 238125 h 257175"/>
              <a:gd name="connsiteX4" fmla="*/ 8129059 w 8974667"/>
              <a:gd name="connsiteY4" fmla="*/ 219075 h 257175"/>
              <a:gd name="connsiteX5" fmla="*/ 7760759 w 8974667"/>
              <a:gd name="connsiteY5" fmla="*/ 219075 h 257175"/>
              <a:gd name="connsiteX6" fmla="*/ 7760759 w 8974667"/>
              <a:gd name="connsiteY6" fmla="*/ 212725 h 257175"/>
              <a:gd name="connsiteX7" fmla="*/ 7696200 w 8974667"/>
              <a:gd name="connsiteY7" fmla="*/ 212725 h 257175"/>
              <a:gd name="connsiteX8" fmla="*/ 7696200 w 8974667"/>
              <a:gd name="connsiteY8" fmla="*/ 206375 h 257175"/>
              <a:gd name="connsiteX9" fmla="*/ 7672917 w 8974667"/>
              <a:gd name="connsiteY9" fmla="*/ 206375 h 257175"/>
              <a:gd name="connsiteX10" fmla="*/ 7672917 w 8974667"/>
              <a:gd name="connsiteY10" fmla="*/ 193675 h 257175"/>
              <a:gd name="connsiteX11" fmla="*/ 7162800 w 8974667"/>
              <a:gd name="connsiteY11" fmla="*/ 193675 h 257175"/>
              <a:gd name="connsiteX12" fmla="*/ 7162800 w 8974667"/>
              <a:gd name="connsiteY12" fmla="*/ 182033 h 257175"/>
              <a:gd name="connsiteX13" fmla="*/ 7087659 w 8974667"/>
              <a:gd name="connsiteY13" fmla="*/ 182033 h 257175"/>
              <a:gd name="connsiteX14" fmla="*/ 7087659 w 8974667"/>
              <a:gd name="connsiteY14" fmla="*/ 177800 h 257175"/>
              <a:gd name="connsiteX15" fmla="*/ 6949017 w 8974667"/>
              <a:gd name="connsiteY15" fmla="*/ 177800 h 257175"/>
              <a:gd name="connsiteX16" fmla="*/ 6949017 w 8974667"/>
              <a:gd name="connsiteY16" fmla="*/ 172508 h 257175"/>
              <a:gd name="connsiteX17" fmla="*/ 6632575 w 8974667"/>
              <a:gd name="connsiteY17" fmla="*/ 172508 h 257175"/>
              <a:gd name="connsiteX18" fmla="*/ 6632575 w 8974667"/>
              <a:gd name="connsiteY18" fmla="*/ 165100 h 257175"/>
              <a:gd name="connsiteX19" fmla="*/ 6492875 w 8974667"/>
              <a:gd name="connsiteY19" fmla="*/ 165100 h 257175"/>
              <a:gd name="connsiteX20" fmla="*/ 6492875 w 8974667"/>
              <a:gd name="connsiteY20" fmla="*/ 158750 h 257175"/>
              <a:gd name="connsiteX21" fmla="*/ 6283325 w 8974667"/>
              <a:gd name="connsiteY21" fmla="*/ 158750 h 257175"/>
              <a:gd name="connsiteX22" fmla="*/ 6283325 w 8974667"/>
              <a:gd name="connsiteY22" fmla="*/ 155575 h 257175"/>
              <a:gd name="connsiteX23" fmla="*/ 6085417 w 8974667"/>
              <a:gd name="connsiteY23" fmla="*/ 155575 h 257175"/>
              <a:gd name="connsiteX24" fmla="*/ 6085417 w 8974667"/>
              <a:gd name="connsiteY24" fmla="*/ 149225 h 257175"/>
              <a:gd name="connsiteX25" fmla="*/ 5620809 w 8974667"/>
              <a:gd name="connsiteY25" fmla="*/ 149225 h 257175"/>
              <a:gd name="connsiteX26" fmla="*/ 5620809 w 8974667"/>
              <a:gd name="connsiteY26" fmla="*/ 134408 h 257175"/>
              <a:gd name="connsiteX27" fmla="*/ 4993217 w 8974667"/>
              <a:gd name="connsiteY27" fmla="*/ 134408 h 257175"/>
              <a:gd name="connsiteX28" fmla="*/ 4993217 w 8974667"/>
              <a:gd name="connsiteY28" fmla="*/ 121708 h 257175"/>
              <a:gd name="connsiteX29" fmla="*/ 4806950 w 8974667"/>
              <a:gd name="connsiteY29" fmla="*/ 121708 h 257175"/>
              <a:gd name="connsiteX30" fmla="*/ 4806950 w 8974667"/>
              <a:gd name="connsiteY30" fmla="*/ 116416 h 257175"/>
              <a:gd name="connsiteX31" fmla="*/ 4670425 w 8974667"/>
              <a:gd name="connsiteY31" fmla="*/ 116416 h 257175"/>
              <a:gd name="connsiteX32" fmla="*/ 4670425 w 8974667"/>
              <a:gd name="connsiteY32" fmla="*/ 105833 h 257175"/>
              <a:gd name="connsiteX33" fmla="*/ 4547659 w 8974667"/>
              <a:gd name="connsiteY33" fmla="*/ 105833 h 257175"/>
              <a:gd name="connsiteX34" fmla="*/ 4547659 w 8974667"/>
              <a:gd name="connsiteY34" fmla="*/ 100541 h 257175"/>
              <a:gd name="connsiteX35" fmla="*/ 4319059 w 8974667"/>
              <a:gd name="connsiteY35" fmla="*/ 100541 h 257175"/>
              <a:gd name="connsiteX36" fmla="*/ 4319059 w 8974667"/>
              <a:gd name="connsiteY36" fmla="*/ 92075 h 257175"/>
              <a:gd name="connsiteX37" fmla="*/ 4119034 w 8974667"/>
              <a:gd name="connsiteY37" fmla="*/ 92075 h 257175"/>
              <a:gd name="connsiteX38" fmla="*/ 4119034 w 8974667"/>
              <a:gd name="connsiteY38" fmla="*/ 85725 h 257175"/>
              <a:gd name="connsiteX39" fmla="*/ 3825875 w 8974667"/>
              <a:gd name="connsiteY39" fmla="*/ 85725 h 257175"/>
              <a:gd name="connsiteX40" fmla="*/ 3825875 w 8974667"/>
              <a:gd name="connsiteY40" fmla="*/ 76200 h 257175"/>
              <a:gd name="connsiteX41" fmla="*/ 3707342 w 8974667"/>
              <a:gd name="connsiteY41" fmla="*/ 76200 h 257175"/>
              <a:gd name="connsiteX42" fmla="*/ 3707342 w 8974667"/>
              <a:gd name="connsiteY42" fmla="*/ 69850 h 257175"/>
              <a:gd name="connsiteX43" fmla="*/ 3572934 w 8974667"/>
              <a:gd name="connsiteY43" fmla="*/ 69850 h 257175"/>
              <a:gd name="connsiteX44" fmla="*/ 3572934 w 8974667"/>
              <a:gd name="connsiteY44" fmla="*/ 64558 h 257175"/>
              <a:gd name="connsiteX45" fmla="*/ 3250142 w 8974667"/>
              <a:gd name="connsiteY45" fmla="*/ 64558 h 257175"/>
              <a:gd name="connsiteX46" fmla="*/ 3255434 w 8974667"/>
              <a:gd name="connsiteY46" fmla="*/ 59266 h 257175"/>
              <a:gd name="connsiteX47" fmla="*/ 3033184 w 8974667"/>
              <a:gd name="connsiteY47" fmla="*/ 59266 h 257175"/>
              <a:gd name="connsiteX48" fmla="*/ 3033184 w 8974667"/>
              <a:gd name="connsiteY48" fmla="*/ 51858 h 257175"/>
              <a:gd name="connsiteX49" fmla="*/ 2782359 w 8974667"/>
              <a:gd name="connsiteY49" fmla="*/ 51858 h 257175"/>
              <a:gd name="connsiteX50" fmla="*/ 2782359 w 8974667"/>
              <a:gd name="connsiteY50" fmla="*/ 45508 h 257175"/>
              <a:gd name="connsiteX51" fmla="*/ 2531534 w 8974667"/>
              <a:gd name="connsiteY51" fmla="*/ 45508 h 257175"/>
              <a:gd name="connsiteX52" fmla="*/ 2531534 w 8974667"/>
              <a:gd name="connsiteY52" fmla="*/ 39158 h 257175"/>
              <a:gd name="connsiteX53" fmla="*/ 2098675 w 8974667"/>
              <a:gd name="connsiteY53" fmla="*/ 39158 h 257175"/>
              <a:gd name="connsiteX54" fmla="*/ 2098675 w 8974667"/>
              <a:gd name="connsiteY54" fmla="*/ 28575 h 257175"/>
              <a:gd name="connsiteX55" fmla="*/ 1755775 w 8974667"/>
              <a:gd name="connsiteY55" fmla="*/ 28575 h 257175"/>
              <a:gd name="connsiteX56" fmla="*/ 1755775 w 8974667"/>
              <a:gd name="connsiteY56" fmla="*/ 20108 h 257175"/>
              <a:gd name="connsiteX57" fmla="*/ 1409700 w 8974667"/>
              <a:gd name="connsiteY57" fmla="*/ 20108 h 257175"/>
              <a:gd name="connsiteX58" fmla="*/ 1409700 w 8974667"/>
              <a:gd name="connsiteY58" fmla="*/ 11641 h 257175"/>
              <a:gd name="connsiteX59" fmla="*/ 923925 w 8974667"/>
              <a:gd name="connsiteY59" fmla="*/ 11641 h 257175"/>
              <a:gd name="connsiteX60" fmla="*/ 923925 w 8974667"/>
              <a:gd name="connsiteY60" fmla="*/ 9525 h 257175"/>
              <a:gd name="connsiteX61" fmla="*/ 661459 w 8974667"/>
              <a:gd name="connsiteY61" fmla="*/ 9525 h 257175"/>
              <a:gd name="connsiteX62" fmla="*/ 661459 w 8974667"/>
              <a:gd name="connsiteY62" fmla="*/ 0 h 257175"/>
              <a:gd name="connsiteX63" fmla="*/ 0 w 8974667"/>
              <a:gd name="connsiteY63" fmla="*/ 0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8974667" h="257175">
                <a:moveTo>
                  <a:pt x="8974667" y="257175"/>
                </a:moveTo>
                <a:lnTo>
                  <a:pt x="8294159" y="257175"/>
                </a:lnTo>
                <a:lnTo>
                  <a:pt x="8294159" y="238125"/>
                </a:lnTo>
                <a:lnTo>
                  <a:pt x="8129059" y="238125"/>
                </a:lnTo>
                <a:lnTo>
                  <a:pt x="8129059" y="219075"/>
                </a:lnTo>
                <a:lnTo>
                  <a:pt x="7760759" y="219075"/>
                </a:lnTo>
                <a:lnTo>
                  <a:pt x="7760759" y="212725"/>
                </a:lnTo>
                <a:lnTo>
                  <a:pt x="7696200" y="212725"/>
                </a:lnTo>
                <a:lnTo>
                  <a:pt x="7696200" y="206375"/>
                </a:lnTo>
                <a:lnTo>
                  <a:pt x="7672917" y="206375"/>
                </a:lnTo>
                <a:lnTo>
                  <a:pt x="7672917" y="193675"/>
                </a:lnTo>
                <a:lnTo>
                  <a:pt x="7162800" y="193675"/>
                </a:lnTo>
                <a:lnTo>
                  <a:pt x="7162800" y="182033"/>
                </a:lnTo>
                <a:lnTo>
                  <a:pt x="7087659" y="182033"/>
                </a:lnTo>
                <a:lnTo>
                  <a:pt x="7087659" y="177800"/>
                </a:lnTo>
                <a:lnTo>
                  <a:pt x="6949017" y="177800"/>
                </a:lnTo>
                <a:lnTo>
                  <a:pt x="6949017" y="172508"/>
                </a:lnTo>
                <a:lnTo>
                  <a:pt x="6632575" y="172508"/>
                </a:lnTo>
                <a:lnTo>
                  <a:pt x="6632575" y="165100"/>
                </a:lnTo>
                <a:lnTo>
                  <a:pt x="6492875" y="165100"/>
                </a:lnTo>
                <a:lnTo>
                  <a:pt x="6492875" y="158750"/>
                </a:lnTo>
                <a:lnTo>
                  <a:pt x="6283325" y="158750"/>
                </a:lnTo>
                <a:lnTo>
                  <a:pt x="6283325" y="155575"/>
                </a:lnTo>
                <a:lnTo>
                  <a:pt x="6085417" y="155575"/>
                </a:lnTo>
                <a:lnTo>
                  <a:pt x="6085417" y="149225"/>
                </a:lnTo>
                <a:lnTo>
                  <a:pt x="5620809" y="149225"/>
                </a:lnTo>
                <a:lnTo>
                  <a:pt x="5620809" y="134408"/>
                </a:lnTo>
                <a:lnTo>
                  <a:pt x="4993217" y="134408"/>
                </a:lnTo>
                <a:lnTo>
                  <a:pt x="4993217" y="121708"/>
                </a:lnTo>
                <a:lnTo>
                  <a:pt x="4806950" y="121708"/>
                </a:lnTo>
                <a:lnTo>
                  <a:pt x="4806950" y="116416"/>
                </a:lnTo>
                <a:lnTo>
                  <a:pt x="4670425" y="116416"/>
                </a:lnTo>
                <a:lnTo>
                  <a:pt x="4670425" y="105833"/>
                </a:lnTo>
                <a:lnTo>
                  <a:pt x="4547659" y="105833"/>
                </a:lnTo>
                <a:lnTo>
                  <a:pt x="4547659" y="100541"/>
                </a:lnTo>
                <a:lnTo>
                  <a:pt x="4319059" y="100541"/>
                </a:lnTo>
                <a:lnTo>
                  <a:pt x="4319059" y="92075"/>
                </a:lnTo>
                <a:lnTo>
                  <a:pt x="4119034" y="92075"/>
                </a:lnTo>
                <a:lnTo>
                  <a:pt x="4119034" y="85725"/>
                </a:lnTo>
                <a:lnTo>
                  <a:pt x="3825875" y="85725"/>
                </a:lnTo>
                <a:lnTo>
                  <a:pt x="3825875" y="76200"/>
                </a:lnTo>
                <a:lnTo>
                  <a:pt x="3707342" y="76200"/>
                </a:lnTo>
                <a:lnTo>
                  <a:pt x="3707342" y="69850"/>
                </a:lnTo>
                <a:lnTo>
                  <a:pt x="3572934" y="69850"/>
                </a:lnTo>
                <a:lnTo>
                  <a:pt x="3572934" y="64558"/>
                </a:lnTo>
                <a:lnTo>
                  <a:pt x="3250142" y="64558"/>
                </a:lnTo>
                <a:lnTo>
                  <a:pt x="3255434" y="59266"/>
                </a:lnTo>
                <a:lnTo>
                  <a:pt x="3033184" y="59266"/>
                </a:lnTo>
                <a:lnTo>
                  <a:pt x="3033184" y="51858"/>
                </a:lnTo>
                <a:lnTo>
                  <a:pt x="2782359" y="51858"/>
                </a:lnTo>
                <a:lnTo>
                  <a:pt x="2782359" y="45508"/>
                </a:lnTo>
                <a:lnTo>
                  <a:pt x="2531534" y="45508"/>
                </a:lnTo>
                <a:lnTo>
                  <a:pt x="2531534" y="39158"/>
                </a:lnTo>
                <a:lnTo>
                  <a:pt x="2098675" y="39158"/>
                </a:lnTo>
                <a:lnTo>
                  <a:pt x="2098675" y="28575"/>
                </a:lnTo>
                <a:lnTo>
                  <a:pt x="1755775" y="28575"/>
                </a:lnTo>
                <a:lnTo>
                  <a:pt x="1755775" y="20108"/>
                </a:lnTo>
                <a:lnTo>
                  <a:pt x="1409700" y="20108"/>
                </a:lnTo>
                <a:lnTo>
                  <a:pt x="1409700" y="11641"/>
                </a:lnTo>
                <a:lnTo>
                  <a:pt x="923925" y="11641"/>
                </a:lnTo>
                <a:lnTo>
                  <a:pt x="923925" y="9525"/>
                </a:lnTo>
                <a:lnTo>
                  <a:pt x="661459" y="9525"/>
                </a:lnTo>
                <a:lnTo>
                  <a:pt x="661459"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52" name="Group 51">
            <a:extLst>
              <a:ext uri="{FF2B5EF4-FFF2-40B4-BE49-F238E27FC236}">
                <a16:creationId xmlns:a16="http://schemas.microsoft.com/office/drawing/2014/main" id="{A366CC2D-2B3F-C929-3214-52F12C54420F}"/>
              </a:ext>
            </a:extLst>
          </p:cNvPr>
          <p:cNvGrpSpPr/>
          <p:nvPr/>
        </p:nvGrpSpPr>
        <p:grpSpPr>
          <a:xfrm>
            <a:off x="2079948" y="1548342"/>
            <a:ext cx="8939742" cy="302683"/>
            <a:chOff x="2336798" y="1548342"/>
            <a:chExt cx="8939742" cy="302683"/>
          </a:xfrm>
        </p:grpSpPr>
        <p:grpSp>
          <p:nvGrpSpPr>
            <p:cNvPr id="53" name="Group 52">
              <a:extLst>
                <a:ext uri="{FF2B5EF4-FFF2-40B4-BE49-F238E27FC236}">
                  <a16:creationId xmlns:a16="http://schemas.microsoft.com/office/drawing/2014/main" id="{186C6498-77CF-751D-7E50-7687E7A8D73C}"/>
                </a:ext>
              </a:extLst>
            </p:cNvPr>
            <p:cNvGrpSpPr/>
            <p:nvPr/>
          </p:nvGrpSpPr>
          <p:grpSpPr>
            <a:xfrm>
              <a:off x="2626782" y="1548342"/>
              <a:ext cx="8649758" cy="302683"/>
              <a:chOff x="2626782" y="1548342"/>
              <a:chExt cx="8649758" cy="302683"/>
            </a:xfrm>
          </p:grpSpPr>
          <p:cxnSp>
            <p:nvCxnSpPr>
              <p:cNvPr id="67" name="Straight Connector 66">
                <a:extLst>
                  <a:ext uri="{FF2B5EF4-FFF2-40B4-BE49-F238E27FC236}">
                    <a16:creationId xmlns:a16="http://schemas.microsoft.com/office/drawing/2014/main" id="{D7653DE3-26C9-075D-77E3-24D0D7EBDC0A}"/>
                  </a:ext>
                </a:extLst>
              </p:cNvPr>
              <p:cNvCxnSpPr>
                <a:cxnSpLocks/>
              </p:cNvCxnSpPr>
              <p:nvPr/>
            </p:nvCxnSpPr>
            <p:spPr bwMode="auto">
              <a:xfrm>
                <a:off x="11140016"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3F8B46C1-EB80-994F-DF23-930F4FC8394E}"/>
                  </a:ext>
                </a:extLst>
              </p:cNvPr>
              <p:cNvCxnSpPr>
                <a:cxnSpLocks/>
              </p:cNvCxnSpPr>
              <p:nvPr/>
            </p:nvCxnSpPr>
            <p:spPr bwMode="auto">
              <a:xfrm>
                <a:off x="11276540"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A30980FE-B14F-EBAC-A8E6-C611CA7100B2}"/>
                  </a:ext>
                </a:extLst>
              </p:cNvPr>
              <p:cNvCxnSpPr>
                <a:cxnSpLocks/>
              </p:cNvCxnSpPr>
              <p:nvPr/>
            </p:nvCxnSpPr>
            <p:spPr bwMode="auto">
              <a:xfrm>
                <a:off x="11271248"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208C6050-75C0-3961-7726-D429B5370005}"/>
                  </a:ext>
                </a:extLst>
              </p:cNvPr>
              <p:cNvCxnSpPr>
                <a:cxnSpLocks/>
              </p:cNvCxnSpPr>
              <p:nvPr/>
            </p:nvCxnSpPr>
            <p:spPr bwMode="auto">
              <a:xfrm>
                <a:off x="11116732"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BD2E886A-7B83-3227-C348-0D2117255FE6}"/>
                  </a:ext>
                </a:extLst>
              </p:cNvPr>
              <p:cNvCxnSpPr>
                <a:cxnSpLocks/>
              </p:cNvCxnSpPr>
              <p:nvPr/>
            </p:nvCxnSpPr>
            <p:spPr bwMode="auto">
              <a:xfrm>
                <a:off x="11027832"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EF9F3E68-1BC1-0B6B-2713-E00ABCD3AAB0}"/>
                  </a:ext>
                </a:extLst>
              </p:cNvPr>
              <p:cNvCxnSpPr>
                <a:cxnSpLocks/>
              </p:cNvCxnSpPr>
              <p:nvPr/>
            </p:nvCxnSpPr>
            <p:spPr bwMode="auto">
              <a:xfrm>
                <a:off x="11014073"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56736870-FAA0-AD43-EF66-4B9416EEAB53}"/>
                  </a:ext>
                </a:extLst>
              </p:cNvPr>
              <p:cNvCxnSpPr>
                <a:cxnSpLocks/>
              </p:cNvCxnSpPr>
              <p:nvPr/>
            </p:nvCxnSpPr>
            <p:spPr bwMode="auto">
              <a:xfrm>
                <a:off x="10990790"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61826C33-4C01-89D9-F621-310974320EE5}"/>
                  </a:ext>
                </a:extLst>
              </p:cNvPr>
              <p:cNvCxnSpPr>
                <a:cxnSpLocks/>
              </p:cNvCxnSpPr>
              <p:nvPr/>
            </p:nvCxnSpPr>
            <p:spPr bwMode="auto">
              <a:xfrm>
                <a:off x="10980206"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95BBDF7E-4580-34B2-A5B7-B679CFA742E1}"/>
                  </a:ext>
                </a:extLst>
              </p:cNvPr>
              <p:cNvCxnSpPr>
                <a:cxnSpLocks/>
              </p:cNvCxnSpPr>
              <p:nvPr/>
            </p:nvCxnSpPr>
            <p:spPr bwMode="auto">
              <a:xfrm>
                <a:off x="10971740"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E194B738-22A6-F1EC-0914-AB9487D80B40}"/>
                  </a:ext>
                </a:extLst>
              </p:cNvPr>
              <p:cNvCxnSpPr>
                <a:cxnSpLocks/>
              </p:cNvCxnSpPr>
              <p:nvPr/>
            </p:nvCxnSpPr>
            <p:spPr bwMode="auto">
              <a:xfrm>
                <a:off x="10959040"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B19E2E8F-4CA2-69D0-0869-43787D0EC15E}"/>
                  </a:ext>
                </a:extLst>
              </p:cNvPr>
              <p:cNvCxnSpPr>
                <a:cxnSpLocks/>
              </p:cNvCxnSpPr>
              <p:nvPr/>
            </p:nvCxnSpPr>
            <p:spPr bwMode="auto">
              <a:xfrm>
                <a:off x="10935757"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EAEED6BF-0D0D-5267-F8CF-D5C8675EACCB}"/>
                  </a:ext>
                </a:extLst>
              </p:cNvPr>
              <p:cNvCxnSpPr>
                <a:cxnSpLocks/>
              </p:cNvCxnSpPr>
              <p:nvPr/>
            </p:nvCxnSpPr>
            <p:spPr bwMode="auto">
              <a:xfrm>
                <a:off x="10928349"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879BEABB-3DB5-C95C-7DAC-7680F6CED847}"/>
                  </a:ext>
                </a:extLst>
              </p:cNvPr>
              <p:cNvCxnSpPr>
                <a:cxnSpLocks/>
              </p:cNvCxnSpPr>
              <p:nvPr/>
            </p:nvCxnSpPr>
            <p:spPr bwMode="auto">
              <a:xfrm>
                <a:off x="10917765"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28A99301-3A5C-3E5D-22C1-678849F3FAE0}"/>
                  </a:ext>
                </a:extLst>
              </p:cNvPr>
              <p:cNvCxnSpPr>
                <a:cxnSpLocks/>
              </p:cNvCxnSpPr>
              <p:nvPr/>
            </p:nvCxnSpPr>
            <p:spPr bwMode="auto">
              <a:xfrm>
                <a:off x="10892365"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96434E4E-8FDB-E812-5EDC-2C9749DA6617}"/>
                  </a:ext>
                </a:extLst>
              </p:cNvPr>
              <p:cNvCxnSpPr>
                <a:cxnSpLocks/>
              </p:cNvCxnSpPr>
              <p:nvPr/>
            </p:nvCxnSpPr>
            <p:spPr bwMode="auto">
              <a:xfrm>
                <a:off x="10880724"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A25FC742-3B2D-A962-E851-0F866289334C}"/>
                  </a:ext>
                </a:extLst>
              </p:cNvPr>
              <p:cNvCxnSpPr>
                <a:cxnSpLocks/>
              </p:cNvCxnSpPr>
              <p:nvPr/>
            </p:nvCxnSpPr>
            <p:spPr bwMode="auto">
              <a:xfrm>
                <a:off x="10873315"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E9906917-ED05-6049-2A45-0CC3609420C4}"/>
                  </a:ext>
                </a:extLst>
              </p:cNvPr>
              <p:cNvCxnSpPr>
                <a:cxnSpLocks/>
              </p:cNvCxnSpPr>
              <p:nvPr/>
            </p:nvCxnSpPr>
            <p:spPr bwMode="auto">
              <a:xfrm>
                <a:off x="10859557"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4C6F51C3-0F35-B691-1812-DECACCC71EDB}"/>
                  </a:ext>
                </a:extLst>
              </p:cNvPr>
              <p:cNvCxnSpPr>
                <a:cxnSpLocks/>
              </p:cNvCxnSpPr>
              <p:nvPr/>
            </p:nvCxnSpPr>
            <p:spPr bwMode="auto">
              <a:xfrm>
                <a:off x="10850032"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43CACD56-9473-0E63-E65C-26A1618D1E20}"/>
                  </a:ext>
                </a:extLst>
              </p:cNvPr>
              <p:cNvCxnSpPr>
                <a:cxnSpLocks/>
              </p:cNvCxnSpPr>
              <p:nvPr/>
            </p:nvCxnSpPr>
            <p:spPr bwMode="auto">
              <a:xfrm>
                <a:off x="10836273"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407C03B2-7C13-5215-A025-F48833065DFE}"/>
                  </a:ext>
                </a:extLst>
              </p:cNvPr>
              <p:cNvCxnSpPr>
                <a:cxnSpLocks/>
              </p:cNvCxnSpPr>
              <p:nvPr/>
            </p:nvCxnSpPr>
            <p:spPr bwMode="auto">
              <a:xfrm>
                <a:off x="10826748"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0111B6AA-6A0A-DC3A-B716-766FA9CC967E}"/>
                  </a:ext>
                </a:extLst>
              </p:cNvPr>
              <p:cNvCxnSpPr>
                <a:cxnSpLocks/>
              </p:cNvCxnSpPr>
              <p:nvPr/>
            </p:nvCxnSpPr>
            <p:spPr bwMode="auto">
              <a:xfrm>
                <a:off x="10816164"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B78EAB03-3997-C9FC-93FB-97B9E77E04F2}"/>
                  </a:ext>
                </a:extLst>
              </p:cNvPr>
              <p:cNvCxnSpPr>
                <a:cxnSpLocks/>
              </p:cNvCxnSpPr>
              <p:nvPr/>
            </p:nvCxnSpPr>
            <p:spPr bwMode="auto">
              <a:xfrm>
                <a:off x="10807698"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16" name="Straight Connector 9215">
                <a:extLst>
                  <a:ext uri="{FF2B5EF4-FFF2-40B4-BE49-F238E27FC236}">
                    <a16:creationId xmlns:a16="http://schemas.microsoft.com/office/drawing/2014/main" id="{04E8C1E6-BD38-A359-E77E-1B77650BA950}"/>
                  </a:ext>
                </a:extLst>
              </p:cNvPr>
              <p:cNvCxnSpPr>
                <a:cxnSpLocks/>
              </p:cNvCxnSpPr>
              <p:nvPr/>
            </p:nvCxnSpPr>
            <p:spPr bwMode="auto">
              <a:xfrm>
                <a:off x="10786531"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17" name="Straight Connector 9216">
                <a:extLst>
                  <a:ext uri="{FF2B5EF4-FFF2-40B4-BE49-F238E27FC236}">
                    <a16:creationId xmlns:a16="http://schemas.microsoft.com/office/drawing/2014/main" id="{C4C2F125-196C-BDF2-4AC5-D27093D273DC}"/>
                  </a:ext>
                </a:extLst>
              </p:cNvPr>
              <p:cNvCxnSpPr>
                <a:cxnSpLocks/>
              </p:cNvCxnSpPr>
              <p:nvPr/>
            </p:nvCxnSpPr>
            <p:spPr bwMode="auto">
              <a:xfrm>
                <a:off x="10766422"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19" name="Straight Connector 9218">
                <a:extLst>
                  <a:ext uri="{FF2B5EF4-FFF2-40B4-BE49-F238E27FC236}">
                    <a16:creationId xmlns:a16="http://schemas.microsoft.com/office/drawing/2014/main" id="{05A4083A-21FC-D5E3-2C14-F0E61A888064}"/>
                  </a:ext>
                </a:extLst>
              </p:cNvPr>
              <p:cNvCxnSpPr>
                <a:cxnSpLocks/>
              </p:cNvCxnSpPr>
              <p:nvPr/>
            </p:nvCxnSpPr>
            <p:spPr bwMode="auto">
              <a:xfrm>
                <a:off x="10743138"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20" name="Straight Connector 9219">
                <a:extLst>
                  <a:ext uri="{FF2B5EF4-FFF2-40B4-BE49-F238E27FC236}">
                    <a16:creationId xmlns:a16="http://schemas.microsoft.com/office/drawing/2014/main" id="{A4856DB7-0573-8F6D-20BF-C3D28FAFBBC6}"/>
                  </a:ext>
                </a:extLst>
              </p:cNvPr>
              <p:cNvCxnSpPr>
                <a:cxnSpLocks/>
              </p:cNvCxnSpPr>
              <p:nvPr/>
            </p:nvCxnSpPr>
            <p:spPr bwMode="auto">
              <a:xfrm>
                <a:off x="10736788"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21" name="Straight Connector 9220">
                <a:extLst>
                  <a:ext uri="{FF2B5EF4-FFF2-40B4-BE49-F238E27FC236}">
                    <a16:creationId xmlns:a16="http://schemas.microsoft.com/office/drawing/2014/main" id="{F578D0AF-62A5-7893-CC84-1D48863366E4}"/>
                  </a:ext>
                </a:extLst>
              </p:cNvPr>
              <p:cNvCxnSpPr>
                <a:cxnSpLocks/>
              </p:cNvCxnSpPr>
              <p:nvPr/>
            </p:nvCxnSpPr>
            <p:spPr bwMode="auto">
              <a:xfrm>
                <a:off x="10726205"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22" name="Straight Connector 9221">
                <a:extLst>
                  <a:ext uri="{FF2B5EF4-FFF2-40B4-BE49-F238E27FC236}">
                    <a16:creationId xmlns:a16="http://schemas.microsoft.com/office/drawing/2014/main" id="{199277C3-6439-8E68-2C68-D7C654126ECE}"/>
                  </a:ext>
                </a:extLst>
              </p:cNvPr>
              <p:cNvCxnSpPr>
                <a:cxnSpLocks/>
              </p:cNvCxnSpPr>
              <p:nvPr/>
            </p:nvCxnSpPr>
            <p:spPr bwMode="auto">
              <a:xfrm>
                <a:off x="10719855"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23" name="Straight Connector 9222">
                <a:extLst>
                  <a:ext uri="{FF2B5EF4-FFF2-40B4-BE49-F238E27FC236}">
                    <a16:creationId xmlns:a16="http://schemas.microsoft.com/office/drawing/2014/main" id="{00F1D27C-6FEF-25DF-81A9-A4B4306AB7D7}"/>
                  </a:ext>
                </a:extLst>
              </p:cNvPr>
              <p:cNvCxnSpPr>
                <a:cxnSpLocks/>
              </p:cNvCxnSpPr>
              <p:nvPr/>
            </p:nvCxnSpPr>
            <p:spPr bwMode="auto">
              <a:xfrm>
                <a:off x="10702922"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24" name="Straight Connector 9223">
                <a:extLst>
                  <a:ext uri="{FF2B5EF4-FFF2-40B4-BE49-F238E27FC236}">
                    <a16:creationId xmlns:a16="http://schemas.microsoft.com/office/drawing/2014/main" id="{89F77E0A-E020-CA9A-5AEC-5CB88F1C1A43}"/>
                  </a:ext>
                </a:extLst>
              </p:cNvPr>
              <p:cNvCxnSpPr>
                <a:cxnSpLocks/>
              </p:cNvCxnSpPr>
              <p:nvPr/>
            </p:nvCxnSpPr>
            <p:spPr bwMode="auto">
              <a:xfrm>
                <a:off x="10691280"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25" name="Straight Connector 9224">
                <a:extLst>
                  <a:ext uri="{FF2B5EF4-FFF2-40B4-BE49-F238E27FC236}">
                    <a16:creationId xmlns:a16="http://schemas.microsoft.com/office/drawing/2014/main" id="{546BCDB4-40FB-2562-7D8E-903355DDA1F1}"/>
                  </a:ext>
                </a:extLst>
              </p:cNvPr>
              <p:cNvCxnSpPr>
                <a:cxnSpLocks/>
              </p:cNvCxnSpPr>
              <p:nvPr/>
            </p:nvCxnSpPr>
            <p:spPr bwMode="auto">
              <a:xfrm>
                <a:off x="10677520"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26" name="Straight Connector 9225">
                <a:extLst>
                  <a:ext uri="{FF2B5EF4-FFF2-40B4-BE49-F238E27FC236}">
                    <a16:creationId xmlns:a16="http://schemas.microsoft.com/office/drawing/2014/main" id="{FF0AB4A1-E41F-7167-5FB1-740F35DDD625}"/>
                  </a:ext>
                </a:extLst>
              </p:cNvPr>
              <p:cNvCxnSpPr>
                <a:cxnSpLocks/>
              </p:cNvCxnSpPr>
              <p:nvPr/>
            </p:nvCxnSpPr>
            <p:spPr bwMode="auto">
              <a:xfrm>
                <a:off x="10661645"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27" name="Straight Connector 9226">
                <a:extLst>
                  <a:ext uri="{FF2B5EF4-FFF2-40B4-BE49-F238E27FC236}">
                    <a16:creationId xmlns:a16="http://schemas.microsoft.com/office/drawing/2014/main" id="{4A8709C0-09BE-3012-889E-8CC6E4E55720}"/>
                  </a:ext>
                </a:extLst>
              </p:cNvPr>
              <p:cNvCxnSpPr>
                <a:cxnSpLocks/>
              </p:cNvCxnSpPr>
              <p:nvPr/>
            </p:nvCxnSpPr>
            <p:spPr bwMode="auto">
              <a:xfrm>
                <a:off x="10658470"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28" name="Straight Connector 9227">
                <a:extLst>
                  <a:ext uri="{FF2B5EF4-FFF2-40B4-BE49-F238E27FC236}">
                    <a16:creationId xmlns:a16="http://schemas.microsoft.com/office/drawing/2014/main" id="{97886499-0773-4188-F56A-CCB6E46822CE}"/>
                  </a:ext>
                </a:extLst>
              </p:cNvPr>
              <p:cNvCxnSpPr>
                <a:cxnSpLocks/>
              </p:cNvCxnSpPr>
              <p:nvPr/>
            </p:nvCxnSpPr>
            <p:spPr bwMode="auto">
              <a:xfrm>
                <a:off x="10637303"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29" name="Straight Connector 9228">
                <a:extLst>
                  <a:ext uri="{FF2B5EF4-FFF2-40B4-BE49-F238E27FC236}">
                    <a16:creationId xmlns:a16="http://schemas.microsoft.com/office/drawing/2014/main" id="{613F53FE-88A3-04FD-85EB-806CAEF43FFE}"/>
                  </a:ext>
                </a:extLst>
              </p:cNvPr>
              <p:cNvCxnSpPr>
                <a:cxnSpLocks/>
              </p:cNvCxnSpPr>
              <p:nvPr/>
            </p:nvCxnSpPr>
            <p:spPr bwMode="auto">
              <a:xfrm>
                <a:off x="10632011"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30" name="Straight Connector 9229">
                <a:extLst>
                  <a:ext uri="{FF2B5EF4-FFF2-40B4-BE49-F238E27FC236}">
                    <a16:creationId xmlns:a16="http://schemas.microsoft.com/office/drawing/2014/main" id="{08202BCA-26F7-6288-624B-EAE6F75E7FF1}"/>
                  </a:ext>
                </a:extLst>
              </p:cNvPr>
              <p:cNvCxnSpPr>
                <a:cxnSpLocks/>
              </p:cNvCxnSpPr>
              <p:nvPr/>
            </p:nvCxnSpPr>
            <p:spPr bwMode="auto">
              <a:xfrm>
                <a:off x="10610845"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31" name="Straight Connector 9230">
                <a:extLst>
                  <a:ext uri="{FF2B5EF4-FFF2-40B4-BE49-F238E27FC236}">
                    <a16:creationId xmlns:a16="http://schemas.microsoft.com/office/drawing/2014/main" id="{E04E0432-92A8-A89E-2F97-3F80B9A3013B}"/>
                  </a:ext>
                </a:extLst>
              </p:cNvPr>
              <p:cNvCxnSpPr>
                <a:cxnSpLocks/>
              </p:cNvCxnSpPr>
              <p:nvPr/>
            </p:nvCxnSpPr>
            <p:spPr bwMode="auto">
              <a:xfrm>
                <a:off x="10606612" y="18012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32" name="Straight Connector 9231">
                <a:extLst>
                  <a:ext uri="{FF2B5EF4-FFF2-40B4-BE49-F238E27FC236}">
                    <a16:creationId xmlns:a16="http://schemas.microsoft.com/office/drawing/2014/main" id="{A09ECB41-1BB4-8900-2491-BB14320CDEE8}"/>
                  </a:ext>
                </a:extLst>
              </p:cNvPr>
              <p:cNvCxnSpPr>
                <a:cxnSpLocks/>
              </p:cNvCxnSpPr>
              <p:nvPr/>
            </p:nvCxnSpPr>
            <p:spPr bwMode="auto">
              <a:xfrm>
                <a:off x="10606612" y="17981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33" name="Straight Connector 9232">
                <a:extLst>
                  <a:ext uri="{FF2B5EF4-FFF2-40B4-BE49-F238E27FC236}">
                    <a16:creationId xmlns:a16="http://schemas.microsoft.com/office/drawing/2014/main" id="{4BE8388D-3D76-1AF8-CEF2-C9D9008B790D}"/>
                  </a:ext>
                </a:extLst>
              </p:cNvPr>
              <p:cNvCxnSpPr>
                <a:cxnSpLocks/>
              </p:cNvCxnSpPr>
              <p:nvPr/>
            </p:nvCxnSpPr>
            <p:spPr bwMode="auto">
              <a:xfrm>
                <a:off x="10588621" y="178435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34" name="Straight Connector 9233">
                <a:extLst>
                  <a:ext uri="{FF2B5EF4-FFF2-40B4-BE49-F238E27FC236}">
                    <a16:creationId xmlns:a16="http://schemas.microsoft.com/office/drawing/2014/main" id="{E5CAC419-4B78-B551-8B8A-963ED59AEDA2}"/>
                  </a:ext>
                </a:extLst>
              </p:cNvPr>
              <p:cNvCxnSpPr>
                <a:cxnSpLocks/>
              </p:cNvCxnSpPr>
              <p:nvPr/>
            </p:nvCxnSpPr>
            <p:spPr bwMode="auto">
              <a:xfrm>
                <a:off x="10580154" y="178435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35" name="Straight Connector 9234">
                <a:extLst>
                  <a:ext uri="{FF2B5EF4-FFF2-40B4-BE49-F238E27FC236}">
                    <a16:creationId xmlns:a16="http://schemas.microsoft.com/office/drawing/2014/main" id="{8A6076CD-2FA8-900B-C240-7B3E35D70E96}"/>
                  </a:ext>
                </a:extLst>
              </p:cNvPr>
              <p:cNvCxnSpPr>
                <a:cxnSpLocks/>
              </p:cNvCxnSpPr>
              <p:nvPr/>
            </p:nvCxnSpPr>
            <p:spPr bwMode="auto">
              <a:xfrm>
                <a:off x="10556871" y="178435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36" name="Straight Connector 9235">
                <a:extLst>
                  <a:ext uri="{FF2B5EF4-FFF2-40B4-BE49-F238E27FC236}">
                    <a16:creationId xmlns:a16="http://schemas.microsoft.com/office/drawing/2014/main" id="{BC5A925B-2C93-6F0D-A275-866FB9E2E490}"/>
                  </a:ext>
                </a:extLst>
              </p:cNvPr>
              <p:cNvCxnSpPr>
                <a:cxnSpLocks/>
              </p:cNvCxnSpPr>
              <p:nvPr/>
            </p:nvCxnSpPr>
            <p:spPr bwMode="auto">
              <a:xfrm>
                <a:off x="10546288" y="178435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37" name="Straight Connector 9236">
                <a:extLst>
                  <a:ext uri="{FF2B5EF4-FFF2-40B4-BE49-F238E27FC236}">
                    <a16:creationId xmlns:a16="http://schemas.microsoft.com/office/drawing/2014/main" id="{ED914859-64A7-E7A4-4A49-8832A1315DEE}"/>
                  </a:ext>
                </a:extLst>
              </p:cNvPr>
              <p:cNvCxnSpPr>
                <a:cxnSpLocks/>
              </p:cNvCxnSpPr>
              <p:nvPr/>
            </p:nvCxnSpPr>
            <p:spPr bwMode="auto">
              <a:xfrm>
                <a:off x="10535705" y="178435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38" name="Straight Connector 9237">
                <a:extLst>
                  <a:ext uri="{FF2B5EF4-FFF2-40B4-BE49-F238E27FC236}">
                    <a16:creationId xmlns:a16="http://schemas.microsoft.com/office/drawing/2014/main" id="{AFF9413A-F2E8-C4E5-7A75-68B957A3887A}"/>
                  </a:ext>
                </a:extLst>
              </p:cNvPr>
              <p:cNvCxnSpPr>
                <a:cxnSpLocks/>
              </p:cNvCxnSpPr>
              <p:nvPr/>
            </p:nvCxnSpPr>
            <p:spPr bwMode="auto">
              <a:xfrm>
                <a:off x="10517714" y="178435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39" name="Straight Connector 9238">
                <a:extLst>
                  <a:ext uri="{FF2B5EF4-FFF2-40B4-BE49-F238E27FC236}">
                    <a16:creationId xmlns:a16="http://schemas.microsoft.com/office/drawing/2014/main" id="{4867388A-374A-5F21-97CA-169E5A1233AF}"/>
                  </a:ext>
                </a:extLst>
              </p:cNvPr>
              <p:cNvCxnSpPr>
                <a:cxnSpLocks/>
              </p:cNvCxnSpPr>
              <p:nvPr/>
            </p:nvCxnSpPr>
            <p:spPr bwMode="auto">
              <a:xfrm>
                <a:off x="10502898" y="178435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40" name="Straight Connector 9239">
                <a:extLst>
                  <a:ext uri="{FF2B5EF4-FFF2-40B4-BE49-F238E27FC236}">
                    <a16:creationId xmlns:a16="http://schemas.microsoft.com/office/drawing/2014/main" id="{36BBA198-0EA8-95B1-8176-219EEBC56DF6}"/>
                  </a:ext>
                </a:extLst>
              </p:cNvPr>
              <p:cNvCxnSpPr>
                <a:cxnSpLocks/>
              </p:cNvCxnSpPr>
              <p:nvPr/>
            </p:nvCxnSpPr>
            <p:spPr bwMode="auto">
              <a:xfrm>
                <a:off x="10481732" y="178435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41" name="Straight Connector 9240">
                <a:extLst>
                  <a:ext uri="{FF2B5EF4-FFF2-40B4-BE49-F238E27FC236}">
                    <a16:creationId xmlns:a16="http://schemas.microsoft.com/office/drawing/2014/main" id="{875F6617-3461-021E-7519-2697F760B9F9}"/>
                  </a:ext>
                </a:extLst>
              </p:cNvPr>
              <p:cNvCxnSpPr>
                <a:cxnSpLocks/>
              </p:cNvCxnSpPr>
              <p:nvPr/>
            </p:nvCxnSpPr>
            <p:spPr bwMode="auto">
              <a:xfrm>
                <a:off x="10461623" y="178435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42" name="Straight Connector 9241">
                <a:extLst>
                  <a:ext uri="{FF2B5EF4-FFF2-40B4-BE49-F238E27FC236}">
                    <a16:creationId xmlns:a16="http://schemas.microsoft.com/office/drawing/2014/main" id="{1663718C-5427-1F63-2959-AC070F315C23}"/>
                  </a:ext>
                </a:extLst>
              </p:cNvPr>
              <p:cNvCxnSpPr>
                <a:cxnSpLocks/>
              </p:cNvCxnSpPr>
              <p:nvPr/>
            </p:nvCxnSpPr>
            <p:spPr bwMode="auto">
              <a:xfrm>
                <a:off x="10430932"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43" name="Straight Connector 9242">
                <a:extLst>
                  <a:ext uri="{FF2B5EF4-FFF2-40B4-BE49-F238E27FC236}">
                    <a16:creationId xmlns:a16="http://schemas.microsoft.com/office/drawing/2014/main" id="{4119ECA6-05D5-207A-611D-E7B48DBE55C7}"/>
                  </a:ext>
                </a:extLst>
              </p:cNvPr>
              <p:cNvCxnSpPr>
                <a:cxnSpLocks/>
              </p:cNvCxnSpPr>
              <p:nvPr/>
            </p:nvCxnSpPr>
            <p:spPr bwMode="auto">
              <a:xfrm>
                <a:off x="10420349"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44" name="Straight Connector 9243">
                <a:extLst>
                  <a:ext uri="{FF2B5EF4-FFF2-40B4-BE49-F238E27FC236}">
                    <a16:creationId xmlns:a16="http://schemas.microsoft.com/office/drawing/2014/main" id="{1498D721-F8D8-60C6-8B5A-A73E3FF8C989}"/>
                  </a:ext>
                </a:extLst>
              </p:cNvPr>
              <p:cNvCxnSpPr>
                <a:cxnSpLocks/>
              </p:cNvCxnSpPr>
              <p:nvPr/>
            </p:nvCxnSpPr>
            <p:spPr bwMode="auto">
              <a:xfrm>
                <a:off x="10409765"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45" name="Straight Connector 9244">
                <a:extLst>
                  <a:ext uri="{FF2B5EF4-FFF2-40B4-BE49-F238E27FC236}">
                    <a16:creationId xmlns:a16="http://schemas.microsoft.com/office/drawing/2014/main" id="{B95801CF-6B71-AABD-AE99-248C4C5B8A17}"/>
                  </a:ext>
                </a:extLst>
              </p:cNvPr>
              <p:cNvCxnSpPr>
                <a:cxnSpLocks/>
              </p:cNvCxnSpPr>
              <p:nvPr/>
            </p:nvCxnSpPr>
            <p:spPr bwMode="auto">
              <a:xfrm>
                <a:off x="10399182"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46" name="Straight Connector 9245">
                <a:extLst>
                  <a:ext uri="{FF2B5EF4-FFF2-40B4-BE49-F238E27FC236}">
                    <a16:creationId xmlns:a16="http://schemas.microsoft.com/office/drawing/2014/main" id="{1320B887-5927-BDB5-4D41-0671DE908D53}"/>
                  </a:ext>
                </a:extLst>
              </p:cNvPr>
              <p:cNvCxnSpPr>
                <a:cxnSpLocks/>
              </p:cNvCxnSpPr>
              <p:nvPr/>
            </p:nvCxnSpPr>
            <p:spPr bwMode="auto">
              <a:xfrm>
                <a:off x="10380132"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47" name="Straight Connector 9246">
                <a:extLst>
                  <a:ext uri="{FF2B5EF4-FFF2-40B4-BE49-F238E27FC236}">
                    <a16:creationId xmlns:a16="http://schemas.microsoft.com/office/drawing/2014/main" id="{6F326344-EBE0-7200-F03C-6F235E8E1848}"/>
                  </a:ext>
                </a:extLst>
              </p:cNvPr>
              <p:cNvCxnSpPr>
                <a:cxnSpLocks/>
              </p:cNvCxnSpPr>
              <p:nvPr/>
            </p:nvCxnSpPr>
            <p:spPr bwMode="auto">
              <a:xfrm>
                <a:off x="10374840"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48" name="Straight Connector 9247">
                <a:extLst>
                  <a:ext uri="{FF2B5EF4-FFF2-40B4-BE49-F238E27FC236}">
                    <a16:creationId xmlns:a16="http://schemas.microsoft.com/office/drawing/2014/main" id="{C037CCEF-D70A-5A33-E272-66193880F758}"/>
                  </a:ext>
                </a:extLst>
              </p:cNvPr>
              <p:cNvCxnSpPr>
                <a:cxnSpLocks/>
              </p:cNvCxnSpPr>
              <p:nvPr/>
            </p:nvCxnSpPr>
            <p:spPr bwMode="auto">
              <a:xfrm>
                <a:off x="10356848"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49" name="Straight Connector 9248">
                <a:extLst>
                  <a:ext uri="{FF2B5EF4-FFF2-40B4-BE49-F238E27FC236}">
                    <a16:creationId xmlns:a16="http://schemas.microsoft.com/office/drawing/2014/main" id="{AF54B2B8-E561-D19F-5ADD-672B5C98D307}"/>
                  </a:ext>
                </a:extLst>
              </p:cNvPr>
              <p:cNvCxnSpPr>
                <a:cxnSpLocks/>
              </p:cNvCxnSpPr>
              <p:nvPr/>
            </p:nvCxnSpPr>
            <p:spPr bwMode="auto">
              <a:xfrm>
                <a:off x="10346265"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50" name="Straight Connector 9249">
                <a:extLst>
                  <a:ext uri="{FF2B5EF4-FFF2-40B4-BE49-F238E27FC236}">
                    <a16:creationId xmlns:a16="http://schemas.microsoft.com/office/drawing/2014/main" id="{61FA3891-73AF-3629-2E68-980316F885A6}"/>
                  </a:ext>
                </a:extLst>
              </p:cNvPr>
              <p:cNvCxnSpPr>
                <a:cxnSpLocks/>
              </p:cNvCxnSpPr>
              <p:nvPr/>
            </p:nvCxnSpPr>
            <p:spPr bwMode="auto">
              <a:xfrm>
                <a:off x="10340973"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51" name="Straight Connector 9250">
                <a:extLst>
                  <a:ext uri="{FF2B5EF4-FFF2-40B4-BE49-F238E27FC236}">
                    <a16:creationId xmlns:a16="http://schemas.microsoft.com/office/drawing/2014/main" id="{B652BCF8-95E7-447F-9A6F-80EDC59F42BD}"/>
                  </a:ext>
                </a:extLst>
              </p:cNvPr>
              <p:cNvCxnSpPr>
                <a:cxnSpLocks/>
              </p:cNvCxnSpPr>
              <p:nvPr/>
            </p:nvCxnSpPr>
            <p:spPr bwMode="auto">
              <a:xfrm>
                <a:off x="10326157"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52" name="Straight Connector 9251">
                <a:extLst>
                  <a:ext uri="{FF2B5EF4-FFF2-40B4-BE49-F238E27FC236}">
                    <a16:creationId xmlns:a16="http://schemas.microsoft.com/office/drawing/2014/main" id="{3E928EAC-0900-F977-DBBC-79DAE4C0AE28}"/>
                  </a:ext>
                </a:extLst>
              </p:cNvPr>
              <p:cNvCxnSpPr>
                <a:cxnSpLocks/>
              </p:cNvCxnSpPr>
              <p:nvPr/>
            </p:nvCxnSpPr>
            <p:spPr bwMode="auto">
              <a:xfrm>
                <a:off x="10318749"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53" name="Straight Connector 9252">
                <a:extLst>
                  <a:ext uri="{FF2B5EF4-FFF2-40B4-BE49-F238E27FC236}">
                    <a16:creationId xmlns:a16="http://schemas.microsoft.com/office/drawing/2014/main" id="{18EE3064-9D81-15FC-27F3-4E42309BB4F1}"/>
                  </a:ext>
                </a:extLst>
              </p:cNvPr>
              <p:cNvCxnSpPr>
                <a:cxnSpLocks/>
              </p:cNvCxnSpPr>
              <p:nvPr/>
            </p:nvCxnSpPr>
            <p:spPr bwMode="auto">
              <a:xfrm>
                <a:off x="10307108"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54" name="Straight Connector 9253">
                <a:extLst>
                  <a:ext uri="{FF2B5EF4-FFF2-40B4-BE49-F238E27FC236}">
                    <a16:creationId xmlns:a16="http://schemas.microsoft.com/office/drawing/2014/main" id="{3F9EB18E-5E82-B7B8-B581-B302C4F99D55}"/>
                  </a:ext>
                </a:extLst>
              </p:cNvPr>
              <p:cNvCxnSpPr>
                <a:cxnSpLocks/>
              </p:cNvCxnSpPr>
              <p:nvPr/>
            </p:nvCxnSpPr>
            <p:spPr bwMode="auto">
              <a:xfrm>
                <a:off x="10294407"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55" name="Straight Connector 9254">
                <a:extLst>
                  <a:ext uri="{FF2B5EF4-FFF2-40B4-BE49-F238E27FC236}">
                    <a16:creationId xmlns:a16="http://schemas.microsoft.com/office/drawing/2014/main" id="{B581107C-A5EF-8FC3-7B6A-40B5692F62DE}"/>
                  </a:ext>
                </a:extLst>
              </p:cNvPr>
              <p:cNvCxnSpPr>
                <a:cxnSpLocks/>
              </p:cNvCxnSpPr>
              <p:nvPr/>
            </p:nvCxnSpPr>
            <p:spPr bwMode="auto">
              <a:xfrm>
                <a:off x="10281707"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56" name="Straight Connector 9255">
                <a:extLst>
                  <a:ext uri="{FF2B5EF4-FFF2-40B4-BE49-F238E27FC236}">
                    <a16:creationId xmlns:a16="http://schemas.microsoft.com/office/drawing/2014/main" id="{E965E443-9489-ABAE-9A5E-78B5371B9902}"/>
                  </a:ext>
                </a:extLst>
              </p:cNvPr>
              <p:cNvCxnSpPr>
                <a:cxnSpLocks/>
              </p:cNvCxnSpPr>
              <p:nvPr/>
            </p:nvCxnSpPr>
            <p:spPr bwMode="auto">
              <a:xfrm>
                <a:off x="10270066"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57" name="Straight Connector 9256">
                <a:extLst>
                  <a:ext uri="{FF2B5EF4-FFF2-40B4-BE49-F238E27FC236}">
                    <a16:creationId xmlns:a16="http://schemas.microsoft.com/office/drawing/2014/main" id="{1FB64BA5-7D72-8464-DDD4-88E9855BA038}"/>
                  </a:ext>
                </a:extLst>
              </p:cNvPr>
              <p:cNvCxnSpPr>
                <a:cxnSpLocks/>
              </p:cNvCxnSpPr>
              <p:nvPr/>
            </p:nvCxnSpPr>
            <p:spPr bwMode="auto">
              <a:xfrm>
                <a:off x="10264774"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58" name="Straight Connector 9257">
                <a:extLst>
                  <a:ext uri="{FF2B5EF4-FFF2-40B4-BE49-F238E27FC236}">
                    <a16:creationId xmlns:a16="http://schemas.microsoft.com/office/drawing/2014/main" id="{C3D2E636-0E53-0159-EF83-6A88EA3D9B12}"/>
                  </a:ext>
                </a:extLst>
              </p:cNvPr>
              <p:cNvCxnSpPr>
                <a:cxnSpLocks/>
              </p:cNvCxnSpPr>
              <p:nvPr/>
            </p:nvCxnSpPr>
            <p:spPr bwMode="auto">
              <a:xfrm>
                <a:off x="10249957"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59" name="Straight Connector 9258">
                <a:extLst>
                  <a:ext uri="{FF2B5EF4-FFF2-40B4-BE49-F238E27FC236}">
                    <a16:creationId xmlns:a16="http://schemas.microsoft.com/office/drawing/2014/main" id="{DA868B50-5057-912F-E90A-A57934EA7056}"/>
                  </a:ext>
                </a:extLst>
              </p:cNvPr>
              <p:cNvCxnSpPr>
                <a:cxnSpLocks/>
              </p:cNvCxnSpPr>
              <p:nvPr/>
            </p:nvCxnSpPr>
            <p:spPr bwMode="auto">
              <a:xfrm>
                <a:off x="10240432"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60" name="Straight Connector 9259">
                <a:extLst>
                  <a:ext uri="{FF2B5EF4-FFF2-40B4-BE49-F238E27FC236}">
                    <a16:creationId xmlns:a16="http://schemas.microsoft.com/office/drawing/2014/main" id="{16C55835-E46A-151B-7850-302155885413}"/>
                  </a:ext>
                </a:extLst>
              </p:cNvPr>
              <p:cNvCxnSpPr>
                <a:cxnSpLocks/>
              </p:cNvCxnSpPr>
              <p:nvPr/>
            </p:nvCxnSpPr>
            <p:spPr bwMode="auto">
              <a:xfrm>
                <a:off x="10230907"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61" name="Straight Connector 9260">
                <a:extLst>
                  <a:ext uri="{FF2B5EF4-FFF2-40B4-BE49-F238E27FC236}">
                    <a16:creationId xmlns:a16="http://schemas.microsoft.com/office/drawing/2014/main" id="{5DE39A03-62BE-C9AA-CEED-5F83B93DAFDB}"/>
                  </a:ext>
                </a:extLst>
              </p:cNvPr>
              <p:cNvCxnSpPr>
                <a:cxnSpLocks/>
              </p:cNvCxnSpPr>
              <p:nvPr/>
            </p:nvCxnSpPr>
            <p:spPr bwMode="auto">
              <a:xfrm>
                <a:off x="10212915"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62" name="Straight Connector 9261">
                <a:extLst>
                  <a:ext uri="{FF2B5EF4-FFF2-40B4-BE49-F238E27FC236}">
                    <a16:creationId xmlns:a16="http://schemas.microsoft.com/office/drawing/2014/main" id="{CD7DD7A2-AC64-5EC8-E977-F065B2C11282}"/>
                  </a:ext>
                </a:extLst>
              </p:cNvPr>
              <p:cNvCxnSpPr>
                <a:cxnSpLocks/>
              </p:cNvCxnSpPr>
              <p:nvPr/>
            </p:nvCxnSpPr>
            <p:spPr bwMode="auto">
              <a:xfrm>
                <a:off x="10201274"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63" name="Straight Connector 9262">
                <a:extLst>
                  <a:ext uri="{FF2B5EF4-FFF2-40B4-BE49-F238E27FC236}">
                    <a16:creationId xmlns:a16="http://schemas.microsoft.com/office/drawing/2014/main" id="{D51A1827-B04A-FF6D-EFB7-68A9632AA427}"/>
                  </a:ext>
                </a:extLst>
              </p:cNvPr>
              <p:cNvCxnSpPr>
                <a:cxnSpLocks/>
              </p:cNvCxnSpPr>
              <p:nvPr/>
            </p:nvCxnSpPr>
            <p:spPr bwMode="auto">
              <a:xfrm>
                <a:off x="10187515"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64" name="Straight Connector 9263">
                <a:extLst>
                  <a:ext uri="{FF2B5EF4-FFF2-40B4-BE49-F238E27FC236}">
                    <a16:creationId xmlns:a16="http://schemas.microsoft.com/office/drawing/2014/main" id="{2A2F4953-9270-2552-60EA-2F9E0172A06F}"/>
                  </a:ext>
                </a:extLst>
              </p:cNvPr>
              <p:cNvCxnSpPr>
                <a:cxnSpLocks/>
              </p:cNvCxnSpPr>
              <p:nvPr/>
            </p:nvCxnSpPr>
            <p:spPr bwMode="auto">
              <a:xfrm>
                <a:off x="10179048"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65" name="Straight Connector 9264">
                <a:extLst>
                  <a:ext uri="{FF2B5EF4-FFF2-40B4-BE49-F238E27FC236}">
                    <a16:creationId xmlns:a16="http://schemas.microsoft.com/office/drawing/2014/main" id="{DBD97E39-7C79-1CCB-6427-7A015F36215A}"/>
                  </a:ext>
                </a:extLst>
              </p:cNvPr>
              <p:cNvCxnSpPr>
                <a:cxnSpLocks/>
              </p:cNvCxnSpPr>
              <p:nvPr/>
            </p:nvCxnSpPr>
            <p:spPr bwMode="auto">
              <a:xfrm>
                <a:off x="10167406"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66" name="Straight Connector 9265">
                <a:extLst>
                  <a:ext uri="{FF2B5EF4-FFF2-40B4-BE49-F238E27FC236}">
                    <a16:creationId xmlns:a16="http://schemas.microsoft.com/office/drawing/2014/main" id="{73E34325-2C5A-6E83-E30D-D914067C1276}"/>
                  </a:ext>
                </a:extLst>
              </p:cNvPr>
              <p:cNvCxnSpPr>
                <a:cxnSpLocks/>
              </p:cNvCxnSpPr>
              <p:nvPr/>
            </p:nvCxnSpPr>
            <p:spPr bwMode="auto">
              <a:xfrm>
                <a:off x="10157881"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67" name="Straight Connector 9266">
                <a:extLst>
                  <a:ext uri="{FF2B5EF4-FFF2-40B4-BE49-F238E27FC236}">
                    <a16:creationId xmlns:a16="http://schemas.microsoft.com/office/drawing/2014/main" id="{68AF752F-0D8D-1D58-477C-03D9C61594CF}"/>
                  </a:ext>
                </a:extLst>
              </p:cNvPr>
              <p:cNvCxnSpPr>
                <a:cxnSpLocks/>
              </p:cNvCxnSpPr>
              <p:nvPr/>
            </p:nvCxnSpPr>
            <p:spPr bwMode="auto">
              <a:xfrm>
                <a:off x="10148356"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68" name="Straight Connector 9267">
                <a:extLst>
                  <a:ext uri="{FF2B5EF4-FFF2-40B4-BE49-F238E27FC236}">
                    <a16:creationId xmlns:a16="http://schemas.microsoft.com/office/drawing/2014/main" id="{0A671F54-A1C1-F83D-781D-5E851D309FBF}"/>
                  </a:ext>
                </a:extLst>
              </p:cNvPr>
              <p:cNvCxnSpPr>
                <a:cxnSpLocks/>
              </p:cNvCxnSpPr>
              <p:nvPr/>
            </p:nvCxnSpPr>
            <p:spPr bwMode="auto">
              <a:xfrm>
                <a:off x="10143064"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69" name="Straight Connector 9268">
                <a:extLst>
                  <a:ext uri="{FF2B5EF4-FFF2-40B4-BE49-F238E27FC236}">
                    <a16:creationId xmlns:a16="http://schemas.microsoft.com/office/drawing/2014/main" id="{5D8D195B-19D4-53B8-C0BE-D8E6ED2AFA9E}"/>
                  </a:ext>
                </a:extLst>
              </p:cNvPr>
              <p:cNvCxnSpPr>
                <a:cxnSpLocks/>
              </p:cNvCxnSpPr>
              <p:nvPr/>
            </p:nvCxnSpPr>
            <p:spPr bwMode="auto">
              <a:xfrm>
                <a:off x="10117664"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70" name="Straight Connector 9269">
                <a:extLst>
                  <a:ext uri="{FF2B5EF4-FFF2-40B4-BE49-F238E27FC236}">
                    <a16:creationId xmlns:a16="http://schemas.microsoft.com/office/drawing/2014/main" id="{ADFBD150-B13A-0697-FF27-2E6F5480CC4A}"/>
                  </a:ext>
                </a:extLst>
              </p:cNvPr>
              <p:cNvCxnSpPr>
                <a:cxnSpLocks/>
              </p:cNvCxnSpPr>
              <p:nvPr/>
            </p:nvCxnSpPr>
            <p:spPr bwMode="auto">
              <a:xfrm>
                <a:off x="10109197"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71" name="Straight Connector 9270">
                <a:extLst>
                  <a:ext uri="{FF2B5EF4-FFF2-40B4-BE49-F238E27FC236}">
                    <a16:creationId xmlns:a16="http://schemas.microsoft.com/office/drawing/2014/main" id="{F961C447-6D6D-9515-6A74-D5F8B1F25C5A}"/>
                  </a:ext>
                </a:extLst>
              </p:cNvPr>
              <p:cNvCxnSpPr>
                <a:cxnSpLocks/>
              </p:cNvCxnSpPr>
              <p:nvPr/>
            </p:nvCxnSpPr>
            <p:spPr bwMode="auto">
              <a:xfrm>
                <a:off x="10092264"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72" name="Straight Connector 9271">
                <a:extLst>
                  <a:ext uri="{FF2B5EF4-FFF2-40B4-BE49-F238E27FC236}">
                    <a16:creationId xmlns:a16="http://schemas.microsoft.com/office/drawing/2014/main" id="{D3F59A49-067E-7B60-7504-FCC4AED6EE71}"/>
                  </a:ext>
                </a:extLst>
              </p:cNvPr>
              <p:cNvCxnSpPr>
                <a:cxnSpLocks/>
              </p:cNvCxnSpPr>
              <p:nvPr/>
            </p:nvCxnSpPr>
            <p:spPr bwMode="auto">
              <a:xfrm>
                <a:off x="10080622"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73" name="Straight Connector 9272">
                <a:extLst>
                  <a:ext uri="{FF2B5EF4-FFF2-40B4-BE49-F238E27FC236}">
                    <a16:creationId xmlns:a16="http://schemas.microsoft.com/office/drawing/2014/main" id="{AB7528B7-B592-4D65-3D0B-20EE2F762751}"/>
                  </a:ext>
                </a:extLst>
              </p:cNvPr>
              <p:cNvCxnSpPr>
                <a:cxnSpLocks/>
              </p:cNvCxnSpPr>
              <p:nvPr/>
            </p:nvCxnSpPr>
            <p:spPr bwMode="auto">
              <a:xfrm>
                <a:off x="10070039" y="17705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74" name="Straight Connector 9273">
                <a:extLst>
                  <a:ext uri="{FF2B5EF4-FFF2-40B4-BE49-F238E27FC236}">
                    <a16:creationId xmlns:a16="http://schemas.microsoft.com/office/drawing/2014/main" id="{39674735-A583-483C-3F76-62AC7D689B4F}"/>
                  </a:ext>
                </a:extLst>
              </p:cNvPr>
              <p:cNvCxnSpPr>
                <a:cxnSpLocks/>
              </p:cNvCxnSpPr>
              <p:nvPr/>
            </p:nvCxnSpPr>
            <p:spPr bwMode="auto">
              <a:xfrm>
                <a:off x="10071097" y="1765299"/>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75" name="Straight Connector 9274">
                <a:extLst>
                  <a:ext uri="{FF2B5EF4-FFF2-40B4-BE49-F238E27FC236}">
                    <a16:creationId xmlns:a16="http://schemas.microsoft.com/office/drawing/2014/main" id="{244034F5-784F-29F2-3AFD-D3BFC57610BB}"/>
                  </a:ext>
                </a:extLst>
              </p:cNvPr>
              <p:cNvCxnSpPr>
                <a:cxnSpLocks/>
              </p:cNvCxnSpPr>
              <p:nvPr/>
            </p:nvCxnSpPr>
            <p:spPr bwMode="auto">
              <a:xfrm>
                <a:off x="10061572" y="1765299"/>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76" name="Straight Connector 9275">
                <a:extLst>
                  <a:ext uri="{FF2B5EF4-FFF2-40B4-BE49-F238E27FC236}">
                    <a16:creationId xmlns:a16="http://schemas.microsoft.com/office/drawing/2014/main" id="{232E1C46-14B2-A1C3-4D8B-FBD96B9B639C}"/>
                  </a:ext>
                </a:extLst>
              </p:cNvPr>
              <p:cNvCxnSpPr>
                <a:cxnSpLocks/>
              </p:cNvCxnSpPr>
              <p:nvPr/>
            </p:nvCxnSpPr>
            <p:spPr bwMode="auto">
              <a:xfrm>
                <a:off x="10055222" y="1765299"/>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77" name="Straight Connector 9276">
                <a:extLst>
                  <a:ext uri="{FF2B5EF4-FFF2-40B4-BE49-F238E27FC236}">
                    <a16:creationId xmlns:a16="http://schemas.microsoft.com/office/drawing/2014/main" id="{20A5DA65-1FBE-338B-55E0-B7129481B89F}"/>
                  </a:ext>
                </a:extLst>
              </p:cNvPr>
              <p:cNvCxnSpPr>
                <a:cxnSpLocks/>
              </p:cNvCxnSpPr>
              <p:nvPr/>
            </p:nvCxnSpPr>
            <p:spPr bwMode="auto">
              <a:xfrm>
                <a:off x="10055222" y="1755774"/>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78" name="Straight Connector 9277">
                <a:extLst>
                  <a:ext uri="{FF2B5EF4-FFF2-40B4-BE49-F238E27FC236}">
                    <a16:creationId xmlns:a16="http://schemas.microsoft.com/office/drawing/2014/main" id="{67DA6E95-0E15-EEF0-0C0A-49CA3860E66C}"/>
                  </a:ext>
                </a:extLst>
              </p:cNvPr>
              <p:cNvCxnSpPr>
                <a:cxnSpLocks/>
              </p:cNvCxnSpPr>
              <p:nvPr/>
            </p:nvCxnSpPr>
            <p:spPr bwMode="auto">
              <a:xfrm>
                <a:off x="10044638" y="1755774"/>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79" name="Straight Connector 9278">
                <a:extLst>
                  <a:ext uri="{FF2B5EF4-FFF2-40B4-BE49-F238E27FC236}">
                    <a16:creationId xmlns:a16="http://schemas.microsoft.com/office/drawing/2014/main" id="{429A0BE8-A157-0F3F-2E16-E50BD4F78FD6}"/>
                  </a:ext>
                </a:extLst>
              </p:cNvPr>
              <p:cNvCxnSpPr>
                <a:cxnSpLocks/>
              </p:cNvCxnSpPr>
              <p:nvPr/>
            </p:nvCxnSpPr>
            <p:spPr bwMode="auto">
              <a:xfrm>
                <a:off x="10032997" y="1755774"/>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80" name="Straight Connector 9279">
                <a:extLst>
                  <a:ext uri="{FF2B5EF4-FFF2-40B4-BE49-F238E27FC236}">
                    <a16:creationId xmlns:a16="http://schemas.microsoft.com/office/drawing/2014/main" id="{11CD1BB1-2E8A-53AD-423E-A7C00FBCBC38}"/>
                  </a:ext>
                </a:extLst>
              </p:cNvPr>
              <p:cNvCxnSpPr>
                <a:cxnSpLocks/>
              </p:cNvCxnSpPr>
              <p:nvPr/>
            </p:nvCxnSpPr>
            <p:spPr bwMode="auto">
              <a:xfrm>
                <a:off x="10029822" y="1755774"/>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81" name="Straight Connector 9280">
                <a:extLst>
                  <a:ext uri="{FF2B5EF4-FFF2-40B4-BE49-F238E27FC236}">
                    <a16:creationId xmlns:a16="http://schemas.microsoft.com/office/drawing/2014/main" id="{52477CCA-13F3-FA0E-9AE8-06760DD6FDAD}"/>
                  </a:ext>
                </a:extLst>
              </p:cNvPr>
              <p:cNvCxnSpPr>
                <a:cxnSpLocks/>
              </p:cNvCxnSpPr>
              <p:nvPr/>
            </p:nvCxnSpPr>
            <p:spPr bwMode="auto">
              <a:xfrm>
                <a:off x="10019239" y="1755774"/>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82" name="Straight Connector 9281">
                <a:extLst>
                  <a:ext uri="{FF2B5EF4-FFF2-40B4-BE49-F238E27FC236}">
                    <a16:creationId xmlns:a16="http://schemas.microsoft.com/office/drawing/2014/main" id="{0BDF6DC8-47EA-065E-487E-49A4449525D1}"/>
                  </a:ext>
                </a:extLst>
              </p:cNvPr>
              <p:cNvCxnSpPr>
                <a:cxnSpLocks/>
              </p:cNvCxnSpPr>
              <p:nvPr/>
            </p:nvCxnSpPr>
            <p:spPr bwMode="auto">
              <a:xfrm>
                <a:off x="10008656" y="1755774"/>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83" name="Straight Connector 9282">
                <a:extLst>
                  <a:ext uri="{FF2B5EF4-FFF2-40B4-BE49-F238E27FC236}">
                    <a16:creationId xmlns:a16="http://schemas.microsoft.com/office/drawing/2014/main" id="{46BB162C-B3CE-D32C-E62D-D96205223DD8}"/>
                  </a:ext>
                </a:extLst>
              </p:cNvPr>
              <p:cNvCxnSpPr>
                <a:cxnSpLocks/>
              </p:cNvCxnSpPr>
              <p:nvPr/>
            </p:nvCxnSpPr>
            <p:spPr bwMode="auto">
              <a:xfrm>
                <a:off x="9999131" y="1755774"/>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84" name="Straight Connector 9283">
                <a:extLst>
                  <a:ext uri="{FF2B5EF4-FFF2-40B4-BE49-F238E27FC236}">
                    <a16:creationId xmlns:a16="http://schemas.microsoft.com/office/drawing/2014/main" id="{30302F8D-8F7E-6D5D-DB99-18A8F35BABD3}"/>
                  </a:ext>
                </a:extLst>
              </p:cNvPr>
              <p:cNvCxnSpPr>
                <a:cxnSpLocks/>
              </p:cNvCxnSpPr>
              <p:nvPr/>
            </p:nvCxnSpPr>
            <p:spPr bwMode="auto">
              <a:xfrm>
                <a:off x="9986431" y="1755774"/>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85" name="Straight Connector 9284">
                <a:extLst>
                  <a:ext uri="{FF2B5EF4-FFF2-40B4-BE49-F238E27FC236}">
                    <a16:creationId xmlns:a16="http://schemas.microsoft.com/office/drawing/2014/main" id="{72A38546-D1AA-55C3-6F18-9A8F1780A996}"/>
                  </a:ext>
                </a:extLst>
              </p:cNvPr>
              <p:cNvCxnSpPr>
                <a:cxnSpLocks/>
              </p:cNvCxnSpPr>
              <p:nvPr/>
            </p:nvCxnSpPr>
            <p:spPr bwMode="auto">
              <a:xfrm>
                <a:off x="9982197"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86" name="Straight Connector 9285">
                <a:extLst>
                  <a:ext uri="{FF2B5EF4-FFF2-40B4-BE49-F238E27FC236}">
                    <a16:creationId xmlns:a16="http://schemas.microsoft.com/office/drawing/2014/main" id="{5717A76C-F18E-15D7-54D1-9F368855777E}"/>
                  </a:ext>
                </a:extLst>
              </p:cNvPr>
              <p:cNvCxnSpPr>
                <a:cxnSpLocks/>
              </p:cNvCxnSpPr>
              <p:nvPr/>
            </p:nvCxnSpPr>
            <p:spPr bwMode="auto">
              <a:xfrm>
                <a:off x="9973730"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87" name="Straight Connector 9286">
                <a:extLst>
                  <a:ext uri="{FF2B5EF4-FFF2-40B4-BE49-F238E27FC236}">
                    <a16:creationId xmlns:a16="http://schemas.microsoft.com/office/drawing/2014/main" id="{54B7791A-936E-074B-8341-1F23773D67D6}"/>
                  </a:ext>
                </a:extLst>
              </p:cNvPr>
              <p:cNvCxnSpPr>
                <a:cxnSpLocks/>
              </p:cNvCxnSpPr>
              <p:nvPr/>
            </p:nvCxnSpPr>
            <p:spPr bwMode="auto">
              <a:xfrm>
                <a:off x="9962088"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88" name="Straight Connector 9287">
                <a:extLst>
                  <a:ext uri="{FF2B5EF4-FFF2-40B4-BE49-F238E27FC236}">
                    <a16:creationId xmlns:a16="http://schemas.microsoft.com/office/drawing/2014/main" id="{22A6E33C-2D1F-87A8-023C-E71FB30CAF9F}"/>
                  </a:ext>
                </a:extLst>
              </p:cNvPr>
              <p:cNvCxnSpPr>
                <a:cxnSpLocks/>
              </p:cNvCxnSpPr>
              <p:nvPr/>
            </p:nvCxnSpPr>
            <p:spPr bwMode="auto">
              <a:xfrm>
                <a:off x="9951505"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89" name="Straight Connector 9288">
                <a:extLst>
                  <a:ext uri="{FF2B5EF4-FFF2-40B4-BE49-F238E27FC236}">
                    <a16:creationId xmlns:a16="http://schemas.microsoft.com/office/drawing/2014/main" id="{01110908-74E9-F1C1-CD63-ACFE736C7AAE}"/>
                  </a:ext>
                </a:extLst>
              </p:cNvPr>
              <p:cNvCxnSpPr>
                <a:cxnSpLocks/>
              </p:cNvCxnSpPr>
              <p:nvPr/>
            </p:nvCxnSpPr>
            <p:spPr bwMode="auto">
              <a:xfrm>
                <a:off x="9938803"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90" name="Straight Connector 9289">
                <a:extLst>
                  <a:ext uri="{FF2B5EF4-FFF2-40B4-BE49-F238E27FC236}">
                    <a16:creationId xmlns:a16="http://schemas.microsoft.com/office/drawing/2014/main" id="{5299246C-8A75-57A7-01DC-9FAD8E6BE820}"/>
                  </a:ext>
                </a:extLst>
              </p:cNvPr>
              <p:cNvCxnSpPr>
                <a:cxnSpLocks/>
              </p:cNvCxnSpPr>
              <p:nvPr/>
            </p:nvCxnSpPr>
            <p:spPr bwMode="auto">
              <a:xfrm>
                <a:off x="9925045"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91" name="Straight Connector 9290">
                <a:extLst>
                  <a:ext uri="{FF2B5EF4-FFF2-40B4-BE49-F238E27FC236}">
                    <a16:creationId xmlns:a16="http://schemas.microsoft.com/office/drawing/2014/main" id="{D4521122-ACD7-7E4D-0C12-B9B10C8F597B}"/>
                  </a:ext>
                </a:extLst>
              </p:cNvPr>
              <p:cNvCxnSpPr>
                <a:cxnSpLocks/>
              </p:cNvCxnSpPr>
              <p:nvPr/>
            </p:nvCxnSpPr>
            <p:spPr bwMode="auto">
              <a:xfrm>
                <a:off x="9913403"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92" name="Straight Connector 9291">
                <a:extLst>
                  <a:ext uri="{FF2B5EF4-FFF2-40B4-BE49-F238E27FC236}">
                    <a16:creationId xmlns:a16="http://schemas.microsoft.com/office/drawing/2014/main" id="{BBB26491-BBAC-4C83-0211-67601A00F28B}"/>
                  </a:ext>
                </a:extLst>
              </p:cNvPr>
              <p:cNvCxnSpPr>
                <a:cxnSpLocks/>
              </p:cNvCxnSpPr>
              <p:nvPr/>
            </p:nvCxnSpPr>
            <p:spPr bwMode="auto">
              <a:xfrm>
                <a:off x="9902820"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93" name="Straight Connector 9292">
                <a:extLst>
                  <a:ext uri="{FF2B5EF4-FFF2-40B4-BE49-F238E27FC236}">
                    <a16:creationId xmlns:a16="http://schemas.microsoft.com/office/drawing/2014/main" id="{4114D5CD-E9ED-CC59-A9A8-D4393556C196}"/>
                  </a:ext>
                </a:extLst>
              </p:cNvPr>
              <p:cNvCxnSpPr>
                <a:cxnSpLocks/>
              </p:cNvCxnSpPr>
              <p:nvPr/>
            </p:nvCxnSpPr>
            <p:spPr bwMode="auto">
              <a:xfrm>
                <a:off x="9880595"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94" name="Straight Connector 9293">
                <a:extLst>
                  <a:ext uri="{FF2B5EF4-FFF2-40B4-BE49-F238E27FC236}">
                    <a16:creationId xmlns:a16="http://schemas.microsoft.com/office/drawing/2014/main" id="{D7108E82-0C1A-10DA-C668-9797D2EE2FC0}"/>
                  </a:ext>
                </a:extLst>
              </p:cNvPr>
              <p:cNvCxnSpPr>
                <a:cxnSpLocks/>
              </p:cNvCxnSpPr>
              <p:nvPr/>
            </p:nvCxnSpPr>
            <p:spPr bwMode="auto">
              <a:xfrm>
                <a:off x="9868954"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95" name="Straight Connector 9294">
                <a:extLst>
                  <a:ext uri="{FF2B5EF4-FFF2-40B4-BE49-F238E27FC236}">
                    <a16:creationId xmlns:a16="http://schemas.microsoft.com/office/drawing/2014/main" id="{754186D3-C85C-D837-48FE-D461EB5D0762}"/>
                  </a:ext>
                </a:extLst>
              </p:cNvPr>
              <p:cNvCxnSpPr>
                <a:cxnSpLocks/>
              </p:cNvCxnSpPr>
              <p:nvPr/>
            </p:nvCxnSpPr>
            <p:spPr bwMode="auto">
              <a:xfrm>
                <a:off x="9857312"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96" name="Straight Connector 9295">
                <a:extLst>
                  <a:ext uri="{FF2B5EF4-FFF2-40B4-BE49-F238E27FC236}">
                    <a16:creationId xmlns:a16="http://schemas.microsoft.com/office/drawing/2014/main" id="{9964D536-1A27-6791-E9EE-0FB6A8EAF3C9}"/>
                  </a:ext>
                </a:extLst>
              </p:cNvPr>
              <p:cNvCxnSpPr>
                <a:cxnSpLocks/>
              </p:cNvCxnSpPr>
              <p:nvPr/>
            </p:nvCxnSpPr>
            <p:spPr bwMode="auto">
              <a:xfrm>
                <a:off x="9844612"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97" name="Straight Connector 9296">
                <a:extLst>
                  <a:ext uri="{FF2B5EF4-FFF2-40B4-BE49-F238E27FC236}">
                    <a16:creationId xmlns:a16="http://schemas.microsoft.com/office/drawing/2014/main" id="{3F8A77FF-40C2-0FCE-F604-025849DD365E}"/>
                  </a:ext>
                </a:extLst>
              </p:cNvPr>
              <p:cNvCxnSpPr>
                <a:cxnSpLocks/>
              </p:cNvCxnSpPr>
              <p:nvPr/>
            </p:nvCxnSpPr>
            <p:spPr bwMode="auto">
              <a:xfrm>
                <a:off x="9829795"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98" name="Straight Connector 9297">
                <a:extLst>
                  <a:ext uri="{FF2B5EF4-FFF2-40B4-BE49-F238E27FC236}">
                    <a16:creationId xmlns:a16="http://schemas.microsoft.com/office/drawing/2014/main" id="{F6D18883-C8F9-4FAC-9F02-CBEB246F6019}"/>
                  </a:ext>
                </a:extLst>
              </p:cNvPr>
              <p:cNvCxnSpPr>
                <a:cxnSpLocks/>
              </p:cNvCxnSpPr>
              <p:nvPr/>
            </p:nvCxnSpPr>
            <p:spPr bwMode="auto">
              <a:xfrm>
                <a:off x="9839320"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299" name="Straight Connector 9298">
                <a:extLst>
                  <a:ext uri="{FF2B5EF4-FFF2-40B4-BE49-F238E27FC236}">
                    <a16:creationId xmlns:a16="http://schemas.microsoft.com/office/drawing/2014/main" id="{479B9DA5-7883-01AE-CF95-71BBD505BC11}"/>
                  </a:ext>
                </a:extLst>
              </p:cNvPr>
              <p:cNvCxnSpPr>
                <a:cxnSpLocks/>
              </p:cNvCxnSpPr>
              <p:nvPr/>
            </p:nvCxnSpPr>
            <p:spPr bwMode="auto">
              <a:xfrm>
                <a:off x="9818153"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00" name="Straight Connector 9299">
                <a:extLst>
                  <a:ext uri="{FF2B5EF4-FFF2-40B4-BE49-F238E27FC236}">
                    <a16:creationId xmlns:a16="http://schemas.microsoft.com/office/drawing/2014/main" id="{E58FB839-7B80-4237-3E2D-B888416E5EEF}"/>
                  </a:ext>
                </a:extLst>
              </p:cNvPr>
              <p:cNvCxnSpPr>
                <a:cxnSpLocks/>
              </p:cNvCxnSpPr>
              <p:nvPr/>
            </p:nvCxnSpPr>
            <p:spPr bwMode="auto">
              <a:xfrm>
                <a:off x="9800162"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01" name="Straight Connector 9300">
                <a:extLst>
                  <a:ext uri="{FF2B5EF4-FFF2-40B4-BE49-F238E27FC236}">
                    <a16:creationId xmlns:a16="http://schemas.microsoft.com/office/drawing/2014/main" id="{0E5640F9-785D-BB40-60D2-19DE2DDC60E2}"/>
                  </a:ext>
                </a:extLst>
              </p:cNvPr>
              <p:cNvCxnSpPr>
                <a:cxnSpLocks/>
              </p:cNvCxnSpPr>
              <p:nvPr/>
            </p:nvCxnSpPr>
            <p:spPr bwMode="auto">
              <a:xfrm>
                <a:off x="9786403"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02" name="Straight Connector 9301">
                <a:extLst>
                  <a:ext uri="{FF2B5EF4-FFF2-40B4-BE49-F238E27FC236}">
                    <a16:creationId xmlns:a16="http://schemas.microsoft.com/office/drawing/2014/main" id="{5C8122B5-BB31-1962-35B6-11F0D89C763E}"/>
                  </a:ext>
                </a:extLst>
              </p:cNvPr>
              <p:cNvCxnSpPr>
                <a:cxnSpLocks/>
              </p:cNvCxnSpPr>
              <p:nvPr/>
            </p:nvCxnSpPr>
            <p:spPr bwMode="auto">
              <a:xfrm>
                <a:off x="9776878"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03" name="Straight Connector 9302">
                <a:extLst>
                  <a:ext uri="{FF2B5EF4-FFF2-40B4-BE49-F238E27FC236}">
                    <a16:creationId xmlns:a16="http://schemas.microsoft.com/office/drawing/2014/main" id="{16C52BB6-6B47-341B-3D51-C2014E729641}"/>
                  </a:ext>
                </a:extLst>
              </p:cNvPr>
              <p:cNvCxnSpPr>
                <a:cxnSpLocks/>
              </p:cNvCxnSpPr>
              <p:nvPr/>
            </p:nvCxnSpPr>
            <p:spPr bwMode="auto">
              <a:xfrm>
                <a:off x="9765237"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04" name="Straight Connector 9303">
                <a:extLst>
                  <a:ext uri="{FF2B5EF4-FFF2-40B4-BE49-F238E27FC236}">
                    <a16:creationId xmlns:a16="http://schemas.microsoft.com/office/drawing/2014/main" id="{620F8756-FA14-3948-52C5-5C325FDA178F}"/>
                  </a:ext>
                </a:extLst>
              </p:cNvPr>
              <p:cNvCxnSpPr>
                <a:cxnSpLocks/>
              </p:cNvCxnSpPr>
              <p:nvPr/>
            </p:nvCxnSpPr>
            <p:spPr bwMode="auto">
              <a:xfrm>
                <a:off x="9755712"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05" name="Straight Connector 9304">
                <a:extLst>
                  <a:ext uri="{FF2B5EF4-FFF2-40B4-BE49-F238E27FC236}">
                    <a16:creationId xmlns:a16="http://schemas.microsoft.com/office/drawing/2014/main" id="{A8A7DCAA-F75D-F079-8F3C-8DFC168139E4}"/>
                  </a:ext>
                </a:extLst>
              </p:cNvPr>
              <p:cNvCxnSpPr>
                <a:cxnSpLocks/>
              </p:cNvCxnSpPr>
              <p:nvPr/>
            </p:nvCxnSpPr>
            <p:spPr bwMode="auto">
              <a:xfrm>
                <a:off x="9736662"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06" name="Straight Connector 9305">
                <a:extLst>
                  <a:ext uri="{FF2B5EF4-FFF2-40B4-BE49-F238E27FC236}">
                    <a16:creationId xmlns:a16="http://schemas.microsoft.com/office/drawing/2014/main" id="{C7AD1254-DB79-E5D7-E2EF-E0EA2A1864CF}"/>
                  </a:ext>
                </a:extLst>
              </p:cNvPr>
              <p:cNvCxnSpPr>
                <a:cxnSpLocks/>
              </p:cNvCxnSpPr>
              <p:nvPr/>
            </p:nvCxnSpPr>
            <p:spPr bwMode="auto">
              <a:xfrm>
                <a:off x="9727137"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07" name="Straight Connector 9306">
                <a:extLst>
                  <a:ext uri="{FF2B5EF4-FFF2-40B4-BE49-F238E27FC236}">
                    <a16:creationId xmlns:a16="http://schemas.microsoft.com/office/drawing/2014/main" id="{60C12FC2-8F46-55ED-11BF-8D9B9712088B}"/>
                  </a:ext>
                </a:extLst>
              </p:cNvPr>
              <p:cNvCxnSpPr>
                <a:cxnSpLocks/>
              </p:cNvCxnSpPr>
              <p:nvPr/>
            </p:nvCxnSpPr>
            <p:spPr bwMode="auto">
              <a:xfrm>
                <a:off x="9718671"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08" name="Straight Connector 9307">
                <a:extLst>
                  <a:ext uri="{FF2B5EF4-FFF2-40B4-BE49-F238E27FC236}">
                    <a16:creationId xmlns:a16="http://schemas.microsoft.com/office/drawing/2014/main" id="{E75C1AAF-FA15-903C-54A6-194B127BA125}"/>
                  </a:ext>
                </a:extLst>
              </p:cNvPr>
              <p:cNvCxnSpPr>
                <a:cxnSpLocks/>
              </p:cNvCxnSpPr>
              <p:nvPr/>
            </p:nvCxnSpPr>
            <p:spPr bwMode="auto">
              <a:xfrm>
                <a:off x="9709146"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09" name="Straight Connector 9308">
                <a:extLst>
                  <a:ext uri="{FF2B5EF4-FFF2-40B4-BE49-F238E27FC236}">
                    <a16:creationId xmlns:a16="http://schemas.microsoft.com/office/drawing/2014/main" id="{19E6E7EE-B723-B7E8-FDEC-EA5A5CCAF467}"/>
                  </a:ext>
                </a:extLst>
              </p:cNvPr>
              <p:cNvCxnSpPr>
                <a:cxnSpLocks/>
              </p:cNvCxnSpPr>
              <p:nvPr/>
            </p:nvCxnSpPr>
            <p:spPr bwMode="auto">
              <a:xfrm>
                <a:off x="9698563"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10" name="Straight Connector 9309">
                <a:extLst>
                  <a:ext uri="{FF2B5EF4-FFF2-40B4-BE49-F238E27FC236}">
                    <a16:creationId xmlns:a16="http://schemas.microsoft.com/office/drawing/2014/main" id="{FC1DA49C-9872-9319-7701-8849EF7539DC}"/>
                  </a:ext>
                </a:extLst>
              </p:cNvPr>
              <p:cNvCxnSpPr>
                <a:cxnSpLocks/>
              </p:cNvCxnSpPr>
              <p:nvPr/>
            </p:nvCxnSpPr>
            <p:spPr bwMode="auto">
              <a:xfrm>
                <a:off x="9685863" y="17473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11" name="Straight Connector 9310">
                <a:extLst>
                  <a:ext uri="{FF2B5EF4-FFF2-40B4-BE49-F238E27FC236}">
                    <a16:creationId xmlns:a16="http://schemas.microsoft.com/office/drawing/2014/main" id="{83D36839-234C-4CEC-9425-DB4B02AF8412}"/>
                  </a:ext>
                </a:extLst>
              </p:cNvPr>
              <p:cNvCxnSpPr>
                <a:cxnSpLocks/>
              </p:cNvCxnSpPr>
              <p:nvPr/>
            </p:nvCxnSpPr>
            <p:spPr bwMode="auto">
              <a:xfrm>
                <a:off x="9671047" y="17367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12" name="Straight Connector 9311">
                <a:extLst>
                  <a:ext uri="{FF2B5EF4-FFF2-40B4-BE49-F238E27FC236}">
                    <a16:creationId xmlns:a16="http://schemas.microsoft.com/office/drawing/2014/main" id="{1A438882-1784-8C34-390E-256A0A51F14D}"/>
                  </a:ext>
                </a:extLst>
              </p:cNvPr>
              <p:cNvCxnSpPr>
                <a:cxnSpLocks/>
              </p:cNvCxnSpPr>
              <p:nvPr/>
            </p:nvCxnSpPr>
            <p:spPr bwMode="auto">
              <a:xfrm>
                <a:off x="9662580" y="17367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13" name="Straight Connector 9312">
                <a:extLst>
                  <a:ext uri="{FF2B5EF4-FFF2-40B4-BE49-F238E27FC236}">
                    <a16:creationId xmlns:a16="http://schemas.microsoft.com/office/drawing/2014/main" id="{38149515-D1CC-47FF-95BB-0909DBCA9948}"/>
                  </a:ext>
                </a:extLst>
              </p:cNvPr>
              <p:cNvCxnSpPr>
                <a:cxnSpLocks/>
              </p:cNvCxnSpPr>
              <p:nvPr/>
            </p:nvCxnSpPr>
            <p:spPr bwMode="auto">
              <a:xfrm>
                <a:off x="9659405" y="17367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14" name="Straight Connector 9313">
                <a:extLst>
                  <a:ext uri="{FF2B5EF4-FFF2-40B4-BE49-F238E27FC236}">
                    <a16:creationId xmlns:a16="http://schemas.microsoft.com/office/drawing/2014/main" id="{A4E7CC62-DD52-0C1D-80F1-9DA7D3C05C29}"/>
                  </a:ext>
                </a:extLst>
              </p:cNvPr>
              <p:cNvCxnSpPr>
                <a:cxnSpLocks/>
              </p:cNvCxnSpPr>
              <p:nvPr/>
            </p:nvCxnSpPr>
            <p:spPr bwMode="auto">
              <a:xfrm>
                <a:off x="9641413" y="17367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15" name="Straight Connector 9314">
                <a:extLst>
                  <a:ext uri="{FF2B5EF4-FFF2-40B4-BE49-F238E27FC236}">
                    <a16:creationId xmlns:a16="http://schemas.microsoft.com/office/drawing/2014/main" id="{4A8FFAF6-558E-581C-B4A3-5B2C201A5ED1}"/>
                  </a:ext>
                </a:extLst>
              </p:cNvPr>
              <p:cNvCxnSpPr>
                <a:cxnSpLocks/>
              </p:cNvCxnSpPr>
              <p:nvPr/>
            </p:nvCxnSpPr>
            <p:spPr bwMode="auto">
              <a:xfrm>
                <a:off x="9631888" y="17367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16" name="Straight Connector 9315">
                <a:extLst>
                  <a:ext uri="{FF2B5EF4-FFF2-40B4-BE49-F238E27FC236}">
                    <a16:creationId xmlns:a16="http://schemas.microsoft.com/office/drawing/2014/main" id="{551ED45E-F634-328A-3484-59D19ECE56DB}"/>
                  </a:ext>
                </a:extLst>
              </p:cNvPr>
              <p:cNvCxnSpPr>
                <a:cxnSpLocks/>
              </p:cNvCxnSpPr>
              <p:nvPr/>
            </p:nvCxnSpPr>
            <p:spPr bwMode="auto">
              <a:xfrm>
                <a:off x="9627655" y="17367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17" name="Straight Connector 9316">
                <a:extLst>
                  <a:ext uri="{FF2B5EF4-FFF2-40B4-BE49-F238E27FC236}">
                    <a16:creationId xmlns:a16="http://schemas.microsoft.com/office/drawing/2014/main" id="{F838A86C-B765-9EBD-76DE-42BF1D581013}"/>
                  </a:ext>
                </a:extLst>
              </p:cNvPr>
              <p:cNvCxnSpPr>
                <a:cxnSpLocks/>
              </p:cNvCxnSpPr>
              <p:nvPr/>
            </p:nvCxnSpPr>
            <p:spPr bwMode="auto">
              <a:xfrm>
                <a:off x="9609663" y="17367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18" name="Straight Connector 9317">
                <a:extLst>
                  <a:ext uri="{FF2B5EF4-FFF2-40B4-BE49-F238E27FC236}">
                    <a16:creationId xmlns:a16="http://schemas.microsoft.com/office/drawing/2014/main" id="{2A0FD375-11CF-9BF1-6241-C6F69F00872B}"/>
                  </a:ext>
                </a:extLst>
              </p:cNvPr>
              <p:cNvCxnSpPr>
                <a:cxnSpLocks/>
              </p:cNvCxnSpPr>
              <p:nvPr/>
            </p:nvCxnSpPr>
            <p:spPr bwMode="auto">
              <a:xfrm>
                <a:off x="9602255" y="17367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19" name="Straight Connector 9318">
                <a:extLst>
                  <a:ext uri="{FF2B5EF4-FFF2-40B4-BE49-F238E27FC236}">
                    <a16:creationId xmlns:a16="http://schemas.microsoft.com/office/drawing/2014/main" id="{44475316-CA24-7713-7B06-9E8C85919936}"/>
                  </a:ext>
                </a:extLst>
              </p:cNvPr>
              <p:cNvCxnSpPr>
                <a:cxnSpLocks/>
              </p:cNvCxnSpPr>
              <p:nvPr/>
            </p:nvCxnSpPr>
            <p:spPr bwMode="auto">
              <a:xfrm>
                <a:off x="9591672" y="17367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20" name="Straight Connector 9319">
                <a:extLst>
                  <a:ext uri="{FF2B5EF4-FFF2-40B4-BE49-F238E27FC236}">
                    <a16:creationId xmlns:a16="http://schemas.microsoft.com/office/drawing/2014/main" id="{83B5F76C-93F8-1E7E-073B-CFD61CE75E91}"/>
                  </a:ext>
                </a:extLst>
              </p:cNvPr>
              <p:cNvCxnSpPr>
                <a:cxnSpLocks/>
              </p:cNvCxnSpPr>
              <p:nvPr/>
            </p:nvCxnSpPr>
            <p:spPr bwMode="auto">
              <a:xfrm>
                <a:off x="9573679" y="17324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21" name="Straight Connector 9320">
                <a:extLst>
                  <a:ext uri="{FF2B5EF4-FFF2-40B4-BE49-F238E27FC236}">
                    <a16:creationId xmlns:a16="http://schemas.microsoft.com/office/drawing/2014/main" id="{D4F19B3B-DCD5-4720-6E8F-90C99B297994}"/>
                  </a:ext>
                </a:extLst>
              </p:cNvPr>
              <p:cNvCxnSpPr>
                <a:cxnSpLocks/>
              </p:cNvCxnSpPr>
              <p:nvPr/>
            </p:nvCxnSpPr>
            <p:spPr bwMode="auto">
              <a:xfrm>
                <a:off x="9565212" y="17324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22" name="Straight Connector 9321">
                <a:extLst>
                  <a:ext uri="{FF2B5EF4-FFF2-40B4-BE49-F238E27FC236}">
                    <a16:creationId xmlns:a16="http://schemas.microsoft.com/office/drawing/2014/main" id="{9F126044-6730-07F9-5884-294DAA7C7A2A}"/>
                  </a:ext>
                </a:extLst>
              </p:cNvPr>
              <p:cNvCxnSpPr>
                <a:cxnSpLocks/>
              </p:cNvCxnSpPr>
              <p:nvPr/>
            </p:nvCxnSpPr>
            <p:spPr bwMode="auto">
              <a:xfrm>
                <a:off x="9555687" y="17324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23" name="Straight Connector 9322">
                <a:extLst>
                  <a:ext uri="{FF2B5EF4-FFF2-40B4-BE49-F238E27FC236}">
                    <a16:creationId xmlns:a16="http://schemas.microsoft.com/office/drawing/2014/main" id="{B44404BA-9F4E-CC68-DAB9-E6B6A85E5B2B}"/>
                  </a:ext>
                </a:extLst>
              </p:cNvPr>
              <p:cNvCxnSpPr>
                <a:cxnSpLocks/>
              </p:cNvCxnSpPr>
              <p:nvPr/>
            </p:nvCxnSpPr>
            <p:spPr bwMode="auto">
              <a:xfrm>
                <a:off x="9544046" y="17324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24" name="Straight Connector 9323">
                <a:extLst>
                  <a:ext uri="{FF2B5EF4-FFF2-40B4-BE49-F238E27FC236}">
                    <a16:creationId xmlns:a16="http://schemas.microsoft.com/office/drawing/2014/main" id="{BC213281-79AE-719F-DB14-6B1B1C7F9E2C}"/>
                  </a:ext>
                </a:extLst>
              </p:cNvPr>
              <p:cNvCxnSpPr>
                <a:cxnSpLocks/>
              </p:cNvCxnSpPr>
              <p:nvPr/>
            </p:nvCxnSpPr>
            <p:spPr bwMode="auto">
              <a:xfrm>
                <a:off x="9535579" y="17324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25" name="Straight Connector 9324">
                <a:extLst>
                  <a:ext uri="{FF2B5EF4-FFF2-40B4-BE49-F238E27FC236}">
                    <a16:creationId xmlns:a16="http://schemas.microsoft.com/office/drawing/2014/main" id="{98D96D88-B6A0-377C-05A5-EBF52E59B79F}"/>
                  </a:ext>
                </a:extLst>
              </p:cNvPr>
              <p:cNvCxnSpPr>
                <a:cxnSpLocks/>
              </p:cNvCxnSpPr>
              <p:nvPr/>
            </p:nvCxnSpPr>
            <p:spPr bwMode="auto">
              <a:xfrm>
                <a:off x="9513354" y="17324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26" name="Straight Connector 9325">
                <a:extLst>
                  <a:ext uri="{FF2B5EF4-FFF2-40B4-BE49-F238E27FC236}">
                    <a16:creationId xmlns:a16="http://schemas.microsoft.com/office/drawing/2014/main" id="{F9FA9C78-B36E-4EE2-7821-CCF25B3B36E9}"/>
                  </a:ext>
                </a:extLst>
              </p:cNvPr>
              <p:cNvCxnSpPr>
                <a:cxnSpLocks/>
              </p:cNvCxnSpPr>
              <p:nvPr/>
            </p:nvCxnSpPr>
            <p:spPr bwMode="auto">
              <a:xfrm>
                <a:off x="9504887" y="17324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27" name="Straight Connector 9326">
                <a:extLst>
                  <a:ext uri="{FF2B5EF4-FFF2-40B4-BE49-F238E27FC236}">
                    <a16:creationId xmlns:a16="http://schemas.microsoft.com/office/drawing/2014/main" id="{E21B3F3C-E182-B1D3-01CB-29CC1D99C58F}"/>
                  </a:ext>
                </a:extLst>
              </p:cNvPr>
              <p:cNvCxnSpPr>
                <a:cxnSpLocks/>
              </p:cNvCxnSpPr>
              <p:nvPr/>
            </p:nvCxnSpPr>
            <p:spPr bwMode="auto">
              <a:xfrm>
                <a:off x="9489012" y="17324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28" name="Straight Connector 9327">
                <a:extLst>
                  <a:ext uri="{FF2B5EF4-FFF2-40B4-BE49-F238E27FC236}">
                    <a16:creationId xmlns:a16="http://schemas.microsoft.com/office/drawing/2014/main" id="{289232BC-EB94-D9D2-4F4F-3536F0901104}"/>
                  </a:ext>
                </a:extLst>
              </p:cNvPr>
              <p:cNvCxnSpPr>
                <a:cxnSpLocks/>
              </p:cNvCxnSpPr>
              <p:nvPr/>
            </p:nvCxnSpPr>
            <p:spPr bwMode="auto">
              <a:xfrm>
                <a:off x="9483720" y="1730374"/>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29" name="Straight Connector 9328">
                <a:extLst>
                  <a:ext uri="{FF2B5EF4-FFF2-40B4-BE49-F238E27FC236}">
                    <a16:creationId xmlns:a16="http://schemas.microsoft.com/office/drawing/2014/main" id="{F45CFF78-B066-1B52-3DFA-321FA9EE2D5E}"/>
                  </a:ext>
                </a:extLst>
              </p:cNvPr>
              <p:cNvCxnSpPr>
                <a:cxnSpLocks/>
              </p:cNvCxnSpPr>
              <p:nvPr/>
            </p:nvCxnSpPr>
            <p:spPr bwMode="auto">
              <a:xfrm>
                <a:off x="9471020" y="1730374"/>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30" name="Straight Connector 9329">
                <a:extLst>
                  <a:ext uri="{FF2B5EF4-FFF2-40B4-BE49-F238E27FC236}">
                    <a16:creationId xmlns:a16="http://schemas.microsoft.com/office/drawing/2014/main" id="{208EA7FB-E87F-963F-D327-141EB9B14FE8}"/>
                  </a:ext>
                </a:extLst>
              </p:cNvPr>
              <p:cNvCxnSpPr>
                <a:cxnSpLocks/>
              </p:cNvCxnSpPr>
              <p:nvPr/>
            </p:nvCxnSpPr>
            <p:spPr bwMode="auto">
              <a:xfrm>
                <a:off x="9458320" y="1730374"/>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31" name="Straight Connector 9330">
                <a:extLst>
                  <a:ext uri="{FF2B5EF4-FFF2-40B4-BE49-F238E27FC236}">
                    <a16:creationId xmlns:a16="http://schemas.microsoft.com/office/drawing/2014/main" id="{F5924DD7-C1E6-AA82-3066-8F9A30409689}"/>
                  </a:ext>
                </a:extLst>
              </p:cNvPr>
              <p:cNvCxnSpPr>
                <a:cxnSpLocks/>
              </p:cNvCxnSpPr>
              <p:nvPr/>
            </p:nvCxnSpPr>
            <p:spPr bwMode="auto">
              <a:xfrm>
                <a:off x="9454087" y="1730374"/>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32" name="Straight Connector 9331">
                <a:extLst>
                  <a:ext uri="{FF2B5EF4-FFF2-40B4-BE49-F238E27FC236}">
                    <a16:creationId xmlns:a16="http://schemas.microsoft.com/office/drawing/2014/main" id="{7E6129AB-C5A0-8525-C5EA-710852949022}"/>
                  </a:ext>
                </a:extLst>
              </p:cNvPr>
              <p:cNvCxnSpPr>
                <a:cxnSpLocks/>
              </p:cNvCxnSpPr>
              <p:nvPr/>
            </p:nvCxnSpPr>
            <p:spPr bwMode="auto">
              <a:xfrm>
                <a:off x="9444562" y="172614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33" name="Straight Connector 9332">
                <a:extLst>
                  <a:ext uri="{FF2B5EF4-FFF2-40B4-BE49-F238E27FC236}">
                    <a16:creationId xmlns:a16="http://schemas.microsoft.com/office/drawing/2014/main" id="{D93BDE26-CFDF-0B55-EEA8-0894733BDF57}"/>
                  </a:ext>
                </a:extLst>
              </p:cNvPr>
              <p:cNvCxnSpPr>
                <a:cxnSpLocks/>
              </p:cNvCxnSpPr>
              <p:nvPr/>
            </p:nvCxnSpPr>
            <p:spPr bwMode="auto">
              <a:xfrm>
                <a:off x="9433979" y="172614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34" name="Straight Connector 9333">
                <a:extLst>
                  <a:ext uri="{FF2B5EF4-FFF2-40B4-BE49-F238E27FC236}">
                    <a16:creationId xmlns:a16="http://schemas.microsoft.com/office/drawing/2014/main" id="{9C92D044-CCB5-5D53-DD8A-343AF98BA4BF}"/>
                  </a:ext>
                </a:extLst>
              </p:cNvPr>
              <p:cNvCxnSpPr>
                <a:cxnSpLocks/>
              </p:cNvCxnSpPr>
              <p:nvPr/>
            </p:nvCxnSpPr>
            <p:spPr bwMode="auto">
              <a:xfrm>
                <a:off x="9421279" y="172614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35" name="Straight Connector 9334">
                <a:extLst>
                  <a:ext uri="{FF2B5EF4-FFF2-40B4-BE49-F238E27FC236}">
                    <a16:creationId xmlns:a16="http://schemas.microsoft.com/office/drawing/2014/main" id="{E894232D-D813-0DAB-6970-A63772DFB34E}"/>
                  </a:ext>
                </a:extLst>
              </p:cNvPr>
              <p:cNvCxnSpPr>
                <a:cxnSpLocks/>
              </p:cNvCxnSpPr>
              <p:nvPr/>
            </p:nvCxnSpPr>
            <p:spPr bwMode="auto">
              <a:xfrm>
                <a:off x="9408579" y="172614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36" name="Straight Connector 9335">
                <a:extLst>
                  <a:ext uri="{FF2B5EF4-FFF2-40B4-BE49-F238E27FC236}">
                    <a16:creationId xmlns:a16="http://schemas.microsoft.com/office/drawing/2014/main" id="{655082E7-02F2-637D-FE60-45AA33FF93BC}"/>
                  </a:ext>
                </a:extLst>
              </p:cNvPr>
              <p:cNvCxnSpPr>
                <a:cxnSpLocks/>
              </p:cNvCxnSpPr>
              <p:nvPr/>
            </p:nvCxnSpPr>
            <p:spPr bwMode="auto">
              <a:xfrm>
                <a:off x="9395879" y="172614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37" name="Straight Connector 9336">
                <a:extLst>
                  <a:ext uri="{FF2B5EF4-FFF2-40B4-BE49-F238E27FC236}">
                    <a16:creationId xmlns:a16="http://schemas.microsoft.com/office/drawing/2014/main" id="{51D632D3-71E1-34F4-C1ED-3CC692C1A376}"/>
                  </a:ext>
                </a:extLst>
              </p:cNvPr>
              <p:cNvCxnSpPr>
                <a:cxnSpLocks/>
              </p:cNvCxnSpPr>
              <p:nvPr/>
            </p:nvCxnSpPr>
            <p:spPr bwMode="auto">
              <a:xfrm>
                <a:off x="9382121" y="172614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38" name="Straight Connector 9337">
                <a:extLst>
                  <a:ext uri="{FF2B5EF4-FFF2-40B4-BE49-F238E27FC236}">
                    <a16:creationId xmlns:a16="http://schemas.microsoft.com/office/drawing/2014/main" id="{0DD3E373-19AB-F571-0EB2-A0D0F97EC0B2}"/>
                  </a:ext>
                </a:extLst>
              </p:cNvPr>
              <p:cNvCxnSpPr>
                <a:cxnSpLocks/>
              </p:cNvCxnSpPr>
              <p:nvPr/>
            </p:nvCxnSpPr>
            <p:spPr bwMode="auto">
              <a:xfrm>
                <a:off x="9370479" y="172614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39" name="Straight Connector 9338">
                <a:extLst>
                  <a:ext uri="{FF2B5EF4-FFF2-40B4-BE49-F238E27FC236}">
                    <a16:creationId xmlns:a16="http://schemas.microsoft.com/office/drawing/2014/main" id="{C7AC25E1-CBB1-B6EB-3FAB-0AED322E23DA}"/>
                  </a:ext>
                </a:extLst>
              </p:cNvPr>
              <p:cNvCxnSpPr>
                <a:cxnSpLocks/>
              </p:cNvCxnSpPr>
              <p:nvPr/>
            </p:nvCxnSpPr>
            <p:spPr bwMode="auto">
              <a:xfrm>
                <a:off x="9358838" y="1722966"/>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40" name="Straight Connector 9339">
                <a:extLst>
                  <a:ext uri="{FF2B5EF4-FFF2-40B4-BE49-F238E27FC236}">
                    <a16:creationId xmlns:a16="http://schemas.microsoft.com/office/drawing/2014/main" id="{EF180E33-A853-8DFC-1602-38AE35B37407}"/>
                  </a:ext>
                </a:extLst>
              </p:cNvPr>
              <p:cNvCxnSpPr>
                <a:cxnSpLocks/>
              </p:cNvCxnSpPr>
              <p:nvPr/>
            </p:nvCxnSpPr>
            <p:spPr bwMode="auto">
              <a:xfrm>
                <a:off x="9348254" y="1722966"/>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41" name="Straight Connector 9340">
                <a:extLst>
                  <a:ext uri="{FF2B5EF4-FFF2-40B4-BE49-F238E27FC236}">
                    <a16:creationId xmlns:a16="http://schemas.microsoft.com/office/drawing/2014/main" id="{82841469-8243-3E6F-2580-20D08F2D509E}"/>
                  </a:ext>
                </a:extLst>
              </p:cNvPr>
              <p:cNvCxnSpPr>
                <a:cxnSpLocks/>
              </p:cNvCxnSpPr>
              <p:nvPr/>
            </p:nvCxnSpPr>
            <p:spPr bwMode="auto">
              <a:xfrm>
                <a:off x="9342963" y="1722966"/>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42" name="Straight Connector 9341">
                <a:extLst>
                  <a:ext uri="{FF2B5EF4-FFF2-40B4-BE49-F238E27FC236}">
                    <a16:creationId xmlns:a16="http://schemas.microsoft.com/office/drawing/2014/main" id="{BCEBE9E9-2BB8-9716-BA7B-8AF7CDA2BF4E}"/>
                  </a:ext>
                </a:extLst>
              </p:cNvPr>
              <p:cNvCxnSpPr>
                <a:cxnSpLocks/>
              </p:cNvCxnSpPr>
              <p:nvPr/>
            </p:nvCxnSpPr>
            <p:spPr bwMode="auto">
              <a:xfrm>
                <a:off x="9324971" y="1722966"/>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43" name="Straight Connector 9342">
                <a:extLst>
                  <a:ext uri="{FF2B5EF4-FFF2-40B4-BE49-F238E27FC236}">
                    <a16:creationId xmlns:a16="http://schemas.microsoft.com/office/drawing/2014/main" id="{4253A824-2966-5135-7664-9DEC8F16D107}"/>
                  </a:ext>
                </a:extLst>
              </p:cNvPr>
              <p:cNvCxnSpPr>
                <a:cxnSpLocks/>
              </p:cNvCxnSpPr>
              <p:nvPr/>
            </p:nvCxnSpPr>
            <p:spPr bwMode="auto">
              <a:xfrm>
                <a:off x="9306980" y="1722966"/>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44" name="Straight Connector 9343">
                <a:extLst>
                  <a:ext uri="{FF2B5EF4-FFF2-40B4-BE49-F238E27FC236}">
                    <a16:creationId xmlns:a16="http://schemas.microsoft.com/office/drawing/2014/main" id="{9E3792D4-2A1E-02C3-0123-2AD9D61DBDB0}"/>
                  </a:ext>
                </a:extLst>
              </p:cNvPr>
              <p:cNvCxnSpPr>
                <a:cxnSpLocks/>
              </p:cNvCxnSpPr>
              <p:nvPr/>
            </p:nvCxnSpPr>
            <p:spPr bwMode="auto">
              <a:xfrm>
                <a:off x="9294279" y="1722966"/>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45" name="Straight Connector 9344">
                <a:extLst>
                  <a:ext uri="{FF2B5EF4-FFF2-40B4-BE49-F238E27FC236}">
                    <a16:creationId xmlns:a16="http://schemas.microsoft.com/office/drawing/2014/main" id="{F9E81223-948F-7763-5523-CD1B951AFF33}"/>
                  </a:ext>
                </a:extLst>
              </p:cNvPr>
              <p:cNvCxnSpPr>
                <a:cxnSpLocks/>
              </p:cNvCxnSpPr>
              <p:nvPr/>
            </p:nvCxnSpPr>
            <p:spPr bwMode="auto">
              <a:xfrm>
                <a:off x="9281579" y="1722966"/>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46" name="Straight Connector 9345">
                <a:extLst>
                  <a:ext uri="{FF2B5EF4-FFF2-40B4-BE49-F238E27FC236}">
                    <a16:creationId xmlns:a16="http://schemas.microsoft.com/office/drawing/2014/main" id="{5F70D81F-5A3B-4EDE-8430-ABC5E93D09BF}"/>
                  </a:ext>
                </a:extLst>
              </p:cNvPr>
              <p:cNvCxnSpPr>
                <a:cxnSpLocks/>
              </p:cNvCxnSpPr>
              <p:nvPr/>
            </p:nvCxnSpPr>
            <p:spPr bwMode="auto">
              <a:xfrm>
                <a:off x="9272054" y="1722966"/>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47" name="Straight Connector 9346">
                <a:extLst>
                  <a:ext uri="{FF2B5EF4-FFF2-40B4-BE49-F238E27FC236}">
                    <a16:creationId xmlns:a16="http://schemas.microsoft.com/office/drawing/2014/main" id="{0401B743-7C47-0E85-9D22-8FA8C451ED9B}"/>
                  </a:ext>
                </a:extLst>
              </p:cNvPr>
              <p:cNvCxnSpPr>
                <a:cxnSpLocks/>
              </p:cNvCxnSpPr>
              <p:nvPr/>
            </p:nvCxnSpPr>
            <p:spPr bwMode="auto">
              <a:xfrm>
                <a:off x="9261470"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48" name="Straight Connector 9347">
                <a:extLst>
                  <a:ext uri="{FF2B5EF4-FFF2-40B4-BE49-F238E27FC236}">
                    <a16:creationId xmlns:a16="http://schemas.microsoft.com/office/drawing/2014/main" id="{EC40DC93-0341-B135-65A1-88F3E331C229}"/>
                  </a:ext>
                </a:extLst>
              </p:cNvPr>
              <p:cNvCxnSpPr>
                <a:cxnSpLocks/>
              </p:cNvCxnSpPr>
              <p:nvPr/>
            </p:nvCxnSpPr>
            <p:spPr bwMode="auto">
              <a:xfrm>
                <a:off x="9251945"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49" name="Straight Connector 9348">
                <a:extLst>
                  <a:ext uri="{FF2B5EF4-FFF2-40B4-BE49-F238E27FC236}">
                    <a16:creationId xmlns:a16="http://schemas.microsoft.com/office/drawing/2014/main" id="{EBD970E9-EE2D-61FE-1BB7-D236D492434B}"/>
                  </a:ext>
                </a:extLst>
              </p:cNvPr>
              <p:cNvCxnSpPr>
                <a:cxnSpLocks/>
              </p:cNvCxnSpPr>
              <p:nvPr/>
            </p:nvCxnSpPr>
            <p:spPr bwMode="auto">
              <a:xfrm>
                <a:off x="9230778"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50" name="Straight Connector 9349">
                <a:extLst>
                  <a:ext uri="{FF2B5EF4-FFF2-40B4-BE49-F238E27FC236}">
                    <a16:creationId xmlns:a16="http://schemas.microsoft.com/office/drawing/2014/main" id="{9CA8B96F-1CFC-663C-EA58-C99BBBAE8087}"/>
                  </a:ext>
                </a:extLst>
              </p:cNvPr>
              <p:cNvCxnSpPr>
                <a:cxnSpLocks/>
              </p:cNvCxnSpPr>
              <p:nvPr/>
            </p:nvCxnSpPr>
            <p:spPr bwMode="auto">
              <a:xfrm>
                <a:off x="9209611"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51" name="Straight Connector 9350">
                <a:extLst>
                  <a:ext uri="{FF2B5EF4-FFF2-40B4-BE49-F238E27FC236}">
                    <a16:creationId xmlns:a16="http://schemas.microsoft.com/office/drawing/2014/main" id="{E615EDB1-9623-FBC7-E474-2A783F929894}"/>
                  </a:ext>
                </a:extLst>
              </p:cNvPr>
              <p:cNvCxnSpPr>
                <a:cxnSpLocks/>
              </p:cNvCxnSpPr>
              <p:nvPr/>
            </p:nvCxnSpPr>
            <p:spPr bwMode="auto">
              <a:xfrm>
                <a:off x="9206436"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52" name="Straight Connector 9351">
                <a:extLst>
                  <a:ext uri="{FF2B5EF4-FFF2-40B4-BE49-F238E27FC236}">
                    <a16:creationId xmlns:a16="http://schemas.microsoft.com/office/drawing/2014/main" id="{4A652445-DBFC-1F10-230F-146F5693602D}"/>
                  </a:ext>
                </a:extLst>
              </p:cNvPr>
              <p:cNvCxnSpPr>
                <a:cxnSpLocks/>
              </p:cNvCxnSpPr>
              <p:nvPr/>
            </p:nvCxnSpPr>
            <p:spPr bwMode="auto">
              <a:xfrm>
                <a:off x="9193736"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53" name="Straight Connector 9352">
                <a:extLst>
                  <a:ext uri="{FF2B5EF4-FFF2-40B4-BE49-F238E27FC236}">
                    <a16:creationId xmlns:a16="http://schemas.microsoft.com/office/drawing/2014/main" id="{703E1F8D-1511-D477-72DD-F8DA28145DAC}"/>
                  </a:ext>
                </a:extLst>
              </p:cNvPr>
              <p:cNvCxnSpPr>
                <a:cxnSpLocks/>
              </p:cNvCxnSpPr>
              <p:nvPr/>
            </p:nvCxnSpPr>
            <p:spPr bwMode="auto">
              <a:xfrm>
                <a:off x="9178920"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54" name="Straight Connector 9353">
                <a:extLst>
                  <a:ext uri="{FF2B5EF4-FFF2-40B4-BE49-F238E27FC236}">
                    <a16:creationId xmlns:a16="http://schemas.microsoft.com/office/drawing/2014/main" id="{F70FA3C9-479D-E5EF-8D57-67BFD86CE20F}"/>
                  </a:ext>
                </a:extLst>
              </p:cNvPr>
              <p:cNvCxnSpPr>
                <a:cxnSpLocks/>
              </p:cNvCxnSpPr>
              <p:nvPr/>
            </p:nvCxnSpPr>
            <p:spPr bwMode="auto">
              <a:xfrm>
                <a:off x="9165161"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55" name="Straight Connector 9354">
                <a:extLst>
                  <a:ext uri="{FF2B5EF4-FFF2-40B4-BE49-F238E27FC236}">
                    <a16:creationId xmlns:a16="http://schemas.microsoft.com/office/drawing/2014/main" id="{63ED3A79-EF7A-62FB-BEBC-73B2F37FE2EC}"/>
                  </a:ext>
                </a:extLst>
              </p:cNvPr>
              <p:cNvCxnSpPr>
                <a:cxnSpLocks/>
              </p:cNvCxnSpPr>
              <p:nvPr/>
            </p:nvCxnSpPr>
            <p:spPr bwMode="auto">
              <a:xfrm>
                <a:off x="9155636"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56" name="Straight Connector 9355">
                <a:extLst>
                  <a:ext uri="{FF2B5EF4-FFF2-40B4-BE49-F238E27FC236}">
                    <a16:creationId xmlns:a16="http://schemas.microsoft.com/office/drawing/2014/main" id="{D98AF962-2A45-3F25-DB6D-BB12C2371BAB}"/>
                  </a:ext>
                </a:extLst>
              </p:cNvPr>
              <p:cNvCxnSpPr>
                <a:cxnSpLocks/>
              </p:cNvCxnSpPr>
              <p:nvPr/>
            </p:nvCxnSpPr>
            <p:spPr bwMode="auto">
              <a:xfrm>
                <a:off x="9141878"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57" name="Straight Connector 9356">
                <a:extLst>
                  <a:ext uri="{FF2B5EF4-FFF2-40B4-BE49-F238E27FC236}">
                    <a16:creationId xmlns:a16="http://schemas.microsoft.com/office/drawing/2014/main" id="{04A8A629-5677-54F7-0653-7A3507F035FD}"/>
                  </a:ext>
                </a:extLst>
              </p:cNvPr>
              <p:cNvCxnSpPr>
                <a:cxnSpLocks/>
              </p:cNvCxnSpPr>
              <p:nvPr/>
            </p:nvCxnSpPr>
            <p:spPr bwMode="auto">
              <a:xfrm>
                <a:off x="9131295"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58" name="Straight Connector 9357">
                <a:extLst>
                  <a:ext uri="{FF2B5EF4-FFF2-40B4-BE49-F238E27FC236}">
                    <a16:creationId xmlns:a16="http://schemas.microsoft.com/office/drawing/2014/main" id="{B283B6BA-A649-C328-003F-E2ABB3323ACE}"/>
                  </a:ext>
                </a:extLst>
              </p:cNvPr>
              <p:cNvCxnSpPr>
                <a:cxnSpLocks/>
              </p:cNvCxnSpPr>
              <p:nvPr/>
            </p:nvCxnSpPr>
            <p:spPr bwMode="auto">
              <a:xfrm>
                <a:off x="9119653"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59" name="Straight Connector 9358">
                <a:extLst>
                  <a:ext uri="{FF2B5EF4-FFF2-40B4-BE49-F238E27FC236}">
                    <a16:creationId xmlns:a16="http://schemas.microsoft.com/office/drawing/2014/main" id="{57C1BD34-1AA8-1C20-340C-F14C8D5054E1}"/>
                  </a:ext>
                </a:extLst>
              </p:cNvPr>
              <p:cNvCxnSpPr>
                <a:cxnSpLocks/>
              </p:cNvCxnSpPr>
              <p:nvPr/>
            </p:nvCxnSpPr>
            <p:spPr bwMode="auto">
              <a:xfrm>
                <a:off x="9106951"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60" name="Straight Connector 9359">
                <a:extLst>
                  <a:ext uri="{FF2B5EF4-FFF2-40B4-BE49-F238E27FC236}">
                    <a16:creationId xmlns:a16="http://schemas.microsoft.com/office/drawing/2014/main" id="{EDD4B689-8BFE-979D-FEFA-FC69BEAFF7F9}"/>
                  </a:ext>
                </a:extLst>
              </p:cNvPr>
              <p:cNvCxnSpPr>
                <a:cxnSpLocks/>
              </p:cNvCxnSpPr>
              <p:nvPr/>
            </p:nvCxnSpPr>
            <p:spPr bwMode="auto">
              <a:xfrm>
                <a:off x="9094251"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61" name="Straight Connector 9360">
                <a:extLst>
                  <a:ext uri="{FF2B5EF4-FFF2-40B4-BE49-F238E27FC236}">
                    <a16:creationId xmlns:a16="http://schemas.microsoft.com/office/drawing/2014/main" id="{9F8C4AA8-A2C2-5F30-B2AE-17FDF520E41D}"/>
                  </a:ext>
                </a:extLst>
              </p:cNvPr>
              <p:cNvCxnSpPr>
                <a:cxnSpLocks/>
              </p:cNvCxnSpPr>
              <p:nvPr/>
            </p:nvCxnSpPr>
            <p:spPr bwMode="auto">
              <a:xfrm>
                <a:off x="9082609"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62" name="Straight Connector 9361">
                <a:extLst>
                  <a:ext uri="{FF2B5EF4-FFF2-40B4-BE49-F238E27FC236}">
                    <a16:creationId xmlns:a16="http://schemas.microsoft.com/office/drawing/2014/main" id="{61C6F58B-389C-0322-F0CC-E1425202D4C4}"/>
                  </a:ext>
                </a:extLst>
              </p:cNvPr>
              <p:cNvCxnSpPr>
                <a:cxnSpLocks/>
              </p:cNvCxnSpPr>
              <p:nvPr/>
            </p:nvCxnSpPr>
            <p:spPr bwMode="auto">
              <a:xfrm>
                <a:off x="9069908"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63" name="Straight Connector 9362">
                <a:extLst>
                  <a:ext uri="{FF2B5EF4-FFF2-40B4-BE49-F238E27FC236}">
                    <a16:creationId xmlns:a16="http://schemas.microsoft.com/office/drawing/2014/main" id="{6D96697D-A139-9B12-762A-B6E2B6B3DD57}"/>
                  </a:ext>
                </a:extLst>
              </p:cNvPr>
              <p:cNvCxnSpPr>
                <a:cxnSpLocks/>
              </p:cNvCxnSpPr>
              <p:nvPr/>
            </p:nvCxnSpPr>
            <p:spPr bwMode="auto">
              <a:xfrm>
                <a:off x="9060383"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64" name="Straight Connector 9363">
                <a:extLst>
                  <a:ext uri="{FF2B5EF4-FFF2-40B4-BE49-F238E27FC236}">
                    <a16:creationId xmlns:a16="http://schemas.microsoft.com/office/drawing/2014/main" id="{595124E4-541B-0BD5-726C-556FBD62FE81}"/>
                  </a:ext>
                </a:extLst>
              </p:cNvPr>
              <p:cNvCxnSpPr>
                <a:cxnSpLocks/>
              </p:cNvCxnSpPr>
              <p:nvPr/>
            </p:nvCxnSpPr>
            <p:spPr bwMode="auto">
              <a:xfrm>
                <a:off x="9048741"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65" name="Straight Connector 9364">
                <a:extLst>
                  <a:ext uri="{FF2B5EF4-FFF2-40B4-BE49-F238E27FC236}">
                    <a16:creationId xmlns:a16="http://schemas.microsoft.com/office/drawing/2014/main" id="{5935601A-B547-89A8-D469-A67874EDD507}"/>
                  </a:ext>
                </a:extLst>
              </p:cNvPr>
              <p:cNvCxnSpPr>
                <a:cxnSpLocks/>
              </p:cNvCxnSpPr>
              <p:nvPr/>
            </p:nvCxnSpPr>
            <p:spPr bwMode="auto">
              <a:xfrm>
                <a:off x="9036040"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66" name="Straight Connector 9365">
                <a:extLst>
                  <a:ext uri="{FF2B5EF4-FFF2-40B4-BE49-F238E27FC236}">
                    <a16:creationId xmlns:a16="http://schemas.microsoft.com/office/drawing/2014/main" id="{C017DAEF-2D86-7830-01AA-E11AF9C86CC5}"/>
                  </a:ext>
                </a:extLst>
              </p:cNvPr>
              <p:cNvCxnSpPr>
                <a:cxnSpLocks/>
              </p:cNvCxnSpPr>
              <p:nvPr/>
            </p:nvCxnSpPr>
            <p:spPr bwMode="auto">
              <a:xfrm>
                <a:off x="9026515"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67" name="Straight Connector 9366">
                <a:extLst>
                  <a:ext uri="{FF2B5EF4-FFF2-40B4-BE49-F238E27FC236}">
                    <a16:creationId xmlns:a16="http://schemas.microsoft.com/office/drawing/2014/main" id="{67C0D13C-B7CF-6992-0D82-90F925DB512D}"/>
                  </a:ext>
                </a:extLst>
              </p:cNvPr>
              <p:cNvCxnSpPr>
                <a:cxnSpLocks/>
              </p:cNvCxnSpPr>
              <p:nvPr/>
            </p:nvCxnSpPr>
            <p:spPr bwMode="auto">
              <a:xfrm>
                <a:off x="9015931"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68" name="Straight Connector 9367">
                <a:extLst>
                  <a:ext uri="{FF2B5EF4-FFF2-40B4-BE49-F238E27FC236}">
                    <a16:creationId xmlns:a16="http://schemas.microsoft.com/office/drawing/2014/main" id="{F145E709-54B4-6C5F-0EFA-4B06A6B72490}"/>
                  </a:ext>
                </a:extLst>
              </p:cNvPr>
              <p:cNvCxnSpPr>
                <a:cxnSpLocks/>
              </p:cNvCxnSpPr>
              <p:nvPr/>
            </p:nvCxnSpPr>
            <p:spPr bwMode="auto">
              <a:xfrm>
                <a:off x="9006406"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69" name="Straight Connector 9368">
                <a:extLst>
                  <a:ext uri="{FF2B5EF4-FFF2-40B4-BE49-F238E27FC236}">
                    <a16:creationId xmlns:a16="http://schemas.microsoft.com/office/drawing/2014/main" id="{C826AFC9-A462-C833-7390-1D2E9D74BC56}"/>
                  </a:ext>
                </a:extLst>
              </p:cNvPr>
              <p:cNvCxnSpPr>
                <a:cxnSpLocks/>
              </p:cNvCxnSpPr>
              <p:nvPr/>
            </p:nvCxnSpPr>
            <p:spPr bwMode="auto">
              <a:xfrm>
                <a:off x="8994765"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70" name="Straight Connector 9369">
                <a:extLst>
                  <a:ext uri="{FF2B5EF4-FFF2-40B4-BE49-F238E27FC236}">
                    <a16:creationId xmlns:a16="http://schemas.microsoft.com/office/drawing/2014/main" id="{91362EDC-2581-68D3-1BA4-1696B6D59229}"/>
                  </a:ext>
                </a:extLst>
              </p:cNvPr>
              <p:cNvCxnSpPr>
                <a:cxnSpLocks/>
              </p:cNvCxnSpPr>
              <p:nvPr/>
            </p:nvCxnSpPr>
            <p:spPr bwMode="auto">
              <a:xfrm>
                <a:off x="8982064"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71" name="Straight Connector 9370">
                <a:extLst>
                  <a:ext uri="{FF2B5EF4-FFF2-40B4-BE49-F238E27FC236}">
                    <a16:creationId xmlns:a16="http://schemas.microsoft.com/office/drawing/2014/main" id="{90937DEB-FFD7-931F-A78A-C40C1986B78D}"/>
                  </a:ext>
                </a:extLst>
              </p:cNvPr>
              <p:cNvCxnSpPr>
                <a:cxnSpLocks/>
              </p:cNvCxnSpPr>
              <p:nvPr/>
            </p:nvCxnSpPr>
            <p:spPr bwMode="auto">
              <a:xfrm>
                <a:off x="8963014"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72" name="Straight Connector 9371">
                <a:extLst>
                  <a:ext uri="{FF2B5EF4-FFF2-40B4-BE49-F238E27FC236}">
                    <a16:creationId xmlns:a16="http://schemas.microsoft.com/office/drawing/2014/main" id="{374E9502-072B-4F94-3FF7-66875DD5CEBC}"/>
                  </a:ext>
                </a:extLst>
              </p:cNvPr>
              <p:cNvCxnSpPr>
                <a:cxnSpLocks/>
              </p:cNvCxnSpPr>
              <p:nvPr/>
            </p:nvCxnSpPr>
            <p:spPr bwMode="auto">
              <a:xfrm>
                <a:off x="8972539" y="17187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73" name="Straight Connector 9372">
                <a:extLst>
                  <a:ext uri="{FF2B5EF4-FFF2-40B4-BE49-F238E27FC236}">
                    <a16:creationId xmlns:a16="http://schemas.microsoft.com/office/drawing/2014/main" id="{E3F4777E-623E-3DE2-BAAC-BA92B8B3CDED}"/>
                  </a:ext>
                </a:extLst>
              </p:cNvPr>
              <p:cNvCxnSpPr>
                <a:cxnSpLocks/>
              </p:cNvCxnSpPr>
              <p:nvPr/>
            </p:nvCxnSpPr>
            <p:spPr bwMode="auto">
              <a:xfrm>
                <a:off x="8953489" y="171555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74" name="Straight Connector 9373">
                <a:extLst>
                  <a:ext uri="{FF2B5EF4-FFF2-40B4-BE49-F238E27FC236}">
                    <a16:creationId xmlns:a16="http://schemas.microsoft.com/office/drawing/2014/main" id="{D4CACB88-65E1-C155-F77A-99DD090B3ADE}"/>
                  </a:ext>
                </a:extLst>
              </p:cNvPr>
              <p:cNvCxnSpPr>
                <a:cxnSpLocks/>
              </p:cNvCxnSpPr>
              <p:nvPr/>
            </p:nvCxnSpPr>
            <p:spPr bwMode="auto">
              <a:xfrm>
                <a:off x="8940789" y="171555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75" name="Straight Connector 9374">
                <a:extLst>
                  <a:ext uri="{FF2B5EF4-FFF2-40B4-BE49-F238E27FC236}">
                    <a16:creationId xmlns:a16="http://schemas.microsoft.com/office/drawing/2014/main" id="{C49308D2-D8FD-36B2-0CD0-7CB511F99A56}"/>
                  </a:ext>
                </a:extLst>
              </p:cNvPr>
              <p:cNvCxnSpPr>
                <a:cxnSpLocks/>
              </p:cNvCxnSpPr>
              <p:nvPr/>
            </p:nvCxnSpPr>
            <p:spPr bwMode="auto">
              <a:xfrm>
                <a:off x="8927031" y="171555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76" name="Straight Connector 9375">
                <a:extLst>
                  <a:ext uri="{FF2B5EF4-FFF2-40B4-BE49-F238E27FC236}">
                    <a16:creationId xmlns:a16="http://schemas.microsoft.com/office/drawing/2014/main" id="{0FDF79FD-4C86-A2A9-5D43-F2922B835B37}"/>
                  </a:ext>
                </a:extLst>
              </p:cNvPr>
              <p:cNvCxnSpPr>
                <a:cxnSpLocks/>
              </p:cNvCxnSpPr>
              <p:nvPr/>
            </p:nvCxnSpPr>
            <p:spPr bwMode="auto">
              <a:xfrm>
                <a:off x="8912214" y="171555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77" name="Straight Connector 9376">
                <a:extLst>
                  <a:ext uri="{FF2B5EF4-FFF2-40B4-BE49-F238E27FC236}">
                    <a16:creationId xmlns:a16="http://schemas.microsoft.com/office/drawing/2014/main" id="{650EBAC5-F4F4-4AE7-8287-3BBF6AA7ED8F}"/>
                  </a:ext>
                </a:extLst>
              </p:cNvPr>
              <p:cNvCxnSpPr>
                <a:cxnSpLocks/>
              </p:cNvCxnSpPr>
              <p:nvPr/>
            </p:nvCxnSpPr>
            <p:spPr bwMode="auto">
              <a:xfrm>
                <a:off x="8894223" y="171555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78" name="Straight Connector 9377">
                <a:extLst>
                  <a:ext uri="{FF2B5EF4-FFF2-40B4-BE49-F238E27FC236}">
                    <a16:creationId xmlns:a16="http://schemas.microsoft.com/office/drawing/2014/main" id="{EE1279FA-8160-8F54-C519-41F5232D18F0}"/>
                  </a:ext>
                </a:extLst>
              </p:cNvPr>
              <p:cNvCxnSpPr>
                <a:cxnSpLocks/>
              </p:cNvCxnSpPr>
              <p:nvPr/>
            </p:nvCxnSpPr>
            <p:spPr bwMode="auto">
              <a:xfrm>
                <a:off x="8884698" y="170815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79" name="Straight Connector 9378">
                <a:extLst>
                  <a:ext uri="{FF2B5EF4-FFF2-40B4-BE49-F238E27FC236}">
                    <a16:creationId xmlns:a16="http://schemas.microsoft.com/office/drawing/2014/main" id="{981E29D3-41C6-53FF-0B93-65211E996E59}"/>
                  </a:ext>
                </a:extLst>
              </p:cNvPr>
              <p:cNvCxnSpPr>
                <a:cxnSpLocks/>
              </p:cNvCxnSpPr>
              <p:nvPr/>
            </p:nvCxnSpPr>
            <p:spPr bwMode="auto">
              <a:xfrm>
                <a:off x="8873056" y="170815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80" name="Straight Connector 9379">
                <a:extLst>
                  <a:ext uri="{FF2B5EF4-FFF2-40B4-BE49-F238E27FC236}">
                    <a16:creationId xmlns:a16="http://schemas.microsoft.com/office/drawing/2014/main" id="{8BD5EBC3-9EC5-E4DA-16D8-688118780300}"/>
                  </a:ext>
                </a:extLst>
              </p:cNvPr>
              <p:cNvCxnSpPr>
                <a:cxnSpLocks/>
              </p:cNvCxnSpPr>
              <p:nvPr/>
            </p:nvCxnSpPr>
            <p:spPr bwMode="auto">
              <a:xfrm>
                <a:off x="8859297" y="170815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81" name="Straight Connector 9380">
                <a:extLst>
                  <a:ext uri="{FF2B5EF4-FFF2-40B4-BE49-F238E27FC236}">
                    <a16:creationId xmlns:a16="http://schemas.microsoft.com/office/drawing/2014/main" id="{4FC14E8C-31EF-48E3-A692-57D47E8B30BD}"/>
                  </a:ext>
                </a:extLst>
              </p:cNvPr>
              <p:cNvCxnSpPr>
                <a:cxnSpLocks/>
              </p:cNvCxnSpPr>
              <p:nvPr/>
            </p:nvCxnSpPr>
            <p:spPr bwMode="auto">
              <a:xfrm>
                <a:off x="8846596" y="170815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82" name="Straight Connector 9381">
                <a:extLst>
                  <a:ext uri="{FF2B5EF4-FFF2-40B4-BE49-F238E27FC236}">
                    <a16:creationId xmlns:a16="http://schemas.microsoft.com/office/drawing/2014/main" id="{C1B72C17-6E2B-D5FD-9A6A-B5780D887A88}"/>
                  </a:ext>
                </a:extLst>
              </p:cNvPr>
              <p:cNvCxnSpPr>
                <a:cxnSpLocks/>
              </p:cNvCxnSpPr>
              <p:nvPr/>
            </p:nvCxnSpPr>
            <p:spPr bwMode="auto">
              <a:xfrm>
                <a:off x="8915390" y="171555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83" name="Straight Connector 9382">
                <a:extLst>
                  <a:ext uri="{FF2B5EF4-FFF2-40B4-BE49-F238E27FC236}">
                    <a16:creationId xmlns:a16="http://schemas.microsoft.com/office/drawing/2014/main" id="{1E7339DC-983C-4BC0-5001-38B5EF25B829}"/>
                  </a:ext>
                </a:extLst>
              </p:cNvPr>
              <p:cNvCxnSpPr>
                <a:cxnSpLocks/>
              </p:cNvCxnSpPr>
              <p:nvPr/>
            </p:nvCxnSpPr>
            <p:spPr bwMode="auto">
              <a:xfrm>
                <a:off x="8900573" y="171555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84" name="Straight Connector 9383">
                <a:extLst>
                  <a:ext uri="{FF2B5EF4-FFF2-40B4-BE49-F238E27FC236}">
                    <a16:creationId xmlns:a16="http://schemas.microsoft.com/office/drawing/2014/main" id="{B885DD03-190C-EFB8-7F19-27C16F6AE1D3}"/>
                  </a:ext>
                </a:extLst>
              </p:cNvPr>
              <p:cNvCxnSpPr>
                <a:cxnSpLocks/>
              </p:cNvCxnSpPr>
              <p:nvPr/>
            </p:nvCxnSpPr>
            <p:spPr bwMode="auto">
              <a:xfrm>
                <a:off x="8834955" y="170815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85" name="Straight Connector 9384">
                <a:extLst>
                  <a:ext uri="{FF2B5EF4-FFF2-40B4-BE49-F238E27FC236}">
                    <a16:creationId xmlns:a16="http://schemas.microsoft.com/office/drawing/2014/main" id="{F9063523-0A43-7892-B56B-B09C1A6B96E9}"/>
                  </a:ext>
                </a:extLst>
              </p:cNvPr>
              <p:cNvCxnSpPr>
                <a:cxnSpLocks/>
              </p:cNvCxnSpPr>
              <p:nvPr/>
            </p:nvCxnSpPr>
            <p:spPr bwMode="auto">
              <a:xfrm>
                <a:off x="8822255" y="170815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86" name="Straight Connector 9385">
                <a:extLst>
                  <a:ext uri="{FF2B5EF4-FFF2-40B4-BE49-F238E27FC236}">
                    <a16:creationId xmlns:a16="http://schemas.microsoft.com/office/drawing/2014/main" id="{99028D99-0BA5-129D-2AC9-0FF16948294C}"/>
                  </a:ext>
                </a:extLst>
              </p:cNvPr>
              <p:cNvCxnSpPr>
                <a:cxnSpLocks/>
              </p:cNvCxnSpPr>
              <p:nvPr/>
            </p:nvCxnSpPr>
            <p:spPr bwMode="auto">
              <a:xfrm>
                <a:off x="8811671" y="170497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87" name="Straight Connector 9386">
                <a:extLst>
                  <a:ext uri="{FF2B5EF4-FFF2-40B4-BE49-F238E27FC236}">
                    <a16:creationId xmlns:a16="http://schemas.microsoft.com/office/drawing/2014/main" id="{5C4BA73F-ED0E-CDC5-9151-B3603A0C517A}"/>
                  </a:ext>
                </a:extLst>
              </p:cNvPr>
              <p:cNvCxnSpPr>
                <a:cxnSpLocks/>
              </p:cNvCxnSpPr>
              <p:nvPr/>
            </p:nvCxnSpPr>
            <p:spPr bwMode="auto">
              <a:xfrm>
                <a:off x="8804263" y="170497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88" name="Straight Connector 9387">
                <a:extLst>
                  <a:ext uri="{FF2B5EF4-FFF2-40B4-BE49-F238E27FC236}">
                    <a16:creationId xmlns:a16="http://schemas.microsoft.com/office/drawing/2014/main" id="{F231549C-91B5-5422-F5C7-D454624DB121}"/>
                  </a:ext>
                </a:extLst>
              </p:cNvPr>
              <p:cNvCxnSpPr>
                <a:cxnSpLocks/>
              </p:cNvCxnSpPr>
              <p:nvPr/>
            </p:nvCxnSpPr>
            <p:spPr bwMode="auto">
              <a:xfrm>
                <a:off x="8792621" y="170497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89" name="Straight Connector 9388">
                <a:extLst>
                  <a:ext uri="{FF2B5EF4-FFF2-40B4-BE49-F238E27FC236}">
                    <a16:creationId xmlns:a16="http://schemas.microsoft.com/office/drawing/2014/main" id="{05E767D4-664A-9C97-A03F-DAA5A95CCDE7}"/>
                  </a:ext>
                </a:extLst>
              </p:cNvPr>
              <p:cNvCxnSpPr>
                <a:cxnSpLocks/>
              </p:cNvCxnSpPr>
              <p:nvPr/>
            </p:nvCxnSpPr>
            <p:spPr bwMode="auto">
              <a:xfrm>
                <a:off x="8779921" y="170497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90" name="Straight Connector 9389">
                <a:extLst>
                  <a:ext uri="{FF2B5EF4-FFF2-40B4-BE49-F238E27FC236}">
                    <a16:creationId xmlns:a16="http://schemas.microsoft.com/office/drawing/2014/main" id="{FC9E4F2D-6512-A835-20C5-78A629F0257C}"/>
                  </a:ext>
                </a:extLst>
              </p:cNvPr>
              <p:cNvCxnSpPr>
                <a:cxnSpLocks/>
              </p:cNvCxnSpPr>
              <p:nvPr/>
            </p:nvCxnSpPr>
            <p:spPr bwMode="auto">
              <a:xfrm>
                <a:off x="8773571" y="16996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91" name="Straight Connector 9390">
                <a:extLst>
                  <a:ext uri="{FF2B5EF4-FFF2-40B4-BE49-F238E27FC236}">
                    <a16:creationId xmlns:a16="http://schemas.microsoft.com/office/drawing/2014/main" id="{057D989E-4EAA-D084-7B94-4F9B799720CD}"/>
                  </a:ext>
                </a:extLst>
              </p:cNvPr>
              <p:cNvCxnSpPr>
                <a:cxnSpLocks/>
              </p:cNvCxnSpPr>
              <p:nvPr/>
            </p:nvCxnSpPr>
            <p:spPr bwMode="auto">
              <a:xfrm>
                <a:off x="8760871" y="16996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92" name="Straight Connector 9391">
                <a:extLst>
                  <a:ext uri="{FF2B5EF4-FFF2-40B4-BE49-F238E27FC236}">
                    <a16:creationId xmlns:a16="http://schemas.microsoft.com/office/drawing/2014/main" id="{519EF144-2D65-0448-4AAC-620B7661C953}"/>
                  </a:ext>
                </a:extLst>
              </p:cNvPr>
              <p:cNvCxnSpPr>
                <a:cxnSpLocks/>
              </p:cNvCxnSpPr>
              <p:nvPr/>
            </p:nvCxnSpPr>
            <p:spPr bwMode="auto">
              <a:xfrm>
                <a:off x="8752404" y="16996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93" name="Straight Connector 9392">
                <a:extLst>
                  <a:ext uri="{FF2B5EF4-FFF2-40B4-BE49-F238E27FC236}">
                    <a16:creationId xmlns:a16="http://schemas.microsoft.com/office/drawing/2014/main" id="{4BA6A5CB-479D-0207-E99D-B46880F64496}"/>
                  </a:ext>
                </a:extLst>
              </p:cNvPr>
              <p:cNvCxnSpPr>
                <a:cxnSpLocks/>
              </p:cNvCxnSpPr>
              <p:nvPr/>
            </p:nvCxnSpPr>
            <p:spPr bwMode="auto">
              <a:xfrm>
                <a:off x="8739704" y="16996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94" name="Straight Connector 9393">
                <a:extLst>
                  <a:ext uri="{FF2B5EF4-FFF2-40B4-BE49-F238E27FC236}">
                    <a16:creationId xmlns:a16="http://schemas.microsoft.com/office/drawing/2014/main" id="{3D7443F4-00D2-BEFE-53B8-392C3288CA13}"/>
                  </a:ext>
                </a:extLst>
              </p:cNvPr>
              <p:cNvCxnSpPr>
                <a:cxnSpLocks/>
              </p:cNvCxnSpPr>
              <p:nvPr/>
            </p:nvCxnSpPr>
            <p:spPr bwMode="auto">
              <a:xfrm>
                <a:off x="8715361" y="16996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95" name="Straight Connector 9394">
                <a:extLst>
                  <a:ext uri="{FF2B5EF4-FFF2-40B4-BE49-F238E27FC236}">
                    <a16:creationId xmlns:a16="http://schemas.microsoft.com/office/drawing/2014/main" id="{EF774132-2B1D-B0F4-E910-655EE315EDA5}"/>
                  </a:ext>
                </a:extLst>
              </p:cNvPr>
              <p:cNvCxnSpPr>
                <a:cxnSpLocks/>
              </p:cNvCxnSpPr>
              <p:nvPr/>
            </p:nvCxnSpPr>
            <p:spPr bwMode="auto">
              <a:xfrm>
                <a:off x="8702661" y="16996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96" name="Straight Connector 9395">
                <a:extLst>
                  <a:ext uri="{FF2B5EF4-FFF2-40B4-BE49-F238E27FC236}">
                    <a16:creationId xmlns:a16="http://schemas.microsoft.com/office/drawing/2014/main" id="{B77899DE-F22A-8D1A-C3D4-50E8708104AA}"/>
                  </a:ext>
                </a:extLst>
              </p:cNvPr>
              <p:cNvCxnSpPr>
                <a:cxnSpLocks/>
              </p:cNvCxnSpPr>
              <p:nvPr/>
            </p:nvCxnSpPr>
            <p:spPr bwMode="auto">
              <a:xfrm>
                <a:off x="8689959" y="16996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97" name="Straight Connector 9396">
                <a:extLst>
                  <a:ext uri="{FF2B5EF4-FFF2-40B4-BE49-F238E27FC236}">
                    <a16:creationId xmlns:a16="http://schemas.microsoft.com/office/drawing/2014/main" id="{EF5CBEC5-D27F-C5EE-6ACC-B61A3DF7C01B}"/>
                  </a:ext>
                </a:extLst>
              </p:cNvPr>
              <p:cNvCxnSpPr>
                <a:cxnSpLocks/>
              </p:cNvCxnSpPr>
              <p:nvPr/>
            </p:nvCxnSpPr>
            <p:spPr bwMode="auto">
              <a:xfrm>
                <a:off x="8677258" y="16996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98" name="Straight Connector 9397">
                <a:extLst>
                  <a:ext uri="{FF2B5EF4-FFF2-40B4-BE49-F238E27FC236}">
                    <a16:creationId xmlns:a16="http://schemas.microsoft.com/office/drawing/2014/main" id="{65970769-E85E-C26D-C673-7681F75FE011}"/>
                  </a:ext>
                </a:extLst>
              </p:cNvPr>
              <p:cNvCxnSpPr>
                <a:cxnSpLocks/>
              </p:cNvCxnSpPr>
              <p:nvPr/>
            </p:nvCxnSpPr>
            <p:spPr bwMode="auto">
              <a:xfrm>
                <a:off x="8662442" y="16996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399" name="Straight Connector 9398">
                <a:extLst>
                  <a:ext uri="{FF2B5EF4-FFF2-40B4-BE49-F238E27FC236}">
                    <a16:creationId xmlns:a16="http://schemas.microsoft.com/office/drawing/2014/main" id="{782F2E3A-C817-044A-3333-5022C0624DD8}"/>
                  </a:ext>
                </a:extLst>
              </p:cNvPr>
              <p:cNvCxnSpPr>
                <a:cxnSpLocks/>
              </p:cNvCxnSpPr>
              <p:nvPr/>
            </p:nvCxnSpPr>
            <p:spPr bwMode="auto">
              <a:xfrm>
                <a:off x="8652917" y="16996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00" name="Straight Connector 9399">
                <a:extLst>
                  <a:ext uri="{FF2B5EF4-FFF2-40B4-BE49-F238E27FC236}">
                    <a16:creationId xmlns:a16="http://schemas.microsoft.com/office/drawing/2014/main" id="{F8736F68-B62F-8646-EDB2-13F22A708EB2}"/>
                  </a:ext>
                </a:extLst>
              </p:cNvPr>
              <p:cNvCxnSpPr>
                <a:cxnSpLocks/>
              </p:cNvCxnSpPr>
              <p:nvPr/>
            </p:nvCxnSpPr>
            <p:spPr bwMode="auto">
              <a:xfrm>
                <a:off x="8640217" y="16996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01" name="Straight Connector 9400">
                <a:extLst>
                  <a:ext uri="{FF2B5EF4-FFF2-40B4-BE49-F238E27FC236}">
                    <a16:creationId xmlns:a16="http://schemas.microsoft.com/office/drawing/2014/main" id="{90382D45-09FF-A76E-F2F6-FAE60BC6B4F3}"/>
                  </a:ext>
                </a:extLst>
              </p:cNvPr>
              <p:cNvCxnSpPr>
                <a:cxnSpLocks/>
              </p:cNvCxnSpPr>
              <p:nvPr/>
            </p:nvCxnSpPr>
            <p:spPr bwMode="auto">
              <a:xfrm>
                <a:off x="8631750" y="16996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02" name="Straight Connector 9401">
                <a:extLst>
                  <a:ext uri="{FF2B5EF4-FFF2-40B4-BE49-F238E27FC236}">
                    <a16:creationId xmlns:a16="http://schemas.microsoft.com/office/drawing/2014/main" id="{133F1CE9-1453-9039-AADD-277A9B4ED478}"/>
                  </a:ext>
                </a:extLst>
              </p:cNvPr>
              <p:cNvCxnSpPr>
                <a:cxnSpLocks/>
              </p:cNvCxnSpPr>
              <p:nvPr/>
            </p:nvCxnSpPr>
            <p:spPr bwMode="auto">
              <a:xfrm>
                <a:off x="8620109" y="16996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03" name="Straight Connector 9402">
                <a:extLst>
                  <a:ext uri="{FF2B5EF4-FFF2-40B4-BE49-F238E27FC236}">
                    <a16:creationId xmlns:a16="http://schemas.microsoft.com/office/drawing/2014/main" id="{9CB43B35-D4DD-9C3D-1206-04858AB191F9}"/>
                  </a:ext>
                </a:extLst>
              </p:cNvPr>
              <p:cNvCxnSpPr>
                <a:cxnSpLocks/>
              </p:cNvCxnSpPr>
              <p:nvPr/>
            </p:nvCxnSpPr>
            <p:spPr bwMode="auto">
              <a:xfrm>
                <a:off x="8606350" y="16996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04" name="Straight Connector 9403">
                <a:extLst>
                  <a:ext uri="{FF2B5EF4-FFF2-40B4-BE49-F238E27FC236}">
                    <a16:creationId xmlns:a16="http://schemas.microsoft.com/office/drawing/2014/main" id="{6C2A50CF-CE02-311A-AF9A-6BCCB18E45EF}"/>
                  </a:ext>
                </a:extLst>
              </p:cNvPr>
              <p:cNvCxnSpPr>
                <a:cxnSpLocks/>
              </p:cNvCxnSpPr>
              <p:nvPr/>
            </p:nvCxnSpPr>
            <p:spPr bwMode="auto">
              <a:xfrm>
                <a:off x="8594709" y="16996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05" name="Straight Connector 9404">
                <a:extLst>
                  <a:ext uri="{FF2B5EF4-FFF2-40B4-BE49-F238E27FC236}">
                    <a16:creationId xmlns:a16="http://schemas.microsoft.com/office/drawing/2014/main" id="{31058AB7-7D0B-EDD2-A986-1A3712107B1D}"/>
                  </a:ext>
                </a:extLst>
              </p:cNvPr>
              <p:cNvCxnSpPr>
                <a:cxnSpLocks/>
              </p:cNvCxnSpPr>
              <p:nvPr/>
            </p:nvCxnSpPr>
            <p:spPr bwMode="auto">
              <a:xfrm>
                <a:off x="8577775" y="16996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06" name="Straight Connector 9405">
                <a:extLst>
                  <a:ext uri="{FF2B5EF4-FFF2-40B4-BE49-F238E27FC236}">
                    <a16:creationId xmlns:a16="http://schemas.microsoft.com/office/drawing/2014/main" id="{13532E47-C996-CBBD-76F9-15514BDBC0A7}"/>
                  </a:ext>
                </a:extLst>
              </p:cNvPr>
              <p:cNvCxnSpPr>
                <a:cxnSpLocks/>
              </p:cNvCxnSpPr>
              <p:nvPr/>
            </p:nvCxnSpPr>
            <p:spPr bwMode="auto">
              <a:xfrm>
                <a:off x="8587300" y="16996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07" name="Straight Connector 9406">
                <a:extLst>
                  <a:ext uri="{FF2B5EF4-FFF2-40B4-BE49-F238E27FC236}">
                    <a16:creationId xmlns:a16="http://schemas.microsoft.com/office/drawing/2014/main" id="{5508B0D0-F1C2-202B-3032-7D7205FDC8C6}"/>
                  </a:ext>
                </a:extLst>
              </p:cNvPr>
              <p:cNvCxnSpPr>
                <a:cxnSpLocks/>
              </p:cNvCxnSpPr>
              <p:nvPr/>
            </p:nvCxnSpPr>
            <p:spPr bwMode="auto">
              <a:xfrm>
                <a:off x="8566133" y="16996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08" name="Straight Connector 9407">
                <a:extLst>
                  <a:ext uri="{FF2B5EF4-FFF2-40B4-BE49-F238E27FC236}">
                    <a16:creationId xmlns:a16="http://schemas.microsoft.com/office/drawing/2014/main" id="{14DA5E43-1C65-926E-7140-D8099287C756}"/>
                  </a:ext>
                </a:extLst>
              </p:cNvPr>
              <p:cNvCxnSpPr>
                <a:cxnSpLocks/>
              </p:cNvCxnSpPr>
              <p:nvPr/>
            </p:nvCxnSpPr>
            <p:spPr bwMode="auto">
              <a:xfrm>
                <a:off x="8553433" y="16996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09" name="Straight Connector 9408">
                <a:extLst>
                  <a:ext uri="{FF2B5EF4-FFF2-40B4-BE49-F238E27FC236}">
                    <a16:creationId xmlns:a16="http://schemas.microsoft.com/office/drawing/2014/main" id="{FC22608A-CE62-28D2-B39F-FCC0DC3788FC}"/>
                  </a:ext>
                </a:extLst>
              </p:cNvPr>
              <p:cNvCxnSpPr>
                <a:cxnSpLocks/>
              </p:cNvCxnSpPr>
              <p:nvPr/>
            </p:nvCxnSpPr>
            <p:spPr bwMode="auto">
              <a:xfrm>
                <a:off x="8546024" y="169545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10" name="Straight Connector 9409">
                <a:extLst>
                  <a:ext uri="{FF2B5EF4-FFF2-40B4-BE49-F238E27FC236}">
                    <a16:creationId xmlns:a16="http://schemas.microsoft.com/office/drawing/2014/main" id="{72064397-D8A1-D685-30C2-0C1A1872AE01}"/>
                  </a:ext>
                </a:extLst>
              </p:cNvPr>
              <p:cNvCxnSpPr>
                <a:cxnSpLocks/>
              </p:cNvCxnSpPr>
              <p:nvPr/>
            </p:nvCxnSpPr>
            <p:spPr bwMode="auto">
              <a:xfrm>
                <a:off x="8533324" y="169545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11" name="Straight Connector 9410">
                <a:extLst>
                  <a:ext uri="{FF2B5EF4-FFF2-40B4-BE49-F238E27FC236}">
                    <a16:creationId xmlns:a16="http://schemas.microsoft.com/office/drawing/2014/main" id="{6FA9FD6F-A19E-5545-72AD-F98A2B60E922}"/>
                  </a:ext>
                </a:extLst>
              </p:cNvPr>
              <p:cNvCxnSpPr>
                <a:cxnSpLocks/>
              </p:cNvCxnSpPr>
              <p:nvPr/>
            </p:nvCxnSpPr>
            <p:spPr bwMode="auto">
              <a:xfrm>
                <a:off x="8039083" y="16859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12" name="Straight Connector 9411">
                <a:extLst>
                  <a:ext uri="{FF2B5EF4-FFF2-40B4-BE49-F238E27FC236}">
                    <a16:creationId xmlns:a16="http://schemas.microsoft.com/office/drawing/2014/main" id="{2D9D6D10-7851-4818-8D14-34FE01DB67FA}"/>
                  </a:ext>
                </a:extLst>
              </p:cNvPr>
              <p:cNvCxnSpPr>
                <a:cxnSpLocks/>
              </p:cNvCxnSpPr>
              <p:nvPr/>
            </p:nvCxnSpPr>
            <p:spPr bwMode="auto">
              <a:xfrm>
                <a:off x="8026383" y="16859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13" name="Straight Connector 9412">
                <a:extLst>
                  <a:ext uri="{FF2B5EF4-FFF2-40B4-BE49-F238E27FC236}">
                    <a16:creationId xmlns:a16="http://schemas.microsoft.com/office/drawing/2014/main" id="{7DD88BB6-1B93-E717-D04E-00306EDF4C69}"/>
                  </a:ext>
                </a:extLst>
              </p:cNvPr>
              <p:cNvCxnSpPr>
                <a:cxnSpLocks/>
              </p:cNvCxnSpPr>
              <p:nvPr/>
            </p:nvCxnSpPr>
            <p:spPr bwMode="auto">
              <a:xfrm>
                <a:off x="8009450" y="16859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14" name="Straight Connector 9413">
                <a:extLst>
                  <a:ext uri="{FF2B5EF4-FFF2-40B4-BE49-F238E27FC236}">
                    <a16:creationId xmlns:a16="http://schemas.microsoft.com/office/drawing/2014/main" id="{4A1E2A10-BEDB-95C3-C426-3258166E4215}"/>
                  </a:ext>
                </a:extLst>
              </p:cNvPr>
              <p:cNvCxnSpPr>
                <a:cxnSpLocks/>
              </p:cNvCxnSpPr>
              <p:nvPr/>
            </p:nvCxnSpPr>
            <p:spPr bwMode="auto">
              <a:xfrm>
                <a:off x="7990400" y="16859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15" name="Straight Connector 9414">
                <a:extLst>
                  <a:ext uri="{FF2B5EF4-FFF2-40B4-BE49-F238E27FC236}">
                    <a16:creationId xmlns:a16="http://schemas.microsoft.com/office/drawing/2014/main" id="{1D39DFA3-C1CF-2187-AD08-4A7E27086A8F}"/>
                  </a:ext>
                </a:extLst>
              </p:cNvPr>
              <p:cNvCxnSpPr>
                <a:cxnSpLocks/>
              </p:cNvCxnSpPr>
              <p:nvPr/>
            </p:nvCxnSpPr>
            <p:spPr bwMode="auto">
              <a:xfrm>
                <a:off x="7980875" y="16859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16" name="Straight Connector 9415">
                <a:extLst>
                  <a:ext uri="{FF2B5EF4-FFF2-40B4-BE49-F238E27FC236}">
                    <a16:creationId xmlns:a16="http://schemas.microsoft.com/office/drawing/2014/main" id="{276B713E-FEE0-C399-144B-92E9A966BBA6}"/>
                  </a:ext>
                </a:extLst>
              </p:cNvPr>
              <p:cNvCxnSpPr>
                <a:cxnSpLocks/>
              </p:cNvCxnSpPr>
              <p:nvPr/>
            </p:nvCxnSpPr>
            <p:spPr bwMode="auto">
              <a:xfrm>
                <a:off x="7971350" y="16859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17" name="Straight Connector 9416">
                <a:extLst>
                  <a:ext uri="{FF2B5EF4-FFF2-40B4-BE49-F238E27FC236}">
                    <a16:creationId xmlns:a16="http://schemas.microsoft.com/office/drawing/2014/main" id="{B871600A-10F2-D037-77D1-84B9D8879776}"/>
                  </a:ext>
                </a:extLst>
              </p:cNvPr>
              <p:cNvCxnSpPr>
                <a:cxnSpLocks/>
              </p:cNvCxnSpPr>
              <p:nvPr/>
            </p:nvCxnSpPr>
            <p:spPr bwMode="auto">
              <a:xfrm>
                <a:off x="7959709" y="16859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18" name="Straight Connector 9417">
                <a:extLst>
                  <a:ext uri="{FF2B5EF4-FFF2-40B4-BE49-F238E27FC236}">
                    <a16:creationId xmlns:a16="http://schemas.microsoft.com/office/drawing/2014/main" id="{6717339A-B4B2-0C39-7334-0101A2205108}"/>
                  </a:ext>
                </a:extLst>
              </p:cNvPr>
              <p:cNvCxnSpPr>
                <a:cxnSpLocks/>
              </p:cNvCxnSpPr>
              <p:nvPr/>
            </p:nvCxnSpPr>
            <p:spPr bwMode="auto">
              <a:xfrm>
                <a:off x="7942775" y="16859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19" name="Straight Connector 9418">
                <a:extLst>
                  <a:ext uri="{FF2B5EF4-FFF2-40B4-BE49-F238E27FC236}">
                    <a16:creationId xmlns:a16="http://schemas.microsoft.com/office/drawing/2014/main" id="{E1D88909-A912-0C54-99C4-14F421B9B0E4}"/>
                  </a:ext>
                </a:extLst>
              </p:cNvPr>
              <p:cNvCxnSpPr>
                <a:cxnSpLocks/>
              </p:cNvCxnSpPr>
              <p:nvPr/>
            </p:nvCxnSpPr>
            <p:spPr bwMode="auto">
              <a:xfrm>
                <a:off x="8002042" y="16859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20" name="Straight Connector 9419">
                <a:extLst>
                  <a:ext uri="{FF2B5EF4-FFF2-40B4-BE49-F238E27FC236}">
                    <a16:creationId xmlns:a16="http://schemas.microsoft.com/office/drawing/2014/main" id="{13331B20-0B80-26F7-7C45-62545C3A9004}"/>
                  </a:ext>
                </a:extLst>
              </p:cNvPr>
              <p:cNvCxnSpPr>
                <a:cxnSpLocks/>
              </p:cNvCxnSpPr>
              <p:nvPr/>
            </p:nvCxnSpPr>
            <p:spPr bwMode="auto">
              <a:xfrm>
                <a:off x="8013684" y="16859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21" name="Straight Connector 9420">
                <a:extLst>
                  <a:ext uri="{FF2B5EF4-FFF2-40B4-BE49-F238E27FC236}">
                    <a16:creationId xmlns:a16="http://schemas.microsoft.com/office/drawing/2014/main" id="{04E67FF9-083B-40DE-8494-0D271218C374}"/>
                  </a:ext>
                </a:extLst>
              </p:cNvPr>
              <p:cNvCxnSpPr>
                <a:cxnSpLocks/>
              </p:cNvCxnSpPr>
              <p:nvPr/>
            </p:nvCxnSpPr>
            <p:spPr bwMode="auto">
              <a:xfrm>
                <a:off x="7948066" y="16859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22" name="Straight Connector 9421">
                <a:extLst>
                  <a:ext uri="{FF2B5EF4-FFF2-40B4-BE49-F238E27FC236}">
                    <a16:creationId xmlns:a16="http://schemas.microsoft.com/office/drawing/2014/main" id="{A86BD9DC-3914-88B3-C675-7D325144603F}"/>
                  </a:ext>
                </a:extLst>
              </p:cNvPr>
              <p:cNvCxnSpPr>
                <a:cxnSpLocks/>
              </p:cNvCxnSpPr>
              <p:nvPr/>
            </p:nvCxnSpPr>
            <p:spPr bwMode="auto">
              <a:xfrm>
                <a:off x="7930073" y="16859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23" name="Straight Connector 9422">
                <a:extLst>
                  <a:ext uri="{FF2B5EF4-FFF2-40B4-BE49-F238E27FC236}">
                    <a16:creationId xmlns:a16="http://schemas.microsoft.com/office/drawing/2014/main" id="{434AB417-7E5F-C059-B023-120F9CA86EAF}"/>
                  </a:ext>
                </a:extLst>
              </p:cNvPr>
              <p:cNvCxnSpPr>
                <a:cxnSpLocks/>
              </p:cNvCxnSpPr>
              <p:nvPr/>
            </p:nvCxnSpPr>
            <p:spPr bwMode="auto">
              <a:xfrm>
                <a:off x="7916315" y="16859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24" name="Straight Connector 9423">
                <a:extLst>
                  <a:ext uri="{FF2B5EF4-FFF2-40B4-BE49-F238E27FC236}">
                    <a16:creationId xmlns:a16="http://schemas.microsoft.com/office/drawing/2014/main" id="{FA1A2247-FEBD-D1FB-7A77-5455BE898355}"/>
                  </a:ext>
                </a:extLst>
              </p:cNvPr>
              <p:cNvCxnSpPr>
                <a:cxnSpLocks/>
              </p:cNvCxnSpPr>
              <p:nvPr/>
            </p:nvCxnSpPr>
            <p:spPr bwMode="auto">
              <a:xfrm>
                <a:off x="7905731" y="16859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25" name="Straight Connector 9424">
                <a:extLst>
                  <a:ext uri="{FF2B5EF4-FFF2-40B4-BE49-F238E27FC236}">
                    <a16:creationId xmlns:a16="http://schemas.microsoft.com/office/drawing/2014/main" id="{0A5CFB4C-317A-B9D9-3375-E9E6AF956EE8}"/>
                  </a:ext>
                </a:extLst>
              </p:cNvPr>
              <p:cNvCxnSpPr>
                <a:cxnSpLocks/>
              </p:cNvCxnSpPr>
              <p:nvPr/>
            </p:nvCxnSpPr>
            <p:spPr bwMode="auto">
              <a:xfrm>
                <a:off x="7883506" y="16859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26" name="Straight Connector 9425">
                <a:extLst>
                  <a:ext uri="{FF2B5EF4-FFF2-40B4-BE49-F238E27FC236}">
                    <a16:creationId xmlns:a16="http://schemas.microsoft.com/office/drawing/2014/main" id="{DD1F1140-5585-5228-1B82-3981D93EAFD2}"/>
                  </a:ext>
                </a:extLst>
              </p:cNvPr>
              <p:cNvCxnSpPr>
                <a:cxnSpLocks/>
              </p:cNvCxnSpPr>
              <p:nvPr/>
            </p:nvCxnSpPr>
            <p:spPr bwMode="auto">
              <a:xfrm>
                <a:off x="7871865" y="16859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27" name="Straight Connector 9426">
                <a:extLst>
                  <a:ext uri="{FF2B5EF4-FFF2-40B4-BE49-F238E27FC236}">
                    <a16:creationId xmlns:a16="http://schemas.microsoft.com/office/drawing/2014/main" id="{37413B72-95F9-F6EA-A0FA-80CE92769A25}"/>
                  </a:ext>
                </a:extLst>
              </p:cNvPr>
              <p:cNvCxnSpPr>
                <a:cxnSpLocks/>
              </p:cNvCxnSpPr>
              <p:nvPr/>
            </p:nvCxnSpPr>
            <p:spPr bwMode="auto">
              <a:xfrm>
                <a:off x="7853873" y="16859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28" name="Straight Connector 9427">
                <a:extLst>
                  <a:ext uri="{FF2B5EF4-FFF2-40B4-BE49-F238E27FC236}">
                    <a16:creationId xmlns:a16="http://schemas.microsoft.com/office/drawing/2014/main" id="{20B0A1D1-1BE7-7628-1594-59EA82C617CC}"/>
                  </a:ext>
                </a:extLst>
              </p:cNvPr>
              <p:cNvCxnSpPr>
                <a:cxnSpLocks/>
              </p:cNvCxnSpPr>
              <p:nvPr/>
            </p:nvCxnSpPr>
            <p:spPr bwMode="auto">
              <a:xfrm>
                <a:off x="7844348" y="16806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29" name="Straight Connector 9428">
                <a:extLst>
                  <a:ext uri="{FF2B5EF4-FFF2-40B4-BE49-F238E27FC236}">
                    <a16:creationId xmlns:a16="http://schemas.microsoft.com/office/drawing/2014/main" id="{787F0C91-62E9-538B-DFA4-2E86E5AD5C1B}"/>
                  </a:ext>
                </a:extLst>
              </p:cNvPr>
              <p:cNvCxnSpPr>
                <a:cxnSpLocks/>
              </p:cNvCxnSpPr>
              <p:nvPr/>
            </p:nvCxnSpPr>
            <p:spPr bwMode="auto">
              <a:xfrm>
                <a:off x="7836939" y="16806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30" name="Straight Connector 9429">
                <a:extLst>
                  <a:ext uri="{FF2B5EF4-FFF2-40B4-BE49-F238E27FC236}">
                    <a16:creationId xmlns:a16="http://schemas.microsoft.com/office/drawing/2014/main" id="{50195A96-B935-406C-E797-C2EF8123A307}"/>
                  </a:ext>
                </a:extLst>
              </p:cNvPr>
              <p:cNvCxnSpPr>
                <a:cxnSpLocks/>
              </p:cNvCxnSpPr>
              <p:nvPr/>
            </p:nvCxnSpPr>
            <p:spPr bwMode="auto">
              <a:xfrm>
                <a:off x="7818948" y="16806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31" name="Straight Connector 9430">
                <a:extLst>
                  <a:ext uri="{FF2B5EF4-FFF2-40B4-BE49-F238E27FC236}">
                    <a16:creationId xmlns:a16="http://schemas.microsoft.com/office/drawing/2014/main" id="{75B39C49-27FD-69E6-1806-48D2877E8AD2}"/>
                  </a:ext>
                </a:extLst>
              </p:cNvPr>
              <p:cNvCxnSpPr>
                <a:cxnSpLocks/>
              </p:cNvCxnSpPr>
              <p:nvPr/>
            </p:nvCxnSpPr>
            <p:spPr bwMode="auto">
              <a:xfrm>
                <a:off x="7791431" y="16806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32" name="Straight Connector 9431">
                <a:extLst>
                  <a:ext uri="{FF2B5EF4-FFF2-40B4-BE49-F238E27FC236}">
                    <a16:creationId xmlns:a16="http://schemas.microsoft.com/office/drawing/2014/main" id="{D4EF0AAF-B686-9862-C4AB-E67806B4F040}"/>
                  </a:ext>
                </a:extLst>
              </p:cNvPr>
              <p:cNvCxnSpPr>
                <a:cxnSpLocks/>
              </p:cNvCxnSpPr>
              <p:nvPr/>
            </p:nvCxnSpPr>
            <p:spPr bwMode="auto">
              <a:xfrm>
                <a:off x="7778731" y="16806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33" name="Straight Connector 9432">
                <a:extLst>
                  <a:ext uri="{FF2B5EF4-FFF2-40B4-BE49-F238E27FC236}">
                    <a16:creationId xmlns:a16="http://schemas.microsoft.com/office/drawing/2014/main" id="{74330CAD-D28D-1802-C6CF-2A7B9CD59501}"/>
                  </a:ext>
                </a:extLst>
              </p:cNvPr>
              <p:cNvCxnSpPr>
                <a:cxnSpLocks/>
              </p:cNvCxnSpPr>
              <p:nvPr/>
            </p:nvCxnSpPr>
            <p:spPr bwMode="auto">
              <a:xfrm>
                <a:off x="7761797" y="16806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34" name="Straight Connector 9433">
                <a:extLst>
                  <a:ext uri="{FF2B5EF4-FFF2-40B4-BE49-F238E27FC236}">
                    <a16:creationId xmlns:a16="http://schemas.microsoft.com/office/drawing/2014/main" id="{F895D961-E099-BEF7-E497-9A81861C1047}"/>
                  </a:ext>
                </a:extLst>
              </p:cNvPr>
              <p:cNvCxnSpPr>
                <a:cxnSpLocks/>
              </p:cNvCxnSpPr>
              <p:nvPr/>
            </p:nvCxnSpPr>
            <p:spPr bwMode="auto">
              <a:xfrm>
                <a:off x="7755447" y="16806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35" name="Straight Connector 9434">
                <a:extLst>
                  <a:ext uri="{FF2B5EF4-FFF2-40B4-BE49-F238E27FC236}">
                    <a16:creationId xmlns:a16="http://schemas.microsoft.com/office/drawing/2014/main" id="{08BFC876-0FF9-18A6-9055-E90A634DC910}"/>
                  </a:ext>
                </a:extLst>
              </p:cNvPr>
              <p:cNvCxnSpPr>
                <a:cxnSpLocks/>
              </p:cNvCxnSpPr>
              <p:nvPr/>
            </p:nvCxnSpPr>
            <p:spPr bwMode="auto">
              <a:xfrm>
                <a:off x="7745922" y="16806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36" name="Straight Connector 9435">
                <a:extLst>
                  <a:ext uri="{FF2B5EF4-FFF2-40B4-BE49-F238E27FC236}">
                    <a16:creationId xmlns:a16="http://schemas.microsoft.com/office/drawing/2014/main" id="{C00C49EC-2C65-EC00-3946-D1308A2ED4AF}"/>
                  </a:ext>
                </a:extLst>
              </p:cNvPr>
              <p:cNvCxnSpPr>
                <a:cxnSpLocks/>
              </p:cNvCxnSpPr>
              <p:nvPr/>
            </p:nvCxnSpPr>
            <p:spPr bwMode="auto">
              <a:xfrm>
                <a:off x="7722639" y="16806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37" name="Straight Connector 9436">
                <a:extLst>
                  <a:ext uri="{FF2B5EF4-FFF2-40B4-BE49-F238E27FC236}">
                    <a16:creationId xmlns:a16="http://schemas.microsoft.com/office/drawing/2014/main" id="{3F09F27C-4713-7D4B-455D-99FF12FF4F95}"/>
                  </a:ext>
                </a:extLst>
              </p:cNvPr>
              <p:cNvCxnSpPr>
                <a:cxnSpLocks/>
              </p:cNvCxnSpPr>
              <p:nvPr/>
            </p:nvCxnSpPr>
            <p:spPr bwMode="auto">
              <a:xfrm>
                <a:off x="7686655" y="16806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38" name="Straight Connector 9437">
                <a:extLst>
                  <a:ext uri="{FF2B5EF4-FFF2-40B4-BE49-F238E27FC236}">
                    <a16:creationId xmlns:a16="http://schemas.microsoft.com/office/drawing/2014/main" id="{5396894D-29DE-502E-E86B-EBE66065B2A1}"/>
                  </a:ext>
                </a:extLst>
              </p:cNvPr>
              <p:cNvCxnSpPr>
                <a:cxnSpLocks/>
              </p:cNvCxnSpPr>
              <p:nvPr/>
            </p:nvCxnSpPr>
            <p:spPr bwMode="auto">
              <a:xfrm>
                <a:off x="7650672" y="16806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39" name="Straight Connector 9438">
                <a:extLst>
                  <a:ext uri="{FF2B5EF4-FFF2-40B4-BE49-F238E27FC236}">
                    <a16:creationId xmlns:a16="http://schemas.microsoft.com/office/drawing/2014/main" id="{91A28A31-A67E-E395-B088-E280182E1D58}"/>
                  </a:ext>
                </a:extLst>
              </p:cNvPr>
              <p:cNvCxnSpPr>
                <a:cxnSpLocks/>
              </p:cNvCxnSpPr>
              <p:nvPr/>
            </p:nvCxnSpPr>
            <p:spPr bwMode="auto">
              <a:xfrm>
                <a:off x="7643264" y="16806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40" name="Straight Connector 9439">
                <a:extLst>
                  <a:ext uri="{FF2B5EF4-FFF2-40B4-BE49-F238E27FC236}">
                    <a16:creationId xmlns:a16="http://schemas.microsoft.com/office/drawing/2014/main" id="{E9174795-EC5C-3F33-0D7F-3FA2532165F4}"/>
                  </a:ext>
                </a:extLst>
              </p:cNvPr>
              <p:cNvCxnSpPr>
                <a:cxnSpLocks/>
              </p:cNvCxnSpPr>
              <p:nvPr/>
            </p:nvCxnSpPr>
            <p:spPr bwMode="auto">
              <a:xfrm>
                <a:off x="7616806" y="16806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41" name="Straight Connector 9440">
                <a:extLst>
                  <a:ext uri="{FF2B5EF4-FFF2-40B4-BE49-F238E27FC236}">
                    <a16:creationId xmlns:a16="http://schemas.microsoft.com/office/drawing/2014/main" id="{5EC91672-BAD2-AE2E-C5DF-6B531FBAA9C2}"/>
                  </a:ext>
                </a:extLst>
              </p:cNvPr>
              <p:cNvCxnSpPr>
                <a:cxnSpLocks/>
              </p:cNvCxnSpPr>
              <p:nvPr/>
            </p:nvCxnSpPr>
            <p:spPr bwMode="auto">
              <a:xfrm>
                <a:off x="7600931" y="168063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42" name="Straight Connector 9441">
                <a:extLst>
                  <a:ext uri="{FF2B5EF4-FFF2-40B4-BE49-F238E27FC236}">
                    <a16:creationId xmlns:a16="http://schemas.microsoft.com/office/drawing/2014/main" id="{D0F563AA-6029-6B67-3BEC-40B64042D722}"/>
                  </a:ext>
                </a:extLst>
              </p:cNvPr>
              <p:cNvCxnSpPr>
                <a:cxnSpLocks/>
              </p:cNvCxnSpPr>
              <p:nvPr/>
            </p:nvCxnSpPr>
            <p:spPr bwMode="auto">
              <a:xfrm>
                <a:off x="7530023" y="167640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43" name="Straight Connector 9442">
                <a:extLst>
                  <a:ext uri="{FF2B5EF4-FFF2-40B4-BE49-F238E27FC236}">
                    <a16:creationId xmlns:a16="http://schemas.microsoft.com/office/drawing/2014/main" id="{5EC81F61-287B-F198-12A6-42FA62114DBE}"/>
                  </a:ext>
                </a:extLst>
              </p:cNvPr>
              <p:cNvCxnSpPr>
                <a:cxnSpLocks/>
              </p:cNvCxnSpPr>
              <p:nvPr/>
            </p:nvCxnSpPr>
            <p:spPr bwMode="auto">
              <a:xfrm>
                <a:off x="7515206" y="167005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44" name="Straight Connector 9443">
                <a:extLst>
                  <a:ext uri="{FF2B5EF4-FFF2-40B4-BE49-F238E27FC236}">
                    <a16:creationId xmlns:a16="http://schemas.microsoft.com/office/drawing/2014/main" id="{699A5107-C1AE-A873-6CB7-BC4C2AF1D868}"/>
                  </a:ext>
                </a:extLst>
              </p:cNvPr>
              <p:cNvCxnSpPr>
                <a:cxnSpLocks/>
              </p:cNvCxnSpPr>
              <p:nvPr/>
            </p:nvCxnSpPr>
            <p:spPr bwMode="auto">
              <a:xfrm>
                <a:off x="7362805" y="1676399"/>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45" name="Straight Connector 9444">
                <a:extLst>
                  <a:ext uri="{FF2B5EF4-FFF2-40B4-BE49-F238E27FC236}">
                    <a16:creationId xmlns:a16="http://schemas.microsoft.com/office/drawing/2014/main" id="{5C9B1A0C-6789-8056-C20D-2B8F9301F056}"/>
                  </a:ext>
                </a:extLst>
              </p:cNvPr>
              <p:cNvCxnSpPr>
                <a:cxnSpLocks/>
              </p:cNvCxnSpPr>
              <p:nvPr/>
            </p:nvCxnSpPr>
            <p:spPr bwMode="auto">
              <a:xfrm>
                <a:off x="7341638" y="1676399"/>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46" name="Straight Connector 9445">
                <a:extLst>
                  <a:ext uri="{FF2B5EF4-FFF2-40B4-BE49-F238E27FC236}">
                    <a16:creationId xmlns:a16="http://schemas.microsoft.com/office/drawing/2014/main" id="{EFFDE9D4-EE4B-DDA1-F724-A86200B0A31D}"/>
                  </a:ext>
                </a:extLst>
              </p:cNvPr>
              <p:cNvCxnSpPr>
                <a:cxnSpLocks/>
              </p:cNvCxnSpPr>
              <p:nvPr/>
            </p:nvCxnSpPr>
            <p:spPr bwMode="auto">
              <a:xfrm>
                <a:off x="7274963" y="1677457"/>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47" name="Straight Connector 9446">
                <a:extLst>
                  <a:ext uri="{FF2B5EF4-FFF2-40B4-BE49-F238E27FC236}">
                    <a16:creationId xmlns:a16="http://schemas.microsoft.com/office/drawing/2014/main" id="{A062FF48-722D-2DBF-0D08-D7FBFED86153}"/>
                  </a:ext>
                </a:extLst>
              </p:cNvPr>
              <p:cNvCxnSpPr>
                <a:cxnSpLocks/>
              </p:cNvCxnSpPr>
              <p:nvPr/>
            </p:nvCxnSpPr>
            <p:spPr bwMode="auto">
              <a:xfrm>
                <a:off x="7227338" y="1671107"/>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48" name="Straight Connector 9447">
                <a:extLst>
                  <a:ext uri="{FF2B5EF4-FFF2-40B4-BE49-F238E27FC236}">
                    <a16:creationId xmlns:a16="http://schemas.microsoft.com/office/drawing/2014/main" id="{D67766E7-BFC2-B435-DEFF-4B3EF408BE45}"/>
                  </a:ext>
                </a:extLst>
              </p:cNvPr>
              <p:cNvCxnSpPr>
                <a:cxnSpLocks/>
              </p:cNvCxnSpPr>
              <p:nvPr/>
            </p:nvCxnSpPr>
            <p:spPr bwMode="auto">
              <a:xfrm>
                <a:off x="7202996" y="1671107"/>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49" name="Straight Connector 9448">
                <a:extLst>
                  <a:ext uri="{FF2B5EF4-FFF2-40B4-BE49-F238E27FC236}">
                    <a16:creationId xmlns:a16="http://schemas.microsoft.com/office/drawing/2014/main" id="{14896705-F977-68DC-1394-011F862D3ADF}"/>
                  </a:ext>
                </a:extLst>
              </p:cNvPr>
              <p:cNvCxnSpPr>
                <a:cxnSpLocks/>
              </p:cNvCxnSpPr>
              <p:nvPr/>
            </p:nvCxnSpPr>
            <p:spPr bwMode="auto">
              <a:xfrm>
                <a:off x="7164896" y="1666874"/>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50" name="Straight Connector 9449">
                <a:extLst>
                  <a:ext uri="{FF2B5EF4-FFF2-40B4-BE49-F238E27FC236}">
                    <a16:creationId xmlns:a16="http://schemas.microsoft.com/office/drawing/2014/main" id="{03D9E546-C997-93E3-F95D-B20D22E82C7D}"/>
                  </a:ext>
                </a:extLst>
              </p:cNvPr>
              <p:cNvCxnSpPr>
                <a:cxnSpLocks/>
              </p:cNvCxnSpPr>
              <p:nvPr/>
            </p:nvCxnSpPr>
            <p:spPr bwMode="auto">
              <a:xfrm>
                <a:off x="7139496" y="1660524"/>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51" name="Straight Connector 9450">
                <a:extLst>
                  <a:ext uri="{FF2B5EF4-FFF2-40B4-BE49-F238E27FC236}">
                    <a16:creationId xmlns:a16="http://schemas.microsoft.com/office/drawing/2014/main" id="{DB9D3CF8-BB72-286E-F35D-1231942E3F38}"/>
                  </a:ext>
                </a:extLst>
              </p:cNvPr>
              <p:cNvCxnSpPr>
                <a:cxnSpLocks/>
              </p:cNvCxnSpPr>
              <p:nvPr/>
            </p:nvCxnSpPr>
            <p:spPr bwMode="auto">
              <a:xfrm>
                <a:off x="7113038" y="1660524"/>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52" name="Straight Connector 9451">
                <a:extLst>
                  <a:ext uri="{FF2B5EF4-FFF2-40B4-BE49-F238E27FC236}">
                    <a16:creationId xmlns:a16="http://schemas.microsoft.com/office/drawing/2014/main" id="{47CDEF17-984F-416D-64FB-C12C9623A03B}"/>
                  </a:ext>
                </a:extLst>
              </p:cNvPr>
              <p:cNvCxnSpPr>
                <a:cxnSpLocks/>
              </p:cNvCxnSpPr>
              <p:nvPr/>
            </p:nvCxnSpPr>
            <p:spPr bwMode="auto">
              <a:xfrm>
                <a:off x="6958521" y="165629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53" name="Straight Connector 9452">
                <a:extLst>
                  <a:ext uri="{FF2B5EF4-FFF2-40B4-BE49-F238E27FC236}">
                    <a16:creationId xmlns:a16="http://schemas.microsoft.com/office/drawing/2014/main" id="{F7A18713-D7AC-FDC6-5E75-8B41512E1728}"/>
                  </a:ext>
                </a:extLst>
              </p:cNvPr>
              <p:cNvCxnSpPr>
                <a:cxnSpLocks/>
              </p:cNvCxnSpPr>
              <p:nvPr/>
            </p:nvCxnSpPr>
            <p:spPr bwMode="auto">
              <a:xfrm>
                <a:off x="6945821" y="165100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54" name="Straight Connector 9453">
                <a:extLst>
                  <a:ext uri="{FF2B5EF4-FFF2-40B4-BE49-F238E27FC236}">
                    <a16:creationId xmlns:a16="http://schemas.microsoft.com/office/drawing/2014/main" id="{A9B62894-DA1C-9336-AF39-FCE2196E746E}"/>
                  </a:ext>
                </a:extLst>
              </p:cNvPr>
              <p:cNvCxnSpPr>
                <a:cxnSpLocks/>
              </p:cNvCxnSpPr>
              <p:nvPr/>
            </p:nvCxnSpPr>
            <p:spPr bwMode="auto">
              <a:xfrm>
                <a:off x="6914071" y="16478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55" name="Straight Connector 9454">
                <a:extLst>
                  <a:ext uri="{FF2B5EF4-FFF2-40B4-BE49-F238E27FC236}">
                    <a16:creationId xmlns:a16="http://schemas.microsoft.com/office/drawing/2014/main" id="{88250E3A-7CA7-9DE6-2FC0-9F78ACCE1F7C}"/>
                  </a:ext>
                </a:extLst>
              </p:cNvPr>
              <p:cNvCxnSpPr>
                <a:cxnSpLocks/>
              </p:cNvCxnSpPr>
              <p:nvPr/>
            </p:nvCxnSpPr>
            <p:spPr bwMode="auto">
              <a:xfrm>
                <a:off x="6854804" y="164782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56" name="Straight Connector 9455">
                <a:extLst>
                  <a:ext uri="{FF2B5EF4-FFF2-40B4-BE49-F238E27FC236}">
                    <a16:creationId xmlns:a16="http://schemas.microsoft.com/office/drawing/2014/main" id="{08FE6413-CF6E-806E-63FA-7701E2EE05CF}"/>
                  </a:ext>
                </a:extLst>
              </p:cNvPr>
              <p:cNvCxnSpPr>
                <a:cxnSpLocks/>
              </p:cNvCxnSpPr>
              <p:nvPr/>
            </p:nvCxnSpPr>
            <p:spPr bwMode="auto">
              <a:xfrm>
                <a:off x="6704521" y="164359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57" name="Straight Connector 9456">
                <a:extLst>
                  <a:ext uri="{FF2B5EF4-FFF2-40B4-BE49-F238E27FC236}">
                    <a16:creationId xmlns:a16="http://schemas.microsoft.com/office/drawing/2014/main" id="{82A2DBBF-0B6D-95F4-1122-0683E1C8CC95}"/>
                  </a:ext>
                </a:extLst>
              </p:cNvPr>
              <p:cNvCxnSpPr>
                <a:cxnSpLocks/>
              </p:cNvCxnSpPr>
              <p:nvPr/>
            </p:nvCxnSpPr>
            <p:spPr bwMode="auto">
              <a:xfrm>
                <a:off x="6688646" y="164359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58" name="Straight Connector 9457">
                <a:extLst>
                  <a:ext uri="{FF2B5EF4-FFF2-40B4-BE49-F238E27FC236}">
                    <a16:creationId xmlns:a16="http://schemas.microsoft.com/office/drawing/2014/main" id="{A71B3260-68CF-F26A-477C-77D0184673A9}"/>
                  </a:ext>
                </a:extLst>
              </p:cNvPr>
              <p:cNvCxnSpPr>
                <a:cxnSpLocks/>
              </p:cNvCxnSpPr>
              <p:nvPr/>
            </p:nvCxnSpPr>
            <p:spPr bwMode="auto">
              <a:xfrm>
                <a:off x="6675946" y="164359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59" name="Straight Connector 9458">
                <a:extLst>
                  <a:ext uri="{FF2B5EF4-FFF2-40B4-BE49-F238E27FC236}">
                    <a16:creationId xmlns:a16="http://schemas.microsoft.com/office/drawing/2014/main" id="{694EE0B2-354A-BA1C-5C82-DFCDD20F475C}"/>
                  </a:ext>
                </a:extLst>
              </p:cNvPr>
              <p:cNvCxnSpPr>
                <a:cxnSpLocks/>
              </p:cNvCxnSpPr>
              <p:nvPr/>
            </p:nvCxnSpPr>
            <p:spPr bwMode="auto">
              <a:xfrm>
                <a:off x="6623030" y="163830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60" name="Straight Connector 9459">
                <a:extLst>
                  <a:ext uri="{FF2B5EF4-FFF2-40B4-BE49-F238E27FC236}">
                    <a16:creationId xmlns:a16="http://schemas.microsoft.com/office/drawing/2014/main" id="{9C431CC3-F3FB-55C4-C7C3-459F5E965A72}"/>
                  </a:ext>
                </a:extLst>
              </p:cNvPr>
              <p:cNvCxnSpPr>
                <a:cxnSpLocks/>
              </p:cNvCxnSpPr>
              <p:nvPr/>
            </p:nvCxnSpPr>
            <p:spPr bwMode="auto">
              <a:xfrm>
                <a:off x="6593397" y="1634066"/>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61" name="Straight Connector 9460">
                <a:extLst>
                  <a:ext uri="{FF2B5EF4-FFF2-40B4-BE49-F238E27FC236}">
                    <a16:creationId xmlns:a16="http://schemas.microsoft.com/office/drawing/2014/main" id="{161ABAEF-CFDE-2638-77F3-C29424852766}"/>
                  </a:ext>
                </a:extLst>
              </p:cNvPr>
              <p:cNvCxnSpPr>
                <a:cxnSpLocks/>
              </p:cNvCxnSpPr>
              <p:nvPr/>
            </p:nvCxnSpPr>
            <p:spPr bwMode="auto">
              <a:xfrm>
                <a:off x="6519314" y="163618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62" name="Straight Connector 9461">
                <a:extLst>
                  <a:ext uri="{FF2B5EF4-FFF2-40B4-BE49-F238E27FC236}">
                    <a16:creationId xmlns:a16="http://schemas.microsoft.com/office/drawing/2014/main" id="{08184146-C299-B992-7BFC-9EF44D08A0DA}"/>
                  </a:ext>
                </a:extLst>
              </p:cNvPr>
              <p:cNvCxnSpPr>
                <a:cxnSpLocks/>
              </p:cNvCxnSpPr>
              <p:nvPr/>
            </p:nvCxnSpPr>
            <p:spPr bwMode="auto">
              <a:xfrm>
                <a:off x="6394431" y="163300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63" name="Straight Connector 9462">
                <a:extLst>
                  <a:ext uri="{FF2B5EF4-FFF2-40B4-BE49-F238E27FC236}">
                    <a16:creationId xmlns:a16="http://schemas.microsoft.com/office/drawing/2014/main" id="{20CB11C2-343D-F691-FE54-DDE9DA9DAE53}"/>
                  </a:ext>
                </a:extLst>
              </p:cNvPr>
              <p:cNvCxnSpPr>
                <a:cxnSpLocks/>
              </p:cNvCxnSpPr>
              <p:nvPr/>
            </p:nvCxnSpPr>
            <p:spPr bwMode="auto">
              <a:xfrm>
                <a:off x="6352097" y="162877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64" name="Straight Connector 9463">
                <a:extLst>
                  <a:ext uri="{FF2B5EF4-FFF2-40B4-BE49-F238E27FC236}">
                    <a16:creationId xmlns:a16="http://schemas.microsoft.com/office/drawing/2014/main" id="{3AF92EF7-A1AC-128B-D76A-50AC65B816E1}"/>
                  </a:ext>
                </a:extLst>
              </p:cNvPr>
              <p:cNvCxnSpPr>
                <a:cxnSpLocks/>
              </p:cNvCxnSpPr>
              <p:nvPr/>
            </p:nvCxnSpPr>
            <p:spPr bwMode="auto">
              <a:xfrm>
                <a:off x="6330930" y="162877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65" name="Straight Connector 9464">
                <a:extLst>
                  <a:ext uri="{FF2B5EF4-FFF2-40B4-BE49-F238E27FC236}">
                    <a16:creationId xmlns:a16="http://schemas.microsoft.com/office/drawing/2014/main" id="{A6824EDF-58A5-3360-8BD2-C1B9F7E039B1}"/>
                  </a:ext>
                </a:extLst>
              </p:cNvPr>
              <p:cNvCxnSpPr>
                <a:cxnSpLocks/>
              </p:cNvCxnSpPr>
              <p:nvPr/>
            </p:nvCxnSpPr>
            <p:spPr bwMode="auto">
              <a:xfrm>
                <a:off x="6298122" y="1628773"/>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66" name="Straight Connector 9465">
                <a:extLst>
                  <a:ext uri="{FF2B5EF4-FFF2-40B4-BE49-F238E27FC236}">
                    <a16:creationId xmlns:a16="http://schemas.microsoft.com/office/drawing/2014/main" id="{407A7EEC-0CED-C966-A823-0DED6443EF5A}"/>
                  </a:ext>
                </a:extLst>
              </p:cNvPr>
              <p:cNvCxnSpPr>
                <a:cxnSpLocks/>
              </p:cNvCxnSpPr>
              <p:nvPr/>
            </p:nvCxnSpPr>
            <p:spPr bwMode="auto">
              <a:xfrm>
                <a:off x="6237797" y="162559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67" name="Straight Connector 9466">
                <a:extLst>
                  <a:ext uri="{FF2B5EF4-FFF2-40B4-BE49-F238E27FC236}">
                    <a16:creationId xmlns:a16="http://schemas.microsoft.com/office/drawing/2014/main" id="{B49DF494-9286-2E74-3633-5D32738A16BB}"/>
                  </a:ext>
                </a:extLst>
              </p:cNvPr>
              <p:cNvCxnSpPr>
                <a:cxnSpLocks/>
              </p:cNvCxnSpPr>
              <p:nvPr/>
            </p:nvCxnSpPr>
            <p:spPr bwMode="auto">
              <a:xfrm>
                <a:off x="6201814" y="1626656"/>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68" name="Straight Connector 9467">
                <a:extLst>
                  <a:ext uri="{FF2B5EF4-FFF2-40B4-BE49-F238E27FC236}">
                    <a16:creationId xmlns:a16="http://schemas.microsoft.com/office/drawing/2014/main" id="{ECEED4DF-C511-F626-7465-402E2503E81B}"/>
                  </a:ext>
                </a:extLst>
              </p:cNvPr>
              <p:cNvCxnSpPr>
                <a:cxnSpLocks/>
              </p:cNvCxnSpPr>
              <p:nvPr/>
            </p:nvCxnSpPr>
            <p:spPr bwMode="auto">
              <a:xfrm>
                <a:off x="6193347" y="1626656"/>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69" name="Straight Connector 9468">
                <a:extLst>
                  <a:ext uri="{FF2B5EF4-FFF2-40B4-BE49-F238E27FC236}">
                    <a16:creationId xmlns:a16="http://schemas.microsoft.com/office/drawing/2014/main" id="{4F2500C1-6A29-0323-BECA-729E8E0ED404}"/>
                  </a:ext>
                </a:extLst>
              </p:cNvPr>
              <p:cNvCxnSpPr>
                <a:cxnSpLocks/>
              </p:cNvCxnSpPr>
              <p:nvPr/>
            </p:nvCxnSpPr>
            <p:spPr bwMode="auto">
              <a:xfrm>
                <a:off x="6176414" y="1620306"/>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70" name="Straight Connector 9469">
                <a:extLst>
                  <a:ext uri="{FF2B5EF4-FFF2-40B4-BE49-F238E27FC236}">
                    <a16:creationId xmlns:a16="http://schemas.microsoft.com/office/drawing/2014/main" id="{F3AF50A6-8182-F654-DE5D-F3E13FF4934C}"/>
                  </a:ext>
                </a:extLst>
              </p:cNvPr>
              <p:cNvCxnSpPr>
                <a:cxnSpLocks/>
              </p:cNvCxnSpPr>
              <p:nvPr/>
            </p:nvCxnSpPr>
            <p:spPr bwMode="auto">
              <a:xfrm>
                <a:off x="6160539" y="1620306"/>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71" name="Straight Connector 9470">
                <a:extLst>
                  <a:ext uri="{FF2B5EF4-FFF2-40B4-BE49-F238E27FC236}">
                    <a16:creationId xmlns:a16="http://schemas.microsoft.com/office/drawing/2014/main" id="{50AFD0B6-3B7D-39C1-B8E0-B322E5D1A5F3}"/>
                  </a:ext>
                </a:extLst>
              </p:cNvPr>
              <p:cNvCxnSpPr>
                <a:cxnSpLocks/>
              </p:cNvCxnSpPr>
              <p:nvPr/>
            </p:nvCxnSpPr>
            <p:spPr bwMode="auto">
              <a:xfrm>
                <a:off x="6134100" y="1620306"/>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72" name="Straight Connector 9471">
                <a:extLst>
                  <a:ext uri="{FF2B5EF4-FFF2-40B4-BE49-F238E27FC236}">
                    <a16:creationId xmlns:a16="http://schemas.microsoft.com/office/drawing/2014/main" id="{9327ECA5-025B-0A40-F858-67EA72B0376C}"/>
                  </a:ext>
                </a:extLst>
              </p:cNvPr>
              <p:cNvCxnSpPr>
                <a:cxnSpLocks/>
              </p:cNvCxnSpPr>
              <p:nvPr/>
            </p:nvCxnSpPr>
            <p:spPr bwMode="auto">
              <a:xfrm>
                <a:off x="6040967" y="161713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73" name="Straight Connector 9472">
                <a:extLst>
                  <a:ext uri="{FF2B5EF4-FFF2-40B4-BE49-F238E27FC236}">
                    <a16:creationId xmlns:a16="http://schemas.microsoft.com/office/drawing/2014/main" id="{6980DA5E-F0CB-2DCC-0356-FC488F01828D}"/>
                  </a:ext>
                </a:extLst>
              </p:cNvPr>
              <p:cNvCxnSpPr>
                <a:cxnSpLocks/>
              </p:cNvCxnSpPr>
              <p:nvPr/>
            </p:nvCxnSpPr>
            <p:spPr bwMode="auto">
              <a:xfrm>
                <a:off x="6020859" y="161713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74" name="Straight Connector 9473">
                <a:extLst>
                  <a:ext uri="{FF2B5EF4-FFF2-40B4-BE49-F238E27FC236}">
                    <a16:creationId xmlns:a16="http://schemas.microsoft.com/office/drawing/2014/main" id="{1F420B39-40A0-09E2-0248-3BADF66BE702}"/>
                  </a:ext>
                </a:extLst>
              </p:cNvPr>
              <p:cNvCxnSpPr>
                <a:cxnSpLocks/>
              </p:cNvCxnSpPr>
              <p:nvPr/>
            </p:nvCxnSpPr>
            <p:spPr bwMode="auto">
              <a:xfrm>
                <a:off x="6000751" y="161713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75" name="Straight Connector 9474">
                <a:extLst>
                  <a:ext uri="{FF2B5EF4-FFF2-40B4-BE49-F238E27FC236}">
                    <a16:creationId xmlns:a16="http://schemas.microsoft.com/office/drawing/2014/main" id="{1D249B13-B4B8-8319-882C-D2CF3492F0E1}"/>
                  </a:ext>
                </a:extLst>
              </p:cNvPr>
              <p:cNvCxnSpPr>
                <a:cxnSpLocks/>
              </p:cNvCxnSpPr>
              <p:nvPr/>
            </p:nvCxnSpPr>
            <p:spPr bwMode="auto">
              <a:xfrm>
                <a:off x="5954184" y="1613956"/>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76" name="Straight Connector 9475">
                <a:extLst>
                  <a:ext uri="{FF2B5EF4-FFF2-40B4-BE49-F238E27FC236}">
                    <a16:creationId xmlns:a16="http://schemas.microsoft.com/office/drawing/2014/main" id="{9458D29D-75F5-4D18-4F0F-CF6A80C3745D}"/>
                  </a:ext>
                </a:extLst>
              </p:cNvPr>
              <p:cNvCxnSpPr>
                <a:cxnSpLocks/>
              </p:cNvCxnSpPr>
              <p:nvPr/>
            </p:nvCxnSpPr>
            <p:spPr bwMode="auto">
              <a:xfrm>
                <a:off x="5880101" y="1613956"/>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77" name="Straight Connector 9476">
                <a:extLst>
                  <a:ext uri="{FF2B5EF4-FFF2-40B4-BE49-F238E27FC236}">
                    <a16:creationId xmlns:a16="http://schemas.microsoft.com/office/drawing/2014/main" id="{A25CD2AE-26B6-20C1-6E83-A67AA18ED195}"/>
                  </a:ext>
                </a:extLst>
              </p:cNvPr>
              <p:cNvCxnSpPr>
                <a:cxnSpLocks/>
              </p:cNvCxnSpPr>
              <p:nvPr/>
            </p:nvCxnSpPr>
            <p:spPr bwMode="auto">
              <a:xfrm>
                <a:off x="5848351" y="161078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78" name="Straight Connector 9477">
                <a:extLst>
                  <a:ext uri="{FF2B5EF4-FFF2-40B4-BE49-F238E27FC236}">
                    <a16:creationId xmlns:a16="http://schemas.microsoft.com/office/drawing/2014/main" id="{3108008A-A7A3-0E7E-B958-9617295A5EB7}"/>
                  </a:ext>
                </a:extLst>
              </p:cNvPr>
              <p:cNvCxnSpPr>
                <a:cxnSpLocks/>
              </p:cNvCxnSpPr>
              <p:nvPr/>
            </p:nvCxnSpPr>
            <p:spPr bwMode="auto">
              <a:xfrm>
                <a:off x="5715001" y="161078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79" name="Straight Connector 9478">
                <a:extLst>
                  <a:ext uri="{FF2B5EF4-FFF2-40B4-BE49-F238E27FC236}">
                    <a16:creationId xmlns:a16="http://schemas.microsoft.com/office/drawing/2014/main" id="{F015E7B9-14FD-568E-0337-78031938DD18}"/>
                  </a:ext>
                </a:extLst>
              </p:cNvPr>
              <p:cNvCxnSpPr>
                <a:cxnSpLocks/>
              </p:cNvCxnSpPr>
              <p:nvPr/>
            </p:nvCxnSpPr>
            <p:spPr bwMode="auto">
              <a:xfrm>
                <a:off x="5695951" y="161078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80" name="Straight Connector 9479">
                <a:extLst>
                  <a:ext uri="{FF2B5EF4-FFF2-40B4-BE49-F238E27FC236}">
                    <a16:creationId xmlns:a16="http://schemas.microsoft.com/office/drawing/2014/main" id="{FF027A50-C4E7-9DE2-55FF-5245FCD85150}"/>
                  </a:ext>
                </a:extLst>
              </p:cNvPr>
              <p:cNvCxnSpPr>
                <a:cxnSpLocks/>
              </p:cNvCxnSpPr>
              <p:nvPr/>
            </p:nvCxnSpPr>
            <p:spPr bwMode="auto">
              <a:xfrm>
                <a:off x="5657851" y="1610781"/>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81" name="Straight Connector 9480">
                <a:extLst>
                  <a:ext uri="{FF2B5EF4-FFF2-40B4-BE49-F238E27FC236}">
                    <a16:creationId xmlns:a16="http://schemas.microsoft.com/office/drawing/2014/main" id="{833EB315-F213-A771-297B-F6A9FFB24579}"/>
                  </a:ext>
                </a:extLst>
              </p:cNvPr>
              <p:cNvCxnSpPr>
                <a:cxnSpLocks/>
              </p:cNvCxnSpPr>
              <p:nvPr/>
            </p:nvCxnSpPr>
            <p:spPr bwMode="auto">
              <a:xfrm>
                <a:off x="5636684" y="160020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82" name="Straight Connector 9481">
                <a:extLst>
                  <a:ext uri="{FF2B5EF4-FFF2-40B4-BE49-F238E27FC236}">
                    <a16:creationId xmlns:a16="http://schemas.microsoft.com/office/drawing/2014/main" id="{8B286B5F-5965-BFE9-542C-5FAECF0A67F9}"/>
                  </a:ext>
                </a:extLst>
              </p:cNvPr>
              <p:cNvCxnSpPr>
                <a:cxnSpLocks/>
              </p:cNvCxnSpPr>
              <p:nvPr/>
            </p:nvCxnSpPr>
            <p:spPr bwMode="auto">
              <a:xfrm>
                <a:off x="5576359" y="160020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83" name="Straight Connector 9482">
                <a:extLst>
                  <a:ext uri="{FF2B5EF4-FFF2-40B4-BE49-F238E27FC236}">
                    <a16:creationId xmlns:a16="http://schemas.microsoft.com/office/drawing/2014/main" id="{003F88D7-E6A1-45DC-F62E-7561F4F3D12A}"/>
                  </a:ext>
                </a:extLst>
              </p:cNvPr>
              <p:cNvCxnSpPr>
                <a:cxnSpLocks/>
              </p:cNvCxnSpPr>
              <p:nvPr/>
            </p:nvCxnSpPr>
            <p:spPr bwMode="auto">
              <a:xfrm>
                <a:off x="5405967" y="160020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84" name="Straight Connector 9483">
                <a:extLst>
                  <a:ext uri="{FF2B5EF4-FFF2-40B4-BE49-F238E27FC236}">
                    <a16:creationId xmlns:a16="http://schemas.microsoft.com/office/drawing/2014/main" id="{26506587-A3B5-0B3B-F1F6-AEAC38A68DA5}"/>
                  </a:ext>
                </a:extLst>
              </p:cNvPr>
              <p:cNvCxnSpPr>
                <a:cxnSpLocks/>
              </p:cNvCxnSpPr>
              <p:nvPr/>
            </p:nvCxnSpPr>
            <p:spPr bwMode="auto">
              <a:xfrm>
                <a:off x="5336117" y="1600200"/>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85" name="Straight Connector 9484">
                <a:extLst>
                  <a:ext uri="{FF2B5EF4-FFF2-40B4-BE49-F238E27FC236}">
                    <a16:creationId xmlns:a16="http://schemas.microsoft.com/office/drawing/2014/main" id="{7F5ED48F-9B00-EF44-607D-08D53A81FB72}"/>
                  </a:ext>
                </a:extLst>
              </p:cNvPr>
              <p:cNvCxnSpPr>
                <a:cxnSpLocks/>
              </p:cNvCxnSpPr>
              <p:nvPr/>
            </p:nvCxnSpPr>
            <p:spPr bwMode="auto">
              <a:xfrm>
                <a:off x="5289550" y="159279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86" name="Straight Connector 9485">
                <a:extLst>
                  <a:ext uri="{FF2B5EF4-FFF2-40B4-BE49-F238E27FC236}">
                    <a16:creationId xmlns:a16="http://schemas.microsoft.com/office/drawing/2014/main" id="{F028590E-9586-56C7-A6A4-797CC6F231FE}"/>
                  </a:ext>
                </a:extLst>
              </p:cNvPr>
              <p:cNvCxnSpPr>
                <a:cxnSpLocks/>
              </p:cNvCxnSpPr>
              <p:nvPr/>
            </p:nvCxnSpPr>
            <p:spPr bwMode="auto">
              <a:xfrm>
                <a:off x="5185833" y="159279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87" name="Straight Connector 9486">
                <a:extLst>
                  <a:ext uri="{FF2B5EF4-FFF2-40B4-BE49-F238E27FC236}">
                    <a16:creationId xmlns:a16="http://schemas.microsoft.com/office/drawing/2014/main" id="{532EE94D-D075-BE60-BD5B-ADC1CC9B1C51}"/>
                  </a:ext>
                </a:extLst>
              </p:cNvPr>
              <p:cNvCxnSpPr>
                <a:cxnSpLocks/>
              </p:cNvCxnSpPr>
              <p:nvPr/>
            </p:nvCxnSpPr>
            <p:spPr bwMode="auto">
              <a:xfrm>
                <a:off x="5166783" y="159279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88" name="Straight Connector 9487">
                <a:extLst>
                  <a:ext uri="{FF2B5EF4-FFF2-40B4-BE49-F238E27FC236}">
                    <a16:creationId xmlns:a16="http://schemas.microsoft.com/office/drawing/2014/main" id="{A544DD6B-F38A-7712-1FE4-5BD7D13BE46A}"/>
                  </a:ext>
                </a:extLst>
              </p:cNvPr>
              <p:cNvCxnSpPr>
                <a:cxnSpLocks/>
              </p:cNvCxnSpPr>
              <p:nvPr/>
            </p:nvCxnSpPr>
            <p:spPr bwMode="auto">
              <a:xfrm>
                <a:off x="5087408" y="159279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89" name="Straight Connector 9488">
                <a:extLst>
                  <a:ext uri="{FF2B5EF4-FFF2-40B4-BE49-F238E27FC236}">
                    <a16:creationId xmlns:a16="http://schemas.microsoft.com/office/drawing/2014/main" id="{4FD9CF19-ACCF-31B8-8B55-B77425843462}"/>
                  </a:ext>
                </a:extLst>
              </p:cNvPr>
              <p:cNvCxnSpPr>
                <a:cxnSpLocks/>
              </p:cNvCxnSpPr>
              <p:nvPr/>
            </p:nvCxnSpPr>
            <p:spPr bwMode="auto">
              <a:xfrm>
                <a:off x="4945592" y="1588559"/>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90" name="Straight Connector 9489">
                <a:extLst>
                  <a:ext uri="{FF2B5EF4-FFF2-40B4-BE49-F238E27FC236}">
                    <a16:creationId xmlns:a16="http://schemas.microsoft.com/office/drawing/2014/main" id="{2A046522-57B6-56EE-DBB6-11272524747D}"/>
                  </a:ext>
                </a:extLst>
              </p:cNvPr>
              <p:cNvCxnSpPr>
                <a:cxnSpLocks/>
              </p:cNvCxnSpPr>
              <p:nvPr/>
            </p:nvCxnSpPr>
            <p:spPr bwMode="auto">
              <a:xfrm>
                <a:off x="4925483" y="1588559"/>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91" name="Straight Connector 9490">
                <a:extLst>
                  <a:ext uri="{FF2B5EF4-FFF2-40B4-BE49-F238E27FC236}">
                    <a16:creationId xmlns:a16="http://schemas.microsoft.com/office/drawing/2014/main" id="{9C7EE956-8570-CCE7-9649-CA8AC0A911D9}"/>
                  </a:ext>
                </a:extLst>
              </p:cNvPr>
              <p:cNvCxnSpPr>
                <a:cxnSpLocks/>
              </p:cNvCxnSpPr>
              <p:nvPr/>
            </p:nvCxnSpPr>
            <p:spPr bwMode="auto">
              <a:xfrm>
                <a:off x="4919132" y="1588559"/>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92" name="Straight Connector 9491">
                <a:extLst>
                  <a:ext uri="{FF2B5EF4-FFF2-40B4-BE49-F238E27FC236}">
                    <a16:creationId xmlns:a16="http://schemas.microsoft.com/office/drawing/2014/main" id="{235F23EE-10ED-13A5-750F-D860420F004F}"/>
                  </a:ext>
                </a:extLst>
              </p:cNvPr>
              <p:cNvCxnSpPr>
                <a:cxnSpLocks/>
              </p:cNvCxnSpPr>
              <p:nvPr/>
            </p:nvCxnSpPr>
            <p:spPr bwMode="auto">
              <a:xfrm>
                <a:off x="4894792" y="1588559"/>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93" name="Straight Connector 9492">
                <a:extLst>
                  <a:ext uri="{FF2B5EF4-FFF2-40B4-BE49-F238E27FC236}">
                    <a16:creationId xmlns:a16="http://schemas.microsoft.com/office/drawing/2014/main" id="{E1956FAE-84CA-F5DD-98C5-1ABCF48338D1}"/>
                  </a:ext>
                </a:extLst>
              </p:cNvPr>
              <p:cNvCxnSpPr>
                <a:cxnSpLocks/>
              </p:cNvCxnSpPr>
              <p:nvPr/>
            </p:nvCxnSpPr>
            <p:spPr bwMode="auto">
              <a:xfrm>
                <a:off x="4823884" y="1588559"/>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94" name="Straight Connector 9493">
                <a:extLst>
                  <a:ext uri="{FF2B5EF4-FFF2-40B4-BE49-F238E27FC236}">
                    <a16:creationId xmlns:a16="http://schemas.microsoft.com/office/drawing/2014/main" id="{E986E16E-0D79-2948-FACC-5E8901E7AD95}"/>
                  </a:ext>
                </a:extLst>
              </p:cNvPr>
              <p:cNvCxnSpPr>
                <a:cxnSpLocks/>
              </p:cNvCxnSpPr>
              <p:nvPr/>
            </p:nvCxnSpPr>
            <p:spPr bwMode="auto">
              <a:xfrm>
                <a:off x="4712759" y="158326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95" name="Straight Connector 9494">
                <a:extLst>
                  <a:ext uri="{FF2B5EF4-FFF2-40B4-BE49-F238E27FC236}">
                    <a16:creationId xmlns:a16="http://schemas.microsoft.com/office/drawing/2014/main" id="{242BAB4E-8AD4-007A-4983-92A928964333}"/>
                  </a:ext>
                </a:extLst>
              </p:cNvPr>
              <p:cNvCxnSpPr>
                <a:cxnSpLocks/>
              </p:cNvCxnSpPr>
              <p:nvPr/>
            </p:nvCxnSpPr>
            <p:spPr bwMode="auto">
              <a:xfrm>
                <a:off x="4647143" y="158326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96" name="Straight Connector 9495">
                <a:extLst>
                  <a:ext uri="{FF2B5EF4-FFF2-40B4-BE49-F238E27FC236}">
                    <a16:creationId xmlns:a16="http://schemas.microsoft.com/office/drawing/2014/main" id="{9C0E5F52-5732-61B2-D057-300A5716C6FB}"/>
                  </a:ext>
                </a:extLst>
              </p:cNvPr>
              <p:cNvCxnSpPr>
                <a:cxnSpLocks/>
              </p:cNvCxnSpPr>
              <p:nvPr/>
            </p:nvCxnSpPr>
            <p:spPr bwMode="auto">
              <a:xfrm>
                <a:off x="4624918" y="158326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97" name="Straight Connector 9496">
                <a:extLst>
                  <a:ext uri="{FF2B5EF4-FFF2-40B4-BE49-F238E27FC236}">
                    <a16:creationId xmlns:a16="http://schemas.microsoft.com/office/drawing/2014/main" id="{08B3207B-760F-9004-91C4-883CE3A29A67}"/>
                  </a:ext>
                </a:extLst>
              </p:cNvPr>
              <p:cNvCxnSpPr>
                <a:cxnSpLocks/>
              </p:cNvCxnSpPr>
              <p:nvPr/>
            </p:nvCxnSpPr>
            <p:spPr bwMode="auto">
              <a:xfrm>
                <a:off x="4610101" y="158326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98" name="Straight Connector 9497">
                <a:extLst>
                  <a:ext uri="{FF2B5EF4-FFF2-40B4-BE49-F238E27FC236}">
                    <a16:creationId xmlns:a16="http://schemas.microsoft.com/office/drawing/2014/main" id="{558272C3-76B7-5A9E-146B-5F1398CB1580}"/>
                  </a:ext>
                </a:extLst>
              </p:cNvPr>
              <p:cNvCxnSpPr>
                <a:cxnSpLocks/>
              </p:cNvCxnSpPr>
              <p:nvPr/>
            </p:nvCxnSpPr>
            <p:spPr bwMode="auto">
              <a:xfrm>
                <a:off x="4606926" y="158326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499" name="Straight Connector 9498">
                <a:extLst>
                  <a:ext uri="{FF2B5EF4-FFF2-40B4-BE49-F238E27FC236}">
                    <a16:creationId xmlns:a16="http://schemas.microsoft.com/office/drawing/2014/main" id="{F94207FD-500F-6C50-22DC-E4688F3CF39B}"/>
                  </a:ext>
                </a:extLst>
              </p:cNvPr>
              <p:cNvCxnSpPr>
                <a:cxnSpLocks/>
              </p:cNvCxnSpPr>
              <p:nvPr/>
            </p:nvCxnSpPr>
            <p:spPr bwMode="auto">
              <a:xfrm>
                <a:off x="4545542" y="1575329"/>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00" name="Straight Connector 9499">
                <a:extLst>
                  <a:ext uri="{FF2B5EF4-FFF2-40B4-BE49-F238E27FC236}">
                    <a16:creationId xmlns:a16="http://schemas.microsoft.com/office/drawing/2014/main" id="{11EF0E4D-5150-922C-285D-A5FAE924C3DB}"/>
                  </a:ext>
                </a:extLst>
              </p:cNvPr>
              <p:cNvCxnSpPr>
                <a:cxnSpLocks/>
              </p:cNvCxnSpPr>
              <p:nvPr/>
            </p:nvCxnSpPr>
            <p:spPr bwMode="auto">
              <a:xfrm>
                <a:off x="4506384" y="1575329"/>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01" name="Straight Connector 9500">
                <a:extLst>
                  <a:ext uri="{FF2B5EF4-FFF2-40B4-BE49-F238E27FC236}">
                    <a16:creationId xmlns:a16="http://schemas.microsoft.com/office/drawing/2014/main" id="{4BF898AD-2CB9-89AB-3F00-957BF929D41C}"/>
                  </a:ext>
                </a:extLst>
              </p:cNvPr>
              <p:cNvCxnSpPr>
                <a:cxnSpLocks/>
              </p:cNvCxnSpPr>
              <p:nvPr/>
            </p:nvCxnSpPr>
            <p:spPr bwMode="auto">
              <a:xfrm>
                <a:off x="4476751" y="1575329"/>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02" name="Straight Connector 9501">
                <a:extLst>
                  <a:ext uri="{FF2B5EF4-FFF2-40B4-BE49-F238E27FC236}">
                    <a16:creationId xmlns:a16="http://schemas.microsoft.com/office/drawing/2014/main" id="{A83D3868-EC87-646D-7D81-4C276B09BAAD}"/>
                  </a:ext>
                </a:extLst>
              </p:cNvPr>
              <p:cNvCxnSpPr>
                <a:cxnSpLocks/>
              </p:cNvCxnSpPr>
              <p:nvPr/>
            </p:nvCxnSpPr>
            <p:spPr bwMode="auto">
              <a:xfrm>
                <a:off x="4452409" y="1575329"/>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03" name="Straight Connector 9502">
                <a:extLst>
                  <a:ext uri="{FF2B5EF4-FFF2-40B4-BE49-F238E27FC236}">
                    <a16:creationId xmlns:a16="http://schemas.microsoft.com/office/drawing/2014/main" id="{9A3C292B-2AF1-A5F2-A4D7-B526678D9A9C}"/>
                  </a:ext>
                </a:extLst>
              </p:cNvPr>
              <p:cNvCxnSpPr>
                <a:cxnSpLocks/>
              </p:cNvCxnSpPr>
              <p:nvPr/>
            </p:nvCxnSpPr>
            <p:spPr bwMode="auto">
              <a:xfrm>
                <a:off x="4422775" y="1575329"/>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04" name="Straight Connector 9503">
                <a:extLst>
                  <a:ext uri="{FF2B5EF4-FFF2-40B4-BE49-F238E27FC236}">
                    <a16:creationId xmlns:a16="http://schemas.microsoft.com/office/drawing/2014/main" id="{27957E8F-6A2B-55C1-3B39-5139EFCD4ADE}"/>
                  </a:ext>
                </a:extLst>
              </p:cNvPr>
              <p:cNvCxnSpPr>
                <a:cxnSpLocks/>
              </p:cNvCxnSpPr>
              <p:nvPr/>
            </p:nvCxnSpPr>
            <p:spPr bwMode="auto">
              <a:xfrm>
                <a:off x="4409016" y="1575329"/>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05" name="Straight Connector 9504">
                <a:extLst>
                  <a:ext uri="{FF2B5EF4-FFF2-40B4-BE49-F238E27FC236}">
                    <a16:creationId xmlns:a16="http://schemas.microsoft.com/office/drawing/2014/main" id="{00BE3503-A129-39B0-61E2-1BFE0FB155A8}"/>
                  </a:ext>
                </a:extLst>
              </p:cNvPr>
              <p:cNvCxnSpPr>
                <a:cxnSpLocks/>
              </p:cNvCxnSpPr>
              <p:nvPr/>
            </p:nvCxnSpPr>
            <p:spPr bwMode="auto">
              <a:xfrm>
                <a:off x="4398433" y="1575329"/>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06" name="Straight Connector 9505">
                <a:extLst>
                  <a:ext uri="{FF2B5EF4-FFF2-40B4-BE49-F238E27FC236}">
                    <a16:creationId xmlns:a16="http://schemas.microsoft.com/office/drawing/2014/main" id="{15206132-4642-C54E-B36B-A9C71F43101D}"/>
                  </a:ext>
                </a:extLst>
              </p:cNvPr>
              <p:cNvCxnSpPr>
                <a:cxnSpLocks/>
              </p:cNvCxnSpPr>
              <p:nvPr/>
            </p:nvCxnSpPr>
            <p:spPr bwMode="auto">
              <a:xfrm>
                <a:off x="4325408" y="1575329"/>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07" name="Straight Connector 9506">
                <a:extLst>
                  <a:ext uri="{FF2B5EF4-FFF2-40B4-BE49-F238E27FC236}">
                    <a16:creationId xmlns:a16="http://schemas.microsoft.com/office/drawing/2014/main" id="{F9A7F572-6FEC-E50E-3506-75A7A04D7758}"/>
                  </a:ext>
                </a:extLst>
              </p:cNvPr>
              <p:cNvCxnSpPr>
                <a:cxnSpLocks/>
              </p:cNvCxnSpPr>
              <p:nvPr/>
            </p:nvCxnSpPr>
            <p:spPr bwMode="auto">
              <a:xfrm>
                <a:off x="4297891" y="1575329"/>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08" name="Straight Connector 9507">
                <a:extLst>
                  <a:ext uri="{FF2B5EF4-FFF2-40B4-BE49-F238E27FC236}">
                    <a16:creationId xmlns:a16="http://schemas.microsoft.com/office/drawing/2014/main" id="{B828E985-417E-61FA-A1FF-BE6689817DB6}"/>
                  </a:ext>
                </a:extLst>
              </p:cNvPr>
              <p:cNvCxnSpPr>
                <a:cxnSpLocks/>
              </p:cNvCxnSpPr>
              <p:nvPr/>
            </p:nvCxnSpPr>
            <p:spPr bwMode="auto">
              <a:xfrm>
                <a:off x="4288366" y="157321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09" name="Straight Connector 9508">
                <a:extLst>
                  <a:ext uri="{FF2B5EF4-FFF2-40B4-BE49-F238E27FC236}">
                    <a16:creationId xmlns:a16="http://schemas.microsoft.com/office/drawing/2014/main" id="{285F8E01-37F2-AE4B-4563-DC4FB64FB36B}"/>
                  </a:ext>
                </a:extLst>
              </p:cNvPr>
              <p:cNvCxnSpPr>
                <a:cxnSpLocks/>
              </p:cNvCxnSpPr>
              <p:nvPr/>
            </p:nvCxnSpPr>
            <p:spPr bwMode="auto">
              <a:xfrm>
                <a:off x="4264024" y="1575329"/>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10" name="Straight Connector 9509">
                <a:extLst>
                  <a:ext uri="{FF2B5EF4-FFF2-40B4-BE49-F238E27FC236}">
                    <a16:creationId xmlns:a16="http://schemas.microsoft.com/office/drawing/2014/main" id="{08F80582-4E10-9BCF-7E55-C39A929773BD}"/>
                  </a:ext>
                </a:extLst>
              </p:cNvPr>
              <p:cNvCxnSpPr>
                <a:cxnSpLocks/>
              </p:cNvCxnSpPr>
              <p:nvPr/>
            </p:nvCxnSpPr>
            <p:spPr bwMode="auto">
              <a:xfrm>
                <a:off x="4179358" y="1575329"/>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11" name="Straight Connector 9510">
                <a:extLst>
                  <a:ext uri="{FF2B5EF4-FFF2-40B4-BE49-F238E27FC236}">
                    <a16:creationId xmlns:a16="http://schemas.microsoft.com/office/drawing/2014/main" id="{B59111CA-E79A-3979-F849-DB41C325CEDD}"/>
                  </a:ext>
                </a:extLst>
              </p:cNvPr>
              <p:cNvCxnSpPr>
                <a:cxnSpLocks/>
              </p:cNvCxnSpPr>
              <p:nvPr/>
            </p:nvCxnSpPr>
            <p:spPr bwMode="auto">
              <a:xfrm>
                <a:off x="4099983" y="157003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12" name="Straight Connector 9511">
                <a:extLst>
                  <a:ext uri="{FF2B5EF4-FFF2-40B4-BE49-F238E27FC236}">
                    <a16:creationId xmlns:a16="http://schemas.microsoft.com/office/drawing/2014/main" id="{6AAD4158-6EB1-F56F-E8FC-8F2F4BACAB3C}"/>
                  </a:ext>
                </a:extLst>
              </p:cNvPr>
              <p:cNvCxnSpPr>
                <a:cxnSpLocks/>
              </p:cNvCxnSpPr>
              <p:nvPr/>
            </p:nvCxnSpPr>
            <p:spPr bwMode="auto">
              <a:xfrm>
                <a:off x="4070349" y="157003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13" name="Straight Connector 9512">
                <a:extLst>
                  <a:ext uri="{FF2B5EF4-FFF2-40B4-BE49-F238E27FC236}">
                    <a16:creationId xmlns:a16="http://schemas.microsoft.com/office/drawing/2014/main" id="{0E3C23BE-9D33-5DF5-4719-35F21D1A2915}"/>
                  </a:ext>
                </a:extLst>
              </p:cNvPr>
              <p:cNvCxnSpPr>
                <a:cxnSpLocks/>
              </p:cNvCxnSpPr>
              <p:nvPr/>
            </p:nvCxnSpPr>
            <p:spPr bwMode="auto">
              <a:xfrm>
                <a:off x="4023782" y="157003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14" name="Straight Connector 9513">
                <a:extLst>
                  <a:ext uri="{FF2B5EF4-FFF2-40B4-BE49-F238E27FC236}">
                    <a16:creationId xmlns:a16="http://schemas.microsoft.com/office/drawing/2014/main" id="{A0366E45-C1A8-8E51-A951-8004563C9FF2}"/>
                  </a:ext>
                </a:extLst>
              </p:cNvPr>
              <p:cNvCxnSpPr>
                <a:cxnSpLocks/>
              </p:cNvCxnSpPr>
              <p:nvPr/>
            </p:nvCxnSpPr>
            <p:spPr bwMode="auto">
              <a:xfrm>
                <a:off x="3953932" y="155945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15" name="Straight Connector 9514">
                <a:extLst>
                  <a:ext uri="{FF2B5EF4-FFF2-40B4-BE49-F238E27FC236}">
                    <a16:creationId xmlns:a16="http://schemas.microsoft.com/office/drawing/2014/main" id="{F9CDE06B-729A-99B5-A88C-CF453268198C}"/>
                  </a:ext>
                </a:extLst>
              </p:cNvPr>
              <p:cNvCxnSpPr>
                <a:cxnSpLocks/>
              </p:cNvCxnSpPr>
              <p:nvPr/>
            </p:nvCxnSpPr>
            <p:spPr bwMode="auto">
              <a:xfrm>
                <a:off x="3945465" y="155945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16" name="Straight Connector 9515">
                <a:extLst>
                  <a:ext uri="{FF2B5EF4-FFF2-40B4-BE49-F238E27FC236}">
                    <a16:creationId xmlns:a16="http://schemas.microsoft.com/office/drawing/2014/main" id="{70DA22D5-E4CE-0E99-0E3B-1515CBCC2E4E}"/>
                  </a:ext>
                </a:extLst>
              </p:cNvPr>
              <p:cNvCxnSpPr>
                <a:cxnSpLocks/>
              </p:cNvCxnSpPr>
              <p:nvPr/>
            </p:nvCxnSpPr>
            <p:spPr bwMode="auto">
              <a:xfrm>
                <a:off x="3887256" y="155945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17" name="Straight Connector 9516">
                <a:extLst>
                  <a:ext uri="{FF2B5EF4-FFF2-40B4-BE49-F238E27FC236}">
                    <a16:creationId xmlns:a16="http://schemas.microsoft.com/office/drawing/2014/main" id="{EFE0C983-F006-D189-DAE4-4B91185CF339}"/>
                  </a:ext>
                </a:extLst>
              </p:cNvPr>
              <p:cNvCxnSpPr>
                <a:cxnSpLocks/>
              </p:cNvCxnSpPr>
              <p:nvPr/>
            </p:nvCxnSpPr>
            <p:spPr bwMode="auto">
              <a:xfrm>
                <a:off x="3860798" y="155945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18" name="Straight Connector 9517">
                <a:extLst>
                  <a:ext uri="{FF2B5EF4-FFF2-40B4-BE49-F238E27FC236}">
                    <a16:creationId xmlns:a16="http://schemas.microsoft.com/office/drawing/2014/main" id="{0C4AC98A-5FD1-E45E-963E-5420B3542AA5}"/>
                  </a:ext>
                </a:extLst>
              </p:cNvPr>
              <p:cNvCxnSpPr>
                <a:cxnSpLocks/>
              </p:cNvCxnSpPr>
              <p:nvPr/>
            </p:nvCxnSpPr>
            <p:spPr bwMode="auto">
              <a:xfrm>
                <a:off x="3812115" y="155945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19" name="Straight Connector 9518">
                <a:extLst>
                  <a:ext uri="{FF2B5EF4-FFF2-40B4-BE49-F238E27FC236}">
                    <a16:creationId xmlns:a16="http://schemas.microsoft.com/office/drawing/2014/main" id="{C21BF490-F668-4FCE-627A-45FDD754FABA}"/>
                  </a:ext>
                </a:extLst>
              </p:cNvPr>
              <p:cNvCxnSpPr>
                <a:cxnSpLocks/>
              </p:cNvCxnSpPr>
              <p:nvPr/>
            </p:nvCxnSpPr>
            <p:spPr bwMode="auto">
              <a:xfrm>
                <a:off x="3772956" y="155945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20" name="Straight Connector 9519">
                <a:extLst>
                  <a:ext uri="{FF2B5EF4-FFF2-40B4-BE49-F238E27FC236}">
                    <a16:creationId xmlns:a16="http://schemas.microsoft.com/office/drawing/2014/main" id="{41EA2C72-2571-4714-69E4-E73AF07B03AE}"/>
                  </a:ext>
                </a:extLst>
              </p:cNvPr>
              <p:cNvCxnSpPr>
                <a:cxnSpLocks/>
              </p:cNvCxnSpPr>
              <p:nvPr/>
            </p:nvCxnSpPr>
            <p:spPr bwMode="auto">
              <a:xfrm>
                <a:off x="3753906" y="155945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21" name="Straight Connector 9520">
                <a:extLst>
                  <a:ext uri="{FF2B5EF4-FFF2-40B4-BE49-F238E27FC236}">
                    <a16:creationId xmlns:a16="http://schemas.microsoft.com/office/drawing/2014/main" id="{61CEAE3F-9FCD-3EBE-9F00-261A2BAD00DD}"/>
                  </a:ext>
                </a:extLst>
              </p:cNvPr>
              <p:cNvCxnSpPr>
                <a:cxnSpLocks/>
              </p:cNvCxnSpPr>
              <p:nvPr/>
            </p:nvCxnSpPr>
            <p:spPr bwMode="auto">
              <a:xfrm>
                <a:off x="3743323" y="1559455"/>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22" name="Straight Connector 9521">
                <a:extLst>
                  <a:ext uri="{FF2B5EF4-FFF2-40B4-BE49-F238E27FC236}">
                    <a16:creationId xmlns:a16="http://schemas.microsoft.com/office/drawing/2014/main" id="{36145A5D-8969-9DC6-0D25-CF7AD8682DE7}"/>
                  </a:ext>
                </a:extLst>
              </p:cNvPr>
              <p:cNvCxnSpPr>
                <a:cxnSpLocks/>
              </p:cNvCxnSpPr>
              <p:nvPr/>
            </p:nvCxnSpPr>
            <p:spPr bwMode="auto">
              <a:xfrm>
                <a:off x="3706281" y="155045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23" name="Straight Connector 9522">
                <a:extLst>
                  <a:ext uri="{FF2B5EF4-FFF2-40B4-BE49-F238E27FC236}">
                    <a16:creationId xmlns:a16="http://schemas.microsoft.com/office/drawing/2014/main" id="{3298963A-89AE-3CFA-DE79-B0A7A6D1B582}"/>
                  </a:ext>
                </a:extLst>
              </p:cNvPr>
              <p:cNvCxnSpPr>
                <a:cxnSpLocks/>
              </p:cNvCxnSpPr>
              <p:nvPr/>
            </p:nvCxnSpPr>
            <p:spPr bwMode="auto">
              <a:xfrm>
                <a:off x="3677706" y="155045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24" name="Straight Connector 9523">
                <a:extLst>
                  <a:ext uri="{FF2B5EF4-FFF2-40B4-BE49-F238E27FC236}">
                    <a16:creationId xmlns:a16="http://schemas.microsoft.com/office/drawing/2014/main" id="{2DD12280-5461-A01B-D36A-F409C7D4EC0B}"/>
                  </a:ext>
                </a:extLst>
              </p:cNvPr>
              <p:cNvCxnSpPr>
                <a:cxnSpLocks/>
              </p:cNvCxnSpPr>
              <p:nvPr/>
            </p:nvCxnSpPr>
            <p:spPr bwMode="auto">
              <a:xfrm>
                <a:off x="3629023" y="155045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25" name="Straight Connector 9524">
                <a:extLst>
                  <a:ext uri="{FF2B5EF4-FFF2-40B4-BE49-F238E27FC236}">
                    <a16:creationId xmlns:a16="http://schemas.microsoft.com/office/drawing/2014/main" id="{A43E5CCF-F930-2427-985C-480D160D9921}"/>
                  </a:ext>
                </a:extLst>
              </p:cNvPr>
              <p:cNvCxnSpPr>
                <a:cxnSpLocks/>
              </p:cNvCxnSpPr>
              <p:nvPr/>
            </p:nvCxnSpPr>
            <p:spPr bwMode="auto">
              <a:xfrm>
                <a:off x="3615265" y="155045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26" name="Straight Connector 9525">
                <a:extLst>
                  <a:ext uri="{FF2B5EF4-FFF2-40B4-BE49-F238E27FC236}">
                    <a16:creationId xmlns:a16="http://schemas.microsoft.com/office/drawing/2014/main" id="{DFA7A4AF-F230-4CF7-CA41-CE63B5AC44A2}"/>
                  </a:ext>
                </a:extLst>
              </p:cNvPr>
              <p:cNvCxnSpPr>
                <a:cxnSpLocks/>
              </p:cNvCxnSpPr>
              <p:nvPr/>
            </p:nvCxnSpPr>
            <p:spPr bwMode="auto">
              <a:xfrm>
                <a:off x="3580340" y="155045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27" name="Straight Connector 9526">
                <a:extLst>
                  <a:ext uri="{FF2B5EF4-FFF2-40B4-BE49-F238E27FC236}">
                    <a16:creationId xmlns:a16="http://schemas.microsoft.com/office/drawing/2014/main" id="{0FCBC8A6-5414-D05B-C1B2-0C3710FD8750}"/>
                  </a:ext>
                </a:extLst>
              </p:cNvPr>
              <p:cNvCxnSpPr>
                <a:cxnSpLocks/>
              </p:cNvCxnSpPr>
              <p:nvPr/>
            </p:nvCxnSpPr>
            <p:spPr bwMode="auto">
              <a:xfrm>
                <a:off x="3522132" y="155045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28" name="Straight Connector 9527">
                <a:extLst>
                  <a:ext uri="{FF2B5EF4-FFF2-40B4-BE49-F238E27FC236}">
                    <a16:creationId xmlns:a16="http://schemas.microsoft.com/office/drawing/2014/main" id="{B1FCE831-7460-5BC5-6601-6F984873923B}"/>
                  </a:ext>
                </a:extLst>
              </p:cNvPr>
              <p:cNvCxnSpPr>
                <a:cxnSpLocks/>
              </p:cNvCxnSpPr>
              <p:nvPr/>
            </p:nvCxnSpPr>
            <p:spPr bwMode="auto">
              <a:xfrm>
                <a:off x="3480857" y="155045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29" name="Straight Connector 9528">
                <a:extLst>
                  <a:ext uri="{FF2B5EF4-FFF2-40B4-BE49-F238E27FC236}">
                    <a16:creationId xmlns:a16="http://schemas.microsoft.com/office/drawing/2014/main" id="{38D3FE7C-085E-7CF2-2EEF-92256E4FF302}"/>
                  </a:ext>
                </a:extLst>
              </p:cNvPr>
              <p:cNvCxnSpPr>
                <a:cxnSpLocks/>
              </p:cNvCxnSpPr>
              <p:nvPr/>
            </p:nvCxnSpPr>
            <p:spPr bwMode="auto">
              <a:xfrm>
                <a:off x="3473449" y="1550458"/>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30" name="Straight Connector 9529">
                <a:extLst>
                  <a:ext uri="{FF2B5EF4-FFF2-40B4-BE49-F238E27FC236}">
                    <a16:creationId xmlns:a16="http://schemas.microsoft.com/office/drawing/2014/main" id="{C107FA05-04B5-5932-8E58-9D94AE5649E1}"/>
                  </a:ext>
                </a:extLst>
              </p:cNvPr>
              <p:cNvCxnSpPr>
                <a:cxnSpLocks/>
              </p:cNvCxnSpPr>
              <p:nvPr/>
            </p:nvCxnSpPr>
            <p:spPr bwMode="auto">
              <a:xfrm>
                <a:off x="3384549"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31" name="Straight Connector 9530">
                <a:extLst>
                  <a:ext uri="{FF2B5EF4-FFF2-40B4-BE49-F238E27FC236}">
                    <a16:creationId xmlns:a16="http://schemas.microsoft.com/office/drawing/2014/main" id="{65EF0BE3-CB7A-353E-91A9-679B095FDF17}"/>
                  </a:ext>
                </a:extLst>
              </p:cNvPr>
              <p:cNvCxnSpPr>
                <a:cxnSpLocks/>
              </p:cNvCxnSpPr>
              <p:nvPr/>
            </p:nvCxnSpPr>
            <p:spPr bwMode="auto">
              <a:xfrm>
                <a:off x="3325282"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32" name="Straight Connector 9531">
                <a:extLst>
                  <a:ext uri="{FF2B5EF4-FFF2-40B4-BE49-F238E27FC236}">
                    <a16:creationId xmlns:a16="http://schemas.microsoft.com/office/drawing/2014/main" id="{B65B6008-9AD8-CE7A-5979-641D4DDDBA8B}"/>
                  </a:ext>
                </a:extLst>
              </p:cNvPr>
              <p:cNvCxnSpPr>
                <a:cxnSpLocks/>
              </p:cNvCxnSpPr>
              <p:nvPr/>
            </p:nvCxnSpPr>
            <p:spPr bwMode="auto">
              <a:xfrm>
                <a:off x="3271307"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33" name="Straight Connector 9532">
                <a:extLst>
                  <a:ext uri="{FF2B5EF4-FFF2-40B4-BE49-F238E27FC236}">
                    <a16:creationId xmlns:a16="http://schemas.microsoft.com/office/drawing/2014/main" id="{28211789-DDA4-A7E7-ED55-1CBA2B3E6CEC}"/>
                  </a:ext>
                </a:extLst>
              </p:cNvPr>
              <p:cNvCxnSpPr>
                <a:cxnSpLocks/>
              </p:cNvCxnSpPr>
              <p:nvPr/>
            </p:nvCxnSpPr>
            <p:spPr bwMode="auto">
              <a:xfrm>
                <a:off x="3266015"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34" name="Straight Connector 9533">
                <a:extLst>
                  <a:ext uri="{FF2B5EF4-FFF2-40B4-BE49-F238E27FC236}">
                    <a16:creationId xmlns:a16="http://schemas.microsoft.com/office/drawing/2014/main" id="{D5C5C9A9-4C1E-5ABC-1E35-D376E449C508}"/>
                  </a:ext>
                </a:extLst>
              </p:cNvPr>
              <p:cNvCxnSpPr>
                <a:cxnSpLocks/>
              </p:cNvCxnSpPr>
              <p:nvPr/>
            </p:nvCxnSpPr>
            <p:spPr bwMode="auto">
              <a:xfrm>
                <a:off x="3237440"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35" name="Straight Connector 9534">
                <a:extLst>
                  <a:ext uri="{FF2B5EF4-FFF2-40B4-BE49-F238E27FC236}">
                    <a16:creationId xmlns:a16="http://schemas.microsoft.com/office/drawing/2014/main" id="{7774B188-28B8-014B-3ACA-70673DA2F32C}"/>
                  </a:ext>
                </a:extLst>
              </p:cNvPr>
              <p:cNvCxnSpPr>
                <a:cxnSpLocks/>
              </p:cNvCxnSpPr>
              <p:nvPr/>
            </p:nvCxnSpPr>
            <p:spPr bwMode="auto">
              <a:xfrm>
                <a:off x="3207807"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36" name="Straight Connector 9535">
                <a:extLst>
                  <a:ext uri="{FF2B5EF4-FFF2-40B4-BE49-F238E27FC236}">
                    <a16:creationId xmlns:a16="http://schemas.microsoft.com/office/drawing/2014/main" id="{C064BD5D-B345-982E-1847-2C7E171299FE}"/>
                  </a:ext>
                </a:extLst>
              </p:cNvPr>
              <p:cNvCxnSpPr>
                <a:cxnSpLocks/>
              </p:cNvCxnSpPr>
              <p:nvPr/>
            </p:nvCxnSpPr>
            <p:spPr bwMode="auto">
              <a:xfrm>
                <a:off x="3164416"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37" name="Straight Connector 9536">
                <a:extLst>
                  <a:ext uri="{FF2B5EF4-FFF2-40B4-BE49-F238E27FC236}">
                    <a16:creationId xmlns:a16="http://schemas.microsoft.com/office/drawing/2014/main" id="{99BD0080-141B-BDEF-79C7-04EED1B8E656}"/>
                  </a:ext>
                </a:extLst>
              </p:cNvPr>
              <p:cNvCxnSpPr>
                <a:cxnSpLocks/>
              </p:cNvCxnSpPr>
              <p:nvPr/>
            </p:nvCxnSpPr>
            <p:spPr bwMode="auto">
              <a:xfrm>
                <a:off x="3132666"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38" name="Straight Connector 9537">
                <a:extLst>
                  <a:ext uri="{FF2B5EF4-FFF2-40B4-BE49-F238E27FC236}">
                    <a16:creationId xmlns:a16="http://schemas.microsoft.com/office/drawing/2014/main" id="{9E68DDBE-1568-1974-31D2-C6BE74FDC11D}"/>
                  </a:ext>
                </a:extLst>
              </p:cNvPr>
              <p:cNvCxnSpPr>
                <a:cxnSpLocks/>
              </p:cNvCxnSpPr>
              <p:nvPr/>
            </p:nvCxnSpPr>
            <p:spPr bwMode="auto">
              <a:xfrm>
                <a:off x="3129491"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39" name="Straight Connector 9538">
                <a:extLst>
                  <a:ext uri="{FF2B5EF4-FFF2-40B4-BE49-F238E27FC236}">
                    <a16:creationId xmlns:a16="http://schemas.microsoft.com/office/drawing/2014/main" id="{B9E82B1C-E4DE-66F3-3171-8016CD10DA32}"/>
                  </a:ext>
                </a:extLst>
              </p:cNvPr>
              <p:cNvCxnSpPr>
                <a:cxnSpLocks/>
              </p:cNvCxnSpPr>
              <p:nvPr/>
            </p:nvCxnSpPr>
            <p:spPr bwMode="auto">
              <a:xfrm>
                <a:off x="3111499"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40" name="Straight Connector 9539">
                <a:extLst>
                  <a:ext uri="{FF2B5EF4-FFF2-40B4-BE49-F238E27FC236}">
                    <a16:creationId xmlns:a16="http://schemas.microsoft.com/office/drawing/2014/main" id="{7B162C35-D62B-D359-3E9E-CB760E41BC5D}"/>
                  </a:ext>
                </a:extLst>
              </p:cNvPr>
              <p:cNvCxnSpPr>
                <a:cxnSpLocks/>
              </p:cNvCxnSpPr>
              <p:nvPr/>
            </p:nvCxnSpPr>
            <p:spPr bwMode="auto">
              <a:xfrm>
                <a:off x="3082924"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41" name="Straight Connector 9540">
                <a:extLst>
                  <a:ext uri="{FF2B5EF4-FFF2-40B4-BE49-F238E27FC236}">
                    <a16:creationId xmlns:a16="http://schemas.microsoft.com/office/drawing/2014/main" id="{30CE51A9-368A-727B-88FA-7B63F5BA3505}"/>
                  </a:ext>
                </a:extLst>
              </p:cNvPr>
              <p:cNvCxnSpPr>
                <a:cxnSpLocks/>
              </p:cNvCxnSpPr>
              <p:nvPr/>
            </p:nvCxnSpPr>
            <p:spPr bwMode="auto">
              <a:xfrm>
                <a:off x="3073399"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42" name="Straight Connector 9541">
                <a:extLst>
                  <a:ext uri="{FF2B5EF4-FFF2-40B4-BE49-F238E27FC236}">
                    <a16:creationId xmlns:a16="http://schemas.microsoft.com/office/drawing/2014/main" id="{903DE932-2FF8-153E-9B89-2D7566D6C9CB}"/>
                  </a:ext>
                </a:extLst>
              </p:cNvPr>
              <p:cNvCxnSpPr>
                <a:cxnSpLocks/>
              </p:cNvCxnSpPr>
              <p:nvPr/>
            </p:nvCxnSpPr>
            <p:spPr bwMode="auto">
              <a:xfrm>
                <a:off x="3069166"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43" name="Straight Connector 9542">
                <a:extLst>
                  <a:ext uri="{FF2B5EF4-FFF2-40B4-BE49-F238E27FC236}">
                    <a16:creationId xmlns:a16="http://schemas.microsoft.com/office/drawing/2014/main" id="{D8BB0A8A-E8CA-F5D0-F3BA-E171A55C7D9B}"/>
                  </a:ext>
                </a:extLst>
              </p:cNvPr>
              <p:cNvCxnSpPr>
                <a:cxnSpLocks/>
              </p:cNvCxnSpPr>
              <p:nvPr/>
            </p:nvCxnSpPr>
            <p:spPr bwMode="auto">
              <a:xfrm>
                <a:off x="3010958"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44" name="Straight Connector 9543">
                <a:extLst>
                  <a:ext uri="{FF2B5EF4-FFF2-40B4-BE49-F238E27FC236}">
                    <a16:creationId xmlns:a16="http://schemas.microsoft.com/office/drawing/2014/main" id="{735B4DD3-EF68-B394-2230-EC4BFC4B55A1}"/>
                  </a:ext>
                </a:extLst>
              </p:cNvPr>
              <p:cNvCxnSpPr>
                <a:cxnSpLocks/>
              </p:cNvCxnSpPr>
              <p:nvPr/>
            </p:nvCxnSpPr>
            <p:spPr bwMode="auto">
              <a:xfrm>
                <a:off x="2994025"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45" name="Straight Connector 9544">
                <a:extLst>
                  <a:ext uri="{FF2B5EF4-FFF2-40B4-BE49-F238E27FC236}">
                    <a16:creationId xmlns:a16="http://schemas.microsoft.com/office/drawing/2014/main" id="{F1FBD113-989A-AB3A-C246-C1871474CB02}"/>
                  </a:ext>
                </a:extLst>
              </p:cNvPr>
              <p:cNvCxnSpPr>
                <a:cxnSpLocks/>
              </p:cNvCxnSpPr>
              <p:nvPr/>
            </p:nvCxnSpPr>
            <p:spPr bwMode="auto">
              <a:xfrm>
                <a:off x="2982384"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46" name="Straight Connector 9545">
                <a:extLst>
                  <a:ext uri="{FF2B5EF4-FFF2-40B4-BE49-F238E27FC236}">
                    <a16:creationId xmlns:a16="http://schemas.microsoft.com/office/drawing/2014/main" id="{9B411E61-391E-4F4D-CFF0-1C1E675737C7}"/>
                  </a:ext>
                </a:extLst>
              </p:cNvPr>
              <p:cNvCxnSpPr>
                <a:cxnSpLocks/>
              </p:cNvCxnSpPr>
              <p:nvPr/>
            </p:nvCxnSpPr>
            <p:spPr bwMode="auto">
              <a:xfrm>
                <a:off x="2958042"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47" name="Straight Connector 9546">
                <a:extLst>
                  <a:ext uri="{FF2B5EF4-FFF2-40B4-BE49-F238E27FC236}">
                    <a16:creationId xmlns:a16="http://schemas.microsoft.com/office/drawing/2014/main" id="{7448EAD2-2251-5F41-8BE3-CC34E40AE0C7}"/>
                  </a:ext>
                </a:extLst>
              </p:cNvPr>
              <p:cNvCxnSpPr>
                <a:cxnSpLocks/>
              </p:cNvCxnSpPr>
              <p:nvPr/>
            </p:nvCxnSpPr>
            <p:spPr bwMode="auto">
              <a:xfrm>
                <a:off x="2931583"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48" name="Straight Connector 9547">
                <a:extLst>
                  <a:ext uri="{FF2B5EF4-FFF2-40B4-BE49-F238E27FC236}">
                    <a16:creationId xmlns:a16="http://schemas.microsoft.com/office/drawing/2014/main" id="{81F04BC3-9E88-3C68-A8CD-5E8E1252B5BA}"/>
                  </a:ext>
                </a:extLst>
              </p:cNvPr>
              <p:cNvCxnSpPr>
                <a:cxnSpLocks/>
              </p:cNvCxnSpPr>
              <p:nvPr/>
            </p:nvCxnSpPr>
            <p:spPr bwMode="auto">
              <a:xfrm>
                <a:off x="2908300"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49" name="Straight Connector 9548">
                <a:extLst>
                  <a:ext uri="{FF2B5EF4-FFF2-40B4-BE49-F238E27FC236}">
                    <a16:creationId xmlns:a16="http://schemas.microsoft.com/office/drawing/2014/main" id="{13D4FB90-1A47-C985-77A4-329E8DF21D8F}"/>
                  </a:ext>
                </a:extLst>
              </p:cNvPr>
              <p:cNvCxnSpPr>
                <a:cxnSpLocks/>
              </p:cNvCxnSpPr>
              <p:nvPr/>
            </p:nvCxnSpPr>
            <p:spPr bwMode="auto">
              <a:xfrm>
                <a:off x="2900892"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50" name="Straight Connector 9549">
                <a:extLst>
                  <a:ext uri="{FF2B5EF4-FFF2-40B4-BE49-F238E27FC236}">
                    <a16:creationId xmlns:a16="http://schemas.microsoft.com/office/drawing/2014/main" id="{8D66B404-C766-09CC-AFA0-C8995C0DE342}"/>
                  </a:ext>
                </a:extLst>
              </p:cNvPr>
              <p:cNvCxnSpPr>
                <a:cxnSpLocks/>
              </p:cNvCxnSpPr>
              <p:nvPr/>
            </p:nvCxnSpPr>
            <p:spPr bwMode="auto">
              <a:xfrm>
                <a:off x="2878667"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51" name="Straight Connector 9550">
                <a:extLst>
                  <a:ext uri="{FF2B5EF4-FFF2-40B4-BE49-F238E27FC236}">
                    <a16:creationId xmlns:a16="http://schemas.microsoft.com/office/drawing/2014/main" id="{8835B99A-F3F8-2C84-FB7A-96ADC0FC4B57}"/>
                  </a:ext>
                </a:extLst>
              </p:cNvPr>
              <p:cNvCxnSpPr>
                <a:cxnSpLocks/>
              </p:cNvCxnSpPr>
              <p:nvPr/>
            </p:nvCxnSpPr>
            <p:spPr bwMode="auto">
              <a:xfrm>
                <a:off x="2868083"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52" name="Straight Connector 9551">
                <a:extLst>
                  <a:ext uri="{FF2B5EF4-FFF2-40B4-BE49-F238E27FC236}">
                    <a16:creationId xmlns:a16="http://schemas.microsoft.com/office/drawing/2014/main" id="{871D4970-2810-E372-3341-A14538D056B4}"/>
                  </a:ext>
                </a:extLst>
              </p:cNvPr>
              <p:cNvCxnSpPr>
                <a:cxnSpLocks/>
              </p:cNvCxnSpPr>
              <p:nvPr/>
            </p:nvCxnSpPr>
            <p:spPr bwMode="auto">
              <a:xfrm>
                <a:off x="2856441"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53" name="Straight Connector 9552">
                <a:extLst>
                  <a:ext uri="{FF2B5EF4-FFF2-40B4-BE49-F238E27FC236}">
                    <a16:creationId xmlns:a16="http://schemas.microsoft.com/office/drawing/2014/main" id="{60E3AF67-5EC3-B283-6DDC-86003DA46439}"/>
                  </a:ext>
                </a:extLst>
              </p:cNvPr>
              <p:cNvCxnSpPr>
                <a:cxnSpLocks/>
              </p:cNvCxnSpPr>
              <p:nvPr/>
            </p:nvCxnSpPr>
            <p:spPr bwMode="auto">
              <a:xfrm>
                <a:off x="2847974"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54" name="Straight Connector 9553">
                <a:extLst>
                  <a:ext uri="{FF2B5EF4-FFF2-40B4-BE49-F238E27FC236}">
                    <a16:creationId xmlns:a16="http://schemas.microsoft.com/office/drawing/2014/main" id="{5E65E8CA-5DEC-EDEA-2EDB-545267699AB4}"/>
                  </a:ext>
                </a:extLst>
              </p:cNvPr>
              <p:cNvCxnSpPr>
                <a:cxnSpLocks/>
              </p:cNvCxnSpPr>
              <p:nvPr/>
            </p:nvCxnSpPr>
            <p:spPr bwMode="auto">
              <a:xfrm>
                <a:off x="2816224"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55" name="Straight Connector 9554">
                <a:extLst>
                  <a:ext uri="{FF2B5EF4-FFF2-40B4-BE49-F238E27FC236}">
                    <a16:creationId xmlns:a16="http://schemas.microsoft.com/office/drawing/2014/main" id="{A8D9E404-2966-08DF-868D-5E553AC495F8}"/>
                  </a:ext>
                </a:extLst>
              </p:cNvPr>
              <p:cNvCxnSpPr>
                <a:cxnSpLocks/>
              </p:cNvCxnSpPr>
              <p:nvPr/>
            </p:nvCxnSpPr>
            <p:spPr bwMode="auto">
              <a:xfrm>
                <a:off x="2769657"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56" name="Straight Connector 9555">
                <a:extLst>
                  <a:ext uri="{FF2B5EF4-FFF2-40B4-BE49-F238E27FC236}">
                    <a16:creationId xmlns:a16="http://schemas.microsoft.com/office/drawing/2014/main" id="{07FDF59E-0027-381B-6180-3BE7978AEB1C}"/>
                  </a:ext>
                </a:extLst>
              </p:cNvPr>
              <p:cNvCxnSpPr>
                <a:cxnSpLocks/>
              </p:cNvCxnSpPr>
              <p:nvPr/>
            </p:nvCxnSpPr>
            <p:spPr bwMode="auto">
              <a:xfrm>
                <a:off x="2761190"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57" name="Straight Connector 9556">
                <a:extLst>
                  <a:ext uri="{FF2B5EF4-FFF2-40B4-BE49-F238E27FC236}">
                    <a16:creationId xmlns:a16="http://schemas.microsoft.com/office/drawing/2014/main" id="{1FA02FFC-94D4-03AC-E4E9-4289F46449AD}"/>
                  </a:ext>
                </a:extLst>
              </p:cNvPr>
              <p:cNvCxnSpPr>
                <a:cxnSpLocks/>
              </p:cNvCxnSpPr>
              <p:nvPr/>
            </p:nvCxnSpPr>
            <p:spPr bwMode="auto">
              <a:xfrm>
                <a:off x="2752723"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58" name="Straight Connector 9557">
                <a:extLst>
                  <a:ext uri="{FF2B5EF4-FFF2-40B4-BE49-F238E27FC236}">
                    <a16:creationId xmlns:a16="http://schemas.microsoft.com/office/drawing/2014/main" id="{DCE17225-5A0F-BE3A-5D6B-DD00285D427D}"/>
                  </a:ext>
                </a:extLst>
              </p:cNvPr>
              <p:cNvCxnSpPr>
                <a:cxnSpLocks/>
              </p:cNvCxnSpPr>
              <p:nvPr/>
            </p:nvCxnSpPr>
            <p:spPr bwMode="auto">
              <a:xfrm>
                <a:off x="2683932"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59" name="Straight Connector 9558">
                <a:extLst>
                  <a:ext uri="{FF2B5EF4-FFF2-40B4-BE49-F238E27FC236}">
                    <a16:creationId xmlns:a16="http://schemas.microsoft.com/office/drawing/2014/main" id="{3AF2DB05-B883-56BF-D103-19799ADEB1E1}"/>
                  </a:ext>
                </a:extLst>
              </p:cNvPr>
              <p:cNvCxnSpPr>
                <a:cxnSpLocks/>
              </p:cNvCxnSpPr>
              <p:nvPr/>
            </p:nvCxnSpPr>
            <p:spPr bwMode="auto">
              <a:xfrm>
                <a:off x="2657473"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60" name="Straight Connector 9559">
                <a:extLst>
                  <a:ext uri="{FF2B5EF4-FFF2-40B4-BE49-F238E27FC236}">
                    <a16:creationId xmlns:a16="http://schemas.microsoft.com/office/drawing/2014/main" id="{BCEE04ED-E41B-E0B2-BAEA-283C96BAC436}"/>
                  </a:ext>
                </a:extLst>
              </p:cNvPr>
              <p:cNvCxnSpPr>
                <a:cxnSpLocks/>
              </p:cNvCxnSpPr>
              <p:nvPr/>
            </p:nvCxnSpPr>
            <p:spPr bwMode="auto">
              <a:xfrm>
                <a:off x="2643715"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9561" name="Straight Connector 9560">
                <a:extLst>
                  <a:ext uri="{FF2B5EF4-FFF2-40B4-BE49-F238E27FC236}">
                    <a16:creationId xmlns:a16="http://schemas.microsoft.com/office/drawing/2014/main" id="{71AF4B18-FF5B-033A-E4CE-EC206D7715C0}"/>
                  </a:ext>
                </a:extLst>
              </p:cNvPr>
              <p:cNvCxnSpPr>
                <a:cxnSpLocks/>
              </p:cNvCxnSpPr>
              <p:nvPr/>
            </p:nvCxnSpPr>
            <p:spPr bwMode="auto">
              <a:xfrm>
                <a:off x="2626782" y="1548342"/>
                <a:ext cx="0" cy="49742"/>
              </a:xfrm>
              <a:prstGeom prst="line">
                <a:avLst/>
              </a:prstGeom>
              <a:noFill/>
              <a:ln w="12700" cap="flat" cmpd="sng" algn="ctr">
                <a:solidFill>
                  <a:schemeClr val="accent1"/>
                </a:solidFill>
                <a:prstDash val="solid"/>
                <a:round/>
                <a:headEnd type="none" w="med" len="med"/>
                <a:tailEnd type="none" w="med" len="med"/>
              </a:ln>
              <a:effectLst/>
            </p:spPr>
          </p:cxnSp>
        </p:grpSp>
        <p:cxnSp>
          <p:nvCxnSpPr>
            <p:cNvPr id="54" name="Straight Connector 53">
              <a:extLst>
                <a:ext uri="{FF2B5EF4-FFF2-40B4-BE49-F238E27FC236}">
                  <a16:creationId xmlns:a16="http://schemas.microsoft.com/office/drawing/2014/main" id="{78DF6338-A92D-B67E-595A-E6173B858D6E}"/>
                </a:ext>
              </a:extLst>
            </p:cNvPr>
            <p:cNvCxnSpPr>
              <a:cxnSpLocks/>
            </p:cNvCxnSpPr>
            <p:nvPr/>
          </p:nvCxnSpPr>
          <p:spPr bwMode="auto">
            <a:xfrm>
              <a:off x="2598207"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19860359-F459-970A-202E-BE9609195B63}"/>
                </a:ext>
              </a:extLst>
            </p:cNvPr>
            <p:cNvCxnSpPr>
              <a:cxnSpLocks/>
            </p:cNvCxnSpPr>
            <p:nvPr/>
          </p:nvCxnSpPr>
          <p:spPr bwMode="auto">
            <a:xfrm>
              <a:off x="2595032"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71DEBAF1-C8F3-71C6-CB0C-7FEC97E031F0}"/>
                </a:ext>
              </a:extLst>
            </p:cNvPr>
            <p:cNvCxnSpPr>
              <a:cxnSpLocks/>
            </p:cNvCxnSpPr>
            <p:nvPr/>
          </p:nvCxnSpPr>
          <p:spPr bwMode="auto">
            <a:xfrm>
              <a:off x="2579157"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7C6A042B-6ECD-4858-6336-A35E54E9CF91}"/>
                </a:ext>
              </a:extLst>
            </p:cNvPr>
            <p:cNvCxnSpPr>
              <a:cxnSpLocks/>
            </p:cNvCxnSpPr>
            <p:nvPr/>
          </p:nvCxnSpPr>
          <p:spPr bwMode="auto">
            <a:xfrm>
              <a:off x="2571748"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1424CAC0-35AD-1C4E-7A8F-92A8DFC9D137}"/>
                </a:ext>
              </a:extLst>
            </p:cNvPr>
            <p:cNvCxnSpPr>
              <a:cxnSpLocks/>
            </p:cNvCxnSpPr>
            <p:nvPr/>
          </p:nvCxnSpPr>
          <p:spPr bwMode="auto">
            <a:xfrm>
              <a:off x="2538939"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696E3A45-9AA6-E8C7-58F3-78854A77AF56}"/>
                </a:ext>
              </a:extLst>
            </p:cNvPr>
            <p:cNvCxnSpPr>
              <a:cxnSpLocks/>
            </p:cNvCxnSpPr>
            <p:nvPr/>
          </p:nvCxnSpPr>
          <p:spPr bwMode="auto">
            <a:xfrm>
              <a:off x="2506131"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04B88295-C03B-87A4-B5E2-DF39C929109E}"/>
                </a:ext>
              </a:extLst>
            </p:cNvPr>
            <p:cNvCxnSpPr>
              <a:cxnSpLocks/>
            </p:cNvCxnSpPr>
            <p:nvPr/>
          </p:nvCxnSpPr>
          <p:spPr bwMode="auto">
            <a:xfrm>
              <a:off x="2510364"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3BA99228-9B3B-7CAB-E5F0-D70AE6A9249A}"/>
                </a:ext>
              </a:extLst>
            </p:cNvPr>
            <p:cNvCxnSpPr>
              <a:cxnSpLocks/>
            </p:cNvCxnSpPr>
            <p:nvPr/>
          </p:nvCxnSpPr>
          <p:spPr bwMode="auto">
            <a:xfrm>
              <a:off x="2473323"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1206CAF5-D950-8DB1-2C62-B140C2453A17}"/>
                </a:ext>
              </a:extLst>
            </p:cNvPr>
            <p:cNvCxnSpPr>
              <a:cxnSpLocks/>
            </p:cNvCxnSpPr>
            <p:nvPr/>
          </p:nvCxnSpPr>
          <p:spPr bwMode="auto">
            <a:xfrm>
              <a:off x="2418290"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402A7805-585B-3C9D-AE6D-F8E364AAF4E5}"/>
                </a:ext>
              </a:extLst>
            </p:cNvPr>
            <p:cNvCxnSpPr>
              <a:cxnSpLocks/>
            </p:cNvCxnSpPr>
            <p:nvPr/>
          </p:nvCxnSpPr>
          <p:spPr bwMode="auto">
            <a:xfrm>
              <a:off x="2345265" y="1548342"/>
              <a:ext cx="0" cy="49742"/>
            </a:xfrm>
            <a:prstGeom prst="line">
              <a:avLst/>
            </a:prstGeom>
            <a:noFill/>
            <a:ln w="12700" cap="flat" cmpd="sng" algn="ctr">
              <a:solidFill>
                <a:schemeClr val="accent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AE29CF42-9BDF-AC03-36CB-369B76A70418}"/>
                </a:ext>
              </a:extLst>
            </p:cNvPr>
            <p:cNvCxnSpPr>
              <a:cxnSpLocks/>
            </p:cNvCxnSpPr>
            <p:nvPr/>
          </p:nvCxnSpPr>
          <p:spPr bwMode="auto">
            <a:xfrm>
              <a:off x="2336798" y="1548342"/>
              <a:ext cx="0" cy="49742"/>
            </a:xfrm>
            <a:prstGeom prst="line">
              <a:avLst/>
            </a:prstGeom>
            <a:noFill/>
            <a:ln w="12700" cap="flat" cmpd="sng" algn="ctr">
              <a:solidFill>
                <a:schemeClr val="accent1"/>
              </a:solidFill>
              <a:prstDash val="solid"/>
              <a:round/>
              <a:headEnd type="none" w="med" len="med"/>
              <a:tailEnd type="none" w="med" len="med"/>
            </a:ln>
            <a:effectLst/>
          </p:spPr>
        </p:cxnSp>
      </p:grpSp>
      <p:sp>
        <p:nvSpPr>
          <p:cNvPr id="9562" name="Freeform: Shape 9561">
            <a:extLst>
              <a:ext uri="{FF2B5EF4-FFF2-40B4-BE49-F238E27FC236}">
                <a16:creationId xmlns:a16="http://schemas.microsoft.com/office/drawing/2014/main" id="{34DB8836-664A-1533-CA3F-B854478A93C7}"/>
              </a:ext>
            </a:extLst>
          </p:cNvPr>
          <p:cNvSpPr/>
          <p:nvPr/>
        </p:nvSpPr>
        <p:spPr bwMode="auto">
          <a:xfrm>
            <a:off x="2045025" y="1573742"/>
            <a:ext cx="9169400" cy="291041"/>
          </a:xfrm>
          <a:custGeom>
            <a:avLst/>
            <a:gdLst>
              <a:gd name="connsiteX0" fmla="*/ 9169400 w 9169400"/>
              <a:gd name="connsiteY0" fmla="*/ 291041 h 291041"/>
              <a:gd name="connsiteX1" fmla="*/ 8420100 w 9169400"/>
              <a:gd name="connsiteY1" fmla="*/ 291041 h 291041"/>
              <a:gd name="connsiteX2" fmla="*/ 8420100 w 9169400"/>
              <a:gd name="connsiteY2" fmla="*/ 269875 h 291041"/>
              <a:gd name="connsiteX3" fmla="*/ 8239125 w 9169400"/>
              <a:gd name="connsiteY3" fmla="*/ 269875 h 291041"/>
              <a:gd name="connsiteX4" fmla="*/ 8239125 w 9169400"/>
              <a:gd name="connsiteY4" fmla="*/ 248708 h 291041"/>
              <a:gd name="connsiteX5" fmla="*/ 8135408 w 9169400"/>
              <a:gd name="connsiteY5" fmla="*/ 248708 h 291041"/>
              <a:gd name="connsiteX6" fmla="*/ 8135408 w 9169400"/>
              <a:gd name="connsiteY6" fmla="*/ 237066 h 291041"/>
              <a:gd name="connsiteX7" fmla="*/ 7439025 w 9169400"/>
              <a:gd name="connsiteY7" fmla="*/ 237066 h 291041"/>
              <a:gd name="connsiteX8" fmla="*/ 7439025 w 9169400"/>
              <a:gd name="connsiteY8" fmla="*/ 229658 h 291041"/>
              <a:gd name="connsiteX9" fmla="*/ 7377642 w 9169400"/>
              <a:gd name="connsiteY9" fmla="*/ 229658 h 291041"/>
              <a:gd name="connsiteX10" fmla="*/ 7377642 w 9169400"/>
              <a:gd name="connsiteY10" fmla="*/ 220133 h 291041"/>
              <a:gd name="connsiteX11" fmla="*/ 7283450 w 9169400"/>
              <a:gd name="connsiteY11" fmla="*/ 220133 h 291041"/>
              <a:gd name="connsiteX12" fmla="*/ 7283450 w 9169400"/>
              <a:gd name="connsiteY12" fmla="*/ 215900 h 291041"/>
              <a:gd name="connsiteX13" fmla="*/ 7110942 w 9169400"/>
              <a:gd name="connsiteY13" fmla="*/ 215900 h 291041"/>
              <a:gd name="connsiteX14" fmla="*/ 7110942 w 9169400"/>
              <a:gd name="connsiteY14" fmla="*/ 207433 h 291041"/>
              <a:gd name="connsiteX15" fmla="*/ 6943725 w 9169400"/>
              <a:gd name="connsiteY15" fmla="*/ 207433 h 291041"/>
              <a:gd name="connsiteX16" fmla="*/ 6943725 w 9169400"/>
              <a:gd name="connsiteY16" fmla="*/ 198966 h 291041"/>
              <a:gd name="connsiteX17" fmla="*/ 6888692 w 9169400"/>
              <a:gd name="connsiteY17" fmla="*/ 198966 h 291041"/>
              <a:gd name="connsiteX18" fmla="*/ 6888692 w 9169400"/>
              <a:gd name="connsiteY18" fmla="*/ 191558 h 291041"/>
              <a:gd name="connsiteX19" fmla="*/ 6847417 w 9169400"/>
              <a:gd name="connsiteY19" fmla="*/ 191558 h 291041"/>
              <a:gd name="connsiteX20" fmla="*/ 6847417 w 9169400"/>
              <a:gd name="connsiteY20" fmla="*/ 185208 h 291041"/>
              <a:gd name="connsiteX21" fmla="*/ 6742642 w 9169400"/>
              <a:gd name="connsiteY21" fmla="*/ 185208 h 291041"/>
              <a:gd name="connsiteX22" fmla="*/ 6742642 w 9169400"/>
              <a:gd name="connsiteY22" fmla="*/ 173566 h 291041"/>
              <a:gd name="connsiteX23" fmla="*/ 6474883 w 9169400"/>
              <a:gd name="connsiteY23" fmla="*/ 173566 h 291041"/>
              <a:gd name="connsiteX24" fmla="*/ 6474883 w 9169400"/>
              <a:gd name="connsiteY24" fmla="*/ 166158 h 291041"/>
              <a:gd name="connsiteX25" fmla="*/ 6377517 w 9169400"/>
              <a:gd name="connsiteY25" fmla="*/ 166158 h 291041"/>
              <a:gd name="connsiteX26" fmla="*/ 6377517 w 9169400"/>
              <a:gd name="connsiteY26" fmla="*/ 159808 h 291041"/>
              <a:gd name="connsiteX27" fmla="*/ 6315075 w 9169400"/>
              <a:gd name="connsiteY27" fmla="*/ 159808 h 291041"/>
              <a:gd name="connsiteX28" fmla="*/ 6315075 w 9169400"/>
              <a:gd name="connsiteY28" fmla="*/ 150283 h 291041"/>
              <a:gd name="connsiteX29" fmla="*/ 6216650 w 9169400"/>
              <a:gd name="connsiteY29" fmla="*/ 150283 h 291041"/>
              <a:gd name="connsiteX30" fmla="*/ 6214533 w 9169400"/>
              <a:gd name="connsiteY30" fmla="*/ 148166 h 291041"/>
              <a:gd name="connsiteX31" fmla="*/ 6092825 w 9169400"/>
              <a:gd name="connsiteY31" fmla="*/ 148166 h 291041"/>
              <a:gd name="connsiteX32" fmla="*/ 6092825 w 9169400"/>
              <a:gd name="connsiteY32" fmla="*/ 140758 h 291041"/>
              <a:gd name="connsiteX33" fmla="*/ 5639858 w 9169400"/>
              <a:gd name="connsiteY33" fmla="*/ 140758 h 291041"/>
              <a:gd name="connsiteX34" fmla="*/ 5639858 w 9169400"/>
              <a:gd name="connsiteY34" fmla="*/ 133350 h 291041"/>
              <a:gd name="connsiteX35" fmla="*/ 5564717 w 9169400"/>
              <a:gd name="connsiteY35" fmla="*/ 133350 h 291041"/>
              <a:gd name="connsiteX36" fmla="*/ 5564717 w 9169400"/>
              <a:gd name="connsiteY36" fmla="*/ 127000 h 291041"/>
              <a:gd name="connsiteX37" fmla="*/ 5288492 w 9169400"/>
              <a:gd name="connsiteY37" fmla="*/ 127000 h 291041"/>
              <a:gd name="connsiteX38" fmla="*/ 5292725 w 9169400"/>
              <a:gd name="connsiteY38" fmla="*/ 122767 h 291041"/>
              <a:gd name="connsiteX39" fmla="*/ 5092700 w 9169400"/>
              <a:gd name="connsiteY39" fmla="*/ 122767 h 291041"/>
              <a:gd name="connsiteX40" fmla="*/ 5092700 w 9169400"/>
              <a:gd name="connsiteY40" fmla="*/ 117475 h 291041"/>
              <a:gd name="connsiteX41" fmla="*/ 4945592 w 9169400"/>
              <a:gd name="connsiteY41" fmla="*/ 117475 h 291041"/>
              <a:gd name="connsiteX42" fmla="*/ 4945592 w 9169400"/>
              <a:gd name="connsiteY42" fmla="*/ 110066 h 291041"/>
              <a:gd name="connsiteX43" fmla="*/ 4726517 w 9169400"/>
              <a:gd name="connsiteY43" fmla="*/ 110066 h 291041"/>
              <a:gd name="connsiteX44" fmla="*/ 4726517 w 9169400"/>
              <a:gd name="connsiteY44" fmla="*/ 103716 h 291041"/>
              <a:gd name="connsiteX45" fmla="*/ 4585758 w 9169400"/>
              <a:gd name="connsiteY45" fmla="*/ 103716 h 291041"/>
              <a:gd name="connsiteX46" fmla="*/ 4585758 w 9169400"/>
              <a:gd name="connsiteY46" fmla="*/ 98425 h 291041"/>
              <a:gd name="connsiteX47" fmla="*/ 4454525 w 9169400"/>
              <a:gd name="connsiteY47" fmla="*/ 98425 h 291041"/>
              <a:gd name="connsiteX48" fmla="*/ 4454525 w 9169400"/>
              <a:gd name="connsiteY48" fmla="*/ 89958 h 291041"/>
              <a:gd name="connsiteX49" fmla="*/ 4339167 w 9169400"/>
              <a:gd name="connsiteY49" fmla="*/ 89958 h 291041"/>
              <a:gd name="connsiteX50" fmla="*/ 4339167 w 9169400"/>
              <a:gd name="connsiteY50" fmla="*/ 83608 h 291041"/>
              <a:gd name="connsiteX51" fmla="*/ 3832225 w 9169400"/>
              <a:gd name="connsiteY51" fmla="*/ 83608 h 291041"/>
              <a:gd name="connsiteX52" fmla="*/ 3832225 w 9169400"/>
              <a:gd name="connsiteY52" fmla="*/ 74083 h 291041"/>
              <a:gd name="connsiteX53" fmla="*/ 3741208 w 9169400"/>
              <a:gd name="connsiteY53" fmla="*/ 74083 h 291041"/>
              <a:gd name="connsiteX54" fmla="*/ 3741208 w 9169400"/>
              <a:gd name="connsiteY54" fmla="*/ 63500 h 291041"/>
              <a:gd name="connsiteX55" fmla="*/ 3276600 w 9169400"/>
              <a:gd name="connsiteY55" fmla="*/ 63500 h 291041"/>
              <a:gd name="connsiteX56" fmla="*/ 3276600 w 9169400"/>
              <a:gd name="connsiteY56" fmla="*/ 51858 h 291041"/>
              <a:gd name="connsiteX57" fmla="*/ 3112558 w 9169400"/>
              <a:gd name="connsiteY57" fmla="*/ 51858 h 291041"/>
              <a:gd name="connsiteX58" fmla="*/ 3112558 w 9169400"/>
              <a:gd name="connsiteY58" fmla="*/ 44450 h 291041"/>
              <a:gd name="connsiteX59" fmla="*/ 2790825 w 9169400"/>
              <a:gd name="connsiteY59" fmla="*/ 44450 h 291041"/>
              <a:gd name="connsiteX60" fmla="*/ 2790825 w 9169400"/>
              <a:gd name="connsiteY60" fmla="*/ 38100 h 291041"/>
              <a:gd name="connsiteX61" fmla="*/ 2501900 w 9169400"/>
              <a:gd name="connsiteY61" fmla="*/ 38100 h 291041"/>
              <a:gd name="connsiteX62" fmla="*/ 2501900 w 9169400"/>
              <a:gd name="connsiteY62" fmla="*/ 29633 h 291041"/>
              <a:gd name="connsiteX63" fmla="*/ 2112433 w 9169400"/>
              <a:gd name="connsiteY63" fmla="*/ 29633 h 291041"/>
              <a:gd name="connsiteX64" fmla="*/ 2112433 w 9169400"/>
              <a:gd name="connsiteY64" fmla="*/ 22225 h 291041"/>
              <a:gd name="connsiteX65" fmla="*/ 2025650 w 9169400"/>
              <a:gd name="connsiteY65" fmla="*/ 22225 h 291041"/>
              <a:gd name="connsiteX66" fmla="*/ 2025650 w 9169400"/>
              <a:gd name="connsiteY66" fmla="*/ 13758 h 291041"/>
              <a:gd name="connsiteX67" fmla="*/ 1399117 w 9169400"/>
              <a:gd name="connsiteY67" fmla="*/ 13758 h 291041"/>
              <a:gd name="connsiteX68" fmla="*/ 1399117 w 9169400"/>
              <a:gd name="connsiteY68" fmla="*/ 8466 h 291041"/>
              <a:gd name="connsiteX69" fmla="*/ 788458 w 9169400"/>
              <a:gd name="connsiteY69" fmla="*/ 8466 h 291041"/>
              <a:gd name="connsiteX70" fmla="*/ 788458 w 9169400"/>
              <a:gd name="connsiteY70" fmla="*/ 0 h 291041"/>
              <a:gd name="connsiteX71" fmla="*/ 0 w 9169400"/>
              <a:gd name="connsiteY71" fmla="*/ 0 h 291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9169400" h="291041">
                <a:moveTo>
                  <a:pt x="9169400" y="291041"/>
                </a:moveTo>
                <a:lnTo>
                  <a:pt x="8420100" y="291041"/>
                </a:lnTo>
                <a:lnTo>
                  <a:pt x="8420100" y="269875"/>
                </a:lnTo>
                <a:lnTo>
                  <a:pt x="8239125" y="269875"/>
                </a:lnTo>
                <a:lnTo>
                  <a:pt x="8239125" y="248708"/>
                </a:lnTo>
                <a:lnTo>
                  <a:pt x="8135408" y="248708"/>
                </a:lnTo>
                <a:lnTo>
                  <a:pt x="8135408" y="237066"/>
                </a:lnTo>
                <a:lnTo>
                  <a:pt x="7439025" y="237066"/>
                </a:lnTo>
                <a:lnTo>
                  <a:pt x="7439025" y="229658"/>
                </a:lnTo>
                <a:lnTo>
                  <a:pt x="7377642" y="229658"/>
                </a:lnTo>
                <a:lnTo>
                  <a:pt x="7377642" y="220133"/>
                </a:lnTo>
                <a:lnTo>
                  <a:pt x="7283450" y="220133"/>
                </a:lnTo>
                <a:lnTo>
                  <a:pt x="7283450" y="215900"/>
                </a:lnTo>
                <a:lnTo>
                  <a:pt x="7110942" y="215900"/>
                </a:lnTo>
                <a:lnTo>
                  <a:pt x="7110942" y="207433"/>
                </a:lnTo>
                <a:lnTo>
                  <a:pt x="6943725" y="207433"/>
                </a:lnTo>
                <a:lnTo>
                  <a:pt x="6943725" y="198966"/>
                </a:lnTo>
                <a:lnTo>
                  <a:pt x="6888692" y="198966"/>
                </a:lnTo>
                <a:lnTo>
                  <a:pt x="6888692" y="191558"/>
                </a:lnTo>
                <a:lnTo>
                  <a:pt x="6847417" y="191558"/>
                </a:lnTo>
                <a:lnTo>
                  <a:pt x="6847417" y="185208"/>
                </a:lnTo>
                <a:lnTo>
                  <a:pt x="6742642" y="185208"/>
                </a:lnTo>
                <a:lnTo>
                  <a:pt x="6742642" y="173566"/>
                </a:lnTo>
                <a:lnTo>
                  <a:pt x="6474883" y="173566"/>
                </a:lnTo>
                <a:lnTo>
                  <a:pt x="6474883" y="166158"/>
                </a:lnTo>
                <a:lnTo>
                  <a:pt x="6377517" y="166158"/>
                </a:lnTo>
                <a:lnTo>
                  <a:pt x="6377517" y="159808"/>
                </a:lnTo>
                <a:lnTo>
                  <a:pt x="6315075" y="159808"/>
                </a:lnTo>
                <a:lnTo>
                  <a:pt x="6315075" y="150283"/>
                </a:lnTo>
                <a:lnTo>
                  <a:pt x="6216650" y="150283"/>
                </a:lnTo>
                <a:lnTo>
                  <a:pt x="6214533" y="148166"/>
                </a:lnTo>
                <a:lnTo>
                  <a:pt x="6092825" y="148166"/>
                </a:lnTo>
                <a:lnTo>
                  <a:pt x="6092825" y="140758"/>
                </a:lnTo>
                <a:lnTo>
                  <a:pt x="5639858" y="140758"/>
                </a:lnTo>
                <a:lnTo>
                  <a:pt x="5639858" y="133350"/>
                </a:lnTo>
                <a:lnTo>
                  <a:pt x="5564717" y="133350"/>
                </a:lnTo>
                <a:lnTo>
                  <a:pt x="5564717" y="127000"/>
                </a:lnTo>
                <a:lnTo>
                  <a:pt x="5288492" y="127000"/>
                </a:lnTo>
                <a:lnTo>
                  <a:pt x="5292725" y="122767"/>
                </a:lnTo>
                <a:lnTo>
                  <a:pt x="5092700" y="122767"/>
                </a:lnTo>
                <a:lnTo>
                  <a:pt x="5092700" y="117475"/>
                </a:lnTo>
                <a:lnTo>
                  <a:pt x="4945592" y="117475"/>
                </a:lnTo>
                <a:lnTo>
                  <a:pt x="4945592" y="110066"/>
                </a:lnTo>
                <a:lnTo>
                  <a:pt x="4726517" y="110066"/>
                </a:lnTo>
                <a:lnTo>
                  <a:pt x="4726517" y="103716"/>
                </a:lnTo>
                <a:lnTo>
                  <a:pt x="4585758" y="103716"/>
                </a:lnTo>
                <a:lnTo>
                  <a:pt x="4585758" y="98425"/>
                </a:lnTo>
                <a:lnTo>
                  <a:pt x="4454525" y="98425"/>
                </a:lnTo>
                <a:lnTo>
                  <a:pt x="4454525" y="89958"/>
                </a:lnTo>
                <a:lnTo>
                  <a:pt x="4339167" y="89958"/>
                </a:lnTo>
                <a:lnTo>
                  <a:pt x="4339167" y="83608"/>
                </a:lnTo>
                <a:lnTo>
                  <a:pt x="3832225" y="83608"/>
                </a:lnTo>
                <a:lnTo>
                  <a:pt x="3832225" y="74083"/>
                </a:lnTo>
                <a:lnTo>
                  <a:pt x="3741208" y="74083"/>
                </a:lnTo>
                <a:lnTo>
                  <a:pt x="3741208" y="63500"/>
                </a:lnTo>
                <a:lnTo>
                  <a:pt x="3276600" y="63500"/>
                </a:lnTo>
                <a:lnTo>
                  <a:pt x="3276600" y="51858"/>
                </a:lnTo>
                <a:lnTo>
                  <a:pt x="3112558" y="51858"/>
                </a:lnTo>
                <a:lnTo>
                  <a:pt x="3112558" y="44450"/>
                </a:lnTo>
                <a:lnTo>
                  <a:pt x="2790825" y="44450"/>
                </a:lnTo>
                <a:lnTo>
                  <a:pt x="2790825" y="38100"/>
                </a:lnTo>
                <a:lnTo>
                  <a:pt x="2501900" y="38100"/>
                </a:lnTo>
                <a:lnTo>
                  <a:pt x="2501900" y="29633"/>
                </a:lnTo>
                <a:lnTo>
                  <a:pt x="2112433" y="29633"/>
                </a:lnTo>
                <a:lnTo>
                  <a:pt x="2112433" y="22225"/>
                </a:lnTo>
                <a:lnTo>
                  <a:pt x="2025650" y="22225"/>
                </a:lnTo>
                <a:lnTo>
                  <a:pt x="2025650" y="13758"/>
                </a:lnTo>
                <a:lnTo>
                  <a:pt x="1399117" y="13758"/>
                </a:lnTo>
                <a:lnTo>
                  <a:pt x="1399117" y="8466"/>
                </a:lnTo>
                <a:lnTo>
                  <a:pt x="788458" y="8466"/>
                </a:lnTo>
                <a:lnTo>
                  <a:pt x="788458"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9563" name="Group 9562">
            <a:extLst>
              <a:ext uri="{FF2B5EF4-FFF2-40B4-BE49-F238E27FC236}">
                <a16:creationId xmlns:a16="http://schemas.microsoft.com/office/drawing/2014/main" id="{858FB998-C2EB-5C7D-6D5E-E2EAB7F9BAA4}"/>
              </a:ext>
            </a:extLst>
          </p:cNvPr>
          <p:cNvGrpSpPr/>
          <p:nvPr/>
        </p:nvGrpSpPr>
        <p:grpSpPr>
          <a:xfrm>
            <a:off x="2045026" y="1552049"/>
            <a:ext cx="9169398" cy="340251"/>
            <a:chOff x="2301876" y="1552049"/>
            <a:chExt cx="9169398" cy="340251"/>
          </a:xfrm>
        </p:grpSpPr>
        <p:cxnSp>
          <p:nvCxnSpPr>
            <p:cNvPr id="9564" name="Straight Connector 9563">
              <a:extLst>
                <a:ext uri="{FF2B5EF4-FFF2-40B4-BE49-F238E27FC236}">
                  <a16:creationId xmlns:a16="http://schemas.microsoft.com/office/drawing/2014/main" id="{BE825C14-D646-EF9D-BC2E-F5505245E723}"/>
                </a:ext>
              </a:extLst>
            </p:cNvPr>
            <p:cNvCxnSpPr>
              <a:cxnSpLocks/>
            </p:cNvCxnSpPr>
            <p:nvPr/>
          </p:nvCxnSpPr>
          <p:spPr bwMode="auto">
            <a:xfrm>
              <a:off x="2746376"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65" name="Straight Connector 9564">
              <a:extLst>
                <a:ext uri="{FF2B5EF4-FFF2-40B4-BE49-F238E27FC236}">
                  <a16:creationId xmlns:a16="http://schemas.microsoft.com/office/drawing/2014/main" id="{E2EF0420-ABEA-B64E-576C-4D3328C5D126}"/>
                </a:ext>
              </a:extLst>
            </p:cNvPr>
            <p:cNvCxnSpPr>
              <a:cxnSpLocks/>
            </p:cNvCxnSpPr>
            <p:nvPr/>
          </p:nvCxnSpPr>
          <p:spPr bwMode="auto">
            <a:xfrm>
              <a:off x="2737909" y="1552049"/>
              <a:ext cx="0" cy="49742"/>
            </a:xfrm>
            <a:prstGeom prst="line">
              <a:avLst/>
            </a:prstGeom>
            <a:noFill/>
            <a:ln w="12700" cap="flat" cmpd="sng" algn="ctr">
              <a:solidFill>
                <a:schemeClr val="accent3"/>
              </a:solidFill>
              <a:prstDash val="solid"/>
              <a:round/>
              <a:headEnd type="none" w="med" len="med"/>
              <a:tailEnd type="none" w="med" len="med"/>
            </a:ln>
            <a:effectLst/>
          </p:spPr>
        </p:cxnSp>
        <p:grpSp>
          <p:nvGrpSpPr>
            <p:cNvPr id="9566" name="Group 9565">
              <a:extLst>
                <a:ext uri="{FF2B5EF4-FFF2-40B4-BE49-F238E27FC236}">
                  <a16:creationId xmlns:a16="http://schemas.microsoft.com/office/drawing/2014/main" id="{D35083DB-54EE-8546-82A0-F14BC779A109}"/>
                </a:ext>
              </a:extLst>
            </p:cNvPr>
            <p:cNvGrpSpPr/>
            <p:nvPr/>
          </p:nvGrpSpPr>
          <p:grpSpPr>
            <a:xfrm>
              <a:off x="2769659" y="1552049"/>
              <a:ext cx="8701615" cy="340251"/>
              <a:chOff x="2769659" y="1552049"/>
              <a:chExt cx="8701615" cy="340251"/>
            </a:xfrm>
          </p:grpSpPr>
          <p:cxnSp>
            <p:nvCxnSpPr>
              <p:cNvPr id="9589" name="Straight Connector 9588">
                <a:extLst>
                  <a:ext uri="{FF2B5EF4-FFF2-40B4-BE49-F238E27FC236}">
                    <a16:creationId xmlns:a16="http://schemas.microsoft.com/office/drawing/2014/main" id="{59A848BC-5287-C93F-8A56-E5A2C3FD7901}"/>
                  </a:ext>
                </a:extLst>
              </p:cNvPr>
              <p:cNvCxnSpPr>
                <a:cxnSpLocks/>
              </p:cNvCxnSpPr>
              <p:nvPr/>
            </p:nvCxnSpPr>
            <p:spPr bwMode="auto">
              <a:xfrm>
                <a:off x="11471274"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90" name="Straight Connector 9589">
                <a:extLst>
                  <a:ext uri="{FF2B5EF4-FFF2-40B4-BE49-F238E27FC236}">
                    <a16:creationId xmlns:a16="http://schemas.microsoft.com/office/drawing/2014/main" id="{6A9B14D5-9EA9-4987-7C57-901C3E25AB79}"/>
                  </a:ext>
                </a:extLst>
              </p:cNvPr>
              <p:cNvCxnSpPr>
                <a:cxnSpLocks/>
              </p:cNvCxnSpPr>
              <p:nvPr/>
            </p:nvCxnSpPr>
            <p:spPr bwMode="auto">
              <a:xfrm>
                <a:off x="11431058"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91" name="Straight Connector 9590">
                <a:extLst>
                  <a:ext uri="{FF2B5EF4-FFF2-40B4-BE49-F238E27FC236}">
                    <a16:creationId xmlns:a16="http://schemas.microsoft.com/office/drawing/2014/main" id="{9DF36CE9-8EC6-2D31-130E-8F149ADB3AD3}"/>
                  </a:ext>
                </a:extLst>
              </p:cNvPr>
              <p:cNvCxnSpPr>
                <a:cxnSpLocks/>
              </p:cNvCxnSpPr>
              <p:nvPr/>
            </p:nvCxnSpPr>
            <p:spPr bwMode="auto">
              <a:xfrm>
                <a:off x="11413066"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92" name="Straight Connector 9591">
                <a:extLst>
                  <a:ext uri="{FF2B5EF4-FFF2-40B4-BE49-F238E27FC236}">
                    <a16:creationId xmlns:a16="http://schemas.microsoft.com/office/drawing/2014/main" id="{897275C7-6A61-4CED-A28A-3C3D076F4BB3}"/>
                  </a:ext>
                </a:extLst>
              </p:cNvPr>
              <p:cNvCxnSpPr>
                <a:cxnSpLocks/>
              </p:cNvCxnSpPr>
              <p:nvPr/>
            </p:nvCxnSpPr>
            <p:spPr bwMode="auto">
              <a:xfrm>
                <a:off x="11285008"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93" name="Straight Connector 9592">
                <a:extLst>
                  <a:ext uri="{FF2B5EF4-FFF2-40B4-BE49-F238E27FC236}">
                    <a16:creationId xmlns:a16="http://schemas.microsoft.com/office/drawing/2014/main" id="{CD70E5AB-E4D7-46D4-3AC5-398543BA0EED}"/>
                  </a:ext>
                </a:extLst>
              </p:cNvPr>
              <p:cNvCxnSpPr>
                <a:cxnSpLocks/>
              </p:cNvCxnSpPr>
              <p:nvPr/>
            </p:nvCxnSpPr>
            <p:spPr bwMode="auto">
              <a:xfrm>
                <a:off x="11261724"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94" name="Straight Connector 9593">
                <a:extLst>
                  <a:ext uri="{FF2B5EF4-FFF2-40B4-BE49-F238E27FC236}">
                    <a16:creationId xmlns:a16="http://schemas.microsoft.com/office/drawing/2014/main" id="{04BCBB58-0C0D-7D9F-B025-DD9DDD0AE6AB}"/>
                  </a:ext>
                </a:extLst>
              </p:cNvPr>
              <p:cNvCxnSpPr>
                <a:cxnSpLocks/>
              </p:cNvCxnSpPr>
              <p:nvPr/>
            </p:nvCxnSpPr>
            <p:spPr bwMode="auto">
              <a:xfrm>
                <a:off x="11236324"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95" name="Straight Connector 9594">
                <a:extLst>
                  <a:ext uri="{FF2B5EF4-FFF2-40B4-BE49-F238E27FC236}">
                    <a16:creationId xmlns:a16="http://schemas.microsoft.com/office/drawing/2014/main" id="{F78C5306-55CD-542E-997D-A2C4950B2A18}"/>
                  </a:ext>
                </a:extLst>
              </p:cNvPr>
              <p:cNvCxnSpPr>
                <a:cxnSpLocks/>
              </p:cNvCxnSpPr>
              <p:nvPr/>
            </p:nvCxnSpPr>
            <p:spPr bwMode="auto">
              <a:xfrm>
                <a:off x="11228916"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96" name="Straight Connector 9595">
                <a:extLst>
                  <a:ext uri="{FF2B5EF4-FFF2-40B4-BE49-F238E27FC236}">
                    <a16:creationId xmlns:a16="http://schemas.microsoft.com/office/drawing/2014/main" id="{F0AE2635-D296-0E99-E4BE-5578907BB431}"/>
                  </a:ext>
                </a:extLst>
              </p:cNvPr>
              <p:cNvCxnSpPr>
                <a:cxnSpLocks/>
              </p:cNvCxnSpPr>
              <p:nvPr/>
            </p:nvCxnSpPr>
            <p:spPr bwMode="auto">
              <a:xfrm>
                <a:off x="11145307"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97" name="Straight Connector 9596">
                <a:extLst>
                  <a:ext uri="{FF2B5EF4-FFF2-40B4-BE49-F238E27FC236}">
                    <a16:creationId xmlns:a16="http://schemas.microsoft.com/office/drawing/2014/main" id="{DA574A8C-C5F2-0C5E-3B62-E02DF9E307C5}"/>
                  </a:ext>
                </a:extLst>
              </p:cNvPr>
              <p:cNvCxnSpPr>
                <a:cxnSpLocks/>
              </p:cNvCxnSpPr>
              <p:nvPr/>
            </p:nvCxnSpPr>
            <p:spPr bwMode="auto">
              <a:xfrm>
                <a:off x="11126257"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98" name="Straight Connector 9597">
                <a:extLst>
                  <a:ext uri="{FF2B5EF4-FFF2-40B4-BE49-F238E27FC236}">
                    <a16:creationId xmlns:a16="http://schemas.microsoft.com/office/drawing/2014/main" id="{D4AA48CD-7296-DD55-11CF-52E480622B4C}"/>
                  </a:ext>
                </a:extLst>
              </p:cNvPr>
              <p:cNvCxnSpPr>
                <a:cxnSpLocks/>
              </p:cNvCxnSpPr>
              <p:nvPr/>
            </p:nvCxnSpPr>
            <p:spPr bwMode="auto">
              <a:xfrm>
                <a:off x="11122024"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99" name="Straight Connector 9598">
                <a:extLst>
                  <a:ext uri="{FF2B5EF4-FFF2-40B4-BE49-F238E27FC236}">
                    <a16:creationId xmlns:a16="http://schemas.microsoft.com/office/drawing/2014/main" id="{79BA8D38-E220-0BFB-7AD1-A86A5012CF0E}"/>
                  </a:ext>
                </a:extLst>
              </p:cNvPr>
              <p:cNvCxnSpPr>
                <a:cxnSpLocks/>
              </p:cNvCxnSpPr>
              <p:nvPr/>
            </p:nvCxnSpPr>
            <p:spPr bwMode="auto">
              <a:xfrm>
                <a:off x="11107207"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00" name="Straight Connector 9599">
                <a:extLst>
                  <a:ext uri="{FF2B5EF4-FFF2-40B4-BE49-F238E27FC236}">
                    <a16:creationId xmlns:a16="http://schemas.microsoft.com/office/drawing/2014/main" id="{71B7D50A-7064-7752-ED54-BA9EBF13F1EA}"/>
                  </a:ext>
                </a:extLst>
              </p:cNvPr>
              <p:cNvCxnSpPr>
                <a:cxnSpLocks/>
              </p:cNvCxnSpPr>
              <p:nvPr/>
            </p:nvCxnSpPr>
            <p:spPr bwMode="auto">
              <a:xfrm>
                <a:off x="11086041"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01" name="Straight Connector 9600">
                <a:extLst>
                  <a:ext uri="{FF2B5EF4-FFF2-40B4-BE49-F238E27FC236}">
                    <a16:creationId xmlns:a16="http://schemas.microsoft.com/office/drawing/2014/main" id="{FA188C92-7F43-BEA9-E41F-B4BBB2E43574}"/>
                  </a:ext>
                </a:extLst>
              </p:cNvPr>
              <p:cNvCxnSpPr>
                <a:cxnSpLocks/>
              </p:cNvCxnSpPr>
              <p:nvPr/>
            </p:nvCxnSpPr>
            <p:spPr bwMode="auto">
              <a:xfrm>
                <a:off x="11064874"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02" name="Straight Connector 9601">
                <a:extLst>
                  <a:ext uri="{FF2B5EF4-FFF2-40B4-BE49-F238E27FC236}">
                    <a16:creationId xmlns:a16="http://schemas.microsoft.com/office/drawing/2014/main" id="{B3769197-619C-94C9-A494-BCB1B9AFF8EB}"/>
                  </a:ext>
                </a:extLst>
              </p:cNvPr>
              <p:cNvCxnSpPr>
                <a:cxnSpLocks/>
              </p:cNvCxnSpPr>
              <p:nvPr/>
            </p:nvCxnSpPr>
            <p:spPr bwMode="auto">
              <a:xfrm>
                <a:off x="11027833"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03" name="Straight Connector 9602">
                <a:extLst>
                  <a:ext uri="{FF2B5EF4-FFF2-40B4-BE49-F238E27FC236}">
                    <a16:creationId xmlns:a16="http://schemas.microsoft.com/office/drawing/2014/main" id="{F17763B0-6669-5233-E985-E7E257349ADC}"/>
                  </a:ext>
                </a:extLst>
              </p:cNvPr>
              <p:cNvCxnSpPr>
                <a:cxnSpLocks/>
              </p:cNvCxnSpPr>
              <p:nvPr/>
            </p:nvCxnSpPr>
            <p:spPr bwMode="auto">
              <a:xfrm>
                <a:off x="11008783"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04" name="Straight Connector 9603">
                <a:extLst>
                  <a:ext uri="{FF2B5EF4-FFF2-40B4-BE49-F238E27FC236}">
                    <a16:creationId xmlns:a16="http://schemas.microsoft.com/office/drawing/2014/main" id="{CC5DCD76-13B9-0988-2CEF-742A2E2D985F}"/>
                  </a:ext>
                </a:extLst>
              </p:cNvPr>
              <p:cNvCxnSpPr>
                <a:cxnSpLocks/>
              </p:cNvCxnSpPr>
              <p:nvPr/>
            </p:nvCxnSpPr>
            <p:spPr bwMode="auto">
              <a:xfrm>
                <a:off x="10992908"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05" name="Straight Connector 9604">
                <a:extLst>
                  <a:ext uri="{FF2B5EF4-FFF2-40B4-BE49-F238E27FC236}">
                    <a16:creationId xmlns:a16="http://schemas.microsoft.com/office/drawing/2014/main" id="{D831E32D-45DB-6946-92B1-658CB2A8396B}"/>
                  </a:ext>
                </a:extLst>
              </p:cNvPr>
              <p:cNvCxnSpPr>
                <a:cxnSpLocks/>
              </p:cNvCxnSpPr>
              <p:nvPr/>
            </p:nvCxnSpPr>
            <p:spPr bwMode="auto">
              <a:xfrm>
                <a:off x="10984442"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06" name="Straight Connector 9605">
                <a:extLst>
                  <a:ext uri="{FF2B5EF4-FFF2-40B4-BE49-F238E27FC236}">
                    <a16:creationId xmlns:a16="http://schemas.microsoft.com/office/drawing/2014/main" id="{2F81C95B-1034-BF3E-4E53-F592E071AA96}"/>
                  </a:ext>
                </a:extLst>
              </p:cNvPr>
              <p:cNvCxnSpPr>
                <a:cxnSpLocks/>
              </p:cNvCxnSpPr>
              <p:nvPr/>
            </p:nvCxnSpPr>
            <p:spPr bwMode="auto">
              <a:xfrm>
                <a:off x="10978092"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07" name="Straight Connector 9606">
                <a:extLst>
                  <a:ext uri="{FF2B5EF4-FFF2-40B4-BE49-F238E27FC236}">
                    <a16:creationId xmlns:a16="http://schemas.microsoft.com/office/drawing/2014/main" id="{D6C66D99-1B21-0D1F-98A1-AF12166909E2}"/>
                  </a:ext>
                </a:extLst>
              </p:cNvPr>
              <p:cNvCxnSpPr>
                <a:cxnSpLocks/>
              </p:cNvCxnSpPr>
              <p:nvPr/>
            </p:nvCxnSpPr>
            <p:spPr bwMode="auto">
              <a:xfrm>
                <a:off x="10974917"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08" name="Straight Connector 9607">
                <a:extLst>
                  <a:ext uri="{FF2B5EF4-FFF2-40B4-BE49-F238E27FC236}">
                    <a16:creationId xmlns:a16="http://schemas.microsoft.com/office/drawing/2014/main" id="{FA2701DE-6C56-E94F-04EE-BBAD2E352227}"/>
                  </a:ext>
                </a:extLst>
              </p:cNvPr>
              <p:cNvCxnSpPr>
                <a:cxnSpLocks/>
              </p:cNvCxnSpPr>
              <p:nvPr/>
            </p:nvCxnSpPr>
            <p:spPr bwMode="auto">
              <a:xfrm>
                <a:off x="10959042"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09" name="Straight Connector 9608">
                <a:extLst>
                  <a:ext uri="{FF2B5EF4-FFF2-40B4-BE49-F238E27FC236}">
                    <a16:creationId xmlns:a16="http://schemas.microsoft.com/office/drawing/2014/main" id="{421761E3-1675-FF5B-2349-9F3414B089C7}"/>
                  </a:ext>
                </a:extLst>
              </p:cNvPr>
              <p:cNvCxnSpPr>
                <a:cxnSpLocks/>
              </p:cNvCxnSpPr>
              <p:nvPr/>
            </p:nvCxnSpPr>
            <p:spPr bwMode="auto">
              <a:xfrm>
                <a:off x="10952692"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10" name="Straight Connector 9609">
                <a:extLst>
                  <a:ext uri="{FF2B5EF4-FFF2-40B4-BE49-F238E27FC236}">
                    <a16:creationId xmlns:a16="http://schemas.microsoft.com/office/drawing/2014/main" id="{CD832FC5-90F4-2E9F-E859-12CF005D8014}"/>
                  </a:ext>
                </a:extLst>
              </p:cNvPr>
              <p:cNvCxnSpPr>
                <a:cxnSpLocks/>
              </p:cNvCxnSpPr>
              <p:nvPr/>
            </p:nvCxnSpPr>
            <p:spPr bwMode="auto">
              <a:xfrm>
                <a:off x="10943167"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11" name="Straight Connector 9610">
                <a:extLst>
                  <a:ext uri="{FF2B5EF4-FFF2-40B4-BE49-F238E27FC236}">
                    <a16:creationId xmlns:a16="http://schemas.microsoft.com/office/drawing/2014/main" id="{00902DA6-9A91-AB33-75A1-C965555FB8FA}"/>
                  </a:ext>
                </a:extLst>
              </p:cNvPr>
              <p:cNvCxnSpPr>
                <a:cxnSpLocks/>
              </p:cNvCxnSpPr>
              <p:nvPr/>
            </p:nvCxnSpPr>
            <p:spPr bwMode="auto">
              <a:xfrm>
                <a:off x="10932584"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12" name="Straight Connector 9611">
                <a:extLst>
                  <a:ext uri="{FF2B5EF4-FFF2-40B4-BE49-F238E27FC236}">
                    <a16:creationId xmlns:a16="http://schemas.microsoft.com/office/drawing/2014/main" id="{29FA794B-BD20-E3AE-B918-B33A6684BFD4}"/>
                  </a:ext>
                </a:extLst>
              </p:cNvPr>
              <p:cNvCxnSpPr>
                <a:cxnSpLocks/>
              </p:cNvCxnSpPr>
              <p:nvPr/>
            </p:nvCxnSpPr>
            <p:spPr bwMode="auto">
              <a:xfrm>
                <a:off x="10917767"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13" name="Straight Connector 9612">
                <a:extLst>
                  <a:ext uri="{FF2B5EF4-FFF2-40B4-BE49-F238E27FC236}">
                    <a16:creationId xmlns:a16="http://schemas.microsoft.com/office/drawing/2014/main" id="{0F2C8B8E-104B-8BDA-AB79-375DA9E8D334}"/>
                  </a:ext>
                </a:extLst>
              </p:cNvPr>
              <p:cNvCxnSpPr>
                <a:cxnSpLocks/>
              </p:cNvCxnSpPr>
              <p:nvPr/>
            </p:nvCxnSpPr>
            <p:spPr bwMode="auto">
              <a:xfrm>
                <a:off x="10902950"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14" name="Straight Connector 9613">
                <a:extLst>
                  <a:ext uri="{FF2B5EF4-FFF2-40B4-BE49-F238E27FC236}">
                    <a16:creationId xmlns:a16="http://schemas.microsoft.com/office/drawing/2014/main" id="{3B590D56-25C8-2B87-0D5C-9AFCBDA93D23}"/>
                  </a:ext>
                </a:extLst>
              </p:cNvPr>
              <p:cNvCxnSpPr>
                <a:cxnSpLocks/>
              </p:cNvCxnSpPr>
              <p:nvPr/>
            </p:nvCxnSpPr>
            <p:spPr bwMode="auto">
              <a:xfrm>
                <a:off x="10896600"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15" name="Straight Connector 9614">
                <a:extLst>
                  <a:ext uri="{FF2B5EF4-FFF2-40B4-BE49-F238E27FC236}">
                    <a16:creationId xmlns:a16="http://schemas.microsoft.com/office/drawing/2014/main" id="{AD248F48-CB78-6324-5D6C-202B557CC625}"/>
                  </a:ext>
                </a:extLst>
              </p:cNvPr>
              <p:cNvCxnSpPr>
                <a:cxnSpLocks/>
              </p:cNvCxnSpPr>
              <p:nvPr/>
            </p:nvCxnSpPr>
            <p:spPr bwMode="auto">
              <a:xfrm>
                <a:off x="10882841"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16" name="Straight Connector 9615">
                <a:extLst>
                  <a:ext uri="{FF2B5EF4-FFF2-40B4-BE49-F238E27FC236}">
                    <a16:creationId xmlns:a16="http://schemas.microsoft.com/office/drawing/2014/main" id="{429AD6A7-D30E-B648-C386-615DEA37813A}"/>
                  </a:ext>
                </a:extLst>
              </p:cNvPr>
              <p:cNvCxnSpPr>
                <a:cxnSpLocks/>
              </p:cNvCxnSpPr>
              <p:nvPr/>
            </p:nvCxnSpPr>
            <p:spPr bwMode="auto">
              <a:xfrm>
                <a:off x="10871199"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17" name="Straight Connector 9616">
                <a:extLst>
                  <a:ext uri="{FF2B5EF4-FFF2-40B4-BE49-F238E27FC236}">
                    <a16:creationId xmlns:a16="http://schemas.microsoft.com/office/drawing/2014/main" id="{9DE14D07-1174-5562-8D97-B6A0643498F4}"/>
                  </a:ext>
                </a:extLst>
              </p:cNvPr>
              <p:cNvCxnSpPr>
                <a:cxnSpLocks/>
              </p:cNvCxnSpPr>
              <p:nvPr/>
            </p:nvCxnSpPr>
            <p:spPr bwMode="auto">
              <a:xfrm>
                <a:off x="10863791"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18" name="Straight Connector 9617">
                <a:extLst>
                  <a:ext uri="{FF2B5EF4-FFF2-40B4-BE49-F238E27FC236}">
                    <a16:creationId xmlns:a16="http://schemas.microsoft.com/office/drawing/2014/main" id="{0F2268DE-5C62-3034-EEDC-7A5AAFDA11F0}"/>
                  </a:ext>
                </a:extLst>
              </p:cNvPr>
              <p:cNvCxnSpPr>
                <a:cxnSpLocks/>
              </p:cNvCxnSpPr>
              <p:nvPr/>
            </p:nvCxnSpPr>
            <p:spPr bwMode="auto">
              <a:xfrm>
                <a:off x="10853207"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19" name="Straight Connector 9618">
                <a:extLst>
                  <a:ext uri="{FF2B5EF4-FFF2-40B4-BE49-F238E27FC236}">
                    <a16:creationId xmlns:a16="http://schemas.microsoft.com/office/drawing/2014/main" id="{62F196BA-FEDA-97C1-3519-B50459E33068}"/>
                  </a:ext>
                </a:extLst>
              </p:cNvPr>
              <p:cNvCxnSpPr>
                <a:cxnSpLocks/>
              </p:cNvCxnSpPr>
              <p:nvPr/>
            </p:nvCxnSpPr>
            <p:spPr bwMode="auto">
              <a:xfrm>
                <a:off x="10840507"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20" name="Straight Connector 9619">
                <a:extLst>
                  <a:ext uri="{FF2B5EF4-FFF2-40B4-BE49-F238E27FC236}">
                    <a16:creationId xmlns:a16="http://schemas.microsoft.com/office/drawing/2014/main" id="{6B661F94-FCDA-3A8E-D20D-0E31E300EA03}"/>
                  </a:ext>
                </a:extLst>
              </p:cNvPr>
              <p:cNvCxnSpPr>
                <a:cxnSpLocks/>
              </p:cNvCxnSpPr>
              <p:nvPr/>
            </p:nvCxnSpPr>
            <p:spPr bwMode="auto">
              <a:xfrm>
                <a:off x="10835216"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21" name="Straight Connector 9620">
                <a:extLst>
                  <a:ext uri="{FF2B5EF4-FFF2-40B4-BE49-F238E27FC236}">
                    <a16:creationId xmlns:a16="http://schemas.microsoft.com/office/drawing/2014/main" id="{4A5F136D-F6B8-4699-8A64-267B8339D8F9}"/>
                  </a:ext>
                </a:extLst>
              </p:cNvPr>
              <p:cNvCxnSpPr>
                <a:cxnSpLocks/>
              </p:cNvCxnSpPr>
              <p:nvPr/>
            </p:nvCxnSpPr>
            <p:spPr bwMode="auto">
              <a:xfrm>
                <a:off x="10820399"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22" name="Straight Connector 9621">
                <a:extLst>
                  <a:ext uri="{FF2B5EF4-FFF2-40B4-BE49-F238E27FC236}">
                    <a16:creationId xmlns:a16="http://schemas.microsoft.com/office/drawing/2014/main" id="{F48EB867-ECD3-7BD2-726A-F4F33A9BE863}"/>
                  </a:ext>
                </a:extLst>
              </p:cNvPr>
              <p:cNvCxnSpPr>
                <a:cxnSpLocks/>
              </p:cNvCxnSpPr>
              <p:nvPr/>
            </p:nvCxnSpPr>
            <p:spPr bwMode="auto">
              <a:xfrm>
                <a:off x="10809816"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23" name="Straight Connector 9622">
                <a:extLst>
                  <a:ext uri="{FF2B5EF4-FFF2-40B4-BE49-F238E27FC236}">
                    <a16:creationId xmlns:a16="http://schemas.microsoft.com/office/drawing/2014/main" id="{4E6D6A21-C6DB-903B-F7EF-DB6952FCB000}"/>
                  </a:ext>
                </a:extLst>
              </p:cNvPr>
              <p:cNvCxnSpPr>
                <a:cxnSpLocks/>
              </p:cNvCxnSpPr>
              <p:nvPr/>
            </p:nvCxnSpPr>
            <p:spPr bwMode="auto">
              <a:xfrm>
                <a:off x="10801349"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24" name="Straight Connector 9623">
                <a:extLst>
                  <a:ext uri="{FF2B5EF4-FFF2-40B4-BE49-F238E27FC236}">
                    <a16:creationId xmlns:a16="http://schemas.microsoft.com/office/drawing/2014/main" id="{677B96BF-B400-7E52-345E-7CED402EF0AD}"/>
                  </a:ext>
                </a:extLst>
              </p:cNvPr>
              <p:cNvCxnSpPr>
                <a:cxnSpLocks/>
              </p:cNvCxnSpPr>
              <p:nvPr/>
            </p:nvCxnSpPr>
            <p:spPr bwMode="auto">
              <a:xfrm>
                <a:off x="10787591"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25" name="Straight Connector 9624">
                <a:extLst>
                  <a:ext uri="{FF2B5EF4-FFF2-40B4-BE49-F238E27FC236}">
                    <a16:creationId xmlns:a16="http://schemas.microsoft.com/office/drawing/2014/main" id="{A803C3EF-856F-4BB3-C32F-F06ABD0035CF}"/>
                  </a:ext>
                </a:extLst>
              </p:cNvPr>
              <p:cNvCxnSpPr>
                <a:cxnSpLocks/>
              </p:cNvCxnSpPr>
              <p:nvPr/>
            </p:nvCxnSpPr>
            <p:spPr bwMode="auto">
              <a:xfrm>
                <a:off x="10778066"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26" name="Straight Connector 9625">
                <a:extLst>
                  <a:ext uri="{FF2B5EF4-FFF2-40B4-BE49-F238E27FC236}">
                    <a16:creationId xmlns:a16="http://schemas.microsoft.com/office/drawing/2014/main" id="{680E936E-B469-5A6E-08AE-B1D0B89743A2}"/>
                  </a:ext>
                </a:extLst>
              </p:cNvPr>
              <p:cNvCxnSpPr>
                <a:cxnSpLocks/>
              </p:cNvCxnSpPr>
              <p:nvPr/>
            </p:nvCxnSpPr>
            <p:spPr bwMode="auto">
              <a:xfrm>
                <a:off x="10767483"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27" name="Straight Connector 9626">
                <a:extLst>
                  <a:ext uri="{FF2B5EF4-FFF2-40B4-BE49-F238E27FC236}">
                    <a16:creationId xmlns:a16="http://schemas.microsoft.com/office/drawing/2014/main" id="{F367EBF0-3521-CDE9-435E-960D0FF89D86}"/>
                  </a:ext>
                </a:extLst>
              </p:cNvPr>
              <p:cNvCxnSpPr>
                <a:cxnSpLocks/>
              </p:cNvCxnSpPr>
              <p:nvPr/>
            </p:nvCxnSpPr>
            <p:spPr bwMode="auto">
              <a:xfrm>
                <a:off x="10753724"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28" name="Straight Connector 9627">
                <a:extLst>
                  <a:ext uri="{FF2B5EF4-FFF2-40B4-BE49-F238E27FC236}">
                    <a16:creationId xmlns:a16="http://schemas.microsoft.com/office/drawing/2014/main" id="{EC439FC7-C840-3736-991D-DE8713966FAE}"/>
                  </a:ext>
                </a:extLst>
              </p:cNvPr>
              <p:cNvCxnSpPr>
                <a:cxnSpLocks/>
              </p:cNvCxnSpPr>
              <p:nvPr/>
            </p:nvCxnSpPr>
            <p:spPr bwMode="auto">
              <a:xfrm>
                <a:off x="10745257"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29" name="Straight Connector 9628">
                <a:extLst>
                  <a:ext uri="{FF2B5EF4-FFF2-40B4-BE49-F238E27FC236}">
                    <a16:creationId xmlns:a16="http://schemas.microsoft.com/office/drawing/2014/main" id="{DD086672-89DF-2FEC-64F7-67A47146D252}"/>
                  </a:ext>
                </a:extLst>
              </p:cNvPr>
              <p:cNvCxnSpPr>
                <a:cxnSpLocks/>
              </p:cNvCxnSpPr>
              <p:nvPr/>
            </p:nvCxnSpPr>
            <p:spPr bwMode="auto">
              <a:xfrm>
                <a:off x="10739965"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30" name="Straight Connector 9629">
                <a:extLst>
                  <a:ext uri="{FF2B5EF4-FFF2-40B4-BE49-F238E27FC236}">
                    <a16:creationId xmlns:a16="http://schemas.microsoft.com/office/drawing/2014/main" id="{3B7C2F22-D1EA-C450-7E32-7ED78F4E600C}"/>
                  </a:ext>
                </a:extLst>
              </p:cNvPr>
              <p:cNvCxnSpPr>
                <a:cxnSpLocks/>
              </p:cNvCxnSpPr>
              <p:nvPr/>
            </p:nvCxnSpPr>
            <p:spPr bwMode="auto">
              <a:xfrm>
                <a:off x="10731498"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31" name="Straight Connector 9630">
                <a:extLst>
                  <a:ext uri="{FF2B5EF4-FFF2-40B4-BE49-F238E27FC236}">
                    <a16:creationId xmlns:a16="http://schemas.microsoft.com/office/drawing/2014/main" id="{63F4A655-D3F9-4BCF-C7E4-28DD88877DE0}"/>
                  </a:ext>
                </a:extLst>
              </p:cNvPr>
              <p:cNvCxnSpPr>
                <a:cxnSpLocks/>
              </p:cNvCxnSpPr>
              <p:nvPr/>
            </p:nvCxnSpPr>
            <p:spPr bwMode="auto">
              <a:xfrm>
                <a:off x="10726207" y="184255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32" name="Straight Connector 9631">
                <a:extLst>
                  <a:ext uri="{FF2B5EF4-FFF2-40B4-BE49-F238E27FC236}">
                    <a16:creationId xmlns:a16="http://schemas.microsoft.com/office/drawing/2014/main" id="{54143B9D-8716-D653-3D45-3B2ECAFB2BE2}"/>
                  </a:ext>
                </a:extLst>
              </p:cNvPr>
              <p:cNvCxnSpPr>
                <a:cxnSpLocks/>
              </p:cNvCxnSpPr>
              <p:nvPr/>
            </p:nvCxnSpPr>
            <p:spPr bwMode="auto">
              <a:xfrm>
                <a:off x="10714565"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33" name="Straight Connector 9632">
                <a:extLst>
                  <a:ext uri="{FF2B5EF4-FFF2-40B4-BE49-F238E27FC236}">
                    <a16:creationId xmlns:a16="http://schemas.microsoft.com/office/drawing/2014/main" id="{E19B2E31-8A09-3985-B770-C897705D3F96}"/>
                  </a:ext>
                </a:extLst>
              </p:cNvPr>
              <p:cNvCxnSpPr>
                <a:cxnSpLocks/>
              </p:cNvCxnSpPr>
              <p:nvPr/>
            </p:nvCxnSpPr>
            <p:spPr bwMode="auto">
              <a:xfrm>
                <a:off x="10709274"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34" name="Straight Connector 9633">
                <a:extLst>
                  <a:ext uri="{FF2B5EF4-FFF2-40B4-BE49-F238E27FC236}">
                    <a16:creationId xmlns:a16="http://schemas.microsoft.com/office/drawing/2014/main" id="{7EBA53FE-0AB2-C5E3-9259-69A83DC7F5BA}"/>
                  </a:ext>
                </a:extLst>
              </p:cNvPr>
              <p:cNvCxnSpPr>
                <a:cxnSpLocks/>
              </p:cNvCxnSpPr>
              <p:nvPr/>
            </p:nvCxnSpPr>
            <p:spPr bwMode="auto">
              <a:xfrm>
                <a:off x="10701865"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35" name="Straight Connector 9634">
                <a:extLst>
                  <a:ext uri="{FF2B5EF4-FFF2-40B4-BE49-F238E27FC236}">
                    <a16:creationId xmlns:a16="http://schemas.microsoft.com/office/drawing/2014/main" id="{08842063-0DCF-8B89-0D42-9EB222763D9B}"/>
                  </a:ext>
                </a:extLst>
              </p:cNvPr>
              <p:cNvCxnSpPr>
                <a:cxnSpLocks/>
              </p:cNvCxnSpPr>
              <p:nvPr/>
            </p:nvCxnSpPr>
            <p:spPr bwMode="auto">
              <a:xfrm>
                <a:off x="10696574"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36" name="Straight Connector 9635">
                <a:extLst>
                  <a:ext uri="{FF2B5EF4-FFF2-40B4-BE49-F238E27FC236}">
                    <a16:creationId xmlns:a16="http://schemas.microsoft.com/office/drawing/2014/main" id="{BE0982BF-D30A-C2BE-A1D0-CB4CAC9AC5FB}"/>
                  </a:ext>
                </a:extLst>
              </p:cNvPr>
              <p:cNvCxnSpPr>
                <a:cxnSpLocks/>
              </p:cNvCxnSpPr>
              <p:nvPr/>
            </p:nvCxnSpPr>
            <p:spPr bwMode="auto">
              <a:xfrm>
                <a:off x="10679640"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37" name="Straight Connector 9636">
                <a:extLst>
                  <a:ext uri="{FF2B5EF4-FFF2-40B4-BE49-F238E27FC236}">
                    <a16:creationId xmlns:a16="http://schemas.microsoft.com/office/drawing/2014/main" id="{A619593A-AA7B-6BE2-F977-F4B2E62FA2B4}"/>
                  </a:ext>
                </a:extLst>
              </p:cNvPr>
              <p:cNvCxnSpPr>
                <a:cxnSpLocks/>
              </p:cNvCxnSpPr>
              <p:nvPr/>
            </p:nvCxnSpPr>
            <p:spPr bwMode="auto">
              <a:xfrm>
                <a:off x="10674349"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38" name="Straight Connector 9637">
                <a:extLst>
                  <a:ext uri="{FF2B5EF4-FFF2-40B4-BE49-F238E27FC236}">
                    <a16:creationId xmlns:a16="http://schemas.microsoft.com/office/drawing/2014/main" id="{D6C376E8-8DCC-6E7E-87F7-BEAFB40CA3B0}"/>
                  </a:ext>
                </a:extLst>
              </p:cNvPr>
              <p:cNvCxnSpPr>
                <a:cxnSpLocks/>
              </p:cNvCxnSpPr>
              <p:nvPr/>
            </p:nvCxnSpPr>
            <p:spPr bwMode="auto">
              <a:xfrm>
                <a:off x="10671174"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39" name="Straight Connector 9638">
                <a:extLst>
                  <a:ext uri="{FF2B5EF4-FFF2-40B4-BE49-F238E27FC236}">
                    <a16:creationId xmlns:a16="http://schemas.microsoft.com/office/drawing/2014/main" id="{BC113E34-451B-E143-DA9B-5884389ADAE9}"/>
                  </a:ext>
                </a:extLst>
              </p:cNvPr>
              <p:cNvCxnSpPr>
                <a:cxnSpLocks/>
              </p:cNvCxnSpPr>
              <p:nvPr/>
            </p:nvCxnSpPr>
            <p:spPr bwMode="auto">
              <a:xfrm>
                <a:off x="10665883"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40" name="Straight Connector 9639">
                <a:extLst>
                  <a:ext uri="{FF2B5EF4-FFF2-40B4-BE49-F238E27FC236}">
                    <a16:creationId xmlns:a16="http://schemas.microsoft.com/office/drawing/2014/main" id="{C4EED9B9-827D-022A-C8DC-923990F49DA3}"/>
                  </a:ext>
                </a:extLst>
              </p:cNvPr>
              <p:cNvCxnSpPr>
                <a:cxnSpLocks/>
              </p:cNvCxnSpPr>
              <p:nvPr/>
            </p:nvCxnSpPr>
            <p:spPr bwMode="auto">
              <a:xfrm>
                <a:off x="10656357"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41" name="Straight Connector 9640">
                <a:extLst>
                  <a:ext uri="{FF2B5EF4-FFF2-40B4-BE49-F238E27FC236}">
                    <a16:creationId xmlns:a16="http://schemas.microsoft.com/office/drawing/2014/main" id="{778C79AD-E886-4662-25BA-67A577BE8211}"/>
                  </a:ext>
                </a:extLst>
              </p:cNvPr>
              <p:cNvCxnSpPr>
                <a:cxnSpLocks/>
              </p:cNvCxnSpPr>
              <p:nvPr/>
            </p:nvCxnSpPr>
            <p:spPr bwMode="auto">
              <a:xfrm>
                <a:off x="10651066"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42" name="Straight Connector 9641">
                <a:extLst>
                  <a:ext uri="{FF2B5EF4-FFF2-40B4-BE49-F238E27FC236}">
                    <a16:creationId xmlns:a16="http://schemas.microsoft.com/office/drawing/2014/main" id="{ED8969A1-9141-0DBF-203B-F70125FF4CAB}"/>
                  </a:ext>
                </a:extLst>
              </p:cNvPr>
              <p:cNvCxnSpPr>
                <a:cxnSpLocks/>
              </p:cNvCxnSpPr>
              <p:nvPr/>
            </p:nvCxnSpPr>
            <p:spPr bwMode="auto">
              <a:xfrm>
                <a:off x="10630957"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43" name="Straight Connector 9642">
                <a:extLst>
                  <a:ext uri="{FF2B5EF4-FFF2-40B4-BE49-F238E27FC236}">
                    <a16:creationId xmlns:a16="http://schemas.microsoft.com/office/drawing/2014/main" id="{A643590B-78EE-D748-C554-E3ECD1E20111}"/>
                  </a:ext>
                </a:extLst>
              </p:cNvPr>
              <p:cNvCxnSpPr>
                <a:cxnSpLocks/>
              </p:cNvCxnSpPr>
              <p:nvPr/>
            </p:nvCxnSpPr>
            <p:spPr bwMode="auto">
              <a:xfrm>
                <a:off x="10625666"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44" name="Straight Connector 9643">
                <a:extLst>
                  <a:ext uri="{FF2B5EF4-FFF2-40B4-BE49-F238E27FC236}">
                    <a16:creationId xmlns:a16="http://schemas.microsoft.com/office/drawing/2014/main" id="{C468AE24-EA33-C7B1-387F-87F71085CD4E}"/>
                  </a:ext>
                </a:extLst>
              </p:cNvPr>
              <p:cNvCxnSpPr>
                <a:cxnSpLocks/>
              </p:cNvCxnSpPr>
              <p:nvPr/>
            </p:nvCxnSpPr>
            <p:spPr bwMode="auto">
              <a:xfrm>
                <a:off x="10625665"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45" name="Straight Connector 9644">
                <a:extLst>
                  <a:ext uri="{FF2B5EF4-FFF2-40B4-BE49-F238E27FC236}">
                    <a16:creationId xmlns:a16="http://schemas.microsoft.com/office/drawing/2014/main" id="{77C4A672-61CE-855B-E0A9-293DB9CA2F1B}"/>
                  </a:ext>
                </a:extLst>
              </p:cNvPr>
              <p:cNvCxnSpPr>
                <a:cxnSpLocks/>
              </p:cNvCxnSpPr>
              <p:nvPr/>
            </p:nvCxnSpPr>
            <p:spPr bwMode="auto">
              <a:xfrm>
                <a:off x="10620374"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46" name="Straight Connector 9645">
                <a:extLst>
                  <a:ext uri="{FF2B5EF4-FFF2-40B4-BE49-F238E27FC236}">
                    <a16:creationId xmlns:a16="http://schemas.microsoft.com/office/drawing/2014/main" id="{214DEF7B-6F0B-6F50-F120-642BD74952C0}"/>
                  </a:ext>
                </a:extLst>
              </p:cNvPr>
              <p:cNvCxnSpPr>
                <a:cxnSpLocks/>
              </p:cNvCxnSpPr>
              <p:nvPr/>
            </p:nvCxnSpPr>
            <p:spPr bwMode="auto">
              <a:xfrm>
                <a:off x="10615082"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47" name="Straight Connector 9646">
                <a:extLst>
                  <a:ext uri="{FF2B5EF4-FFF2-40B4-BE49-F238E27FC236}">
                    <a16:creationId xmlns:a16="http://schemas.microsoft.com/office/drawing/2014/main" id="{3715E672-53B7-9A27-A4EF-D1FF6EFA933D}"/>
                  </a:ext>
                </a:extLst>
              </p:cNvPr>
              <p:cNvCxnSpPr>
                <a:cxnSpLocks/>
              </p:cNvCxnSpPr>
              <p:nvPr/>
            </p:nvCxnSpPr>
            <p:spPr bwMode="auto">
              <a:xfrm>
                <a:off x="10609791"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48" name="Straight Connector 9647">
                <a:extLst>
                  <a:ext uri="{FF2B5EF4-FFF2-40B4-BE49-F238E27FC236}">
                    <a16:creationId xmlns:a16="http://schemas.microsoft.com/office/drawing/2014/main" id="{802C119E-CC7E-FD53-AB7E-D240C25057C1}"/>
                  </a:ext>
                </a:extLst>
              </p:cNvPr>
              <p:cNvCxnSpPr>
                <a:cxnSpLocks/>
              </p:cNvCxnSpPr>
              <p:nvPr/>
            </p:nvCxnSpPr>
            <p:spPr bwMode="auto">
              <a:xfrm>
                <a:off x="10602382"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49" name="Straight Connector 9648">
                <a:extLst>
                  <a:ext uri="{FF2B5EF4-FFF2-40B4-BE49-F238E27FC236}">
                    <a16:creationId xmlns:a16="http://schemas.microsoft.com/office/drawing/2014/main" id="{062F1639-66D6-CB45-ABDA-700D770ED3C9}"/>
                  </a:ext>
                </a:extLst>
              </p:cNvPr>
              <p:cNvCxnSpPr>
                <a:cxnSpLocks/>
              </p:cNvCxnSpPr>
              <p:nvPr/>
            </p:nvCxnSpPr>
            <p:spPr bwMode="auto">
              <a:xfrm>
                <a:off x="10597091"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50" name="Straight Connector 9649">
                <a:extLst>
                  <a:ext uri="{FF2B5EF4-FFF2-40B4-BE49-F238E27FC236}">
                    <a16:creationId xmlns:a16="http://schemas.microsoft.com/office/drawing/2014/main" id="{B4A8DEE4-329D-C6A5-42CE-AC585AE99746}"/>
                  </a:ext>
                </a:extLst>
              </p:cNvPr>
              <p:cNvCxnSpPr>
                <a:cxnSpLocks/>
              </p:cNvCxnSpPr>
              <p:nvPr/>
            </p:nvCxnSpPr>
            <p:spPr bwMode="auto">
              <a:xfrm>
                <a:off x="10580157"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51" name="Straight Connector 9650">
                <a:extLst>
                  <a:ext uri="{FF2B5EF4-FFF2-40B4-BE49-F238E27FC236}">
                    <a16:creationId xmlns:a16="http://schemas.microsoft.com/office/drawing/2014/main" id="{EBC9DBF7-E2FE-6351-0718-1E6C4FC2816F}"/>
                  </a:ext>
                </a:extLst>
              </p:cNvPr>
              <p:cNvCxnSpPr>
                <a:cxnSpLocks/>
              </p:cNvCxnSpPr>
              <p:nvPr/>
            </p:nvCxnSpPr>
            <p:spPr bwMode="auto">
              <a:xfrm>
                <a:off x="10574866"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52" name="Straight Connector 9651">
                <a:extLst>
                  <a:ext uri="{FF2B5EF4-FFF2-40B4-BE49-F238E27FC236}">
                    <a16:creationId xmlns:a16="http://schemas.microsoft.com/office/drawing/2014/main" id="{5162B746-4329-40DD-A0A0-26ADD04402E6}"/>
                  </a:ext>
                </a:extLst>
              </p:cNvPr>
              <p:cNvCxnSpPr>
                <a:cxnSpLocks/>
              </p:cNvCxnSpPr>
              <p:nvPr/>
            </p:nvCxnSpPr>
            <p:spPr bwMode="auto">
              <a:xfrm>
                <a:off x="10565341"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53" name="Straight Connector 9652">
                <a:extLst>
                  <a:ext uri="{FF2B5EF4-FFF2-40B4-BE49-F238E27FC236}">
                    <a16:creationId xmlns:a16="http://schemas.microsoft.com/office/drawing/2014/main" id="{FA0D69BE-97FB-3BD6-3C68-BAD42CD6ACEC}"/>
                  </a:ext>
                </a:extLst>
              </p:cNvPr>
              <p:cNvCxnSpPr>
                <a:cxnSpLocks/>
              </p:cNvCxnSpPr>
              <p:nvPr/>
            </p:nvCxnSpPr>
            <p:spPr bwMode="auto">
              <a:xfrm>
                <a:off x="10560050"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54" name="Straight Connector 9653">
                <a:extLst>
                  <a:ext uri="{FF2B5EF4-FFF2-40B4-BE49-F238E27FC236}">
                    <a16:creationId xmlns:a16="http://schemas.microsoft.com/office/drawing/2014/main" id="{3A17E7FB-C99D-7C0A-CA98-41E0D959BF86}"/>
                  </a:ext>
                </a:extLst>
              </p:cNvPr>
              <p:cNvCxnSpPr>
                <a:cxnSpLocks/>
              </p:cNvCxnSpPr>
              <p:nvPr/>
            </p:nvCxnSpPr>
            <p:spPr bwMode="auto">
              <a:xfrm>
                <a:off x="10552641"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55" name="Straight Connector 9654">
                <a:extLst>
                  <a:ext uri="{FF2B5EF4-FFF2-40B4-BE49-F238E27FC236}">
                    <a16:creationId xmlns:a16="http://schemas.microsoft.com/office/drawing/2014/main" id="{718B2DB7-FCBB-CA02-C774-657928304B72}"/>
                  </a:ext>
                </a:extLst>
              </p:cNvPr>
              <p:cNvCxnSpPr>
                <a:cxnSpLocks/>
              </p:cNvCxnSpPr>
              <p:nvPr/>
            </p:nvCxnSpPr>
            <p:spPr bwMode="auto">
              <a:xfrm>
                <a:off x="10547350" y="181927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56" name="Straight Connector 9655">
                <a:extLst>
                  <a:ext uri="{FF2B5EF4-FFF2-40B4-BE49-F238E27FC236}">
                    <a16:creationId xmlns:a16="http://schemas.microsoft.com/office/drawing/2014/main" id="{EC52B899-3EC0-F738-426D-8112918F2D90}"/>
                  </a:ext>
                </a:extLst>
              </p:cNvPr>
              <p:cNvCxnSpPr>
                <a:cxnSpLocks/>
              </p:cNvCxnSpPr>
              <p:nvPr/>
            </p:nvCxnSpPr>
            <p:spPr bwMode="auto">
              <a:xfrm>
                <a:off x="10534649" y="180022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57" name="Straight Connector 9656">
                <a:extLst>
                  <a:ext uri="{FF2B5EF4-FFF2-40B4-BE49-F238E27FC236}">
                    <a16:creationId xmlns:a16="http://schemas.microsoft.com/office/drawing/2014/main" id="{8B0BC0D8-8F19-B906-AEDC-DA36A6A1A437}"/>
                  </a:ext>
                </a:extLst>
              </p:cNvPr>
              <p:cNvCxnSpPr>
                <a:cxnSpLocks/>
              </p:cNvCxnSpPr>
              <p:nvPr/>
            </p:nvCxnSpPr>
            <p:spPr bwMode="auto">
              <a:xfrm>
                <a:off x="10529358" y="180022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58" name="Straight Connector 9657">
                <a:extLst>
                  <a:ext uri="{FF2B5EF4-FFF2-40B4-BE49-F238E27FC236}">
                    <a16:creationId xmlns:a16="http://schemas.microsoft.com/office/drawing/2014/main" id="{17DE7B3B-D53C-08A5-D617-9A993478DC54}"/>
                  </a:ext>
                </a:extLst>
              </p:cNvPr>
              <p:cNvCxnSpPr>
                <a:cxnSpLocks/>
              </p:cNvCxnSpPr>
              <p:nvPr/>
            </p:nvCxnSpPr>
            <p:spPr bwMode="auto">
              <a:xfrm>
                <a:off x="10445749" y="180022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59" name="Straight Connector 9658">
                <a:extLst>
                  <a:ext uri="{FF2B5EF4-FFF2-40B4-BE49-F238E27FC236}">
                    <a16:creationId xmlns:a16="http://schemas.microsoft.com/office/drawing/2014/main" id="{E172C61F-3CA0-70EC-F98B-29D01DABD461}"/>
                  </a:ext>
                </a:extLst>
              </p:cNvPr>
              <p:cNvCxnSpPr>
                <a:cxnSpLocks/>
              </p:cNvCxnSpPr>
              <p:nvPr/>
            </p:nvCxnSpPr>
            <p:spPr bwMode="auto">
              <a:xfrm>
                <a:off x="10467974" y="180022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60" name="Straight Connector 9659">
                <a:extLst>
                  <a:ext uri="{FF2B5EF4-FFF2-40B4-BE49-F238E27FC236}">
                    <a16:creationId xmlns:a16="http://schemas.microsoft.com/office/drawing/2014/main" id="{70C996E2-26AC-8177-40F4-7BDA14DCD342}"/>
                  </a:ext>
                </a:extLst>
              </p:cNvPr>
              <p:cNvCxnSpPr>
                <a:cxnSpLocks/>
              </p:cNvCxnSpPr>
              <p:nvPr/>
            </p:nvCxnSpPr>
            <p:spPr bwMode="auto">
              <a:xfrm>
                <a:off x="10471149" y="180022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61" name="Straight Connector 9660">
                <a:extLst>
                  <a:ext uri="{FF2B5EF4-FFF2-40B4-BE49-F238E27FC236}">
                    <a16:creationId xmlns:a16="http://schemas.microsoft.com/office/drawing/2014/main" id="{0F547822-B7FA-5D90-1733-EC783FA225F6}"/>
                  </a:ext>
                </a:extLst>
              </p:cNvPr>
              <p:cNvCxnSpPr>
                <a:cxnSpLocks/>
              </p:cNvCxnSpPr>
              <p:nvPr/>
            </p:nvCxnSpPr>
            <p:spPr bwMode="auto">
              <a:xfrm>
                <a:off x="10494432" y="180022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62" name="Straight Connector 9661">
                <a:extLst>
                  <a:ext uri="{FF2B5EF4-FFF2-40B4-BE49-F238E27FC236}">
                    <a16:creationId xmlns:a16="http://schemas.microsoft.com/office/drawing/2014/main" id="{D6AD0A19-249B-76AC-9445-D7CC2E5AC062}"/>
                  </a:ext>
                </a:extLst>
              </p:cNvPr>
              <p:cNvCxnSpPr>
                <a:cxnSpLocks/>
              </p:cNvCxnSpPr>
              <p:nvPr/>
            </p:nvCxnSpPr>
            <p:spPr bwMode="auto">
              <a:xfrm>
                <a:off x="10501840" y="180022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63" name="Straight Connector 9662">
                <a:extLst>
                  <a:ext uri="{FF2B5EF4-FFF2-40B4-BE49-F238E27FC236}">
                    <a16:creationId xmlns:a16="http://schemas.microsoft.com/office/drawing/2014/main" id="{F801F9FC-0722-5835-AFFE-C23BC721EA39}"/>
                  </a:ext>
                </a:extLst>
              </p:cNvPr>
              <p:cNvCxnSpPr>
                <a:cxnSpLocks/>
              </p:cNvCxnSpPr>
              <p:nvPr/>
            </p:nvCxnSpPr>
            <p:spPr bwMode="auto">
              <a:xfrm>
                <a:off x="10506073" y="180022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64" name="Straight Connector 9663">
                <a:extLst>
                  <a:ext uri="{FF2B5EF4-FFF2-40B4-BE49-F238E27FC236}">
                    <a16:creationId xmlns:a16="http://schemas.microsoft.com/office/drawing/2014/main" id="{A058B084-72FE-2E50-E76E-C05F4CF0B6D6}"/>
                  </a:ext>
                </a:extLst>
              </p:cNvPr>
              <p:cNvCxnSpPr>
                <a:cxnSpLocks/>
              </p:cNvCxnSpPr>
              <p:nvPr/>
            </p:nvCxnSpPr>
            <p:spPr bwMode="auto">
              <a:xfrm>
                <a:off x="10419290" y="178858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65" name="Straight Connector 9664">
                <a:extLst>
                  <a:ext uri="{FF2B5EF4-FFF2-40B4-BE49-F238E27FC236}">
                    <a16:creationId xmlns:a16="http://schemas.microsoft.com/office/drawing/2014/main" id="{F7BBD100-A63B-24B0-C623-A52757497077}"/>
                  </a:ext>
                </a:extLst>
              </p:cNvPr>
              <p:cNvCxnSpPr>
                <a:cxnSpLocks/>
              </p:cNvCxnSpPr>
              <p:nvPr/>
            </p:nvCxnSpPr>
            <p:spPr bwMode="auto">
              <a:xfrm>
                <a:off x="10406590" y="178858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66" name="Straight Connector 9665">
                <a:extLst>
                  <a:ext uri="{FF2B5EF4-FFF2-40B4-BE49-F238E27FC236}">
                    <a16:creationId xmlns:a16="http://schemas.microsoft.com/office/drawing/2014/main" id="{100E35FA-4817-59FD-AAE7-963D432624B9}"/>
                  </a:ext>
                </a:extLst>
              </p:cNvPr>
              <p:cNvCxnSpPr>
                <a:cxnSpLocks/>
              </p:cNvCxnSpPr>
              <p:nvPr/>
            </p:nvCxnSpPr>
            <p:spPr bwMode="auto">
              <a:xfrm>
                <a:off x="10393889" y="178858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67" name="Straight Connector 9666">
                <a:extLst>
                  <a:ext uri="{FF2B5EF4-FFF2-40B4-BE49-F238E27FC236}">
                    <a16:creationId xmlns:a16="http://schemas.microsoft.com/office/drawing/2014/main" id="{053CEE7A-23E2-689C-2845-7AF31F6D11F3}"/>
                  </a:ext>
                </a:extLst>
              </p:cNvPr>
              <p:cNvCxnSpPr>
                <a:cxnSpLocks/>
              </p:cNvCxnSpPr>
              <p:nvPr/>
            </p:nvCxnSpPr>
            <p:spPr bwMode="auto">
              <a:xfrm>
                <a:off x="10382247" y="178858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68" name="Straight Connector 9667">
                <a:extLst>
                  <a:ext uri="{FF2B5EF4-FFF2-40B4-BE49-F238E27FC236}">
                    <a16:creationId xmlns:a16="http://schemas.microsoft.com/office/drawing/2014/main" id="{8215D4CA-6D79-87DA-34D6-ED0484C7F5E2}"/>
                  </a:ext>
                </a:extLst>
              </p:cNvPr>
              <p:cNvCxnSpPr>
                <a:cxnSpLocks/>
              </p:cNvCxnSpPr>
              <p:nvPr/>
            </p:nvCxnSpPr>
            <p:spPr bwMode="auto">
              <a:xfrm>
                <a:off x="10371664" y="178858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69" name="Straight Connector 9668">
                <a:extLst>
                  <a:ext uri="{FF2B5EF4-FFF2-40B4-BE49-F238E27FC236}">
                    <a16:creationId xmlns:a16="http://schemas.microsoft.com/office/drawing/2014/main" id="{C0A941FC-EF83-E4EC-CC17-BF5A12F24B0E}"/>
                  </a:ext>
                </a:extLst>
              </p:cNvPr>
              <p:cNvCxnSpPr>
                <a:cxnSpLocks/>
              </p:cNvCxnSpPr>
              <p:nvPr/>
            </p:nvCxnSpPr>
            <p:spPr bwMode="auto">
              <a:xfrm>
                <a:off x="10357906" y="178858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70" name="Straight Connector 9669">
                <a:extLst>
                  <a:ext uri="{FF2B5EF4-FFF2-40B4-BE49-F238E27FC236}">
                    <a16:creationId xmlns:a16="http://schemas.microsoft.com/office/drawing/2014/main" id="{06B5CF2F-202E-6C7B-6F73-4C892D3D1AFD}"/>
                  </a:ext>
                </a:extLst>
              </p:cNvPr>
              <p:cNvCxnSpPr>
                <a:cxnSpLocks/>
              </p:cNvCxnSpPr>
              <p:nvPr/>
            </p:nvCxnSpPr>
            <p:spPr bwMode="auto">
              <a:xfrm>
                <a:off x="10344148" y="178858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71" name="Straight Connector 9670">
                <a:extLst>
                  <a:ext uri="{FF2B5EF4-FFF2-40B4-BE49-F238E27FC236}">
                    <a16:creationId xmlns:a16="http://schemas.microsoft.com/office/drawing/2014/main" id="{F2CDD6AA-5BAB-2FBD-C1BF-677C928FABEC}"/>
                  </a:ext>
                </a:extLst>
              </p:cNvPr>
              <p:cNvCxnSpPr>
                <a:cxnSpLocks/>
              </p:cNvCxnSpPr>
              <p:nvPr/>
            </p:nvCxnSpPr>
            <p:spPr bwMode="auto">
              <a:xfrm>
                <a:off x="10338856" y="178858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72" name="Straight Connector 9671">
                <a:extLst>
                  <a:ext uri="{FF2B5EF4-FFF2-40B4-BE49-F238E27FC236}">
                    <a16:creationId xmlns:a16="http://schemas.microsoft.com/office/drawing/2014/main" id="{ABD077B9-FD04-5E64-B6D4-BAE1E8C12E32}"/>
                  </a:ext>
                </a:extLst>
              </p:cNvPr>
              <p:cNvCxnSpPr>
                <a:cxnSpLocks/>
              </p:cNvCxnSpPr>
              <p:nvPr/>
            </p:nvCxnSpPr>
            <p:spPr bwMode="auto">
              <a:xfrm>
                <a:off x="10319806" y="178858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73" name="Straight Connector 9672">
                <a:extLst>
                  <a:ext uri="{FF2B5EF4-FFF2-40B4-BE49-F238E27FC236}">
                    <a16:creationId xmlns:a16="http://schemas.microsoft.com/office/drawing/2014/main" id="{3F955A69-02A3-E1F3-426E-E023F1EDEA06}"/>
                  </a:ext>
                </a:extLst>
              </p:cNvPr>
              <p:cNvCxnSpPr>
                <a:cxnSpLocks/>
              </p:cNvCxnSpPr>
              <p:nvPr/>
            </p:nvCxnSpPr>
            <p:spPr bwMode="auto">
              <a:xfrm>
                <a:off x="10311339" y="178858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74" name="Straight Connector 9673">
                <a:extLst>
                  <a:ext uri="{FF2B5EF4-FFF2-40B4-BE49-F238E27FC236}">
                    <a16:creationId xmlns:a16="http://schemas.microsoft.com/office/drawing/2014/main" id="{A7E42274-4850-474D-2C6B-64171CBDBE69}"/>
                  </a:ext>
                </a:extLst>
              </p:cNvPr>
              <p:cNvCxnSpPr>
                <a:cxnSpLocks/>
              </p:cNvCxnSpPr>
              <p:nvPr/>
            </p:nvCxnSpPr>
            <p:spPr bwMode="auto">
              <a:xfrm>
                <a:off x="10302872" y="178858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75" name="Straight Connector 9674">
                <a:extLst>
                  <a:ext uri="{FF2B5EF4-FFF2-40B4-BE49-F238E27FC236}">
                    <a16:creationId xmlns:a16="http://schemas.microsoft.com/office/drawing/2014/main" id="{1A2B407D-6BF2-8303-AB88-14DE83064604}"/>
                  </a:ext>
                </a:extLst>
              </p:cNvPr>
              <p:cNvCxnSpPr>
                <a:cxnSpLocks/>
              </p:cNvCxnSpPr>
              <p:nvPr/>
            </p:nvCxnSpPr>
            <p:spPr bwMode="auto">
              <a:xfrm>
                <a:off x="10289114" y="178858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76" name="Straight Connector 9675">
                <a:extLst>
                  <a:ext uri="{FF2B5EF4-FFF2-40B4-BE49-F238E27FC236}">
                    <a16:creationId xmlns:a16="http://schemas.microsoft.com/office/drawing/2014/main" id="{4DF6EC59-C208-A054-1598-A4FBD42770E7}"/>
                  </a:ext>
                </a:extLst>
              </p:cNvPr>
              <p:cNvCxnSpPr>
                <a:cxnSpLocks/>
              </p:cNvCxnSpPr>
              <p:nvPr/>
            </p:nvCxnSpPr>
            <p:spPr bwMode="auto">
              <a:xfrm>
                <a:off x="10271122" y="178858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77" name="Straight Connector 9676">
                <a:extLst>
                  <a:ext uri="{FF2B5EF4-FFF2-40B4-BE49-F238E27FC236}">
                    <a16:creationId xmlns:a16="http://schemas.microsoft.com/office/drawing/2014/main" id="{6D779028-3FD5-6A3A-B02A-4A7FAE2CCEA4}"/>
                  </a:ext>
                </a:extLst>
              </p:cNvPr>
              <p:cNvCxnSpPr>
                <a:cxnSpLocks/>
              </p:cNvCxnSpPr>
              <p:nvPr/>
            </p:nvCxnSpPr>
            <p:spPr bwMode="auto">
              <a:xfrm>
                <a:off x="10261597" y="178858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78" name="Straight Connector 9677">
                <a:extLst>
                  <a:ext uri="{FF2B5EF4-FFF2-40B4-BE49-F238E27FC236}">
                    <a16:creationId xmlns:a16="http://schemas.microsoft.com/office/drawing/2014/main" id="{781A9ACE-EDC2-FEF1-9BA7-F0B82A1FF0D2}"/>
                  </a:ext>
                </a:extLst>
              </p:cNvPr>
              <p:cNvCxnSpPr>
                <a:cxnSpLocks/>
              </p:cNvCxnSpPr>
              <p:nvPr/>
            </p:nvCxnSpPr>
            <p:spPr bwMode="auto">
              <a:xfrm>
                <a:off x="10248897" y="178858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79" name="Straight Connector 9678">
                <a:extLst>
                  <a:ext uri="{FF2B5EF4-FFF2-40B4-BE49-F238E27FC236}">
                    <a16:creationId xmlns:a16="http://schemas.microsoft.com/office/drawing/2014/main" id="{D405C43D-62B5-5F21-1427-F5D89A63D5E9}"/>
                  </a:ext>
                </a:extLst>
              </p:cNvPr>
              <p:cNvCxnSpPr>
                <a:cxnSpLocks/>
              </p:cNvCxnSpPr>
              <p:nvPr/>
            </p:nvCxnSpPr>
            <p:spPr bwMode="auto">
              <a:xfrm>
                <a:off x="10239372" y="178858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80" name="Straight Connector 9679">
                <a:extLst>
                  <a:ext uri="{FF2B5EF4-FFF2-40B4-BE49-F238E27FC236}">
                    <a16:creationId xmlns:a16="http://schemas.microsoft.com/office/drawing/2014/main" id="{7E5C2970-6ACE-BF1A-DF6E-A74F21DCDBD5}"/>
                  </a:ext>
                </a:extLst>
              </p:cNvPr>
              <p:cNvCxnSpPr>
                <a:cxnSpLocks/>
              </p:cNvCxnSpPr>
              <p:nvPr/>
            </p:nvCxnSpPr>
            <p:spPr bwMode="auto">
              <a:xfrm>
                <a:off x="10226672" y="178858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81" name="Straight Connector 9680">
                <a:extLst>
                  <a:ext uri="{FF2B5EF4-FFF2-40B4-BE49-F238E27FC236}">
                    <a16:creationId xmlns:a16="http://schemas.microsoft.com/office/drawing/2014/main" id="{A4A64FDC-491D-E69D-ACC9-F93682B32CE5}"/>
                  </a:ext>
                </a:extLst>
              </p:cNvPr>
              <p:cNvCxnSpPr>
                <a:cxnSpLocks/>
              </p:cNvCxnSpPr>
              <p:nvPr/>
            </p:nvCxnSpPr>
            <p:spPr bwMode="auto">
              <a:xfrm>
                <a:off x="10202330" y="178858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82" name="Straight Connector 9681">
                <a:extLst>
                  <a:ext uri="{FF2B5EF4-FFF2-40B4-BE49-F238E27FC236}">
                    <a16:creationId xmlns:a16="http://schemas.microsoft.com/office/drawing/2014/main" id="{8996170C-8F45-E04C-26DC-C8FB13B65F9F}"/>
                  </a:ext>
                </a:extLst>
              </p:cNvPr>
              <p:cNvCxnSpPr>
                <a:cxnSpLocks/>
              </p:cNvCxnSpPr>
              <p:nvPr/>
            </p:nvCxnSpPr>
            <p:spPr bwMode="auto">
              <a:xfrm>
                <a:off x="10187513"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83" name="Straight Connector 9682">
                <a:extLst>
                  <a:ext uri="{FF2B5EF4-FFF2-40B4-BE49-F238E27FC236}">
                    <a16:creationId xmlns:a16="http://schemas.microsoft.com/office/drawing/2014/main" id="{2D4390F4-DC29-4667-7F04-99531E9FCB7F}"/>
                  </a:ext>
                </a:extLst>
              </p:cNvPr>
              <p:cNvCxnSpPr>
                <a:cxnSpLocks/>
              </p:cNvCxnSpPr>
              <p:nvPr/>
            </p:nvCxnSpPr>
            <p:spPr bwMode="auto">
              <a:xfrm>
                <a:off x="10176929"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84" name="Straight Connector 9683">
                <a:extLst>
                  <a:ext uri="{FF2B5EF4-FFF2-40B4-BE49-F238E27FC236}">
                    <a16:creationId xmlns:a16="http://schemas.microsoft.com/office/drawing/2014/main" id="{DD1A2D70-EC4A-A7FA-5033-FE10AFEAA4AA}"/>
                  </a:ext>
                </a:extLst>
              </p:cNvPr>
              <p:cNvCxnSpPr>
                <a:cxnSpLocks/>
              </p:cNvCxnSpPr>
              <p:nvPr/>
            </p:nvCxnSpPr>
            <p:spPr bwMode="auto">
              <a:xfrm>
                <a:off x="10166345"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85" name="Straight Connector 9684">
                <a:extLst>
                  <a:ext uri="{FF2B5EF4-FFF2-40B4-BE49-F238E27FC236}">
                    <a16:creationId xmlns:a16="http://schemas.microsoft.com/office/drawing/2014/main" id="{78369BFE-EB8B-6694-4EED-2CA646DE4319}"/>
                  </a:ext>
                </a:extLst>
              </p:cNvPr>
              <p:cNvCxnSpPr>
                <a:cxnSpLocks/>
              </p:cNvCxnSpPr>
              <p:nvPr/>
            </p:nvCxnSpPr>
            <p:spPr bwMode="auto">
              <a:xfrm>
                <a:off x="10154703"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86" name="Straight Connector 9685">
                <a:extLst>
                  <a:ext uri="{FF2B5EF4-FFF2-40B4-BE49-F238E27FC236}">
                    <a16:creationId xmlns:a16="http://schemas.microsoft.com/office/drawing/2014/main" id="{82AFECBA-424F-0BF1-07C9-26841D6F48D7}"/>
                  </a:ext>
                </a:extLst>
              </p:cNvPr>
              <p:cNvCxnSpPr>
                <a:cxnSpLocks/>
              </p:cNvCxnSpPr>
              <p:nvPr/>
            </p:nvCxnSpPr>
            <p:spPr bwMode="auto">
              <a:xfrm>
                <a:off x="10142003"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87" name="Straight Connector 9686">
                <a:extLst>
                  <a:ext uri="{FF2B5EF4-FFF2-40B4-BE49-F238E27FC236}">
                    <a16:creationId xmlns:a16="http://schemas.microsoft.com/office/drawing/2014/main" id="{F9550414-289D-5E8B-FBC0-B23FD26F8DA4}"/>
                  </a:ext>
                </a:extLst>
              </p:cNvPr>
              <p:cNvCxnSpPr>
                <a:cxnSpLocks/>
              </p:cNvCxnSpPr>
              <p:nvPr/>
            </p:nvCxnSpPr>
            <p:spPr bwMode="auto">
              <a:xfrm>
                <a:off x="10131419"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88" name="Straight Connector 9687">
                <a:extLst>
                  <a:ext uri="{FF2B5EF4-FFF2-40B4-BE49-F238E27FC236}">
                    <a16:creationId xmlns:a16="http://schemas.microsoft.com/office/drawing/2014/main" id="{2C9CAE1B-88B7-E0DB-5863-8F1E5320A9AD}"/>
                  </a:ext>
                </a:extLst>
              </p:cNvPr>
              <p:cNvCxnSpPr>
                <a:cxnSpLocks/>
              </p:cNvCxnSpPr>
              <p:nvPr/>
            </p:nvCxnSpPr>
            <p:spPr bwMode="auto">
              <a:xfrm>
                <a:off x="10119777"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89" name="Straight Connector 9688">
                <a:extLst>
                  <a:ext uri="{FF2B5EF4-FFF2-40B4-BE49-F238E27FC236}">
                    <a16:creationId xmlns:a16="http://schemas.microsoft.com/office/drawing/2014/main" id="{CE7B64C6-57EC-3DCF-E194-F7EBC48269FE}"/>
                  </a:ext>
                </a:extLst>
              </p:cNvPr>
              <p:cNvCxnSpPr>
                <a:cxnSpLocks/>
              </p:cNvCxnSpPr>
              <p:nvPr/>
            </p:nvCxnSpPr>
            <p:spPr bwMode="auto">
              <a:xfrm>
                <a:off x="10111310"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90" name="Straight Connector 9689">
                <a:extLst>
                  <a:ext uri="{FF2B5EF4-FFF2-40B4-BE49-F238E27FC236}">
                    <a16:creationId xmlns:a16="http://schemas.microsoft.com/office/drawing/2014/main" id="{88F8CAF9-E8F5-A6C2-91F8-395250A16A94}"/>
                  </a:ext>
                </a:extLst>
              </p:cNvPr>
              <p:cNvCxnSpPr>
                <a:cxnSpLocks/>
              </p:cNvCxnSpPr>
              <p:nvPr/>
            </p:nvCxnSpPr>
            <p:spPr bwMode="auto">
              <a:xfrm>
                <a:off x="10102844"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91" name="Straight Connector 9690">
                <a:extLst>
                  <a:ext uri="{FF2B5EF4-FFF2-40B4-BE49-F238E27FC236}">
                    <a16:creationId xmlns:a16="http://schemas.microsoft.com/office/drawing/2014/main" id="{E8732469-AB8F-E2C2-F772-150A5814C194}"/>
                  </a:ext>
                </a:extLst>
              </p:cNvPr>
              <p:cNvCxnSpPr>
                <a:cxnSpLocks/>
              </p:cNvCxnSpPr>
              <p:nvPr/>
            </p:nvCxnSpPr>
            <p:spPr bwMode="auto">
              <a:xfrm>
                <a:off x="10098611"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92" name="Straight Connector 9691">
                <a:extLst>
                  <a:ext uri="{FF2B5EF4-FFF2-40B4-BE49-F238E27FC236}">
                    <a16:creationId xmlns:a16="http://schemas.microsoft.com/office/drawing/2014/main" id="{8AB5D9A4-948F-A373-8F4B-C8A61F769037}"/>
                  </a:ext>
                </a:extLst>
              </p:cNvPr>
              <p:cNvCxnSpPr>
                <a:cxnSpLocks/>
              </p:cNvCxnSpPr>
              <p:nvPr/>
            </p:nvCxnSpPr>
            <p:spPr bwMode="auto">
              <a:xfrm>
                <a:off x="10085911"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93" name="Straight Connector 9692">
                <a:extLst>
                  <a:ext uri="{FF2B5EF4-FFF2-40B4-BE49-F238E27FC236}">
                    <a16:creationId xmlns:a16="http://schemas.microsoft.com/office/drawing/2014/main" id="{E4A311F5-87BA-8322-0D6E-56AC8E2D3359}"/>
                  </a:ext>
                </a:extLst>
              </p:cNvPr>
              <p:cNvCxnSpPr>
                <a:cxnSpLocks/>
              </p:cNvCxnSpPr>
              <p:nvPr/>
            </p:nvCxnSpPr>
            <p:spPr bwMode="auto">
              <a:xfrm>
                <a:off x="10074269"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94" name="Straight Connector 9693">
                <a:extLst>
                  <a:ext uri="{FF2B5EF4-FFF2-40B4-BE49-F238E27FC236}">
                    <a16:creationId xmlns:a16="http://schemas.microsoft.com/office/drawing/2014/main" id="{2ECE1E2E-B83F-C631-C078-D40256CF1E3D}"/>
                  </a:ext>
                </a:extLst>
              </p:cNvPr>
              <p:cNvCxnSpPr>
                <a:cxnSpLocks/>
              </p:cNvCxnSpPr>
              <p:nvPr/>
            </p:nvCxnSpPr>
            <p:spPr bwMode="auto">
              <a:xfrm>
                <a:off x="10064744"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95" name="Straight Connector 9694">
                <a:extLst>
                  <a:ext uri="{FF2B5EF4-FFF2-40B4-BE49-F238E27FC236}">
                    <a16:creationId xmlns:a16="http://schemas.microsoft.com/office/drawing/2014/main" id="{E3E2DA61-1556-1721-5CE2-F30C51DF35CF}"/>
                  </a:ext>
                </a:extLst>
              </p:cNvPr>
              <p:cNvCxnSpPr>
                <a:cxnSpLocks/>
              </p:cNvCxnSpPr>
              <p:nvPr/>
            </p:nvCxnSpPr>
            <p:spPr bwMode="auto">
              <a:xfrm>
                <a:off x="10056278"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96" name="Straight Connector 9695">
                <a:extLst>
                  <a:ext uri="{FF2B5EF4-FFF2-40B4-BE49-F238E27FC236}">
                    <a16:creationId xmlns:a16="http://schemas.microsoft.com/office/drawing/2014/main" id="{A05F69BB-F7BB-79A4-0495-A928553342A0}"/>
                  </a:ext>
                </a:extLst>
              </p:cNvPr>
              <p:cNvCxnSpPr>
                <a:cxnSpLocks/>
              </p:cNvCxnSpPr>
              <p:nvPr/>
            </p:nvCxnSpPr>
            <p:spPr bwMode="auto">
              <a:xfrm>
                <a:off x="10044636"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97" name="Straight Connector 9696">
                <a:extLst>
                  <a:ext uri="{FF2B5EF4-FFF2-40B4-BE49-F238E27FC236}">
                    <a16:creationId xmlns:a16="http://schemas.microsoft.com/office/drawing/2014/main" id="{C3E646CE-530F-DF81-473D-5FC3B0DFA7E8}"/>
                  </a:ext>
                </a:extLst>
              </p:cNvPr>
              <p:cNvCxnSpPr>
                <a:cxnSpLocks/>
              </p:cNvCxnSpPr>
              <p:nvPr/>
            </p:nvCxnSpPr>
            <p:spPr bwMode="auto">
              <a:xfrm>
                <a:off x="10026644"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98" name="Straight Connector 9697">
                <a:extLst>
                  <a:ext uri="{FF2B5EF4-FFF2-40B4-BE49-F238E27FC236}">
                    <a16:creationId xmlns:a16="http://schemas.microsoft.com/office/drawing/2014/main" id="{1FF86479-D5D4-8E6D-9C9F-00E51F636711}"/>
                  </a:ext>
                </a:extLst>
              </p:cNvPr>
              <p:cNvCxnSpPr>
                <a:cxnSpLocks/>
              </p:cNvCxnSpPr>
              <p:nvPr/>
            </p:nvCxnSpPr>
            <p:spPr bwMode="auto">
              <a:xfrm>
                <a:off x="10012886"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699" name="Straight Connector 9698">
                <a:extLst>
                  <a:ext uri="{FF2B5EF4-FFF2-40B4-BE49-F238E27FC236}">
                    <a16:creationId xmlns:a16="http://schemas.microsoft.com/office/drawing/2014/main" id="{F883C61E-906E-5EFA-D2C2-A7A49AC79607}"/>
                  </a:ext>
                </a:extLst>
              </p:cNvPr>
              <p:cNvCxnSpPr>
                <a:cxnSpLocks/>
              </p:cNvCxnSpPr>
              <p:nvPr/>
            </p:nvCxnSpPr>
            <p:spPr bwMode="auto">
              <a:xfrm>
                <a:off x="10002303"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00" name="Straight Connector 9699">
                <a:extLst>
                  <a:ext uri="{FF2B5EF4-FFF2-40B4-BE49-F238E27FC236}">
                    <a16:creationId xmlns:a16="http://schemas.microsoft.com/office/drawing/2014/main" id="{7341185C-9E29-5074-649E-05D94D30E6B1}"/>
                  </a:ext>
                </a:extLst>
              </p:cNvPr>
              <p:cNvCxnSpPr>
                <a:cxnSpLocks/>
              </p:cNvCxnSpPr>
              <p:nvPr/>
            </p:nvCxnSpPr>
            <p:spPr bwMode="auto">
              <a:xfrm>
                <a:off x="9994894"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01" name="Straight Connector 9700">
                <a:extLst>
                  <a:ext uri="{FF2B5EF4-FFF2-40B4-BE49-F238E27FC236}">
                    <a16:creationId xmlns:a16="http://schemas.microsoft.com/office/drawing/2014/main" id="{FF486529-CA54-3B29-9031-8AF0448B8ABD}"/>
                  </a:ext>
                </a:extLst>
              </p:cNvPr>
              <p:cNvCxnSpPr>
                <a:cxnSpLocks/>
              </p:cNvCxnSpPr>
              <p:nvPr/>
            </p:nvCxnSpPr>
            <p:spPr bwMode="auto">
              <a:xfrm>
                <a:off x="9988544"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02" name="Straight Connector 9701">
                <a:extLst>
                  <a:ext uri="{FF2B5EF4-FFF2-40B4-BE49-F238E27FC236}">
                    <a16:creationId xmlns:a16="http://schemas.microsoft.com/office/drawing/2014/main" id="{93D433FF-C729-F024-80BE-F29E33684F01}"/>
                  </a:ext>
                </a:extLst>
              </p:cNvPr>
              <p:cNvCxnSpPr>
                <a:cxnSpLocks/>
              </p:cNvCxnSpPr>
              <p:nvPr/>
            </p:nvCxnSpPr>
            <p:spPr bwMode="auto">
              <a:xfrm>
                <a:off x="9975844"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03" name="Straight Connector 9702">
                <a:extLst>
                  <a:ext uri="{FF2B5EF4-FFF2-40B4-BE49-F238E27FC236}">
                    <a16:creationId xmlns:a16="http://schemas.microsoft.com/office/drawing/2014/main" id="{50C43EC9-0452-2E4C-AB80-B37F931C5C3C}"/>
                  </a:ext>
                </a:extLst>
              </p:cNvPr>
              <p:cNvCxnSpPr>
                <a:cxnSpLocks/>
              </p:cNvCxnSpPr>
              <p:nvPr/>
            </p:nvCxnSpPr>
            <p:spPr bwMode="auto">
              <a:xfrm>
                <a:off x="9965261"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04" name="Straight Connector 9703">
                <a:extLst>
                  <a:ext uri="{FF2B5EF4-FFF2-40B4-BE49-F238E27FC236}">
                    <a16:creationId xmlns:a16="http://schemas.microsoft.com/office/drawing/2014/main" id="{382ABA7B-1326-F649-0F8A-59B456A430D2}"/>
                  </a:ext>
                </a:extLst>
              </p:cNvPr>
              <p:cNvCxnSpPr>
                <a:cxnSpLocks/>
              </p:cNvCxnSpPr>
              <p:nvPr/>
            </p:nvCxnSpPr>
            <p:spPr bwMode="auto">
              <a:xfrm>
                <a:off x="9954677"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05" name="Straight Connector 9704">
                <a:extLst>
                  <a:ext uri="{FF2B5EF4-FFF2-40B4-BE49-F238E27FC236}">
                    <a16:creationId xmlns:a16="http://schemas.microsoft.com/office/drawing/2014/main" id="{8C238386-40B3-6BE8-D60B-D75EDDC9E986}"/>
                  </a:ext>
                </a:extLst>
              </p:cNvPr>
              <p:cNvCxnSpPr>
                <a:cxnSpLocks/>
              </p:cNvCxnSpPr>
              <p:nvPr/>
            </p:nvCxnSpPr>
            <p:spPr bwMode="auto">
              <a:xfrm>
                <a:off x="9943035"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06" name="Straight Connector 9705">
                <a:extLst>
                  <a:ext uri="{FF2B5EF4-FFF2-40B4-BE49-F238E27FC236}">
                    <a16:creationId xmlns:a16="http://schemas.microsoft.com/office/drawing/2014/main" id="{29195E0F-C2F4-2E3F-584D-C08C3D4C2158}"/>
                  </a:ext>
                </a:extLst>
              </p:cNvPr>
              <p:cNvCxnSpPr>
                <a:cxnSpLocks/>
              </p:cNvCxnSpPr>
              <p:nvPr/>
            </p:nvCxnSpPr>
            <p:spPr bwMode="auto">
              <a:xfrm>
                <a:off x="9934568"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07" name="Straight Connector 9706">
                <a:extLst>
                  <a:ext uri="{FF2B5EF4-FFF2-40B4-BE49-F238E27FC236}">
                    <a16:creationId xmlns:a16="http://schemas.microsoft.com/office/drawing/2014/main" id="{AF088A10-023B-5C74-574C-8C4F95FD7ED3}"/>
                  </a:ext>
                </a:extLst>
              </p:cNvPr>
              <p:cNvCxnSpPr>
                <a:cxnSpLocks/>
              </p:cNvCxnSpPr>
              <p:nvPr/>
            </p:nvCxnSpPr>
            <p:spPr bwMode="auto">
              <a:xfrm>
                <a:off x="9923984"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08" name="Straight Connector 9707">
                <a:extLst>
                  <a:ext uri="{FF2B5EF4-FFF2-40B4-BE49-F238E27FC236}">
                    <a16:creationId xmlns:a16="http://schemas.microsoft.com/office/drawing/2014/main" id="{B42B38C0-99EA-6AD4-756D-766B1A44C398}"/>
                  </a:ext>
                </a:extLst>
              </p:cNvPr>
              <p:cNvCxnSpPr>
                <a:cxnSpLocks/>
              </p:cNvCxnSpPr>
              <p:nvPr/>
            </p:nvCxnSpPr>
            <p:spPr bwMode="auto">
              <a:xfrm>
                <a:off x="9911284"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09" name="Straight Connector 9708">
                <a:extLst>
                  <a:ext uri="{FF2B5EF4-FFF2-40B4-BE49-F238E27FC236}">
                    <a16:creationId xmlns:a16="http://schemas.microsoft.com/office/drawing/2014/main" id="{81511F60-33C6-A538-8895-512E530E38FC}"/>
                  </a:ext>
                </a:extLst>
              </p:cNvPr>
              <p:cNvCxnSpPr>
                <a:cxnSpLocks/>
              </p:cNvCxnSpPr>
              <p:nvPr/>
            </p:nvCxnSpPr>
            <p:spPr bwMode="auto">
              <a:xfrm>
                <a:off x="9898584"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10" name="Straight Connector 9709">
                <a:extLst>
                  <a:ext uri="{FF2B5EF4-FFF2-40B4-BE49-F238E27FC236}">
                    <a16:creationId xmlns:a16="http://schemas.microsoft.com/office/drawing/2014/main" id="{5C6956B9-2649-4320-D391-4A19071C61D9}"/>
                  </a:ext>
                </a:extLst>
              </p:cNvPr>
              <p:cNvCxnSpPr>
                <a:cxnSpLocks/>
              </p:cNvCxnSpPr>
              <p:nvPr/>
            </p:nvCxnSpPr>
            <p:spPr bwMode="auto">
              <a:xfrm>
                <a:off x="9890117"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11" name="Straight Connector 9710">
                <a:extLst>
                  <a:ext uri="{FF2B5EF4-FFF2-40B4-BE49-F238E27FC236}">
                    <a16:creationId xmlns:a16="http://schemas.microsoft.com/office/drawing/2014/main" id="{47B1CBE3-F162-BC2E-5269-32AA48E6ED13}"/>
                  </a:ext>
                </a:extLst>
              </p:cNvPr>
              <p:cNvCxnSpPr>
                <a:cxnSpLocks/>
              </p:cNvCxnSpPr>
              <p:nvPr/>
            </p:nvCxnSpPr>
            <p:spPr bwMode="auto">
              <a:xfrm>
                <a:off x="9876359"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12" name="Straight Connector 9711">
                <a:extLst>
                  <a:ext uri="{FF2B5EF4-FFF2-40B4-BE49-F238E27FC236}">
                    <a16:creationId xmlns:a16="http://schemas.microsoft.com/office/drawing/2014/main" id="{694686C7-881C-D821-069F-2E755F7CC691}"/>
                  </a:ext>
                </a:extLst>
              </p:cNvPr>
              <p:cNvCxnSpPr>
                <a:cxnSpLocks/>
              </p:cNvCxnSpPr>
              <p:nvPr/>
            </p:nvCxnSpPr>
            <p:spPr bwMode="auto">
              <a:xfrm>
                <a:off x="9867893"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13" name="Straight Connector 9712">
                <a:extLst>
                  <a:ext uri="{FF2B5EF4-FFF2-40B4-BE49-F238E27FC236}">
                    <a16:creationId xmlns:a16="http://schemas.microsoft.com/office/drawing/2014/main" id="{A93DD353-472E-E3D3-3866-D128DC2023FF}"/>
                  </a:ext>
                </a:extLst>
              </p:cNvPr>
              <p:cNvCxnSpPr>
                <a:cxnSpLocks/>
              </p:cNvCxnSpPr>
              <p:nvPr/>
            </p:nvCxnSpPr>
            <p:spPr bwMode="auto">
              <a:xfrm>
                <a:off x="9859427"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14" name="Straight Connector 9713">
                <a:extLst>
                  <a:ext uri="{FF2B5EF4-FFF2-40B4-BE49-F238E27FC236}">
                    <a16:creationId xmlns:a16="http://schemas.microsoft.com/office/drawing/2014/main" id="{C53E5D3D-7045-9C99-1E4D-FAD3409CA531}"/>
                  </a:ext>
                </a:extLst>
              </p:cNvPr>
              <p:cNvCxnSpPr>
                <a:cxnSpLocks/>
              </p:cNvCxnSpPr>
              <p:nvPr/>
            </p:nvCxnSpPr>
            <p:spPr bwMode="auto">
              <a:xfrm>
                <a:off x="9846726"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15" name="Straight Connector 9714">
                <a:extLst>
                  <a:ext uri="{FF2B5EF4-FFF2-40B4-BE49-F238E27FC236}">
                    <a16:creationId xmlns:a16="http://schemas.microsoft.com/office/drawing/2014/main" id="{CDBFBADE-74A4-E94C-0169-9E449E1C4E19}"/>
                  </a:ext>
                </a:extLst>
              </p:cNvPr>
              <p:cNvCxnSpPr>
                <a:cxnSpLocks/>
              </p:cNvCxnSpPr>
              <p:nvPr/>
            </p:nvCxnSpPr>
            <p:spPr bwMode="auto">
              <a:xfrm>
                <a:off x="9834026"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16" name="Straight Connector 9715">
                <a:extLst>
                  <a:ext uri="{FF2B5EF4-FFF2-40B4-BE49-F238E27FC236}">
                    <a16:creationId xmlns:a16="http://schemas.microsoft.com/office/drawing/2014/main" id="{764F4B31-CD28-47B6-77DE-ADB3FB4FA936}"/>
                  </a:ext>
                </a:extLst>
              </p:cNvPr>
              <p:cNvCxnSpPr>
                <a:cxnSpLocks/>
              </p:cNvCxnSpPr>
              <p:nvPr/>
            </p:nvCxnSpPr>
            <p:spPr bwMode="auto">
              <a:xfrm>
                <a:off x="9821325"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17" name="Straight Connector 9716">
                <a:extLst>
                  <a:ext uri="{FF2B5EF4-FFF2-40B4-BE49-F238E27FC236}">
                    <a16:creationId xmlns:a16="http://schemas.microsoft.com/office/drawing/2014/main" id="{B0158895-0E61-D844-2FB6-89D3A9DC4456}"/>
                  </a:ext>
                </a:extLst>
              </p:cNvPr>
              <p:cNvCxnSpPr>
                <a:cxnSpLocks/>
              </p:cNvCxnSpPr>
              <p:nvPr/>
            </p:nvCxnSpPr>
            <p:spPr bwMode="auto">
              <a:xfrm>
                <a:off x="9808625"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18" name="Straight Connector 9717">
                <a:extLst>
                  <a:ext uri="{FF2B5EF4-FFF2-40B4-BE49-F238E27FC236}">
                    <a16:creationId xmlns:a16="http://schemas.microsoft.com/office/drawing/2014/main" id="{7A828B86-19A5-5690-C285-04A60AB19DED}"/>
                  </a:ext>
                </a:extLst>
              </p:cNvPr>
              <p:cNvCxnSpPr>
                <a:cxnSpLocks/>
              </p:cNvCxnSpPr>
              <p:nvPr/>
            </p:nvCxnSpPr>
            <p:spPr bwMode="auto">
              <a:xfrm>
                <a:off x="9792750"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19" name="Straight Connector 9718">
                <a:extLst>
                  <a:ext uri="{FF2B5EF4-FFF2-40B4-BE49-F238E27FC236}">
                    <a16:creationId xmlns:a16="http://schemas.microsoft.com/office/drawing/2014/main" id="{3464FD8C-AC55-972B-A04B-F55157C93209}"/>
                  </a:ext>
                </a:extLst>
              </p:cNvPr>
              <p:cNvCxnSpPr>
                <a:cxnSpLocks/>
              </p:cNvCxnSpPr>
              <p:nvPr/>
            </p:nvCxnSpPr>
            <p:spPr bwMode="auto">
              <a:xfrm>
                <a:off x="9781109"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20" name="Straight Connector 9719">
                <a:extLst>
                  <a:ext uri="{FF2B5EF4-FFF2-40B4-BE49-F238E27FC236}">
                    <a16:creationId xmlns:a16="http://schemas.microsoft.com/office/drawing/2014/main" id="{57BF36F6-FAC0-C498-266B-E5A82A1D21F6}"/>
                  </a:ext>
                </a:extLst>
              </p:cNvPr>
              <p:cNvCxnSpPr>
                <a:cxnSpLocks/>
              </p:cNvCxnSpPr>
              <p:nvPr/>
            </p:nvCxnSpPr>
            <p:spPr bwMode="auto">
              <a:xfrm>
                <a:off x="9799101"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21" name="Straight Connector 9720">
                <a:extLst>
                  <a:ext uri="{FF2B5EF4-FFF2-40B4-BE49-F238E27FC236}">
                    <a16:creationId xmlns:a16="http://schemas.microsoft.com/office/drawing/2014/main" id="{6B868910-1876-15AF-246C-1294319060B1}"/>
                  </a:ext>
                </a:extLst>
              </p:cNvPr>
              <p:cNvCxnSpPr>
                <a:cxnSpLocks/>
              </p:cNvCxnSpPr>
              <p:nvPr/>
            </p:nvCxnSpPr>
            <p:spPr bwMode="auto">
              <a:xfrm>
                <a:off x="9772642"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22" name="Straight Connector 9721">
                <a:extLst>
                  <a:ext uri="{FF2B5EF4-FFF2-40B4-BE49-F238E27FC236}">
                    <a16:creationId xmlns:a16="http://schemas.microsoft.com/office/drawing/2014/main" id="{D548BF48-799B-00DE-472E-7C2FA33E7604}"/>
                  </a:ext>
                </a:extLst>
              </p:cNvPr>
              <p:cNvCxnSpPr>
                <a:cxnSpLocks/>
              </p:cNvCxnSpPr>
              <p:nvPr/>
            </p:nvCxnSpPr>
            <p:spPr bwMode="auto">
              <a:xfrm>
                <a:off x="9763117"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23" name="Straight Connector 9722">
                <a:extLst>
                  <a:ext uri="{FF2B5EF4-FFF2-40B4-BE49-F238E27FC236}">
                    <a16:creationId xmlns:a16="http://schemas.microsoft.com/office/drawing/2014/main" id="{71860B63-A4E8-B6E6-C5D5-F92D1FD781D0}"/>
                  </a:ext>
                </a:extLst>
              </p:cNvPr>
              <p:cNvCxnSpPr>
                <a:cxnSpLocks/>
              </p:cNvCxnSpPr>
              <p:nvPr/>
            </p:nvCxnSpPr>
            <p:spPr bwMode="auto">
              <a:xfrm>
                <a:off x="9753592"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24" name="Straight Connector 9723">
                <a:extLst>
                  <a:ext uri="{FF2B5EF4-FFF2-40B4-BE49-F238E27FC236}">
                    <a16:creationId xmlns:a16="http://schemas.microsoft.com/office/drawing/2014/main" id="{3F0A94D7-1D31-BD74-B953-1A2537504F4E}"/>
                  </a:ext>
                </a:extLst>
              </p:cNvPr>
              <p:cNvCxnSpPr>
                <a:cxnSpLocks/>
              </p:cNvCxnSpPr>
              <p:nvPr/>
            </p:nvCxnSpPr>
            <p:spPr bwMode="auto">
              <a:xfrm>
                <a:off x="9743009" y="17864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25" name="Straight Connector 9724">
                <a:extLst>
                  <a:ext uri="{FF2B5EF4-FFF2-40B4-BE49-F238E27FC236}">
                    <a16:creationId xmlns:a16="http://schemas.microsoft.com/office/drawing/2014/main" id="{0F46A640-4901-6176-C34F-E2B5F2811AB6}"/>
                  </a:ext>
                </a:extLst>
              </p:cNvPr>
              <p:cNvCxnSpPr>
                <a:cxnSpLocks/>
              </p:cNvCxnSpPr>
              <p:nvPr/>
            </p:nvCxnSpPr>
            <p:spPr bwMode="auto">
              <a:xfrm>
                <a:off x="9725017" y="178011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26" name="Straight Connector 9725">
                <a:extLst>
                  <a:ext uri="{FF2B5EF4-FFF2-40B4-BE49-F238E27FC236}">
                    <a16:creationId xmlns:a16="http://schemas.microsoft.com/office/drawing/2014/main" id="{2FF0D80E-B9A1-377B-E251-F2AB321CF836}"/>
                  </a:ext>
                </a:extLst>
              </p:cNvPr>
              <p:cNvCxnSpPr>
                <a:cxnSpLocks/>
              </p:cNvCxnSpPr>
              <p:nvPr/>
            </p:nvCxnSpPr>
            <p:spPr bwMode="auto">
              <a:xfrm>
                <a:off x="9714434" y="178011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27" name="Straight Connector 9726">
                <a:extLst>
                  <a:ext uri="{FF2B5EF4-FFF2-40B4-BE49-F238E27FC236}">
                    <a16:creationId xmlns:a16="http://schemas.microsoft.com/office/drawing/2014/main" id="{E39DEED3-A726-08BB-27C5-12EEB944BC89}"/>
                  </a:ext>
                </a:extLst>
              </p:cNvPr>
              <p:cNvCxnSpPr>
                <a:cxnSpLocks/>
              </p:cNvCxnSpPr>
              <p:nvPr/>
            </p:nvCxnSpPr>
            <p:spPr bwMode="auto">
              <a:xfrm>
                <a:off x="9690092" y="178011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28" name="Straight Connector 9727">
                <a:extLst>
                  <a:ext uri="{FF2B5EF4-FFF2-40B4-BE49-F238E27FC236}">
                    <a16:creationId xmlns:a16="http://schemas.microsoft.com/office/drawing/2014/main" id="{AD911273-57B4-ED20-8228-280A96853501}"/>
                  </a:ext>
                </a:extLst>
              </p:cNvPr>
              <p:cNvCxnSpPr>
                <a:cxnSpLocks/>
              </p:cNvCxnSpPr>
              <p:nvPr/>
            </p:nvCxnSpPr>
            <p:spPr bwMode="auto">
              <a:xfrm>
                <a:off x="9680567" y="178011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29" name="Straight Connector 9728">
                <a:extLst>
                  <a:ext uri="{FF2B5EF4-FFF2-40B4-BE49-F238E27FC236}">
                    <a16:creationId xmlns:a16="http://schemas.microsoft.com/office/drawing/2014/main" id="{D389CC5E-1771-22E2-42CF-9AAAA51D3AB7}"/>
                  </a:ext>
                </a:extLst>
              </p:cNvPr>
              <p:cNvCxnSpPr>
                <a:cxnSpLocks/>
              </p:cNvCxnSpPr>
              <p:nvPr/>
            </p:nvCxnSpPr>
            <p:spPr bwMode="auto">
              <a:xfrm>
                <a:off x="9677392" y="177270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30" name="Straight Connector 9729">
                <a:extLst>
                  <a:ext uri="{FF2B5EF4-FFF2-40B4-BE49-F238E27FC236}">
                    <a16:creationId xmlns:a16="http://schemas.microsoft.com/office/drawing/2014/main" id="{24889DA7-D00A-1AD0-72CF-E63FD93C0379}"/>
                  </a:ext>
                </a:extLst>
              </p:cNvPr>
              <p:cNvCxnSpPr>
                <a:cxnSpLocks/>
              </p:cNvCxnSpPr>
              <p:nvPr/>
            </p:nvCxnSpPr>
            <p:spPr bwMode="auto">
              <a:xfrm>
                <a:off x="9664692" y="177270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31" name="Straight Connector 9730">
                <a:extLst>
                  <a:ext uri="{FF2B5EF4-FFF2-40B4-BE49-F238E27FC236}">
                    <a16:creationId xmlns:a16="http://schemas.microsoft.com/office/drawing/2014/main" id="{F5343377-85DC-A57D-FACB-FA61AE7C7314}"/>
                  </a:ext>
                </a:extLst>
              </p:cNvPr>
              <p:cNvCxnSpPr>
                <a:cxnSpLocks/>
              </p:cNvCxnSpPr>
              <p:nvPr/>
            </p:nvCxnSpPr>
            <p:spPr bwMode="auto">
              <a:xfrm>
                <a:off x="9656226" y="177270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32" name="Straight Connector 9731">
                <a:extLst>
                  <a:ext uri="{FF2B5EF4-FFF2-40B4-BE49-F238E27FC236}">
                    <a16:creationId xmlns:a16="http://schemas.microsoft.com/office/drawing/2014/main" id="{21E81DBD-82F6-FD44-D0AB-EC730759E4B7}"/>
                  </a:ext>
                </a:extLst>
              </p:cNvPr>
              <p:cNvCxnSpPr>
                <a:cxnSpLocks/>
              </p:cNvCxnSpPr>
              <p:nvPr/>
            </p:nvCxnSpPr>
            <p:spPr bwMode="auto">
              <a:xfrm>
                <a:off x="9643526" y="177270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33" name="Straight Connector 9732">
                <a:extLst>
                  <a:ext uri="{FF2B5EF4-FFF2-40B4-BE49-F238E27FC236}">
                    <a16:creationId xmlns:a16="http://schemas.microsoft.com/office/drawing/2014/main" id="{938DE4DE-F130-BC84-4AA8-93D57319B072}"/>
                  </a:ext>
                </a:extLst>
              </p:cNvPr>
              <p:cNvCxnSpPr>
                <a:cxnSpLocks/>
              </p:cNvCxnSpPr>
              <p:nvPr/>
            </p:nvCxnSpPr>
            <p:spPr bwMode="auto">
              <a:xfrm>
                <a:off x="9628710" y="177270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34" name="Straight Connector 9733">
                <a:extLst>
                  <a:ext uri="{FF2B5EF4-FFF2-40B4-BE49-F238E27FC236}">
                    <a16:creationId xmlns:a16="http://schemas.microsoft.com/office/drawing/2014/main" id="{6C2FCDA7-4981-8F3E-9E69-6DCCA092DF40}"/>
                  </a:ext>
                </a:extLst>
              </p:cNvPr>
              <p:cNvCxnSpPr>
                <a:cxnSpLocks/>
              </p:cNvCxnSpPr>
              <p:nvPr/>
            </p:nvCxnSpPr>
            <p:spPr bwMode="auto">
              <a:xfrm>
                <a:off x="9619185" y="177270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35" name="Straight Connector 9734">
                <a:extLst>
                  <a:ext uri="{FF2B5EF4-FFF2-40B4-BE49-F238E27FC236}">
                    <a16:creationId xmlns:a16="http://schemas.microsoft.com/office/drawing/2014/main" id="{03B2D8A2-FC67-F604-0037-818641765BF5}"/>
                  </a:ext>
                </a:extLst>
              </p:cNvPr>
              <p:cNvCxnSpPr>
                <a:cxnSpLocks/>
              </p:cNvCxnSpPr>
              <p:nvPr/>
            </p:nvCxnSpPr>
            <p:spPr bwMode="auto">
              <a:xfrm>
                <a:off x="9609660" y="177270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36" name="Straight Connector 9735">
                <a:extLst>
                  <a:ext uri="{FF2B5EF4-FFF2-40B4-BE49-F238E27FC236}">
                    <a16:creationId xmlns:a16="http://schemas.microsoft.com/office/drawing/2014/main" id="{E0938F84-1295-11E4-3CBD-9477A32EEF5B}"/>
                  </a:ext>
                </a:extLst>
              </p:cNvPr>
              <p:cNvCxnSpPr>
                <a:cxnSpLocks/>
              </p:cNvCxnSpPr>
              <p:nvPr/>
            </p:nvCxnSpPr>
            <p:spPr bwMode="auto">
              <a:xfrm>
                <a:off x="9594843" y="177270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37" name="Straight Connector 9736">
                <a:extLst>
                  <a:ext uri="{FF2B5EF4-FFF2-40B4-BE49-F238E27FC236}">
                    <a16:creationId xmlns:a16="http://schemas.microsoft.com/office/drawing/2014/main" id="{BE30C7C6-867D-BBE0-2EF5-7FD34D49F7A5}"/>
                  </a:ext>
                </a:extLst>
              </p:cNvPr>
              <p:cNvCxnSpPr>
                <a:cxnSpLocks/>
              </p:cNvCxnSpPr>
              <p:nvPr/>
            </p:nvCxnSpPr>
            <p:spPr bwMode="auto">
              <a:xfrm>
                <a:off x="9588493" y="176953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38" name="Straight Connector 9737">
                <a:extLst>
                  <a:ext uri="{FF2B5EF4-FFF2-40B4-BE49-F238E27FC236}">
                    <a16:creationId xmlns:a16="http://schemas.microsoft.com/office/drawing/2014/main" id="{80343966-4AE7-BF98-9F5A-5FE024DAA2C7}"/>
                  </a:ext>
                </a:extLst>
              </p:cNvPr>
              <p:cNvCxnSpPr>
                <a:cxnSpLocks/>
              </p:cNvCxnSpPr>
              <p:nvPr/>
            </p:nvCxnSpPr>
            <p:spPr bwMode="auto">
              <a:xfrm>
                <a:off x="9580026" y="176953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39" name="Straight Connector 9738">
                <a:extLst>
                  <a:ext uri="{FF2B5EF4-FFF2-40B4-BE49-F238E27FC236}">
                    <a16:creationId xmlns:a16="http://schemas.microsoft.com/office/drawing/2014/main" id="{FAB0DB3B-B17C-CCF9-9455-C59520B3B9D9}"/>
                  </a:ext>
                </a:extLst>
              </p:cNvPr>
              <p:cNvCxnSpPr>
                <a:cxnSpLocks/>
              </p:cNvCxnSpPr>
              <p:nvPr/>
            </p:nvCxnSpPr>
            <p:spPr bwMode="auto">
              <a:xfrm>
                <a:off x="9571559" y="176953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40" name="Straight Connector 9739">
                <a:extLst>
                  <a:ext uri="{FF2B5EF4-FFF2-40B4-BE49-F238E27FC236}">
                    <a16:creationId xmlns:a16="http://schemas.microsoft.com/office/drawing/2014/main" id="{63A0392F-F19A-6114-55E4-BF8F5900F897}"/>
                  </a:ext>
                </a:extLst>
              </p:cNvPr>
              <p:cNvCxnSpPr>
                <a:cxnSpLocks/>
              </p:cNvCxnSpPr>
              <p:nvPr/>
            </p:nvCxnSpPr>
            <p:spPr bwMode="auto">
              <a:xfrm>
                <a:off x="9565209" y="176318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41" name="Straight Connector 9740">
                <a:extLst>
                  <a:ext uri="{FF2B5EF4-FFF2-40B4-BE49-F238E27FC236}">
                    <a16:creationId xmlns:a16="http://schemas.microsoft.com/office/drawing/2014/main" id="{5D9EED4A-E381-B01F-1248-1E58720E582F}"/>
                  </a:ext>
                </a:extLst>
              </p:cNvPr>
              <p:cNvCxnSpPr>
                <a:cxnSpLocks/>
              </p:cNvCxnSpPr>
              <p:nvPr/>
            </p:nvCxnSpPr>
            <p:spPr bwMode="auto">
              <a:xfrm>
                <a:off x="9556743" y="176318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42" name="Straight Connector 9741">
                <a:extLst>
                  <a:ext uri="{FF2B5EF4-FFF2-40B4-BE49-F238E27FC236}">
                    <a16:creationId xmlns:a16="http://schemas.microsoft.com/office/drawing/2014/main" id="{FE72F1DF-0240-7E70-15B0-A82B869068DF}"/>
                  </a:ext>
                </a:extLst>
              </p:cNvPr>
              <p:cNvCxnSpPr>
                <a:cxnSpLocks/>
              </p:cNvCxnSpPr>
              <p:nvPr/>
            </p:nvCxnSpPr>
            <p:spPr bwMode="auto">
              <a:xfrm>
                <a:off x="9547218" y="176318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43" name="Straight Connector 9742">
                <a:extLst>
                  <a:ext uri="{FF2B5EF4-FFF2-40B4-BE49-F238E27FC236}">
                    <a16:creationId xmlns:a16="http://schemas.microsoft.com/office/drawing/2014/main" id="{126FC9E6-7944-CFF5-A299-B51956CFE5F9}"/>
                  </a:ext>
                </a:extLst>
              </p:cNvPr>
              <p:cNvCxnSpPr>
                <a:cxnSpLocks/>
              </p:cNvCxnSpPr>
              <p:nvPr/>
            </p:nvCxnSpPr>
            <p:spPr bwMode="auto">
              <a:xfrm>
                <a:off x="9536634" y="176318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44" name="Straight Connector 9743">
                <a:extLst>
                  <a:ext uri="{FF2B5EF4-FFF2-40B4-BE49-F238E27FC236}">
                    <a16:creationId xmlns:a16="http://schemas.microsoft.com/office/drawing/2014/main" id="{F7375637-3AE7-A00A-1163-6ACAD16C33BA}"/>
                  </a:ext>
                </a:extLst>
              </p:cNvPr>
              <p:cNvCxnSpPr>
                <a:cxnSpLocks/>
              </p:cNvCxnSpPr>
              <p:nvPr/>
            </p:nvCxnSpPr>
            <p:spPr bwMode="auto">
              <a:xfrm>
                <a:off x="9526051" y="176318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45" name="Straight Connector 9744">
                <a:extLst>
                  <a:ext uri="{FF2B5EF4-FFF2-40B4-BE49-F238E27FC236}">
                    <a16:creationId xmlns:a16="http://schemas.microsoft.com/office/drawing/2014/main" id="{06E5108D-368B-8464-B058-7F541544CA76}"/>
                  </a:ext>
                </a:extLst>
              </p:cNvPr>
              <p:cNvCxnSpPr>
                <a:cxnSpLocks/>
              </p:cNvCxnSpPr>
              <p:nvPr/>
            </p:nvCxnSpPr>
            <p:spPr bwMode="auto">
              <a:xfrm>
                <a:off x="9519701" y="176318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46" name="Straight Connector 9745">
                <a:extLst>
                  <a:ext uri="{FF2B5EF4-FFF2-40B4-BE49-F238E27FC236}">
                    <a16:creationId xmlns:a16="http://schemas.microsoft.com/office/drawing/2014/main" id="{DF56F365-26B9-ED5B-DBEA-1EBA47771384}"/>
                  </a:ext>
                </a:extLst>
              </p:cNvPr>
              <p:cNvCxnSpPr>
                <a:cxnSpLocks/>
              </p:cNvCxnSpPr>
              <p:nvPr/>
            </p:nvCxnSpPr>
            <p:spPr bwMode="auto">
              <a:xfrm>
                <a:off x="9504884" y="176318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47" name="Straight Connector 9746">
                <a:extLst>
                  <a:ext uri="{FF2B5EF4-FFF2-40B4-BE49-F238E27FC236}">
                    <a16:creationId xmlns:a16="http://schemas.microsoft.com/office/drawing/2014/main" id="{7A2C1075-6C39-9170-05CC-B81CFA506927}"/>
                  </a:ext>
                </a:extLst>
              </p:cNvPr>
              <p:cNvCxnSpPr>
                <a:cxnSpLocks/>
              </p:cNvCxnSpPr>
              <p:nvPr/>
            </p:nvCxnSpPr>
            <p:spPr bwMode="auto">
              <a:xfrm>
                <a:off x="9493243" y="176000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48" name="Straight Connector 9747">
                <a:extLst>
                  <a:ext uri="{FF2B5EF4-FFF2-40B4-BE49-F238E27FC236}">
                    <a16:creationId xmlns:a16="http://schemas.microsoft.com/office/drawing/2014/main" id="{AB5254E8-DE74-649C-1074-68D816BE9D8F}"/>
                  </a:ext>
                </a:extLst>
              </p:cNvPr>
              <p:cNvCxnSpPr>
                <a:cxnSpLocks/>
              </p:cNvCxnSpPr>
              <p:nvPr/>
            </p:nvCxnSpPr>
            <p:spPr bwMode="auto">
              <a:xfrm>
                <a:off x="9476309" y="176000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49" name="Straight Connector 9748">
                <a:extLst>
                  <a:ext uri="{FF2B5EF4-FFF2-40B4-BE49-F238E27FC236}">
                    <a16:creationId xmlns:a16="http://schemas.microsoft.com/office/drawing/2014/main" id="{9DB66369-2F6A-CB65-9FB9-30F897026270}"/>
                  </a:ext>
                </a:extLst>
              </p:cNvPr>
              <p:cNvCxnSpPr>
                <a:cxnSpLocks/>
              </p:cNvCxnSpPr>
              <p:nvPr/>
            </p:nvCxnSpPr>
            <p:spPr bwMode="auto">
              <a:xfrm>
                <a:off x="9462551" y="176000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50" name="Straight Connector 9749">
                <a:extLst>
                  <a:ext uri="{FF2B5EF4-FFF2-40B4-BE49-F238E27FC236}">
                    <a16:creationId xmlns:a16="http://schemas.microsoft.com/office/drawing/2014/main" id="{FEE0284E-9848-CFFB-462F-F611A64715FE}"/>
                  </a:ext>
                </a:extLst>
              </p:cNvPr>
              <p:cNvCxnSpPr>
                <a:cxnSpLocks/>
              </p:cNvCxnSpPr>
              <p:nvPr/>
            </p:nvCxnSpPr>
            <p:spPr bwMode="auto">
              <a:xfrm>
                <a:off x="9450909" y="176000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51" name="Straight Connector 9750">
                <a:extLst>
                  <a:ext uri="{FF2B5EF4-FFF2-40B4-BE49-F238E27FC236}">
                    <a16:creationId xmlns:a16="http://schemas.microsoft.com/office/drawing/2014/main" id="{C0E72B98-C9F1-A264-D7C6-61A681820872}"/>
                  </a:ext>
                </a:extLst>
              </p:cNvPr>
              <p:cNvCxnSpPr>
                <a:cxnSpLocks/>
              </p:cNvCxnSpPr>
              <p:nvPr/>
            </p:nvCxnSpPr>
            <p:spPr bwMode="auto">
              <a:xfrm>
                <a:off x="9432918" y="176000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52" name="Straight Connector 9751">
                <a:extLst>
                  <a:ext uri="{FF2B5EF4-FFF2-40B4-BE49-F238E27FC236}">
                    <a16:creationId xmlns:a16="http://schemas.microsoft.com/office/drawing/2014/main" id="{D0510FDF-74EF-0323-E20F-72F5F0BDBB71}"/>
                  </a:ext>
                </a:extLst>
              </p:cNvPr>
              <p:cNvCxnSpPr>
                <a:cxnSpLocks/>
              </p:cNvCxnSpPr>
              <p:nvPr/>
            </p:nvCxnSpPr>
            <p:spPr bwMode="auto">
              <a:xfrm>
                <a:off x="9423393" y="176000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53" name="Straight Connector 9752">
                <a:extLst>
                  <a:ext uri="{FF2B5EF4-FFF2-40B4-BE49-F238E27FC236}">
                    <a16:creationId xmlns:a16="http://schemas.microsoft.com/office/drawing/2014/main" id="{C59C1455-0114-3AF8-6643-9A46FE983538}"/>
                  </a:ext>
                </a:extLst>
              </p:cNvPr>
              <p:cNvCxnSpPr>
                <a:cxnSpLocks/>
              </p:cNvCxnSpPr>
              <p:nvPr/>
            </p:nvCxnSpPr>
            <p:spPr bwMode="auto">
              <a:xfrm>
                <a:off x="9440327" y="176000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54" name="Straight Connector 9753">
                <a:extLst>
                  <a:ext uri="{FF2B5EF4-FFF2-40B4-BE49-F238E27FC236}">
                    <a16:creationId xmlns:a16="http://schemas.microsoft.com/office/drawing/2014/main" id="{C4FD138A-5D81-9A2B-ABBB-8B92B92580BB}"/>
                  </a:ext>
                </a:extLst>
              </p:cNvPr>
              <p:cNvCxnSpPr>
                <a:cxnSpLocks/>
              </p:cNvCxnSpPr>
              <p:nvPr/>
            </p:nvCxnSpPr>
            <p:spPr bwMode="auto">
              <a:xfrm>
                <a:off x="9411752" y="175788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55" name="Straight Connector 9754">
                <a:extLst>
                  <a:ext uri="{FF2B5EF4-FFF2-40B4-BE49-F238E27FC236}">
                    <a16:creationId xmlns:a16="http://schemas.microsoft.com/office/drawing/2014/main" id="{F660CC83-89A7-1869-C569-DF50522DA889}"/>
                  </a:ext>
                </a:extLst>
              </p:cNvPr>
              <p:cNvCxnSpPr>
                <a:cxnSpLocks/>
              </p:cNvCxnSpPr>
              <p:nvPr/>
            </p:nvCxnSpPr>
            <p:spPr bwMode="auto">
              <a:xfrm>
                <a:off x="9399052" y="175788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56" name="Straight Connector 9755">
                <a:extLst>
                  <a:ext uri="{FF2B5EF4-FFF2-40B4-BE49-F238E27FC236}">
                    <a16:creationId xmlns:a16="http://schemas.microsoft.com/office/drawing/2014/main" id="{B9CA2E9B-F741-3B89-A7CF-1952AAAE2F32}"/>
                  </a:ext>
                </a:extLst>
              </p:cNvPr>
              <p:cNvCxnSpPr>
                <a:cxnSpLocks/>
              </p:cNvCxnSpPr>
              <p:nvPr/>
            </p:nvCxnSpPr>
            <p:spPr bwMode="auto">
              <a:xfrm>
                <a:off x="9387410" y="175788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57" name="Straight Connector 9756">
                <a:extLst>
                  <a:ext uri="{FF2B5EF4-FFF2-40B4-BE49-F238E27FC236}">
                    <a16:creationId xmlns:a16="http://schemas.microsoft.com/office/drawing/2014/main" id="{21640E6B-D3FB-22B0-C966-307DAC6ACF18}"/>
                  </a:ext>
                </a:extLst>
              </p:cNvPr>
              <p:cNvCxnSpPr>
                <a:cxnSpLocks/>
              </p:cNvCxnSpPr>
              <p:nvPr/>
            </p:nvCxnSpPr>
            <p:spPr bwMode="auto">
              <a:xfrm>
                <a:off x="9380002" y="175577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58" name="Straight Connector 9757">
                <a:extLst>
                  <a:ext uri="{FF2B5EF4-FFF2-40B4-BE49-F238E27FC236}">
                    <a16:creationId xmlns:a16="http://schemas.microsoft.com/office/drawing/2014/main" id="{F43F6328-A457-E030-A1B4-F55DD3FF127D}"/>
                  </a:ext>
                </a:extLst>
              </p:cNvPr>
              <p:cNvCxnSpPr>
                <a:cxnSpLocks/>
              </p:cNvCxnSpPr>
              <p:nvPr/>
            </p:nvCxnSpPr>
            <p:spPr bwMode="auto">
              <a:xfrm>
                <a:off x="9362010" y="175577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59" name="Straight Connector 9758">
                <a:extLst>
                  <a:ext uri="{FF2B5EF4-FFF2-40B4-BE49-F238E27FC236}">
                    <a16:creationId xmlns:a16="http://schemas.microsoft.com/office/drawing/2014/main" id="{5690274F-FC5F-AFF7-C88C-968D2B7E957A}"/>
                  </a:ext>
                </a:extLst>
              </p:cNvPr>
              <p:cNvCxnSpPr>
                <a:cxnSpLocks/>
              </p:cNvCxnSpPr>
              <p:nvPr/>
            </p:nvCxnSpPr>
            <p:spPr bwMode="auto">
              <a:xfrm>
                <a:off x="9372593" y="175577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60" name="Straight Connector 9759">
                <a:extLst>
                  <a:ext uri="{FF2B5EF4-FFF2-40B4-BE49-F238E27FC236}">
                    <a16:creationId xmlns:a16="http://schemas.microsoft.com/office/drawing/2014/main" id="{037B8737-AB73-C6D0-ECDA-52718E01B372}"/>
                  </a:ext>
                </a:extLst>
              </p:cNvPr>
              <p:cNvCxnSpPr>
                <a:cxnSpLocks/>
              </p:cNvCxnSpPr>
              <p:nvPr/>
            </p:nvCxnSpPr>
            <p:spPr bwMode="auto">
              <a:xfrm>
                <a:off x="9352485" y="175577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61" name="Straight Connector 9760">
                <a:extLst>
                  <a:ext uri="{FF2B5EF4-FFF2-40B4-BE49-F238E27FC236}">
                    <a16:creationId xmlns:a16="http://schemas.microsoft.com/office/drawing/2014/main" id="{2E4C95AE-3C64-9464-A862-2DDF29599F41}"/>
                  </a:ext>
                </a:extLst>
              </p:cNvPr>
              <p:cNvCxnSpPr>
                <a:cxnSpLocks/>
              </p:cNvCxnSpPr>
              <p:nvPr/>
            </p:nvCxnSpPr>
            <p:spPr bwMode="auto">
              <a:xfrm>
                <a:off x="9345077" y="175577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62" name="Straight Connector 9761">
                <a:extLst>
                  <a:ext uri="{FF2B5EF4-FFF2-40B4-BE49-F238E27FC236}">
                    <a16:creationId xmlns:a16="http://schemas.microsoft.com/office/drawing/2014/main" id="{2A3EFD3A-39B4-35D2-E9CB-5A137E5792D1}"/>
                  </a:ext>
                </a:extLst>
              </p:cNvPr>
              <p:cNvCxnSpPr>
                <a:cxnSpLocks/>
              </p:cNvCxnSpPr>
              <p:nvPr/>
            </p:nvCxnSpPr>
            <p:spPr bwMode="auto">
              <a:xfrm>
                <a:off x="9334493" y="175577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63" name="Straight Connector 9762">
                <a:extLst>
                  <a:ext uri="{FF2B5EF4-FFF2-40B4-BE49-F238E27FC236}">
                    <a16:creationId xmlns:a16="http://schemas.microsoft.com/office/drawing/2014/main" id="{9D3D58D7-A568-73F1-77AD-5BD6C68CD41A}"/>
                  </a:ext>
                </a:extLst>
              </p:cNvPr>
              <p:cNvCxnSpPr>
                <a:cxnSpLocks/>
              </p:cNvCxnSpPr>
              <p:nvPr/>
            </p:nvCxnSpPr>
            <p:spPr bwMode="auto">
              <a:xfrm>
                <a:off x="9314385" y="175577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64" name="Straight Connector 9763">
                <a:extLst>
                  <a:ext uri="{FF2B5EF4-FFF2-40B4-BE49-F238E27FC236}">
                    <a16:creationId xmlns:a16="http://schemas.microsoft.com/office/drawing/2014/main" id="{3E317709-76C3-82FF-B896-9E689804BCD1}"/>
                  </a:ext>
                </a:extLst>
              </p:cNvPr>
              <p:cNvCxnSpPr>
                <a:cxnSpLocks/>
              </p:cNvCxnSpPr>
              <p:nvPr/>
            </p:nvCxnSpPr>
            <p:spPr bwMode="auto">
              <a:xfrm>
                <a:off x="9309093" y="175577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65" name="Straight Connector 9764">
                <a:extLst>
                  <a:ext uri="{FF2B5EF4-FFF2-40B4-BE49-F238E27FC236}">
                    <a16:creationId xmlns:a16="http://schemas.microsoft.com/office/drawing/2014/main" id="{F9B75BD2-D50A-0B6F-49FA-53F2CEA14FF6}"/>
                  </a:ext>
                </a:extLst>
              </p:cNvPr>
              <p:cNvCxnSpPr>
                <a:cxnSpLocks/>
              </p:cNvCxnSpPr>
              <p:nvPr/>
            </p:nvCxnSpPr>
            <p:spPr bwMode="auto">
              <a:xfrm>
                <a:off x="9300626" y="175577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66" name="Straight Connector 9765">
                <a:extLst>
                  <a:ext uri="{FF2B5EF4-FFF2-40B4-BE49-F238E27FC236}">
                    <a16:creationId xmlns:a16="http://schemas.microsoft.com/office/drawing/2014/main" id="{61AB528F-945A-3022-1E27-2A14A4190ADD}"/>
                  </a:ext>
                </a:extLst>
              </p:cNvPr>
              <p:cNvCxnSpPr>
                <a:cxnSpLocks/>
              </p:cNvCxnSpPr>
              <p:nvPr/>
            </p:nvCxnSpPr>
            <p:spPr bwMode="auto">
              <a:xfrm>
                <a:off x="9292160" y="175577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67" name="Straight Connector 9766">
                <a:extLst>
                  <a:ext uri="{FF2B5EF4-FFF2-40B4-BE49-F238E27FC236}">
                    <a16:creationId xmlns:a16="http://schemas.microsoft.com/office/drawing/2014/main" id="{BD6C1BBF-F3BF-CA1C-8461-79BA97A318A2}"/>
                  </a:ext>
                </a:extLst>
              </p:cNvPr>
              <p:cNvCxnSpPr>
                <a:cxnSpLocks/>
              </p:cNvCxnSpPr>
              <p:nvPr/>
            </p:nvCxnSpPr>
            <p:spPr bwMode="auto">
              <a:xfrm>
                <a:off x="9272052" y="175577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68" name="Straight Connector 9767">
                <a:extLst>
                  <a:ext uri="{FF2B5EF4-FFF2-40B4-BE49-F238E27FC236}">
                    <a16:creationId xmlns:a16="http://schemas.microsoft.com/office/drawing/2014/main" id="{8B035A95-5CF3-EE8D-1337-A29007917FFD}"/>
                  </a:ext>
                </a:extLst>
              </p:cNvPr>
              <p:cNvCxnSpPr>
                <a:cxnSpLocks/>
              </p:cNvCxnSpPr>
              <p:nvPr/>
            </p:nvCxnSpPr>
            <p:spPr bwMode="auto">
              <a:xfrm>
                <a:off x="9265702" y="175577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69" name="Straight Connector 9768">
                <a:extLst>
                  <a:ext uri="{FF2B5EF4-FFF2-40B4-BE49-F238E27FC236}">
                    <a16:creationId xmlns:a16="http://schemas.microsoft.com/office/drawing/2014/main" id="{B40B542C-3DDE-BE04-B9CF-7E3D313AA60F}"/>
                  </a:ext>
                </a:extLst>
              </p:cNvPr>
              <p:cNvCxnSpPr>
                <a:cxnSpLocks/>
              </p:cNvCxnSpPr>
              <p:nvPr/>
            </p:nvCxnSpPr>
            <p:spPr bwMode="auto">
              <a:xfrm>
                <a:off x="9259352" y="175577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70" name="Straight Connector 9769">
                <a:extLst>
                  <a:ext uri="{FF2B5EF4-FFF2-40B4-BE49-F238E27FC236}">
                    <a16:creationId xmlns:a16="http://schemas.microsoft.com/office/drawing/2014/main" id="{590E52E1-ED9A-A99E-3685-6B90FBAD42D6}"/>
                  </a:ext>
                </a:extLst>
              </p:cNvPr>
              <p:cNvCxnSpPr>
                <a:cxnSpLocks/>
              </p:cNvCxnSpPr>
              <p:nvPr/>
            </p:nvCxnSpPr>
            <p:spPr bwMode="auto">
              <a:xfrm>
                <a:off x="9247711" y="174730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71" name="Straight Connector 9770">
                <a:extLst>
                  <a:ext uri="{FF2B5EF4-FFF2-40B4-BE49-F238E27FC236}">
                    <a16:creationId xmlns:a16="http://schemas.microsoft.com/office/drawing/2014/main" id="{BD89F942-5F26-1C4D-C5F7-B7990A082604}"/>
                  </a:ext>
                </a:extLst>
              </p:cNvPr>
              <p:cNvCxnSpPr>
                <a:cxnSpLocks/>
              </p:cNvCxnSpPr>
              <p:nvPr/>
            </p:nvCxnSpPr>
            <p:spPr bwMode="auto">
              <a:xfrm>
                <a:off x="9240302" y="174730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72" name="Straight Connector 9771">
                <a:extLst>
                  <a:ext uri="{FF2B5EF4-FFF2-40B4-BE49-F238E27FC236}">
                    <a16:creationId xmlns:a16="http://schemas.microsoft.com/office/drawing/2014/main" id="{CD94E72C-96A4-2E60-5B43-3EC23EBD8202}"/>
                  </a:ext>
                </a:extLst>
              </p:cNvPr>
              <p:cNvCxnSpPr>
                <a:cxnSpLocks/>
              </p:cNvCxnSpPr>
              <p:nvPr/>
            </p:nvCxnSpPr>
            <p:spPr bwMode="auto">
              <a:xfrm>
                <a:off x="9221252" y="174307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73" name="Straight Connector 9772">
                <a:extLst>
                  <a:ext uri="{FF2B5EF4-FFF2-40B4-BE49-F238E27FC236}">
                    <a16:creationId xmlns:a16="http://schemas.microsoft.com/office/drawing/2014/main" id="{F34E248E-9402-F755-B7B8-C0D59B92B8CA}"/>
                  </a:ext>
                </a:extLst>
              </p:cNvPr>
              <p:cNvCxnSpPr>
                <a:cxnSpLocks/>
              </p:cNvCxnSpPr>
              <p:nvPr/>
            </p:nvCxnSpPr>
            <p:spPr bwMode="auto">
              <a:xfrm>
                <a:off x="9210669" y="174095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74" name="Straight Connector 9773">
                <a:extLst>
                  <a:ext uri="{FF2B5EF4-FFF2-40B4-BE49-F238E27FC236}">
                    <a16:creationId xmlns:a16="http://schemas.microsoft.com/office/drawing/2014/main" id="{9AA05523-1648-6763-744A-D76FC98E8BEB}"/>
                  </a:ext>
                </a:extLst>
              </p:cNvPr>
              <p:cNvCxnSpPr>
                <a:cxnSpLocks/>
              </p:cNvCxnSpPr>
              <p:nvPr/>
            </p:nvCxnSpPr>
            <p:spPr bwMode="auto">
              <a:xfrm>
                <a:off x="9195852" y="174095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75" name="Straight Connector 9774">
                <a:extLst>
                  <a:ext uri="{FF2B5EF4-FFF2-40B4-BE49-F238E27FC236}">
                    <a16:creationId xmlns:a16="http://schemas.microsoft.com/office/drawing/2014/main" id="{FD1B2D75-2CFA-2BFB-34A3-CD8B35274DDF}"/>
                  </a:ext>
                </a:extLst>
              </p:cNvPr>
              <p:cNvCxnSpPr>
                <a:cxnSpLocks/>
              </p:cNvCxnSpPr>
              <p:nvPr/>
            </p:nvCxnSpPr>
            <p:spPr bwMode="auto">
              <a:xfrm>
                <a:off x="9185269" y="174095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76" name="Straight Connector 9775">
                <a:extLst>
                  <a:ext uri="{FF2B5EF4-FFF2-40B4-BE49-F238E27FC236}">
                    <a16:creationId xmlns:a16="http://schemas.microsoft.com/office/drawing/2014/main" id="{65615286-C794-A6EA-7228-1954D44E09F0}"/>
                  </a:ext>
                </a:extLst>
              </p:cNvPr>
              <p:cNvCxnSpPr>
                <a:cxnSpLocks/>
              </p:cNvCxnSpPr>
              <p:nvPr/>
            </p:nvCxnSpPr>
            <p:spPr bwMode="auto">
              <a:xfrm>
                <a:off x="9174685" y="174095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77" name="Straight Connector 9776">
                <a:extLst>
                  <a:ext uri="{FF2B5EF4-FFF2-40B4-BE49-F238E27FC236}">
                    <a16:creationId xmlns:a16="http://schemas.microsoft.com/office/drawing/2014/main" id="{4534835C-9486-579B-DEAF-84A456FCDA5C}"/>
                  </a:ext>
                </a:extLst>
              </p:cNvPr>
              <p:cNvCxnSpPr>
                <a:cxnSpLocks/>
              </p:cNvCxnSpPr>
              <p:nvPr/>
            </p:nvCxnSpPr>
            <p:spPr bwMode="auto">
              <a:xfrm>
                <a:off x="9160926" y="174095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78" name="Straight Connector 9777">
                <a:extLst>
                  <a:ext uri="{FF2B5EF4-FFF2-40B4-BE49-F238E27FC236}">
                    <a16:creationId xmlns:a16="http://schemas.microsoft.com/office/drawing/2014/main" id="{0ABBFFD2-FA63-7AEA-07E3-2BA9EFD18F37}"/>
                  </a:ext>
                </a:extLst>
              </p:cNvPr>
              <p:cNvCxnSpPr>
                <a:cxnSpLocks/>
              </p:cNvCxnSpPr>
              <p:nvPr/>
            </p:nvCxnSpPr>
            <p:spPr bwMode="auto">
              <a:xfrm>
                <a:off x="9149285" y="174095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79" name="Straight Connector 9778">
                <a:extLst>
                  <a:ext uri="{FF2B5EF4-FFF2-40B4-BE49-F238E27FC236}">
                    <a16:creationId xmlns:a16="http://schemas.microsoft.com/office/drawing/2014/main" id="{3AFCFAED-2D2E-5583-4625-C3441C4A15F5}"/>
                  </a:ext>
                </a:extLst>
              </p:cNvPr>
              <p:cNvCxnSpPr>
                <a:cxnSpLocks/>
              </p:cNvCxnSpPr>
              <p:nvPr/>
            </p:nvCxnSpPr>
            <p:spPr bwMode="auto">
              <a:xfrm>
                <a:off x="9140818" y="173566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80" name="Straight Connector 9779">
                <a:extLst>
                  <a:ext uri="{FF2B5EF4-FFF2-40B4-BE49-F238E27FC236}">
                    <a16:creationId xmlns:a16="http://schemas.microsoft.com/office/drawing/2014/main" id="{CD23F83F-E66B-1FD3-244E-16003229322D}"/>
                  </a:ext>
                </a:extLst>
              </p:cNvPr>
              <p:cNvCxnSpPr>
                <a:cxnSpLocks/>
              </p:cNvCxnSpPr>
              <p:nvPr/>
            </p:nvCxnSpPr>
            <p:spPr bwMode="auto">
              <a:xfrm>
                <a:off x="9130235" y="173566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81" name="Straight Connector 9780">
                <a:extLst>
                  <a:ext uri="{FF2B5EF4-FFF2-40B4-BE49-F238E27FC236}">
                    <a16:creationId xmlns:a16="http://schemas.microsoft.com/office/drawing/2014/main" id="{7C553091-F196-EEFC-878D-E7C0E8BBFD80}"/>
                  </a:ext>
                </a:extLst>
              </p:cNvPr>
              <p:cNvCxnSpPr>
                <a:cxnSpLocks/>
              </p:cNvCxnSpPr>
              <p:nvPr/>
            </p:nvCxnSpPr>
            <p:spPr bwMode="auto">
              <a:xfrm>
                <a:off x="9113302" y="173566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82" name="Straight Connector 9781">
                <a:extLst>
                  <a:ext uri="{FF2B5EF4-FFF2-40B4-BE49-F238E27FC236}">
                    <a16:creationId xmlns:a16="http://schemas.microsoft.com/office/drawing/2014/main" id="{24E4E5F6-6BD4-0C8C-B0D2-AF55E7929169}"/>
                  </a:ext>
                </a:extLst>
              </p:cNvPr>
              <p:cNvCxnSpPr>
                <a:cxnSpLocks/>
              </p:cNvCxnSpPr>
              <p:nvPr/>
            </p:nvCxnSpPr>
            <p:spPr bwMode="auto">
              <a:xfrm>
                <a:off x="9104835" y="172931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83" name="Straight Connector 9782">
                <a:extLst>
                  <a:ext uri="{FF2B5EF4-FFF2-40B4-BE49-F238E27FC236}">
                    <a16:creationId xmlns:a16="http://schemas.microsoft.com/office/drawing/2014/main" id="{BC59D78D-C3C2-8F69-0C10-B8CA0C4177CB}"/>
                  </a:ext>
                </a:extLst>
              </p:cNvPr>
              <p:cNvCxnSpPr>
                <a:cxnSpLocks/>
              </p:cNvCxnSpPr>
              <p:nvPr/>
            </p:nvCxnSpPr>
            <p:spPr bwMode="auto">
              <a:xfrm>
                <a:off x="9092135" y="172931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84" name="Straight Connector 9783">
                <a:extLst>
                  <a:ext uri="{FF2B5EF4-FFF2-40B4-BE49-F238E27FC236}">
                    <a16:creationId xmlns:a16="http://schemas.microsoft.com/office/drawing/2014/main" id="{DA76D73F-3C65-04F6-9D9D-05F6CBDB323E}"/>
                  </a:ext>
                </a:extLst>
              </p:cNvPr>
              <p:cNvCxnSpPr>
                <a:cxnSpLocks/>
              </p:cNvCxnSpPr>
              <p:nvPr/>
            </p:nvCxnSpPr>
            <p:spPr bwMode="auto">
              <a:xfrm>
                <a:off x="9075201" y="172931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85" name="Straight Connector 9784">
                <a:extLst>
                  <a:ext uri="{FF2B5EF4-FFF2-40B4-BE49-F238E27FC236}">
                    <a16:creationId xmlns:a16="http://schemas.microsoft.com/office/drawing/2014/main" id="{90EC9DF4-5B82-AFCD-1953-E91A755ED517}"/>
                  </a:ext>
                </a:extLst>
              </p:cNvPr>
              <p:cNvCxnSpPr>
                <a:cxnSpLocks/>
              </p:cNvCxnSpPr>
              <p:nvPr/>
            </p:nvCxnSpPr>
            <p:spPr bwMode="auto">
              <a:xfrm>
                <a:off x="9079435" y="172931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86" name="Straight Connector 9785">
                <a:extLst>
                  <a:ext uri="{FF2B5EF4-FFF2-40B4-BE49-F238E27FC236}">
                    <a16:creationId xmlns:a16="http://schemas.microsoft.com/office/drawing/2014/main" id="{E977300B-C7BC-E913-3326-2B7EAEE07B46}"/>
                  </a:ext>
                </a:extLst>
              </p:cNvPr>
              <p:cNvCxnSpPr>
                <a:cxnSpLocks/>
              </p:cNvCxnSpPr>
              <p:nvPr/>
            </p:nvCxnSpPr>
            <p:spPr bwMode="auto">
              <a:xfrm>
                <a:off x="9054035" y="172931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87" name="Straight Connector 9786">
                <a:extLst>
                  <a:ext uri="{FF2B5EF4-FFF2-40B4-BE49-F238E27FC236}">
                    <a16:creationId xmlns:a16="http://schemas.microsoft.com/office/drawing/2014/main" id="{49E67B53-B8E8-5090-A4BC-384814560BAA}"/>
                  </a:ext>
                </a:extLst>
              </p:cNvPr>
              <p:cNvCxnSpPr>
                <a:cxnSpLocks/>
              </p:cNvCxnSpPr>
              <p:nvPr/>
            </p:nvCxnSpPr>
            <p:spPr bwMode="auto">
              <a:xfrm>
                <a:off x="9062500" y="172931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88" name="Straight Connector 9787">
                <a:extLst>
                  <a:ext uri="{FF2B5EF4-FFF2-40B4-BE49-F238E27FC236}">
                    <a16:creationId xmlns:a16="http://schemas.microsoft.com/office/drawing/2014/main" id="{1FD60CBD-8CC0-79AD-57E8-E3E57500B252}"/>
                  </a:ext>
                </a:extLst>
              </p:cNvPr>
              <p:cNvCxnSpPr>
                <a:cxnSpLocks/>
              </p:cNvCxnSpPr>
              <p:nvPr/>
            </p:nvCxnSpPr>
            <p:spPr bwMode="auto">
              <a:xfrm>
                <a:off x="9041333" y="172931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89" name="Straight Connector 9788">
                <a:extLst>
                  <a:ext uri="{FF2B5EF4-FFF2-40B4-BE49-F238E27FC236}">
                    <a16:creationId xmlns:a16="http://schemas.microsoft.com/office/drawing/2014/main" id="{FEEB58B7-4034-9DF5-6F9A-B32326F3E8FF}"/>
                  </a:ext>
                </a:extLst>
              </p:cNvPr>
              <p:cNvCxnSpPr>
                <a:cxnSpLocks/>
              </p:cNvCxnSpPr>
              <p:nvPr/>
            </p:nvCxnSpPr>
            <p:spPr bwMode="auto">
              <a:xfrm>
                <a:off x="9026516" y="172931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90" name="Straight Connector 9789">
                <a:extLst>
                  <a:ext uri="{FF2B5EF4-FFF2-40B4-BE49-F238E27FC236}">
                    <a16:creationId xmlns:a16="http://schemas.microsoft.com/office/drawing/2014/main" id="{F694C530-4B40-F770-BE52-F62DC3BCAE01}"/>
                  </a:ext>
                </a:extLst>
              </p:cNvPr>
              <p:cNvCxnSpPr>
                <a:cxnSpLocks/>
              </p:cNvCxnSpPr>
              <p:nvPr/>
            </p:nvCxnSpPr>
            <p:spPr bwMode="auto">
              <a:xfrm>
                <a:off x="9033925" y="172931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91" name="Straight Connector 9790">
                <a:extLst>
                  <a:ext uri="{FF2B5EF4-FFF2-40B4-BE49-F238E27FC236}">
                    <a16:creationId xmlns:a16="http://schemas.microsoft.com/office/drawing/2014/main" id="{C8597E24-D2C5-6DC6-4763-B037D2D22360}"/>
                  </a:ext>
                </a:extLst>
              </p:cNvPr>
              <p:cNvCxnSpPr>
                <a:cxnSpLocks/>
              </p:cNvCxnSpPr>
              <p:nvPr/>
            </p:nvCxnSpPr>
            <p:spPr bwMode="auto">
              <a:xfrm>
                <a:off x="9016992" y="172931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92" name="Straight Connector 9791">
                <a:extLst>
                  <a:ext uri="{FF2B5EF4-FFF2-40B4-BE49-F238E27FC236}">
                    <a16:creationId xmlns:a16="http://schemas.microsoft.com/office/drawing/2014/main" id="{0D946820-168A-A00E-3ACF-06F2CC824E86}"/>
                  </a:ext>
                </a:extLst>
              </p:cNvPr>
              <p:cNvCxnSpPr>
                <a:cxnSpLocks/>
              </p:cNvCxnSpPr>
              <p:nvPr/>
            </p:nvCxnSpPr>
            <p:spPr bwMode="auto">
              <a:xfrm>
                <a:off x="9003233" y="172825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93" name="Straight Connector 9792">
                <a:extLst>
                  <a:ext uri="{FF2B5EF4-FFF2-40B4-BE49-F238E27FC236}">
                    <a16:creationId xmlns:a16="http://schemas.microsoft.com/office/drawing/2014/main" id="{F6166481-5FAC-19FE-4118-9668050B3C29}"/>
                  </a:ext>
                </a:extLst>
              </p:cNvPr>
              <p:cNvCxnSpPr>
                <a:cxnSpLocks/>
              </p:cNvCxnSpPr>
              <p:nvPr/>
            </p:nvCxnSpPr>
            <p:spPr bwMode="auto">
              <a:xfrm>
                <a:off x="8992650" y="172825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94" name="Straight Connector 9793">
                <a:extLst>
                  <a:ext uri="{FF2B5EF4-FFF2-40B4-BE49-F238E27FC236}">
                    <a16:creationId xmlns:a16="http://schemas.microsoft.com/office/drawing/2014/main" id="{361147E2-43D9-CD7A-D530-495E68FC545E}"/>
                  </a:ext>
                </a:extLst>
              </p:cNvPr>
              <p:cNvCxnSpPr>
                <a:cxnSpLocks/>
              </p:cNvCxnSpPr>
              <p:nvPr/>
            </p:nvCxnSpPr>
            <p:spPr bwMode="auto">
              <a:xfrm>
                <a:off x="8984183" y="172402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95" name="Straight Connector 9794">
                <a:extLst>
                  <a:ext uri="{FF2B5EF4-FFF2-40B4-BE49-F238E27FC236}">
                    <a16:creationId xmlns:a16="http://schemas.microsoft.com/office/drawing/2014/main" id="{5D5B0B41-9F5D-B96C-8146-A1B1918FE63B}"/>
                  </a:ext>
                </a:extLst>
              </p:cNvPr>
              <p:cNvCxnSpPr>
                <a:cxnSpLocks/>
              </p:cNvCxnSpPr>
              <p:nvPr/>
            </p:nvCxnSpPr>
            <p:spPr bwMode="auto">
              <a:xfrm>
                <a:off x="8973600" y="172402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96" name="Straight Connector 9795">
                <a:extLst>
                  <a:ext uri="{FF2B5EF4-FFF2-40B4-BE49-F238E27FC236}">
                    <a16:creationId xmlns:a16="http://schemas.microsoft.com/office/drawing/2014/main" id="{D007E1AB-0D83-3BB1-CF17-709581795AD9}"/>
                  </a:ext>
                </a:extLst>
              </p:cNvPr>
              <p:cNvCxnSpPr>
                <a:cxnSpLocks/>
              </p:cNvCxnSpPr>
              <p:nvPr/>
            </p:nvCxnSpPr>
            <p:spPr bwMode="auto">
              <a:xfrm>
                <a:off x="8961959" y="172402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97" name="Straight Connector 9796">
                <a:extLst>
                  <a:ext uri="{FF2B5EF4-FFF2-40B4-BE49-F238E27FC236}">
                    <a16:creationId xmlns:a16="http://schemas.microsoft.com/office/drawing/2014/main" id="{584FCC92-7E44-E9FB-80B1-D3C170E4D420}"/>
                  </a:ext>
                </a:extLst>
              </p:cNvPr>
              <p:cNvCxnSpPr>
                <a:cxnSpLocks/>
              </p:cNvCxnSpPr>
              <p:nvPr/>
            </p:nvCxnSpPr>
            <p:spPr bwMode="auto">
              <a:xfrm>
                <a:off x="8949259" y="172402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98" name="Straight Connector 9797">
                <a:extLst>
                  <a:ext uri="{FF2B5EF4-FFF2-40B4-BE49-F238E27FC236}">
                    <a16:creationId xmlns:a16="http://schemas.microsoft.com/office/drawing/2014/main" id="{A7029FCB-7327-5BA2-6A47-008AF803BCD9}"/>
                  </a:ext>
                </a:extLst>
              </p:cNvPr>
              <p:cNvCxnSpPr>
                <a:cxnSpLocks/>
              </p:cNvCxnSpPr>
              <p:nvPr/>
            </p:nvCxnSpPr>
            <p:spPr bwMode="auto">
              <a:xfrm>
                <a:off x="8938675" y="172402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799" name="Straight Connector 9798">
                <a:extLst>
                  <a:ext uri="{FF2B5EF4-FFF2-40B4-BE49-F238E27FC236}">
                    <a16:creationId xmlns:a16="http://schemas.microsoft.com/office/drawing/2014/main" id="{FEBDF099-B2F1-3E40-B178-BAC41A5EB013}"/>
                  </a:ext>
                </a:extLst>
              </p:cNvPr>
              <p:cNvCxnSpPr>
                <a:cxnSpLocks/>
              </p:cNvCxnSpPr>
              <p:nvPr/>
            </p:nvCxnSpPr>
            <p:spPr bwMode="auto">
              <a:xfrm>
                <a:off x="8922800" y="172402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00" name="Straight Connector 9799">
                <a:extLst>
                  <a:ext uri="{FF2B5EF4-FFF2-40B4-BE49-F238E27FC236}">
                    <a16:creationId xmlns:a16="http://schemas.microsoft.com/office/drawing/2014/main" id="{5449D1C8-C3A8-C548-0CEB-3B1856D604CE}"/>
                  </a:ext>
                </a:extLst>
              </p:cNvPr>
              <p:cNvCxnSpPr>
                <a:cxnSpLocks/>
              </p:cNvCxnSpPr>
              <p:nvPr/>
            </p:nvCxnSpPr>
            <p:spPr bwMode="auto">
              <a:xfrm>
                <a:off x="8905867" y="172402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01" name="Straight Connector 9800">
                <a:extLst>
                  <a:ext uri="{FF2B5EF4-FFF2-40B4-BE49-F238E27FC236}">
                    <a16:creationId xmlns:a16="http://schemas.microsoft.com/office/drawing/2014/main" id="{0A84AB24-59C9-9B05-99A4-DE1AA45709E7}"/>
                  </a:ext>
                </a:extLst>
              </p:cNvPr>
              <p:cNvCxnSpPr>
                <a:cxnSpLocks/>
              </p:cNvCxnSpPr>
              <p:nvPr/>
            </p:nvCxnSpPr>
            <p:spPr bwMode="auto">
              <a:xfrm>
                <a:off x="8931267" y="172402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02" name="Straight Connector 9801">
                <a:extLst>
                  <a:ext uri="{FF2B5EF4-FFF2-40B4-BE49-F238E27FC236}">
                    <a16:creationId xmlns:a16="http://schemas.microsoft.com/office/drawing/2014/main" id="{3E698EF7-B358-3BD4-1B1D-4FED1CB6A47D}"/>
                  </a:ext>
                </a:extLst>
              </p:cNvPr>
              <p:cNvCxnSpPr>
                <a:cxnSpLocks/>
              </p:cNvCxnSpPr>
              <p:nvPr/>
            </p:nvCxnSpPr>
            <p:spPr bwMode="auto">
              <a:xfrm>
                <a:off x="8912217" y="172402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03" name="Straight Connector 9802">
                <a:extLst>
                  <a:ext uri="{FF2B5EF4-FFF2-40B4-BE49-F238E27FC236}">
                    <a16:creationId xmlns:a16="http://schemas.microsoft.com/office/drawing/2014/main" id="{70B3A429-67B4-EB82-78EF-5BD6DAEDB753}"/>
                  </a:ext>
                </a:extLst>
              </p:cNvPr>
              <p:cNvCxnSpPr>
                <a:cxnSpLocks/>
              </p:cNvCxnSpPr>
              <p:nvPr/>
            </p:nvCxnSpPr>
            <p:spPr bwMode="auto">
              <a:xfrm>
                <a:off x="8889992" y="172402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04" name="Straight Connector 9803">
                <a:extLst>
                  <a:ext uri="{FF2B5EF4-FFF2-40B4-BE49-F238E27FC236}">
                    <a16:creationId xmlns:a16="http://schemas.microsoft.com/office/drawing/2014/main" id="{60614B64-0388-0321-6BDC-E0DA51BB1F9B}"/>
                  </a:ext>
                </a:extLst>
              </p:cNvPr>
              <p:cNvCxnSpPr>
                <a:cxnSpLocks/>
              </p:cNvCxnSpPr>
              <p:nvPr/>
            </p:nvCxnSpPr>
            <p:spPr bwMode="auto">
              <a:xfrm>
                <a:off x="8870942" y="172402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05" name="Straight Connector 9804">
                <a:extLst>
                  <a:ext uri="{FF2B5EF4-FFF2-40B4-BE49-F238E27FC236}">
                    <a16:creationId xmlns:a16="http://schemas.microsoft.com/office/drawing/2014/main" id="{54863AF6-F6E5-9604-C901-DC27E556E084}"/>
                  </a:ext>
                </a:extLst>
              </p:cNvPr>
              <p:cNvCxnSpPr>
                <a:cxnSpLocks/>
              </p:cNvCxnSpPr>
              <p:nvPr/>
            </p:nvCxnSpPr>
            <p:spPr bwMode="auto">
              <a:xfrm>
                <a:off x="8856126" y="172402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06" name="Straight Connector 9805">
                <a:extLst>
                  <a:ext uri="{FF2B5EF4-FFF2-40B4-BE49-F238E27FC236}">
                    <a16:creationId xmlns:a16="http://schemas.microsoft.com/office/drawing/2014/main" id="{CEFA5D10-316F-DCE8-E889-756B14529CA5}"/>
                  </a:ext>
                </a:extLst>
              </p:cNvPr>
              <p:cNvCxnSpPr>
                <a:cxnSpLocks/>
              </p:cNvCxnSpPr>
              <p:nvPr/>
            </p:nvCxnSpPr>
            <p:spPr bwMode="auto">
              <a:xfrm>
                <a:off x="8851892" y="172190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07" name="Straight Connector 9806">
                <a:extLst>
                  <a:ext uri="{FF2B5EF4-FFF2-40B4-BE49-F238E27FC236}">
                    <a16:creationId xmlns:a16="http://schemas.microsoft.com/office/drawing/2014/main" id="{49BC8CCD-63EA-9524-2EEA-C17B94447BEF}"/>
                  </a:ext>
                </a:extLst>
              </p:cNvPr>
              <p:cNvCxnSpPr>
                <a:cxnSpLocks/>
              </p:cNvCxnSpPr>
              <p:nvPr/>
            </p:nvCxnSpPr>
            <p:spPr bwMode="auto">
              <a:xfrm>
                <a:off x="8833900" y="172190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08" name="Straight Connector 9807">
                <a:extLst>
                  <a:ext uri="{FF2B5EF4-FFF2-40B4-BE49-F238E27FC236}">
                    <a16:creationId xmlns:a16="http://schemas.microsoft.com/office/drawing/2014/main" id="{0C07EA9C-0397-4742-AB91-E879116DFF20}"/>
                  </a:ext>
                </a:extLst>
              </p:cNvPr>
              <p:cNvCxnSpPr>
                <a:cxnSpLocks/>
              </p:cNvCxnSpPr>
              <p:nvPr/>
            </p:nvCxnSpPr>
            <p:spPr bwMode="auto">
              <a:xfrm>
                <a:off x="8826491" y="172190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09" name="Straight Connector 9808">
                <a:extLst>
                  <a:ext uri="{FF2B5EF4-FFF2-40B4-BE49-F238E27FC236}">
                    <a16:creationId xmlns:a16="http://schemas.microsoft.com/office/drawing/2014/main" id="{8767FBEE-8DA0-0575-272D-A7EF4FD02DDD}"/>
                  </a:ext>
                </a:extLst>
              </p:cNvPr>
              <p:cNvCxnSpPr>
                <a:cxnSpLocks/>
              </p:cNvCxnSpPr>
              <p:nvPr/>
            </p:nvCxnSpPr>
            <p:spPr bwMode="auto">
              <a:xfrm>
                <a:off x="8839191" y="172190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10" name="Straight Connector 9809">
                <a:extLst>
                  <a:ext uri="{FF2B5EF4-FFF2-40B4-BE49-F238E27FC236}">
                    <a16:creationId xmlns:a16="http://schemas.microsoft.com/office/drawing/2014/main" id="{ACADDC80-AB37-D1D0-4C1E-E7A7C1054537}"/>
                  </a:ext>
                </a:extLst>
              </p:cNvPr>
              <p:cNvCxnSpPr>
                <a:cxnSpLocks/>
              </p:cNvCxnSpPr>
              <p:nvPr/>
            </p:nvCxnSpPr>
            <p:spPr bwMode="auto">
              <a:xfrm>
                <a:off x="8829667" y="1720847"/>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11" name="Straight Connector 9810">
                <a:extLst>
                  <a:ext uri="{FF2B5EF4-FFF2-40B4-BE49-F238E27FC236}">
                    <a16:creationId xmlns:a16="http://schemas.microsoft.com/office/drawing/2014/main" id="{37AFB467-7FBE-20A4-3B9B-71CF000DF077}"/>
                  </a:ext>
                </a:extLst>
              </p:cNvPr>
              <p:cNvCxnSpPr>
                <a:cxnSpLocks/>
              </p:cNvCxnSpPr>
              <p:nvPr/>
            </p:nvCxnSpPr>
            <p:spPr bwMode="auto">
              <a:xfrm>
                <a:off x="8816966" y="1720847"/>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12" name="Straight Connector 9811">
                <a:extLst>
                  <a:ext uri="{FF2B5EF4-FFF2-40B4-BE49-F238E27FC236}">
                    <a16:creationId xmlns:a16="http://schemas.microsoft.com/office/drawing/2014/main" id="{680D2A28-1266-5440-4301-5EFCD18CEB0B}"/>
                  </a:ext>
                </a:extLst>
              </p:cNvPr>
              <p:cNvCxnSpPr>
                <a:cxnSpLocks/>
              </p:cNvCxnSpPr>
              <p:nvPr/>
            </p:nvCxnSpPr>
            <p:spPr bwMode="auto">
              <a:xfrm>
                <a:off x="8816967" y="1720847"/>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13" name="Straight Connector 9812">
                <a:extLst>
                  <a:ext uri="{FF2B5EF4-FFF2-40B4-BE49-F238E27FC236}">
                    <a16:creationId xmlns:a16="http://schemas.microsoft.com/office/drawing/2014/main" id="{857D9C89-6490-C15E-5CCD-3CF324137EAB}"/>
                  </a:ext>
                </a:extLst>
              </p:cNvPr>
              <p:cNvCxnSpPr>
                <a:cxnSpLocks/>
              </p:cNvCxnSpPr>
              <p:nvPr/>
            </p:nvCxnSpPr>
            <p:spPr bwMode="auto">
              <a:xfrm>
                <a:off x="8804266" y="1720847"/>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14" name="Straight Connector 9813">
                <a:extLst>
                  <a:ext uri="{FF2B5EF4-FFF2-40B4-BE49-F238E27FC236}">
                    <a16:creationId xmlns:a16="http://schemas.microsoft.com/office/drawing/2014/main" id="{34AC4CFE-C873-B4D2-EEF8-4BA61AA69576}"/>
                  </a:ext>
                </a:extLst>
              </p:cNvPr>
              <p:cNvCxnSpPr>
                <a:cxnSpLocks/>
              </p:cNvCxnSpPr>
              <p:nvPr/>
            </p:nvCxnSpPr>
            <p:spPr bwMode="auto">
              <a:xfrm>
                <a:off x="8786274" y="1720847"/>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15" name="Straight Connector 9814">
                <a:extLst>
                  <a:ext uri="{FF2B5EF4-FFF2-40B4-BE49-F238E27FC236}">
                    <a16:creationId xmlns:a16="http://schemas.microsoft.com/office/drawing/2014/main" id="{9E44168B-EA8F-7E67-0331-C4614F80B059}"/>
                  </a:ext>
                </a:extLst>
              </p:cNvPr>
              <p:cNvCxnSpPr>
                <a:cxnSpLocks/>
              </p:cNvCxnSpPr>
              <p:nvPr/>
            </p:nvCxnSpPr>
            <p:spPr bwMode="auto">
              <a:xfrm>
                <a:off x="8776749" y="1720847"/>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16" name="Straight Connector 9815">
                <a:extLst>
                  <a:ext uri="{FF2B5EF4-FFF2-40B4-BE49-F238E27FC236}">
                    <a16:creationId xmlns:a16="http://schemas.microsoft.com/office/drawing/2014/main" id="{12519796-5406-CB91-A986-1CE7DC4B14C1}"/>
                  </a:ext>
                </a:extLst>
              </p:cNvPr>
              <p:cNvCxnSpPr>
                <a:cxnSpLocks/>
              </p:cNvCxnSpPr>
              <p:nvPr/>
            </p:nvCxnSpPr>
            <p:spPr bwMode="auto">
              <a:xfrm>
                <a:off x="8755582" y="1720847"/>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17" name="Straight Connector 9816">
                <a:extLst>
                  <a:ext uri="{FF2B5EF4-FFF2-40B4-BE49-F238E27FC236}">
                    <a16:creationId xmlns:a16="http://schemas.microsoft.com/office/drawing/2014/main" id="{CD9CDCD3-13C0-7C70-697E-1C2BD4047C2B}"/>
                  </a:ext>
                </a:extLst>
              </p:cNvPr>
              <p:cNvCxnSpPr>
                <a:cxnSpLocks/>
              </p:cNvCxnSpPr>
              <p:nvPr/>
            </p:nvCxnSpPr>
            <p:spPr bwMode="auto">
              <a:xfrm>
                <a:off x="8791566" y="1720847"/>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18" name="Straight Connector 9817">
                <a:extLst>
                  <a:ext uri="{FF2B5EF4-FFF2-40B4-BE49-F238E27FC236}">
                    <a16:creationId xmlns:a16="http://schemas.microsoft.com/office/drawing/2014/main" id="{7BB47626-7E36-76C4-283E-219ED56E0667}"/>
                  </a:ext>
                </a:extLst>
              </p:cNvPr>
              <p:cNvCxnSpPr>
                <a:cxnSpLocks/>
              </p:cNvCxnSpPr>
              <p:nvPr/>
            </p:nvCxnSpPr>
            <p:spPr bwMode="auto">
              <a:xfrm>
                <a:off x="8764049" y="1720847"/>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19" name="Straight Connector 9818">
                <a:extLst>
                  <a:ext uri="{FF2B5EF4-FFF2-40B4-BE49-F238E27FC236}">
                    <a16:creationId xmlns:a16="http://schemas.microsoft.com/office/drawing/2014/main" id="{3DC4CB91-D414-E119-64CF-C1160134F5B1}"/>
                  </a:ext>
                </a:extLst>
              </p:cNvPr>
              <p:cNvCxnSpPr>
                <a:cxnSpLocks/>
              </p:cNvCxnSpPr>
              <p:nvPr/>
            </p:nvCxnSpPr>
            <p:spPr bwMode="auto">
              <a:xfrm>
                <a:off x="8749232" y="1720847"/>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20" name="Straight Connector 9819">
                <a:extLst>
                  <a:ext uri="{FF2B5EF4-FFF2-40B4-BE49-F238E27FC236}">
                    <a16:creationId xmlns:a16="http://schemas.microsoft.com/office/drawing/2014/main" id="{182D3F3A-FACC-62D0-BBF7-D0EC95E66584}"/>
                  </a:ext>
                </a:extLst>
              </p:cNvPr>
              <p:cNvCxnSpPr>
                <a:cxnSpLocks/>
              </p:cNvCxnSpPr>
              <p:nvPr/>
            </p:nvCxnSpPr>
            <p:spPr bwMode="auto">
              <a:xfrm>
                <a:off x="8739707" y="171661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21" name="Straight Connector 9820">
                <a:extLst>
                  <a:ext uri="{FF2B5EF4-FFF2-40B4-BE49-F238E27FC236}">
                    <a16:creationId xmlns:a16="http://schemas.microsoft.com/office/drawing/2014/main" id="{9B3A1E6D-FC57-887B-B920-15800EF8698E}"/>
                  </a:ext>
                </a:extLst>
              </p:cNvPr>
              <p:cNvCxnSpPr>
                <a:cxnSpLocks/>
              </p:cNvCxnSpPr>
              <p:nvPr/>
            </p:nvCxnSpPr>
            <p:spPr bwMode="auto">
              <a:xfrm>
                <a:off x="8723832" y="171661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22" name="Straight Connector 9821">
                <a:extLst>
                  <a:ext uri="{FF2B5EF4-FFF2-40B4-BE49-F238E27FC236}">
                    <a16:creationId xmlns:a16="http://schemas.microsoft.com/office/drawing/2014/main" id="{708411D9-42BF-803C-8361-C0EF450AAB9B}"/>
                  </a:ext>
                </a:extLst>
              </p:cNvPr>
              <p:cNvCxnSpPr>
                <a:cxnSpLocks/>
              </p:cNvCxnSpPr>
              <p:nvPr/>
            </p:nvCxnSpPr>
            <p:spPr bwMode="auto">
              <a:xfrm>
                <a:off x="8730182" y="171661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23" name="Straight Connector 9822">
                <a:extLst>
                  <a:ext uri="{FF2B5EF4-FFF2-40B4-BE49-F238E27FC236}">
                    <a16:creationId xmlns:a16="http://schemas.microsoft.com/office/drawing/2014/main" id="{26824DC1-EBD6-592A-AF1F-0437F1971990}"/>
                  </a:ext>
                </a:extLst>
              </p:cNvPr>
              <p:cNvCxnSpPr>
                <a:cxnSpLocks/>
              </p:cNvCxnSpPr>
              <p:nvPr/>
            </p:nvCxnSpPr>
            <p:spPr bwMode="auto">
              <a:xfrm>
                <a:off x="8715365" y="171661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24" name="Straight Connector 9823">
                <a:extLst>
                  <a:ext uri="{FF2B5EF4-FFF2-40B4-BE49-F238E27FC236}">
                    <a16:creationId xmlns:a16="http://schemas.microsoft.com/office/drawing/2014/main" id="{0C56807E-D5CD-A476-AA6A-1FEB67EE2CD6}"/>
                  </a:ext>
                </a:extLst>
              </p:cNvPr>
              <p:cNvCxnSpPr>
                <a:cxnSpLocks/>
              </p:cNvCxnSpPr>
              <p:nvPr/>
            </p:nvCxnSpPr>
            <p:spPr bwMode="auto">
              <a:xfrm>
                <a:off x="8705840" y="171238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25" name="Straight Connector 9824">
                <a:extLst>
                  <a:ext uri="{FF2B5EF4-FFF2-40B4-BE49-F238E27FC236}">
                    <a16:creationId xmlns:a16="http://schemas.microsoft.com/office/drawing/2014/main" id="{C30BA708-8086-6E57-6B54-5911FF7BDCDE}"/>
                  </a:ext>
                </a:extLst>
              </p:cNvPr>
              <p:cNvCxnSpPr>
                <a:cxnSpLocks/>
              </p:cNvCxnSpPr>
              <p:nvPr/>
            </p:nvCxnSpPr>
            <p:spPr bwMode="auto">
              <a:xfrm>
                <a:off x="8696315" y="171026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26" name="Straight Connector 9825">
                <a:extLst>
                  <a:ext uri="{FF2B5EF4-FFF2-40B4-BE49-F238E27FC236}">
                    <a16:creationId xmlns:a16="http://schemas.microsoft.com/office/drawing/2014/main" id="{4B624E7F-B1F7-F7D6-EC39-67AEE2890876}"/>
                  </a:ext>
                </a:extLst>
              </p:cNvPr>
              <p:cNvCxnSpPr>
                <a:cxnSpLocks/>
              </p:cNvCxnSpPr>
              <p:nvPr/>
            </p:nvCxnSpPr>
            <p:spPr bwMode="auto">
              <a:xfrm>
                <a:off x="8684673" y="171026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27" name="Straight Connector 9826">
                <a:extLst>
                  <a:ext uri="{FF2B5EF4-FFF2-40B4-BE49-F238E27FC236}">
                    <a16:creationId xmlns:a16="http://schemas.microsoft.com/office/drawing/2014/main" id="{933C33A9-C886-D28B-C0AA-786D7C367BAC}"/>
                  </a:ext>
                </a:extLst>
              </p:cNvPr>
              <p:cNvCxnSpPr>
                <a:cxnSpLocks/>
              </p:cNvCxnSpPr>
              <p:nvPr/>
            </p:nvCxnSpPr>
            <p:spPr bwMode="auto">
              <a:xfrm>
                <a:off x="8681498" y="171026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28" name="Straight Connector 9827">
                <a:extLst>
                  <a:ext uri="{FF2B5EF4-FFF2-40B4-BE49-F238E27FC236}">
                    <a16:creationId xmlns:a16="http://schemas.microsoft.com/office/drawing/2014/main" id="{2913F3CF-5BC3-804E-1731-3DFCF927C2FB}"/>
                  </a:ext>
                </a:extLst>
              </p:cNvPr>
              <p:cNvCxnSpPr>
                <a:cxnSpLocks/>
              </p:cNvCxnSpPr>
              <p:nvPr/>
            </p:nvCxnSpPr>
            <p:spPr bwMode="auto">
              <a:xfrm>
                <a:off x="8660332" y="170920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29" name="Straight Connector 9828">
                <a:extLst>
                  <a:ext uri="{FF2B5EF4-FFF2-40B4-BE49-F238E27FC236}">
                    <a16:creationId xmlns:a16="http://schemas.microsoft.com/office/drawing/2014/main" id="{ACC2441A-C2C2-C8BD-DBE0-B69BFBE79622}"/>
                  </a:ext>
                </a:extLst>
              </p:cNvPr>
              <p:cNvCxnSpPr>
                <a:cxnSpLocks/>
              </p:cNvCxnSpPr>
              <p:nvPr/>
            </p:nvCxnSpPr>
            <p:spPr bwMode="auto">
              <a:xfrm>
                <a:off x="8650807" y="170603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30" name="Straight Connector 9829">
                <a:extLst>
                  <a:ext uri="{FF2B5EF4-FFF2-40B4-BE49-F238E27FC236}">
                    <a16:creationId xmlns:a16="http://schemas.microsoft.com/office/drawing/2014/main" id="{8B6B8A84-EBE4-BD23-0183-0023FEF41ED1}"/>
                  </a:ext>
                </a:extLst>
              </p:cNvPr>
              <p:cNvCxnSpPr>
                <a:cxnSpLocks/>
              </p:cNvCxnSpPr>
              <p:nvPr/>
            </p:nvCxnSpPr>
            <p:spPr bwMode="auto">
              <a:xfrm>
                <a:off x="8643399" y="170603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31" name="Straight Connector 9830">
                <a:extLst>
                  <a:ext uri="{FF2B5EF4-FFF2-40B4-BE49-F238E27FC236}">
                    <a16:creationId xmlns:a16="http://schemas.microsoft.com/office/drawing/2014/main" id="{0037A573-A4F0-CAE0-41C0-728F063E57FA}"/>
                  </a:ext>
                </a:extLst>
              </p:cNvPr>
              <p:cNvCxnSpPr>
                <a:cxnSpLocks/>
              </p:cNvCxnSpPr>
              <p:nvPr/>
            </p:nvCxnSpPr>
            <p:spPr bwMode="auto">
              <a:xfrm>
                <a:off x="8642340" y="170391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32" name="Straight Connector 9831">
                <a:extLst>
                  <a:ext uri="{FF2B5EF4-FFF2-40B4-BE49-F238E27FC236}">
                    <a16:creationId xmlns:a16="http://schemas.microsoft.com/office/drawing/2014/main" id="{171DA14A-FC08-50BF-DBBF-CF0C0A0A48B7}"/>
                  </a:ext>
                </a:extLst>
              </p:cNvPr>
              <p:cNvCxnSpPr>
                <a:cxnSpLocks/>
              </p:cNvCxnSpPr>
              <p:nvPr/>
            </p:nvCxnSpPr>
            <p:spPr bwMode="auto">
              <a:xfrm>
                <a:off x="8623290" y="170391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33" name="Straight Connector 9832">
                <a:extLst>
                  <a:ext uri="{FF2B5EF4-FFF2-40B4-BE49-F238E27FC236}">
                    <a16:creationId xmlns:a16="http://schemas.microsoft.com/office/drawing/2014/main" id="{BF20472A-3A4D-1EDC-3FD5-6FCD7392A9A2}"/>
                  </a:ext>
                </a:extLst>
              </p:cNvPr>
              <p:cNvCxnSpPr>
                <a:cxnSpLocks/>
              </p:cNvCxnSpPr>
              <p:nvPr/>
            </p:nvCxnSpPr>
            <p:spPr bwMode="auto">
              <a:xfrm>
                <a:off x="8610590" y="170391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34" name="Straight Connector 9833">
                <a:extLst>
                  <a:ext uri="{FF2B5EF4-FFF2-40B4-BE49-F238E27FC236}">
                    <a16:creationId xmlns:a16="http://schemas.microsoft.com/office/drawing/2014/main" id="{9C660DAB-DA0F-541C-C0C6-6C005E21DC56}"/>
                  </a:ext>
                </a:extLst>
              </p:cNvPr>
              <p:cNvCxnSpPr>
                <a:cxnSpLocks/>
              </p:cNvCxnSpPr>
              <p:nvPr/>
            </p:nvCxnSpPr>
            <p:spPr bwMode="auto">
              <a:xfrm>
                <a:off x="8600007" y="170391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35" name="Straight Connector 9834">
                <a:extLst>
                  <a:ext uri="{FF2B5EF4-FFF2-40B4-BE49-F238E27FC236}">
                    <a16:creationId xmlns:a16="http://schemas.microsoft.com/office/drawing/2014/main" id="{9D27B4E8-86B7-2741-28D0-0F2229A15DD3}"/>
                  </a:ext>
                </a:extLst>
              </p:cNvPr>
              <p:cNvCxnSpPr>
                <a:cxnSpLocks/>
              </p:cNvCxnSpPr>
              <p:nvPr/>
            </p:nvCxnSpPr>
            <p:spPr bwMode="auto">
              <a:xfrm>
                <a:off x="8588365" y="170391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36" name="Straight Connector 9835">
                <a:extLst>
                  <a:ext uri="{FF2B5EF4-FFF2-40B4-BE49-F238E27FC236}">
                    <a16:creationId xmlns:a16="http://schemas.microsoft.com/office/drawing/2014/main" id="{B9C0EBBF-4268-D683-F536-D2A9985F512E}"/>
                  </a:ext>
                </a:extLst>
              </p:cNvPr>
              <p:cNvCxnSpPr>
                <a:cxnSpLocks/>
              </p:cNvCxnSpPr>
              <p:nvPr/>
            </p:nvCxnSpPr>
            <p:spPr bwMode="auto">
              <a:xfrm>
                <a:off x="8569315" y="170391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37" name="Straight Connector 9836">
                <a:extLst>
                  <a:ext uri="{FF2B5EF4-FFF2-40B4-BE49-F238E27FC236}">
                    <a16:creationId xmlns:a16="http://schemas.microsoft.com/office/drawing/2014/main" id="{6DD8CE75-3200-46AE-D684-D318F1AE86CF}"/>
                  </a:ext>
                </a:extLst>
              </p:cNvPr>
              <p:cNvCxnSpPr>
                <a:cxnSpLocks/>
              </p:cNvCxnSpPr>
              <p:nvPr/>
            </p:nvCxnSpPr>
            <p:spPr bwMode="auto">
              <a:xfrm>
                <a:off x="8579898" y="170391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38" name="Straight Connector 9837">
                <a:extLst>
                  <a:ext uri="{FF2B5EF4-FFF2-40B4-BE49-F238E27FC236}">
                    <a16:creationId xmlns:a16="http://schemas.microsoft.com/office/drawing/2014/main" id="{70FF8895-6212-1F07-69BB-1B04F31BDA4D}"/>
                  </a:ext>
                </a:extLst>
              </p:cNvPr>
              <p:cNvCxnSpPr>
                <a:cxnSpLocks/>
              </p:cNvCxnSpPr>
              <p:nvPr/>
            </p:nvCxnSpPr>
            <p:spPr bwMode="auto">
              <a:xfrm>
                <a:off x="8560848" y="170391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39" name="Straight Connector 9838">
                <a:extLst>
                  <a:ext uri="{FF2B5EF4-FFF2-40B4-BE49-F238E27FC236}">
                    <a16:creationId xmlns:a16="http://schemas.microsoft.com/office/drawing/2014/main" id="{65CBED7F-BF71-1223-1398-9953B83824FD}"/>
                  </a:ext>
                </a:extLst>
              </p:cNvPr>
              <p:cNvCxnSpPr>
                <a:cxnSpLocks/>
              </p:cNvCxnSpPr>
              <p:nvPr/>
            </p:nvCxnSpPr>
            <p:spPr bwMode="auto">
              <a:xfrm>
                <a:off x="8548148" y="170074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40" name="Straight Connector 9839">
                <a:extLst>
                  <a:ext uri="{FF2B5EF4-FFF2-40B4-BE49-F238E27FC236}">
                    <a16:creationId xmlns:a16="http://schemas.microsoft.com/office/drawing/2014/main" id="{67FEA0A3-5531-B03F-5974-EB74D2CDBA2F}"/>
                  </a:ext>
                </a:extLst>
              </p:cNvPr>
              <p:cNvCxnSpPr>
                <a:cxnSpLocks/>
              </p:cNvCxnSpPr>
              <p:nvPr/>
            </p:nvCxnSpPr>
            <p:spPr bwMode="auto">
              <a:xfrm>
                <a:off x="8534389" y="170074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41" name="Straight Connector 9840">
                <a:extLst>
                  <a:ext uri="{FF2B5EF4-FFF2-40B4-BE49-F238E27FC236}">
                    <a16:creationId xmlns:a16="http://schemas.microsoft.com/office/drawing/2014/main" id="{DDA255BF-A06B-A661-A00C-C2400E8742D1}"/>
                  </a:ext>
                </a:extLst>
              </p:cNvPr>
              <p:cNvCxnSpPr>
                <a:cxnSpLocks/>
              </p:cNvCxnSpPr>
              <p:nvPr/>
            </p:nvCxnSpPr>
            <p:spPr bwMode="auto">
              <a:xfrm>
                <a:off x="8525923" y="170074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42" name="Straight Connector 9841">
                <a:extLst>
                  <a:ext uri="{FF2B5EF4-FFF2-40B4-BE49-F238E27FC236}">
                    <a16:creationId xmlns:a16="http://schemas.microsoft.com/office/drawing/2014/main" id="{C786F4F2-AF71-76F7-5F7C-E510A2D824E0}"/>
                  </a:ext>
                </a:extLst>
              </p:cNvPr>
              <p:cNvCxnSpPr>
                <a:cxnSpLocks/>
              </p:cNvCxnSpPr>
              <p:nvPr/>
            </p:nvCxnSpPr>
            <p:spPr bwMode="auto">
              <a:xfrm>
                <a:off x="8517456" y="170074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43" name="Straight Connector 9842">
                <a:extLst>
                  <a:ext uri="{FF2B5EF4-FFF2-40B4-BE49-F238E27FC236}">
                    <a16:creationId xmlns:a16="http://schemas.microsoft.com/office/drawing/2014/main" id="{329F026C-8729-F561-905D-44927AD1144A}"/>
                  </a:ext>
                </a:extLst>
              </p:cNvPr>
              <p:cNvCxnSpPr>
                <a:cxnSpLocks/>
              </p:cNvCxnSpPr>
              <p:nvPr/>
            </p:nvCxnSpPr>
            <p:spPr bwMode="auto">
              <a:xfrm>
                <a:off x="8506872" y="170074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44" name="Straight Connector 9843">
                <a:extLst>
                  <a:ext uri="{FF2B5EF4-FFF2-40B4-BE49-F238E27FC236}">
                    <a16:creationId xmlns:a16="http://schemas.microsoft.com/office/drawing/2014/main" id="{141C5DF5-7CCF-9FCA-A51A-71BB09B150EB}"/>
                  </a:ext>
                </a:extLst>
              </p:cNvPr>
              <p:cNvCxnSpPr>
                <a:cxnSpLocks/>
              </p:cNvCxnSpPr>
              <p:nvPr/>
            </p:nvCxnSpPr>
            <p:spPr bwMode="auto">
              <a:xfrm>
                <a:off x="8497347" y="170074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45" name="Straight Connector 9844">
                <a:extLst>
                  <a:ext uri="{FF2B5EF4-FFF2-40B4-BE49-F238E27FC236}">
                    <a16:creationId xmlns:a16="http://schemas.microsoft.com/office/drawing/2014/main" id="{FF883A39-A78A-2370-7905-FC6901963BAA}"/>
                  </a:ext>
                </a:extLst>
              </p:cNvPr>
              <p:cNvCxnSpPr>
                <a:cxnSpLocks/>
              </p:cNvCxnSpPr>
              <p:nvPr/>
            </p:nvCxnSpPr>
            <p:spPr bwMode="auto">
              <a:xfrm>
                <a:off x="8485705" y="170074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46" name="Straight Connector 9845">
                <a:extLst>
                  <a:ext uri="{FF2B5EF4-FFF2-40B4-BE49-F238E27FC236}">
                    <a16:creationId xmlns:a16="http://schemas.microsoft.com/office/drawing/2014/main" id="{0952940F-385D-58CA-ADD8-177D781C0DD5}"/>
                  </a:ext>
                </a:extLst>
              </p:cNvPr>
              <p:cNvCxnSpPr>
                <a:cxnSpLocks/>
              </p:cNvCxnSpPr>
              <p:nvPr/>
            </p:nvCxnSpPr>
            <p:spPr bwMode="auto">
              <a:xfrm>
                <a:off x="8474064" y="170074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47" name="Straight Connector 9846">
                <a:extLst>
                  <a:ext uri="{FF2B5EF4-FFF2-40B4-BE49-F238E27FC236}">
                    <a16:creationId xmlns:a16="http://schemas.microsoft.com/office/drawing/2014/main" id="{07C6104A-1D45-7F5E-BAB1-CA24E7032DB5}"/>
                  </a:ext>
                </a:extLst>
              </p:cNvPr>
              <p:cNvCxnSpPr>
                <a:cxnSpLocks/>
              </p:cNvCxnSpPr>
              <p:nvPr/>
            </p:nvCxnSpPr>
            <p:spPr bwMode="auto">
              <a:xfrm>
                <a:off x="8462423" y="170074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48" name="Straight Connector 9847">
                <a:extLst>
                  <a:ext uri="{FF2B5EF4-FFF2-40B4-BE49-F238E27FC236}">
                    <a16:creationId xmlns:a16="http://schemas.microsoft.com/office/drawing/2014/main" id="{EFEDA382-B24A-17B2-E4DE-A2B91E377C38}"/>
                  </a:ext>
                </a:extLst>
              </p:cNvPr>
              <p:cNvCxnSpPr>
                <a:cxnSpLocks/>
              </p:cNvCxnSpPr>
              <p:nvPr/>
            </p:nvCxnSpPr>
            <p:spPr bwMode="auto">
              <a:xfrm>
                <a:off x="8447606" y="170074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49" name="Straight Connector 9848">
                <a:extLst>
                  <a:ext uri="{FF2B5EF4-FFF2-40B4-BE49-F238E27FC236}">
                    <a16:creationId xmlns:a16="http://schemas.microsoft.com/office/drawing/2014/main" id="{24A5E994-C01C-CBBA-D159-4099B7F73845}"/>
                  </a:ext>
                </a:extLst>
              </p:cNvPr>
              <p:cNvCxnSpPr>
                <a:cxnSpLocks/>
              </p:cNvCxnSpPr>
              <p:nvPr/>
            </p:nvCxnSpPr>
            <p:spPr bwMode="auto">
              <a:xfrm>
                <a:off x="8438081" y="170074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50" name="Straight Connector 9849">
                <a:extLst>
                  <a:ext uri="{FF2B5EF4-FFF2-40B4-BE49-F238E27FC236}">
                    <a16:creationId xmlns:a16="http://schemas.microsoft.com/office/drawing/2014/main" id="{4072701D-4D61-04D4-DD85-77CD20EF8DF5}"/>
                  </a:ext>
                </a:extLst>
              </p:cNvPr>
              <p:cNvCxnSpPr>
                <a:cxnSpLocks/>
              </p:cNvCxnSpPr>
              <p:nvPr/>
            </p:nvCxnSpPr>
            <p:spPr bwMode="auto">
              <a:xfrm>
                <a:off x="8428556" y="170074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51" name="Straight Connector 9850">
                <a:extLst>
                  <a:ext uri="{FF2B5EF4-FFF2-40B4-BE49-F238E27FC236}">
                    <a16:creationId xmlns:a16="http://schemas.microsoft.com/office/drawing/2014/main" id="{9396CFB9-03C3-2D2F-38AB-F8F9C03BFD15}"/>
                  </a:ext>
                </a:extLst>
              </p:cNvPr>
              <p:cNvCxnSpPr>
                <a:cxnSpLocks/>
              </p:cNvCxnSpPr>
              <p:nvPr/>
            </p:nvCxnSpPr>
            <p:spPr bwMode="auto">
              <a:xfrm>
                <a:off x="8417973" y="170074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52" name="Straight Connector 9851">
                <a:extLst>
                  <a:ext uri="{FF2B5EF4-FFF2-40B4-BE49-F238E27FC236}">
                    <a16:creationId xmlns:a16="http://schemas.microsoft.com/office/drawing/2014/main" id="{A81D4AC5-553F-B859-B9CA-CB90D9D6EDF6}"/>
                  </a:ext>
                </a:extLst>
              </p:cNvPr>
              <p:cNvCxnSpPr>
                <a:cxnSpLocks/>
              </p:cNvCxnSpPr>
              <p:nvPr/>
            </p:nvCxnSpPr>
            <p:spPr bwMode="auto">
              <a:xfrm>
                <a:off x="8405273" y="170074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53" name="Straight Connector 9852">
                <a:extLst>
                  <a:ext uri="{FF2B5EF4-FFF2-40B4-BE49-F238E27FC236}">
                    <a16:creationId xmlns:a16="http://schemas.microsoft.com/office/drawing/2014/main" id="{DF73C4D4-0AEE-7E00-2086-6002453A374F}"/>
                  </a:ext>
                </a:extLst>
              </p:cNvPr>
              <p:cNvCxnSpPr>
                <a:cxnSpLocks/>
              </p:cNvCxnSpPr>
              <p:nvPr/>
            </p:nvCxnSpPr>
            <p:spPr bwMode="auto">
              <a:xfrm>
                <a:off x="8395748" y="170074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54" name="Straight Connector 9853">
                <a:extLst>
                  <a:ext uri="{FF2B5EF4-FFF2-40B4-BE49-F238E27FC236}">
                    <a16:creationId xmlns:a16="http://schemas.microsoft.com/office/drawing/2014/main" id="{E5FCADF9-C78A-F7C8-F814-6C761EF6C134}"/>
                  </a:ext>
                </a:extLst>
              </p:cNvPr>
              <p:cNvCxnSpPr>
                <a:cxnSpLocks/>
              </p:cNvCxnSpPr>
              <p:nvPr/>
            </p:nvCxnSpPr>
            <p:spPr bwMode="auto">
              <a:xfrm>
                <a:off x="8388340" y="169227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55" name="Straight Connector 9854">
                <a:extLst>
                  <a:ext uri="{FF2B5EF4-FFF2-40B4-BE49-F238E27FC236}">
                    <a16:creationId xmlns:a16="http://schemas.microsoft.com/office/drawing/2014/main" id="{734DDD69-A0FD-C631-ED6F-B37B115A8FA1}"/>
                  </a:ext>
                </a:extLst>
              </p:cNvPr>
              <p:cNvCxnSpPr>
                <a:cxnSpLocks/>
              </p:cNvCxnSpPr>
              <p:nvPr/>
            </p:nvCxnSpPr>
            <p:spPr bwMode="auto">
              <a:xfrm>
                <a:off x="8378815" y="169227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56" name="Straight Connector 9855">
                <a:extLst>
                  <a:ext uri="{FF2B5EF4-FFF2-40B4-BE49-F238E27FC236}">
                    <a16:creationId xmlns:a16="http://schemas.microsoft.com/office/drawing/2014/main" id="{DEA96448-29C1-5517-9E53-27AD11D96BA6}"/>
                  </a:ext>
                </a:extLst>
              </p:cNvPr>
              <p:cNvCxnSpPr>
                <a:cxnSpLocks/>
              </p:cNvCxnSpPr>
              <p:nvPr/>
            </p:nvCxnSpPr>
            <p:spPr bwMode="auto">
              <a:xfrm>
                <a:off x="8366115" y="169227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57" name="Straight Connector 9856">
                <a:extLst>
                  <a:ext uri="{FF2B5EF4-FFF2-40B4-BE49-F238E27FC236}">
                    <a16:creationId xmlns:a16="http://schemas.microsoft.com/office/drawing/2014/main" id="{04D73A08-FE4A-0BD9-A7D1-D63A029880B5}"/>
                  </a:ext>
                </a:extLst>
              </p:cNvPr>
              <p:cNvCxnSpPr>
                <a:cxnSpLocks/>
              </p:cNvCxnSpPr>
              <p:nvPr/>
            </p:nvCxnSpPr>
            <p:spPr bwMode="auto">
              <a:xfrm>
                <a:off x="8353414" y="169227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58" name="Straight Connector 9857">
                <a:extLst>
                  <a:ext uri="{FF2B5EF4-FFF2-40B4-BE49-F238E27FC236}">
                    <a16:creationId xmlns:a16="http://schemas.microsoft.com/office/drawing/2014/main" id="{C781A752-A49B-A6A0-0B94-979F9BD05DBC}"/>
                  </a:ext>
                </a:extLst>
              </p:cNvPr>
              <p:cNvCxnSpPr>
                <a:cxnSpLocks/>
              </p:cNvCxnSpPr>
              <p:nvPr/>
            </p:nvCxnSpPr>
            <p:spPr bwMode="auto">
              <a:xfrm>
                <a:off x="8343889" y="169227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59" name="Straight Connector 9858">
                <a:extLst>
                  <a:ext uri="{FF2B5EF4-FFF2-40B4-BE49-F238E27FC236}">
                    <a16:creationId xmlns:a16="http://schemas.microsoft.com/office/drawing/2014/main" id="{BE284546-2389-EDB9-DC14-E6E8610B2773}"/>
                  </a:ext>
                </a:extLst>
              </p:cNvPr>
              <p:cNvCxnSpPr>
                <a:cxnSpLocks/>
              </p:cNvCxnSpPr>
              <p:nvPr/>
            </p:nvCxnSpPr>
            <p:spPr bwMode="auto">
              <a:xfrm>
                <a:off x="8329073" y="169227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60" name="Straight Connector 9859">
                <a:extLst>
                  <a:ext uri="{FF2B5EF4-FFF2-40B4-BE49-F238E27FC236}">
                    <a16:creationId xmlns:a16="http://schemas.microsoft.com/office/drawing/2014/main" id="{176D4631-8F72-E18A-CDC7-0E4946F97B2E}"/>
                  </a:ext>
                </a:extLst>
              </p:cNvPr>
              <p:cNvCxnSpPr>
                <a:cxnSpLocks/>
              </p:cNvCxnSpPr>
              <p:nvPr/>
            </p:nvCxnSpPr>
            <p:spPr bwMode="auto">
              <a:xfrm>
                <a:off x="8334364" y="169227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61" name="Straight Connector 9860">
                <a:extLst>
                  <a:ext uri="{FF2B5EF4-FFF2-40B4-BE49-F238E27FC236}">
                    <a16:creationId xmlns:a16="http://schemas.microsoft.com/office/drawing/2014/main" id="{1EED6E97-FFCA-038A-6CE9-E318081803F1}"/>
                  </a:ext>
                </a:extLst>
              </p:cNvPr>
              <p:cNvCxnSpPr>
                <a:cxnSpLocks/>
              </p:cNvCxnSpPr>
              <p:nvPr/>
            </p:nvCxnSpPr>
            <p:spPr bwMode="auto">
              <a:xfrm>
                <a:off x="8315314" y="169227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62" name="Straight Connector 9861">
                <a:extLst>
                  <a:ext uri="{FF2B5EF4-FFF2-40B4-BE49-F238E27FC236}">
                    <a16:creationId xmlns:a16="http://schemas.microsoft.com/office/drawing/2014/main" id="{D90B7B9C-E9A6-9AEA-BE36-EEAB71DC11C6}"/>
                  </a:ext>
                </a:extLst>
              </p:cNvPr>
              <p:cNvCxnSpPr>
                <a:cxnSpLocks/>
              </p:cNvCxnSpPr>
              <p:nvPr/>
            </p:nvCxnSpPr>
            <p:spPr bwMode="auto">
              <a:xfrm>
                <a:off x="8305789"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63" name="Straight Connector 9862">
                <a:extLst>
                  <a:ext uri="{FF2B5EF4-FFF2-40B4-BE49-F238E27FC236}">
                    <a16:creationId xmlns:a16="http://schemas.microsoft.com/office/drawing/2014/main" id="{341F86FB-6473-20BB-907A-552EB6AC9A6F}"/>
                  </a:ext>
                </a:extLst>
              </p:cNvPr>
              <p:cNvCxnSpPr>
                <a:cxnSpLocks/>
              </p:cNvCxnSpPr>
              <p:nvPr/>
            </p:nvCxnSpPr>
            <p:spPr bwMode="auto">
              <a:xfrm>
                <a:off x="8288855"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64" name="Straight Connector 9863">
                <a:extLst>
                  <a:ext uri="{FF2B5EF4-FFF2-40B4-BE49-F238E27FC236}">
                    <a16:creationId xmlns:a16="http://schemas.microsoft.com/office/drawing/2014/main" id="{0C9E585A-7A44-6BE0-35E6-892949BDA348}"/>
                  </a:ext>
                </a:extLst>
              </p:cNvPr>
              <p:cNvCxnSpPr>
                <a:cxnSpLocks/>
              </p:cNvCxnSpPr>
              <p:nvPr/>
            </p:nvCxnSpPr>
            <p:spPr bwMode="auto">
              <a:xfrm>
                <a:off x="8295205"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65" name="Straight Connector 9864">
                <a:extLst>
                  <a:ext uri="{FF2B5EF4-FFF2-40B4-BE49-F238E27FC236}">
                    <a16:creationId xmlns:a16="http://schemas.microsoft.com/office/drawing/2014/main" id="{31D5A110-53AA-845A-6A59-A84100CE9861}"/>
                  </a:ext>
                </a:extLst>
              </p:cNvPr>
              <p:cNvCxnSpPr>
                <a:cxnSpLocks/>
              </p:cNvCxnSpPr>
              <p:nvPr/>
            </p:nvCxnSpPr>
            <p:spPr bwMode="auto">
              <a:xfrm>
                <a:off x="8276155"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66" name="Straight Connector 9865">
                <a:extLst>
                  <a:ext uri="{FF2B5EF4-FFF2-40B4-BE49-F238E27FC236}">
                    <a16:creationId xmlns:a16="http://schemas.microsoft.com/office/drawing/2014/main" id="{1FF91630-CFFE-4DF0-CF30-F0418BEE4629}"/>
                  </a:ext>
                </a:extLst>
              </p:cNvPr>
              <p:cNvCxnSpPr>
                <a:cxnSpLocks/>
              </p:cNvCxnSpPr>
              <p:nvPr/>
            </p:nvCxnSpPr>
            <p:spPr bwMode="auto">
              <a:xfrm>
                <a:off x="8262397"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67" name="Straight Connector 9866">
                <a:extLst>
                  <a:ext uri="{FF2B5EF4-FFF2-40B4-BE49-F238E27FC236}">
                    <a16:creationId xmlns:a16="http://schemas.microsoft.com/office/drawing/2014/main" id="{7155B887-B3F5-ACD8-1859-8CE7D9D87536}"/>
                  </a:ext>
                </a:extLst>
              </p:cNvPr>
              <p:cNvCxnSpPr>
                <a:cxnSpLocks/>
              </p:cNvCxnSpPr>
              <p:nvPr/>
            </p:nvCxnSpPr>
            <p:spPr bwMode="auto">
              <a:xfrm>
                <a:off x="8249697"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68" name="Straight Connector 9867">
                <a:extLst>
                  <a:ext uri="{FF2B5EF4-FFF2-40B4-BE49-F238E27FC236}">
                    <a16:creationId xmlns:a16="http://schemas.microsoft.com/office/drawing/2014/main" id="{AB643CF3-A2DF-1FA1-3219-DBF76BA81C0D}"/>
                  </a:ext>
                </a:extLst>
              </p:cNvPr>
              <p:cNvCxnSpPr>
                <a:cxnSpLocks/>
              </p:cNvCxnSpPr>
              <p:nvPr/>
            </p:nvCxnSpPr>
            <p:spPr bwMode="auto">
              <a:xfrm>
                <a:off x="8236997"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69" name="Straight Connector 9868">
                <a:extLst>
                  <a:ext uri="{FF2B5EF4-FFF2-40B4-BE49-F238E27FC236}">
                    <a16:creationId xmlns:a16="http://schemas.microsoft.com/office/drawing/2014/main" id="{5F19DAC4-1109-8B76-8768-4904D4567D54}"/>
                  </a:ext>
                </a:extLst>
              </p:cNvPr>
              <p:cNvCxnSpPr>
                <a:cxnSpLocks/>
              </p:cNvCxnSpPr>
              <p:nvPr/>
            </p:nvCxnSpPr>
            <p:spPr bwMode="auto">
              <a:xfrm>
                <a:off x="8224297"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70" name="Straight Connector 9869">
                <a:extLst>
                  <a:ext uri="{FF2B5EF4-FFF2-40B4-BE49-F238E27FC236}">
                    <a16:creationId xmlns:a16="http://schemas.microsoft.com/office/drawing/2014/main" id="{344FE84F-60B4-1A8C-FCCF-F7FD912C098C}"/>
                  </a:ext>
                </a:extLst>
              </p:cNvPr>
              <p:cNvCxnSpPr>
                <a:cxnSpLocks/>
              </p:cNvCxnSpPr>
              <p:nvPr/>
            </p:nvCxnSpPr>
            <p:spPr bwMode="auto">
              <a:xfrm>
                <a:off x="8211597"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71" name="Straight Connector 9870">
                <a:extLst>
                  <a:ext uri="{FF2B5EF4-FFF2-40B4-BE49-F238E27FC236}">
                    <a16:creationId xmlns:a16="http://schemas.microsoft.com/office/drawing/2014/main" id="{4CB8909A-CB3B-9B37-7A75-7CB5DE965E0C}"/>
                  </a:ext>
                </a:extLst>
              </p:cNvPr>
              <p:cNvCxnSpPr>
                <a:cxnSpLocks/>
              </p:cNvCxnSpPr>
              <p:nvPr/>
            </p:nvCxnSpPr>
            <p:spPr bwMode="auto">
              <a:xfrm>
                <a:off x="8202072"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72" name="Straight Connector 9871">
                <a:extLst>
                  <a:ext uri="{FF2B5EF4-FFF2-40B4-BE49-F238E27FC236}">
                    <a16:creationId xmlns:a16="http://schemas.microsoft.com/office/drawing/2014/main" id="{304E30B8-F23B-DCF5-9719-84DCFB9D286C}"/>
                  </a:ext>
                </a:extLst>
              </p:cNvPr>
              <p:cNvCxnSpPr>
                <a:cxnSpLocks/>
              </p:cNvCxnSpPr>
              <p:nvPr/>
            </p:nvCxnSpPr>
            <p:spPr bwMode="auto">
              <a:xfrm>
                <a:off x="8191489"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73" name="Straight Connector 9872">
                <a:extLst>
                  <a:ext uri="{FF2B5EF4-FFF2-40B4-BE49-F238E27FC236}">
                    <a16:creationId xmlns:a16="http://schemas.microsoft.com/office/drawing/2014/main" id="{5A93AE25-DEB0-AD6A-D9DE-26B9C485B858}"/>
                  </a:ext>
                </a:extLst>
              </p:cNvPr>
              <p:cNvCxnSpPr>
                <a:cxnSpLocks/>
              </p:cNvCxnSpPr>
              <p:nvPr/>
            </p:nvCxnSpPr>
            <p:spPr bwMode="auto">
              <a:xfrm>
                <a:off x="8178789"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74" name="Straight Connector 9873">
                <a:extLst>
                  <a:ext uri="{FF2B5EF4-FFF2-40B4-BE49-F238E27FC236}">
                    <a16:creationId xmlns:a16="http://schemas.microsoft.com/office/drawing/2014/main" id="{6CEDB9A4-866F-3BF5-EFE7-2B4513BD8C91}"/>
                  </a:ext>
                </a:extLst>
              </p:cNvPr>
              <p:cNvCxnSpPr>
                <a:cxnSpLocks/>
              </p:cNvCxnSpPr>
              <p:nvPr/>
            </p:nvCxnSpPr>
            <p:spPr bwMode="auto">
              <a:xfrm>
                <a:off x="8165031"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75" name="Straight Connector 9874">
                <a:extLst>
                  <a:ext uri="{FF2B5EF4-FFF2-40B4-BE49-F238E27FC236}">
                    <a16:creationId xmlns:a16="http://schemas.microsoft.com/office/drawing/2014/main" id="{2C4BC52E-DF8F-7305-8503-A8312CD29C7D}"/>
                  </a:ext>
                </a:extLst>
              </p:cNvPr>
              <p:cNvCxnSpPr>
                <a:cxnSpLocks/>
              </p:cNvCxnSpPr>
              <p:nvPr/>
            </p:nvCxnSpPr>
            <p:spPr bwMode="auto">
              <a:xfrm>
                <a:off x="8149156"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76" name="Straight Connector 9875">
                <a:extLst>
                  <a:ext uri="{FF2B5EF4-FFF2-40B4-BE49-F238E27FC236}">
                    <a16:creationId xmlns:a16="http://schemas.microsoft.com/office/drawing/2014/main" id="{E19D7C10-47F4-0A6D-508B-7985112BA28B}"/>
                  </a:ext>
                </a:extLst>
              </p:cNvPr>
              <p:cNvCxnSpPr>
                <a:cxnSpLocks/>
              </p:cNvCxnSpPr>
              <p:nvPr/>
            </p:nvCxnSpPr>
            <p:spPr bwMode="auto">
              <a:xfrm>
                <a:off x="8136456"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77" name="Straight Connector 9876">
                <a:extLst>
                  <a:ext uri="{FF2B5EF4-FFF2-40B4-BE49-F238E27FC236}">
                    <a16:creationId xmlns:a16="http://schemas.microsoft.com/office/drawing/2014/main" id="{38E8EE2E-19E7-BD39-4471-28024E4885B1}"/>
                  </a:ext>
                </a:extLst>
              </p:cNvPr>
              <p:cNvCxnSpPr>
                <a:cxnSpLocks/>
              </p:cNvCxnSpPr>
              <p:nvPr/>
            </p:nvCxnSpPr>
            <p:spPr bwMode="auto">
              <a:xfrm>
                <a:off x="8120581"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78" name="Straight Connector 9877">
                <a:extLst>
                  <a:ext uri="{FF2B5EF4-FFF2-40B4-BE49-F238E27FC236}">
                    <a16:creationId xmlns:a16="http://schemas.microsoft.com/office/drawing/2014/main" id="{71E5FB9F-FA20-3204-3420-8179E0CB04A6}"/>
                  </a:ext>
                </a:extLst>
              </p:cNvPr>
              <p:cNvCxnSpPr>
                <a:cxnSpLocks/>
              </p:cNvCxnSpPr>
              <p:nvPr/>
            </p:nvCxnSpPr>
            <p:spPr bwMode="auto">
              <a:xfrm>
                <a:off x="8111056"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79" name="Straight Connector 9878">
                <a:extLst>
                  <a:ext uri="{FF2B5EF4-FFF2-40B4-BE49-F238E27FC236}">
                    <a16:creationId xmlns:a16="http://schemas.microsoft.com/office/drawing/2014/main" id="{1A39D255-3819-D77A-E248-A39CC9A7B415}"/>
                  </a:ext>
                </a:extLst>
              </p:cNvPr>
              <p:cNvCxnSpPr>
                <a:cxnSpLocks/>
              </p:cNvCxnSpPr>
              <p:nvPr/>
            </p:nvCxnSpPr>
            <p:spPr bwMode="auto">
              <a:xfrm>
                <a:off x="8101531"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80" name="Straight Connector 9879">
                <a:extLst>
                  <a:ext uri="{FF2B5EF4-FFF2-40B4-BE49-F238E27FC236}">
                    <a16:creationId xmlns:a16="http://schemas.microsoft.com/office/drawing/2014/main" id="{3106F527-D611-A972-9DA5-6D15F6751B11}"/>
                  </a:ext>
                </a:extLst>
              </p:cNvPr>
              <p:cNvCxnSpPr>
                <a:cxnSpLocks/>
              </p:cNvCxnSpPr>
              <p:nvPr/>
            </p:nvCxnSpPr>
            <p:spPr bwMode="auto">
              <a:xfrm>
                <a:off x="8094123"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81" name="Straight Connector 9880">
                <a:extLst>
                  <a:ext uri="{FF2B5EF4-FFF2-40B4-BE49-F238E27FC236}">
                    <a16:creationId xmlns:a16="http://schemas.microsoft.com/office/drawing/2014/main" id="{539854A1-5344-C752-9180-C501A36C764F}"/>
                  </a:ext>
                </a:extLst>
              </p:cNvPr>
              <p:cNvCxnSpPr>
                <a:cxnSpLocks/>
              </p:cNvCxnSpPr>
              <p:nvPr/>
            </p:nvCxnSpPr>
            <p:spPr bwMode="auto">
              <a:xfrm>
                <a:off x="8084598"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82" name="Straight Connector 9881">
                <a:extLst>
                  <a:ext uri="{FF2B5EF4-FFF2-40B4-BE49-F238E27FC236}">
                    <a16:creationId xmlns:a16="http://schemas.microsoft.com/office/drawing/2014/main" id="{F2A6D71E-BD6B-6CE4-0B17-F4F5DE3E0BE1}"/>
                  </a:ext>
                </a:extLst>
              </p:cNvPr>
              <p:cNvCxnSpPr>
                <a:cxnSpLocks/>
              </p:cNvCxnSpPr>
              <p:nvPr/>
            </p:nvCxnSpPr>
            <p:spPr bwMode="auto">
              <a:xfrm>
                <a:off x="8136457"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83" name="Straight Connector 9882">
                <a:extLst>
                  <a:ext uri="{FF2B5EF4-FFF2-40B4-BE49-F238E27FC236}">
                    <a16:creationId xmlns:a16="http://schemas.microsoft.com/office/drawing/2014/main" id="{8E6DB87A-2C37-8DDD-277B-A2C1AEE20EFC}"/>
                  </a:ext>
                </a:extLst>
              </p:cNvPr>
              <p:cNvCxnSpPr>
                <a:cxnSpLocks/>
              </p:cNvCxnSpPr>
              <p:nvPr/>
            </p:nvCxnSpPr>
            <p:spPr bwMode="auto">
              <a:xfrm>
                <a:off x="8160799"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84" name="Straight Connector 9883">
                <a:extLst>
                  <a:ext uri="{FF2B5EF4-FFF2-40B4-BE49-F238E27FC236}">
                    <a16:creationId xmlns:a16="http://schemas.microsoft.com/office/drawing/2014/main" id="{4B9F9574-78AB-3814-AFE7-CA472CE0E912}"/>
                  </a:ext>
                </a:extLst>
              </p:cNvPr>
              <p:cNvCxnSpPr>
                <a:cxnSpLocks/>
              </p:cNvCxnSpPr>
              <p:nvPr/>
            </p:nvCxnSpPr>
            <p:spPr bwMode="auto">
              <a:xfrm>
                <a:off x="8131165"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85" name="Straight Connector 9884">
                <a:extLst>
                  <a:ext uri="{FF2B5EF4-FFF2-40B4-BE49-F238E27FC236}">
                    <a16:creationId xmlns:a16="http://schemas.microsoft.com/office/drawing/2014/main" id="{623E5B7C-3CC6-9EFB-2284-7C4CE5EB25E0}"/>
                  </a:ext>
                </a:extLst>
              </p:cNvPr>
              <p:cNvCxnSpPr>
                <a:cxnSpLocks/>
              </p:cNvCxnSpPr>
              <p:nvPr/>
            </p:nvCxnSpPr>
            <p:spPr bwMode="auto">
              <a:xfrm>
                <a:off x="8074015"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86" name="Straight Connector 9885">
                <a:extLst>
                  <a:ext uri="{FF2B5EF4-FFF2-40B4-BE49-F238E27FC236}">
                    <a16:creationId xmlns:a16="http://schemas.microsoft.com/office/drawing/2014/main" id="{30E065D1-2904-FC05-782F-A31F4B181A0D}"/>
                  </a:ext>
                </a:extLst>
              </p:cNvPr>
              <p:cNvCxnSpPr>
                <a:cxnSpLocks/>
              </p:cNvCxnSpPr>
              <p:nvPr/>
            </p:nvCxnSpPr>
            <p:spPr bwMode="auto">
              <a:xfrm>
                <a:off x="8068723" y="168909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87" name="Straight Connector 9886">
                <a:extLst>
                  <a:ext uri="{FF2B5EF4-FFF2-40B4-BE49-F238E27FC236}">
                    <a16:creationId xmlns:a16="http://schemas.microsoft.com/office/drawing/2014/main" id="{23E6F320-90F6-54DB-73E0-B804A579223A}"/>
                  </a:ext>
                </a:extLst>
              </p:cNvPr>
              <p:cNvCxnSpPr>
                <a:cxnSpLocks/>
              </p:cNvCxnSpPr>
              <p:nvPr/>
            </p:nvCxnSpPr>
            <p:spPr bwMode="auto">
              <a:xfrm>
                <a:off x="8058140" y="168592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88" name="Straight Connector 9887">
                <a:extLst>
                  <a:ext uri="{FF2B5EF4-FFF2-40B4-BE49-F238E27FC236}">
                    <a16:creationId xmlns:a16="http://schemas.microsoft.com/office/drawing/2014/main" id="{DBE3CF40-7718-D15E-9D6B-F14BC4F67AAC}"/>
                  </a:ext>
                </a:extLst>
              </p:cNvPr>
              <p:cNvCxnSpPr>
                <a:cxnSpLocks/>
              </p:cNvCxnSpPr>
              <p:nvPr/>
            </p:nvCxnSpPr>
            <p:spPr bwMode="auto">
              <a:xfrm>
                <a:off x="8046498" y="168592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89" name="Straight Connector 9888">
                <a:extLst>
                  <a:ext uri="{FF2B5EF4-FFF2-40B4-BE49-F238E27FC236}">
                    <a16:creationId xmlns:a16="http://schemas.microsoft.com/office/drawing/2014/main" id="{6CE61B1C-8133-D3FA-BD6B-8E649D0656FE}"/>
                  </a:ext>
                </a:extLst>
              </p:cNvPr>
              <p:cNvCxnSpPr>
                <a:cxnSpLocks/>
              </p:cNvCxnSpPr>
              <p:nvPr/>
            </p:nvCxnSpPr>
            <p:spPr bwMode="auto">
              <a:xfrm>
                <a:off x="8036973" y="168592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90" name="Straight Connector 9889">
                <a:extLst>
                  <a:ext uri="{FF2B5EF4-FFF2-40B4-BE49-F238E27FC236}">
                    <a16:creationId xmlns:a16="http://schemas.microsoft.com/office/drawing/2014/main" id="{3D6E99AB-0A25-B3A5-E950-476E2D9AB23E}"/>
                  </a:ext>
                </a:extLst>
              </p:cNvPr>
              <p:cNvCxnSpPr>
                <a:cxnSpLocks/>
              </p:cNvCxnSpPr>
              <p:nvPr/>
            </p:nvCxnSpPr>
            <p:spPr bwMode="auto">
              <a:xfrm>
                <a:off x="8022156" y="168592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91" name="Straight Connector 9890">
                <a:extLst>
                  <a:ext uri="{FF2B5EF4-FFF2-40B4-BE49-F238E27FC236}">
                    <a16:creationId xmlns:a16="http://schemas.microsoft.com/office/drawing/2014/main" id="{21B2CE4B-EDDC-42DF-12A6-95BA6985640A}"/>
                  </a:ext>
                </a:extLst>
              </p:cNvPr>
              <p:cNvCxnSpPr>
                <a:cxnSpLocks/>
              </p:cNvCxnSpPr>
              <p:nvPr/>
            </p:nvCxnSpPr>
            <p:spPr bwMode="auto">
              <a:xfrm>
                <a:off x="8013690" y="168592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92" name="Straight Connector 9891">
                <a:extLst>
                  <a:ext uri="{FF2B5EF4-FFF2-40B4-BE49-F238E27FC236}">
                    <a16:creationId xmlns:a16="http://schemas.microsoft.com/office/drawing/2014/main" id="{ADBEDF7E-8CB9-F5BC-4135-40D53B3C7228}"/>
                  </a:ext>
                </a:extLst>
              </p:cNvPr>
              <p:cNvCxnSpPr>
                <a:cxnSpLocks/>
              </p:cNvCxnSpPr>
              <p:nvPr/>
            </p:nvCxnSpPr>
            <p:spPr bwMode="auto">
              <a:xfrm>
                <a:off x="8031681" y="168592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93" name="Straight Connector 9892">
                <a:extLst>
                  <a:ext uri="{FF2B5EF4-FFF2-40B4-BE49-F238E27FC236}">
                    <a16:creationId xmlns:a16="http://schemas.microsoft.com/office/drawing/2014/main" id="{42BA2EEC-D942-30BC-9C53-54D66A2DA482}"/>
                  </a:ext>
                </a:extLst>
              </p:cNvPr>
              <p:cNvCxnSpPr>
                <a:cxnSpLocks/>
              </p:cNvCxnSpPr>
              <p:nvPr/>
            </p:nvCxnSpPr>
            <p:spPr bwMode="auto">
              <a:xfrm>
                <a:off x="8002048" y="168592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94" name="Straight Connector 9893">
                <a:extLst>
                  <a:ext uri="{FF2B5EF4-FFF2-40B4-BE49-F238E27FC236}">
                    <a16:creationId xmlns:a16="http://schemas.microsoft.com/office/drawing/2014/main" id="{1EBE62BD-D0FF-B4F0-DBB4-4FD9CAA14BA3}"/>
                  </a:ext>
                </a:extLst>
              </p:cNvPr>
              <p:cNvCxnSpPr>
                <a:cxnSpLocks/>
              </p:cNvCxnSpPr>
              <p:nvPr/>
            </p:nvCxnSpPr>
            <p:spPr bwMode="auto">
              <a:xfrm>
                <a:off x="7989347" y="168592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95" name="Straight Connector 9894">
                <a:extLst>
                  <a:ext uri="{FF2B5EF4-FFF2-40B4-BE49-F238E27FC236}">
                    <a16:creationId xmlns:a16="http://schemas.microsoft.com/office/drawing/2014/main" id="{1B15FB9C-A108-66FB-F708-837699D05A01}"/>
                  </a:ext>
                </a:extLst>
              </p:cNvPr>
              <p:cNvCxnSpPr>
                <a:cxnSpLocks/>
              </p:cNvCxnSpPr>
              <p:nvPr/>
            </p:nvCxnSpPr>
            <p:spPr bwMode="auto">
              <a:xfrm>
                <a:off x="7978764" y="168592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96" name="Straight Connector 9895">
                <a:extLst>
                  <a:ext uri="{FF2B5EF4-FFF2-40B4-BE49-F238E27FC236}">
                    <a16:creationId xmlns:a16="http://schemas.microsoft.com/office/drawing/2014/main" id="{D4735AAD-C3A5-E077-CF72-B5FED6A6DDC0}"/>
                  </a:ext>
                </a:extLst>
              </p:cNvPr>
              <p:cNvCxnSpPr>
                <a:cxnSpLocks/>
              </p:cNvCxnSpPr>
              <p:nvPr/>
            </p:nvCxnSpPr>
            <p:spPr bwMode="auto">
              <a:xfrm>
                <a:off x="7968181" y="168592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97" name="Straight Connector 9896">
                <a:extLst>
                  <a:ext uri="{FF2B5EF4-FFF2-40B4-BE49-F238E27FC236}">
                    <a16:creationId xmlns:a16="http://schemas.microsoft.com/office/drawing/2014/main" id="{B9D634CB-5712-9052-8B37-BE7D37B2AB96}"/>
                  </a:ext>
                </a:extLst>
              </p:cNvPr>
              <p:cNvCxnSpPr>
                <a:cxnSpLocks/>
              </p:cNvCxnSpPr>
              <p:nvPr/>
            </p:nvCxnSpPr>
            <p:spPr bwMode="auto">
              <a:xfrm>
                <a:off x="7954423" y="168592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98" name="Straight Connector 9897">
                <a:extLst>
                  <a:ext uri="{FF2B5EF4-FFF2-40B4-BE49-F238E27FC236}">
                    <a16:creationId xmlns:a16="http://schemas.microsoft.com/office/drawing/2014/main" id="{DBDA37E2-AE3F-DA23-1BD1-6017E17CD6B3}"/>
                  </a:ext>
                </a:extLst>
              </p:cNvPr>
              <p:cNvCxnSpPr>
                <a:cxnSpLocks/>
              </p:cNvCxnSpPr>
              <p:nvPr/>
            </p:nvCxnSpPr>
            <p:spPr bwMode="auto">
              <a:xfrm>
                <a:off x="7942782" y="168592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899" name="Straight Connector 9898">
                <a:extLst>
                  <a:ext uri="{FF2B5EF4-FFF2-40B4-BE49-F238E27FC236}">
                    <a16:creationId xmlns:a16="http://schemas.microsoft.com/office/drawing/2014/main" id="{27A8C667-3F1E-7F32-9C83-2A92AA2CB2FF}"/>
                  </a:ext>
                </a:extLst>
              </p:cNvPr>
              <p:cNvCxnSpPr>
                <a:cxnSpLocks/>
              </p:cNvCxnSpPr>
              <p:nvPr/>
            </p:nvCxnSpPr>
            <p:spPr bwMode="auto">
              <a:xfrm>
                <a:off x="7932198" y="168592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00" name="Straight Connector 9899">
                <a:extLst>
                  <a:ext uri="{FF2B5EF4-FFF2-40B4-BE49-F238E27FC236}">
                    <a16:creationId xmlns:a16="http://schemas.microsoft.com/office/drawing/2014/main" id="{E867A5E9-DEF4-D882-5066-31D9548F5480}"/>
                  </a:ext>
                </a:extLst>
              </p:cNvPr>
              <p:cNvCxnSpPr>
                <a:cxnSpLocks/>
              </p:cNvCxnSpPr>
              <p:nvPr/>
            </p:nvCxnSpPr>
            <p:spPr bwMode="auto">
              <a:xfrm>
                <a:off x="7919498" y="168063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01" name="Straight Connector 9900">
                <a:extLst>
                  <a:ext uri="{FF2B5EF4-FFF2-40B4-BE49-F238E27FC236}">
                    <a16:creationId xmlns:a16="http://schemas.microsoft.com/office/drawing/2014/main" id="{F460222F-AD5E-7360-A42A-A2370FFE6889}"/>
                  </a:ext>
                </a:extLst>
              </p:cNvPr>
              <p:cNvCxnSpPr>
                <a:cxnSpLocks/>
              </p:cNvCxnSpPr>
              <p:nvPr/>
            </p:nvCxnSpPr>
            <p:spPr bwMode="auto">
              <a:xfrm>
                <a:off x="7912089" y="168063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02" name="Straight Connector 9901">
                <a:extLst>
                  <a:ext uri="{FF2B5EF4-FFF2-40B4-BE49-F238E27FC236}">
                    <a16:creationId xmlns:a16="http://schemas.microsoft.com/office/drawing/2014/main" id="{5F9E655A-6109-1906-9174-956A9262E00C}"/>
                  </a:ext>
                </a:extLst>
              </p:cNvPr>
              <p:cNvCxnSpPr>
                <a:cxnSpLocks/>
              </p:cNvCxnSpPr>
              <p:nvPr/>
            </p:nvCxnSpPr>
            <p:spPr bwMode="auto">
              <a:xfrm>
                <a:off x="7897273" y="168063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03" name="Straight Connector 9902">
                <a:extLst>
                  <a:ext uri="{FF2B5EF4-FFF2-40B4-BE49-F238E27FC236}">
                    <a16:creationId xmlns:a16="http://schemas.microsoft.com/office/drawing/2014/main" id="{45CC178B-A327-F249-21CE-162EE16EF3D6}"/>
                  </a:ext>
                </a:extLst>
              </p:cNvPr>
              <p:cNvCxnSpPr>
                <a:cxnSpLocks/>
              </p:cNvCxnSpPr>
              <p:nvPr/>
            </p:nvCxnSpPr>
            <p:spPr bwMode="auto">
              <a:xfrm>
                <a:off x="7888806" y="168063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04" name="Straight Connector 9903">
                <a:extLst>
                  <a:ext uri="{FF2B5EF4-FFF2-40B4-BE49-F238E27FC236}">
                    <a16:creationId xmlns:a16="http://schemas.microsoft.com/office/drawing/2014/main" id="{2162BE70-7DAA-D2D3-94B6-5E9CF3C1388C}"/>
                  </a:ext>
                </a:extLst>
              </p:cNvPr>
              <p:cNvCxnSpPr>
                <a:cxnSpLocks/>
              </p:cNvCxnSpPr>
              <p:nvPr/>
            </p:nvCxnSpPr>
            <p:spPr bwMode="auto">
              <a:xfrm>
                <a:off x="7904681" y="168063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05" name="Straight Connector 9904">
                <a:extLst>
                  <a:ext uri="{FF2B5EF4-FFF2-40B4-BE49-F238E27FC236}">
                    <a16:creationId xmlns:a16="http://schemas.microsoft.com/office/drawing/2014/main" id="{6B6719DE-12BF-EF20-94A4-5267A97B741C}"/>
                  </a:ext>
                </a:extLst>
              </p:cNvPr>
              <p:cNvCxnSpPr>
                <a:cxnSpLocks/>
              </p:cNvCxnSpPr>
              <p:nvPr/>
            </p:nvCxnSpPr>
            <p:spPr bwMode="auto">
              <a:xfrm>
                <a:off x="7880339" y="168063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06" name="Straight Connector 9905">
                <a:extLst>
                  <a:ext uri="{FF2B5EF4-FFF2-40B4-BE49-F238E27FC236}">
                    <a16:creationId xmlns:a16="http://schemas.microsoft.com/office/drawing/2014/main" id="{B4120994-8B07-41CE-143D-1E0865FD6254}"/>
                  </a:ext>
                </a:extLst>
              </p:cNvPr>
              <p:cNvCxnSpPr>
                <a:cxnSpLocks/>
              </p:cNvCxnSpPr>
              <p:nvPr/>
            </p:nvCxnSpPr>
            <p:spPr bwMode="auto">
              <a:xfrm>
                <a:off x="7868698" y="167851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07" name="Straight Connector 9906">
                <a:extLst>
                  <a:ext uri="{FF2B5EF4-FFF2-40B4-BE49-F238E27FC236}">
                    <a16:creationId xmlns:a16="http://schemas.microsoft.com/office/drawing/2014/main" id="{79D60EED-473B-9C61-D772-A3970E09E40F}"/>
                  </a:ext>
                </a:extLst>
              </p:cNvPr>
              <p:cNvCxnSpPr>
                <a:cxnSpLocks/>
              </p:cNvCxnSpPr>
              <p:nvPr/>
            </p:nvCxnSpPr>
            <p:spPr bwMode="auto">
              <a:xfrm>
                <a:off x="7858115" y="167851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08" name="Straight Connector 9907">
                <a:extLst>
                  <a:ext uri="{FF2B5EF4-FFF2-40B4-BE49-F238E27FC236}">
                    <a16:creationId xmlns:a16="http://schemas.microsoft.com/office/drawing/2014/main" id="{40929B06-2D33-0DD3-B951-5C7309C9D990}"/>
                  </a:ext>
                </a:extLst>
              </p:cNvPr>
              <p:cNvCxnSpPr>
                <a:cxnSpLocks/>
              </p:cNvCxnSpPr>
              <p:nvPr/>
            </p:nvCxnSpPr>
            <p:spPr bwMode="auto">
              <a:xfrm>
                <a:off x="7833773" y="167851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09" name="Straight Connector 9908">
                <a:extLst>
                  <a:ext uri="{FF2B5EF4-FFF2-40B4-BE49-F238E27FC236}">
                    <a16:creationId xmlns:a16="http://schemas.microsoft.com/office/drawing/2014/main" id="{03C6ED7C-C80E-5B88-DD1C-AEABA2F191AC}"/>
                  </a:ext>
                </a:extLst>
              </p:cNvPr>
              <p:cNvCxnSpPr>
                <a:cxnSpLocks/>
              </p:cNvCxnSpPr>
              <p:nvPr/>
            </p:nvCxnSpPr>
            <p:spPr bwMode="auto">
              <a:xfrm>
                <a:off x="7807315" y="167851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10" name="Straight Connector 9909">
                <a:extLst>
                  <a:ext uri="{FF2B5EF4-FFF2-40B4-BE49-F238E27FC236}">
                    <a16:creationId xmlns:a16="http://schemas.microsoft.com/office/drawing/2014/main" id="{B43C0265-3A62-DE95-CBFA-E9E167333513}"/>
                  </a:ext>
                </a:extLst>
              </p:cNvPr>
              <p:cNvCxnSpPr>
                <a:cxnSpLocks/>
              </p:cNvCxnSpPr>
              <p:nvPr/>
            </p:nvCxnSpPr>
            <p:spPr bwMode="auto">
              <a:xfrm>
                <a:off x="7798848" y="167851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11" name="Straight Connector 9910">
                <a:extLst>
                  <a:ext uri="{FF2B5EF4-FFF2-40B4-BE49-F238E27FC236}">
                    <a16:creationId xmlns:a16="http://schemas.microsoft.com/office/drawing/2014/main" id="{801775F4-3A44-E770-1E27-11D7A0837706}"/>
                  </a:ext>
                </a:extLst>
              </p:cNvPr>
              <p:cNvCxnSpPr>
                <a:cxnSpLocks/>
              </p:cNvCxnSpPr>
              <p:nvPr/>
            </p:nvCxnSpPr>
            <p:spPr bwMode="auto">
              <a:xfrm>
                <a:off x="7788265" y="167851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12" name="Straight Connector 9911">
                <a:extLst>
                  <a:ext uri="{FF2B5EF4-FFF2-40B4-BE49-F238E27FC236}">
                    <a16:creationId xmlns:a16="http://schemas.microsoft.com/office/drawing/2014/main" id="{AF0F1BC0-FB09-40B6-45E6-293BF00BCC5C}"/>
                  </a:ext>
                </a:extLst>
              </p:cNvPr>
              <p:cNvCxnSpPr>
                <a:cxnSpLocks/>
              </p:cNvCxnSpPr>
              <p:nvPr/>
            </p:nvCxnSpPr>
            <p:spPr bwMode="auto">
              <a:xfrm>
                <a:off x="7766040" y="167851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13" name="Straight Connector 9912">
                <a:extLst>
                  <a:ext uri="{FF2B5EF4-FFF2-40B4-BE49-F238E27FC236}">
                    <a16:creationId xmlns:a16="http://schemas.microsoft.com/office/drawing/2014/main" id="{A9ABAADA-22F0-3F80-47FC-B1F1242186B2}"/>
                  </a:ext>
                </a:extLst>
              </p:cNvPr>
              <p:cNvCxnSpPr>
                <a:cxnSpLocks/>
              </p:cNvCxnSpPr>
              <p:nvPr/>
            </p:nvCxnSpPr>
            <p:spPr bwMode="auto">
              <a:xfrm>
                <a:off x="7737465" y="167216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14" name="Straight Connector 9913">
                <a:extLst>
                  <a:ext uri="{FF2B5EF4-FFF2-40B4-BE49-F238E27FC236}">
                    <a16:creationId xmlns:a16="http://schemas.microsoft.com/office/drawing/2014/main" id="{8A592ABC-F478-6AE9-7D1A-3A4B9D1792C6}"/>
                  </a:ext>
                </a:extLst>
              </p:cNvPr>
              <p:cNvCxnSpPr>
                <a:cxnSpLocks/>
              </p:cNvCxnSpPr>
              <p:nvPr/>
            </p:nvCxnSpPr>
            <p:spPr bwMode="auto">
              <a:xfrm>
                <a:off x="7727940" y="167216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15" name="Straight Connector 9914">
                <a:extLst>
                  <a:ext uri="{FF2B5EF4-FFF2-40B4-BE49-F238E27FC236}">
                    <a16:creationId xmlns:a16="http://schemas.microsoft.com/office/drawing/2014/main" id="{79D6769C-9F8D-C21A-583C-D7BD6CFDB654}"/>
                  </a:ext>
                </a:extLst>
              </p:cNvPr>
              <p:cNvCxnSpPr>
                <a:cxnSpLocks/>
              </p:cNvCxnSpPr>
              <p:nvPr/>
            </p:nvCxnSpPr>
            <p:spPr bwMode="auto">
              <a:xfrm>
                <a:off x="7707832" y="167216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16" name="Straight Connector 9915">
                <a:extLst>
                  <a:ext uri="{FF2B5EF4-FFF2-40B4-BE49-F238E27FC236}">
                    <a16:creationId xmlns:a16="http://schemas.microsoft.com/office/drawing/2014/main" id="{04496389-BA72-3004-E033-FFB7176B414F}"/>
                  </a:ext>
                </a:extLst>
              </p:cNvPr>
              <p:cNvCxnSpPr>
                <a:cxnSpLocks/>
              </p:cNvCxnSpPr>
              <p:nvPr/>
            </p:nvCxnSpPr>
            <p:spPr bwMode="auto">
              <a:xfrm>
                <a:off x="7691957" y="167216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17" name="Straight Connector 9916">
                <a:extLst>
                  <a:ext uri="{FF2B5EF4-FFF2-40B4-BE49-F238E27FC236}">
                    <a16:creationId xmlns:a16="http://schemas.microsoft.com/office/drawing/2014/main" id="{BFFAD4F5-0589-F841-A1AE-56058DC3497B}"/>
                  </a:ext>
                </a:extLst>
              </p:cNvPr>
              <p:cNvCxnSpPr>
                <a:cxnSpLocks/>
              </p:cNvCxnSpPr>
              <p:nvPr/>
            </p:nvCxnSpPr>
            <p:spPr bwMode="auto">
              <a:xfrm>
                <a:off x="7685607" y="167216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18" name="Straight Connector 9917">
                <a:extLst>
                  <a:ext uri="{FF2B5EF4-FFF2-40B4-BE49-F238E27FC236}">
                    <a16:creationId xmlns:a16="http://schemas.microsoft.com/office/drawing/2014/main" id="{B66C857F-0F09-65A8-97A0-9C93F240045B}"/>
                  </a:ext>
                </a:extLst>
              </p:cNvPr>
              <p:cNvCxnSpPr>
                <a:cxnSpLocks/>
              </p:cNvCxnSpPr>
              <p:nvPr/>
            </p:nvCxnSpPr>
            <p:spPr bwMode="auto">
              <a:xfrm>
                <a:off x="7676082" y="167216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19" name="Straight Connector 9918">
                <a:extLst>
                  <a:ext uri="{FF2B5EF4-FFF2-40B4-BE49-F238E27FC236}">
                    <a16:creationId xmlns:a16="http://schemas.microsoft.com/office/drawing/2014/main" id="{9A01EC06-8046-D623-482A-0E9BC5642558}"/>
                  </a:ext>
                </a:extLst>
              </p:cNvPr>
              <p:cNvCxnSpPr>
                <a:cxnSpLocks/>
              </p:cNvCxnSpPr>
              <p:nvPr/>
            </p:nvCxnSpPr>
            <p:spPr bwMode="auto">
              <a:xfrm>
                <a:off x="7660207" y="167216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20" name="Straight Connector 9919">
                <a:extLst>
                  <a:ext uri="{FF2B5EF4-FFF2-40B4-BE49-F238E27FC236}">
                    <a16:creationId xmlns:a16="http://schemas.microsoft.com/office/drawing/2014/main" id="{D6DFC3EE-4DB9-EB7D-1A00-270FB69AA749}"/>
                  </a:ext>
                </a:extLst>
              </p:cNvPr>
              <p:cNvCxnSpPr>
                <a:cxnSpLocks/>
              </p:cNvCxnSpPr>
              <p:nvPr/>
            </p:nvCxnSpPr>
            <p:spPr bwMode="auto">
              <a:xfrm>
                <a:off x="7647507" y="167216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21" name="Straight Connector 9920">
                <a:extLst>
                  <a:ext uri="{FF2B5EF4-FFF2-40B4-BE49-F238E27FC236}">
                    <a16:creationId xmlns:a16="http://schemas.microsoft.com/office/drawing/2014/main" id="{4ED09DD6-9429-B467-5326-0C37B20BA9C4}"/>
                  </a:ext>
                </a:extLst>
              </p:cNvPr>
              <p:cNvCxnSpPr>
                <a:cxnSpLocks/>
              </p:cNvCxnSpPr>
              <p:nvPr/>
            </p:nvCxnSpPr>
            <p:spPr bwMode="auto">
              <a:xfrm>
                <a:off x="7633748" y="167216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22" name="Straight Connector 9921">
                <a:extLst>
                  <a:ext uri="{FF2B5EF4-FFF2-40B4-BE49-F238E27FC236}">
                    <a16:creationId xmlns:a16="http://schemas.microsoft.com/office/drawing/2014/main" id="{D18F439A-CD32-8691-9A55-2C987B6CC643}"/>
                  </a:ext>
                </a:extLst>
              </p:cNvPr>
              <p:cNvCxnSpPr>
                <a:cxnSpLocks/>
              </p:cNvCxnSpPr>
              <p:nvPr/>
            </p:nvCxnSpPr>
            <p:spPr bwMode="auto">
              <a:xfrm>
                <a:off x="7612581" y="167216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23" name="Straight Connector 9922">
                <a:extLst>
                  <a:ext uri="{FF2B5EF4-FFF2-40B4-BE49-F238E27FC236}">
                    <a16:creationId xmlns:a16="http://schemas.microsoft.com/office/drawing/2014/main" id="{F8A15C40-CEE1-F4F7-0774-C50CA7225464}"/>
                  </a:ext>
                </a:extLst>
              </p:cNvPr>
              <p:cNvCxnSpPr>
                <a:cxnSpLocks/>
              </p:cNvCxnSpPr>
              <p:nvPr/>
            </p:nvCxnSpPr>
            <p:spPr bwMode="auto">
              <a:xfrm>
                <a:off x="7598823" y="167216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24" name="Straight Connector 9923">
                <a:extLst>
                  <a:ext uri="{FF2B5EF4-FFF2-40B4-BE49-F238E27FC236}">
                    <a16:creationId xmlns:a16="http://schemas.microsoft.com/office/drawing/2014/main" id="{82661E62-021F-D5B3-7210-4AB89E471955}"/>
                  </a:ext>
                </a:extLst>
              </p:cNvPr>
              <p:cNvCxnSpPr>
                <a:cxnSpLocks/>
              </p:cNvCxnSpPr>
              <p:nvPr/>
            </p:nvCxnSpPr>
            <p:spPr bwMode="auto">
              <a:xfrm>
                <a:off x="7581889" y="167216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25" name="Straight Connector 9924">
                <a:extLst>
                  <a:ext uri="{FF2B5EF4-FFF2-40B4-BE49-F238E27FC236}">
                    <a16:creationId xmlns:a16="http://schemas.microsoft.com/office/drawing/2014/main" id="{55170E80-0AE4-528F-ADCD-E762D79B2F4F}"/>
                  </a:ext>
                </a:extLst>
              </p:cNvPr>
              <p:cNvCxnSpPr>
                <a:cxnSpLocks/>
              </p:cNvCxnSpPr>
              <p:nvPr/>
            </p:nvCxnSpPr>
            <p:spPr bwMode="auto">
              <a:xfrm>
                <a:off x="7566014" y="167004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26" name="Straight Connector 9925">
                <a:extLst>
                  <a:ext uri="{FF2B5EF4-FFF2-40B4-BE49-F238E27FC236}">
                    <a16:creationId xmlns:a16="http://schemas.microsoft.com/office/drawing/2014/main" id="{D68BD8D0-B4A6-4F78-5814-653D72185F3A}"/>
                  </a:ext>
                </a:extLst>
              </p:cNvPr>
              <p:cNvCxnSpPr>
                <a:cxnSpLocks/>
              </p:cNvCxnSpPr>
              <p:nvPr/>
            </p:nvCxnSpPr>
            <p:spPr bwMode="auto">
              <a:xfrm>
                <a:off x="7561781" y="167004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27" name="Straight Connector 9926">
                <a:extLst>
                  <a:ext uri="{FF2B5EF4-FFF2-40B4-BE49-F238E27FC236}">
                    <a16:creationId xmlns:a16="http://schemas.microsoft.com/office/drawing/2014/main" id="{1B171B9C-EE90-4FF4-76BD-E68810096283}"/>
                  </a:ext>
                </a:extLst>
              </p:cNvPr>
              <p:cNvCxnSpPr>
                <a:cxnSpLocks/>
              </p:cNvCxnSpPr>
              <p:nvPr/>
            </p:nvCxnSpPr>
            <p:spPr bwMode="auto">
              <a:xfrm>
                <a:off x="7541672" y="167004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28" name="Straight Connector 9927">
                <a:extLst>
                  <a:ext uri="{FF2B5EF4-FFF2-40B4-BE49-F238E27FC236}">
                    <a16:creationId xmlns:a16="http://schemas.microsoft.com/office/drawing/2014/main" id="{2C907CB7-236A-42C2-DF57-95FAD3EB27E4}"/>
                  </a:ext>
                </a:extLst>
              </p:cNvPr>
              <p:cNvCxnSpPr>
                <a:cxnSpLocks/>
              </p:cNvCxnSpPr>
              <p:nvPr/>
            </p:nvCxnSpPr>
            <p:spPr bwMode="auto">
              <a:xfrm>
                <a:off x="7522622" y="167004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29" name="Straight Connector 9928">
                <a:extLst>
                  <a:ext uri="{FF2B5EF4-FFF2-40B4-BE49-F238E27FC236}">
                    <a16:creationId xmlns:a16="http://schemas.microsoft.com/office/drawing/2014/main" id="{AE1B050B-2BD2-1706-7F02-FD1A1BD40A12}"/>
                  </a:ext>
                </a:extLst>
              </p:cNvPr>
              <p:cNvCxnSpPr>
                <a:cxnSpLocks/>
              </p:cNvCxnSpPr>
              <p:nvPr/>
            </p:nvCxnSpPr>
            <p:spPr bwMode="auto">
              <a:xfrm>
                <a:off x="7498280" y="167004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30" name="Straight Connector 9929">
                <a:extLst>
                  <a:ext uri="{FF2B5EF4-FFF2-40B4-BE49-F238E27FC236}">
                    <a16:creationId xmlns:a16="http://schemas.microsoft.com/office/drawing/2014/main" id="{B836A9AF-710A-DAA7-EB4F-AC7D03C4429F}"/>
                  </a:ext>
                </a:extLst>
              </p:cNvPr>
              <p:cNvCxnSpPr>
                <a:cxnSpLocks/>
              </p:cNvCxnSpPr>
              <p:nvPr/>
            </p:nvCxnSpPr>
            <p:spPr bwMode="auto">
              <a:xfrm>
                <a:off x="7483464" y="167004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31" name="Straight Connector 9930">
                <a:extLst>
                  <a:ext uri="{FF2B5EF4-FFF2-40B4-BE49-F238E27FC236}">
                    <a16:creationId xmlns:a16="http://schemas.microsoft.com/office/drawing/2014/main" id="{FAD701D7-7F06-7F0B-10D7-1E4CDD200D69}"/>
                  </a:ext>
                </a:extLst>
              </p:cNvPr>
              <p:cNvCxnSpPr>
                <a:cxnSpLocks/>
              </p:cNvCxnSpPr>
              <p:nvPr/>
            </p:nvCxnSpPr>
            <p:spPr bwMode="auto">
              <a:xfrm>
                <a:off x="7414672" y="166898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32" name="Straight Connector 9931">
                <a:extLst>
                  <a:ext uri="{FF2B5EF4-FFF2-40B4-BE49-F238E27FC236}">
                    <a16:creationId xmlns:a16="http://schemas.microsoft.com/office/drawing/2014/main" id="{705F72A1-24CA-45B5-1E72-FDF2F488512F}"/>
                  </a:ext>
                </a:extLst>
              </p:cNvPr>
              <p:cNvCxnSpPr>
                <a:cxnSpLocks/>
              </p:cNvCxnSpPr>
              <p:nvPr/>
            </p:nvCxnSpPr>
            <p:spPr bwMode="auto">
              <a:xfrm>
                <a:off x="7386097" y="1666873"/>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33" name="Straight Connector 9932">
                <a:extLst>
                  <a:ext uri="{FF2B5EF4-FFF2-40B4-BE49-F238E27FC236}">
                    <a16:creationId xmlns:a16="http://schemas.microsoft.com/office/drawing/2014/main" id="{215295AC-031C-32C5-BFFF-51491A92729E}"/>
                  </a:ext>
                </a:extLst>
              </p:cNvPr>
              <p:cNvCxnSpPr>
                <a:cxnSpLocks/>
              </p:cNvCxnSpPr>
              <p:nvPr/>
            </p:nvCxnSpPr>
            <p:spPr bwMode="auto">
              <a:xfrm>
                <a:off x="7378689" y="1666873"/>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34" name="Straight Connector 9933">
                <a:extLst>
                  <a:ext uri="{FF2B5EF4-FFF2-40B4-BE49-F238E27FC236}">
                    <a16:creationId xmlns:a16="http://schemas.microsoft.com/office/drawing/2014/main" id="{9B5D634F-A18D-B302-3721-219D86CD68FB}"/>
                  </a:ext>
                </a:extLst>
              </p:cNvPr>
              <p:cNvCxnSpPr>
                <a:cxnSpLocks/>
              </p:cNvCxnSpPr>
              <p:nvPr/>
            </p:nvCxnSpPr>
            <p:spPr bwMode="auto">
              <a:xfrm>
                <a:off x="7327889" y="1666873"/>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35" name="Straight Connector 9934">
                <a:extLst>
                  <a:ext uri="{FF2B5EF4-FFF2-40B4-BE49-F238E27FC236}">
                    <a16:creationId xmlns:a16="http://schemas.microsoft.com/office/drawing/2014/main" id="{9C8BCC3B-2244-7B8C-0622-015461C36336}"/>
                  </a:ext>
                </a:extLst>
              </p:cNvPr>
              <p:cNvCxnSpPr>
                <a:cxnSpLocks/>
              </p:cNvCxnSpPr>
              <p:nvPr/>
            </p:nvCxnSpPr>
            <p:spPr bwMode="auto">
              <a:xfrm>
                <a:off x="7308839" y="1666873"/>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36" name="Straight Connector 9935">
                <a:extLst>
                  <a:ext uri="{FF2B5EF4-FFF2-40B4-BE49-F238E27FC236}">
                    <a16:creationId xmlns:a16="http://schemas.microsoft.com/office/drawing/2014/main" id="{16FA0EB3-41A5-ED90-3504-5B95BC0AEDB3}"/>
                  </a:ext>
                </a:extLst>
              </p:cNvPr>
              <p:cNvCxnSpPr>
                <a:cxnSpLocks/>
              </p:cNvCxnSpPr>
              <p:nvPr/>
            </p:nvCxnSpPr>
            <p:spPr bwMode="auto">
              <a:xfrm>
                <a:off x="7302489" y="1666873"/>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37" name="Straight Connector 9936">
                <a:extLst>
                  <a:ext uri="{FF2B5EF4-FFF2-40B4-BE49-F238E27FC236}">
                    <a16:creationId xmlns:a16="http://schemas.microsoft.com/office/drawing/2014/main" id="{3ACC9010-A3F4-0271-3E91-F1599272B89F}"/>
                  </a:ext>
                </a:extLst>
              </p:cNvPr>
              <p:cNvCxnSpPr>
                <a:cxnSpLocks/>
              </p:cNvCxnSpPr>
              <p:nvPr/>
            </p:nvCxnSpPr>
            <p:spPr bwMode="auto">
              <a:xfrm>
                <a:off x="7285556" y="166581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38" name="Straight Connector 9937">
                <a:extLst>
                  <a:ext uri="{FF2B5EF4-FFF2-40B4-BE49-F238E27FC236}">
                    <a16:creationId xmlns:a16="http://schemas.microsoft.com/office/drawing/2014/main" id="{C1092ECC-AB81-1111-24B7-524F8CD74350}"/>
                  </a:ext>
                </a:extLst>
              </p:cNvPr>
              <p:cNvCxnSpPr>
                <a:cxnSpLocks/>
              </p:cNvCxnSpPr>
              <p:nvPr/>
            </p:nvCxnSpPr>
            <p:spPr bwMode="auto">
              <a:xfrm>
                <a:off x="7271797" y="1660523"/>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39" name="Straight Connector 9938">
                <a:extLst>
                  <a:ext uri="{FF2B5EF4-FFF2-40B4-BE49-F238E27FC236}">
                    <a16:creationId xmlns:a16="http://schemas.microsoft.com/office/drawing/2014/main" id="{90B2D126-FC76-9CA6-8ECB-0F7BB3D71FC9}"/>
                  </a:ext>
                </a:extLst>
              </p:cNvPr>
              <p:cNvCxnSpPr>
                <a:cxnSpLocks/>
              </p:cNvCxnSpPr>
              <p:nvPr/>
            </p:nvCxnSpPr>
            <p:spPr bwMode="auto">
              <a:xfrm>
                <a:off x="7254864" y="1660523"/>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40" name="Straight Connector 9939">
                <a:extLst>
                  <a:ext uri="{FF2B5EF4-FFF2-40B4-BE49-F238E27FC236}">
                    <a16:creationId xmlns:a16="http://schemas.microsoft.com/office/drawing/2014/main" id="{BB4EC7D9-2DB2-0F00-B441-23A27E28E231}"/>
                  </a:ext>
                </a:extLst>
              </p:cNvPr>
              <p:cNvCxnSpPr>
                <a:cxnSpLocks/>
              </p:cNvCxnSpPr>
              <p:nvPr/>
            </p:nvCxnSpPr>
            <p:spPr bwMode="auto">
              <a:xfrm>
                <a:off x="7238989" y="1660523"/>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41" name="Straight Connector 9940">
                <a:extLst>
                  <a:ext uri="{FF2B5EF4-FFF2-40B4-BE49-F238E27FC236}">
                    <a16:creationId xmlns:a16="http://schemas.microsoft.com/office/drawing/2014/main" id="{3A43CD8D-C42C-1DEC-6D0A-AD61F18B330B}"/>
                  </a:ext>
                </a:extLst>
              </p:cNvPr>
              <p:cNvCxnSpPr>
                <a:cxnSpLocks/>
              </p:cNvCxnSpPr>
              <p:nvPr/>
            </p:nvCxnSpPr>
            <p:spPr bwMode="auto">
              <a:xfrm>
                <a:off x="7187131" y="1660523"/>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42" name="Straight Connector 9941">
                <a:extLst>
                  <a:ext uri="{FF2B5EF4-FFF2-40B4-BE49-F238E27FC236}">
                    <a16:creationId xmlns:a16="http://schemas.microsoft.com/office/drawing/2014/main" id="{35AD9CF1-98A5-6249-B786-238050991ACA}"/>
                  </a:ext>
                </a:extLst>
              </p:cNvPr>
              <p:cNvCxnSpPr>
                <a:cxnSpLocks/>
              </p:cNvCxnSpPr>
              <p:nvPr/>
            </p:nvCxnSpPr>
            <p:spPr bwMode="auto">
              <a:xfrm>
                <a:off x="7134215" y="1660523"/>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43" name="Straight Connector 9942">
                <a:extLst>
                  <a:ext uri="{FF2B5EF4-FFF2-40B4-BE49-F238E27FC236}">
                    <a16:creationId xmlns:a16="http://schemas.microsoft.com/office/drawing/2014/main" id="{7241F1EA-F69D-1257-4BD2-F65FFE19A8FF}"/>
                  </a:ext>
                </a:extLst>
              </p:cNvPr>
              <p:cNvCxnSpPr>
                <a:cxnSpLocks/>
              </p:cNvCxnSpPr>
              <p:nvPr/>
            </p:nvCxnSpPr>
            <p:spPr bwMode="auto">
              <a:xfrm>
                <a:off x="7122574" y="165523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44" name="Straight Connector 9943">
                <a:extLst>
                  <a:ext uri="{FF2B5EF4-FFF2-40B4-BE49-F238E27FC236}">
                    <a16:creationId xmlns:a16="http://schemas.microsoft.com/office/drawing/2014/main" id="{2296A5F6-EA01-C52C-5845-87CB9BECD60D}"/>
                  </a:ext>
                </a:extLst>
              </p:cNvPr>
              <p:cNvCxnSpPr>
                <a:cxnSpLocks/>
              </p:cNvCxnSpPr>
              <p:nvPr/>
            </p:nvCxnSpPr>
            <p:spPr bwMode="auto">
              <a:xfrm>
                <a:off x="7095057" y="165523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45" name="Straight Connector 9944">
                <a:extLst>
                  <a:ext uri="{FF2B5EF4-FFF2-40B4-BE49-F238E27FC236}">
                    <a16:creationId xmlns:a16="http://schemas.microsoft.com/office/drawing/2014/main" id="{60A0C57B-6913-64FE-5C5F-838ACF75BFAA}"/>
                  </a:ext>
                </a:extLst>
              </p:cNvPr>
              <p:cNvCxnSpPr>
                <a:cxnSpLocks/>
              </p:cNvCxnSpPr>
              <p:nvPr/>
            </p:nvCxnSpPr>
            <p:spPr bwMode="auto">
              <a:xfrm>
                <a:off x="7079182" y="165523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46" name="Straight Connector 9945">
                <a:extLst>
                  <a:ext uri="{FF2B5EF4-FFF2-40B4-BE49-F238E27FC236}">
                    <a16:creationId xmlns:a16="http://schemas.microsoft.com/office/drawing/2014/main" id="{F46BF38C-61BA-38B5-EF0B-39C44AF28925}"/>
                  </a:ext>
                </a:extLst>
              </p:cNvPr>
              <p:cNvCxnSpPr>
                <a:cxnSpLocks/>
              </p:cNvCxnSpPr>
              <p:nvPr/>
            </p:nvCxnSpPr>
            <p:spPr bwMode="auto">
              <a:xfrm>
                <a:off x="7058016" y="165523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47" name="Straight Connector 9946">
                <a:extLst>
                  <a:ext uri="{FF2B5EF4-FFF2-40B4-BE49-F238E27FC236}">
                    <a16:creationId xmlns:a16="http://schemas.microsoft.com/office/drawing/2014/main" id="{BEA758E9-E6A7-64C6-FECD-BE41505F6557}"/>
                  </a:ext>
                </a:extLst>
              </p:cNvPr>
              <p:cNvCxnSpPr>
                <a:cxnSpLocks/>
              </p:cNvCxnSpPr>
              <p:nvPr/>
            </p:nvCxnSpPr>
            <p:spPr bwMode="auto">
              <a:xfrm>
                <a:off x="7043200" y="165523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48" name="Straight Connector 9947">
                <a:extLst>
                  <a:ext uri="{FF2B5EF4-FFF2-40B4-BE49-F238E27FC236}">
                    <a16:creationId xmlns:a16="http://schemas.microsoft.com/office/drawing/2014/main" id="{C9F44310-9C12-64BC-0822-1635BEF23110}"/>
                  </a:ext>
                </a:extLst>
              </p:cNvPr>
              <p:cNvCxnSpPr>
                <a:cxnSpLocks/>
              </p:cNvCxnSpPr>
              <p:nvPr/>
            </p:nvCxnSpPr>
            <p:spPr bwMode="auto">
              <a:xfrm>
                <a:off x="7020975" y="165523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49" name="Straight Connector 9948">
                <a:extLst>
                  <a:ext uri="{FF2B5EF4-FFF2-40B4-BE49-F238E27FC236}">
                    <a16:creationId xmlns:a16="http://schemas.microsoft.com/office/drawing/2014/main" id="{112BFFB1-FBC6-A6E0-0046-881AA833E1E8}"/>
                  </a:ext>
                </a:extLst>
              </p:cNvPr>
              <p:cNvCxnSpPr>
                <a:cxnSpLocks/>
              </p:cNvCxnSpPr>
              <p:nvPr/>
            </p:nvCxnSpPr>
            <p:spPr bwMode="auto">
              <a:xfrm>
                <a:off x="7000867" y="165523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50" name="Straight Connector 9949">
                <a:extLst>
                  <a:ext uri="{FF2B5EF4-FFF2-40B4-BE49-F238E27FC236}">
                    <a16:creationId xmlns:a16="http://schemas.microsoft.com/office/drawing/2014/main" id="{80007E59-A23D-E6D4-CE60-CED4907EDB39}"/>
                  </a:ext>
                </a:extLst>
              </p:cNvPr>
              <p:cNvCxnSpPr>
                <a:cxnSpLocks/>
              </p:cNvCxnSpPr>
              <p:nvPr/>
            </p:nvCxnSpPr>
            <p:spPr bwMode="auto">
              <a:xfrm>
                <a:off x="6972292" y="165099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51" name="Straight Connector 9950">
                <a:extLst>
                  <a:ext uri="{FF2B5EF4-FFF2-40B4-BE49-F238E27FC236}">
                    <a16:creationId xmlns:a16="http://schemas.microsoft.com/office/drawing/2014/main" id="{ECEBF169-2FF0-77B9-DC78-436EF974F5FE}"/>
                  </a:ext>
                </a:extLst>
              </p:cNvPr>
              <p:cNvCxnSpPr>
                <a:cxnSpLocks/>
              </p:cNvCxnSpPr>
              <p:nvPr/>
            </p:nvCxnSpPr>
            <p:spPr bwMode="auto">
              <a:xfrm>
                <a:off x="6752159" y="16467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52" name="Straight Connector 9951">
                <a:extLst>
                  <a:ext uri="{FF2B5EF4-FFF2-40B4-BE49-F238E27FC236}">
                    <a16:creationId xmlns:a16="http://schemas.microsoft.com/office/drawing/2014/main" id="{23F8AC6E-1FED-DFE4-1C7A-2E53177E63F9}"/>
                  </a:ext>
                </a:extLst>
              </p:cNvPr>
              <p:cNvCxnSpPr>
                <a:cxnSpLocks/>
              </p:cNvCxnSpPr>
              <p:nvPr/>
            </p:nvCxnSpPr>
            <p:spPr bwMode="auto">
              <a:xfrm>
                <a:off x="6638917" y="164041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53" name="Straight Connector 9952">
                <a:extLst>
                  <a:ext uri="{FF2B5EF4-FFF2-40B4-BE49-F238E27FC236}">
                    <a16:creationId xmlns:a16="http://schemas.microsoft.com/office/drawing/2014/main" id="{9B9401BB-BFA1-05E7-4AD7-BF56064263CA}"/>
                  </a:ext>
                </a:extLst>
              </p:cNvPr>
              <p:cNvCxnSpPr>
                <a:cxnSpLocks/>
              </p:cNvCxnSpPr>
              <p:nvPr/>
            </p:nvCxnSpPr>
            <p:spPr bwMode="auto">
              <a:xfrm>
                <a:off x="6553192" y="163618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54" name="Straight Connector 9953">
                <a:extLst>
                  <a:ext uri="{FF2B5EF4-FFF2-40B4-BE49-F238E27FC236}">
                    <a16:creationId xmlns:a16="http://schemas.microsoft.com/office/drawing/2014/main" id="{D6B681EF-AD9F-5D10-17FC-E351E8E61622}"/>
                  </a:ext>
                </a:extLst>
              </p:cNvPr>
              <p:cNvCxnSpPr>
                <a:cxnSpLocks/>
              </p:cNvCxnSpPr>
              <p:nvPr/>
            </p:nvCxnSpPr>
            <p:spPr bwMode="auto">
              <a:xfrm>
                <a:off x="6502392" y="163618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55" name="Straight Connector 9954">
                <a:extLst>
                  <a:ext uri="{FF2B5EF4-FFF2-40B4-BE49-F238E27FC236}">
                    <a16:creationId xmlns:a16="http://schemas.microsoft.com/office/drawing/2014/main" id="{1D838667-0F53-F318-6861-C9E05011CE99}"/>
                  </a:ext>
                </a:extLst>
              </p:cNvPr>
              <p:cNvCxnSpPr>
                <a:cxnSpLocks/>
              </p:cNvCxnSpPr>
              <p:nvPr/>
            </p:nvCxnSpPr>
            <p:spPr bwMode="auto">
              <a:xfrm>
                <a:off x="6470642" y="163089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56" name="Straight Connector 9955">
                <a:extLst>
                  <a:ext uri="{FF2B5EF4-FFF2-40B4-BE49-F238E27FC236}">
                    <a16:creationId xmlns:a16="http://schemas.microsoft.com/office/drawing/2014/main" id="{04D9B8BF-403B-9763-1269-D7BA8D9F059B}"/>
                  </a:ext>
                </a:extLst>
              </p:cNvPr>
              <p:cNvCxnSpPr>
                <a:cxnSpLocks/>
              </p:cNvCxnSpPr>
              <p:nvPr/>
            </p:nvCxnSpPr>
            <p:spPr bwMode="auto">
              <a:xfrm>
                <a:off x="6366925" y="163089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57" name="Straight Connector 9956">
                <a:extLst>
                  <a:ext uri="{FF2B5EF4-FFF2-40B4-BE49-F238E27FC236}">
                    <a16:creationId xmlns:a16="http://schemas.microsoft.com/office/drawing/2014/main" id="{4F3459D7-B4BF-7AC5-17A8-35C964D9FABC}"/>
                  </a:ext>
                </a:extLst>
              </p:cNvPr>
              <p:cNvCxnSpPr>
                <a:cxnSpLocks/>
              </p:cNvCxnSpPr>
              <p:nvPr/>
            </p:nvCxnSpPr>
            <p:spPr bwMode="auto">
              <a:xfrm>
                <a:off x="6341525" y="163089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58" name="Straight Connector 9957">
                <a:extLst>
                  <a:ext uri="{FF2B5EF4-FFF2-40B4-BE49-F238E27FC236}">
                    <a16:creationId xmlns:a16="http://schemas.microsoft.com/office/drawing/2014/main" id="{0E2E39EB-9EA8-FB09-FD1E-70F5B5A84CCA}"/>
                  </a:ext>
                </a:extLst>
              </p:cNvPr>
              <p:cNvCxnSpPr>
                <a:cxnSpLocks/>
              </p:cNvCxnSpPr>
              <p:nvPr/>
            </p:nvCxnSpPr>
            <p:spPr bwMode="auto">
              <a:xfrm>
                <a:off x="6270617" y="163089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59" name="Straight Connector 9958">
                <a:extLst>
                  <a:ext uri="{FF2B5EF4-FFF2-40B4-BE49-F238E27FC236}">
                    <a16:creationId xmlns:a16="http://schemas.microsoft.com/office/drawing/2014/main" id="{73C1E588-2B70-AABA-29C0-6D8E12E7D332}"/>
                  </a:ext>
                </a:extLst>
              </p:cNvPr>
              <p:cNvCxnSpPr>
                <a:cxnSpLocks/>
              </p:cNvCxnSpPr>
              <p:nvPr/>
            </p:nvCxnSpPr>
            <p:spPr bwMode="auto">
              <a:xfrm>
                <a:off x="6148909" y="163089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60" name="Straight Connector 9959">
                <a:extLst>
                  <a:ext uri="{FF2B5EF4-FFF2-40B4-BE49-F238E27FC236}">
                    <a16:creationId xmlns:a16="http://schemas.microsoft.com/office/drawing/2014/main" id="{5C30AFCE-7C72-1F94-66DD-2925DEF2B270}"/>
                  </a:ext>
                </a:extLst>
              </p:cNvPr>
              <p:cNvCxnSpPr>
                <a:cxnSpLocks/>
              </p:cNvCxnSpPr>
              <p:nvPr/>
            </p:nvCxnSpPr>
            <p:spPr bwMode="auto">
              <a:xfrm>
                <a:off x="6134100" y="163089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61" name="Straight Connector 9960">
                <a:extLst>
                  <a:ext uri="{FF2B5EF4-FFF2-40B4-BE49-F238E27FC236}">
                    <a16:creationId xmlns:a16="http://schemas.microsoft.com/office/drawing/2014/main" id="{FFF59B9F-17B6-8691-6B6B-A1C40EA30DC2}"/>
                  </a:ext>
                </a:extLst>
              </p:cNvPr>
              <p:cNvCxnSpPr>
                <a:cxnSpLocks/>
              </p:cNvCxnSpPr>
              <p:nvPr/>
            </p:nvCxnSpPr>
            <p:spPr bwMode="auto">
              <a:xfrm>
                <a:off x="6116108" y="163089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62" name="Straight Connector 9961">
                <a:extLst>
                  <a:ext uri="{FF2B5EF4-FFF2-40B4-BE49-F238E27FC236}">
                    <a16:creationId xmlns:a16="http://schemas.microsoft.com/office/drawing/2014/main" id="{ACACE643-7D1A-9767-C204-634F24B3BB91}"/>
                  </a:ext>
                </a:extLst>
              </p:cNvPr>
              <p:cNvCxnSpPr>
                <a:cxnSpLocks/>
              </p:cNvCxnSpPr>
              <p:nvPr/>
            </p:nvCxnSpPr>
            <p:spPr bwMode="auto">
              <a:xfrm>
                <a:off x="6105525" y="163089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63" name="Straight Connector 9962">
                <a:extLst>
                  <a:ext uri="{FF2B5EF4-FFF2-40B4-BE49-F238E27FC236}">
                    <a16:creationId xmlns:a16="http://schemas.microsoft.com/office/drawing/2014/main" id="{E908E8AE-916B-46B7-FE49-C9192F69CF44}"/>
                  </a:ext>
                </a:extLst>
              </p:cNvPr>
              <p:cNvCxnSpPr>
                <a:cxnSpLocks/>
              </p:cNvCxnSpPr>
              <p:nvPr/>
            </p:nvCxnSpPr>
            <p:spPr bwMode="auto">
              <a:xfrm>
                <a:off x="6079066" y="162348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64" name="Straight Connector 9963">
                <a:extLst>
                  <a:ext uri="{FF2B5EF4-FFF2-40B4-BE49-F238E27FC236}">
                    <a16:creationId xmlns:a16="http://schemas.microsoft.com/office/drawing/2014/main" id="{1304FAC3-6863-17AD-6344-165A738F177A}"/>
                  </a:ext>
                </a:extLst>
              </p:cNvPr>
              <p:cNvCxnSpPr>
                <a:cxnSpLocks/>
              </p:cNvCxnSpPr>
              <p:nvPr/>
            </p:nvCxnSpPr>
            <p:spPr bwMode="auto">
              <a:xfrm>
                <a:off x="6072716" y="162348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65" name="Straight Connector 9964">
                <a:extLst>
                  <a:ext uri="{FF2B5EF4-FFF2-40B4-BE49-F238E27FC236}">
                    <a16:creationId xmlns:a16="http://schemas.microsoft.com/office/drawing/2014/main" id="{0336378B-13CF-46CE-4AF9-3748C70B0DFD}"/>
                  </a:ext>
                </a:extLst>
              </p:cNvPr>
              <p:cNvCxnSpPr>
                <a:cxnSpLocks/>
              </p:cNvCxnSpPr>
              <p:nvPr/>
            </p:nvCxnSpPr>
            <p:spPr bwMode="auto">
              <a:xfrm>
                <a:off x="6048374" y="1620307"/>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66" name="Straight Connector 9965">
                <a:extLst>
                  <a:ext uri="{FF2B5EF4-FFF2-40B4-BE49-F238E27FC236}">
                    <a16:creationId xmlns:a16="http://schemas.microsoft.com/office/drawing/2014/main" id="{03C709D2-9922-DCD7-A2BA-275038368CEC}"/>
                  </a:ext>
                </a:extLst>
              </p:cNvPr>
              <p:cNvCxnSpPr>
                <a:cxnSpLocks/>
              </p:cNvCxnSpPr>
              <p:nvPr/>
            </p:nvCxnSpPr>
            <p:spPr bwMode="auto">
              <a:xfrm>
                <a:off x="6018741" y="161819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67" name="Straight Connector 9966">
                <a:extLst>
                  <a:ext uri="{FF2B5EF4-FFF2-40B4-BE49-F238E27FC236}">
                    <a16:creationId xmlns:a16="http://schemas.microsoft.com/office/drawing/2014/main" id="{4522642C-4351-6DE4-309E-0F2AEF45749D}"/>
                  </a:ext>
                </a:extLst>
              </p:cNvPr>
              <p:cNvCxnSpPr>
                <a:cxnSpLocks/>
              </p:cNvCxnSpPr>
              <p:nvPr/>
            </p:nvCxnSpPr>
            <p:spPr bwMode="auto">
              <a:xfrm>
                <a:off x="6010274" y="161819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68" name="Straight Connector 9967">
                <a:extLst>
                  <a:ext uri="{FF2B5EF4-FFF2-40B4-BE49-F238E27FC236}">
                    <a16:creationId xmlns:a16="http://schemas.microsoft.com/office/drawing/2014/main" id="{0BB6DDFC-D3F1-7C9D-05AC-7F57382D95CF}"/>
                  </a:ext>
                </a:extLst>
              </p:cNvPr>
              <p:cNvCxnSpPr>
                <a:cxnSpLocks/>
              </p:cNvCxnSpPr>
              <p:nvPr/>
            </p:nvCxnSpPr>
            <p:spPr bwMode="auto">
              <a:xfrm>
                <a:off x="5891741" y="161819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69" name="Straight Connector 9968">
                <a:extLst>
                  <a:ext uri="{FF2B5EF4-FFF2-40B4-BE49-F238E27FC236}">
                    <a16:creationId xmlns:a16="http://schemas.microsoft.com/office/drawing/2014/main" id="{D13256BB-1AD6-0D7C-8AA3-E8CF77F88628}"/>
                  </a:ext>
                </a:extLst>
              </p:cNvPr>
              <p:cNvCxnSpPr>
                <a:cxnSpLocks/>
              </p:cNvCxnSpPr>
              <p:nvPr/>
            </p:nvCxnSpPr>
            <p:spPr bwMode="auto">
              <a:xfrm>
                <a:off x="5865283" y="1617132"/>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70" name="Straight Connector 9969">
                <a:extLst>
                  <a:ext uri="{FF2B5EF4-FFF2-40B4-BE49-F238E27FC236}">
                    <a16:creationId xmlns:a16="http://schemas.microsoft.com/office/drawing/2014/main" id="{C33B0EA6-0815-C724-2A6C-22450059E0DD}"/>
                  </a:ext>
                </a:extLst>
              </p:cNvPr>
              <p:cNvCxnSpPr>
                <a:cxnSpLocks/>
              </p:cNvCxnSpPr>
              <p:nvPr/>
            </p:nvCxnSpPr>
            <p:spPr bwMode="auto">
              <a:xfrm>
                <a:off x="5799666" y="160972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71" name="Straight Connector 9970">
                <a:extLst>
                  <a:ext uri="{FF2B5EF4-FFF2-40B4-BE49-F238E27FC236}">
                    <a16:creationId xmlns:a16="http://schemas.microsoft.com/office/drawing/2014/main" id="{09641666-ACA8-68E6-460C-A88E153CD24E}"/>
                  </a:ext>
                </a:extLst>
              </p:cNvPr>
              <p:cNvCxnSpPr>
                <a:cxnSpLocks/>
              </p:cNvCxnSpPr>
              <p:nvPr/>
            </p:nvCxnSpPr>
            <p:spPr bwMode="auto">
              <a:xfrm>
                <a:off x="5794375" y="160972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72" name="Straight Connector 9971">
                <a:extLst>
                  <a:ext uri="{FF2B5EF4-FFF2-40B4-BE49-F238E27FC236}">
                    <a16:creationId xmlns:a16="http://schemas.microsoft.com/office/drawing/2014/main" id="{BB2F9D8E-B2AB-E1C6-AEC7-E80183AFD643}"/>
                  </a:ext>
                </a:extLst>
              </p:cNvPr>
              <p:cNvCxnSpPr>
                <a:cxnSpLocks/>
              </p:cNvCxnSpPr>
              <p:nvPr/>
            </p:nvCxnSpPr>
            <p:spPr bwMode="auto">
              <a:xfrm>
                <a:off x="5777442" y="160972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73" name="Straight Connector 9972">
                <a:extLst>
                  <a:ext uri="{FF2B5EF4-FFF2-40B4-BE49-F238E27FC236}">
                    <a16:creationId xmlns:a16="http://schemas.microsoft.com/office/drawing/2014/main" id="{6B69210F-03F1-DF32-D9A1-77AA714EF4A6}"/>
                  </a:ext>
                </a:extLst>
              </p:cNvPr>
              <p:cNvCxnSpPr>
                <a:cxnSpLocks/>
              </p:cNvCxnSpPr>
              <p:nvPr/>
            </p:nvCxnSpPr>
            <p:spPr bwMode="auto">
              <a:xfrm>
                <a:off x="5724525" y="160972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74" name="Straight Connector 9973">
                <a:extLst>
                  <a:ext uri="{FF2B5EF4-FFF2-40B4-BE49-F238E27FC236}">
                    <a16:creationId xmlns:a16="http://schemas.microsoft.com/office/drawing/2014/main" id="{9A4C01EE-0EB7-38E6-9CE3-F505C990FCCB}"/>
                  </a:ext>
                </a:extLst>
              </p:cNvPr>
              <p:cNvCxnSpPr>
                <a:cxnSpLocks/>
              </p:cNvCxnSpPr>
              <p:nvPr/>
            </p:nvCxnSpPr>
            <p:spPr bwMode="auto">
              <a:xfrm>
                <a:off x="5623983" y="160972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75" name="Straight Connector 9974">
                <a:extLst>
                  <a:ext uri="{FF2B5EF4-FFF2-40B4-BE49-F238E27FC236}">
                    <a16:creationId xmlns:a16="http://schemas.microsoft.com/office/drawing/2014/main" id="{B1E915A3-A408-45CF-94FD-57779E303A87}"/>
                  </a:ext>
                </a:extLst>
              </p:cNvPr>
              <p:cNvCxnSpPr>
                <a:cxnSpLocks/>
              </p:cNvCxnSpPr>
              <p:nvPr/>
            </p:nvCxnSpPr>
            <p:spPr bwMode="auto">
              <a:xfrm>
                <a:off x="5587999" y="160760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76" name="Straight Connector 9975">
                <a:extLst>
                  <a:ext uri="{FF2B5EF4-FFF2-40B4-BE49-F238E27FC236}">
                    <a16:creationId xmlns:a16="http://schemas.microsoft.com/office/drawing/2014/main" id="{7D85E837-5A9B-01DB-69F7-364EF04CDD86}"/>
                  </a:ext>
                </a:extLst>
              </p:cNvPr>
              <p:cNvCxnSpPr>
                <a:cxnSpLocks/>
              </p:cNvCxnSpPr>
              <p:nvPr/>
            </p:nvCxnSpPr>
            <p:spPr bwMode="auto">
              <a:xfrm>
                <a:off x="5545666" y="1607608"/>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77" name="Straight Connector 9976">
                <a:extLst>
                  <a:ext uri="{FF2B5EF4-FFF2-40B4-BE49-F238E27FC236}">
                    <a16:creationId xmlns:a16="http://schemas.microsoft.com/office/drawing/2014/main" id="{2ABFFF5B-E492-11F1-863B-5F7263B0E1A9}"/>
                  </a:ext>
                </a:extLst>
              </p:cNvPr>
              <p:cNvCxnSpPr>
                <a:cxnSpLocks/>
              </p:cNvCxnSpPr>
              <p:nvPr/>
            </p:nvCxnSpPr>
            <p:spPr bwMode="auto">
              <a:xfrm>
                <a:off x="5446183" y="160020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78" name="Straight Connector 9977">
                <a:extLst>
                  <a:ext uri="{FF2B5EF4-FFF2-40B4-BE49-F238E27FC236}">
                    <a16:creationId xmlns:a16="http://schemas.microsoft.com/office/drawing/2014/main" id="{D04F00CC-39F3-3F7D-173C-446BDCB96B9A}"/>
                  </a:ext>
                </a:extLst>
              </p:cNvPr>
              <p:cNvCxnSpPr>
                <a:cxnSpLocks/>
              </p:cNvCxnSpPr>
              <p:nvPr/>
            </p:nvCxnSpPr>
            <p:spPr bwMode="auto">
              <a:xfrm>
                <a:off x="5385858" y="160020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79" name="Straight Connector 9978">
                <a:extLst>
                  <a:ext uri="{FF2B5EF4-FFF2-40B4-BE49-F238E27FC236}">
                    <a16:creationId xmlns:a16="http://schemas.microsoft.com/office/drawing/2014/main" id="{50B60596-6D2A-90B1-CD89-8AE6E97E2C61}"/>
                  </a:ext>
                </a:extLst>
              </p:cNvPr>
              <p:cNvCxnSpPr>
                <a:cxnSpLocks/>
              </p:cNvCxnSpPr>
              <p:nvPr/>
            </p:nvCxnSpPr>
            <p:spPr bwMode="auto">
              <a:xfrm>
                <a:off x="5377392" y="160020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80" name="Straight Connector 9979">
                <a:extLst>
                  <a:ext uri="{FF2B5EF4-FFF2-40B4-BE49-F238E27FC236}">
                    <a16:creationId xmlns:a16="http://schemas.microsoft.com/office/drawing/2014/main" id="{1ECA0BF0-8E21-4F57-ADF0-214F36423E84}"/>
                  </a:ext>
                </a:extLst>
              </p:cNvPr>
              <p:cNvCxnSpPr>
                <a:cxnSpLocks/>
              </p:cNvCxnSpPr>
              <p:nvPr/>
            </p:nvCxnSpPr>
            <p:spPr bwMode="auto">
              <a:xfrm>
                <a:off x="5254626" y="160020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81" name="Straight Connector 9980">
                <a:extLst>
                  <a:ext uri="{FF2B5EF4-FFF2-40B4-BE49-F238E27FC236}">
                    <a16:creationId xmlns:a16="http://schemas.microsoft.com/office/drawing/2014/main" id="{FBB0858F-0EC0-7532-E7D4-7B55230842FF}"/>
                  </a:ext>
                </a:extLst>
              </p:cNvPr>
              <p:cNvCxnSpPr>
                <a:cxnSpLocks/>
              </p:cNvCxnSpPr>
              <p:nvPr/>
            </p:nvCxnSpPr>
            <p:spPr bwMode="auto">
              <a:xfrm>
                <a:off x="5247218" y="160020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82" name="Straight Connector 9981">
                <a:extLst>
                  <a:ext uri="{FF2B5EF4-FFF2-40B4-BE49-F238E27FC236}">
                    <a16:creationId xmlns:a16="http://schemas.microsoft.com/office/drawing/2014/main" id="{0B108521-8E30-D6F8-0221-2F5A283F07D1}"/>
                  </a:ext>
                </a:extLst>
              </p:cNvPr>
              <p:cNvCxnSpPr>
                <a:cxnSpLocks/>
              </p:cNvCxnSpPr>
              <p:nvPr/>
            </p:nvCxnSpPr>
            <p:spPr bwMode="auto">
              <a:xfrm>
                <a:off x="5227110" y="159702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83" name="Straight Connector 9982">
                <a:extLst>
                  <a:ext uri="{FF2B5EF4-FFF2-40B4-BE49-F238E27FC236}">
                    <a16:creationId xmlns:a16="http://schemas.microsoft.com/office/drawing/2014/main" id="{19CEF74C-6652-4D29-94A5-8BAEBEBB26D3}"/>
                  </a:ext>
                </a:extLst>
              </p:cNvPr>
              <p:cNvCxnSpPr>
                <a:cxnSpLocks/>
              </p:cNvCxnSpPr>
              <p:nvPr/>
            </p:nvCxnSpPr>
            <p:spPr bwMode="auto">
              <a:xfrm>
                <a:off x="5172077" y="159702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84" name="Straight Connector 9983">
                <a:extLst>
                  <a:ext uri="{FF2B5EF4-FFF2-40B4-BE49-F238E27FC236}">
                    <a16:creationId xmlns:a16="http://schemas.microsoft.com/office/drawing/2014/main" id="{57CAED2D-4168-9449-68B0-0F02EC6A0A9B}"/>
                  </a:ext>
                </a:extLst>
              </p:cNvPr>
              <p:cNvCxnSpPr>
                <a:cxnSpLocks/>
              </p:cNvCxnSpPr>
              <p:nvPr/>
            </p:nvCxnSpPr>
            <p:spPr bwMode="auto">
              <a:xfrm>
                <a:off x="5109635" y="159702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85" name="Straight Connector 9984">
                <a:extLst>
                  <a:ext uri="{FF2B5EF4-FFF2-40B4-BE49-F238E27FC236}">
                    <a16:creationId xmlns:a16="http://schemas.microsoft.com/office/drawing/2014/main" id="{B67B61F5-2743-7FC7-C2E0-14AC85016793}"/>
                  </a:ext>
                </a:extLst>
              </p:cNvPr>
              <p:cNvCxnSpPr>
                <a:cxnSpLocks/>
              </p:cNvCxnSpPr>
              <p:nvPr/>
            </p:nvCxnSpPr>
            <p:spPr bwMode="auto">
              <a:xfrm>
                <a:off x="5092701" y="158750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86" name="Straight Connector 9985">
                <a:extLst>
                  <a:ext uri="{FF2B5EF4-FFF2-40B4-BE49-F238E27FC236}">
                    <a16:creationId xmlns:a16="http://schemas.microsoft.com/office/drawing/2014/main" id="{728BBDDC-1293-8C43-535A-09296C89A58E}"/>
                  </a:ext>
                </a:extLst>
              </p:cNvPr>
              <p:cNvCxnSpPr>
                <a:cxnSpLocks/>
              </p:cNvCxnSpPr>
              <p:nvPr/>
            </p:nvCxnSpPr>
            <p:spPr bwMode="auto">
              <a:xfrm>
                <a:off x="5069418" y="158750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87" name="Straight Connector 9986">
                <a:extLst>
                  <a:ext uri="{FF2B5EF4-FFF2-40B4-BE49-F238E27FC236}">
                    <a16:creationId xmlns:a16="http://schemas.microsoft.com/office/drawing/2014/main" id="{7BAEC82D-A215-B6DB-F9E2-510819CD197C}"/>
                  </a:ext>
                </a:extLst>
              </p:cNvPr>
              <p:cNvCxnSpPr>
                <a:cxnSpLocks/>
              </p:cNvCxnSpPr>
              <p:nvPr/>
            </p:nvCxnSpPr>
            <p:spPr bwMode="auto">
              <a:xfrm>
                <a:off x="5046134" y="158750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88" name="Straight Connector 9987">
                <a:extLst>
                  <a:ext uri="{FF2B5EF4-FFF2-40B4-BE49-F238E27FC236}">
                    <a16:creationId xmlns:a16="http://schemas.microsoft.com/office/drawing/2014/main" id="{3978D985-30D4-C6DD-AABD-B2CE323929E8}"/>
                  </a:ext>
                </a:extLst>
              </p:cNvPr>
              <p:cNvCxnSpPr>
                <a:cxnSpLocks/>
              </p:cNvCxnSpPr>
              <p:nvPr/>
            </p:nvCxnSpPr>
            <p:spPr bwMode="auto">
              <a:xfrm>
                <a:off x="5038726" y="158750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89" name="Straight Connector 9988">
                <a:extLst>
                  <a:ext uri="{FF2B5EF4-FFF2-40B4-BE49-F238E27FC236}">
                    <a16:creationId xmlns:a16="http://schemas.microsoft.com/office/drawing/2014/main" id="{DF966C86-CDA8-1010-E4BE-CE418974D686}"/>
                  </a:ext>
                </a:extLst>
              </p:cNvPr>
              <p:cNvCxnSpPr>
                <a:cxnSpLocks/>
              </p:cNvCxnSpPr>
              <p:nvPr/>
            </p:nvCxnSpPr>
            <p:spPr bwMode="auto">
              <a:xfrm>
                <a:off x="5004859" y="158750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90" name="Straight Connector 9989">
                <a:extLst>
                  <a:ext uri="{FF2B5EF4-FFF2-40B4-BE49-F238E27FC236}">
                    <a16:creationId xmlns:a16="http://schemas.microsoft.com/office/drawing/2014/main" id="{9B7E7054-A1E3-A587-62A8-11876993D4D4}"/>
                  </a:ext>
                </a:extLst>
              </p:cNvPr>
              <p:cNvCxnSpPr>
                <a:cxnSpLocks/>
              </p:cNvCxnSpPr>
              <p:nvPr/>
            </p:nvCxnSpPr>
            <p:spPr bwMode="auto">
              <a:xfrm>
                <a:off x="4986867" y="158750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91" name="Straight Connector 9990">
                <a:extLst>
                  <a:ext uri="{FF2B5EF4-FFF2-40B4-BE49-F238E27FC236}">
                    <a16:creationId xmlns:a16="http://schemas.microsoft.com/office/drawing/2014/main" id="{B8E04F7D-F19F-DA02-A26D-89ABD040F7E5}"/>
                  </a:ext>
                </a:extLst>
              </p:cNvPr>
              <p:cNvCxnSpPr>
                <a:cxnSpLocks/>
              </p:cNvCxnSpPr>
              <p:nvPr/>
            </p:nvCxnSpPr>
            <p:spPr bwMode="auto">
              <a:xfrm>
                <a:off x="4967817" y="158750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92" name="Straight Connector 9991">
                <a:extLst>
                  <a:ext uri="{FF2B5EF4-FFF2-40B4-BE49-F238E27FC236}">
                    <a16:creationId xmlns:a16="http://schemas.microsoft.com/office/drawing/2014/main" id="{D9BBFBA6-6F55-A642-46EA-155333341BF3}"/>
                  </a:ext>
                </a:extLst>
              </p:cNvPr>
              <p:cNvCxnSpPr>
                <a:cxnSpLocks/>
              </p:cNvCxnSpPr>
              <p:nvPr/>
            </p:nvCxnSpPr>
            <p:spPr bwMode="auto">
              <a:xfrm>
                <a:off x="4954058" y="158432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93" name="Straight Connector 9992">
                <a:extLst>
                  <a:ext uri="{FF2B5EF4-FFF2-40B4-BE49-F238E27FC236}">
                    <a16:creationId xmlns:a16="http://schemas.microsoft.com/office/drawing/2014/main" id="{C2B89229-F875-63D8-133C-671D9AD502AC}"/>
                  </a:ext>
                </a:extLst>
              </p:cNvPr>
              <p:cNvCxnSpPr>
                <a:cxnSpLocks/>
              </p:cNvCxnSpPr>
              <p:nvPr/>
            </p:nvCxnSpPr>
            <p:spPr bwMode="auto">
              <a:xfrm>
                <a:off x="4942416" y="158432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94" name="Straight Connector 9993">
                <a:extLst>
                  <a:ext uri="{FF2B5EF4-FFF2-40B4-BE49-F238E27FC236}">
                    <a16:creationId xmlns:a16="http://schemas.microsoft.com/office/drawing/2014/main" id="{272E269F-508A-171A-D129-14B9CAAA41D7}"/>
                  </a:ext>
                </a:extLst>
              </p:cNvPr>
              <p:cNvCxnSpPr>
                <a:cxnSpLocks/>
              </p:cNvCxnSpPr>
              <p:nvPr/>
            </p:nvCxnSpPr>
            <p:spPr bwMode="auto">
              <a:xfrm>
                <a:off x="4839758" y="158432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95" name="Straight Connector 9994">
                <a:extLst>
                  <a:ext uri="{FF2B5EF4-FFF2-40B4-BE49-F238E27FC236}">
                    <a16:creationId xmlns:a16="http://schemas.microsoft.com/office/drawing/2014/main" id="{932553C0-69A5-A069-1083-2FDDF54D64F9}"/>
                  </a:ext>
                </a:extLst>
              </p:cNvPr>
              <p:cNvCxnSpPr>
                <a:cxnSpLocks/>
              </p:cNvCxnSpPr>
              <p:nvPr/>
            </p:nvCxnSpPr>
            <p:spPr bwMode="auto">
              <a:xfrm>
                <a:off x="4790016" y="158432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96" name="Straight Connector 9995">
                <a:extLst>
                  <a:ext uri="{FF2B5EF4-FFF2-40B4-BE49-F238E27FC236}">
                    <a16:creationId xmlns:a16="http://schemas.microsoft.com/office/drawing/2014/main" id="{5C613BFE-3A66-58E8-A391-7EF7921CCEF5}"/>
                  </a:ext>
                </a:extLst>
              </p:cNvPr>
              <p:cNvCxnSpPr>
                <a:cxnSpLocks/>
              </p:cNvCxnSpPr>
              <p:nvPr/>
            </p:nvCxnSpPr>
            <p:spPr bwMode="auto">
              <a:xfrm>
                <a:off x="4773083" y="158432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97" name="Straight Connector 9996">
                <a:extLst>
                  <a:ext uri="{FF2B5EF4-FFF2-40B4-BE49-F238E27FC236}">
                    <a16:creationId xmlns:a16="http://schemas.microsoft.com/office/drawing/2014/main" id="{D7952A4C-DA93-CD48-8F92-341FBD8CE1BE}"/>
                  </a:ext>
                </a:extLst>
              </p:cNvPr>
              <p:cNvCxnSpPr>
                <a:cxnSpLocks/>
              </p:cNvCxnSpPr>
              <p:nvPr/>
            </p:nvCxnSpPr>
            <p:spPr bwMode="auto">
              <a:xfrm>
                <a:off x="4737099" y="158432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98" name="Straight Connector 9997">
                <a:extLst>
                  <a:ext uri="{FF2B5EF4-FFF2-40B4-BE49-F238E27FC236}">
                    <a16:creationId xmlns:a16="http://schemas.microsoft.com/office/drawing/2014/main" id="{72209C99-57EE-69BB-AE66-4615468D0809}"/>
                  </a:ext>
                </a:extLst>
              </p:cNvPr>
              <p:cNvCxnSpPr>
                <a:cxnSpLocks/>
              </p:cNvCxnSpPr>
              <p:nvPr/>
            </p:nvCxnSpPr>
            <p:spPr bwMode="auto">
              <a:xfrm>
                <a:off x="4701115" y="158432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999" name="Straight Connector 9998">
                <a:extLst>
                  <a:ext uri="{FF2B5EF4-FFF2-40B4-BE49-F238E27FC236}">
                    <a16:creationId xmlns:a16="http://schemas.microsoft.com/office/drawing/2014/main" id="{8BFC4AD2-F6EB-DC59-98AA-B0870E12F3DB}"/>
                  </a:ext>
                </a:extLst>
              </p:cNvPr>
              <p:cNvCxnSpPr>
                <a:cxnSpLocks/>
              </p:cNvCxnSpPr>
              <p:nvPr/>
            </p:nvCxnSpPr>
            <p:spPr bwMode="auto">
              <a:xfrm>
                <a:off x="4689473" y="158432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00" name="Straight Connector 9999">
                <a:extLst>
                  <a:ext uri="{FF2B5EF4-FFF2-40B4-BE49-F238E27FC236}">
                    <a16:creationId xmlns:a16="http://schemas.microsoft.com/office/drawing/2014/main" id="{EDBC8FBD-E206-4B4D-49EE-E24B2BDD7D9E}"/>
                  </a:ext>
                </a:extLst>
              </p:cNvPr>
              <p:cNvCxnSpPr>
                <a:cxnSpLocks/>
              </p:cNvCxnSpPr>
              <p:nvPr/>
            </p:nvCxnSpPr>
            <p:spPr bwMode="auto">
              <a:xfrm>
                <a:off x="4659840" y="1584326"/>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01" name="Straight Connector 10000">
                <a:extLst>
                  <a:ext uri="{FF2B5EF4-FFF2-40B4-BE49-F238E27FC236}">
                    <a16:creationId xmlns:a16="http://schemas.microsoft.com/office/drawing/2014/main" id="{17CBACC7-D338-73DD-D40C-BFAB91AB22AB}"/>
                  </a:ext>
                </a:extLst>
              </p:cNvPr>
              <p:cNvCxnSpPr>
                <a:cxnSpLocks/>
              </p:cNvCxnSpPr>
              <p:nvPr/>
            </p:nvCxnSpPr>
            <p:spPr bwMode="auto">
              <a:xfrm>
                <a:off x="4597398" y="1583267"/>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02" name="Straight Connector 10001">
                <a:extLst>
                  <a:ext uri="{FF2B5EF4-FFF2-40B4-BE49-F238E27FC236}">
                    <a16:creationId xmlns:a16="http://schemas.microsoft.com/office/drawing/2014/main" id="{6463E84F-A01A-3D56-34DD-73B9B498FD4E}"/>
                  </a:ext>
                </a:extLst>
              </p:cNvPr>
              <p:cNvCxnSpPr>
                <a:cxnSpLocks/>
              </p:cNvCxnSpPr>
              <p:nvPr/>
            </p:nvCxnSpPr>
            <p:spPr bwMode="auto">
              <a:xfrm>
                <a:off x="4580465" y="157585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03" name="Straight Connector 10002">
                <a:extLst>
                  <a:ext uri="{FF2B5EF4-FFF2-40B4-BE49-F238E27FC236}">
                    <a16:creationId xmlns:a16="http://schemas.microsoft.com/office/drawing/2014/main" id="{88689E34-72BF-2264-0AB4-030AB907E515}"/>
                  </a:ext>
                </a:extLst>
              </p:cNvPr>
              <p:cNvCxnSpPr>
                <a:cxnSpLocks/>
              </p:cNvCxnSpPr>
              <p:nvPr/>
            </p:nvCxnSpPr>
            <p:spPr bwMode="auto">
              <a:xfrm>
                <a:off x="4521198" y="157585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04" name="Straight Connector 10003">
                <a:extLst>
                  <a:ext uri="{FF2B5EF4-FFF2-40B4-BE49-F238E27FC236}">
                    <a16:creationId xmlns:a16="http://schemas.microsoft.com/office/drawing/2014/main" id="{322E9E61-E5FA-9BA8-24EF-58A177EE820D}"/>
                  </a:ext>
                </a:extLst>
              </p:cNvPr>
              <p:cNvCxnSpPr>
                <a:cxnSpLocks/>
              </p:cNvCxnSpPr>
              <p:nvPr/>
            </p:nvCxnSpPr>
            <p:spPr bwMode="auto">
              <a:xfrm>
                <a:off x="4501090" y="157585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05" name="Straight Connector 10004">
                <a:extLst>
                  <a:ext uri="{FF2B5EF4-FFF2-40B4-BE49-F238E27FC236}">
                    <a16:creationId xmlns:a16="http://schemas.microsoft.com/office/drawing/2014/main" id="{E10BEB4C-846D-A980-B62C-B7530E4A73D8}"/>
                  </a:ext>
                </a:extLst>
              </p:cNvPr>
              <p:cNvCxnSpPr>
                <a:cxnSpLocks/>
              </p:cNvCxnSpPr>
              <p:nvPr/>
            </p:nvCxnSpPr>
            <p:spPr bwMode="auto">
              <a:xfrm>
                <a:off x="4493681" y="157585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06" name="Straight Connector 10005">
                <a:extLst>
                  <a:ext uri="{FF2B5EF4-FFF2-40B4-BE49-F238E27FC236}">
                    <a16:creationId xmlns:a16="http://schemas.microsoft.com/office/drawing/2014/main" id="{F5497587-E533-8187-E3C9-3EF3774B245D}"/>
                  </a:ext>
                </a:extLst>
              </p:cNvPr>
              <p:cNvCxnSpPr>
                <a:cxnSpLocks/>
              </p:cNvCxnSpPr>
              <p:nvPr/>
            </p:nvCxnSpPr>
            <p:spPr bwMode="auto">
              <a:xfrm>
                <a:off x="4482039" y="157585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07" name="Straight Connector 10006">
                <a:extLst>
                  <a:ext uri="{FF2B5EF4-FFF2-40B4-BE49-F238E27FC236}">
                    <a16:creationId xmlns:a16="http://schemas.microsoft.com/office/drawing/2014/main" id="{7E8E7151-2F5F-DDAC-F4CC-706034261FB5}"/>
                  </a:ext>
                </a:extLst>
              </p:cNvPr>
              <p:cNvCxnSpPr>
                <a:cxnSpLocks/>
              </p:cNvCxnSpPr>
              <p:nvPr/>
            </p:nvCxnSpPr>
            <p:spPr bwMode="auto">
              <a:xfrm>
                <a:off x="4415364" y="1576917"/>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08" name="Straight Connector 10007">
                <a:extLst>
                  <a:ext uri="{FF2B5EF4-FFF2-40B4-BE49-F238E27FC236}">
                    <a16:creationId xmlns:a16="http://schemas.microsoft.com/office/drawing/2014/main" id="{1E4515F6-811D-AEF0-EBFC-B645F803A3F2}"/>
                  </a:ext>
                </a:extLst>
              </p:cNvPr>
              <p:cNvCxnSpPr>
                <a:cxnSpLocks/>
              </p:cNvCxnSpPr>
              <p:nvPr/>
            </p:nvCxnSpPr>
            <p:spPr bwMode="auto">
              <a:xfrm>
                <a:off x="4389964" y="157532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09" name="Straight Connector 10008">
                <a:extLst>
                  <a:ext uri="{FF2B5EF4-FFF2-40B4-BE49-F238E27FC236}">
                    <a16:creationId xmlns:a16="http://schemas.microsoft.com/office/drawing/2014/main" id="{D637BAE2-79CD-FDAF-D214-4B9B0A1DAD50}"/>
                  </a:ext>
                </a:extLst>
              </p:cNvPr>
              <p:cNvCxnSpPr>
                <a:cxnSpLocks/>
              </p:cNvCxnSpPr>
              <p:nvPr/>
            </p:nvCxnSpPr>
            <p:spPr bwMode="auto">
              <a:xfrm>
                <a:off x="4337048" y="1572154"/>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10" name="Straight Connector 10009">
                <a:extLst>
                  <a:ext uri="{FF2B5EF4-FFF2-40B4-BE49-F238E27FC236}">
                    <a16:creationId xmlns:a16="http://schemas.microsoft.com/office/drawing/2014/main" id="{8EC1C1C6-4BB8-6ABB-3EC1-8EE0324B6CB9}"/>
                  </a:ext>
                </a:extLst>
              </p:cNvPr>
              <p:cNvCxnSpPr>
                <a:cxnSpLocks/>
              </p:cNvCxnSpPr>
              <p:nvPr/>
            </p:nvCxnSpPr>
            <p:spPr bwMode="auto">
              <a:xfrm>
                <a:off x="4268256" y="156898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11" name="Straight Connector 10010">
                <a:extLst>
                  <a:ext uri="{FF2B5EF4-FFF2-40B4-BE49-F238E27FC236}">
                    <a16:creationId xmlns:a16="http://schemas.microsoft.com/office/drawing/2014/main" id="{500BD9E4-DF52-8960-4920-CD04596390EC}"/>
                  </a:ext>
                </a:extLst>
              </p:cNvPr>
              <p:cNvCxnSpPr>
                <a:cxnSpLocks/>
              </p:cNvCxnSpPr>
              <p:nvPr/>
            </p:nvCxnSpPr>
            <p:spPr bwMode="auto">
              <a:xfrm>
                <a:off x="4219573" y="156898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12" name="Straight Connector 10011">
                <a:extLst>
                  <a:ext uri="{FF2B5EF4-FFF2-40B4-BE49-F238E27FC236}">
                    <a16:creationId xmlns:a16="http://schemas.microsoft.com/office/drawing/2014/main" id="{7C3AF02F-A579-CAAA-6BEB-C7126690BB34}"/>
                  </a:ext>
                </a:extLst>
              </p:cNvPr>
              <p:cNvCxnSpPr>
                <a:cxnSpLocks/>
              </p:cNvCxnSpPr>
              <p:nvPr/>
            </p:nvCxnSpPr>
            <p:spPr bwMode="auto">
              <a:xfrm>
                <a:off x="4202640" y="156898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13" name="Straight Connector 10012">
                <a:extLst>
                  <a:ext uri="{FF2B5EF4-FFF2-40B4-BE49-F238E27FC236}">
                    <a16:creationId xmlns:a16="http://schemas.microsoft.com/office/drawing/2014/main" id="{9657E9CB-C07A-CDED-6AD6-33AF048F593D}"/>
                  </a:ext>
                </a:extLst>
              </p:cNvPr>
              <p:cNvCxnSpPr>
                <a:cxnSpLocks/>
              </p:cNvCxnSpPr>
              <p:nvPr/>
            </p:nvCxnSpPr>
            <p:spPr bwMode="auto">
              <a:xfrm>
                <a:off x="4192057" y="156898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14" name="Straight Connector 10013">
                <a:extLst>
                  <a:ext uri="{FF2B5EF4-FFF2-40B4-BE49-F238E27FC236}">
                    <a16:creationId xmlns:a16="http://schemas.microsoft.com/office/drawing/2014/main" id="{B1207DC4-C98C-6C45-0073-5FD5916FBA64}"/>
                  </a:ext>
                </a:extLst>
              </p:cNvPr>
              <p:cNvCxnSpPr>
                <a:cxnSpLocks/>
              </p:cNvCxnSpPr>
              <p:nvPr/>
            </p:nvCxnSpPr>
            <p:spPr bwMode="auto">
              <a:xfrm>
                <a:off x="4192057" y="1567921"/>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15" name="Straight Connector 10014">
                <a:extLst>
                  <a:ext uri="{FF2B5EF4-FFF2-40B4-BE49-F238E27FC236}">
                    <a16:creationId xmlns:a16="http://schemas.microsoft.com/office/drawing/2014/main" id="{E11090D7-17BE-DD6C-3628-DF1A767DDA27}"/>
                  </a:ext>
                </a:extLst>
              </p:cNvPr>
              <p:cNvCxnSpPr>
                <a:cxnSpLocks/>
              </p:cNvCxnSpPr>
              <p:nvPr/>
            </p:nvCxnSpPr>
            <p:spPr bwMode="auto">
              <a:xfrm>
                <a:off x="4161366" y="157003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16" name="Straight Connector 10015">
                <a:extLst>
                  <a:ext uri="{FF2B5EF4-FFF2-40B4-BE49-F238E27FC236}">
                    <a16:creationId xmlns:a16="http://schemas.microsoft.com/office/drawing/2014/main" id="{2BD5F556-E9CF-AAA2-5B65-B089B43CBCD4}"/>
                  </a:ext>
                </a:extLst>
              </p:cNvPr>
              <p:cNvCxnSpPr>
                <a:cxnSpLocks/>
              </p:cNvCxnSpPr>
              <p:nvPr/>
            </p:nvCxnSpPr>
            <p:spPr bwMode="auto">
              <a:xfrm>
                <a:off x="4080933" y="156898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17" name="Straight Connector 10016">
                <a:extLst>
                  <a:ext uri="{FF2B5EF4-FFF2-40B4-BE49-F238E27FC236}">
                    <a16:creationId xmlns:a16="http://schemas.microsoft.com/office/drawing/2014/main" id="{B87FBC82-9F8A-ABB8-9F56-44689A30DDC3}"/>
                  </a:ext>
                </a:extLst>
              </p:cNvPr>
              <p:cNvCxnSpPr>
                <a:cxnSpLocks/>
              </p:cNvCxnSpPr>
              <p:nvPr/>
            </p:nvCxnSpPr>
            <p:spPr bwMode="auto">
              <a:xfrm>
                <a:off x="4061883" y="156898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18" name="Straight Connector 10017">
                <a:extLst>
                  <a:ext uri="{FF2B5EF4-FFF2-40B4-BE49-F238E27FC236}">
                    <a16:creationId xmlns:a16="http://schemas.microsoft.com/office/drawing/2014/main" id="{FDD34F1C-9F59-B700-1958-8CD55831791A}"/>
                  </a:ext>
                </a:extLst>
              </p:cNvPr>
              <p:cNvCxnSpPr>
                <a:cxnSpLocks/>
              </p:cNvCxnSpPr>
              <p:nvPr/>
            </p:nvCxnSpPr>
            <p:spPr bwMode="auto">
              <a:xfrm>
                <a:off x="4046008" y="156898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19" name="Straight Connector 10018">
                <a:extLst>
                  <a:ext uri="{FF2B5EF4-FFF2-40B4-BE49-F238E27FC236}">
                    <a16:creationId xmlns:a16="http://schemas.microsoft.com/office/drawing/2014/main" id="{7E97C408-9CDA-CCDD-0FA7-150C3747B644}"/>
                  </a:ext>
                </a:extLst>
              </p:cNvPr>
              <p:cNvCxnSpPr>
                <a:cxnSpLocks/>
              </p:cNvCxnSpPr>
              <p:nvPr/>
            </p:nvCxnSpPr>
            <p:spPr bwMode="auto">
              <a:xfrm>
                <a:off x="4036483" y="156898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20" name="Straight Connector 10019">
                <a:extLst>
                  <a:ext uri="{FF2B5EF4-FFF2-40B4-BE49-F238E27FC236}">
                    <a16:creationId xmlns:a16="http://schemas.microsoft.com/office/drawing/2014/main" id="{831DF98A-F612-52C1-E9DE-5EBBAF0CBC34}"/>
                  </a:ext>
                </a:extLst>
              </p:cNvPr>
              <p:cNvCxnSpPr>
                <a:cxnSpLocks/>
              </p:cNvCxnSpPr>
              <p:nvPr/>
            </p:nvCxnSpPr>
            <p:spPr bwMode="auto">
              <a:xfrm>
                <a:off x="3995208" y="156898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21" name="Straight Connector 10020">
                <a:extLst>
                  <a:ext uri="{FF2B5EF4-FFF2-40B4-BE49-F238E27FC236}">
                    <a16:creationId xmlns:a16="http://schemas.microsoft.com/office/drawing/2014/main" id="{B6F4DB36-016A-776D-2366-CD2D61F68F36}"/>
                  </a:ext>
                </a:extLst>
              </p:cNvPr>
              <p:cNvCxnSpPr>
                <a:cxnSpLocks/>
              </p:cNvCxnSpPr>
              <p:nvPr/>
            </p:nvCxnSpPr>
            <p:spPr bwMode="auto">
              <a:xfrm>
                <a:off x="3984625" y="156898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22" name="Straight Connector 10021">
                <a:extLst>
                  <a:ext uri="{FF2B5EF4-FFF2-40B4-BE49-F238E27FC236}">
                    <a16:creationId xmlns:a16="http://schemas.microsoft.com/office/drawing/2014/main" id="{8F73C5EA-F01D-5A5B-EBD0-C374B8EA26C3}"/>
                  </a:ext>
                </a:extLst>
              </p:cNvPr>
              <p:cNvCxnSpPr>
                <a:cxnSpLocks/>
              </p:cNvCxnSpPr>
              <p:nvPr/>
            </p:nvCxnSpPr>
            <p:spPr bwMode="auto">
              <a:xfrm>
                <a:off x="3967691" y="1568980"/>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23" name="Straight Connector 10022">
                <a:extLst>
                  <a:ext uri="{FF2B5EF4-FFF2-40B4-BE49-F238E27FC236}">
                    <a16:creationId xmlns:a16="http://schemas.microsoft.com/office/drawing/2014/main" id="{E8783B9F-928E-4EB7-A915-03336EDD9A5A}"/>
                  </a:ext>
                </a:extLst>
              </p:cNvPr>
              <p:cNvCxnSpPr>
                <a:cxnSpLocks/>
              </p:cNvCxnSpPr>
              <p:nvPr/>
            </p:nvCxnSpPr>
            <p:spPr bwMode="auto">
              <a:xfrm>
                <a:off x="3839633" y="155945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24" name="Straight Connector 10023">
                <a:extLst>
                  <a:ext uri="{FF2B5EF4-FFF2-40B4-BE49-F238E27FC236}">
                    <a16:creationId xmlns:a16="http://schemas.microsoft.com/office/drawing/2014/main" id="{B746D594-D5CB-BABC-4BDE-4E5C20DEBB9E}"/>
                  </a:ext>
                </a:extLst>
              </p:cNvPr>
              <p:cNvCxnSpPr>
                <a:cxnSpLocks/>
              </p:cNvCxnSpPr>
              <p:nvPr/>
            </p:nvCxnSpPr>
            <p:spPr bwMode="auto">
              <a:xfrm>
                <a:off x="3731683" y="155945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25" name="Straight Connector 10024">
                <a:extLst>
                  <a:ext uri="{FF2B5EF4-FFF2-40B4-BE49-F238E27FC236}">
                    <a16:creationId xmlns:a16="http://schemas.microsoft.com/office/drawing/2014/main" id="{94351971-1CF0-445D-E913-5AC45D1E9303}"/>
                  </a:ext>
                </a:extLst>
              </p:cNvPr>
              <p:cNvCxnSpPr>
                <a:cxnSpLocks/>
              </p:cNvCxnSpPr>
              <p:nvPr/>
            </p:nvCxnSpPr>
            <p:spPr bwMode="auto">
              <a:xfrm>
                <a:off x="3691467" y="155945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26" name="Straight Connector 10025">
                <a:extLst>
                  <a:ext uri="{FF2B5EF4-FFF2-40B4-BE49-F238E27FC236}">
                    <a16:creationId xmlns:a16="http://schemas.microsoft.com/office/drawing/2014/main" id="{8DE4F824-2CCC-73C9-AF64-31DE0A805C50}"/>
                  </a:ext>
                </a:extLst>
              </p:cNvPr>
              <p:cNvCxnSpPr>
                <a:cxnSpLocks/>
              </p:cNvCxnSpPr>
              <p:nvPr/>
            </p:nvCxnSpPr>
            <p:spPr bwMode="auto">
              <a:xfrm>
                <a:off x="3669242" y="155945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27" name="Straight Connector 10026">
                <a:extLst>
                  <a:ext uri="{FF2B5EF4-FFF2-40B4-BE49-F238E27FC236}">
                    <a16:creationId xmlns:a16="http://schemas.microsoft.com/office/drawing/2014/main" id="{14397263-2BA1-CB71-FF47-BF7814E7C84C}"/>
                  </a:ext>
                </a:extLst>
              </p:cNvPr>
              <p:cNvCxnSpPr>
                <a:cxnSpLocks/>
              </p:cNvCxnSpPr>
              <p:nvPr/>
            </p:nvCxnSpPr>
            <p:spPr bwMode="auto">
              <a:xfrm>
                <a:off x="3644900" y="155945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28" name="Straight Connector 10027">
                <a:extLst>
                  <a:ext uri="{FF2B5EF4-FFF2-40B4-BE49-F238E27FC236}">
                    <a16:creationId xmlns:a16="http://schemas.microsoft.com/office/drawing/2014/main" id="{CE1CE235-AD2A-9466-252E-D52694B246EF}"/>
                  </a:ext>
                </a:extLst>
              </p:cNvPr>
              <p:cNvCxnSpPr>
                <a:cxnSpLocks/>
              </p:cNvCxnSpPr>
              <p:nvPr/>
            </p:nvCxnSpPr>
            <p:spPr bwMode="auto">
              <a:xfrm>
                <a:off x="3639609" y="155945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29" name="Straight Connector 10028">
                <a:extLst>
                  <a:ext uri="{FF2B5EF4-FFF2-40B4-BE49-F238E27FC236}">
                    <a16:creationId xmlns:a16="http://schemas.microsoft.com/office/drawing/2014/main" id="{5EDBC58F-893D-6B3E-563D-8650DB73E277}"/>
                  </a:ext>
                </a:extLst>
              </p:cNvPr>
              <p:cNvCxnSpPr>
                <a:cxnSpLocks/>
              </p:cNvCxnSpPr>
              <p:nvPr/>
            </p:nvCxnSpPr>
            <p:spPr bwMode="auto">
              <a:xfrm>
                <a:off x="3603625" y="155945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30" name="Straight Connector 10029">
                <a:extLst>
                  <a:ext uri="{FF2B5EF4-FFF2-40B4-BE49-F238E27FC236}">
                    <a16:creationId xmlns:a16="http://schemas.microsoft.com/office/drawing/2014/main" id="{CA06851A-5EBB-81F8-C8CF-69B0A26954F6}"/>
                  </a:ext>
                </a:extLst>
              </p:cNvPr>
              <p:cNvCxnSpPr>
                <a:cxnSpLocks/>
              </p:cNvCxnSpPr>
              <p:nvPr/>
            </p:nvCxnSpPr>
            <p:spPr bwMode="auto">
              <a:xfrm>
                <a:off x="3567642" y="155945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31" name="Straight Connector 10030">
                <a:extLst>
                  <a:ext uri="{FF2B5EF4-FFF2-40B4-BE49-F238E27FC236}">
                    <a16:creationId xmlns:a16="http://schemas.microsoft.com/office/drawing/2014/main" id="{32A82541-3636-B817-B604-B47CAF81D818}"/>
                  </a:ext>
                </a:extLst>
              </p:cNvPr>
              <p:cNvCxnSpPr>
                <a:cxnSpLocks/>
              </p:cNvCxnSpPr>
              <p:nvPr/>
            </p:nvCxnSpPr>
            <p:spPr bwMode="auto">
              <a:xfrm>
                <a:off x="3544358" y="155945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32" name="Straight Connector 10031">
                <a:extLst>
                  <a:ext uri="{FF2B5EF4-FFF2-40B4-BE49-F238E27FC236}">
                    <a16:creationId xmlns:a16="http://schemas.microsoft.com/office/drawing/2014/main" id="{058882CC-3B92-8C52-0741-1140E5F8F972}"/>
                  </a:ext>
                </a:extLst>
              </p:cNvPr>
              <p:cNvCxnSpPr>
                <a:cxnSpLocks/>
              </p:cNvCxnSpPr>
              <p:nvPr/>
            </p:nvCxnSpPr>
            <p:spPr bwMode="auto">
              <a:xfrm>
                <a:off x="3513667" y="155945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33" name="Straight Connector 10032">
                <a:extLst>
                  <a:ext uri="{FF2B5EF4-FFF2-40B4-BE49-F238E27FC236}">
                    <a16:creationId xmlns:a16="http://schemas.microsoft.com/office/drawing/2014/main" id="{B93C9424-AE68-872A-DE4A-B980D158354A}"/>
                  </a:ext>
                </a:extLst>
              </p:cNvPr>
              <p:cNvCxnSpPr>
                <a:cxnSpLocks/>
              </p:cNvCxnSpPr>
              <p:nvPr/>
            </p:nvCxnSpPr>
            <p:spPr bwMode="auto">
              <a:xfrm>
                <a:off x="3462867" y="15541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34" name="Straight Connector 10033">
                <a:extLst>
                  <a:ext uri="{FF2B5EF4-FFF2-40B4-BE49-F238E27FC236}">
                    <a16:creationId xmlns:a16="http://schemas.microsoft.com/office/drawing/2014/main" id="{8BD95152-25EB-4BB2-F067-5EBC1A8AAC2F}"/>
                  </a:ext>
                </a:extLst>
              </p:cNvPr>
              <p:cNvCxnSpPr>
                <a:cxnSpLocks/>
              </p:cNvCxnSpPr>
              <p:nvPr/>
            </p:nvCxnSpPr>
            <p:spPr bwMode="auto">
              <a:xfrm>
                <a:off x="3426884" y="15541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35" name="Straight Connector 10034">
                <a:extLst>
                  <a:ext uri="{FF2B5EF4-FFF2-40B4-BE49-F238E27FC236}">
                    <a16:creationId xmlns:a16="http://schemas.microsoft.com/office/drawing/2014/main" id="{9CDA1B88-8F7C-A22E-FE7D-404503BB169D}"/>
                  </a:ext>
                </a:extLst>
              </p:cNvPr>
              <p:cNvCxnSpPr>
                <a:cxnSpLocks/>
              </p:cNvCxnSpPr>
              <p:nvPr/>
            </p:nvCxnSpPr>
            <p:spPr bwMode="auto">
              <a:xfrm>
                <a:off x="3413126" y="15541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36" name="Straight Connector 10035">
                <a:extLst>
                  <a:ext uri="{FF2B5EF4-FFF2-40B4-BE49-F238E27FC236}">
                    <a16:creationId xmlns:a16="http://schemas.microsoft.com/office/drawing/2014/main" id="{E539BED9-A58D-D4E5-F218-CD1A27F2CFB0}"/>
                  </a:ext>
                </a:extLst>
              </p:cNvPr>
              <p:cNvCxnSpPr>
                <a:cxnSpLocks/>
              </p:cNvCxnSpPr>
              <p:nvPr/>
            </p:nvCxnSpPr>
            <p:spPr bwMode="auto">
              <a:xfrm>
                <a:off x="3364442" y="15541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37" name="Straight Connector 10036">
                <a:extLst>
                  <a:ext uri="{FF2B5EF4-FFF2-40B4-BE49-F238E27FC236}">
                    <a16:creationId xmlns:a16="http://schemas.microsoft.com/office/drawing/2014/main" id="{4B5F64DB-4C81-0D29-84A0-DF6D063A31AE}"/>
                  </a:ext>
                </a:extLst>
              </p:cNvPr>
              <p:cNvCxnSpPr>
                <a:cxnSpLocks/>
              </p:cNvCxnSpPr>
              <p:nvPr/>
            </p:nvCxnSpPr>
            <p:spPr bwMode="auto">
              <a:xfrm>
                <a:off x="3249083" y="15541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38" name="Straight Connector 10037">
                <a:extLst>
                  <a:ext uri="{FF2B5EF4-FFF2-40B4-BE49-F238E27FC236}">
                    <a16:creationId xmlns:a16="http://schemas.microsoft.com/office/drawing/2014/main" id="{0B0C1E5D-3E0D-BE00-47CA-7F31EA700717}"/>
                  </a:ext>
                </a:extLst>
              </p:cNvPr>
              <p:cNvCxnSpPr>
                <a:cxnSpLocks/>
              </p:cNvCxnSpPr>
              <p:nvPr/>
            </p:nvCxnSpPr>
            <p:spPr bwMode="auto">
              <a:xfrm>
                <a:off x="3224742" y="15541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39" name="Straight Connector 10038">
                <a:extLst>
                  <a:ext uri="{FF2B5EF4-FFF2-40B4-BE49-F238E27FC236}">
                    <a16:creationId xmlns:a16="http://schemas.microsoft.com/office/drawing/2014/main" id="{BA7CC7D5-D5AE-4127-0C89-86BA3D57B4B8}"/>
                  </a:ext>
                </a:extLst>
              </p:cNvPr>
              <p:cNvCxnSpPr>
                <a:cxnSpLocks/>
              </p:cNvCxnSpPr>
              <p:nvPr/>
            </p:nvCxnSpPr>
            <p:spPr bwMode="auto">
              <a:xfrm>
                <a:off x="3206750" y="1554165"/>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40" name="Straight Connector 10039">
                <a:extLst>
                  <a:ext uri="{FF2B5EF4-FFF2-40B4-BE49-F238E27FC236}">
                    <a16:creationId xmlns:a16="http://schemas.microsoft.com/office/drawing/2014/main" id="{85ABCF8B-FB87-6F73-1EF3-7A971F4C9135}"/>
                  </a:ext>
                </a:extLst>
              </p:cNvPr>
              <p:cNvCxnSpPr>
                <a:cxnSpLocks/>
              </p:cNvCxnSpPr>
              <p:nvPr/>
            </p:nvCxnSpPr>
            <p:spPr bwMode="auto">
              <a:xfrm>
                <a:off x="3096684"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41" name="Straight Connector 10040">
                <a:extLst>
                  <a:ext uri="{FF2B5EF4-FFF2-40B4-BE49-F238E27FC236}">
                    <a16:creationId xmlns:a16="http://schemas.microsoft.com/office/drawing/2014/main" id="{68C6ADEB-0E86-0C19-696C-0D3EB7AC33DE}"/>
                  </a:ext>
                </a:extLst>
              </p:cNvPr>
              <p:cNvCxnSpPr>
                <a:cxnSpLocks/>
              </p:cNvCxnSpPr>
              <p:nvPr/>
            </p:nvCxnSpPr>
            <p:spPr bwMode="auto">
              <a:xfrm>
                <a:off x="3059643"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42" name="Straight Connector 10041">
                <a:extLst>
                  <a:ext uri="{FF2B5EF4-FFF2-40B4-BE49-F238E27FC236}">
                    <a16:creationId xmlns:a16="http://schemas.microsoft.com/office/drawing/2014/main" id="{61E7D3A2-988B-E7AB-3C16-2AE39D875507}"/>
                  </a:ext>
                </a:extLst>
              </p:cNvPr>
              <p:cNvCxnSpPr>
                <a:cxnSpLocks/>
              </p:cNvCxnSpPr>
              <p:nvPr/>
            </p:nvCxnSpPr>
            <p:spPr bwMode="auto">
              <a:xfrm>
                <a:off x="2967568"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43" name="Straight Connector 10042">
                <a:extLst>
                  <a:ext uri="{FF2B5EF4-FFF2-40B4-BE49-F238E27FC236}">
                    <a16:creationId xmlns:a16="http://schemas.microsoft.com/office/drawing/2014/main" id="{B7C9BFAC-524D-1021-3BBC-BB61D2E84D56}"/>
                  </a:ext>
                </a:extLst>
              </p:cNvPr>
              <p:cNvCxnSpPr>
                <a:cxnSpLocks/>
              </p:cNvCxnSpPr>
              <p:nvPr/>
            </p:nvCxnSpPr>
            <p:spPr bwMode="auto">
              <a:xfrm>
                <a:off x="2953809"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44" name="Straight Connector 10043">
                <a:extLst>
                  <a:ext uri="{FF2B5EF4-FFF2-40B4-BE49-F238E27FC236}">
                    <a16:creationId xmlns:a16="http://schemas.microsoft.com/office/drawing/2014/main" id="{78A4A1FA-8243-16D0-8941-C5E8F4C4A063}"/>
                  </a:ext>
                </a:extLst>
              </p:cNvPr>
              <p:cNvCxnSpPr>
                <a:cxnSpLocks/>
              </p:cNvCxnSpPr>
              <p:nvPr/>
            </p:nvCxnSpPr>
            <p:spPr bwMode="auto">
              <a:xfrm>
                <a:off x="2914651"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45" name="Straight Connector 10044">
                <a:extLst>
                  <a:ext uri="{FF2B5EF4-FFF2-40B4-BE49-F238E27FC236}">
                    <a16:creationId xmlns:a16="http://schemas.microsoft.com/office/drawing/2014/main" id="{4F0D5070-EC4B-8F87-6639-1BC49CB0D7F7}"/>
                  </a:ext>
                </a:extLst>
              </p:cNvPr>
              <p:cNvCxnSpPr>
                <a:cxnSpLocks/>
              </p:cNvCxnSpPr>
              <p:nvPr/>
            </p:nvCxnSpPr>
            <p:spPr bwMode="auto">
              <a:xfrm>
                <a:off x="2828926"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10046" name="Straight Connector 10045">
                <a:extLst>
                  <a:ext uri="{FF2B5EF4-FFF2-40B4-BE49-F238E27FC236}">
                    <a16:creationId xmlns:a16="http://schemas.microsoft.com/office/drawing/2014/main" id="{DB4B258C-2C69-CA54-6D0C-9D2625EAE3F5}"/>
                  </a:ext>
                </a:extLst>
              </p:cNvPr>
              <p:cNvCxnSpPr>
                <a:cxnSpLocks/>
              </p:cNvCxnSpPr>
              <p:nvPr/>
            </p:nvCxnSpPr>
            <p:spPr bwMode="auto">
              <a:xfrm>
                <a:off x="2769659" y="1552049"/>
                <a:ext cx="0" cy="49742"/>
              </a:xfrm>
              <a:prstGeom prst="line">
                <a:avLst/>
              </a:prstGeom>
              <a:noFill/>
              <a:ln w="12700" cap="flat" cmpd="sng" algn="ctr">
                <a:solidFill>
                  <a:schemeClr val="accent3"/>
                </a:solidFill>
                <a:prstDash val="solid"/>
                <a:round/>
                <a:headEnd type="none" w="med" len="med"/>
                <a:tailEnd type="none" w="med" len="med"/>
              </a:ln>
              <a:effectLst/>
            </p:spPr>
          </p:cxnSp>
        </p:grpSp>
        <p:cxnSp>
          <p:nvCxnSpPr>
            <p:cNvPr id="9567" name="Straight Connector 9566">
              <a:extLst>
                <a:ext uri="{FF2B5EF4-FFF2-40B4-BE49-F238E27FC236}">
                  <a16:creationId xmlns:a16="http://schemas.microsoft.com/office/drawing/2014/main" id="{8B192844-DA50-750D-066E-9B5BABAE0500}"/>
                </a:ext>
              </a:extLst>
            </p:cNvPr>
            <p:cNvCxnSpPr>
              <a:cxnSpLocks/>
            </p:cNvCxnSpPr>
            <p:nvPr/>
          </p:nvCxnSpPr>
          <p:spPr bwMode="auto">
            <a:xfrm>
              <a:off x="2665942"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68" name="Straight Connector 9567">
              <a:extLst>
                <a:ext uri="{FF2B5EF4-FFF2-40B4-BE49-F238E27FC236}">
                  <a16:creationId xmlns:a16="http://schemas.microsoft.com/office/drawing/2014/main" id="{3991ACB0-15A2-3B6E-9AFB-63822A8126F7}"/>
                </a:ext>
              </a:extLst>
            </p:cNvPr>
            <p:cNvCxnSpPr>
              <a:cxnSpLocks/>
            </p:cNvCxnSpPr>
            <p:nvPr/>
          </p:nvCxnSpPr>
          <p:spPr bwMode="auto">
            <a:xfrm>
              <a:off x="2644775"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69" name="Straight Connector 9568">
              <a:extLst>
                <a:ext uri="{FF2B5EF4-FFF2-40B4-BE49-F238E27FC236}">
                  <a16:creationId xmlns:a16="http://schemas.microsoft.com/office/drawing/2014/main" id="{D0648E3F-0B89-9924-3A66-EDF765CB9B85}"/>
                </a:ext>
              </a:extLst>
            </p:cNvPr>
            <p:cNvCxnSpPr>
              <a:cxnSpLocks/>
            </p:cNvCxnSpPr>
            <p:nvPr/>
          </p:nvCxnSpPr>
          <p:spPr bwMode="auto">
            <a:xfrm>
              <a:off x="2615141"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70" name="Straight Connector 9569">
              <a:extLst>
                <a:ext uri="{FF2B5EF4-FFF2-40B4-BE49-F238E27FC236}">
                  <a16:creationId xmlns:a16="http://schemas.microsoft.com/office/drawing/2014/main" id="{00D96633-5E13-4F85-B761-E5CA8D13EF6E}"/>
                </a:ext>
              </a:extLst>
            </p:cNvPr>
            <p:cNvCxnSpPr>
              <a:cxnSpLocks/>
            </p:cNvCxnSpPr>
            <p:nvPr/>
          </p:nvCxnSpPr>
          <p:spPr bwMode="auto">
            <a:xfrm>
              <a:off x="2601383"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71" name="Straight Connector 9570">
              <a:extLst>
                <a:ext uri="{FF2B5EF4-FFF2-40B4-BE49-F238E27FC236}">
                  <a16:creationId xmlns:a16="http://schemas.microsoft.com/office/drawing/2014/main" id="{D4C3D9FA-7614-A81F-25FD-2783BC659208}"/>
                </a:ext>
              </a:extLst>
            </p:cNvPr>
            <p:cNvCxnSpPr>
              <a:cxnSpLocks/>
            </p:cNvCxnSpPr>
            <p:nvPr/>
          </p:nvCxnSpPr>
          <p:spPr bwMode="auto">
            <a:xfrm>
              <a:off x="2550583"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72" name="Straight Connector 9571">
              <a:extLst>
                <a:ext uri="{FF2B5EF4-FFF2-40B4-BE49-F238E27FC236}">
                  <a16:creationId xmlns:a16="http://schemas.microsoft.com/office/drawing/2014/main" id="{1E39E726-3EB9-1587-51D6-C257CDDE7C21}"/>
                </a:ext>
              </a:extLst>
            </p:cNvPr>
            <p:cNvCxnSpPr>
              <a:cxnSpLocks/>
            </p:cNvCxnSpPr>
            <p:nvPr/>
          </p:nvCxnSpPr>
          <p:spPr bwMode="auto">
            <a:xfrm>
              <a:off x="2542116"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73" name="Straight Connector 9572">
              <a:extLst>
                <a:ext uri="{FF2B5EF4-FFF2-40B4-BE49-F238E27FC236}">
                  <a16:creationId xmlns:a16="http://schemas.microsoft.com/office/drawing/2014/main" id="{BA479328-5BB4-3C95-E2A7-7BE2019F28F8}"/>
                </a:ext>
              </a:extLst>
            </p:cNvPr>
            <p:cNvCxnSpPr>
              <a:cxnSpLocks/>
            </p:cNvCxnSpPr>
            <p:nvPr/>
          </p:nvCxnSpPr>
          <p:spPr bwMode="auto">
            <a:xfrm>
              <a:off x="2522008"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74" name="Straight Connector 9573">
              <a:extLst>
                <a:ext uri="{FF2B5EF4-FFF2-40B4-BE49-F238E27FC236}">
                  <a16:creationId xmlns:a16="http://schemas.microsoft.com/office/drawing/2014/main" id="{14C85EFE-553A-F7DC-2ED4-C9A489CD5222}"/>
                </a:ext>
              </a:extLst>
            </p:cNvPr>
            <p:cNvCxnSpPr>
              <a:cxnSpLocks/>
            </p:cNvCxnSpPr>
            <p:nvPr/>
          </p:nvCxnSpPr>
          <p:spPr bwMode="auto">
            <a:xfrm>
              <a:off x="2513541"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75" name="Straight Connector 9574">
              <a:extLst>
                <a:ext uri="{FF2B5EF4-FFF2-40B4-BE49-F238E27FC236}">
                  <a16:creationId xmlns:a16="http://schemas.microsoft.com/office/drawing/2014/main" id="{0889BDB4-A177-8CD3-1853-6666C297862D}"/>
                </a:ext>
              </a:extLst>
            </p:cNvPr>
            <p:cNvCxnSpPr>
              <a:cxnSpLocks/>
            </p:cNvCxnSpPr>
            <p:nvPr/>
          </p:nvCxnSpPr>
          <p:spPr bwMode="auto">
            <a:xfrm>
              <a:off x="2486025"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76" name="Straight Connector 9575">
              <a:extLst>
                <a:ext uri="{FF2B5EF4-FFF2-40B4-BE49-F238E27FC236}">
                  <a16:creationId xmlns:a16="http://schemas.microsoft.com/office/drawing/2014/main" id="{88AEA675-4C77-C9EB-2D01-E827182B0A02}"/>
                </a:ext>
              </a:extLst>
            </p:cNvPr>
            <p:cNvCxnSpPr>
              <a:cxnSpLocks/>
            </p:cNvCxnSpPr>
            <p:nvPr/>
          </p:nvCxnSpPr>
          <p:spPr bwMode="auto">
            <a:xfrm>
              <a:off x="2479675"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77" name="Straight Connector 9576">
              <a:extLst>
                <a:ext uri="{FF2B5EF4-FFF2-40B4-BE49-F238E27FC236}">
                  <a16:creationId xmlns:a16="http://schemas.microsoft.com/office/drawing/2014/main" id="{B38EBA6E-348E-31F4-7ACA-DFD9C30EC265}"/>
                </a:ext>
              </a:extLst>
            </p:cNvPr>
            <p:cNvCxnSpPr>
              <a:cxnSpLocks/>
            </p:cNvCxnSpPr>
            <p:nvPr/>
          </p:nvCxnSpPr>
          <p:spPr bwMode="auto">
            <a:xfrm>
              <a:off x="2454275"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78" name="Straight Connector 9577">
              <a:extLst>
                <a:ext uri="{FF2B5EF4-FFF2-40B4-BE49-F238E27FC236}">
                  <a16:creationId xmlns:a16="http://schemas.microsoft.com/office/drawing/2014/main" id="{319820BD-848D-F0E7-9545-AF142D1E7742}"/>
                </a:ext>
              </a:extLst>
            </p:cNvPr>
            <p:cNvCxnSpPr>
              <a:cxnSpLocks/>
            </p:cNvCxnSpPr>
            <p:nvPr/>
          </p:nvCxnSpPr>
          <p:spPr bwMode="auto">
            <a:xfrm>
              <a:off x="2446866"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79" name="Straight Connector 9578">
              <a:extLst>
                <a:ext uri="{FF2B5EF4-FFF2-40B4-BE49-F238E27FC236}">
                  <a16:creationId xmlns:a16="http://schemas.microsoft.com/office/drawing/2014/main" id="{4D3344AA-71B9-DD5D-1672-31E81E616B70}"/>
                </a:ext>
              </a:extLst>
            </p:cNvPr>
            <p:cNvCxnSpPr>
              <a:cxnSpLocks/>
            </p:cNvCxnSpPr>
            <p:nvPr/>
          </p:nvCxnSpPr>
          <p:spPr bwMode="auto">
            <a:xfrm>
              <a:off x="2432049"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80" name="Straight Connector 9579">
              <a:extLst>
                <a:ext uri="{FF2B5EF4-FFF2-40B4-BE49-F238E27FC236}">
                  <a16:creationId xmlns:a16="http://schemas.microsoft.com/office/drawing/2014/main" id="{51A99CDB-1363-7FF4-D7CB-E7A6FB90C523}"/>
                </a:ext>
              </a:extLst>
            </p:cNvPr>
            <p:cNvCxnSpPr>
              <a:cxnSpLocks/>
            </p:cNvCxnSpPr>
            <p:nvPr/>
          </p:nvCxnSpPr>
          <p:spPr bwMode="auto">
            <a:xfrm>
              <a:off x="2426758"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81" name="Straight Connector 9580">
              <a:extLst>
                <a:ext uri="{FF2B5EF4-FFF2-40B4-BE49-F238E27FC236}">
                  <a16:creationId xmlns:a16="http://schemas.microsoft.com/office/drawing/2014/main" id="{7C189C05-1A50-86FA-9AF9-BAA2856274BE}"/>
                </a:ext>
              </a:extLst>
            </p:cNvPr>
            <p:cNvCxnSpPr>
              <a:cxnSpLocks/>
            </p:cNvCxnSpPr>
            <p:nvPr/>
          </p:nvCxnSpPr>
          <p:spPr bwMode="auto">
            <a:xfrm>
              <a:off x="2405592"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82" name="Straight Connector 9581">
              <a:extLst>
                <a:ext uri="{FF2B5EF4-FFF2-40B4-BE49-F238E27FC236}">
                  <a16:creationId xmlns:a16="http://schemas.microsoft.com/office/drawing/2014/main" id="{DEB83460-CFC3-E38E-E584-35E83FFEFC8C}"/>
                </a:ext>
              </a:extLst>
            </p:cNvPr>
            <p:cNvCxnSpPr>
              <a:cxnSpLocks/>
            </p:cNvCxnSpPr>
            <p:nvPr/>
          </p:nvCxnSpPr>
          <p:spPr bwMode="auto">
            <a:xfrm>
              <a:off x="2401359"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83" name="Straight Connector 9582">
              <a:extLst>
                <a:ext uri="{FF2B5EF4-FFF2-40B4-BE49-F238E27FC236}">
                  <a16:creationId xmlns:a16="http://schemas.microsoft.com/office/drawing/2014/main" id="{B46415F8-CE3B-AE8F-B5FF-95355096CA42}"/>
                </a:ext>
              </a:extLst>
            </p:cNvPr>
            <p:cNvCxnSpPr>
              <a:cxnSpLocks/>
            </p:cNvCxnSpPr>
            <p:nvPr/>
          </p:nvCxnSpPr>
          <p:spPr bwMode="auto">
            <a:xfrm>
              <a:off x="2386542"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84" name="Straight Connector 9583">
              <a:extLst>
                <a:ext uri="{FF2B5EF4-FFF2-40B4-BE49-F238E27FC236}">
                  <a16:creationId xmlns:a16="http://schemas.microsoft.com/office/drawing/2014/main" id="{3C27B988-1F5A-43F1-C0AE-8858407D70C7}"/>
                </a:ext>
              </a:extLst>
            </p:cNvPr>
            <p:cNvCxnSpPr>
              <a:cxnSpLocks/>
            </p:cNvCxnSpPr>
            <p:nvPr/>
          </p:nvCxnSpPr>
          <p:spPr bwMode="auto">
            <a:xfrm>
              <a:off x="2375959"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85" name="Straight Connector 9584">
              <a:extLst>
                <a:ext uri="{FF2B5EF4-FFF2-40B4-BE49-F238E27FC236}">
                  <a16:creationId xmlns:a16="http://schemas.microsoft.com/office/drawing/2014/main" id="{0E3837BA-70C8-1DDC-E643-BA7BDF233F5F}"/>
                </a:ext>
              </a:extLst>
            </p:cNvPr>
            <p:cNvCxnSpPr>
              <a:cxnSpLocks/>
            </p:cNvCxnSpPr>
            <p:nvPr/>
          </p:nvCxnSpPr>
          <p:spPr bwMode="auto">
            <a:xfrm>
              <a:off x="2361142"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86" name="Straight Connector 9585">
              <a:extLst>
                <a:ext uri="{FF2B5EF4-FFF2-40B4-BE49-F238E27FC236}">
                  <a16:creationId xmlns:a16="http://schemas.microsoft.com/office/drawing/2014/main" id="{878662E7-AA1F-8AD5-0E50-47936503A3C2}"/>
                </a:ext>
              </a:extLst>
            </p:cNvPr>
            <p:cNvCxnSpPr>
              <a:cxnSpLocks/>
            </p:cNvCxnSpPr>
            <p:nvPr/>
          </p:nvCxnSpPr>
          <p:spPr bwMode="auto">
            <a:xfrm>
              <a:off x="2321984"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87" name="Straight Connector 9586">
              <a:extLst>
                <a:ext uri="{FF2B5EF4-FFF2-40B4-BE49-F238E27FC236}">
                  <a16:creationId xmlns:a16="http://schemas.microsoft.com/office/drawing/2014/main" id="{CD345092-BC3C-5177-EE06-418802704D97}"/>
                </a:ext>
              </a:extLst>
            </p:cNvPr>
            <p:cNvCxnSpPr>
              <a:cxnSpLocks/>
            </p:cNvCxnSpPr>
            <p:nvPr/>
          </p:nvCxnSpPr>
          <p:spPr bwMode="auto">
            <a:xfrm>
              <a:off x="2313517" y="1552049"/>
              <a:ext cx="0" cy="49742"/>
            </a:xfrm>
            <a:prstGeom prst="line">
              <a:avLst/>
            </a:prstGeom>
            <a:noFill/>
            <a:ln w="12700" cap="flat" cmpd="sng" algn="ctr">
              <a:solidFill>
                <a:schemeClr val="accent3"/>
              </a:solidFill>
              <a:prstDash val="solid"/>
              <a:round/>
              <a:headEnd type="none" w="med" len="med"/>
              <a:tailEnd type="none" w="med" len="med"/>
            </a:ln>
            <a:effectLst/>
          </p:spPr>
        </p:cxnSp>
        <p:cxnSp>
          <p:nvCxnSpPr>
            <p:cNvPr id="9588" name="Straight Connector 9587">
              <a:extLst>
                <a:ext uri="{FF2B5EF4-FFF2-40B4-BE49-F238E27FC236}">
                  <a16:creationId xmlns:a16="http://schemas.microsoft.com/office/drawing/2014/main" id="{02E65B67-B601-3F18-E451-C080DB515B88}"/>
                </a:ext>
              </a:extLst>
            </p:cNvPr>
            <p:cNvCxnSpPr>
              <a:cxnSpLocks/>
            </p:cNvCxnSpPr>
            <p:nvPr/>
          </p:nvCxnSpPr>
          <p:spPr bwMode="auto">
            <a:xfrm>
              <a:off x="2301876" y="1552049"/>
              <a:ext cx="0" cy="49742"/>
            </a:xfrm>
            <a:prstGeom prst="line">
              <a:avLst/>
            </a:prstGeom>
            <a:noFill/>
            <a:ln w="12700" cap="flat" cmpd="sng" algn="ctr">
              <a:solidFill>
                <a:schemeClr val="accent3"/>
              </a:solidFill>
              <a:prstDash val="solid"/>
              <a:round/>
              <a:headEnd type="none" w="med" len="med"/>
              <a:tailEnd type="none" w="med" len="med"/>
            </a:ln>
            <a:effectLst/>
          </p:spPr>
        </p:cxnSp>
      </p:grpSp>
    </p:spTree>
    <p:extLst>
      <p:ext uri="{BB962C8B-B14F-4D97-AF65-F5344CB8AC3E}">
        <p14:creationId xmlns:p14="http://schemas.microsoft.com/office/powerpoint/2010/main" val="184981398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D72475-399B-42A6-808D-E0C6E97D9A2B}"/>
              </a:ext>
            </a:extLst>
          </p:cNvPr>
          <p:cNvSpPr>
            <a:spLocks noGrp="1"/>
          </p:cNvSpPr>
          <p:nvPr>
            <p:ph type="title"/>
          </p:nvPr>
        </p:nvSpPr>
        <p:spPr/>
        <p:txBody>
          <a:bodyPr/>
          <a:lstStyle/>
          <a:p>
            <a:r>
              <a:rPr lang="en-US" dirty="0"/>
              <a:t>monarchE: Outcomes by Cohort</a:t>
            </a:r>
          </a:p>
        </p:txBody>
      </p:sp>
      <p:graphicFrame>
        <p:nvGraphicFramePr>
          <p:cNvPr id="4" name="Group 32">
            <a:extLst>
              <a:ext uri="{FF2B5EF4-FFF2-40B4-BE49-F238E27FC236}">
                <a16:creationId xmlns:a16="http://schemas.microsoft.com/office/drawing/2014/main" id="{59CC3337-2B97-AA9D-9220-E5730A36D97A}"/>
              </a:ext>
            </a:extLst>
          </p:cNvPr>
          <p:cNvGraphicFramePr>
            <a:graphicFrameLocks noGrp="1"/>
          </p:cNvGraphicFramePr>
          <p:nvPr>
            <p:extLst>
              <p:ext uri="{D42A27DB-BD31-4B8C-83A1-F6EECF244321}">
                <p14:modId xmlns:p14="http://schemas.microsoft.com/office/powerpoint/2010/main" val="1044401904"/>
              </p:ext>
            </p:extLst>
          </p:nvPr>
        </p:nvGraphicFramePr>
        <p:xfrm>
          <a:off x="719138" y="1600200"/>
          <a:ext cx="10763064" cy="4228937"/>
        </p:xfrm>
        <a:graphic>
          <a:graphicData uri="http://schemas.openxmlformats.org/drawingml/2006/table">
            <a:tbl>
              <a:tblPr/>
              <a:tblGrid>
                <a:gridCol w="2428684">
                  <a:extLst>
                    <a:ext uri="{9D8B030D-6E8A-4147-A177-3AD203B41FA5}">
                      <a16:colId xmlns:a16="http://schemas.microsoft.com/office/drawing/2014/main" val="20000"/>
                    </a:ext>
                  </a:extLst>
                </a:gridCol>
                <a:gridCol w="2083595">
                  <a:extLst>
                    <a:ext uri="{9D8B030D-6E8A-4147-A177-3AD203B41FA5}">
                      <a16:colId xmlns:a16="http://schemas.microsoft.com/office/drawing/2014/main" val="20001"/>
                    </a:ext>
                  </a:extLst>
                </a:gridCol>
                <a:gridCol w="2083595">
                  <a:extLst>
                    <a:ext uri="{9D8B030D-6E8A-4147-A177-3AD203B41FA5}">
                      <a16:colId xmlns:a16="http://schemas.microsoft.com/office/drawing/2014/main" val="232881752"/>
                    </a:ext>
                  </a:extLst>
                </a:gridCol>
                <a:gridCol w="2083595">
                  <a:extLst>
                    <a:ext uri="{9D8B030D-6E8A-4147-A177-3AD203B41FA5}">
                      <a16:colId xmlns:a16="http://schemas.microsoft.com/office/drawing/2014/main" val="3194249242"/>
                    </a:ext>
                  </a:extLst>
                </a:gridCol>
                <a:gridCol w="2083595">
                  <a:extLst>
                    <a:ext uri="{9D8B030D-6E8A-4147-A177-3AD203B41FA5}">
                      <a16:colId xmlns:a16="http://schemas.microsoft.com/office/drawing/2014/main" val="607264823"/>
                    </a:ext>
                  </a:extLst>
                </a:gridCol>
              </a:tblGrid>
              <a:tr h="283745">
                <a:tc rowSpan="2">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Outcome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Cohort 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20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Cohort 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2124772924"/>
                  </a:ext>
                </a:extLst>
              </a:tr>
              <a:tr h="523866">
                <a:tc vMerge="1">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20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Abemaciclib + ET              (n = 2555)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ET                                 (n = 2565)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Abemaciclib + ET              (n = 253)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ET                                 (n = 264)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extLst>
                  <a:ext uri="{0D108BD9-81ED-4DB2-BD59-A6C34878D82A}">
                    <a16:rowId xmlns:a16="http://schemas.microsoft.com/office/drawing/2014/main" val="10000"/>
                  </a:ext>
                </a:extLst>
              </a:tr>
              <a:tr h="275283">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iDFS</a:t>
                      </a:r>
                      <a:r>
                        <a:rPr kumimoji="0" lang="en-US" sz="1600" b="0" i="0" u="none" strike="noStrike" cap="none" normalizeH="0" baseline="0" dirty="0">
                          <a:ln>
                            <a:noFill/>
                          </a:ln>
                          <a:solidFill>
                            <a:schemeClr val="bg2">
                              <a:lumMod val="10000"/>
                            </a:schemeClr>
                          </a:solidFill>
                          <a:effectLst/>
                          <a:latin typeface="Calibri" panose="020F0502020204030204" pitchFamily="34" charset="0"/>
                        </a:rPr>
                        <a:t> events, n</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317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474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575150">
                <a:tc>
                  <a:txBody>
                    <a:bodyPr/>
                    <a:lstStyle/>
                    <a:p>
                      <a:pPr marL="0" marR="0" lvl="0" indent="0" algn="l" defTabSz="914400" rtl="0" eaLnBrk="1" fontAlgn="base" latinLnBrk="0" hangingPunct="1">
                        <a:lnSpc>
                          <a:spcPct val="100000"/>
                        </a:lnSpc>
                        <a:spcBef>
                          <a:spcPct val="0"/>
                        </a:spcBef>
                        <a:spcAft>
                          <a:spcPct val="25000"/>
                        </a:spcAft>
                        <a:buClrTx/>
                        <a:buSzTx/>
                        <a:buFontTx/>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HR (95% CI)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1" u="none" strike="noStrike" cap="none" normalizeH="0" baseline="0" dirty="0">
                          <a:ln>
                            <a:noFill/>
                          </a:ln>
                          <a:solidFill>
                            <a:schemeClr val="bg2">
                              <a:lumMod val="10000"/>
                            </a:schemeClr>
                          </a:solidFill>
                          <a:effectLst/>
                          <a:latin typeface="Calibri" panose="020F0502020204030204" pitchFamily="34" charset="0"/>
                        </a:rPr>
                        <a:t>P </a:t>
                      </a:r>
                      <a:r>
                        <a:rPr kumimoji="0" lang="en-US" sz="1600" b="0" i="0" u="none" strike="noStrike" cap="none" normalizeH="0" baseline="0" dirty="0">
                          <a:ln>
                            <a:noFill/>
                          </a:ln>
                          <a:solidFill>
                            <a:schemeClr val="bg2">
                              <a:lumMod val="10000"/>
                            </a:schemeClr>
                          </a:solidFill>
                          <a:effectLst/>
                          <a:latin typeface="Calibri" panose="020F0502020204030204" pitchFamily="34" charset="0"/>
                        </a:rPr>
                        <a:t>value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0.653 (0.567-0.753)</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&lt;.0001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0.773 (0.420-1.420)</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.4048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53735654"/>
                  </a:ext>
                </a:extLst>
              </a:tr>
              <a:tr h="374571">
                <a:tc>
                  <a:txBody>
                    <a:bodyPr/>
                    <a:lstStyle/>
                    <a:p>
                      <a:pPr marL="0" marR="0" lvl="0" indent="0" algn="l" defTabSz="914400" rtl="0" eaLnBrk="1" fontAlgn="base" latinLnBrk="0" hangingPunct="1">
                        <a:lnSpc>
                          <a:spcPct val="100000"/>
                        </a:lnSpc>
                        <a:spcBef>
                          <a:spcPct val="0"/>
                        </a:spcBef>
                        <a:spcAft>
                          <a:spcPct val="25000"/>
                        </a:spcAft>
                        <a:buClrTx/>
                        <a:buSzTx/>
                        <a:buFontTx/>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yr iDFS rate, % (95% CI)</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85.5 (83.8-87.0)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78.6 (76.7-80.4)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89838657"/>
                  </a:ext>
                </a:extLst>
              </a:tr>
              <a:tr h="275283">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DRFS</a:t>
                      </a:r>
                      <a:r>
                        <a:rPr kumimoji="0" lang="en-US" sz="1600" b="0" i="0" u="none" strike="noStrike" cap="none" normalizeH="0" baseline="0" dirty="0">
                          <a:ln>
                            <a:noFill/>
                          </a:ln>
                          <a:solidFill>
                            <a:schemeClr val="bg2">
                              <a:lumMod val="10000"/>
                            </a:schemeClr>
                          </a:solidFill>
                          <a:effectLst/>
                          <a:latin typeface="Calibri" panose="020F0502020204030204" pitchFamily="34" charset="0"/>
                        </a:rPr>
                        <a:t> events, n</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267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402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475480">
                <a:tc>
                  <a:txBody>
                    <a:bodyPr/>
                    <a:lstStyle/>
                    <a:p>
                      <a:pPr marL="0" marR="0" lvl="0" indent="0" algn="l" defTabSz="914400" rtl="0" eaLnBrk="1" fontAlgn="base" latinLnBrk="0" hangingPunct="1">
                        <a:lnSpc>
                          <a:spcPct val="100000"/>
                        </a:lnSpc>
                        <a:spcBef>
                          <a:spcPct val="0"/>
                        </a:spcBef>
                        <a:spcAft>
                          <a:spcPct val="25000"/>
                        </a:spcAft>
                        <a:buClrTx/>
                        <a:buSzTx/>
                        <a:buFontTx/>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HR (95% CI)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1" u="none" strike="noStrike" cap="none" normalizeH="0" baseline="0" dirty="0">
                          <a:ln>
                            <a:noFill/>
                          </a:ln>
                          <a:solidFill>
                            <a:schemeClr val="bg2">
                              <a:lumMod val="10000"/>
                            </a:schemeClr>
                          </a:solidFill>
                          <a:effectLst/>
                          <a:latin typeface="Calibri" panose="020F0502020204030204" pitchFamily="34" charset="0"/>
                        </a:rPr>
                        <a:t>P </a:t>
                      </a:r>
                      <a:r>
                        <a:rPr kumimoji="0" lang="en-US" sz="1600" b="0" i="0" u="none" strike="noStrike" cap="none" normalizeH="0" baseline="0" dirty="0">
                          <a:ln>
                            <a:noFill/>
                          </a:ln>
                          <a:solidFill>
                            <a:schemeClr val="bg2">
                              <a:lumMod val="10000"/>
                            </a:schemeClr>
                          </a:solidFill>
                          <a:effectLst/>
                          <a:latin typeface="Calibri" panose="020F0502020204030204" pitchFamily="34" charset="0"/>
                        </a:rPr>
                        <a:t>value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0.652 (0.558-0.761)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&lt;.0001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0.764 (0.383-1.526)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.4448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32363550"/>
                  </a:ext>
                </a:extLst>
              </a:tr>
              <a:tr h="387887">
                <a:tc>
                  <a:txBody>
                    <a:bodyPr/>
                    <a:lstStyle/>
                    <a:p>
                      <a:pPr marL="0" marR="0" lvl="0" indent="0" algn="l" defTabSz="914400" rtl="0" eaLnBrk="1" fontAlgn="base" latinLnBrk="0" hangingPunct="1">
                        <a:lnSpc>
                          <a:spcPct val="100000"/>
                        </a:lnSpc>
                        <a:spcBef>
                          <a:spcPct val="0"/>
                        </a:spcBef>
                        <a:spcAft>
                          <a:spcPts val="0"/>
                        </a:spcAft>
                        <a:buClrTx/>
                        <a:buSzTx/>
                        <a:buFontTx/>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yr DRFS rate, % (95% CI)</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87.9 (86.4-89.3)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81.8 (79.9-83.4)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256510255"/>
                  </a:ext>
                </a:extLst>
              </a:tr>
              <a:tr h="275283">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OS</a:t>
                      </a:r>
                      <a:r>
                        <a:rPr kumimoji="0" lang="en-US" sz="1600" b="0" i="0" u="none" strike="noStrike" cap="none" normalizeH="0" baseline="0" dirty="0">
                          <a:ln>
                            <a:noFill/>
                          </a:ln>
                          <a:solidFill>
                            <a:schemeClr val="bg2">
                              <a:lumMod val="10000"/>
                            </a:schemeClr>
                          </a:solidFill>
                          <a:effectLst/>
                          <a:latin typeface="Calibri" panose="020F0502020204030204" pitchFamily="34" charset="0"/>
                        </a:rPr>
                        <a:t> events, n</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387887">
                <a:tc>
                  <a:txBody>
                    <a:bodyPr/>
                    <a:lstStyle/>
                    <a:p>
                      <a:pPr marL="0" marR="0" lvl="0" indent="0" algn="l" defTabSz="914400" rtl="0" eaLnBrk="1" fontAlgn="base" latinLnBrk="0" hangingPunct="1">
                        <a:lnSpc>
                          <a:spcPct val="100000"/>
                        </a:lnSpc>
                        <a:spcBef>
                          <a:spcPct val="0"/>
                        </a:spcBef>
                        <a:spcAft>
                          <a:spcPct val="25000"/>
                        </a:spcAft>
                        <a:buClrTx/>
                        <a:buSzTx/>
                        <a:buFontTx/>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HR (95% CI)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0.890 (0.714-1.111)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910945892"/>
                  </a:ext>
                </a:extLst>
              </a:tr>
            </a:tbl>
          </a:graphicData>
        </a:graphic>
      </p:graphicFrame>
      <p:sp>
        <p:nvSpPr>
          <p:cNvPr id="5" name="Text Box 15">
            <a:extLst>
              <a:ext uri="{FF2B5EF4-FFF2-40B4-BE49-F238E27FC236}">
                <a16:creationId xmlns:a16="http://schemas.microsoft.com/office/drawing/2014/main" id="{AB7B690A-1DC3-66B2-AB3B-671E46BA7ED9}"/>
              </a:ext>
            </a:extLst>
          </p:cNvPr>
          <p:cNvSpPr txBox="1">
            <a:spLocks noChangeArrowheads="1"/>
          </p:cNvSpPr>
          <p:nvPr/>
        </p:nvSpPr>
        <p:spPr bwMode="auto">
          <a:xfrm>
            <a:off x="432847" y="6358771"/>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Johnston. Lancet Oncol. 2022;[Epub]. Johnston. SABCS 2022. Abstr GS1-09.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endParaRPr>
          </a:p>
        </p:txBody>
      </p:sp>
      <p:sp>
        <p:nvSpPr>
          <p:cNvPr id="6" name="TextBox 5">
            <a:extLst>
              <a:ext uri="{FF2B5EF4-FFF2-40B4-BE49-F238E27FC236}">
                <a16:creationId xmlns:a16="http://schemas.microsoft.com/office/drawing/2014/main" id="{2D3981F3-781B-933A-BB6A-6402FD84A1CE}"/>
              </a:ext>
            </a:extLst>
          </p:cNvPr>
          <p:cNvSpPr txBox="1"/>
          <p:nvPr/>
        </p:nvSpPr>
        <p:spPr bwMode="auto">
          <a:xfrm>
            <a:off x="599395" y="5858979"/>
            <a:ext cx="796197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*Enrolled patients with intermediate clinicopathologic features; data remain immature. </a:t>
            </a:r>
          </a:p>
        </p:txBody>
      </p:sp>
    </p:spTree>
    <p:extLst>
      <p:ext uri="{BB962C8B-B14F-4D97-AF65-F5344CB8AC3E}">
        <p14:creationId xmlns:p14="http://schemas.microsoft.com/office/powerpoint/2010/main" val="234759201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monarchE: Outcomes by Ki-67 Status </a:t>
            </a:r>
            <a:endParaRPr lang="en-US" altLang="en-US" dirty="0"/>
          </a:p>
        </p:txBody>
      </p:sp>
      <p:sp>
        <p:nvSpPr>
          <p:cNvPr id="31747" name="Rectangle 3">
            <a:extLst>
              <a:ext uri="{FF2B5EF4-FFF2-40B4-BE49-F238E27FC236}">
                <a16:creationId xmlns:a16="http://schemas.microsoft.com/office/drawing/2014/main" id="{151303B2-FE26-4833-8BD6-2C6BA6349571}"/>
              </a:ext>
            </a:extLst>
          </p:cNvPr>
          <p:cNvSpPr>
            <a:spLocks noGrp="1" noChangeArrowheads="1"/>
          </p:cNvSpPr>
          <p:nvPr>
            <p:ph idx="1"/>
          </p:nvPr>
        </p:nvSpPr>
        <p:spPr>
          <a:xfrm>
            <a:off x="6096001" y="1483431"/>
            <a:ext cx="5879580" cy="687772"/>
          </a:xfrm>
        </p:spPr>
        <p:txBody>
          <a:bodyPr/>
          <a:lstStyle/>
          <a:p>
            <a:r>
              <a:rPr lang="en-US" altLang="en-US" sz="2000" dirty="0"/>
              <a:t>Abemaciclib treatment effects similar in Ki-67‒high and Ki-67‒low groups within cohort 1</a:t>
            </a:r>
          </a:p>
        </p:txBody>
      </p:sp>
      <p:sp>
        <p:nvSpPr>
          <p:cNvPr id="2" name="Text Box 15">
            <a:extLst>
              <a:ext uri="{FF2B5EF4-FFF2-40B4-BE49-F238E27FC236}">
                <a16:creationId xmlns:a16="http://schemas.microsoft.com/office/drawing/2014/main" id="{749712BA-1B47-E437-D954-14375DD2BE1D}"/>
              </a:ext>
            </a:extLst>
          </p:cNvPr>
          <p:cNvSpPr txBox="1">
            <a:spLocks noChangeArrowheads="1"/>
          </p:cNvSpPr>
          <p:nvPr/>
        </p:nvSpPr>
        <p:spPr bwMode="auto">
          <a:xfrm>
            <a:off x="432847" y="6358771"/>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Johnston. Lancet Oncol. 2022;[Epub]. Johnston. SABCS 2022. Abstr GS1-09.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endParaRPr>
          </a:p>
        </p:txBody>
      </p:sp>
      <p:graphicFrame>
        <p:nvGraphicFramePr>
          <p:cNvPr id="5" name="Group 32">
            <a:extLst>
              <a:ext uri="{FF2B5EF4-FFF2-40B4-BE49-F238E27FC236}">
                <a16:creationId xmlns:a16="http://schemas.microsoft.com/office/drawing/2014/main" id="{B6C3CE1F-72A0-E723-02E3-78364AA64003}"/>
              </a:ext>
            </a:extLst>
          </p:cNvPr>
          <p:cNvGraphicFramePr>
            <a:graphicFrameLocks noGrp="1"/>
          </p:cNvGraphicFramePr>
          <p:nvPr/>
        </p:nvGraphicFramePr>
        <p:xfrm>
          <a:off x="6603286" y="2201917"/>
          <a:ext cx="5467370" cy="3658197"/>
        </p:xfrm>
        <a:graphic>
          <a:graphicData uri="http://schemas.openxmlformats.org/drawingml/2006/table">
            <a:tbl>
              <a:tblPr/>
              <a:tblGrid>
                <a:gridCol w="1167578">
                  <a:extLst>
                    <a:ext uri="{9D8B030D-6E8A-4147-A177-3AD203B41FA5}">
                      <a16:colId xmlns:a16="http://schemas.microsoft.com/office/drawing/2014/main" val="20000"/>
                    </a:ext>
                  </a:extLst>
                </a:gridCol>
                <a:gridCol w="1074948">
                  <a:extLst>
                    <a:ext uri="{9D8B030D-6E8A-4147-A177-3AD203B41FA5}">
                      <a16:colId xmlns:a16="http://schemas.microsoft.com/office/drawing/2014/main" val="20001"/>
                    </a:ext>
                  </a:extLst>
                </a:gridCol>
                <a:gridCol w="1074948">
                  <a:extLst>
                    <a:ext uri="{9D8B030D-6E8A-4147-A177-3AD203B41FA5}">
                      <a16:colId xmlns:a16="http://schemas.microsoft.com/office/drawing/2014/main" val="232881752"/>
                    </a:ext>
                  </a:extLst>
                </a:gridCol>
                <a:gridCol w="1074948">
                  <a:extLst>
                    <a:ext uri="{9D8B030D-6E8A-4147-A177-3AD203B41FA5}">
                      <a16:colId xmlns:a16="http://schemas.microsoft.com/office/drawing/2014/main" val="3194249242"/>
                    </a:ext>
                  </a:extLst>
                </a:gridCol>
                <a:gridCol w="1074948">
                  <a:extLst>
                    <a:ext uri="{9D8B030D-6E8A-4147-A177-3AD203B41FA5}">
                      <a16:colId xmlns:a16="http://schemas.microsoft.com/office/drawing/2014/main" val="607264823"/>
                    </a:ext>
                  </a:extLst>
                </a:gridCol>
              </a:tblGrid>
              <a:tr h="357889">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2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4">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Cohort 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2806475071"/>
                  </a:ext>
                </a:extLst>
              </a:tr>
              <a:tr h="357889">
                <a:tc rowSpan="2">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Outcome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Ki-67 High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20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Ki-67 Low</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2124772924"/>
                  </a:ext>
                </a:extLst>
              </a:tr>
              <a:tr h="660755">
                <a:tc vMerge="1">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20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Abemaciclib + ET              (n = 1017)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ET                 (n = 986)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Abemaciclib + ET              (n = 946)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ET                 (n = 968)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330378">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iDFS events, n</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147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224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91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141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330378">
                <a:tc>
                  <a:txBody>
                    <a:bodyPr/>
                    <a:lstStyle/>
                    <a:p>
                      <a:pPr marL="0" marR="0" lvl="0" indent="0" algn="l" defTabSz="914400" rtl="0" eaLnBrk="1" fontAlgn="base" latinLnBrk="0" hangingPunct="1">
                        <a:lnSpc>
                          <a:spcPct val="100000"/>
                        </a:lnSpc>
                        <a:spcBef>
                          <a:spcPct val="0"/>
                        </a:spcBef>
                        <a:spcAft>
                          <a:spcPct val="25000"/>
                        </a:spcAft>
                        <a:buClrTx/>
                        <a:buSzTx/>
                        <a:buFontTx/>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HR (95% CI)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0.618 (0.501-0.762)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0.624 (0.478-0.814)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53735654"/>
                  </a:ext>
                </a:extLst>
              </a:tr>
              <a:tr h="330378">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DRFS events, n </a:t>
                      </a:r>
                    </a:p>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HR (95% CI)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126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193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74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119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330378">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0.612 (0.488-0.767)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0.613 (0.458-0.821)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32363550"/>
                  </a:ext>
                </a:extLst>
              </a:tr>
              <a:tr h="330378">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OS events, n </a:t>
                      </a:r>
                    </a:p>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HR (95% CI)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68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88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330378">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0.733 (0.533-1.007)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0.772 (0.506-1.175)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910945892"/>
                  </a:ext>
                </a:extLst>
              </a:tr>
            </a:tbl>
          </a:graphicData>
        </a:graphic>
      </p:graphicFrame>
      <p:sp>
        <p:nvSpPr>
          <p:cNvPr id="8" name="Rectangle 3">
            <a:extLst>
              <a:ext uri="{FF2B5EF4-FFF2-40B4-BE49-F238E27FC236}">
                <a16:creationId xmlns:a16="http://schemas.microsoft.com/office/drawing/2014/main" id="{74128EF3-B581-B5C9-1BB2-41A9E5A24909}"/>
              </a:ext>
            </a:extLst>
          </p:cNvPr>
          <p:cNvSpPr txBox="1">
            <a:spLocks noChangeArrowheads="1"/>
          </p:cNvSpPr>
          <p:nvPr/>
        </p:nvSpPr>
        <p:spPr bwMode="auto">
          <a:xfrm>
            <a:off x="1690640" y="1694543"/>
            <a:ext cx="3787727" cy="507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marR="0" lvl="0" indent="0" algn="ctr"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None/>
              <a:tabLst/>
              <a:defRPr/>
            </a:pPr>
            <a:r>
              <a:rPr kumimoji="0" lang="en-US" altLang="en-US" sz="24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iDFS by Ki-67 Status</a:t>
            </a:r>
          </a:p>
        </p:txBody>
      </p:sp>
      <p:sp>
        <p:nvSpPr>
          <p:cNvPr id="9" name="Rectangle 8">
            <a:extLst>
              <a:ext uri="{FF2B5EF4-FFF2-40B4-BE49-F238E27FC236}">
                <a16:creationId xmlns:a16="http://schemas.microsoft.com/office/drawing/2014/main" id="{50E1BD17-760A-97B5-2317-73870524337C}"/>
              </a:ext>
            </a:extLst>
          </p:cNvPr>
          <p:cNvSpPr/>
          <p:nvPr/>
        </p:nvSpPr>
        <p:spPr bwMode="auto">
          <a:xfrm>
            <a:off x="5644662" y="3305908"/>
            <a:ext cx="451338" cy="1907930"/>
          </a:xfrm>
          <a:prstGeom prst="rect">
            <a:avLst/>
          </a:prstGeom>
          <a:solidFill>
            <a:schemeClr val="tx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 name="TextBox 2">
            <a:extLst>
              <a:ext uri="{FF2B5EF4-FFF2-40B4-BE49-F238E27FC236}">
                <a16:creationId xmlns:a16="http://schemas.microsoft.com/office/drawing/2014/main" id="{4C5E7B65-C533-9915-6DCB-BBBA3400E2B7}"/>
              </a:ext>
            </a:extLst>
          </p:cNvPr>
          <p:cNvSpPr txBox="1"/>
          <p:nvPr/>
        </p:nvSpPr>
        <p:spPr bwMode="auto">
          <a:xfrm>
            <a:off x="6726841" y="5900662"/>
            <a:ext cx="297737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*Ki-67 missing in 1203 (23.5%) patients. </a:t>
            </a:r>
          </a:p>
        </p:txBody>
      </p:sp>
      <p:sp>
        <p:nvSpPr>
          <p:cNvPr id="10" name="Rectangle 3">
            <a:extLst>
              <a:ext uri="{FF2B5EF4-FFF2-40B4-BE49-F238E27FC236}">
                <a16:creationId xmlns:a16="http://schemas.microsoft.com/office/drawing/2014/main" id="{F0C0EF03-BE36-E801-5C76-3EABF1BDDDBE}"/>
              </a:ext>
            </a:extLst>
          </p:cNvPr>
          <p:cNvSpPr txBox="1">
            <a:spLocks noChangeArrowheads="1"/>
          </p:cNvSpPr>
          <p:nvPr/>
        </p:nvSpPr>
        <p:spPr bwMode="auto">
          <a:xfrm>
            <a:off x="1690640" y="1694543"/>
            <a:ext cx="3787727" cy="507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marR="0" lvl="0" indent="0" algn="ctr"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None/>
              <a:tabLst/>
              <a:defRPr/>
            </a:pPr>
            <a:r>
              <a:rPr kumimoji="0" lang="en-US" altLang="en-US" sz="24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iDFS by Ki-67 Status</a:t>
            </a:r>
          </a:p>
        </p:txBody>
      </p:sp>
      <p:sp>
        <p:nvSpPr>
          <p:cNvPr id="11" name="Rectangle 10">
            <a:extLst>
              <a:ext uri="{FF2B5EF4-FFF2-40B4-BE49-F238E27FC236}">
                <a16:creationId xmlns:a16="http://schemas.microsoft.com/office/drawing/2014/main" id="{691DA3E0-02F7-5C6C-80AB-35A5A4B22997}"/>
              </a:ext>
            </a:extLst>
          </p:cNvPr>
          <p:cNvSpPr/>
          <p:nvPr/>
        </p:nvSpPr>
        <p:spPr bwMode="auto">
          <a:xfrm>
            <a:off x="985258" y="5606183"/>
            <a:ext cx="2215142" cy="214260"/>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effectLst/>
              <a:uLnTx/>
              <a:uFillTx/>
              <a:latin typeface="Calibri" panose="020F0502020204030204" pitchFamily="34" charset="0"/>
              <a:ea typeface="+mn-ea"/>
              <a:cs typeface="Arial" panose="020B0604020202020204" pitchFamily="34" charset="0"/>
            </a:endParaRPr>
          </a:p>
        </p:txBody>
      </p:sp>
      <p:sp>
        <p:nvSpPr>
          <p:cNvPr id="12" name="TextBox 11">
            <a:extLst>
              <a:ext uri="{FF2B5EF4-FFF2-40B4-BE49-F238E27FC236}">
                <a16:creationId xmlns:a16="http://schemas.microsoft.com/office/drawing/2014/main" id="{E1B85F67-04F2-D448-B42D-7C3604F95869}"/>
              </a:ext>
            </a:extLst>
          </p:cNvPr>
          <p:cNvSpPr txBox="1"/>
          <p:nvPr/>
        </p:nvSpPr>
        <p:spPr bwMode="auto">
          <a:xfrm rot="16200000">
            <a:off x="-1236416" y="3645408"/>
            <a:ext cx="35417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iDFS (%)</a:t>
            </a:r>
          </a:p>
        </p:txBody>
      </p:sp>
      <p:sp>
        <p:nvSpPr>
          <p:cNvPr id="13" name="TextBox 12">
            <a:extLst>
              <a:ext uri="{FF2B5EF4-FFF2-40B4-BE49-F238E27FC236}">
                <a16:creationId xmlns:a16="http://schemas.microsoft.com/office/drawing/2014/main" id="{13CCA02C-1807-0483-2F56-0ED7FEEE9EE3}"/>
              </a:ext>
            </a:extLst>
          </p:cNvPr>
          <p:cNvSpPr txBox="1"/>
          <p:nvPr/>
        </p:nvSpPr>
        <p:spPr bwMode="auto">
          <a:xfrm>
            <a:off x="2962656" y="5990723"/>
            <a:ext cx="17251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14" name="Group 13">
            <a:extLst>
              <a:ext uri="{FF2B5EF4-FFF2-40B4-BE49-F238E27FC236}">
                <a16:creationId xmlns:a16="http://schemas.microsoft.com/office/drawing/2014/main" id="{4CA5EC3C-EE8C-2B11-D433-8B6014AD3168}"/>
              </a:ext>
            </a:extLst>
          </p:cNvPr>
          <p:cNvGrpSpPr/>
          <p:nvPr/>
        </p:nvGrpSpPr>
        <p:grpSpPr>
          <a:xfrm>
            <a:off x="936171" y="2373087"/>
            <a:ext cx="58058" cy="3449561"/>
            <a:chOff x="604536" y="2373087"/>
            <a:chExt cx="389693" cy="3449561"/>
          </a:xfrm>
        </p:grpSpPr>
        <p:cxnSp>
          <p:nvCxnSpPr>
            <p:cNvPr id="15" name="Straight Connector 14">
              <a:extLst>
                <a:ext uri="{FF2B5EF4-FFF2-40B4-BE49-F238E27FC236}">
                  <a16:creationId xmlns:a16="http://schemas.microsoft.com/office/drawing/2014/main" id="{FFC0A6E4-36CC-8FD0-DFE9-BFB09594D39A}"/>
                </a:ext>
              </a:extLst>
            </p:cNvPr>
            <p:cNvCxnSpPr>
              <a:cxnSpLocks/>
            </p:cNvCxnSpPr>
            <p:nvPr/>
          </p:nvCxnSpPr>
          <p:spPr bwMode="auto">
            <a:xfrm>
              <a:off x="604536" y="5822648"/>
              <a:ext cx="389693"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6EA6B0FD-831F-D0F7-4BDD-7F4EB14D8686}"/>
                </a:ext>
              </a:extLst>
            </p:cNvPr>
            <p:cNvCxnSpPr>
              <a:cxnSpLocks/>
            </p:cNvCxnSpPr>
            <p:nvPr/>
          </p:nvCxnSpPr>
          <p:spPr bwMode="auto">
            <a:xfrm>
              <a:off x="604536" y="5247722"/>
              <a:ext cx="389693"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C080E1DC-9145-F226-1253-23B711AA88C6}"/>
                </a:ext>
              </a:extLst>
            </p:cNvPr>
            <p:cNvCxnSpPr>
              <a:cxnSpLocks/>
            </p:cNvCxnSpPr>
            <p:nvPr/>
          </p:nvCxnSpPr>
          <p:spPr bwMode="auto">
            <a:xfrm>
              <a:off x="604536" y="4672795"/>
              <a:ext cx="389693"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DE5D51F9-EE50-6B33-1EF8-68D9C6724388}"/>
                </a:ext>
              </a:extLst>
            </p:cNvPr>
            <p:cNvCxnSpPr>
              <a:cxnSpLocks/>
            </p:cNvCxnSpPr>
            <p:nvPr/>
          </p:nvCxnSpPr>
          <p:spPr bwMode="auto">
            <a:xfrm>
              <a:off x="604536" y="4097868"/>
              <a:ext cx="389693"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63927D5B-9FBA-CC2C-E671-500BF7C2A198}"/>
                </a:ext>
              </a:extLst>
            </p:cNvPr>
            <p:cNvCxnSpPr>
              <a:cxnSpLocks/>
            </p:cNvCxnSpPr>
            <p:nvPr/>
          </p:nvCxnSpPr>
          <p:spPr bwMode="auto">
            <a:xfrm>
              <a:off x="604536" y="3522941"/>
              <a:ext cx="389693"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97B95D60-178A-76B0-6D59-AA1D1056B1AD}"/>
                </a:ext>
              </a:extLst>
            </p:cNvPr>
            <p:cNvCxnSpPr>
              <a:cxnSpLocks/>
            </p:cNvCxnSpPr>
            <p:nvPr/>
          </p:nvCxnSpPr>
          <p:spPr bwMode="auto">
            <a:xfrm>
              <a:off x="604536" y="2948014"/>
              <a:ext cx="389693"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F5EDD92E-4A25-38F6-6A25-098506B4674A}"/>
                </a:ext>
              </a:extLst>
            </p:cNvPr>
            <p:cNvCxnSpPr>
              <a:cxnSpLocks/>
            </p:cNvCxnSpPr>
            <p:nvPr/>
          </p:nvCxnSpPr>
          <p:spPr bwMode="auto">
            <a:xfrm>
              <a:off x="604536" y="2373087"/>
              <a:ext cx="389693" cy="0"/>
            </a:xfrm>
            <a:prstGeom prst="line">
              <a:avLst/>
            </a:prstGeom>
            <a:noFill/>
            <a:ln w="28575" cap="flat" cmpd="sng" algn="ctr">
              <a:solidFill>
                <a:schemeClr val="bg1"/>
              </a:solidFill>
              <a:prstDash val="solid"/>
              <a:round/>
              <a:headEnd type="none" w="med" len="med"/>
              <a:tailEnd type="none" w="med" len="med"/>
            </a:ln>
            <a:effectLst/>
          </p:spPr>
        </p:cxnSp>
      </p:grpSp>
      <p:grpSp>
        <p:nvGrpSpPr>
          <p:cNvPr id="22" name="Group 21">
            <a:extLst>
              <a:ext uri="{FF2B5EF4-FFF2-40B4-BE49-F238E27FC236}">
                <a16:creationId xmlns:a16="http://schemas.microsoft.com/office/drawing/2014/main" id="{C4D802BF-1831-346C-6EE4-7E5C43285492}"/>
              </a:ext>
            </a:extLst>
          </p:cNvPr>
          <p:cNvGrpSpPr/>
          <p:nvPr/>
        </p:nvGrpSpPr>
        <p:grpSpPr>
          <a:xfrm>
            <a:off x="994228" y="5808133"/>
            <a:ext cx="5513010" cy="70153"/>
            <a:chOff x="994228" y="5808133"/>
            <a:chExt cx="5513010" cy="215296"/>
          </a:xfrm>
        </p:grpSpPr>
        <p:cxnSp>
          <p:nvCxnSpPr>
            <p:cNvPr id="23" name="Straight Connector 22">
              <a:extLst>
                <a:ext uri="{FF2B5EF4-FFF2-40B4-BE49-F238E27FC236}">
                  <a16:creationId xmlns:a16="http://schemas.microsoft.com/office/drawing/2014/main" id="{5F53AC1B-191C-3EE3-58D7-C434990E6AE8}"/>
                </a:ext>
              </a:extLst>
            </p:cNvPr>
            <p:cNvCxnSpPr>
              <a:cxnSpLocks/>
            </p:cNvCxnSpPr>
            <p:nvPr/>
          </p:nvCxnSpPr>
          <p:spPr bwMode="auto">
            <a:xfrm>
              <a:off x="994228" y="5829905"/>
              <a:ext cx="0" cy="193524"/>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9DD7ABE7-D652-F62F-4674-64BC11F7EBE7}"/>
                </a:ext>
              </a:extLst>
            </p:cNvPr>
            <p:cNvCxnSpPr>
              <a:cxnSpLocks/>
            </p:cNvCxnSpPr>
            <p:nvPr/>
          </p:nvCxnSpPr>
          <p:spPr bwMode="auto">
            <a:xfrm>
              <a:off x="1545529" y="5829905"/>
              <a:ext cx="0" cy="193524"/>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8C15909F-8C59-8ADA-7EF4-B4926E11A6F0}"/>
                </a:ext>
              </a:extLst>
            </p:cNvPr>
            <p:cNvCxnSpPr>
              <a:cxnSpLocks/>
            </p:cNvCxnSpPr>
            <p:nvPr/>
          </p:nvCxnSpPr>
          <p:spPr bwMode="auto">
            <a:xfrm>
              <a:off x="2096830" y="5829905"/>
              <a:ext cx="0" cy="193524"/>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E4DA0AE-9EC4-A9BB-88B1-9A8E25FD0D75}"/>
                </a:ext>
              </a:extLst>
            </p:cNvPr>
            <p:cNvCxnSpPr>
              <a:cxnSpLocks/>
            </p:cNvCxnSpPr>
            <p:nvPr/>
          </p:nvCxnSpPr>
          <p:spPr bwMode="auto">
            <a:xfrm>
              <a:off x="2648131" y="5829905"/>
              <a:ext cx="0" cy="193524"/>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4A6403F7-C45E-A0F0-EF14-3F901B555400}"/>
                </a:ext>
              </a:extLst>
            </p:cNvPr>
            <p:cNvCxnSpPr>
              <a:cxnSpLocks/>
            </p:cNvCxnSpPr>
            <p:nvPr/>
          </p:nvCxnSpPr>
          <p:spPr bwMode="auto">
            <a:xfrm>
              <a:off x="3199432" y="5829905"/>
              <a:ext cx="0" cy="193524"/>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E23DB2FC-F563-F31E-7ADE-1ED40AAE7638}"/>
                </a:ext>
              </a:extLst>
            </p:cNvPr>
            <p:cNvCxnSpPr>
              <a:cxnSpLocks/>
            </p:cNvCxnSpPr>
            <p:nvPr/>
          </p:nvCxnSpPr>
          <p:spPr bwMode="auto">
            <a:xfrm>
              <a:off x="3750733" y="5829905"/>
              <a:ext cx="0" cy="193524"/>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CF42272C-DD2D-B2A8-E3C0-5E0AB14D95FC}"/>
                </a:ext>
              </a:extLst>
            </p:cNvPr>
            <p:cNvCxnSpPr>
              <a:cxnSpLocks/>
            </p:cNvCxnSpPr>
            <p:nvPr/>
          </p:nvCxnSpPr>
          <p:spPr bwMode="auto">
            <a:xfrm>
              <a:off x="4302034" y="5829905"/>
              <a:ext cx="0" cy="193524"/>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1A7AB202-07CB-9228-1BFF-C9F172DDC094}"/>
                </a:ext>
              </a:extLst>
            </p:cNvPr>
            <p:cNvCxnSpPr>
              <a:cxnSpLocks/>
            </p:cNvCxnSpPr>
            <p:nvPr/>
          </p:nvCxnSpPr>
          <p:spPr bwMode="auto">
            <a:xfrm>
              <a:off x="4853335" y="5829905"/>
              <a:ext cx="0" cy="193524"/>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CF314843-0D2B-5416-B542-2969C9B04215}"/>
                </a:ext>
              </a:extLst>
            </p:cNvPr>
            <p:cNvCxnSpPr>
              <a:cxnSpLocks/>
            </p:cNvCxnSpPr>
            <p:nvPr/>
          </p:nvCxnSpPr>
          <p:spPr bwMode="auto">
            <a:xfrm>
              <a:off x="5404636" y="5829905"/>
              <a:ext cx="0" cy="193524"/>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BD18AC77-2C49-6A87-45D0-86BFA6024752}"/>
                </a:ext>
              </a:extLst>
            </p:cNvPr>
            <p:cNvCxnSpPr>
              <a:cxnSpLocks/>
            </p:cNvCxnSpPr>
            <p:nvPr/>
          </p:nvCxnSpPr>
          <p:spPr bwMode="auto">
            <a:xfrm>
              <a:off x="5955937" y="5829905"/>
              <a:ext cx="0" cy="193524"/>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735443D0-00DD-F95C-E500-C78816107131}"/>
                </a:ext>
              </a:extLst>
            </p:cNvPr>
            <p:cNvCxnSpPr>
              <a:cxnSpLocks/>
            </p:cNvCxnSpPr>
            <p:nvPr/>
          </p:nvCxnSpPr>
          <p:spPr bwMode="auto">
            <a:xfrm>
              <a:off x="6507238" y="5808133"/>
              <a:ext cx="0" cy="215296"/>
            </a:xfrm>
            <a:prstGeom prst="line">
              <a:avLst/>
            </a:prstGeom>
            <a:noFill/>
            <a:ln w="28575" cap="flat" cmpd="sng" algn="ctr">
              <a:solidFill>
                <a:schemeClr val="bg1"/>
              </a:solidFill>
              <a:prstDash val="solid"/>
              <a:round/>
              <a:headEnd type="none" w="med" len="med"/>
              <a:tailEnd type="none" w="med" len="med"/>
            </a:ln>
            <a:effectLst/>
          </p:spPr>
        </p:cxnSp>
      </p:grpSp>
      <p:sp>
        <p:nvSpPr>
          <p:cNvPr id="34" name="TextBox 33">
            <a:extLst>
              <a:ext uri="{FF2B5EF4-FFF2-40B4-BE49-F238E27FC236}">
                <a16:creationId xmlns:a16="http://schemas.microsoft.com/office/drawing/2014/main" id="{AC11E276-E51C-B9E8-5343-42BAC6A5708D}"/>
              </a:ext>
            </a:extLst>
          </p:cNvPr>
          <p:cNvSpPr txBox="1"/>
          <p:nvPr/>
        </p:nvSpPr>
        <p:spPr bwMode="auto">
          <a:xfrm>
            <a:off x="641048" y="5660571"/>
            <a:ext cx="3749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p>
        </p:txBody>
      </p:sp>
      <p:sp>
        <p:nvSpPr>
          <p:cNvPr id="35" name="TextBox 34">
            <a:extLst>
              <a:ext uri="{FF2B5EF4-FFF2-40B4-BE49-F238E27FC236}">
                <a16:creationId xmlns:a16="http://schemas.microsoft.com/office/drawing/2014/main" id="{4B5DB65F-E761-643C-802F-D709D47552A1}"/>
              </a:ext>
            </a:extLst>
          </p:cNvPr>
          <p:cNvSpPr txBox="1"/>
          <p:nvPr/>
        </p:nvSpPr>
        <p:spPr bwMode="auto">
          <a:xfrm>
            <a:off x="641048" y="5084838"/>
            <a:ext cx="3749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75</a:t>
            </a:r>
          </a:p>
        </p:txBody>
      </p:sp>
      <p:sp>
        <p:nvSpPr>
          <p:cNvPr id="36" name="TextBox 35">
            <a:extLst>
              <a:ext uri="{FF2B5EF4-FFF2-40B4-BE49-F238E27FC236}">
                <a16:creationId xmlns:a16="http://schemas.microsoft.com/office/drawing/2014/main" id="{4C2FF3C8-C908-1616-6E6B-E8C91018DC74}"/>
              </a:ext>
            </a:extLst>
          </p:cNvPr>
          <p:cNvSpPr txBox="1"/>
          <p:nvPr/>
        </p:nvSpPr>
        <p:spPr bwMode="auto">
          <a:xfrm>
            <a:off x="641048" y="4518781"/>
            <a:ext cx="3749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7" name="TextBox 36">
            <a:extLst>
              <a:ext uri="{FF2B5EF4-FFF2-40B4-BE49-F238E27FC236}">
                <a16:creationId xmlns:a16="http://schemas.microsoft.com/office/drawing/2014/main" id="{443FCB5E-8E5C-E71C-AA5A-C6F9DAC802DA}"/>
              </a:ext>
            </a:extLst>
          </p:cNvPr>
          <p:cNvSpPr txBox="1"/>
          <p:nvPr/>
        </p:nvSpPr>
        <p:spPr bwMode="auto">
          <a:xfrm>
            <a:off x="641048" y="3935790"/>
            <a:ext cx="3749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85</a:t>
            </a:r>
          </a:p>
        </p:txBody>
      </p:sp>
      <p:sp>
        <p:nvSpPr>
          <p:cNvPr id="38" name="TextBox 37">
            <a:extLst>
              <a:ext uri="{FF2B5EF4-FFF2-40B4-BE49-F238E27FC236}">
                <a16:creationId xmlns:a16="http://schemas.microsoft.com/office/drawing/2014/main" id="{AB857EFE-6ADF-AA8E-4B31-4AF5E846E708}"/>
              </a:ext>
            </a:extLst>
          </p:cNvPr>
          <p:cNvSpPr txBox="1"/>
          <p:nvPr/>
        </p:nvSpPr>
        <p:spPr bwMode="auto">
          <a:xfrm>
            <a:off x="641048" y="3367314"/>
            <a:ext cx="3749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39" name="TextBox 38">
            <a:extLst>
              <a:ext uri="{FF2B5EF4-FFF2-40B4-BE49-F238E27FC236}">
                <a16:creationId xmlns:a16="http://schemas.microsoft.com/office/drawing/2014/main" id="{8F0D2B82-CCC0-576E-58FF-8DE6FBD4256E}"/>
              </a:ext>
            </a:extLst>
          </p:cNvPr>
          <p:cNvSpPr txBox="1"/>
          <p:nvPr/>
        </p:nvSpPr>
        <p:spPr bwMode="auto">
          <a:xfrm>
            <a:off x="641048" y="2794000"/>
            <a:ext cx="3749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a:t>
            </a:r>
          </a:p>
        </p:txBody>
      </p:sp>
      <p:sp>
        <p:nvSpPr>
          <p:cNvPr id="40" name="TextBox 39">
            <a:extLst>
              <a:ext uri="{FF2B5EF4-FFF2-40B4-BE49-F238E27FC236}">
                <a16:creationId xmlns:a16="http://schemas.microsoft.com/office/drawing/2014/main" id="{111FBB2D-8465-6309-BEB1-73DED4CF8340}"/>
              </a:ext>
            </a:extLst>
          </p:cNvPr>
          <p:cNvSpPr txBox="1"/>
          <p:nvPr/>
        </p:nvSpPr>
        <p:spPr bwMode="auto">
          <a:xfrm>
            <a:off x="561220" y="2215848"/>
            <a:ext cx="49106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41" name="TextBox 40">
            <a:extLst>
              <a:ext uri="{FF2B5EF4-FFF2-40B4-BE49-F238E27FC236}">
                <a16:creationId xmlns:a16="http://schemas.microsoft.com/office/drawing/2014/main" id="{37A15363-470E-2AB7-C23A-2B257F630A3F}"/>
              </a:ext>
            </a:extLst>
          </p:cNvPr>
          <p:cNvSpPr txBox="1"/>
          <p:nvPr/>
        </p:nvSpPr>
        <p:spPr bwMode="auto">
          <a:xfrm>
            <a:off x="866020" y="5798456"/>
            <a:ext cx="2709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42" name="TextBox 41">
            <a:extLst>
              <a:ext uri="{FF2B5EF4-FFF2-40B4-BE49-F238E27FC236}">
                <a16:creationId xmlns:a16="http://schemas.microsoft.com/office/drawing/2014/main" id="{60C3204D-A0AB-2442-43AE-07E8F2FA2CAB}"/>
              </a:ext>
            </a:extLst>
          </p:cNvPr>
          <p:cNvSpPr txBox="1"/>
          <p:nvPr/>
        </p:nvSpPr>
        <p:spPr bwMode="auto">
          <a:xfrm>
            <a:off x="1403049" y="5798456"/>
            <a:ext cx="2709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43" name="TextBox 42">
            <a:extLst>
              <a:ext uri="{FF2B5EF4-FFF2-40B4-BE49-F238E27FC236}">
                <a16:creationId xmlns:a16="http://schemas.microsoft.com/office/drawing/2014/main" id="{5BFEDB9F-71C1-B26B-FABF-3311DD1740F8}"/>
              </a:ext>
            </a:extLst>
          </p:cNvPr>
          <p:cNvSpPr txBox="1"/>
          <p:nvPr/>
        </p:nvSpPr>
        <p:spPr bwMode="auto">
          <a:xfrm>
            <a:off x="1913467" y="5798456"/>
            <a:ext cx="3725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44" name="TextBox 43">
            <a:extLst>
              <a:ext uri="{FF2B5EF4-FFF2-40B4-BE49-F238E27FC236}">
                <a16:creationId xmlns:a16="http://schemas.microsoft.com/office/drawing/2014/main" id="{2A58DD8D-3925-457A-9E25-31B30B814587}"/>
              </a:ext>
            </a:extLst>
          </p:cNvPr>
          <p:cNvSpPr txBox="1"/>
          <p:nvPr/>
        </p:nvSpPr>
        <p:spPr bwMode="auto">
          <a:xfrm>
            <a:off x="2467429" y="5798456"/>
            <a:ext cx="3725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45" name="TextBox 44">
            <a:extLst>
              <a:ext uri="{FF2B5EF4-FFF2-40B4-BE49-F238E27FC236}">
                <a16:creationId xmlns:a16="http://schemas.microsoft.com/office/drawing/2014/main" id="{F7261585-C67F-5311-BA25-4C273093015D}"/>
              </a:ext>
            </a:extLst>
          </p:cNvPr>
          <p:cNvSpPr txBox="1"/>
          <p:nvPr/>
        </p:nvSpPr>
        <p:spPr bwMode="auto">
          <a:xfrm>
            <a:off x="3009295" y="5798456"/>
            <a:ext cx="3725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46" name="TextBox 45">
            <a:extLst>
              <a:ext uri="{FF2B5EF4-FFF2-40B4-BE49-F238E27FC236}">
                <a16:creationId xmlns:a16="http://schemas.microsoft.com/office/drawing/2014/main" id="{65FDFB78-EDCF-76B3-905F-437148A7838F}"/>
              </a:ext>
            </a:extLst>
          </p:cNvPr>
          <p:cNvSpPr txBox="1"/>
          <p:nvPr/>
        </p:nvSpPr>
        <p:spPr bwMode="auto">
          <a:xfrm>
            <a:off x="3572933" y="5798456"/>
            <a:ext cx="3725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47" name="TextBox 46">
            <a:extLst>
              <a:ext uri="{FF2B5EF4-FFF2-40B4-BE49-F238E27FC236}">
                <a16:creationId xmlns:a16="http://schemas.microsoft.com/office/drawing/2014/main" id="{FF08939D-F35C-0631-86A1-ED3BBBBD8982}"/>
              </a:ext>
            </a:extLst>
          </p:cNvPr>
          <p:cNvSpPr txBox="1"/>
          <p:nvPr/>
        </p:nvSpPr>
        <p:spPr bwMode="auto">
          <a:xfrm>
            <a:off x="4117219" y="5798456"/>
            <a:ext cx="3725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48" name="TextBox 47">
            <a:extLst>
              <a:ext uri="{FF2B5EF4-FFF2-40B4-BE49-F238E27FC236}">
                <a16:creationId xmlns:a16="http://schemas.microsoft.com/office/drawing/2014/main" id="{8221128C-C6A7-EC97-17C2-4753AF18E7BD}"/>
              </a:ext>
            </a:extLst>
          </p:cNvPr>
          <p:cNvSpPr txBox="1"/>
          <p:nvPr/>
        </p:nvSpPr>
        <p:spPr bwMode="auto">
          <a:xfrm>
            <a:off x="4676019" y="5798456"/>
            <a:ext cx="3725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49" name="TextBox 48">
            <a:extLst>
              <a:ext uri="{FF2B5EF4-FFF2-40B4-BE49-F238E27FC236}">
                <a16:creationId xmlns:a16="http://schemas.microsoft.com/office/drawing/2014/main" id="{EE5F8F4A-F225-343D-85BD-64B75A6BAA99}"/>
              </a:ext>
            </a:extLst>
          </p:cNvPr>
          <p:cNvSpPr txBox="1"/>
          <p:nvPr/>
        </p:nvSpPr>
        <p:spPr bwMode="auto">
          <a:xfrm>
            <a:off x="5213048" y="5798456"/>
            <a:ext cx="3725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50" name="TextBox 49">
            <a:extLst>
              <a:ext uri="{FF2B5EF4-FFF2-40B4-BE49-F238E27FC236}">
                <a16:creationId xmlns:a16="http://schemas.microsoft.com/office/drawing/2014/main" id="{F5286CC6-82B2-D609-FD47-EA20FD31D9D3}"/>
              </a:ext>
            </a:extLst>
          </p:cNvPr>
          <p:cNvSpPr txBox="1"/>
          <p:nvPr/>
        </p:nvSpPr>
        <p:spPr bwMode="auto">
          <a:xfrm>
            <a:off x="5780921" y="5798456"/>
            <a:ext cx="3725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54</a:t>
            </a:r>
          </a:p>
        </p:txBody>
      </p:sp>
      <p:sp>
        <p:nvSpPr>
          <p:cNvPr id="51" name="TextBox 50">
            <a:extLst>
              <a:ext uri="{FF2B5EF4-FFF2-40B4-BE49-F238E27FC236}">
                <a16:creationId xmlns:a16="http://schemas.microsoft.com/office/drawing/2014/main" id="{231E0C23-5AA2-C383-3EBD-DD53C15E2D95}"/>
              </a:ext>
            </a:extLst>
          </p:cNvPr>
          <p:cNvSpPr txBox="1"/>
          <p:nvPr/>
        </p:nvSpPr>
        <p:spPr bwMode="auto">
          <a:xfrm>
            <a:off x="6310693" y="5798456"/>
            <a:ext cx="3725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52" name="Freeform: Shape 51">
            <a:extLst>
              <a:ext uri="{FF2B5EF4-FFF2-40B4-BE49-F238E27FC236}">
                <a16:creationId xmlns:a16="http://schemas.microsoft.com/office/drawing/2014/main" id="{BE430281-B0C2-7E24-C5E8-4D1A320E5AAD}"/>
              </a:ext>
            </a:extLst>
          </p:cNvPr>
          <p:cNvSpPr/>
          <p:nvPr/>
        </p:nvSpPr>
        <p:spPr bwMode="auto">
          <a:xfrm>
            <a:off x="1008185" y="2368062"/>
            <a:ext cx="5258451" cy="1564379"/>
          </a:xfrm>
          <a:custGeom>
            <a:avLst/>
            <a:gdLst>
              <a:gd name="connsiteX0" fmla="*/ 5258451 w 5258451"/>
              <a:gd name="connsiteY0" fmla="*/ 1564379 h 1564379"/>
              <a:gd name="connsiteX1" fmla="*/ 4792133 w 5258451"/>
              <a:gd name="connsiteY1" fmla="*/ 1564379 h 1564379"/>
              <a:gd name="connsiteX2" fmla="*/ 4792133 w 5258451"/>
              <a:gd name="connsiteY2" fmla="*/ 1363784 h 1564379"/>
              <a:gd name="connsiteX3" fmla="*/ 4504266 w 5258451"/>
              <a:gd name="connsiteY3" fmla="*/ 1363784 h 1564379"/>
              <a:gd name="connsiteX4" fmla="*/ 4504266 w 5258451"/>
              <a:gd name="connsiteY4" fmla="*/ 1289538 h 1564379"/>
              <a:gd name="connsiteX5" fmla="*/ 4367497 w 5258451"/>
              <a:gd name="connsiteY5" fmla="*/ 1289538 h 1564379"/>
              <a:gd name="connsiteX6" fmla="*/ 4367497 w 5258451"/>
              <a:gd name="connsiteY6" fmla="*/ 1245251 h 1564379"/>
              <a:gd name="connsiteX7" fmla="*/ 4192953 w 5258451"/>
              <a:gd name="connsiteY7" fmla="*/ 1245251 h 1564379"/>
              <a:gd name="connsiteX8" fmla="*/ 4192953 w 5258451"/>
              <a:gd name="connsiteY8" fmla="*/ 1203569 h 1564379"/>
              <a:gd name="connsiteX9" fmla="*/ 4156482 w 5258451"/>
              <a:gd name="connsiteY9" fmla="*/ 1203569 h 1564379"/>
              <a:gd name="connsiteX10" fmla="*/ 4156482 w 5258451"/>
              <a:gd name="connsiteY10" fmla="*/ 1164492 h 1564379"/>
              <a:gd name="connsiteX11" fmla="*/ 4030133 w 5258451"/>
              <a:gd name="connsiteY11" fmla="*/ 1164492 h 1564379"/>
              <a:gd name="connsiteX12" fmla="*/ 4030133 w 5258451"/>
              <a:gd name="connsiteY12" fmla="*/ 1143651 h 1564379"/>
              <a:gd name="connsiteX13" fmla="*/ 3920718 w 5258451"/>
              <a:gd name="connsiteY13" fmla="*/ 1143651 h 1564379"/>
              <a:gd name="connsiteX14" fmla="*/ 3920718 w 5258451"/>
              <a:gd name="connsiteY14" fmla="*/ 1108482 h 1564379"/>
              <a:gd name="connsiteX15" fmla="*/ 3753989 w 5258451"/>
              <a:gd name="connsiteY15" fmla="*/ 1108482 h 1564379"/>
              <a:gd name="connsiteX16" fmla="*/ 3753989 w 5258451"/>
              <a:gd name="connsiteY16" fmla="*/ 1094153 h 1564379"/>
              <a:gd name="connsiteX17" fmla="*/ 3638061 w 5258451"/>
              <a:gd name="connsiteY17" fmla="*/ 1094153 h 1564379"/>
              <a:gd name="connsiteX18" fmla="*/ 3638061 w 5258451"/>
              <a:gd name="connsiteY18" fmla="*/ 1079825 h 1564379"/>
              <a:gd name="connsiteX19" fmla="*/ 3613312 w 5258451"/>
              <a:gd name="connsiteY19" fmla="*/ 1079825 h 1564379"/>
              <a:gd name="connsiteX20" fmla="*/ 3613312 w 5258451"/>
              <a:gd name="connsiteY20" fmla="*/ 1056379 h 1564379"/>
              <a:gd name="connsiteX21" fmla="*/ 3580748 w 5258451"/>
              <a:gd name="connsiteY21" fmla="*/ 1056379 h 1564379"/>
              <a:gd name="connsiteX22" fmla="*/ 3580748 w 5258451"/>
              <a:gd name="connsiteY22" fmla="*/ 1042051 h 1564379"/>
              <a:gd name="connsiteX23" fmla="*/ 3451794 w 5258451"/>
              <a:gd name="connsiteY23" fmla="*/ 1042051 h 1564379"/>
              <a:gd name="connsiteX24" fmla="*/ 3451794 w 5258451"/>
              <a:gd name="connsiteY24" fmla="*/ 1029025 h 1564379"/>
              <a:gd name="connsiteX25" fmla="*/ 3397087 w 5258451"/>
              <a:gd name="connsiteY25" fmla="*/ 1029025 h 1564379"/>
              <a:gd name="connsiteX26" fmla="*/ 3397087 w 5258451"/>
              <a:gd name="connsiteY26" fmla="*/ 980830 h 1564379"/>
              <a:gd name="connsiteX27" fmla="*/ 3313723 w 5258451"/>
              <a:gd name="connsiteY27" fmla="*/ 980830 h 1564379"/>
              <a:gd name="connsiteX28" fmla="*/ 3313723 w 5258451"/>
              <a:gd name="connsiteY28" fmla="*/ 954779 h 1564379"/>
              <a:gd name="connsiteX29" fmla="*/ 3133969 w 5258451"/>
              <a:gd name="connsiteY29" fmla="*/ 954779 h 1564379"/>
              <a:gd name="connsiteX30" fmla="*/ 3133969 w 5258451"/>
              <a:gd name="connsiteY30" fmla="*/ 933938 h 1564379"/>
              <a:gd name="connsiteX31" fmla="*/ 3114430 w 5258451"/>
              <a:gd name="connsiteY31" fmla="*/ 933938 h 1564379"/>
              <a:gd name="connsiteX32" fmla="*/ 3114430 w 5258451"/>
              <a:gd name="connsiteY32" fmla="*/ 914400 h 1564379"/>
              <a:gd name="connsiteX33" fmla="*/ 3038882 w 5258451"/>
              <a:gd name="connsiteY33" fmla="*/ 914400 h 1564379"/>
              <a:gd name="connsiteX34" fmla="*/ 3038882 w 5258451"/>
              <a:gd name="connsiteY34" fmla="*/ 890953 h 1564379"/>
              <a:gd name="connsiteX35" fmla="*/ 2886482 w 5258451"/>
              <a:gd name="connsiteY35" fmla="*/ 890953 h 1564379"/>
              <a:gd name="connsiteX36" fmla="*/ 2886482 w 5258451"/>
              <a:gd name="connsiteY36" fmla="*/ 875323 h 1564379"/>
              <a:gd name="connsiteX37" fmla="*/ 2863036 w 5258451"/>
              <a:gd name="connsiteY37" fmla="*/ 875323 h 1564379"/>
              <a:gd name="connsiteX38" fmla="*/ 2863036 w 5258451"/>
              <a:gd name="connsiteY38" fmla="*/ 860994 h 1564379"/>
              <a:gd name="connsiteX39" fmla="*/ 2814841 w 5258451"/>
              <a:gd name="connsiteY39" fmla="*/ 860994 h 1564379"/>
              <a:gd name="connsiteX40" fmla="*/ 2814841 w 5258451"/>
              <a:gd name="connsiteY40" fmla="*/ 840153 h 1564379"/>
              <a:gd name="connsiteX41" fmla="*/ 2749712 w 5258451"/>
              <a:gd name="connsiteY41" fmla="*/ 840153 h 1564379"/>
              <a:gd name="connsiteX42" fmla="*/ 2749712 w 5258451"/>
              <a:gd name="connsiteY42" fmla="*/ 821917 h 1564379"/>
              <a:gd name="connsiteX43" fmla="*/ 2723661 w 5258451"/>
              <a:gd name="connsiteY43" fmla="*/ 821917 h 1564379"/>
              <a:gd name="connsiteX44" fmla="*/ 2723661 w 5258451"/>
              <a:gd name="connsiteY44" fmla="*/ 804984 h 1564379"/>
              <a:gd name="connsiteX45" fmla="*/ 2665046 w 5258451"/>
              <a:gd name="connsiteY45" fmla="*/ 804984 h 1564379"/>
              <a:gd name="connsiteX46" fmla="*/ 2665046 w 5258451"/>
              <a:gd name="connsiteY46" fmla="*/ 794564 h 1564379"/>
              <a:gd name="connsiteX47" fmla="*/ 2543907 w 5258451"/>
              <a:gd name="connsiteY47" fmla="*/ 794564 h 1564379"/>
              <a:gd name="connsiteX48" fmla="*/ 2543907 w 5258451"/>
              <a:gd name="connsiteY48" fmla="*/ 782841 h 1564379"/>
              <a:gd name="connsiteX49" fmla="*/ 2409743 w 5258451"/>
              <a:gd name="connsiteY49" fmla="*/ 782841 h 1564379"/>
              <a:gd name="connsiteX50" fmla="*/ 2409743 w 5258451"/>
              <a:gd name="connsiteY50" fmla="*/ 767210 h 1564379"/>
              <a:gd name="connsiteX51" fmla="*/ 2387600 w 5258451"/>
              <a:gd name="connsiteY51" fmla="*/ 767210 h 1564379"/>
              <a:gd name="connsiteX52" fmla="*/ 2387600 w 5258451"/>
              <a:gd name="connsiteY52" fmla="*/ 750276 h 1564379"/>
              <a:gd name="connsiteX53" fmla="*/ 2340707 w 5258451"/>
              <a:gd name="connsiteY53" fmla="*/ 750276 h 1564379"/>
              <a:gd name="connsiteX54" fmla="*/ 2340707 w 5258451"/>
              <a:gd name="connsiteY54" fmla="*/ 741159 h 1564379"/>
              <a:gd name="connsiteX55" fmla="*/ 2270369 w 5258451"/>
              <a:gd name="connsiteY55" fmla="*/ 741159 h 1564379"/>
              <a:gd name="connsiteX56" fmla="*/ 2270369 w 5258451"/>
              <a:gd name="connsiteY56" fmla="*/ 702082 h 1564379"/>
              <a:gd name="connsiteX57" fmla="*/ 2252133 w 5258451"/>
              <a:gd name="connsiteY57" fmla="*/ 702082 h 1564379"/>
              <a:gd name="connsiteX58" fmla="*/ 2252133 w 5258451"/>
              <a:gd name="connsiteY58" fmla="*/ 685148 h 1564379"/>
              <a:gd name="connsiteX59" fmla="*/ 2233897 w 5258451"/>
              <a:gd name="connsiteY59" fmla="*/ 685148 h 1564379"/>
              <a:gd name="connsiteX60" fmla="*/ 2233897 w 5258451"/>
              <a:gd name="connsiteY60" fmla="*/ 657794 h 1564379"/>
              <a:gd name="connsiteX61" fmla="*/ 2180492 w 5258451"/>
              <a:gd name="connsiteY61" fmla="*/ 657794 h 1564379"/>
              <a:gd name="connsiteX62" fmla="*/ 2180492 w 5258451"/>
              <a:gd name="connsiteY62" fmla="*/ 626533 h 1564379"/>
              <a:gd name="connsiteX63" fmla="*/ 2028092 w 5258451"/>
              <a:gd name="connsiteY63" fmla="*/ 626533 h 1564379"/>
              <a:gd name="connsiteX64" fmla="*/ 2028092 w 5258451"/>
              <a:gd name="connsiteY64" fmla="*/ 614810 h 1564379"/>
              <a:gd name="connsiteX65" fmla="*/ 2005948 w 5258451"/>
              <a:gd name="connsiteY65" fmla="*/ 614810 h 1564379"/>
              <a:gd name="connsiteX66" fmla="*/ 2005948 w 5258451"/>
              <a:gd name="connsiteY66" fmla="*/ 595271 h 1564379"/>
              <a:gd name="connsiteX67" fmla="*/ 1931702 w 5258451"/>
              <a:gd name="connsiteY67" fmla="*/ 595271 h 1564379"/>
              <a:gd name="connsiteX68" fmla="*/ 1931702 w 5258451"/>
              <a:gd name="connsiteY68" fmla="*/ 580943 h 1564379"/>
              <a:gd name="connsiteX69" fmla="*/ 1890020 w 5258451"/>
              <a:gd name="connsiteY69" fmla="*/ 580943 h 1564379"/>
              <a:gd name="connsiteX70" fmla="*/ 1890020 w 5258451"/>
              <a:gd name="connsiteY70" fmla="*/ 539261 h 1564379"/>
              <a:gd name="connsiteX71" fmla="*/ 1667282 w 5258451"/>
              <a:gd name="connsiteY71" fmla="*/ 539261 h 1564379"/>
              <a:gd name="connsiteX72" fmla="*/ 1667282 w 5258451"/>
              <a:gd name="connsiteY72" fmla="*/ 510605 h 1564379"/>
              <a:gd name="connsiteX73" fmla="*/ 1632112 w 5258451"/>
              <a:gd name="connsiteY73" fmla="*/ 510605 h 1564379"/>
              <a:gd name="connsiteX74" fmla="*/ 1632112 w 5258451"/>
              <a:gd name="connsiteY74" fmla="*/ 484553 h 1564379"/>
              <a:gd name="connsiteX75" fmla="*/ 1533118 w 5258451"/>
              <a:gd name="connsiteY75" fmla="*/ 484553 h 1564379"/>
              <a:gd name="connsiteX76" fmla="*/ 1533118 w 5258451"/>
              <a:gd name="connsiteY76" fmla="*/ 471528 h 1564379"/>
              <a:gd name="connsiteX77" fmla="*/ 1501856 w 5258451"/>
              <a:gd name="connsiteY77" fmla="*/ 471528 h 1564379"/>
              <a:gd name="connsiteX78" fmla="*/ 1501856 w 5258451"/>
              <a:gd name="connsiteY78" fmla="*/ 455897 h 1564379"/>
              <a:gd name="connsiteX79" fmla="*/ 1461477 w 5258451"/>
              <a:gd name="connsiteY79" fmla="*/ 455897 h 1564379"/>
              <a:gd name="connsiteX80" fmla="*/ 1461477 w 5258451"/>
              <a:gd name="connsiteY80" fmla="*/ 440266 h 1564379"/>
              <a:gd name="connsiteX81" fmla="*/ 1384625 w 5258451"/>
              <a:gd name="connsiteY81" fmla="*/ 440266 h 1564379"/>
              <a:gd name="connsiteX82" fmla="*/ 1384625 w 5258451"/>
              <a:gd name="connsiteY82" fmla="*/ 425938 h 1564379"/>
              <a:gd name="connsiteX83" fmla="*/ 1357271 w 5258451"/>
              <a:gd name="connsiteY83" fmla="*/ 425938 h 1564379"/>
              <a:gd name="connsiteX84" fmla="*/ 1357271 w 5258451"/>
              <a:gd name="connsiteY84" fmla="*/ 406400 h 1564379"/>
              <a:gd name="connsiteX85" fmla="*/ 1335128 w 5258451"/>
              <a:gd name="connsiteY85" fmla="*/ 406400 h 1564379"/>
              <a:gd name="connsiteX86" fmla="*/ 1335128 w 5258451"/>
              <a:gd name="connsiteY86" fmla="*/ 392071 h 1564379"/>
              <a:gd name="connsiteX87" fmla="*/ 1319497 w 5258451"/>
              <a:gd name="connsiteY87" fmla="*/ 392071 h 1564379"/>
              <a:gd name="connsiteX88" fmla="*/ 1319497 w 5258451"/>
              <a:gd name="connsiteY88" fmla="*/ 377743 h 1564379"/>
              <a:gd name="connsiteX89" fmla="*/ 1243948 w 5258451"/>
              <a:gd name="connsiteY89" fmla="*/ 377743 h 1564379"/>
              <a:gd name="connsiteX90" fmla="*/ 1243948 w 5258451"/>
              <a:gd name="connsiteY90" fmla="*/ 360810 h 1564379"/>
              <a:gd name="connsiteX91" fmla="*/ 1207477 w 5258451"/>
              <a:gd name="connsiteY91" fmla="*/ 360810 h 1564379"/>
              <a:gd name="connsiteX92" fmla="*/ 1207477 w 5258451"/>
              <a:gd name="connsiteY92" fmla="*/ 349087 h 1564379"/>
              <a:gd name="connsiteX93" fmla="*/ 1060287 w 5258451"/>
              <a:gd name="connsiteY93" fmla="*/ 349087 h 1564379"/>
              <a:gd name="connsiteX94" fmla="*/ 1060287 w 5258451"/>
              <a:gd name="connsiteY94" fmla="*/ 336061 h 1564379"/>
              <a:gd name="connsiteX95" fmla="*/ 989948 w 5258451"/>
              <a:gd name="connsiteY95" fmla="*/ 336061 h 1564379"/>
              <a:gd name="connsiteX96" fmla="*/ 989948 w 5258451"/>
              <a:gd name="connsiteY96" fmla="*/ 330851 h 1564379"/>
              <a:gd name="connsiteX97" fmla="*/ 950871 w 5258451"/>
              <a:gd name="connsiteY97" fmla="*/ 330851 h 1564379"/>
              <a:gd name="connsiteX98" fmla="*/ 950871 w 5258451"/>
              <a:gd name="connsiteY98" fmla="*/ 315220 h 1564379"/>
              <a:gd name="connsiteX99" fmla="*/ 918307 w 5258451"/>
              <a:gd name="connsiteY99" fmla="*/ 315220 h 1564379"/>
              <a:gd name="connsiteX100" fmla="*/ 918307 w 5258451"/>
              <a:gd name="connsiteY100" fmla="*/ 273538 h 1564379"/>
              <a:gd name="connsiteX101" fmla="*/ 877928 w 5258451"/>
              <a:gd name="connsiteY101" fmla="*/ 273538 h 1564379"/>
              <a:gd name="connsiteX102" fmla="*/ 877928 w 5258451"/>
              <a:gd name="connsiteY102" fmla="*/ 256605 h 1564379"/>
              <a:gd name="connsiteX103" fmla="*/ 798471 w 5258451"/>
              <a:gd name="connsiteY103" fmla="*/ 256605 h 1564379"/>
              <a:gd name="connsiteX104" fmla="*/ 798471 w 5258451"/>
              <a:gd name="connsiteY104" fmla="*/ 238369 h 1564379"/>
              <a:gd name="connsiteX105" fmla="*/ 695569 w 5258451"/>
              <a:gd name="connsiteY105" fmla="*/ 238369 h 1564379"/>
              <a:gd name="connsiteX106" fmla="*/ 695569 w 5258451"/>
              <a:gd name="connsiteY106" fmla="*/ 214923 h 1564379"/>
              <a:gd name="connsiteX107" fmla="*/ 649979 w 5258451"/>
              <a:gd name="connsiteY107" fmla="*/ 214923 h 1564379"/>
              <a:gd name="connsiteX108" fmla="*/ 649979 w 5258451"/>
              <a:gd name="connsiteY108" fmla="*/ 195384 h 1564379"/>
              <a:gd name="connsiteX109" fmla="*/ 636953 w 5258451"/>
              <a:gd name="connsiteY109" fmla="*/ 195384 h 1564379"/>
              <a:gd name="connsiteX110" fmla="*/ 636953 w 5258451"/>
              <a:gd name="connsiteY110" fmla="*/ 179753 h 1564379"/>
              <a:gd name="connsiteX111" fmla="*/ 571825 w 5258451"/>
              <a:gd name="connsiteY111" fmla="*/ 179753 h 1564379"/>
              <a:gd name="connsiteX112" fmla="*/ 571825 w 5258451"/>
              <a:gd name="connsiteY112" fmla="*/ 157610 h 1564379"/>
              <a:gd name="connsiteX113" fmla="*/ 518420 w 5258451"/>
              <a:gd name="connsiteY113" fmla="*/ 157610 h 1564379"/>
              <a:gd name="connsiteX114" fmla="*/ 518420 w 5258451"/>
              <a:gd name="connsiteY114" fmla="*/ 136769 h 1564379"/>
              <a:gd name="connsiteX115" fmla="*/ 435056 w 5258451"/>
              <a:gd name="connsiteY115" fmla="*/ 136769 h 1564379"/>
              <a:gd name="connsiteX116" fmla="*/ 435056 w 5258451"/>
              <a:gd name="connsiteY116" fmla="*/ 115928 h 1564379"/>
              <a:gd name="connsiteX117" fmla="*/ 362112 w 5258451"/>
              <a:gd name="connsiteY117" fmla="*/ 115928 h 1564379"/>
              <a:gd name="connsiteX118" fmla="*/ 362112 w 5258451"/>
              <a:gd name="connsiteY118" fmla="*/ 100297 h 1564379"/>
              <a:gd name="connsiteX119" fmla="*/ 338666 w 5258451"/>
              <a:gd name="connsiteY119" fmla="*/ 100297 h 1564379"/>
              <a:gd name="connsiteX120" fmla="*/ 338666 w 5258451"/>
              <a:gd name="connsiteY120" fmla="*/ 71641 h 1564379"/>
              <a:gd name="connsiteX121" fmla="*/ 274841 w 5258451"/>
              <a:gd name="connsiteY121" fmla="*/ 71641 h 1564379"/>
              <a:gd name="connsiteX122" fmla="*/ 274841 w 5258451"/>
              <a:gd name="connsiteY122" fmla="*/ 61220 h 1564379"/>
              <a:gd name="connsiteX123" fmla="*/ 197989 w 5258451"/>
              <a:gd name="connsiteY123" fmla="*/ 61220 h 1564379"/>
              <a:gd name="connsiteX124" fmla="*/ 197989 w 5258451"/>
              <a:gd name="connsiteY124" fmla="*/ 42984 h 1564379"/>
              <a:gd name="connsiteX125" fmla="*/ 156307 w 5258451"/>
              <a:gd name="connsiteY125" fmla="*/ 42984 h 1564379"/>
              <a:gd name="connsiteX126" fmla="*/ 156307 w 5258451"/>
              <a:gd name="connsiteY126" fmla="*/ 28656 h 1564379"/>
              <a:gd name="connsiteX127" fmla="*/ 66430 w 5258451"/>
              <a:gd name="connsiteY127" fmla="*/ 28656 h 1564379"/>
              <a:gd name="connsiteX128" fmla="*/ 66430 w 5258451"/>
              <a:gd name="connsiteY128" fmla="*/ 9117 h 1564379"/>
              <a:gd name="connsiteX129" fmla="*/ 22143 w 5258451"/>
              <a:gd name="connsiteY129" fmla="*/ 9117 h 1564379"/>
              <a:gd name="connsiteX130" fmla="*/ 22143 w 5258451"/>
              <a:gd name="connsiteY130" fmla="*/ 0 h 1564379"/>
              <a:gd name="connsiteX131" fmla="*/ 0 w 5258451"/>
              <a:gd name="connsiteY131" fmla="*/ 0 h 1564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5258451" h="1564379">
                <a:moveTo>
                  <a:pt x="5258451" y="1564379"/>
                </a:moveTo>
                <a:lnTo>
                  <a:pt x="4792133" y="1564379"/>
                </a:lnTo>
                <a:lnTo>
                  <a:pt x="4792133" y="1363784"/>
                </a:lnTo>
                <a:lnTo>
                  <a:pt x="4504266" y="1363784"/>
                </a:lnTo>
                <a:lnTo>
                  <a:pt x="4504266" y="1289538"/>
                </a:lnTo>
                <a:lnTo>
                  <a:pt x="4367497" y="1289538"/>
                </a:lnTo>
                <a:lnTo>
                  <a:pt x="4367497" y="1245251"/>
                </a:lnTo>
                <a:lnTo>
                  <a:pt x="4192953" y="1245251"/>
                </a:lnTo>
                <a:lnTo>
                  <a:pt x="4192953" y="1203569"/>
                </a:lnTo>
                <a:lnTo>
                  <a:pt x="4156482" y="1203569"/>
                </a:lnTo>
                <a:lnTo>
                  <a:pt x="4156482" y="1164492"/>
                </a:lnTo>
                <a:lnTo>
                  <a:pt x="4030133" y="1164492"/>
                </a:lnTo>
                <a:lnTo>
                  <a:pt x="4030133" y="1143651"/>
                </a:lnTo>
                <a:lnTo>
                  <a:pt x="3920718" y="1143651"/>
                </a:lnTo>
                <a:lnTo>
                  <a:pt x="3920718" y="1108482"/>
                </a:lnTo>
                <a:lnTo>
                  <a:pt x="3753989" y="1108482"/>
                </a:lnTo>
                <a:lnTo>
                  <a:pt x="3753989" y="1094153"/>
                </a:lnTo>
                <a:lnTo>
                  <a:pt x="3638061" y="1094153"/>
                </a:lnTo>
                <a:lnTo>
                  <a:pt x="3638061" y="1079825"/>
                </a:lnTo>
                <a:lnTo>
                  <a:pt x="3613312" y="1079825"/>
                </a:lnTo>
                <a:lnTo>
                  <a:pt x="3613312" y="1056379"/>
                </a:lnTo>
                <a:lnTo>
                  <a:pt x="3580748" y="1056379"/>
                </a:lnTo>
                <a:lnTo>
                  <a:pt x="3580748" y="1042051"/>
                </a:lnTo>
                <a:lnTo>
                  <a:pt x="3451794" y="1042051"/>
                </a:lnTo>
                <a:lnTo>
                  <a:pt x="3451794" y="1029025"/>
                </a:lnTo>
                <a:lnTo>
                  <a:pt x="3397087" y="1029025"/>
                </a:lnTo>
                <a:lnTo>
                  <a:pt x="3397087" y="980830"/>
                </a:lnTo>
                <a:lnTo>
                  <a:pt x="3313723" y="980830"/>
                </a:lnTo>
                <a:lnTo>
                  <a:pt x="3313723" y="954779"/>
                </a:lnTo>
                <a:lnTo>
                  <a:pt x="3133969" y="954779"/>
                </a:lnTo>
                <a:lnTo>
                  <a:pt x="3133969" y="933938"/>
                </a:lnTo>
                <a:lnTo>
                  <a:pt x="3114430" y="933938"/>
                </a:lnTo>
                <a:lnTo>
                  <a:pt x="3114430" y="914400"/>
                </a:lnTo>
                <a:lnTo>
                  <a:pt x="3038882" y="914400"/>
                </a:lnTo>
                <a:lnTo>
                  <a:pt x="3038882" y="890953"/>
                </a:lnTo>
                <a:lnTo>
                  <a:pt x="2886482" y="890953"/>
                </a:lnTo>
                <a:lnTo>
                  <a:pt x="2886482" y="875323"/>
                </a:lnTo>
                <a:lnTo>
                  <a:pt x="2863036" y="875323"/>
                </a:lnTo>
                <a:lnTo>
                  <a:pt x="2863036" y="860994"/>
                </a:lnTo>
                <a:lnTo>
                  <a:pt x="2814841" y="860994"/>
                </a:lnTo>
                <a:lnTo>
                  <a:pt x="2814841" y="840153"/>
                </a:lnTo>
                <a:lnTo>
                  <a:pt x="2749712" y="840153"/>
                </a:lnTo>
                <a:lnTo>
                  <a:pt x="2749712" y="821917"/>
                </a:lnTo>
                <a:lnTo>
                  <a:pt x="2723661" y="821917"/>
                </a:lnTo>
                <a:lnTo>
                  <a:pt x="2723661" y="804984"/>
                </a:lnTo>
                <a:lnTo>
                  <a:pt x="2665046" y="804984"/>
                </a:lnTo>
                <a:lnTo>
                  <a:pt x="2665046" y="794564"/>
                </a:lnTo>
                <a:lnTo>
                  <a:pt x="2543907" y="794564"/>
                </a:lnTo>
                <a:lnTo>
                  <a:pt x="2543907" y="782841"/>
                </a:lnTo>
                <a:lnTo>
                  <a:pt x="2409743" y="782841"/>
                </a:lnTo>
                <a:lnTo>
                  <a:pt x="2409743" y="767210"/>
                </a:lnTo>
                <a:lnTo>
                  <a:pt x="2387600" y="767210"/>
                </a:lnTo>
                <a:lnTo>
                  <a:pt x="2387600" y="750276"/>
                </a:lnTo>
                <a:lnTo>
                  <a:pt x="2340707" y="750276"/>
                </a:lnTo>
                <a:lnTo>
                  <a:pt x="2340707" y="741159"/>
                </a:lnTo>
                <a:lnTo>
                  <a:pt x="2270369" y="741159"/>
                </a:lnTo>
                <a:lnTo>
                  <a:pt x="2270369" y="702082"/>
                </a:lnTo>
                <a:lnTo>
                  <a:pt x="2252133" y="702082"/>
                </a:lnTo>
                <a:lnTo>
                  <a:pt x="2252133" y="685148"/>
                </a:lnTo>
                <a:lnTo>
                  <a:pt x="2233897" y="685148"/>
                </a:lnTo>
                <a:lnTo>
                  <a:pt x="2233897" y="657794"/>
                </a:lnTo>
                <a:lnTo>
                  <a:pt x="2180492" y="657794"/>
                </a:lnTo>
                <a:lnTo>
                  <a:pt x="2180492" y="626533"/>
                </a:lnTo>
                <a:lnTo>
                  <a:pt x="2028092" y="626533"/>
                </a:lnTo>
                <a:lnTo>
                  <a:pt x="2028092" y="614810"/>
                </a:lnTo>
                <a:lnTo>
                  <a:pt x="2005948" y="614810"/>
                </a:lnTo>
                <a:lnTo>
                  <a:pt x="2005948" y="595271"/>
                </a:lnTo>
                <a:lnTo>
                  <a:pt x="1931702" y="595271"/>
                </a:lnTo>
                <a:lnTo>
                  <a:pt x="1931702" y="580943"/>
                </a:lnTo>
                <a:lnTo>
                  <a:pt x="1890020" y="580943"/>
                </a:lnTo>
                <a:lnTo>
                  <a:pt x="1890020" y="539261"/>
                </a:lnTo>
                <a:lnTo>
                  <a:pt x="1667282" y="539261"/>
                </a:lnTo>
                <a:lnTo>
                  <a:pt x="1667282" y="510605"/>
                </a:lnTo>
                <a:lnTo>
                  <a:pt x="1632112" y="510605"/>
                </a:lnTo>
                <a:lnTo>
                  <a:pt x="1632112" y="484553"/>
                </a:lnTo>
                <a:lnTo>
                  <a:pt x="1533118" y="484553"/>
                </a:lnTo>
                <a:lnTo>
                  <a:pt x="1533118" y="471528"/>
                </a:lnTo>
                <a:lnTo>
                  <a:pt x="1501856" y="471528"/>
                </a:lnTo>
                <a:lnTo>
                  <a:pt x="1501856" y="455897"/>
                </a:lnTo>
                <a:lnTo>
                  <a:pt x="1461477" y="455897"/>
                </a:lnTo>
                <a:lnTo>
                  <a:pt x="1461477" y="440266"/>
                </a:lnTo>
                <a:lnTo>
                  <a:pt x="1384625" y="440266"/>
                </a:lnTo>
                <a:lnTo>
                  <a:pt x="1384625" y="425938"/>
                </a:lnTo>
                <a:lnTo>
                  <a:pt x="1357271" y="425938"/>
                </a:lnTo>
                <a:lnTo>
                  <a:pt x="1357271" y="406400"/>
                </a:lnTo>
                <a:lnTo>
                  <a:pt x="1335128" y="406400"/>
                </a:lnTo>
                <a:lnTo>
                  <a:pt x="1335128" y="392071"/>
                </a:lnTo>
                <a:lnTo>
                  <a:pt x="1319497" y="392071"/>
                </a:lnTo>
                <a:lnTo>
                  <a:pt x="1319497" y="377743"/>
                </a:lnTo>
                <a:lnTo>
                  <a:pt x="1243948" y="377743"/>
                </a:lnTo>
                <a:lnTo>
                  <a:pt x="1243948" y="360810"/>
                </a:lnTo>
                <a:lnTo>
                  <a:pt x="1207477" y="360810"/>
                </a:lnTo>
                <a:lnTo>
                  <a:pt x="1207477" y="349087"/>
                </a:lnTo>
                <a:lnTo>
                  <a:pt x="1060287" y="349087"/>
                </a:lnTo>
                <a:lnTo>
                  <a:pt x="1060287" y="336061"/>
                </a:lnTo>
                <a:lnTo>
                  <a:pt x="989948" y="336061"/>
                </a:lnTo>
                <a:lnTo>
                  <a:pt x="989948" y="330851"/>
                </a:lnTo>
                <a:lnTo>
                  <a:pt x="950871" y="330851"/>
                </a:lnTo>
                <a:lnTo>
                  <a:pt x="950871" y="315220"/>
                </a:lnTo>
                <a:lnTo>
                  <a:pt x="918307" y="315220"/>
                </a:lnTo>
                <a:lnTo>
                  <a:pt x="918307" y="273538"/>
                </a:lnTo>
                <a:lnTo>
                  <a:pt x="877928" y="273538"/>
                </a:lnTo>
                <a:lnTo>
                  <a:pt x="877928" y="256605"/>
                </a:lnTo>
                <a:lnTo>
                  <a:pt x="798471" y="256605"/>
                </a:lnTo>
                <a:lnTo>
                  <a:pt x="798471" y="238369"/>
                </a:lnTo>
                <a:lnTo>
                  <a:pt x="695569" y="238369"/>
                </a:lnTo>
                <a:lnTo>
                  <a:pt x="695569" y="214923"/>
                </a:lnTo>
                <a:lnTo>
                  <a:pt x="649979" y="214923"/>
                </a:lnTo>
                <a:lnTo>
                  <a:pt x="649979" y="195384"/>
                </a:lnTo>
                <a:lnTo>
                  <a:pt x="636953" y="195384"/>
                </a:lnTo>
                <a:lnTo>
                  <a:pt x="636953" y="179753"/>
                </a:lnTo>
                <a:lnTo>
                  <a:pt x="571825" y="179753"/>
                </a:lnTo>
                <a:lnTo>
                  <a:pt x="571825" y="157610"/>
                </a:lnTo>
                <a:lnTo>
                  <a:pt x="518420" y="157610"/>
                </a:lnTo>
                <a:lnTo>
                  <a:pt x="518420" y="136769"/>
                </a:lnTo>
                <a:lnTo>
                  <a:pt x="435056" y="136769"/>
                </a:lnTo>
                <a:lnTo>
                  <a:pt x="435056" y="115928"/>
                </a:lnTo>
                <a:lnTo>
                  <a:pt x="362112" y="115928"/>
                </a:lnTo>
                <a:lnTo>
                  <a:pt x="362112" y="100297"/>
                </a:lnTo>
                <a:lnTo>
                  <a:pt x="338666" y="100297"/>
                </a:lnTo>
                <a:lnTo>
                  <a:pt x="338666" y="71641"/>
                </a:lnTo>
                <a:lnTo>
                  <a:pt x="274841" y="71641"/>
                </a:lnTo>
                <a:lnTo>
                  <a:pt x="274841" y="61220"/>
                </a:lnTo>
                <a:lnTo>
                  <a:pt x="197989" y="61220"/>
                </a:lnTo>
                <a:lnTo>
                  <a:pt x="197989" y="42984"/>
                </a:lnTo>
                <a:lnTo>
                  <a:pt x="156307" y="42984"/>
                </a:lnTo>
                <a:lnTo>
                  <a:pt x="156307" y="28656"/>
                </a:lnTo>
                <a:lnTo>
                  <a:pt x="66430" y="28656"/>
                </a:lnTo>
                <a:lnTo>
                  <a:pt x="66430" y="9117"/>
                </a:lnTo>
                <a:lnTo>
                  <a:pt x="22143" y="9117"/>
                </a:lnTo>
                <a:lnTo>
                  <a:pt x="22143" y="0"/>
                </a:lnTo>
                <a:lnTo>
                  <a:pt x="0" y="0"/>
                </a:lnTo>
              </a:path>
            </a:pathLst>
          </a:custGeom>
          <a:noFill/>
          <a:ln w="28575">
            <a:solidFill>
              <a:schemeClr val="accent2"/>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 name="Freeform: Shape 52">
            <a:extLst>
              <a:ext uri="{FF2B5EF4-FFF2-40B4-BE49-F238E27FC236}">
                <a16:creationId xmlns:a16="http://schemas.microsoft.com/office/drawing/2014/main" id="{CCC8A494-141A-CC6F-9E7E-26BC3D800185}"/>
              </a:ext>
            </a:extLst>
          </p:cNvPr>
          <p:cNvSpPr/>
          <p:nvPr/>
        </p:nvSpPr>
        <p:spPr bwMode="auto">
          <a:xfrm>
            <a:off x="1008185" y="2360246"/>
            <a:ext cx="5379589" cy="2301631"/>
          </a:xfrm>
          <a:custGeom>
            <a:avLst/>
            <a:gdLst>
              <a:gd name="connsiteX0" fmla="*/ 5379589 w 5379589"/>
              <a:gd name="connsiteY0" fmla="*/ 2301631 h 2301631"/>
              <a:gd name="connsiteX1" fmla="*/ 4798646 w 5379589"/>
              <a:gd name="connsiteY1" fmla="*/ 2301631 h 2301631"/>
              <a:gd name="connsiteX2" fmla="*/ 4798646 w 5379589"/>
              <a:gd name="connsiteY2" fmla="*/ 2119272 h 2301631"/>
              <a:gd name="connsiteX3" fmla="*/ 4539436 w 5379589"/>
              <a:gd name="connsiteY3" fmla="*/ 2119272 h 2301631"/>
              <a:gd name="connsiteX4" fmla="*/ 4539436 w 5379589"/>
              <a:gd name="connsiteY4" fmla="*/ 2035908 h 2301631"/>
              <a:gd name="connsiteX5" fmla="*/ 4298461 w 5379589"/>
              <a:gd name="connsiteY5" fmla="*/ 2035908 h 2301631"/>
              <a:gd name="connsiteX6" fmla="*/ 4298461 w 5379589"/>
              <a:gd name="connsiteY6" fmla="*/ 1994226 h 2301631"/>
              <a:gd name="connsiteX7" fmla="*/ 4182533 w 5379589"/>
              <a:gd name="connsiteY7" fmla="*/ 1994226 h 2301631"/>
              <a:gd name="connsiteX8" fmla="*/ 4182533 w 5379589"/>
              <a:gd name="connsiteY8" fmla="*/ 1953846 h 2301631"/>
              <a:gd name="connsiteX9" fmla="*/ 4129128 w 5379589"/>
              <a:gd name="connsiteY9" fmla="*/ 1953846 h 2301631"/>
              <a:gd name="connsiteX10" fmla="*/ 4129128 w 5379589"/>
              <a:gd name="connsiteY10" fmla="*/ 1926492 h 2301631"/>
              <a:gd name="connsiteX11" fmla="*/ 4073118 w 5379589"/>
              <a:gd name="connsiteY11" fmla="*/ 1926492 h 2301631"/>
              <a:gd name="connsiteX12" fmla="*/ 4073118 w 5379589"/>
              <a:gd name="connsiteY12" fmla="*/ 1866575 h 2301631"/>
              <a:gd name="connsiteX13" fmla="*/ 4044461 w 5379589"/>
              <a:gd name="connsiteY13" fmla="*/ 1866575 h 2301631"/>
              <a:gd name="connsiteX14" fmla="*/ 4044461 w 5379589"/>
              <a:gd name="connsiteY14" fmla="*/ 1814472 h 2301631"/>
              <a:gd name="connsiteX15" fmla="*/ 3989753 w 5379589"/>
              <a:gd name="connsiteY15" fmla="*/ 1814472 h 2301631"/>
              <a:gd name="connsiteX16" fmla="*/ 3989753 w 5379589"/>
              <a:gd name="connsiteY16" fmla="*/ 1763672 h 2301631"/>
              <a:gd name="connsiteX17" fmla="*/ 3938953 w 5379589"/>
              <a:gd name="connsiteY17" fmla="*/ 1763672 h 2301631"/>
              <a:gd name="connsiteX18" fmla="*/ 3938953 w 5379589"/>
              <a:gd name="connsiteY18" fmla="*/ 1694636 h 2301631"/>
              <a:gd name="connsiteX19" fmla="*/ 3901179 w 5379589"/>
              <a:gd name="connsiteY19" fmla="*/ 1694636 h 2301631"/>
              <a:gd name="connsiteX20" fmla="*/ 3901179 w 5379589"/>
              <a:gd name="connsiteY20" fmla="*/ 1650349 h 2301631"/>
              <a:gd name="connsiteX21" fmla="*/ 3860800 w 5379589"/>
              <a:gd name="connsiteY21" fmla="*/ 1650349 h 2301631"/>
              <a:gd name="connsiteX22" fmla="*/ 3860800 w 5379589"/>
              <a:gd name="connsiteY22" fmla="*/ 1629508 h 2301631"/>
              <a:gd name="connsiteX23" fmla="*/ 3819118 w 5379589"/>
              <a:gd name="connsiteY23" fmla="*/ 1629508 h 2301631"/>
              <a:gd name="connsiteX24" fmla="*/ 3819118 w 5379589"/>
              <a:gd name="connsiteY24" fmla="*/ 1587826 h 2301631"/>
              <a:gd name="connsiteX25" fmla="*/ 3714912 w 5379589"/>
              <a:gd name="connsiteY25" fmla="*/ 1587826 h 2301631"/>
              <a:gd name="connsiteX26" fmla="*/ 3714912 w 5379589"/>
              <a:gd name="connsiteY26" fmla="*/ 1578708 h 2301631"/>
              <a:gd name="connsiteX27" fmla="*/ 3687559 w 5379589"/>
              <a:gd name="connsiteY27" fmla="*/ 1578708 h 2301631"/>
              <a:gd name="connsiteX28" fmla="*/ 3687559 w 5379589"/>
              <a:gd name="connsiteY28" fmla="*/ 1553959 h 2301631"/>
              <a:gd name="connsiteX29" fmla="*/ 3615918 w 5379589"/>
              <a:gd name="connsiteY29" fmla="*/ 1553959 h 2301631"/>
              <a:gd name="connsiteX30" fmla="*/ 3615918 w 5379589"/>
              <a:gd name="connsiteY30" fmla="*/ 1503159 h 2301631"/>
              <a:gd name="connsiteX31" fmla="*/ 3587261 w 5379589"/>
              <a:gd name="connsiteY31" fmla="*/ 1503159 h 2301631"/>
              <a:gd name="connsiteX32" fmla="*/ 3587261 w 5379589"/>
              <a:gd name="connsiteY32" fmla="*/ 1496646 h 2301631"/>
              <a:gd name="connsiteX33" fmla="*/ 3476543 w 5379589"/>
              <a:gd name="connsiteY33" fmla="*/ 1496646 h 2301631"/>
              <a:gd name="connsiteX34" fmla="*/ 3476543 w 5379589"/>
              <a:gd name="connsiteY34" fmla="*/ 1477108 h 2301631"/>
              <a:gd name="connsiteX35" fmla="*/ 3459610 w 5379589"/>
              <a:gd name="connsiteY35" fmla="*/ 1477108 h 2301631"/>
              <a:gd name="connsiteX36" fmla="*/ 3459610 w 5379589"/>
              <a:gd name="connsiteY36" fmla="*/ 1465385 h 2301631"/>
              <a:gd name="connsiteX37" fmla="*/ 3423138 w 5379589"/>
              <a:gd name="connsiteY37" fmla="*/ 1465385 h 2301631"/>
              <a:gd name="connsiteX38" fmla="*/ 3423138 w 5379589"/>
              <a:gd name="connsiteY38" fmla="*/ 1447149 h 2301631"/>
              <a:gd name="connsiteX39" fmla="*/ 3335866 w 5379589"/>
              <a:gd name="connsiteY39" fmla="*/ 1447149 h 2301631"/>
              <a:gd name="connsiteX40" fmla="*/ 3335866 w 5379589"/>
              <a:gd name="connsiteY40" fmla="*/ 1418492 h 2301631"/>
              <a:gd name="connsiteX41" fmla="*/ 3277251 w 5379589"/>
              <a:gd name="connsiteY41" fmla="*/ 1418492 h 2301631"/>
              <a:gd name="connsiteX42" fmla="*/ 3277251 w 5379589"/>
              <a:gd name="connsiteY42" fmla="*/ 1395046 h 2301631"/>
              <a:gd name="connsiteX43" fmla="*/ 3243384 w 5379589"/>
              <a:gd name="connsiteY43" fmla="*/ 1395046 h 2301631"/>
              <a:gd name="connsiteX44" fmla="*/ 3243384 w 5379589"/>
              <a:gd name="connsiteY44" fmla="*/ 1371600 h 2301631"/>
              <a:gd name="connsiteX45" fmla="*/ 3173046 w 5379589"/>
              <a:gd name="connsiteY45" fmla="*/ 1371600 h 2301631"/>
              <a:gd name="connsiteX46" fmla="*/ 3173046 w 5379589"/>
              <a:gd name="connsiteY46" fmla="*/ 1355969 h 2301631"/>
              <a:gd name="connsiteX47" fmla="*/ 3127456 w 5379589"/>
              <a:gd name="connsiteY47" fmla="*/ 1355969 h 2301631"/>
              <a:gd name="connsiteX48" fmla="*/ 3127456 w 5379589"/>
              <a:gd name="connsiteY48" fmla="*/ 1355969 h 2301631"/>
              <a:gd name="connsiteX49" fmla="*/ 3109220 w 5379589"/>
              <a:gd name="connsiteY49" fmla="*/ 1355969 h 2301631"/>
              <a:gd name="connsiteX50" fmla="*/ 3109220 w 5379589"/>
              <a:gd name="connsiteY50" fmla="*/ 1328616 h 2301631"/>
              <a:gd name="connsiteX51" fmla="*/ 3067538 w 5379589"/>
              <a:gd name="connsiteY51" fmla="*/ 1328616 h 2301631"/>
              <a:gd name="connsiteX52" fmla="*/ 3067538 w 5379589"/>
              <a:gd name="connsiteY52" fmla="*/ 1314287 h 2301631"/>
              <a:gd name="connsiteX53" fmla="*/ 3038882 w 5379589"/>
              <a:gd name="connsiteY53" fmla="*/ 1314287 h 2301631"/>
              <a:gd name="connsiteX54" fmla="*/ 3038882 w 5379589"/>
              <a:gd name="connsiteY54" fmla="*/ 1286933 h 2301631"/>
              <a:gd name="connsiteX55" fmla="*/ 2982871 w 5379589"/>
              <a:gd name="connsiteY55" fmla="*/ 1286933 h 2301631"/>
              <a:gd name="connsiteX56" fmla="*/ 2982871 w 5379589"/>
              <a:gd name="connsiteY56" fmla="*/ 1266092 h 2301631"/>
              <a:gd name="connsiteX57" fmla="*/ 2958123 w 5379589"/>
              <a:gd name="connsiteY57" fmla="*/ 1266092 h 2301631"/>
              <a:gd name="connsiteX58" fmla="*/ 2958123 w 5379589"/>
              <a:gd name="connsiteY58" fmla="*/ 1241344 h 2301631"/>
              <a:gd name="connsiteX59" fmla="*/ 2937282 w 5379589"/>
              <a:gd name="connsiteY59" fmla="*/ 1241344 h 2301631"/>
              <a:gd name="connsiteX60" fmla="*/ 2937282 w 5379589"/>
              <a:gd name="connsiteY60" fmla="*/ 1215292 h 2301631"/>
              <a:gd name="connsiteX61" fmla="*/ 2838287 w 5379589"/>
              <a:gd name="connsiteY61" fmla="*/ 1215292 h 2301631"/>
              <a:gd name="connsiteX62" fmla="*/ 2838287 w 5379589"/>
              <a:gd name="connsiteY62" fmla="*/ 1199662 h 2301631"/>
              <a:gd name="connsiteX63" fmla="*/ 2803118 w 5379589"/>
              <a:gd name="connsiteY63" fmla="*/ 1199662 h 2301631"/>
              <a:gd name="connsiteX64" fmla="*/ 2803118 w 5379589"/>
              <a:gd name="connsiteY64" fmla="*/ 1160585 h 2301631"/>
              <a:gd name="connsiteX65" fmla="*/ 2779671 w 5379589"/>
              <a:gd name="connsiteY65" fmla="*/ 1160585 h 2301631"/>
              <a:gd name="connsiteX66" fmla="*/ 2779671 w 5379589"/>
              <a:gd name="connsiteY66" fmla="*/ 1120205 h 2301631"/>
              <a:gd name="connsiteX67" fmla="*/ 2724964 w 5379589"/>
              <a:gd name="connsiteY67" fmla="*/ 1120205 h 2301631"/>
              <a:gd name="connsiteX68" fmla="*/ 2724964 w 5379589"/>
              <a:gd name="connsiteY68" fmla="*/ 1101969 h 2301631"/>
              <a:gd name="connsiteX69" fmla="*/ 2702820 w 5379589"/>
              <a:gd name="connsiteY69" fmla="*/ 1101969 h 2301631"/>
              <a:gd name="connsiteX70" fmla="*/ 2702820 w 5379589"/>
              <a:gd name="connsiteY70" fmla="*/ 1083733 h 2301631"/>
              <a:gd name="connsiteX71" fmla="*/ 2670256 w 5379589"/>
              <a:gd name="connsiteY71" fmla="*/ 1083733 h 2301631"/>
              <a:gd name="connsiteX72" fmla="*/ 2670256 w 5379589"/>
              <a:gd name="connsiteY72" fmla="*/ 1055077 h 2301631"/>
              <a:gd name="connsiteX73" fmla="*/ 2543907 w 5379589"/>
              <a:gd name="connsiteY73" fmla="*/ 1055077 h 2301631"/>
              <a:gd name="connsiteX74" fmla="*/ 2543907 w 5379589"/>
              <a:gd name="connsiteY74" fmla="*/ 1019908 h 2301631"/>
              <a:gd name="connsiteX75" fmla="*/ 2495712 w 5379589"/>
              <a:gd name="connsiteY75" fmla="*/ 1019908 h 2301631"/>
              <a:gd name="connsiteX76" fmla="*/ 2495712 w 5379589"/>
              <a:gd name="connsiteY76" fmla="*/ 982133 h 2301631"/>
              <a:gd name="connsiteX77" fmla="*/ 2425374 w 5379589"/>
              <a:gd name="connsiteY77" fmla="*/ 982133 h 2301631"/>
              <a:gd name="connsiteX78" fmla="*/ 2425374 w 5379589"/>
              <a:gd name="connsiteY78" fmla="*/ 933939 h 2301631"/>
              <a:gd name="connsiteX79" fmla="*/ 2332892 w 5379589"/>
              <a:gd name="connsiteY79" fmla="*/ 933939 h 2301631"/>
              <a:gd name="connsiteX80" fmla="*/ 2332892 w 5379589"/>
              <a:gd name="connsiteY80" fmla="*/ 898769 h 2301631"/>
              <a:gd name="connsiteX81" fmla="*/ 2300328 w 5379589"/>
              <a:gd name="connsiteY81" fmla="*/ 898769 h 2301631"/>
              <a:gd name="connsiteX82" fmla="*/ 2300328 w 5379589"/>
              <a:gd name="connsiteY82" fmla="*/ 880533 h 2301631"/>
              <a:gd name="connsiteX83" fmla="*/ 2259948 w 5379589"/>
              <a:gd name="connsiteY83" fmla="*/ 880533 h 2301631"/>
              <a:gd name="connsiteX84" fmla="*/ 2259948 w 5379589"/>
              <a:gd name="connsiteY84" fmla="*/ 849272 h 2301631"/>
              <a:gd name="connsiteX85" fmla="*/ 2215661 w 5379589"/>
              <a:gd name="connsiteY85" fmla="*/ 849272 h 2301631"/>
              <a:gd name="connsiteX86" fmla="*/ 2215661 w 5379589"/>
              <a:gd name="connsiteY86" fmla="*/ 828431 h 2301631"/>
              <a:gd name="connsiteX87" fmla="*/ 2163559 w 5379589"/>
              <a:gd name="connsiteY87" fmla="*/ 828431 h 2301631"/>
              <a:gd name="connsiteX88" fmla="*/ 2163559 w 5379589"/>
              <a:gd name="connsiteY88" fmla="*/ 807590 h 2301631"/>
              <a:gd name="connsiteX89" fmla="*/ 2145323 w 5379589"/>
              <a:gd name="connsiteY89" fmla="*/ 807590 h 2301631"/>
              <a:gd name="connsiteX90" fmla="*/ 2145323 w 5379589"/>
              <a:gd name="connsiteY90" fmla="*/ 790657 h 2301631"/>
              <a:gd name="connsiteX91" fmla="*/ 1983805 w 5379589"/>
              <a:gd name="connsiteY91" fmla="*/ 790657 h 2301631"/>
              <a:gd name="connsiteX92" fmla="*/ 1983805 w 5379589"/>
              <a:gd name="connsiteY92" fmla="*/ 790657 h 2301631"/>
              <a:gd name="connsiteX93" fmla="*/ 1974687 w 5379589"/>
              <a:gd name="connsiteY93" fmla="*/ 781539 h 2301631"/>
              <a:gd name="connsiteX94" fmla="*/ 1974687 w 5379589"/>
              <a:gd name="connsiteY94" fmla="*/ 763303 h 2301631"/>
              <a:gd name="connsiteX95" fmla="*/ 1927794 w 5379589"/>
              <a:gd name="connsiteY95" fmla="*/ 763303 h 2301631"/>
              <a:gd name="connsiteX96" fmla="*/ 1927794 w 5379589"/>
              <a:gd name="connsiteY96" fmla="*/ 735949 h 2301631"/>
              <a:gd name="connsiteX97" fmla="*/ 1884810 w 5379589"/>
              <a:gd name="connsiteY97" fmla="*/ 735949 h 2301631"/>
              <a:gd name="connsiteX98" fmla="*/ 1884810 w 5379589"/>
              <a:gd name="connsiteY98" fmla="*/ 698175 h 2301631"/>
              <a:gd name="connsiteX99" fmla="*/ 1728502 w 5379589"/>
              <a:gd name="connsiteY99" fmla="*/ 698175 h 2301631"/>
              <a:gd name="connsiteX100" fmla="*/ 1728502 w 5379589"/>
              <a:gd name="connsiteY100" fmla="*/ 683846 h 2301631"/>
              <a:gd name="connsiteX101" fmla="*/ 1701148 w 5379589"/>
              <a:gd name="connsiteY101" fmla="*/ 683846 h 2301631"/>
              <a:gd name="connsiteX102" fmla="*/ 1701148 w 5379589"/>
              <a:gd name="connsiteY102" fmla="*/ 665610 h 2301631"/>
              <a:gd name="connsiteX103" fmla="*/ 1616482 w 5379589"/>
              <a:gd name="connsiteY103" fmla="*/ 665610 h 2301631"/>
              <a:gd name="connsiteX104" fmla="*/ 1616482 w 5379589"/>
              <a:gd name="connsiteY104" fmla="*/ 643467 h 2301631"/>
              <a:gd name="connsiteX105" fmla="*/ 1599548 w 5379589"/>
              <a:gd name="connsiteY105" fmla="*/ 643467 h 2301631"/>
              <a:gd name="connsiteX106" fmla="*/ 1599548 w 5379589"/>
              <a:gd name="connsiteY106" fmla="*/ 580944 h 2301631"/>
              <a:gd name="connsiteX107" fmla="*/ 1474502 w 5379589"/>
              <a:gd name="connsiteY107" fmla="*/ 580944 h 2301631"/>
              <a:gd name="connsiteX108" fmla="*/ 1474502 w 5379589"/>
              <a:gd name="connsiteY108" fmla="*/ 556195 h 2301631"/>
              <a:gd name="connsiteX109" fmla="*/ 1383323 w 5379589"/>
              <a:gd name="connsiteY109" fmla="*/ 556195 h 2301631"/>
              <a:gd name="connsiteX110" fmla="*/ 1383323 w 5379589"/>
              <a:gd name="connsiteY110" fmla="*/ 532749 h 2301631"/>
              <a:gd name="connsiteX111" fmla="*/ 1365087 w 5379589"/>
              <a:gd name="connsiteY111" fmla="*/ 532749 h 2301631"/>
              <a:gd name="connsiteX112" fmla="*/ 1365087 w 5379589"/>
              <a:gd name="connsiteY112" fmla="*/ 489764 h 2301631"/>
              <a:gd name="connsiteX113" fmla="*/ 1312984 w 5379589"/>
              <a:gd name="connsiteY113" fmla="*/ 489764 h 2301631"/>
              <a:gd name="connsiteX114" fmla="*/ 1312984 w 5379589"/>
              <a:gd name="connsiteY114" fmla="*/ 453292 h 2301631"/>
              <a:gd name="connsiteX115" fmla="*/ 1207477 w 5379589"/>
              <a:gd name="connsiteY115" fmla="*/ 453292 h 2301631"/>
              <a:gd name="connsiteX116" fmla="*/ 1207477 w 5379589"/>
              <a:gd name="connsiteY116" fmla="*/ 441569 h 2301631"/>
              <a:gd name="connsiteX117" fmla="*/ 1181425 w 5379589"/>
              <a:gd name="connsiteY117" fmla="*/ 441569 h 2301631"/>
              <a:gd name="connsiteX118" fmla="*/ 1181425 w 5379589"/>
              <a:gd name="connsiteY118" fmla="*/ 422031 h 2301631"/>
              <a:gd name="connsiteX119" fmla="*/ 1157979 w 5379589"/>
              <a:gd name="connsiteY119" fmla="*/ 422031 h 2301631"/>
              <a:gd name="connsiteX120" fmla="*/ 1157979 w 5379589"/>
              <a:gd name="connsiteY120" fmla="*/ 403795 h 2301631"/>
              <a:gd name="connsiteX121" fmla="*/ 1099364 w 5379589"/>
              <a:gd name="connsiteY121" fmla="*/ 403795 h 2301631"/>
              <a:gd name="connsiteX122" fmla="*/ 1099364 w 5379589"/>
              <a:gd name="connsiteY122" fmla="*/ 390769 h 2301631"/>
              <a:gd name="connsiteX123" fmla="*/ 1078523 w 5379589"/>
              <a:gd name="connsiteY123" fmla="*/ 390769 h 2301631"/>
              <a:gd name="connsiteX124" fmla="*/ 1078523 w 5379589"/>
              <a:gd name="connsiteY124" fmla="*/ 368626 h 2301631"/>
              <a:gd name="connsiteX125" fmla="*/ 1027723 w 5379589"/>
              <a:gd name="connsiteY125" fmla="*/ 368626 h 2301631"/>
              <a:gd name="connsiteX126" fmla="*/ 1027723 w 5379589"/>
              <a:gd name="connsiteY126" fmla="*/ 354298 h 2301631"/>
              <a:gd name="connsiteX127" fmla="*/ 1000369 w 5379589"/>
              <a:gd name="connsiteY127" fmla="*/ 354298 h 2301631"/>
              <a:gd name="connsiteX128" fmla="*/ 1000369 w 5379589"/>
              <a:gd name="connsiteY128" fmla="*/ 328246 h 2301631"/>
              <a:gd name="connsiteX129" fmla="*/ 948266 w 5379589"/>
              <a:gd name="connsiteY129" fmla="*/ 328246 h 2301631"/>
              <a:gd name="connsiteX130" fmla="*/ 907887 w 5379589"/>
              <a:gd name="connsiteY130" fmla="*/ 328246 h 2301631"/>
              <a:gd name="connsiteX131" fmla="*/ 907887 w 5379589"/>
              <a:gd name="connsiteY131" fmla="*/ 315221 h 2301631"/>
              <a:gd name="connsiteX132" fmla="*/ 859692 w 5379589"/>
              <a:gd name="connsiteY132" fmla="*/ 315221 h 2301631"/>
              <a:gd name="connsiteX133" fmla="*/ 859692 w 5379589"/>
              <a:gd name="connsiteY133" fmla="*/ 302195 h 2301631"/>
              <a:gd name="connsiteX134" fmla="*/ 838851 w 5379589"/>
              <a:gd name="connsiteY134" fmla="*/ 302195 h 2301631"/>
              <a:gd name="connsiteX135" fmla="*/ 838851 w 5379589"/>
              <a:gd name="connsiteY135" fmla="*/ 272236 h 2301631"/>
              <a:gd name="connsiteX136" fmla="*/ 726830 w 5379589"/>
              <a:gd name="connsiteY136" fmla="*/ 272236 h 2301631"/>
              <a:gd name="connsiteX137" fmla="*/ 726830 w 5379589"/>
              <a:gd name="connsiteY137" fmla="*/ 254000 h 2301631"/>
              <a:gd name="connsiteX138" fmla="*/ 691661 w 5379589"/>
              <a:gd name="connsiteY138" fmla="*/ 254000 h 2301631"/>
              <a:gd name="connsiteX139" fmla="*/ 691661 w 5379589"/>
              <a:gd name="connsiteY139" fmla="*/ 221436 h 2301631"/>
              <a:gd name="connsiteX140" fmla="*/ 515815 w 5379589"/>
              <a:gd name="connsiteY140" fmla="*/ 221436 h 2301631"/>
              <a:gd name="connsiteX141" fmla="*/ 515815 w 5379589"/>
              <a:gd name="connsiteY141" fmla="*/ 195385 h 2301631"/>
              <a:gd name="connsiteX142" fmla="*/ 449384 w 5379589"/>
              <a:gd name="connsiteY142" fmla="*/ 195385 h 2301631"/>
              <a:gd name="connsiteX143" fmla="*/ 449384 w 5379589"/>
              <a:gd name="connsiteY143" fmla="*/ 168031 h 2301631"/>
              <a:gd name="connsiteX144" fmla="*/ 403794 w 5379589"/>
              <a:gd name="connsiteY144" fmla="*/ 168031 h 2301631"/>
              <a:gd name="connsiteX145" fmla="*/ 403794 w 5379589"/>
              <a:gd name="connsiteY145" fmla="*/ 147190 h 2301631"/>
              <a:gd name="connsiteX146" fmla="*/ 364718 w 5379589"/>
              <a:gd name="connsiteY146" fmla="*/ 147190 h 2301631"/>
              <a:gd name="connsiteX147" fmla="*/ 364718 w 5379589"/>
              <a:gd name="connsiteY147" fmla="*/ 128954 h 2301631"/>
              <a:gd name="connsiteX148" fmla="*/ 326943 w 5379589"/>
              <a:gd name="connsiteY148" fmla="*/ 128954 h 2301631"/>
              <a:gd name="connsiteX149" fmla="*/ 326943 w 5379589"/>
              <a:gd name="connsiteY149" fmla="*/ 104205 h 2301631"/>
              <a:gd name="connsiteX150" fmla="*/ 272236 w 5379589"/>
              <a:gd name="connsiteY150" fmla="*/ 104205 h 2301631"/>
              <a:gd name="connsiteX151" fmla="*/ 272236 w 5379589"/>
              <a:gd name="connsiteY151" fmla="*/ 84667 h 2301631"/>
              <a:gd name="connsiteX152" fmla="*/ 235764 w 5379589"/>
              <a:gd name="connsiteY152" fmla="*/ 84667 h 2301631"/>
              <a:gd name="connsiteX153" fmla="*/ 235764 w 5379589"/>
              <a:gd name="connsiteY153" fmla="*/ 50800 h 2301631"/>
              <a:gd name="connsiteX154" fmla="*/ 175846 w 5379589"/>
              <a:gd name="connsiteY154" fmla="*/ 50800 h 2301631"/>
              <a:gd name="connsiteX155" fmla="*/ 175846 w 5379589"/>
              <a:gd name="connsiteY155" fmla="*/ 31262 h 2301631"/>
              <a:gd name="connsiteX156" fmla="*/ 98994 w 5379589"/>
              <a:gd name="connsiteY156" fmla="*/ 31262 h 2301631"/>
              <a:gd name="connsiteX157" fmla="*/ 98994 w 5379589"/>
              <a:gd name="connsiteY157" fmla="*/ 14328 h 2301631"/>
              <a:gd name="connsiteX158" fmla="*/ 78153 w 5379589"/>
              <a:gd name="connsiteY158" fmla="*/ 14328 h 2301631"/>
              <a:gd name="connsiteX159" fmla="*/ 78153 w 5379589"/>
              <a:gd name="connsiteY159" fmla="*/ 0 h 2301631"/>
              <a:gd name="connsiteX160" fmla="*/ 0 w 5379589"/>
              <a:gd name="connsiteY160" fmla="*/ 0 h 230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5379589" h="2301631">
                <a:moveTo>
                  <a:pt x="5379589" y="2301631"/>
                </a:moveTo>
                <a:lnTo>
                  <a:pt x="4798646" y="2301631"/>
                </a:lnTo>
                <a:lnTo>
                  <a:pt x="4798646" y="2119272"/>
                </a:lnTo>
                <a:lnTo>
                  <a:pt x="4539436" y="2119272"/>
                </a:lnTo>
                <a:lnTo>
                  <a:pt x="4539436" y="2035908"/>
                </a:lnTo>
                <a:lnTo>
                  <a:pt x="4298461" y="2035908"/>
                </a:lnTo>
                <a:lnTo>
                  <a:pt x="4298461" y="1994226"/>
                </a:lnTo>
                <a:lnTo>
                  <a:pt x="4182533" y="1994226"/>
                </a:lnTo>
                <a:lnTo>
                  <a:pt x="4182533" y="1953846"/>
                </a:lnTo>
                <a:lnTo>
                  <a:pt x="4129128" y="1953846"/>
                </a:lnTo>
                <a:lnTo>
                  <a:pt x="4129128" y="1926492"/>
                </a:lnTo>
                <a:lnTo>
                  <a:pt x="4073118" y="1926492"/>
                </a:lnTo>
                <a:lnTo>
                  <a:pt x="4073118" y="1866575"/>
                </a:lnTo>
                <a:lnTo>
                  <a:pt x="4044461" y="1866575"/>
                </a:lnTo>
                <a:lnTo>
                  <a:pt x="4044461" y="1814472"/>
                </a:lnTo>
                <a:lnTo>
                  <a:pt x="3989753" y="1814472"/>
                </a:lnTo>
                <a:lnTo>
                  <a:pt x="3989753" y="1763672"/>
                </a:lnTo>
                <a:lnTo>
                  <a:pt x="3938953" y="1763672"/>
                </a:lnTo>
                <a:lnTo>
                  <a:pt x="3938953" y="1694636"/>
                </a:lnTo>
                <a:lnTo>
                  <a:pt x="3901179" y="1694636"/>
                </a:lnTo>
                <a:lnTo>
                  <a:pt x="3901179" y="1650349"/>
                </a:lnTo>
                <a:lnTo>
                  <a:pt x="3860800" y="1650349"/>
                </a:lnTo>
                <a:lnTo>
                  <a:pt x="3860800" y="1629508"/>
                </a:lnTo>
                <a:lnTo>
                  <a:pt x="3819118" y="1629508"/>
                </a:lnTo>
                <a:lnTo>
                  <a:pt x="3819118" y="1587826"/>
                </a:lnTo>
                <a:lnTo>
                  <a:pt x="3714912" y="1587826"/>
                </a:lnTo>
                <a:lnTo>
                  <a:pt x="3714912" y="1578708"/>
                </a:lnTo>
                <a:lnTo>
                  <a:pt x="3687559" y="1578708"/>
                </a:lnTo>
                <a:lnTo>
                  <a:pt x="3687559" y="1553959"/>
                </a:lnTo>
                <a:lnTo>
                  <a:pt x="3615918" y="1553959"/>
                </a:lnTo>
                <a:lnTo>
                  <a:pt x="3615918" y="1503159"/>
                </a:lnTo>
                <a:lnTo>
                  <a:pt x="3587261" y="1503159"/>
                </a:lnTo>
                <a:lnTo>
                  <a:pt x="3587261" y="1496646"/>
                </a:lnTo>
                <a:lnTo>
                  <a:pt x="3476543" y="1496646"/>
                </a:lnTo>
                <a:lnTo>
                  <a:pt x="3476543" y="1477108"/>
                </a:lnTo>
                <a:lnTo>
                  <a:pt x="3459610" y="1477108"/>
                </a:lnTo>
                <a:lnTo>
                  <a:pt x="3459610" y="1465385"/>
                </a:lnTo>
                <a:lnTo>
                  <a:pt x="3423138" y="1465385"/>
                </a:lnTo>
                <a:lnTo>
                  <a:pt x="3423138" y="1447149"/>
                </a:lnTo>
                <a:lnTo>
                  <a:pt x="3335866" y="1447149"/>
                </a:lnTo>
                <a:lnTo>
                  <a:pt x="3335866" y="1418492"/>
                </a:lnTo>
                <a:lnTo>
                  <a:pt x="3277251" y="1418492"/>
                </a:lnTo>
                <a:lnTo>
                  <a:pt x="3277251" y="1395046"/>
                </a:lnTo>
                <a:lnTo>
                  <a:pt x="3243384" y="1395046"/>
                </a:lnTo>
                <a:lnTo>
                  <a:pt x="3243384" y="1371600"/>
                </a:lnTo>
                <a:lnTo>
                  <a:pt x="3173046" y="1371600"/>
                </a:lnTo>
                <a:lnTo>
                  <a:pt x="3173046" y="1355969"/>
                </a:lnTo>
                <a:lnTo>
                  <a:pt x="3127456" y="1355969"/>
                </a:lnTo>
                <a:lnTo>
                  <a:pt x="3127456" y="1355969"/>
                </a:lnTo>
                <a:lnTo>
                  <a:pt x="3109220" y="1355969"/>
                </a:lnTo>
                <a:lnTo>
                  <a:pt x="3109220" y="1328616"/>
                </a:lnTo>
                <a:lnTo>
                  <a:pt x="3067538" y="1328616"/>
                </a:lnTo>
                <a:lnTo>
                  <a:pt x="3067538" y="1314287"/>
                </a:lnTo>
                <a:lnTo>
                  <a:pt x="3038882" y="1314287"/>
                </a:lnTo>
                <a:lnTo>
                  <a:pt x="3038882" y="1286933"/>
                </a:lnTo>
                <a:lnTo>
                  <a:pt x="2982871" y="1286933"/>
                </a:lnTo>
                <a:lnTo>
                  <a:pt x="2982871" y="1266092"/>
                </a:lnTo>
                <a:lnTo>
                  <a:pt x="2958123" y="1266092"/>
                </a:lnTo>
                <a:lnTo>
                  <a:pt x="2958123" y="1241344"/>
                </a:lnTo>
                <a:lnTo>
                  <a:pt x="2937282" y="1241344"/>
                </a:lnTo>
                <a:lnTo>
                  <a:pt x="2937282" y="1215292"/>
                </a:lnTo>
                <a:lnTo>
                  <a:pt x="2838287" y="1215292"/>
                </a:lnTo>
                <a:lnTo>
                  <a:pt x="2838287" y="1199662"/>
                </a:lnTo>
                <a:lnTo>
                  <a:pt x="2803118" y="1199662"/>
                </a:lnTo>
                <a:lnTo>
                  <a:pt x="2803118" y="1160585"/>
                </a:lnTo>
                <a:lnTo>
                  <a:pt x="2779671" y="1160585"/>
                </a:lnTo>
                <a:lnTo>
                  <a:pt x="2779671" y="1120205"/>
                </a:lnTo>
                <a:lnTo>
                  <a:pt x="2724964" y="1120205"/>
                </a:lnTo>
                <a:lnTo>
                  <a:pt x="2724964" y="1101969"/>
                </a:lnTo>
                <a:lnTo>
                  <a:pt x="2702820" y="1101969"/>
                </a:lnTo>
                <a:lnTo>
                  <a:pt x="2702820" y="1083733"/>
                </a:lnTo>
                <a:lnTo>
                  <a:pt x="2670256" y="1083733"/>
                </a:lnTo>
                <a:lnTo>
                  <a:pt x="2670256" y="1055077"/>
                </a:lnTo>
                <a:lnTo>
                  <a:pt x="2543907" y="1055077"/>
                </a:lnTo>
                <a:lnTo>
                  <a:pt x="2543907" y="1019908"/>
                </a:lnTo>
                <a:lnTo>
                  <a:pt x="2495712" y="1019908"/>
                </a:lnTo>
                <a:lnTo>
                  <a:pt x="2495712" y="982133"/>
                </a:lnTo>
                <a:lnTo>
                  <a:pt x="2425374" y="982133"/>
                </a:lnTo>
                <a:lnTo>
                  <a:pt x="2425374" y="933939"/>
                </a:lnTo>
                <a:lnTo>
                  <a:pt x="2332892" y="933939"/>
                </a:lnTo>
                <a:lnTo>
                  <a:pt x="2332892" y="898769"/>
                </a:lnTo>
                <a:lnTo>
                  <a:pt x="2300328" y="898769"/>
                </a:lnTo>
                <a:lnTo>
                  <a:pt x="2300328" y="880533"/>
                </a:lnTo>
                <a:lnTo>
                  <a:pt x="2259948" y="880533"/>
                </a:lnTo>
                <a:lnTo>
                  <a:pt x="2259948" y="849272"/>
                </a:lnTo>
                <a:lnTo>
                  <a:pt x="2215661" y="849272"/>
                </a:lnTo>
                <a:lnTo>
                  <a:pt x="2215661" y="828431"/>
                </a:lnTo>
                <a:lnTo>
                  <a:pt x="2163559" y="828431"/>
                </a:lnTo>
                <a:lnTo>
                  <a:pt x="2163559" y="807590"/>
                </a:lnTo>
                <a:lnTo>
                  <a:pt x="2145323" y="807590"/>
                </a:lnTo>
                <a:lnTo>
                  <a:pt x="2145323" y="790657"/>
                </a:lnTo>
                <a:lnTo>
                  <a:pt x="1983805" y="790657"/>
                </a:lnTo>
                <a:lnTo>
                  <a:pt x="1983805" y="790657"/>
                </a:lnTo>
                <a:lnTo>
                  <a:pt x="1974687" y="781539"/>
                </a:lnTo>
                <a:lnTo>
                  <a:pt x="1974687" y="763303"/>
                </a:lnTo>
                <a:lnTo>
                  <a:pt x="1927794" y="763303"/>
                </a:lnTo>
                <a:lnTo>
                  <a:pt x="1927794" y="735949"/>
                </a:lnTo>
                <a:lnTo>
                  <a:pt x="1884810" y="735949"/>
                </a:lnTo>
                <a:lnTo>
                  <a:pt x="1884810" y="698175"/>
                </a:lnTo>
                <a:lnTo>
                  <a:pt x="1728502" y="698175"/>
                </a:lnTo>
                <a:lnTo>
                  <a:pt x="1728502" y="683846"/>
                </a:lnTo>
                <a:lnTo>
                  <a:pt x="1701148" y="683846"/>
                </a:lnTo>
                <a:lnTo>
                  <a:pt x="1701148" y="665610"/>
                </a:lnTo>
                <a:lnTo>
                  <a:pt x="1616482" y="665610"/>
                </a:lnTo>
                <a:lnTo>
                  <a:pt x="1616482" y="643467"/>
                </a:lnTo>
                <a:lnTo>
                  <a:pt x="1599548" y="643467"/>
                </a:lnTo>
                <a:lnTo>
                  <a:pt x="1599548" y="580944"/>
                </a:lnTo>
                <a:lnTo>
                  <a:pt x="1474502" y="580944"/>
                </a:lnTo>
                <a:lnTo>
                  <a:pt x="1474502" y="556195"/>
                </a:lnTo>
                <a:lnTo>
                  <a:pt x="1383323" y="556195"/>
                </a:lnTo>
                <a:lnTo>
                  <a:pt x="1383323" y="532749"/>
                </a:lnTo>
                <a:lnTo>
                  <a:pt x="1365087" y="532749"/>
                </a:lnTo>
                <a:lnTo>
                  <a:pt x="1365087" y="489764"/>
                </a:lnTo>
                <a:lnTo>
                  <a:pt x="1312984" y="489764"/>
                </a:lnTo>
                <a:lnTo>
                  <a:pt x="1312984" y="453292"/>
                </a:lnTo>
                <a:lnTo>
                  <a:pt x="1207477" y="453292"/>
                </a:lnTo>
                <a:lnTo>
                  <a:pt x="1207477" y="441569"/>
                </a:lnTo>
                <a:lnTo>
                  <a:pt x="1181425" y="441569"/>
                </a:lnTo>
                <a:lnTo>
                  <a:pt x="1181425" y="422031"/>
                </a:lnTo>
                <a:lnTo>
                  <a:pt x="1157979" y="422031"/>
                </a:lnTo>
                <a:lnTo>
                  <a:pt x="1157979" y="403795"/>
                </a:lnTo>
                <a:lnTo>
                  <a:pt x="1099364" y="403795"/>
                </a:lnTo>
                <a:lnTo>
                  <a:pt x="1099364" y="390769"/>
                </a:lnTo>
                <a:lnTo>
                  <a:pt x="1078523" y="390769"/>
                </a:lnTo>
                <a:lnTo>
                  <a:pt x="1078523" y="368626"/>
                </a:lnTo>
                <a:lnTo>
                  <a:pt x="1027723" y="368626"/>
                </a:lnTo>
                <a:lnTo>
                  <a:pt x="1027723" y="354298"/>
                </a:lnTo>
                <a:lnTo>
                  <a:pt x="1000369" y="354298"/>
                </a:lnTo>
                <a:lnTo>
                  <a:pt x="1000369" y="328246"/>
                </a:lnTo>
                <a:lnTo>
                  <a:pt x="948266" y="328246"/>
                </a:lnTo>
                <a:lnTo>
                  <a:pt x="907887" y="328246"/>
                </a:lnTo>
                <a:lnTo>
                  <a:pt x="907887" y="315221"/>
                </a:lnTo>
                <a:lnTo>
                  <a:pt x="859692" y="315221"/>
                </a:lnTo>
                <a:lnTo>
                  <a:pt x="859692" y="302195"/>
                </a:lnTo>
                <a:lnTo>
                  <a:pt x="838851" y="302195"/>
                </a:lnTo>
                <a:lnTo>
                  <a:pt x="838851" y="272236"/>
                </a:lnTo>
                <a:lnTo>
                  <a:pt x="726830" y="272236"/>
                </a:lnTo>
                <a:lnTo>
                  <a:pt x="726830" y="254000"/>
                </a:lnTo>
                <a:lnTo>
                  <a:pt x="691661" y="254000"/>
                </a:lnTo>
                <a:lnTo>
                  <a:pt x="691661" y="221436"/>
                </a:lnTo>
                <a:lnTo>
                  <a:pt x="515815" y="221436"/>
                </a:lnTo>
                <a:lnTo>
                  <a:pt x="515815" y="195385"/>
                </a:lnTo>
                <a:lnTo>
                  <a:pt x="449384" y="195385"/>
                </a:lnTo>
                <a:lnTo>
                  <a:pt x="449384" y="168031"/>
                </a:lnTo>
                <a:lnTo>
                  <a:pt x="403794" y="168031"/>
                </a:lnTo>
                <a:lnTo>
                  <a:pt x="403794" y="147190"/>
                </a:lnTo>
                <a:lnTo>
                  <a:pt x="364718" y="147190"/>
                </a:lnTo>
                <a:lnTo>
                  <a:pt x="364718" y="128954"/>
                </a:lnTo>
                <a:lnTo>
                  <a:pt x="326943" y="128954"/>
                </a:lnTo>
                <a:lnTo>
                  <a:pt x="326943" y="104205"/>
                </a:lnTo>
                <a:lnTo>
                  <a:pt x="272236" y="104205"/>
                </a:lnTo>
                <a:lnTo>
                  <a:pt x="272236" y="84667"/>
                </a:lnTo>
                <a:lnTo>
                  <a:pt x="235764" y="84667"/>
                </a:lnTo>
                <a:lnTo>
                  <a:pt x="235764" y="50800"/>
                </a:lnTo>
                <a:lnTo>
                  <a:pt x="175846" y="50800"/>
                </a:lnTo>
                <a:lnTo>
                  <a:pt x="175846" y="31262"/>
                </a:lnTo>
                <a:lnTo>
                  <a:pt x="98994" y="31262"/>
                </a:lnTo>
                <a:lnTo>
                  <a:pt x="98994" y="14328"/>
                </a:lnTo>
                <a:lnTo>
                  <a:pt x="78153" y="14328"/>
                </a:lnTo>
                <a:lnTo>
                  <a:pt x="78153" y="0"/>
                </a:lnTo>
                <a:lnTo>
                  <a:pt x="0" y="0"/>
                </a:lnTo>
              </a:path>
            </a:pathLst>
          </a:custGeom>
          <a:noFill/>
          <a:ln w="28575">
            <a:solidFill>
              <a:schemeClr val="accent3">
                <a:lumMod val="60000"/>
                <a:lumOff val="40000"/>
              </a:schemeClr>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 name="Freeform: Shape 53">
            <a:extLst>
              <a:ext uri="{FF2B5EF4-FFF2-40B4-BE49-F238E27FC236}">
                <a16:creationId xmlns:a16="http://schemas.microsoft.com/office/drawing/2014/main" id="{A15126AD-381D-1EC1-593C-A80A69DD4F0F}"/>
              </a:ext>
            </a:extLst>
          </p:cNvPr>
          <p:cNvSpPr/>
          <p:nvPr/>
        </p:nvSpPr>
        <p:spPr bwMode="auto">
          <a:xfrm>
            <a:off x="1001672" y="2366759"/>
            <a:ext cx="5266266" cy="3398390"/>
          </a:xfrm>
          <a:custGeom>
            <a:avLst/>
            <a:gdLst>
              <a:gd name="connsiteX0" fmla="*/ 5266266 w 5266266"/>
              <a:gd name="connsiteY0" fmla="*/ 3398390 h 3398390"/>
              <a:gd name="connsiteX1" fmla="*/ 4733518 w 5266266"/>
              <a:gd name="connsiteY1" fmla="*/ 3398390 h 3398390"/>
              <a:gd name="connsiteX2" fmla="*/ 4733518 w 5266266"/>
              <a:gd name="connsiteY2" fmla="*/ 3294185 h 3398390"/>
              <a:gd name="connsiteX3" fmla="*/ 4685323 w 5266266"/>
              <a:gd name="connsiteY3" fmla="*/ 3294185 h 3398390"/>
              <a:gd name="connsiteX4" fmla="*/ 4685323 w 5266266"/>
              <a:gd name="connsiteY4" fmla="*/ 3204308 h 3398390"/>
              <a:gd name="connsiteX5" fmla="*/ 4669692 w 5266266"/>
              <a:gd name="connsiteY5" fmla="*/ 3204308 h 3398390"/>
              <a:gd name="connsiteX6" fmla="*/ 4669692 w 5266266"/>
              <a:gd name="connsiteY6" fmla="*/ 3117036 h 3398390"/>
              <a:gd name="connsiteX7" fmla="*/ 4588933 w 5266266"/>
              <a:gd name="connsiteY7" fmla="*/ 3117036 h 3398390"/>
              <a:gd name="connsiteX8" fmla="*/ 4588933 w 5266266"/>
              <a:gd name="connsiteY8" fmla="*/ 3036277 h 3398390"/>
              <a:gd name="connsiteX9" fmla="*/ 4572000 w 5266266"/>
              <a:gd name="connsiteY9" fmla="*/ 3036277 h 3398390"/>
              <a:gd name="connsiteX10" fmla="*/ 4572000 w 5266266"/>
              <a:gd name="connsiteY10" fmla="*/ 2963333 h 3398390"/>
              <a:gd name="connsiteX11" fmla="*/ 4466492 w 5266266"/>
              <a:gd name="connsiteY11" fmla="*/ 2963333 h 3398390"/>
              <a:gd name="connsiteX12" fmla="*/ 4466492 w 5266266"/>
              <a:gd name="connsiteY12" fmla="*/ 2911231 h 3398390"/>
              <a:gd name="connsiteX13" fmla="*/ 4286738 w 5266266"/>
              <a:gd name="connsiteY13" fmla="*/ 2911231 h 3398390"/>
              <a:gd name="connsiteX14" fmla="*/ 4286738 w 5266266"/>
              <a:gd name="connsiteY14" fmla="*/ 2870851 h 3398390"/>
              <a:gd name="connsiteX15" fmla="*/ 4260687 w 5266266"/>
              <a:gd name="connsiteY15" fmla="*/ 2870851 h 3398390"/>
              <a:gd name="connsiteX16" fmla="*/ 4260687 w 5266266"/>
              <a:gd name="connsiteY16" fmla="*/ 2836985 h 3398390"/>
              <a:gd name="connsiteX17" fmla="*/ 4234636 w 5266266"/>
              <a:gd name="connsiteY17" fmla="*/ 2836985 h 3398390"/>
              <a:gd name="connsiteX18" fmla="*/ 4234636 w 5266266"/>
              <a:gd name="connsiteY18" fmla="*/ 2767949 h 3398390"/>
              <a:gd name="connsiteX19" fmla="*/ 4194256 w 5266266"/>
              <a:gd name="connsiteY19" fmla="*/ 2767949 h 3398390"/>
              <a:gd name="connsiteX20" fmla="*/ 4194256 w 5266266"/>
              <a:gd name="connsiteY20" fmla="*/ 2732779 h 3398390"/>
              <a:gd name="connsiteX21" fmla="*/ 4044461 w 5266266"/>
              <a:gd name="connsiteY21" fmla="*/ 2732779 h 3398390"/>
              <a:gd name="connsiteX22" fmla="*/ 4044461 w 5266266"/>
              <a:gd name="connsiteY22" fmla="*/ 2710636 h 3398390"/>
              <a:gd name="connsiteX23" fmla="*/ 3985846 w 5266266"/>
              <a:gd name="connsiteY23" fmla="*/ 2710636 h 3398390"/>
              <a:gd name="connsiteX24" fmla="*/ 3985846 w 5266266"/>
              <a:gd name="connsiteY24" fmla="*/ 2688492 h 3398390"/>
              <a:gd name="connsiteX25" fmla="*/ 3922020 w 5266266"/>
              <a:gd name="connsiteY25" fmla="*/ 2688492 h 3398390"/>
              <a:gd name="connsiteX26" fmla="*/ 3922020 w 5266266"/>
              <a:gd name="connsiteY26" fmla="*/ 2659836 h 3398390"/>
              <a:gd name="connsiteX27" fmla="*/ 3905087 w 5266266"/>
              <a:gd name="connsiteY27" fmla="*/ 2659836 h 3398390"/>
              <a:gd name="connsiteX28" fmla="*/ 3905087 w 5266266"/>
              <a:gd name="connsiteY28" fmla="*/ 2602523 h 3398390"/>
              <a:gd name="connsiteX29" fmla="*/ 3893364 w 5266266"/>
              <a:gd name="connsiteY29" fmla="*/ 2602523 h 3398390"/>
              <a:gd name="connsiteX30" fmla="*/ 3893364 w 5266266"/>
              <a:gd name="connsiteY30" fmla="*/ 2576472 h 3398390"/>
              <a:gd name="connsiteX31" fmla="*/ 3795672 w 5266266"/>
              <a:gd name="connsiteY31" fmla="*/ 2576472 h 3398390"/>
              <a:gd name="connsiteX32" fmla="*/ 3795672 w 5266266"/>
              <a:gd name="connsiteY32" fmla="*/ 2543908 h 3398390"/>
              <a:gd name="connsiteX33" fmla="*/ 3776133 w 5266266"/>
              <a:gd name="connsiteY33" fmla="*/ 2543908 h 3398390"/>
              <a:gd name="connsiteX34" fmla="*/ 3776133 w 5266266"/>
              <a:gd name="connsiteY34" fmla="*/ 2528277 h 3398390"/>
              <a:gd name="connsiteX35" fmla="*/ 3761805 w 5266266"/>
              <a:gd name="connsiteY35" fmla="*/ 2528277 h 3398390"/>
              <a:gd name="connsiteX36" fmla="*/ 3761805 w 5266266"/>
              <a:gd name="connsiteY36" fmla="*/ 2511344 h 3398390"/>
              <a:gd name="connsiteX37" fmla="*/ 3734451 w 5266266"/>
              <a:gd name="connsiteY37" fmla="*/ 2511344 h 3398390"/>
              <a:gd name="connsiteX38" fmla="*/ 3734451 w 5266266"/>
              <a:gd name="connsiteY38" fmla="*/ 2486595 h 3398390"/>
              <a:gd name="connsiteX39" fmla="*/ 3708400 w 5266266"/>
              <a:gd name="connsiteY39" fmla="*/ 2486595 h 3398390"/>
              <a:gd name="connsiteX40" fmla="*/ 3708400 w 5266266"/>
              <a:gd name="connsiteY40" fmla="*/ 2459241 h 3398390"/>
              <a:gd name="connsiteX41" fmla="*/ 3639364 w 5266266"/>
              <a:gd name="connsiteY41" fmla="*/ 2459241 h 3398390"/>
              <a:gd name="connsiteX42" fmla="*/ 3639364 w 5266266"/>
              <a:gd name="connsiteY42" fmla="*/ 2441005 h 3398390"/>
              <a:gd name="connsiteX43" fmla="*/ 3554697 w 5266266"/>
              <a:gd name="connsiteY43" fmla="*/ 2441005 h 3398390"/>
              <a:gd name="connsiteX44" fmla="*/ 3554697 w 5266266"/>
              <a:gd name="connsiteY44" fmla="*/ 2427979 h 3398390"/>
              <a:gd name="connsiteX45" fmla="*/ 3522133 w 5266266"/>
              <a:gd name="connsiteY45" fmla="*/ 2427979 h 3398390"/>
              <a:gd name="connsiteX46" fmla="*/ 3522133 w 5266266"/>
              <a:gd name="connsiteY46" fmla="*/ 2408441 h 3398390"/>
              <a:gd name="connsiteX47" fmla="*/ 3486964 w 5266266"/>
              <a:gd name="connsiteY47" fmla="*/ 2408441 h 3398390"/>
              <a:gd name="connsiteX48" fmla="*/ 3486964 w 5266266"/>
              <a:gd name="connsiteY48" fmla="*/ 2392810 h 3398390"/>
              <a:gd name="connsiteX49" fmla="*/ 3468728 w 5266266"/>
              <a:gd name="connsiteY49" fmla="*/ 2392810 h 3398390"/>
              <a:gd name="connsiteX50" fmla="*/ 3468728 w 5266266"/>
              <a:gd name="connsiteY50" fmla="*/ 2362851 h 3398390"/>
              <a:gd name="connsiteX51" fmla="*/ 3416625 w 5266266"/>
              <a:gd name="connsiteY51" fmla="*/ 2362851 h 3398390"/>
              <a:gd name="connsiteX52" fmla="*/ 3416625 w 5266266"/>
              <a:gd name="connsiteY52" fmla="*/ 2347220 h 3398390"/>
              <a:gd name="connsiteX53" fmla="*/ 3360615 w 5266266"/>
              <a:gd name="connsiteY53" fmla="*/ 2347220 h 3398390"/>
              <a:gd name="connsiteX54" fmla="*/ 3360615 w 5266266"/>
              <a:gd name="connsiteY54" fmla="*/ 2340708 h 3398390"/>
              <a:gd name="connsiteX55" fmla="*/ 3343682 w 5266266"/>
              <a:gd name="connsiteY55" fmla="*/ 2340708 h 3398390"/>
              <a:gd name="connsiteX56" fmla="*/ 3343682 w 5266266"/>
              <a:gd name="connsiteY56" fmla="*/ 2314656 h 3398390"/>
              <a:gd name="connsiteX57" fmla="*/ 3326749 w 5266266"/>
              <a:gd name="connsiteY57" fmla="*/ 2314656 h 3398390"/>
              <a:gd name="connsiteX58" fmla="*/ 3326749 w 5266266"/>
              <a:gd name="connsiteY58" fmla="*/ 2282092 h 3398390"/>
              <a:gd name="connsiteX59" fmla="*/ 3311118 w 5266266"/>
              <a:gd name="connsiteY59" fmla="*/ 2282092 h 3398390"/>
              <a:gd name="connsiteX60" fmla="*/ 3311118 w 5266266"/>
              <a:gd name="connsiteY60" fmla="*/ 2267764 h 3398390"/>
              <a:gd name="connsiteX61" fmla="*/ 3292882 w 5266266"/>
              <a:gd name="connsiteY61" fmla="*/ 2267764 h 3398390"/>
              <a:gd name="connsiteX62" fmla="*/ 3292882 w 5266266"/>
              <a:gd name="connsiteY62" fmla="*/ 2245620 h 3398390"/>
              <a:gd name="connsiteX63" fmla="*/ 3278554 w 5266266"/>
              <a:gd name="connsiteY63" fmla="*/ 2245620 h 3398390"/>
              <a:gd name="connsiteX64" fmla="*/ 3278554 w 5266266"/>
              <a:gd name="connsiteY64" fmla="*/ 2216964 h 3398390"/>
              <a:gd name="connsiteX65" fmla="*/ 3238174 w 5266266"/>
              <a:gd name="connsiteY65" fmla="*/ 2216964 h 3398390"/>
              <a:gd name="connsiteX66" fmla="*/ 3238174 w 5266266"/>
              <a:gd name="connsiteY66" fmla="*/ 2194820 h 3398390"/>
              <a:gd name="connsiteX67" fmla="*/ 3219938 w 5266266"/>
              <a:gd name="connsiteY67" fmla="*/ 2194820 h 3398390"/>
              <a:gd name="connsiteX68" fmla="*/ 3219938 w 5266266"/>
              <a:gd name="connsiteY68" fmla="*/ 2187005 h 3398390"/>
              <a:gd name="connsiteX69" fmla="*/ 3188677 w 5266266"/>
              <a:gd name="connsiteY69" fmla="*/ 2187005 h 3398390"/>
              <a:gd name="connsiteX70" fmla="*/ 3188677 w 5266266"/>
              <a:gd name="connsiteY70" fmla="*/ 2162256 h 3398390"/>
              <a:gd name="connsiteX71" fmla="*/ 3102707 w 5266266"/>
              <a:gd name="connsiteY71" fmla="*/ 2162256 h 3398390"/>
              <a:gd name="connsiteX72" fmla="*/ 3102707 w 5266266"/>
              <a:gd name="connsiteY72" fmla="*/ 2147928 h 3398390"/>
              <a:gd name="connsiteX73" fmla="*/ 3083169 w 5266266"/>
              <a:gd name="connsiteY73" fmla="*/ 2147928 h 3398390"/>
              <a:gd name="connsiteX74" fmla="*/ 3083169 w 5266266"/>
              <a:gd name="connsiteY74" fmla="*/ 2130995 h 3398390"/>
              <a:gd name="connsiteX75" fmla="*/ 3063631 w 5266266"/>
              <a:gd name="connsiteY75" fmla="*/ 2130995 h 3398390"/>
              <a:gd name="connsiteX76" fmla="*/ 3063631 w 5266266"/>
              <a:gd name="connsiteY76" fmla="*/ 2116667 h 3398390"/>
              <a:gd name="connsiteX77" fmla="*/ 3041487 w 5266266"/>
              <a:gd name="connsiteY77" fmla="*/ 2116667 h 3398390"/>
              <a:gd name="connsiteX78" fmla="*/ 3041487 w 5266266"/>
              <a:gd name="connsiteY78" fmla="*/ 2102338 h 3398390"/>
              <a:gd name="connsiteX79" fmla="*/ 3012831 w 5266266"/>
              <a:gd name="connsiteY79" fmla="*/ 2102338 h 3398390"/>
              <a:gd name="connsiteX80" fmla="*/ 3012831 w 5266266"/>
              <a:gd name="connsiteY80" fmla="*/ 2086708 h 3398390"/>
              <a:gd name="connsiteX81" fmla="*/ 3001107 w 5266266"/>
              <a:gd name="connsiteY81" fmla="*/ 2086708 h 3398390"/>
              <a:gd name="connsiteX82" fmla="*/ 3001107 w 5266266"/>
              <a:gd name="connsiteY82" fmla="*/ 2071077 h 3398390"/>
              <a:gd name="connsiteX83" fmla="*/ 2951610 w 5266266"/>
              <a:gd name="connsiteY83" fmla="*/ 2071077 h 3398390"/>
              <a:gd name="connsiteX84" fmla="*/ 2951610 w 5266266"/>
              <a:gd name="connsiteY84" fmla="*/ 2055446 h 3398390"/>
              <a:gd name="connsiteX85" fmla="*/ 2925559 w 5266266"/>
              <a:gd name="connsiteY85" fmla="*/ 2055446 h 3398390"/>
              <a:gd name="connsiteX86" fmla="*/ 2925559 w 5266266"/>
              <a:gd name="connsiteY86" fmla="*/ 2035908 h 3398390"/>
              <a:gd name="connsiteX87" fmla="*/ 2882574 w 5266266"/>
              <a:gd name="connsiteY87" fmla="*/ 2035908 h 3398390"/>
              <a:gd name="connsiteX88" fmla="*/ 2882574 w 5266266"/>
              <a:gd name="connsiteY88" fmla="*/ 2035908 h 3398390"/>
              <a:gd name="connsiteX89" fmla="*/ 2870851 w 5266266"/>
              <a:gd name="connsiteY89" fmla="*/ 2024185 h 3398390"/>
              <a:gd name="connsiteX90" fmla="*/ 2870851 w 5266266"/>
              <a:gd name="connsiteY90" fmla="*/ 2000738 h 3398390"/>
              <a:gd name="connsiteX91" fmla="*/ 2838287 w 5266266"/>
              <a:gd name="connsiteY91" fmla="*/ 2000738 h 3398390"/>
              <a:gd name="connsiteX92" fmla="*/ 2838287 w 5266266"/>
              <a:gd name="connsiteY92" fmla="*/ 1989015 h 3398390"/>
              <a:gd name="connsiteX93" fmla="*/ 2790092 w 5266266"/>
              <a:gd name="connsiteY93" fmla="*/ 1989015 h 3398390"/>
              <a:gd name="connsiteX94" fmla="*/ 2790092 w 5266266"/>
              <a:gd name="connsiteY94" fmla="*/ 1969477 h 3398390"/>
              <a:gd name="connsiteX95" fmla="*/ 2771856 w 5266266"/>
              <a:gd name="connsiteY95" fmla="*/ 1969477 h 3398390"/>
              <a:gd name="connsiteX96" fmla="*/ 2771856 w 5266266"/>
              <a:gd name="connsiteY96" fmla="*/ 1959056 h 3398390"/>
              <a:gd name="connsiteX97" fmla="*/ 2749713 w 5266266"/>
              <a:gd name="connsiteY97" fmla="*/ 1959056 h 3398390"/>
              <a:gd name="connsiteX98" fmla="*/ 2749713 w 5266266"/>
              <a:gd name="connsiteY98" fmla="*/ 1918677 h 3398390"/>
              <a:gd name="connsiteX99" fmla="*/ 2734082 w 5266266"/>
              <a:gd name="connsiteY99" fmla="*/ 1918677 h 3398390"/>
              <a:gd name="connsiteX100" fmla="*/ 2734082 w 5266266"/>
              <a:gd name="connsiteY100" fmla="*/ 1893928 h 3398390"/>
              <a:gd name="connsiteX101" fmla="*/ 2681979 w 5266266"/>
              <a:gd name="connsiteY101" fmla="*/ 1893928 h 3398390"/>
              <a:gd name="connsiteX102" fmla="*/ 2681979 w 5266266"/>
              <a:gd name="connsiteY102" fmla="*/ 1878297 h 3398390"/>
              <a:gd name="connsiteX103" fmla="*/ 2658533 w 5266266"/>
              <a:gd name="connsiteY103" fmla="*/ 1878297 h 3398390"/>
              <a:gd name="connsiteX104" fmla="*/ 2658533 w 5266266"/>
              <a:gd name="connsiteY104" fmla="*/ 1844431 h 3398390"/>
              <a:gd name="connsiteX105" fmla="*/ 2573866 w 5266266"/>
              <a:gd name="connsiteY105" fmla="*/ 1844431 h 3398390"/>
              <a:gd name="connsiteX106" fmla="*/ 2573866 w 5266266"/>
              <a:gd name="connsiteY106" fmla="*/ 1836615 h 3398390"/>
              <a:gd name="connsiteX107" fmla="*/ 2553025 w 5266266"/>
              <a:gd name="connsiteY107" fmla="*/ 1836615 h 3398390"/>
              <a:gd name="connsiteX108" fmla="*/ 2553025 w 5266266"/>
              <a:gd name="connsiteY108" fmla="*/ 1819682 h 3398390"/>
              <a:gd name="connsiteX109" fmla="*/ 2537395 w 5266266"/>
              <a:gd name="connsiteY109" fmla="*/ 1819682 h 3398390"/>
              <a:gd name="connsiteX110" fmla="*/ 2537395 w 5266266"/>
              <a:gd name="connsiteY110" fmla="*/ 1796236 h 3398390"/>
              <a:gd name="connsiteX111" fmla="*/ 2503528 w 5266266"/>
              <a:gd name="connsiteY111" fmla="*/ 1796236 h 3398390"/>
              <a:gd name="connsiteX112" fmla="*/ 2503528 w 5266266"/>
              <a:gd name="connsiteY112" fmla="*/ 1781908 h 3398390"/>
              <a:gd name="connsiteX113" fmla="*/ 2477477 w 5266266"/>
              <a:gd name="connsiteY113" fmla="*/ 1781908 h 3398390"/>
              <a:gd name="connsiteX114" fmla="*/ 2477477 w 5266266"/>
              <a:gd name="connsiteY114" fmla="*/ 1764974 h 3398390"/>
              <a:gd name="connsiteX115" fmla="*/ 2430584 w 5266266"/>
              <a:gd name="connsiteY115" fmla="*/ 1764974 h 3398390"/>
              <a:gd name="connsiteX116" fmla="*/ 2430584 w 5266266"/>
              <a:gd name="connsiteY116" fmla="*/ 1755856 h 3398390"/>
              <a:gd name="connsiteX117" fmla="*/ 2411046 w 5266266"/>
              <a:gd name="connsiteY117" fmla="*/ 1755856 h 3398390"/>
              <a:gd name="connsiteX118" fmla="*/ 2411046 w 5266266"/>
              <a:gd name="connsiteY118" fmla="*/ 1728503 h 3398390"/>
              <a:gd name="connsiteX119" fmla="*/ 2390205 w 5266266"/>
              <a:gd name="connsiteY119" fmla="*/ 1728503 h 3398390"/>
              <a:gd name="connsiteX120" fmla="*/ 2390205 w 5266266"/>
              <a:gd name="connsiteY120" fmla="*/ 1718082 h 3398390"/>
              <a:gd name="connsiteX121" fmla="*/ 2358943 w 5266266"/>
              <a:gd name="connsiteY121" fmla="*/ 1718082 h 3398390"/>
              <a:gd name="connsiteX122" fmla="*/ 2358943 w 5266266"/>
              <a:gd name="connsiteY122" fmla="*/ 1699846 h 3398390"/>
              <a:gd name="connsiteX123" fmla="*/ 2317261 w 5266266"/>
              <a:gd name="connsiteY123" fmla="*/ 1699846 h 3398390"/>
              <a:gd name="connsiteX124" fmla="*/ 2317261 w 5266266"/>
              <a:gd name="connsiteY124" fmla="*/ 1671190 h 3398390"/>
              <a:gd name="connsiteX125" fmla="*/ 2265159 w 5266266"/>
              <a:gd name="connsiteY125" fmla="*/ 1671190 h 3398390"/>
              <a:gd name="connsiteX126" fmla="*/ 2265159 w 5266266"/>
              <a:gd name="connsiteY126" fmla="*/ 1632113 h 3398390"/>
              <a:gd name="connsiteX127" fmla="*/ 2243015 w 5266266"/>
              <a:gd name="connsiteY127" fmla="*/ 1632113 h 3398390"/>
              <a:gd name="connsiteX128" fmla="*/ 2243015 w 5266266"/>
              <a:gd name="connsiteY128" fmla="*/ 1619087 h 3398390"/>
              <a:gd name="connsiteX129" fmla="*/ 2216964 w 5266266"/>
              <a:gd name="connsiteY129" fmla="*/ 1619087 h 3398390"/>
              <a:gd name="connsiteX130" fmla="*/ 2216964 w 5266266"/>
              <a:gd name="connsiteY130" fmla="*/ 1586523 h 3398390"/>
              <a:gd name="connsiteX131" fmla="*/ 2187005 w 5266266"/>
              <a:gd name="connsiteY131" fmla="*/ 1586523 h 3398390"/>
              <a:gd name="connsiteX132" fmla="*/ 2187005 w 5266266"/>
              <a:gd name="connsiteY132" fmla="*/ 1526605 h 3398390"/>
              <a:gd name="connsiteX133" fmla="*/ 2168769 w 5266266"/>
              <a:gd name="connsiteY133" fmla="*/ 1526605 h 3398390"/>
              <a:gd name="connsiteX134" fmla="*/ 2168769 w 5266266"/>
              <a:gd name="connsiteY134" fmla="*/ 1496646 h 3398390"/>
              <a:gd name="connsiteX135" fmla="*/ 2150533 w 5266266"/>
              <a:gd name="connsiteY135" fmla="*/ 1496646 h 3398390"/>
              <a:gd name="connsiteX136" fmla="*/ 2150533 w 5266266"/>
              <a:gd name="connsiteY136" fmla="*/ 1469292 h 3398390"/>
              <a:gd name="connsiteX137" fmla="*/ 2134902 w 5266266"/>
              <a:gd name="connsiteY137" fmla="*/ 1469292 h 3398390"/>
              <a:gd name="connsiteX138" fmla="*/ 2134902 w 5266266"/>
              <a:gd name="connsiteY138" fmla="*/ 1451056 h 3398390"/>
              <a:gd name="connsiteX139" fmla="*/ 2106246 w 5266266"/>
              <a:gd name="connsiteY139" fmla="*/ 1451056 h 3398390"/>
              <a:gd name="connsiteX140" fmla="*/ 2106246 w 5266266"/>
              <a:gd name="connsiteY140" fmla="*/ 1411979 h 3398390"/>
              <a:gd name="connsiteX141" fmla="*/ 2094523 w 5266266"/>
              <a:gd name="connsiteY141" fmla="*/ 1411979 h 3398390"/>
              <a:gd name="connsiteX142" fmla="*/ 2094523 w 5266266"/>
              <a:gd name="connsiteY142" fmla="*/ 1401559 h 3398390"/>
              <a:gd name="connsiteX143" fmla="*/ 2076287 w 5266266"/>
              <a:gd name="connsiteY143" fmla="*/ 1401559 h 3398390"/>
              <a:gd name="connsiteX144" fmla="*/ 2076287 w 5266266"/>
              <a:gd name="connsiteY144" fmla="*/ 1382020 h 3398390"/>
              <a:gd name="connsiteX145" fmla="*/ 2065866 w 5266266"/>
              <a:gd name="connsiteY145" fmla="*/ 1382020 h 3398390"/>
              <a:gd name="connsiteX146" fmla="*/ 2065866 w 5266266"/>
              <a:gd name="connsiteY146" fmla="*/ 1359877 h 3398390"/>
              <a:gd name="connsiteX147" fmla="*/ 2043723 w 5266266"/>
              <a:gd name="connsiteY147" fmla="*/ 1359877 h 3398390"/>
              <a:gd name="connsiteX148" fmla="*/ 2043723 w 5266266"/>
              <a:gd name="connsiteY148" fmla="*/ 1354667 h 3398390"/>
              <a:gd name="connsiteX149" fmla="*/ 2009856 w 5266266"/>
              <a:gd name="connsiteY149" fmla="*/ 1354667 h 3398390"/>
              <a:gd name="connsiteX150" fmla="*/ 2009856 w 5266266"/>
              <a:gd name="connsiteY150" fmla="*/ 1332523 h 3398390"/>
              <a:gd name="connsiteX151" fmla="*/ 1992923 w 5266266"/>
              <a:gd name="connsiteY151" fmla="*/ 1332523 h 3398390"/>
              <a:gd name="connsiteX152" fmla="*/ 1992923 w 5266266"/>
              <a:gd name="connsiteY152" fmla="*/ 1312985 h 3398390"/>
              <a:gd name="connsiteX153" fmla="*/ 1966872 w 5266266"/>
              <a:gd name="connsiteY153" fmla="*/ 1312985 h 3398390"/>
              <a:gd name="connsiteX154" fmla="*/ 1966872 w 5266266"/>
              <a:gd name="connsiteY154" fmla="*/ 1277815 h 3398390"/>
              <a:gd name="connsiteX155" fmla="*/ 1938215 w 5266266"/>
              <a:gd name="connsiteY155" fmla="*/ 1277815 h 3398390"/>
              <a:gd name="connsiteX156" fmla="*/ 1938215 w 5266266"/>
              <a:gd name="connsiteY156" fmla="*/ 1264790 h 3398390"/>
              <a:gd name="connsiteX157" fmla="*/ 1910861 w 5266266"/>
              <a:gd name="connsiteY157" fmla="*/ 1264790 h 3398390"/>
              <a:gd name="connsiteX158" fmla="*/ 1910861 w 5266266"/>
              <a:gd name="connsiteY158" fmla="*/ 1253067 h 3398390"/>
              <a:gd name="connsiteX159" fmla="*/ 1886113 w 5266266"/>
              <a:gd name="connsiteY159" fmla="*/ 1253067 h 3398390"/>
              <a:gd name="connsiteX160" fmla="*/ 1886113 w 5266266"/>
              <a:gd name="connsiteY160" fmla="*/ 1238738 h 3398390"/>
              <a:gd name="connsiteX161" fmla="*/ 1809261 w 5266266"/>
              <a:gd name="connsiteY161" fmla="*/ 1238738 h 3398390"/>
              <a:gd name="connsiteX162" fmla="*/ 1809261 w 5266266"/>
              <a:gd name="connsiteY162" fmla="*/ 1225713 h 3398390"/>
              <a:gd name="connsiteX163" fmla="*/ 1788420 w 5266266"/>
              <a:gd name="connsiteY163" fmla="*/ 1225713 h 3398390"/>
              <a:gd name="connsiteX164" fmla="*/ 1788420 w 5266266"/>
              <a:gd name="connsiteY164" fmla="*/ 1202267 h 3398390"/>
              <a:gd name="connsiteX165" fmla="*/ 1767579 w 5266266"/>
              <a:gd name="connsiteY165" fmla="*/ 1202267 h 3398390"/>
              <a:gd name="connsiteX166" fmla="*/ 1767579 w 5266266"/>
              <a:gd name="connsiteY166" fmla="*/ 1177518 h 3398390"/>
              <a:gd name="connsiteX167" fmla="*/ 1751949 w 5266266"/>
              <a:gd name="connsiteY167" fmla="*/ 1177518 h 3398390"/>
              <a:gd name="connsiteX168" fmla="*/ 1751949 w 5266266"/>
              <a:gd name="connsiteY168" fmla="*/ 1154072 h 3398390"/>
              <a:gd name="connsiteX169" fmla="*/ 1732410 w 5266266"/>
              <a:gd name="connsiteY169" fmla="*/ 1154072 h 3398390"/>
              <a:gd name="connsiteX170" fmla="*/ 1732410 w 5266266"/>
              <a:gd name="connsiteY170" fmla="*/ 1117600 h 3398390"/>
              <a:gd name="connsiteX171" fmla="*/ 1721989 w 5266266"/>
              <a:gd name="connsiteY171" fmla="*/ 1107179 h 3398390"/>
              <a:gd name="connsiteX172" fmla="*/ 1721989 w 5266266"/>
              <a:gd name="connsiteY172" fmla="*/ 1049867 h 3398390"/>
              <a:gd name="connsiteX173" fmla="*/ 1682913 w 5266266"/>
              <a:gd name="connsiteY173" fmla="*/ 1049867 h 3398390"/>
              <a:gd name="connsiteX174" fmla="*/ 1682913 w 5266266"/>
              <a:gd name="connsiteY174" fmla="*/ 1031631 h 3398390"/>
              <a:gd name="connsiteX175" fmla="*/ 1662072 w 5266266"/>
              <a:gd name="connsiteY175" fmla="*/ 1031631 h 3398390"/>
              <a:gd name="connsiteX176" fmla="*/ 1662072 w 5266266"/>
              <a:gd name="connsiteY176" fmla="*/ 1004277 h 3398390"/>
              <a:gd name="connsiteX177" fmla="*/ 1641231 w 5266266"/>
              <a:gd name="connsiteY177" fmla="*/ 1004277 h 3398390"/>
              <a:gd name="connsiteX178" fmla="*/ 1641231 w 5266266"/>
              <a:gd name="connsiteY178" fmla="*/ 988646 h 3398390"/>
              <a:gd name="connsiteX179" fmla="*/ 1617784 w 5266266"/>
              <a:gd name="connsiteY179" fmla="*/ 988646 h 3398390"/>
              <a:gd name="connsiteX180" fmla="*/ 1617784 w 5266266"/>
              <a:gd name="connsiteY180" fmla="*/ 976923 h 3398390"/>
              <a:gd name="connsiteX181" fmla="*/ 1589128 w 5266266"/>
              <a:gd name="connsiteY181" fmla="*/ 976923 h 3398390"/>
              <a:gd name="connsiteX182" fmla="*/ 1589128 w 5266266"/>
              <a:gd name="connsiteY182" fmla="*/ 958687 h 3398390"/>
              <a:gd name="connsiteX183" fmla="*/ 1551354 w 5266266"/>
              <a:gd name="connsiteY183" fmla="*/ 958687 h 3398390"/>
              <a:gd name="connsiteX184" fmla="*/ 1551354 w 5266266"/>
              <a:gd name="connsiteY184" fmla="*/ 933938 h 3398390"/>
              <a:gd name="connsiteX185" fmla="*/ 1512277 w 5266266"/>
              <a:gd name="connsiteY185" fmla="*/ 933938 h 3398390"/>
              <a:gd name="connsiteX186" fmla="*/ 1512277 w 5266266"/>
              <a:gd name="connsiteY186" fmla="*/ 928728 h 3398390"/>
              <a:gd name="connsiteX187" fmla="*/ 1454964 w 5266266"/>
              <a:gd name="connsiteY187" fmla="*/ 928728 h 3398390"/>
              <a:gd name="connsiteX188" fmla="*/ 1454964 w 5266266"/>
              <a:gd name="connsiteY188" fmla="*/ 919610 h 3398390"/>
              <a:gd name="connsiteX189" fmla="*/ 1426307 w 5266266"/>
              <a:gd name="connsiteY189" fmla="*/ 919610 h 3398390"/>
              <a:gd name="connsiteX190" fmla="*/ 1426307 w 5266266"/>
              <a:gd name="connsiteY190" fmla="*/ 889651 h 3398390"/>
              <a:gd name="connsiteX191" fmla="*/ 1401559 w 5266266"/>
              <a:gd name="connsiteY191" fmla="*/ 889651 h 3398390"/>
              <a:gd name="connsiteX192" fmla="*/ 1401559 w 5266266"/>
              <a:gd name="connsiteY192" fmla="*/ 872718 h 3398390"/>
              <a:gd name="connsiteX193" fmla="*/ 1374205 w 5266266"/>
              <a:gd name="connsiteY193" fmla="*/ 872718 h 3398390"/>
              <a:gd name="connsiteX194" fmla="*/ 1374205 w 5266266"/>
              <a:gd name="connsiteY194" fmla="*/ 851877 h 3398390"/>
              <a:gd name="connsiteX195" fmla="*/ 1353364 w 5266266"/>
              <a:gd name="connsiteY195" fmla="*/ 851877 h 3398390"/>
              <a:gd name="connsiteX196" fmla="*/ 1353364 w 5266266"/>
              <a:gd name="connsiteY196" fmla="*/ 799774 h 3398390"/>
              <a:gd name="connsiteX197" fmla="*/ 1340338 w 5266266"/>
              <a:gd name="connsiteY197" fmla="*/ 799774 h 3398390"/>
              <a:gd name="connsiteX198" fmla="*/ 1340338 w 5266266"/>
              <a:gd name="connsiteY198" fmla="*/ 772420 h 3398390"/>
              <a:gd name="connsiteX199" fmla="*/ 1311682 w 5266266"/>
              <a:gd name="connsiteY199" fmla="*/ 772420 h 3398390"/>
              <a:gd name="connsiteX200" fmla="*/ 1311682 w 5266266"/>
              <a:gd name="connsiteY200" fmla="*/ 751579 h 3398390"/>
              <a:gd name="connsiteX201" fmla="*/ 1301261 w 5266266"/>
              <a:gd name="connsiteY201" fmla="*/ 751579 h 3398390"/>
              <a:gd name="connsiteX202" fmla="*/ 1301261 w 5266266"/>
              <a:gd name="connsiteY202" fmla="*/ 721620 h 3398390"/>
              <a:gd name="connsiteX203" fmla="*/ 1258277 w 5266266"/>
              <a:gd name="connsiteY203" fmla="*/ 721620 h 3398390"/>
              <a:gd name="connsiteX204" fmla="*/ 1258277 w 5266266"/>
              <a:gd name="connsiteY204" fmla="*/ 707292 h 3398390"/>
              <a:gd name="connsiteX205" fmla="*/ 1221805 w 5266266"/>
              <a:gd name="connsiteY205" fmla="*/ 707292 h 3398390"/>
              <a:gd name="connsiteX206" fmla="*/ 1221805 w 5266266"/>
              <a:gd name="connsiteY206" fmla="*/ 690359 h 3398390"/>
              <a:gd name="connsiteX207" fmla="*/ 1184031 w 5266266"/>
              <a:gd name="connsiteY207" fmla="*/ 690359 h 3398390"/>
              <a:gd name="connsiteX208" fmla="*/ 1184031 w 5266266"/>
              <a:gd name="connsiteY208" fmla="*/ 679938 h 3398390"/>
              <a:gd name="connsiteX209" fmla="*/ 1147559 w 5266266"/>
              <a:gd name="connsiteY209" fmla="*/ 679938 h 3398390"/>
              <a:gd name="connsiteX210" fmla="*/ 1147559 w 5266266"/>
              <a:gd name="connsiteY210" fmla="*/ 663005 h 3398390"/>
              <a:gd name="connsiteX211" fmla="*/ 1114995 w 5266266"/>
              <a:gd name="connsiteY211" fmla="*/ 663005 h 3398390"/>
              <a:gd name="connsiteX212" fmla="*/ 1114995 w 5266266"/>
              <a:gd name="connsiteY212" fmla="*/ 653887 h 3398390"/>
              <a:gd name="connsiteX213" fmla="*/ 1100666 w 5266266"/>
              <a:gd name="connsiteY213" fmla="*/ 653887 h 3398390"/>
              <a:gd name="connsiteX214" fmla="*/ 1100666 w 5266266"/>
              <a:gd name="connsiteY214" fmla="*/ 636954 h 3398390"/>
              <a:gd name="connsiteX215" fmla="*/ 1081128 w 5266266"/>
              <a:gd name="connsiteY215" fmla="*/ 636954 h 3398390"/>
              <a:gd name="connsiteX216" fmla="*/ 1081128 w 5266266"/>
              <a:gd name="connsiteY216" fmla="*/ 608297 h 3398390"/>
              <a:gd name="connsiteX217" fmla="*/ 1053774 w 5266266"/>
              <a:gd name="connsiteY217" fmla="*/ 608297 h 3398390"/>
              <a:gd name="connsiteX218" fmla="*/ 1053774 w 5266266"/>
              <a:gd name="connsiteY218" fmla="*/ 601785 h 3398390"/>
              <a:gd name="connsiteX219" fmla="*/ 1029025 w 5266266"/>
              <a:gd name="connsiteY219" fmla="*/ 601785 h 3398390"/>
              <a:gd name="connsiteX220" fmla="*/ 1029025 w 5266266"/>
              <a:gd name="connsiteY220" fmla="*/ 569220 h 3398390"/>
              <a:gd name="connsiteX221" fmla="*/ 1017302 w 5266266"/>
              <a:gd name="connsiteY221" fmla="*/ 569220 h 3398390"/>
              <a:gd name="connsiteX222" fmla="*/ 1017302 w 5266266"/>
              <a:gd name="connsiteY222" fmla="*/ 550985 h 3398390"/>
              <a:gd name="connsiteX223" fmla="*/ 1001672 w 5266266"/>
              <a:gd name="connsiteY223" fmla="*/ 550985 h 3398390"/>
              <a:gd name="connsiteX224" fmla="*/ 1001672 w 5266266"/>
              <a:gd name="connsiteY224" fmla="*/ 537959 h 3398390"/>
              <a:gd name="connsiteX225" fmla="*/ 970410 w 5266266"/>
              <a:gd name="connsiteY225" fmla="*/ 537959 h 3398390"/>
              <a:gd name="connsiteX226" fmla="*/ 970410 w 5266266"/>
              <a:gd name="connsiteY226" fmla="*/ 524933 h 3398390"/>
              <a:gd name="connsiteX227" fmla="*/ 956082 w 5266266"/>
              <a:gd name="connsiteY227" fmla="*/ 524933 h 3398390"/>
              <a:gd name="connsiteX228" fmla="*/ 956082 w 5266266"/>
              <a:gd name="connsiteY228" fmla="*/ 494974 h 3398390"/>
              <a:gd name="connsiteX229" fmla="*/ 906584 w 5266266"/>
              <a:gd name="connsiteY229" fmla="*/ 494974 h 3398390"/>
              <a:gd name="connsiteX230" fmla="*/ 906584 w 5266266"/>
              <a:gd name="connsiteY230" fmla="*/ 484554 h 3398390"/>
              <a:gd name="connsiteX231" fmla="*/ 880533 w 5266266"/>
              <a:gd name="connsiteY231" fmla="*/ 484554 h 3398390"/>
              <a:gd name="connsiteX232" fmla="*/ 880533 w 5266266"/>
              <a:gd name="connsiteY232" fmla="*/ 457200 h 3398390"/>
              <a:gd name="connsiteX233" fmla="*/ 823220 w 5266266"/>
              <a:gd name="connsiteY233" fmla="*/ 457200 h 3398390"/>
              <a:gd name="connsiteX234" fmla="*/ 823220 w 5266266"/>
              <a:gd name="connsiteY234" fmla="*/ 442872 h 3398390"/>
              <a:gd name="connsiteX235" fmla="*/ 790656 w 5266266"/>
              <a:gd name="connsiteY235" fmla="*/ 442872 h 3398390"/>
              <a:gd name="connsiteX236" fmla="*/ 790656 w 5266266"/>
              <a:gd name="connsiteY236" fmla="*/ 419426 h 3398390"/>
              <a:gd name="connsiteX237" fmla="*/ 763302 w 5266266"/>
              <a:gd name="connsiteY237" fmla="*/ 419426 h 3398390"/>
              <a:gd name="connsiteX238" fmla="*/ 763302 w 5266266"/>
              <a:gd name="connsiteY238" fmla="*/ 410308 h 3398390"/>
              <a:gd name="connsiteX239" fmla="*/ 729436 w 5266266"/>
              <a:gd name="connsiteY239" fmla="*/ 410308 h 3398390"/>
              <a:gd name="connsiteX240" fmla="*/ 729436 w 5266266"/>
              <a:gd name="connsiteY240" fmla="*/ 390769 h 3398390"/>
              <a:gd name="connsiteX241" fmla="*/ 663005 w 5266266"/>
              <a:gd name="connsiteY241" fmla="*/ 390769 h 3398390"/>
              <a:gd name="connsiteX242" fmla="*/ 663005 w 5266266"/>
              <a:gd name="connsiteY242" fmla="*/ 369928 h 3398390"/>
              <a:gd name="connsiteX243" fmla="*/ 631743 w 5266266"/>
              <a:gd name="connsiteY243" fmla="*/ 369928 h 3398390"/>
              <a:gd name="connsiteX244" fmla="*/ 631743 w 5266266"/>
              <a:gd name="connsiteY244" fmla="*/ 355600 h 3398390"/>
              <a:gd name="connsiteX245" fmla="*/ 612205 w 5266266"/>
              <a:gd name="connsiteY245" fmla="*/ 355600 h 3398390"/>
              <a:gd name="connsiteX246" fmla="*/ 612205 w 5266266"/>
              <a:gd name="connsiteY246" fmla="*/ 345179 h 3398390"/>
              <a:gd name="connsiteX247" fmla="*/ 596574 w 5266266"/>
              <a:gd name="connsiteY247" fmla="*/ 345179 h 3398390"/>
              <a:gd name="connsiteX248" fmla="*/ 596574 w 5266266"/>
              <a:gd name="connsiteY248" fmla="*/ 320431 h 3398390"/>
              <a:gd name="connsiteX249" fmla="*/ 577036 w 5266266"/>
              <a:gd name="connsiteY249" fmla="*/ 320431 h 3398390"/>
              <a:gd name="connsiteX250" fmla="*/ 577036 w 5266266"/>
              <a:gd name="connsiteY250" fmla="*/ 307405 h 3398390"/>
              <a:gd name="connsiteX251" fmla="*/ 558800 w 5266266"/>
              <a:gd name="connsiteY251" fmla="*/ 307405 h 3398390"/>
              <a:gd name="connsiteX252" fmla="*/ 558800 w 5266266"/>
              <a:gd name="connsiteY252" fmla="*/ 289169 h 3398390"/>
              <a:gd name="connsiteX253" fmla="*/ 537959 w 5266266"/>
              <a:gd name="connsiteY253" fmla="*/ 289169 h 3398390"/>
              <a:gd name="connsiteX254" fmla="*/ 537959 w 5266266"/>
              <a:gd name="connsiteY254" fmla="*/ 264420 h 3398390"/>
              <a:gd name="connsiteX255" fmla="*/ 517118 w 5266266"/>
              <a:gd name="connsiteY255" fmla="*/ 264420 h 3398390"/>
              <a:gd name="connsiteX256" fmla="*/ 517118 w 5266266"/>
              <a:gd name="connsiteY256" fmla="*/ 243579 h 3398390"/>
              <a:gd name="connsiteX257" fmla="*/ 500184 w 5266266"/>
              <a:gd name="connsiteY257" fmla="*/ 243579 h 3398390"/>
              <a:gd name="connsiteX258" fmla="*/ 500184 w 5266266"/>
              <a:gd name="connsiteY258" fmla="*/ 233159 h 3398390"/>
              <a:gd name="connsiteX259" fmla="*/ 474133 w 5266266"/>
              <a:gd name="connsiteY259" fmla="*/ 233159 h 3398390"/>
              <a:gd name="connsiteX260" fmla="*/ 474133 w 5266266"/>
              <a:gd name="connsiteY260" fmla="*/ 217528 h 3398390"/>
              <a:gd name="connsiteX261" fmla="*/ 401190 w 5266266"/>
              <a:gd name="connsiteY261" fmla="*/ 217528 h 3398390"/>
              <a:gd name="connsiteX262" fmla="*/ 401190 w 5266266"/>
              <a:gd name="connsiteY262" fmla="*/ 200595 h 3398390"/>
              <a:gd name="connsiteX263" fmla="*/ 388164 w 5266266"/>
              <a:gd name="connsiteY263" fmla="*/ 200595 h 3398390"/>
              <a:gd name="connsiteX264" fmla="*/ 388164 w 5266266"/>
              <a:gd name="connsiteY264" fmla="*/ 160215 h 3398390"/>
              <a:gd name="connsiteX265" fmla="*/ 363415 w 5266266"/>
              <a:gd name="connsiteY265" fmla="*/ 160215 h 3398390"/>
              <a:gd name="connsiteX266" fmla="*/ 363415 w 5266266"/>
              <a:gd name="connsiteY266" fmla="*/ 135467 h 3398390"/>
              <a:gd name="connsiteX267" fmla="*/ 321733 w 5266266"/>
              <a:gd name="connsiteY267" fmla="*/ 135467 h 3398390"/>
              <a:gd name="connsiteX268" fmla="*/ 321733 w 5266266"/>
              <a:gd name="connsiteY268" fmla="*/ 118533 h 3398390"/>
              <a:gd name="connsiteX269" fmla="*/ 263118 w 5266266"/>
              <a:gd name="connsiteY269" fmla="*/ 118533 h 3398390"/>
              <a:gd name="connsiteX270" fmla="*/ 263118 w 5266266"/>
              <a:gd name="connsiteY270" fmla="*/ 106810 h 3398390"/>
              <a:gd name="connsiteX271" fmla="*/ 243579 w 5266266"/>
              <a:gd name="connsiteY271" fmla="*/ 106810 h 3398390"/>
              <a:gd name="connsiteX272" fmla="*/ 243579 w 5266266"/>
              <a:gd name="connsiteY272" fmla="*/ 93785 h 3398390"/>
              <a:gd name="connsiteX273" fmla="*/ 227949 w 5266266"/>
              <a:gd name="connsiteY273" fmla="*/ 93785 h 3398390"/>
              <a:gd name="connsiteX274" fmla="*/ 227949 w 5266266"/>
              <a:gd name="connsiteY274" fmla="*/ 75549 h 3398390"/>
              <a:gd name="connsiteX275" fmla="*/ 191477 w 5266266"/>
              <a:gd name="connsiteY275" fmla="*/ 75549 h 3398390"/>
              <a:gd name="connsiteX276" fmla="*/ 191477 w 5266266"/>
              <a:gd name="connsiteY276" fmla="*/ 53405 h 3398390"/>
              <a:gd name="connsiteX277" fmla="*/ 110718 w 5266266"/>
              <a:gd name="connsiteY277" fmla="*/ 53405 h 3398390"/>
              <a:gd name="connsiteX278" fmla="*/ 110718 w 5266266"/>
              <a:gd name="connsiteY278" fmla="*/ 26051 h 3398390"/>
              <a:gd name="connsiteX279" fmla="*/ 63825 w 5266266"/>
              <a:gd name="connsiteY279" fmla="*/ 26051 h 3398390"/>
              <a:gd name="connsiteX280" fmla="*/ 63825 w 5266266"/>
              <a:gd name="connsiteY280" fmla="*/ 0 h 3398390"/>
              <a:gd name="connsiteX281" fmla="*/ 0 w 5266266"/>
              <a:gd name="connsiteY281" fmla="*/ 0 h 3398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5266266" h="3398390">
                <a:moveTo>
                  <a:pt x="5266266" y="3398390"/>
                </a:moveTo>
                <a:lnTo>
                  <a:pt x="4733518" y="3398390"/>
                </a:lnTo>
                <a:lnTo>
                  <a:pt x="4733518" y="3294185"/>
                </a:lnTo>
                <a:lnTo>
                  <a:pt x="4685323" y="3294185"/>
                </a:lnTo>
                <a:lnTo>
                  <a:pt x="4685323" y="3204308"/>
                </a:lnTo>
                <a:lnTo>
                  <a:pt x="4669692" y="3204308"/>
                </a:lnTo>
                <a:lnTo>
                  <a:pt x="4669692" y="3117036"/>
                </a:lnTo>
                <a:lnTo>
                  <a:pt x="4588933" y="3117036"/>
                </a:lnTo>
                <a:lnTo>
                  <a:pt x="4588933" y="3036277"/>
                </a:lnTo>
                <a:lnTo>
                  <a:pt x="4572000" y="3036277"/>
                </a:lnTo>
                <a:lnTo>
                  <a:pt x="4572000" y="2963333"/>
                </a:lnTo>
                <a:lnTo>
                  <a:pt x="4466492" y="2963333"/>
                </a:lnTo>
                <a:lnTo>
                  <a:pt x="4466492" y="2911231"/>
                </a:lnTo>
                <a:lnTo>
                  <a:pt x="4286738" y="2911231"/>
                </a:lnTo>
                <a:lnTo>
                  <a:pt x="4286738" y="2870851"/>
                </a:lnTo>
                <a:lnTo>
                  <a:pt x="4260687" y="2870851"/>
                </a:lnTo>
                <a:lnTo>
                  <a:pt x="4260687" y="2836985"/>
                </a:lnTo>
                <a:lnTo>
                  <a:pt x="4234636" y="2836985"/>
                </a:lnTo>
                <a:lnTo>
                  <a:pt x="4234636" y="2767949"/>
                </a:lnTo>
                <a:lnTo>
                  <a:pt x="4194256" y="2767949"/>
                </a:lnTo>
                <a:lnTo>
                  <a:pt x="4194256" y="2732779"/>
                </a:lnTo>
                <a:lnTo>
                  <a:pt x="4044461" y="2732779"/>
                </a:lnTo>
                <a:lnTo>
                  <a:pt x="4044461" y="2710636"/>
                </a:lnTo>
                <a:lnTo>
                  <a:pt x="3985846" y="2710636"/>
                </a:lnTo>
                <a:lnTo>
                  <a:pt x="3985846" y="2688492"/>
                </a:lnTo>
                <a:lnTo>
                  <a:pt x="3922020" y="2688492"/>
                </a:lnTo>
                <a:lnTo>
                  <a:pt x="3922020" y="2659836"/>
                </a:lnTo>
                <a:lnTo>
                  <a:pt x="3905087" y="2659836"/>
                </a:lnTo>
                <a:lnTo>
                  <a:pt x="3905087" y="2602523"/>
                </a:lnTo>
                <a:lnTo>
                  <a:pt x="3893364" y="2602523"/>
                </a:lnTo>
                <a:lnTo>
                  <a:pt x="3893364" y="2576472"/>
                </a:lnTo>
                <a:lnTo>
                  <a:pt x="3795672" y="2576472"/>
                </a:lnTo>
                <a:lnTo>
                  <a:pt x="3795672" y="2543908"/>
                </a:lnTo>
                <a:lnTo>
                  <a:pt x="3776133" y="2543908"/>
                </a:lnTo>
                <a:lnTo>
                  <a:pt x="3776133" y="2528277"/>
                </a:lnTo>
                <a:lnTo>
                  <a:pt x="3761805" y="2528277"/>
                </a:lnTo>
                <a:lnTo>
                  <a:pt x="3761805" y="2511344"/>
                </a:lnTo>
                <a:lnTo>
                  <a:pt x="3734451" y="2511344"/>
                </a:lnTo>
                <a:lnTo>
                  <a:pt x="3734451" y="2486595"/>
                </a:lnTo>
                <a:lnTo>
                  <a:pt x="3708400" y="2486595"/>
                </a:lnTo>
                <a:lnTo>
                  <a:pt x="3708400" y="2459241"/>
                </a:lnTo>
                <a:lnTo>
                  <a:pt x="3639364" y="2459241"/>
                </a:lnTo>
                <a:lnTo>
                  <a:pt x="3639364" y="2441005"/>
                </a:lnTo>
                <a:lnTo>
                  <a:pt x="3554697" y="2441005"/>
                </a:lnTo>
                <a:lnTo>
                  <a:pt x="3554697" y="2427979"/>
                </a:lnTo>
                <a:lnTo>
                  <a:pt x="3522133" y="2427979"/>
                </a:lnTo>
                <a:lnTo>
                  <a:pt x="3522133" y="2408441"/>
                </a:lnTo>
                <a:lnTo>
                  <a:pt x="3486964" y="2408441"/>
                </a:lnTo>
                <a:lnTo>
                  <a:pt x="3486964" y="2392810"/>
                </a:lnTo>
                <a:lnTo>
                  <a:pt x="3468728" y="2392810"/>
                </a:lnTo>
                <a:lnTo>
                  <a:pt x="3468728" y="2362851"/>
                </a:lnTo>
                <a:lnTo>
                  <a:pt x="3416625" y="2362851"/>
                </a:lnTo>
                <a:lnTo>
                  <a:pt x="3416625" y="2347220"/>
                </a:lnTo>
                <a:lnTo>
                  <a:pt x="3360615" y="2347220"/>
                </a:lnTo>
                <a:lnTo>
                  <a:pt x="3360615" y="2340708"/>
                </a:lnTo>
                <a:lnTo>
                  <a:pt x="3343682" y="2340708"/>
                </a:lnTo>
                <a:lnTo>
                  <a:pt x="3343682" y="2314656"/>
                </a:lnTo>
                <a:lnTo>
                  <a:pt x="3326749" y="2314656"/>
                </a:lnTo>
                <a:lnTo>
                  <a:pt x="3326749" y="2282092"/>
                </a:lnTo>
                <a:lnTo>
                  <a:pt x="3311118" y="2282092"/>
                </a:lnTo>
                <a:lnTo>
                  <a:pt x="3311118" y="2267764"/>
                </a:lnTo>
                <a:lnTo>
                  <a:pt x="3292882" y="2267764"/>
                </a:lnTo>
                <a:lnTo>
                  <a:pt x="3292882" y="2245620"/>
                </a:lnTo>
                <a:lnTo>
                  <a:pt x="3278554" y="2245620"/>
                </a:lnTo>
                <a:lnTo>
                  <a:pt x="3278554" y="2216964"/>
                </a:lnTo>
                <a:lnTo>
                  <a:pt x="3238174" y="2216964"/>
                </a:lnTo>
                <a:lnTo>
                  <a:pt x="3238174" y="2194820"/>
                </a:lnTo>
                <a:lnTo>
                  <a:pt x="3219938" y="2194820"/>
                </a:lnTo>
                <a:lnTo>
                  <a:pt x="3219938" y="2187005"/>
                </a:lnTo>
                <a:lnTo>
                  <a:pt x="3188677" y="2187005"/>
                </a:lnTo>
                <a:lnTo>
                  <a:pt x="3188677" y="2162256"/>
                </a:lnTo>
                <a:lnTo>
                  <a:pt x="3102707" y="2162256"/>
                </a:lnTo>
                <a:lnTo>
                  <a:pt x="3102707" y="2147928"/>
                </a:lnTo>
                <a:lnTo>
                  <a:pt x="3083169" y="2147928"/>
                </a:lnTo>
                <a:lnTo>
                  <a:pt x="3083169" y="2130995"/>
                </a:lnTo>
                <a:lnTo>
                  <a:pt x="3063631" y="2130995"/>
                </a:lnTo>
                <a:lnTo>
                  <a:pt x="3063631" y="2116667"/>
                </a:lnTo>
                <a:lnTo>
                  <a:pt x="3041487" y="2116667"/>
                </a:lnTo>
                <a:lnTo>
                  <a:pt x="3041487" y="2102338"/>
                </a:lnTo>
                <a:lnTo>
                  <a:pt x="3012831" y="2102338"/>
                </a:lnTo>
                <a:lnTo>
                  <a:pt x="3012831" y="2086708"/>
                </a:lnTo>
                <a:lnTo>
                  <a:pt x="3001107" y="2086708"/>
                </a:lnTo>
                <a:lnTo>
                  <a:pt x="3001107" y="2071077"/>
                </a:lnTo>
                <a:lnTo>
                  <a:pt x="2951610" y="2071077"/>
                </a:lnTo>
                <a:lnTo>
                  <a:pt x="2951610" y="2055446"/>
                </a:lnTo>
                <a:lnTo>
                  <a:pt x="2925559" y="2055446"/>
                </a:lnTo>
                <a:lnTo>
                  <a:pt x="2925559" y="2035908"/>
                </a:lnTo>
                <a:lnTo>
                  <a:pt x="2882574" y="2035908"/>
                </a:lnTo>
                <a:lnTo>
                  <a:pt x="2882574" y="2035908"/>
                </a:lnTo>
                <a:lnTo>
                  <a:pt x="2870851" y="2024185"/>
                </a:lnTo>
                <a:lnTo>
                  <a:pt x="2870851" y="2000738"/>
                </a:lnTo>
                <a:lnTo>
                  <a:pt x="2838287" y="2000738"/>
                </a:lnTo>
                <a:lnTo>
                  <a:pt x="2838287" y="1989015"/>
                </a:lnTo>
                <a:lnTo>
                  <a:pt x="2790092" y="1989015"/>
                </a:lnTo>
                <a:lnTo>
                  <a:pt x="2790092" y="1969477"/>
                </a:lnTo>
                <a:lnTo>
                  <a:pt x="2771856" y="1969477"/>
                </a:lnTo>
                <a:lnTo>
                  <a:pt x="2771856" y="1959056"/>
                </a:lnTo>
                <a:lnTo>
                  <a:pt x="2749713" y="1959056"/>
                </a:lnTo>
                <a:lnTo>
                  <a:pt x="2749713" y="1918677"/>
                </a:lnTo>
                <a:lnTo>
                  <a:pt x="2734082" y="1918677"/>
                </a:lnTo>
                <a:lnTo>
                  <a:pt x="2734082" y="1893928"/>
                </a:lnTo>
                <a:lnTo>
                  <a:pt x="2681979" y="1893928"/>
                </a:lnTo>
                <a:lnTo>
                  <a:pt x="2681979" y="1878297"/>
                </a:lnTo>
                <a:lnTo>
                  <a:pt x="2658533" y="1878297"/>
                </a:lnTo>
                <a:lnTo>
                  <a:pt x="2658533" y="1844431"/>
                </a:lnTo>
                <a:lnTo>
                  <a:pt x="2573866" y="1844431"/>
                </a:lnTo>
                <a:lnTo>
                  <a:pt x="2573866" y="1836615"/>
                </a:lnTo>
                <a:lnTo>
                  <a:pt x="2553025" y="1836615"/>
                </a:lnTo>
                <a:lnTo>
                  <a:pt x="2553025" y="1819682"/>
                </a:lnTo>
                <a:lnTo>
                  <a:pt x="2537395" y="1819682"/>
                </a:lnTo>
                <a:lnTo>
                  <a:pt x="2537395" y="1796236"/>
                </a:lnTo>
                <a:lnTo>
                  <a:pt x="2503528" y="1796236"/>
                </a:lnTo>
                <a:lnTo>
                  <a:pt x="2503528" y="1781908"/>
                </a:lnTo>
                <a:lnTo>
                  <a:pt x="2477477" y="1781908"/>
                </a:lnTo>
                <a:lnTo>
                  <a:pt x="2477477" y="1764974"/>
                </a:lnTo>
                <a:lnTo>
                  <a:pt x="2430584" y="1764974"/>
                </a:lnTo>
                <a:lnTo>
                  <a:pt x="2430584" y="1755856"/>
                </a:lnTo>
                <a:lnTo>
                  <a:pt x="2411046" y="1755856"/>
                </a:lnTo>
                <a:lnTo>
                  <a:pt x="2411046" y="1728503"/>
                </a:lnTo>
                <a:lnTo>
                  <a:pt x="2390205" y="1728503"/>
                </a:lnTo>
                <a:lnTo>
                  <a:pt x="2390205" y="1718082"/>
                </a:lnTo>
                <a:lnTo>
                  <a:pt x="2358943" y="1718082"/>
                </a:lnTo>
                <a:lnTo>
                  <a:pt x="2358943" y="1699846"/>
                </a:lnTo>
                <a:lnTo>
                  <a:pt x="2317261" y="1699846"/>
                </a:lnTo>
                <a:lnTo>
                  <a:pt x="2317261" y="1671190"/>
                </a:lnTo>
                <a:lnTo>
                  <a:pt x="2265159" y="1671190"/>
                </a:lnTo>
                <a:lnTo>
                  <a:pt x="2265159" y="1632113"/>
                </a:lnTo>
                <a:lnTo>
                  <a:pt x="2243015" y="1632113"/>
                </a:lnTo>
                <a:lnTo>
                  <a:pt x="2243015" y="1619087"/>
                </a:lnTo>
                <a:lnTo>
                  <a:pt x="2216964" y="1619087"/>
                </a:lnTo>
                <a:lnTo>
                  <a:pt x="2216964" y="1586523"/>
                </a:lnTo>
                <a:lnTo>
                  <a:pt x="2187005" y="1586523"/>
                </a:lnTo>
                <a:lnTo>
                  <a:pt x="2187005" y="1526605"/>
                </a:lnTo>
                <a:lnTo>
                  <a:pt x="2168769" y="1526605"/>
                </a:lnTo>
                <a:lnTo>
                  <a:pt x="2168769" y="1496646"/>
                </a:lnTo>
                <a:lnTo>
                  <a:pt x="2150533" y="1496646"/>
                </a:lnTo>
                <a:lnTo>
                  <a:pt x="2150533" y="1469292"/>
                </a:lnTo>
                <a:lnTo>
                  <a:pt x="2134902" y="1469292"/>
                </a:lnTo>
                <a:lnTo>
                  <a:pt x="2134902" y="1451056"/>
                </a:lnTo>
                <a:lnTo>
                  <a:pt x="2106246" y="1451056"/>
                </a:lnTo>
                <a:lnTo>
                  <a:pt x="2106246" y="1411979"/>
                </a:lnTo>
                <a:lnTo>
                  <a:pt x="2094523" y="1411979"/>
                </a:lnTo>
                <a:lnTo>
                  <a:pt x="2094523" y="1401559"/>
                </a:lnTo>
                <a:lnTo>
                  <a:pt x="2076287" y="1401559"/>
                </a:lnTo>
                <a:lnTo>
                  <a:pt x="2076287" y="1382020"/>
                </a:lnTo>
                <a:lnTo>
                  <a:pt x="2065866" y="1382020"/>
                </a:lnTo>
                <a:lnTo>
                  <a:pt x="2065866" y="1359877"/>
                </a:lnTo>
                <a:lnTo>
                  <a:pt x="2043723" y="1359877"/>
                </a:lnTo>
                <a:lnTo>
                  <a:pt x="2043723" y="1354667"/>
                </a:lnTo>
                <a:lnTo>
                  <a:pt x="2009856" y="1354667"/>
                </a:lnTo>
                <a:lnTo>
                  <a:pt x="2009856" y="1332523"/>
                </a:lnTo>
                <a:lnTo>
                  <a:pt x="1992923" y="1332523"/>
                </a:lnTo>
                <a:lnTo>
                  <a:pt x="1992923" y="1312985"/>
                </a:lnTo>
                <a:lnTo>
                  <a:pt x="1966872" y="1312985"/>
                </a:lnTo>
                <a:lnTo>
                  <a:pt x="1966872" y="1277815"/>
                </a:lnTo>
                <a:lnTo>
                  <a:pt x="1938215" y="1277815"/>
                </a:lnTo>
                <a:lnTo>
                  <a:pt x="1938215" y="1264790"/>
                </a:lnTo>
                <a:lnTo>
                  <a:pt x="1910861" y="1264790"/>
                </a:lnTo>
                <a:lnTo>
                  <a:pt x="1910861" y="1253067"/>
                </a:lnTo>
                <a:lnTo>
                  <a:pt x="1886113" y="1253067"/>
                </a:lnTo>
                <a:lnTo>
                  <a:pt x="1886113" y="1238738"/>
                </a:lnTo>
                <a:lnTo>
                  <a:pt x="1809261" y="1238738"/>
                </a:lnTo>
                <a:lnTo>
                  <a:pt x="1809261" y="1225713"/>
                </a:lnTo>
                <a:lnTo>
                  <a:pt x="1788420" y="1225713"/>
                </a:lnTo>
                <a:lnTo>
                  <a:pt x="1788420" y="1202267"/>
                </a:lnTo>
                <a:lnTo>
                  <a:pt x="1767579" y="1202267"/>
                </a:lnTo>
                <a:lnTo>
                  <a:pt x="1767579" y="1177518"/>
                </a:lnTo>
                <a:lnTo>
                  <a:pt x="1751949" y="1177518"/>
                </a:lnTo>
                <a:lnTo>
                  <a:pt x="1751949" y="1154072"/>
                </a:lnTo>
                <a:lnTo>
                  <a:pt x="1732410" y="1154072"/>
                </a:lnTo>
                <a:lnTo>
                  <a:pt x="1732410" y="1117600"/>
                </a:lnTo>
                <a:lnTo>
                  <a:pt x="1721989" y="1107179"/>
                </a:lnTo>
                <a:lnTo>
                  <a:pt x="1721989" y="1049867"/>
                </a:lnTo>
                <a:lnTo>
                  <a:pt x="1682913" y="1049867"/>
                </a:lnTo>
                <a:lnTo>
                  <a:pt x="1682913" y="1031631"/>
                </a:lnTo>
                <a:lnTo>
                  <a:pt x="1662072" y="1031631"/>
                </a:lnTo>
                <a:lnTo>
                  <a:pt x="1662072" y="1004277"/>
                </a:lnTo>
                <a:lnTo>
                  <a:pt x="1641231" y="1004277"/>
                </a:lnTo>
                <a:lnTo>
                  <a:pt x="1641231" y="988646"/>
                </a:lnTo>
                <a:lnTo>
                  <a:pt x="1617784" y="988646"/>
                </a:lnTo>
                <a:lnTo>
                  <a:pt x="1617784" y="976923"/>
                </a:lnTo>
                <a:lnTo>
                  <a:pt x="1589128" y="976923"/>
                </a:lnTo>
                <a:lnTo>
                  <a:pt x="1589128" y="958687"/>
                </a:lnTo>
                <a:lnTo>
                  <a:pt x="1551354" y="958687"/>
                </a:lnTo>
                <a:lnTo>
                  <a:pt x="1551354" y="933938"/>
                </a:lnTo>
                <a:lnTo>
                  <a:pt x="1512277" y="933938"/>
                </a:lnTo>
                <a:lnTo>
                  <a:pt x="1512277" y="928728"/>
                </a:lnTo>
                <a:lnTo>
                  <a:pt x="1454964" y="928728"/>
                </a:lnTo>
                <a:lnTo>
                  <a:pt x="1454964" y="919610"/>
                </a:lnTo>
                <a:lnTo>
                  <a:pt x="1426307" y="919610"/>
                </a:lnTo>
                <a:lnTo>
                  <a:pt x="1426307" y="889651"/>
                </a:lnTo>
                <a:lnTo>
                  <a:pt x="1401559" y="889651"/>
                </a:lnTo>
                <a:lnTo>
                  <a:pt x="1401559" y="872718"/>
                </a:lnTo>
                <a:lnTo>
                  <a:pt x="1374205" y="872718"/>
                </a:lnTo>
                <a:lnTo>
                  <a:pt x="1374205" y="851877"/>
                </a:lnTo>
                <a:lnTo>
                  <a:pt x="1353364" y="851877"/>
                </a:lnTo>
                <a:lnTo>
                  <a:pt x="1353364" y="799774"/>
                </a:lnTo>
                <a:lnTo>
                  <a:pt x="1340338" y="799774"/>
                </a:lnTo>
                <a:lnTo>
                  <a:pt x="1340338" y="772420"/>
                </a:lnTo>
                <a:lnTo>
                  <a:pt x="1311682" y="772420"/>
                </a:lnTo>
                <a:lnTo>
                  <a:pt x="1311682" y="751579"/>
                </a:lnTo>
                <a:lnTo>
                  <a:pt x="1301261" y="751579"/>
                </a:lnTo>
                <a:lnTo>
                  <a:pt x="1301261" y="721620"/>
                </a:lnTo>
                <a:lnTo>
                  <a:pt x="1258277" y="721620"/>
                </a:lnTo>
                <a:lnTo>
                  <a:pt x="1258277" y="707292"/>
                </a:lnTo>
                <a:lnTo>
                  <a:pt x="1221805" y="707292"/>
                </a:lnTo>
                <a:lnTo>
                  <a:pt x="1221805" y="690359"/>
                </a:lnTo>
                <a:lnTo>
                  <a:pt x="1184031" y="690359"/>
                </a:lnTo>
                <a:lnTo>
                  <a:pt x="1184031" y="679938"/>
                </a:lnTo>
                <a:lnTo>
                  <a:pt x="1147559" y="679938"/>
                </a:lnTo>
                <a:lnTo>
                  <a:pt x="1147559" y="663005"/>
                </a:lnTo>
                <a:lnTo>
                  <a:pt x="1114995" y="663005"/>
                </a:lnTo>
                <a:lnTo>
                  <a:pt x="1114995" y="653887"/>
                </a:lnTo>
                <a:lnTo>
                  <a:pt x="1100666" y="653887"/>
                </a:lnTo>
                <a:lnTo>
                  <a:pt x="1100666" y="636954"/>
                </a:lnTo>
                <a:lnTo>
                  <a:pt x="1081128" y="636954"/>
                </a:lnTo>
                <a:lnTo>
                  <a:pt x="1081128" y="608297"/>
                </a:lnTo>
                <a:lnTo>
                  <a:pt x="1053774" y="608297"/>
                </a:lnTo>
                <a:lnTo>
                  <a:pt x="1053774" y="601785"/>
                </a:lnTo>
                <a:lnTo>
                  <a:pt x="1029025" y="601785"/>
                </a:lnTo>
                <a:lnTo>
                  <a:pt x="1029025" y="569220"/>
                </a:lnTo>
                <a:lnTo>
                  <a:pt x="1017302" y="569220"/>
                </a:lnTo>
                <a:lnTo>
                  <a:pt x="1017302" y="550985"/>
                </a:lnTo>
                <a:lnTo>
                  <a:pt x="1001672" y="550985"/>
                </a:lnTo>
                <a:lnTo>
                  <a:pt x="1001672" y="537959"/>
                </a:lnTo>
                <a:lnTo>
                  <a:pt x="970410" y="537959"/>
                </a:lnTo>
                <a:lnTo>
                  <a:pt x="970410" y="524933"/>
                </a:lnTo>
                <a:lnTo>
                  <a:pt x="956082" y="524933"/>
                </a:lnTo>
                <a:lnTo>
                  <a:pt x="956082" y="494974"/>
                </a:lnTo>
                <a:lnTo>
                  <a:pt x="906584" y="494974"/>
                </a:lnTo>
                <a:lnTo>
                  <a:pt x="906584" y="484554"/>
                </a:lnTo>
                <a:lnTo>
                  <a:pt x="880533" y="484554"/>
                </a:lnTo>
                <a:lnTo>
                  <a:pt x="880533" y="457200"/>
                </a:lnTo>
                <a:lnTo>
                  <a:pt x="823220" y="457200"/>
                </a:lnTo>
                <a:lnTo>
                  <a:pt x="823220" y="442872"/>
                </a:lnTo>
                <a:lnTo>
                  <a:pt x="790656" y="442872"/>
                </a:lnTo>
                <a:lnTo>
                  <a:pt x="790656" y="419426"/>
                </a:lnTo>
                <a:lnTo>
                  <a:pt x="763302" y="419426"/>
                </a:lnTo>
                <a:lnTo>
                  <a:pt x="763302" y="410308"/>
                </a:lnTo>
                <a:lnTo>
                  <a:pt x="729436" y="410308"/>
                </a:lnTo>
                <a:lnTo>
                  <a:pt x="729436" y="390769"/>
                </a:lnTo>
                <a:lnTo>
                  <a:pt x="663005" y="390769"/>
                </a:lnTo>
                <a:lnTo>
                  <a:pt x="663005" y="369928"/>
                </a:lnTo>
                <a:lnTo>
                  <a:pt x="631743" y="369928"/>
                </a:lnTo>
                <a:lnTo>
                  <a:pt x="631743" y="355600"/>
                </a:lnTo>
                <a:lnTo>
                  <a:pt x="612205" y="355600"/>
                </a:lnTo>
                <a:lnTo>
                  <a:pt x="612205" y="345179"/>
                </a:lnTo>
                <a:lnTo>
                  <a:pt x="596574" y="345179"/>
                </a:lnTo>
                <a:lnTo>
                  <a:pt x="596574" y="320431"/>
                </a:lnTo>
                <a:lnTo>
                  <a:pt x="577036" y="320431"/>
                </a:lnTo>
                <a:lnTo>
                  <a:pt x="577036" y="307405"/>
                </a:lnTo>
                <a:lnTo>
                  <a:pt x="558800" y="307405"/>
                </a:lnTo>
                <a:lnTo>
                  <a:pt x="558800" y="289169"/>
                </a:lnTo>
                <a:lnTo>
                  <a:pt x="537959" y="289169"/>
                </a:lnTo>
                <a:lnTo>
                  <a:pt x="537959" y="264420"/>
                </a:lnTo>
                <a:lnTo>
                  <a:pt x="517118" y="264420"/>
                </a:lnTo>
                <a:lnTo>
                  <a:pt x="517118" y="243579"/>
                </a:lnTo>
                <a:lnTo>
                  <a:pt x="500184" y="243579"/>
                </a:lnTo>
                <a:lnTo>
                  <a:pt x="500184" y="233159"/>
                </a:lnTo>
                <a:lnTo>
                  <a:pt x="474133" y="233159"/>
                </a:lnTo>
                <a:lnTo>
                  <a:pt x="474133" y="217528"/>
                </a:lnTo>
                <a:lnTo>
                  <a:pt x="401190" y="217528"/>
                </a:lnTo>
                <a:lnTo>
                  <a:pt x="401190" y="200595"/>
                </a:lnTo>
                <a:lnTo>
                  <a:pt x="388164" y="200595"/>
                </a:lnTo>
                <a:lnTo>
                  <a:pt x="388164" y="160215"/>
                </a:lnTo>
                <a:lnTo>
                  <a:pt x="363415" y="160215"/>
                </a:lnTo>
                <a:lnTo>
                  <a:pt x="363415" y="135467"/>
                </a:lnTo>
                <a:lnTo>
                  <a:pt x="321733" y="135467"/>
                </a:lnTo>
                <a:lnTo>
                  <a:pt x="321733" y="118533"/>
                </a:lnTo>
                <a:lnTo>
                  <a:pt x="263118" y="118533"/>
                </a:lnTo>
                <a:lnTo>
                  <a:pt x="263118" y="106810"/>
                </a:lnTo>
                <a:lnTo>
                  <a:pt x="243579" y="106810"/>
                </a:lnTo>
                <a:lnTo>
                  <a:pt x="243579" y="93785"/>
                </a:lnTo>
                <a:lnTo>
                  <a:pt x="227949" y="93785"/>
                </a:lnTo>
                <a:lnTo>
                  <a:pt x="227949" y="75549"/>
                </a:lnTo>
                <a:lnTo>
                  <a:pt x="191477" y="75549"/>
                </a:lnTo>
                <a:lnTo>
                  <a:pt x="191477" y="53405"/>
                </a:lnTo>
                <a:lnTo>
                  <a:pt x="110718" y="53405"/>
                </a:lnTo>
                <a:lnTo>
                  <a:pt x="110718" y="26051"/>
                </a:lnTo>
                <a:lnTo>
                  <a:pt x="63825" y="26051"/>
                </a:lnTo>
                <a:lnTo>
                  <a:pt x="63825"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 name="Freeform: Shape 54">
            <a:extLst>
              <a:ext uri="{FF2B5EF4-FFF2-40B4-BE49-F238E27FC236}">
                <a16:creationId xmlns:a16="http://schemas.microsoft.com/office/drawing/2014/main" id="{EC4091D1-42E4-41DA-00C0-E2DFAD7976F3}"/>
              </a:ext>
            </a:extLst>
          </p:cNvPr>
          <p:cNvSpPr/>
          <p:nvPr/>
        </p:nvSpPr>
        <p:spPr bwMode="auto">
          <a:xfrm>
            <a:off x="1009487" y="2362851"/>
            <a:ext cx="5258451" cy="2401928"/>
          </a:xfrm>
          <a:custGeom>
            <a:avLst/>
            <a:gdLst>
              <a:gd name="connsiteX0" fmla="*/ 5258451 w 5258451"/>
              <a:gd name="connsiteY0" fmla="*/ 2401928 h 2401928"/>
              <a:gd name="connsiteX1" fmla="*/ 4994031 w 5258451"/>
              <a:gd name="connsiteY1" fmla="*/ 2401928 h 2401928"/>
              <a:gd name="connsiteX2" fmla="*/ 4994031 w 5258451"/>
              <a:gd name="connsiteY2" fmla="*/ 1965570 h 2401928"/>
              <a:gd name="connsiteX3" fmla="*/ 4501662 w 5258451"/>
              <a:gd name="connsiteY3" fmla="*/ 1965570 h 2401928"/>
              <a:gd name="connsiteX4" fmla="*/ 4501662 w 5258451"/>
              <a:gd name="connsiteY4" fmla="*/ 1895231 h 2401928"/>
              <a:gd name="connsiteX5" fmla="*/ 4374010 w 5258451"/>
              <a:gd name="connsiteY5" fmla="*/ 1895231 h 2401928"/>
              <a:gd name="connsiteX6" fmla="*/ 4374010 w 5258451"/>
              <a:gd name="connsiteY6" fmla="*/ 1844431 h 2401928"/>
              <a:gd name="connsiteX7" fmla="*/ 4316698 w 5258451"/>
              <a:gd name="connsiteY7" fmla="*/ 1844431 h 2401928"/>
              <a:gd name="connsiteX8" fmla="*/ 4316698 w 5258451"/>
              <a:gd name="connsiteY8" fmla="*/ 1810564 h 2401928"/>
              <a:gd name="connsiteX9" fmla="*/ 4153877 w 5258451"/>
              <a:gd name="connsiteY9" fmla="*/ 1810564 h 2401928"/>
              <a:gd name="connsiteX10" fmla="*/ 4153877 w 5258451"/>
              <a:gd name="connsiteY10" fmla="*/ 1763672 h 2401928"/>
              <a:gd name="connsiteX11" fmla="*/ 4140851 w 5258451"/>
              <a:gd name="connsiteY11" fmla="*/ 1763672 h 2401928"/>
              <a:gd name="connsiteX12" fmla="*/ 4140851 w 5258451"/>
              <a:gd name="connsiteY12" fmla="*/ 1736318 h 2401928"/>
              <a:gd name="connsiteX13" fmla="*/ 4053580 w 5258451"/>
              <a:gd name="connsiteY13" fmla="*/ 1736318 h 2401928"/>
              <a:gd name="connsiteX14" fmla="*/ 4053580 w 5258451"/>
              <a:gd name="connsiteY14" fmla="*/ 1712872 h 2401928"/>
              <a:gd name="connsiteX15" fmla="*/ 3751385 w 5258451"/>
              <a:gd name="connsiteY15" fmla="*/ 1712872 h 2401928"/>
              <a:gd name="connsiteX16" fmla="*/ 3751385 w 5258451"/>
              <a:gd name="connsiteY16" fmla="*/ 1688123 h 2401928"/>
              <a:gd name="connsiteX17" fmla="*/ 3677139 w 5258451"/>
              <a:gd name="connsiteY17" fmla="*/ 1688123 h 2401928"/>
              <a:gd name="connsiteX18" fmla="*/ 3677139 w 5258451"/>
              <a:gd name="connsiteY18" fmla="*/ 1664677 h 2401928"/>
              <a:gd name="connsiteX19" fmla="*/ 3569026 w 5258451"/>
              <a:gd name="connsiteY19" fmla="*/ 1664677 h 2401928"/>
              <a:gd name="connsiteX20" fmla="*/ 3569026 w 5258451"/>
              <a:gd name="connsiteY20" fmla="*/ 1647744 h 2401928"/>
              <a:gd name="connsiteX21" fmla="*/ 3552092 w 5258451"/>
              <a:gd name="connsiteY21" fmla="*/ 1647744 h 2401928"/>
              <a:gd name="connsiteX22" fmla="*/ 3552092 w 5258451"/>
              <a:gd name="connsiteY22" fmla="*/ 1632113 h 2401928"/>
              <a:gd name="connsiteX23" fmla="*/ 3515621 w 5258451"/>
              <a:gd name="connsiteY23" fmla="*/ 1632113 h 2401928"/>
              <a:gd name="connsiteX24" fmla="*/ 3515621 w 5258451"/>
              <a:gd name="connsiteY24" fmla="*/ 1625600 h 2401928"/>
              <a:gd name="connsiteX25" fmla="*/ 3481754 w 5258451"/>
              <a:gd name="connsiteY25" fmla="*/ 1625600 h 2401928"/>
              <a:gd name="connsiteX26" fmla="*/ 3481754 w 5258451"/>
              <a:gd name="connsiteY26" fmla="*/ 1607364 h 2401928"/>
              <a:gd name="connsiteX27" fmla="*/ 3424441 w 5258451"/>
              <a:gd name="connsiteY27" fmla="*/ 1607364 h 2401928"/>
              <a:gd name="connsiteX28" fmla="*/ 3424441 w 5258451"/>
              <a:gd name="connsiteY28" fmla="*/ 1593036 h 2401928"/>
              <a:gd name="connsiteX29" fmla="*/ 3368431 w 5258451"/>
              <a:gd name="connsiteY29" fmla="*/ 1593036 h 2401928"/>
              <a:gd name="connsiteX30" fmla="*/ 3368431 w 5258451"/>
              <a:gd name="connsiteY30" fmla="*/ 1572195 h 2401928"/>
              <a:gd name="connsiteX31" fmla="*/ 3351498 w 5258451"/>
              <a:gd name="connsiteY31" fmla="*/ 1572195 h 2401928"/>
              <a:gd name="connsiteX32" fmla="*/ 3337169 w 5258451"/>
              <a:gd name="connsiteY32" fmla="*/ 1557866 h 2401928"/>
              <a:gd name="connsiteX33" fmla="*/ 3304605 w 5258451"/>
              <a:gd name="connsiteY33" fmla="*/ 1557866 h 2401928"/>
              <a:gd name="connsiteX34" fmla="*/ 3304605 w 5258451"/>
              <a:gd name="connsiteY34" fmla="*/ 1521395 h 2401928"/>
              <a:gd name="connsiteX35" fmla="*/ 3268134 w 5258451"/>
              <a:gd name="connsiteY35" fmla="*/ 1521395 h 2401928"/>
              <a:gd name="connsiteX36" fmla="*/ 3268134 w 5258451"/>
              <a:gd name="connsiteY36" fmla="*/ 1503159 h 2401928"/>
              <a:gd name="connsiteX37" fmla="*/ 3221241 w 5258451"/>
              <a:gd name="connsiteY37" fmla="*/ 1503159 h 2401928"/>
              <a:gd name="connsiteX38" fmla="*/ 3221241 w 5258451"/>
              <a:gd name="connsiteY38" fmla="*/ 1475805 h 2401928"/>
              <a:gd name="connsiteX39" fmla="*/ 3124851 w 5258451"/>
              <a:gd name="connsiteY39" fmla="*/ 1475805 h 2401928"/>
              <a:gd name="connsiteX40" fmla="*/ 3124851 w 5258451"/>
              <a:gd name="connsiteY40" fmla="*/ 1462780 h 2401928"/>
              <a:gd name="connsiteX41" fmla="*/ 3109221 w 5258451"/>
              <a:gd name="connsiteY41" fmla="*/ 1462780 h 2401928"/>
              <a:gd name="connsiteX42" fmla="*/ 3109221 w 5258451"/>
              <a:gd name="connsiteY42" fmla="*/ 1441939 h 2401928"/>
              <a:gd name="connsiteX43" fmla="*/ 3058421 w 5258451"/>
              <a:gd name="connsiteY43" fmla="*/ 1441939 h 2401928"/>
              <a:gd name="connsiteX44" fmla="*/ 3058421 w 5258451"/>
              <a:gd name="connsiteY44" fmla="*/ 1423703 h 2401928"/>
              <a:gd name="connsiteX45" fmla="*/ 2973754 w 5258451"/>
              <a:gd name="connsiteY45" fmla="*/ 1423703 h 2401928"/>
              <a:gd name="connsiteX46" fmla="*/ 2973754 w 5258451"/>
              <a:gd name="connsiteY46" fmla="*/ 1383323 h 2401928"/>
              <a:gd name="connsiteX47" fmla="*/ 2947703 w 5258451"/>
              <a:gd name="connsiteY47" fmla="*/ 1383323 h 2401928"/>
              <a:gd name="connsiteX48" fmla="*/ 2947703 w 5258451"/>
              <a:gd name="connsiteY48" fmla="*/ 1368995 h 2401928"/>
              <a:gd name="connsiteX49" fmla="*/ 2932072 w 5258451"/>
              <a:gd name="connsiteY49" fmla="*/ 1368995 h 2401928"/>
              <a:gd name="connsiteX50" fmla="*/ 2932072 w 5258451"/>
              <a:gd name="connsiteY50" fmla="*/ 1353364 h 2401928"/>
              <a:gd name="connsiteX51" fmla="*/ 2908626 w 5258451"/>
              <a:gd name="connsiteY51" fmla="*/ 1353364 h 2401928"/>
              <a:gd name="connsiteX52" fmla="*/ 2908626 w 5258451"/>
              <a:gd name="connsiteY52" fmla="*/ 1332523 h 2401928"/>
              <a:gd name="connsiteX53" fmla="*/ 2876062 w 5258451"/>
              <a:gd name="connsiteY53" fmla="*/ 1332523 h 2401928"/>
              <a:gd name="connsiteX54" fmla="*/ 2876062 w 5258451"/>
              <a:gd name="connsiteY54" fmla="*/ 1319498 h 2401928"/>
              <a:gd name="connsiteX55" fmla="*/ 2861734 w 5258451"/>
              <a:gd name="connsiteY55" fmla="*/ 1319498 h 2401928"/>
              <a:gd name="connsiteX56" fmla="*/ 2861734 w 5258451"/>
              <a:gd name="connsiteY56" fmla="*/ 1297354 h 2401928"/>
              <a:gd name="connsiteX57" fmla="*/ 2814841 w 5258451"/>
              <a:gd name="connsiteY57" fmla="*/ 1297354 h 2401928"/>
              <a:gd name="connsiteX58" fmla="*/ 2814841 w 5258451"/>
              <a:gd name="connsiteY58" fmla="*/ 1275211 h 2401928"/>
              <a:gd name="connsiteX59" fmla="*/ 2767949 w 5258451"/>
              <a:gd name="connsiteY59" fmla="*/ 1275211 h 2401928"/>
              <a:gd name="connsiteX60" fmla="*/ 2767949 w 5258451"/>
              <a:gd name="connsiteY60" fmla="*/ 1262185 h 2401928"/>
              <a:gd name="connsiteX61" fmla="*/ 2751016 w 5258451"/>
              <a:gd name="connsiteY61" fmla="*/ 1262185 h 2401928"/>
              <a:gd name="connsiteX62" fmla="*/ 2751016 w 5258451"/>
              <a:gd name="connsiteY62" fmla="*/ 1245252 h 2401928"/>
              <a:gd name="connsiteX63" fmla="*/ 2719754 w 5258451"/>
              <a:gd name="connsiteY63" fmla="*/ 1245252 h 2401928"/>
              <a:gd name="connsiteX64" fmla="*/ 2719754 w 5258451"/>
              <a:gd name="connsiteY64" fmla="*/ 1225713 h 2401928"/>
              <a:gd name="connsiteX65" fmla="*/ 2650718 w 5258451"/>
              <a:gd name="connsiteY65" fmla="*/ 1225713 h 2401928"/>
              <a:gd name="connsiteX66" fmla="*/ 2650718 w 5258451"/>
              <a:gd name="connsiteY66" fmla="*/ 1203570 h 2401928"/>
              <a:gd name="connsiteX67" fmla="*/ 2618154 w 5258451"/>
              <a:gd name="connsiteY67" fmla="*/ 1203570 h 2401928"/>
              <a:gd name="connsiteX68" fmla="*/ 2618154 w 5258451"/>
              <a:gd name="connsiteY68" fmla="*/ 1194452 h 2401928"/>
              <a:gd name="connsiteX69" fmla="*/ 2598616 w 5258451"/>
              <a:gd name="connsiteY69" fmla="*/ 1194452 h 2401928"/>
              <a:gd name="connsiteX70" fmla="*/ 2598616 w 5258451"/>
              <a:gd name="connsiteY70" fmla="*/ 1178821 h 2401928"/>
              <a:gd name="connsiteX71" fmla="*/ 2581682 w 5258451"/>
              <a:gd name="connsiteY71" fmla="*/ 1178821 h 2401928"/>
              <a:gd name="connsiteX72" fmla="*/ 2581682 w 5258451"/>
              <a:gd name="connsiteY72" fmla="*/ 1168400 h 2401928"/>
              <a:gd name="connsiteX73" fmla="*/ 2541303 w 5258451"/>
              <a:gd name="connsiteY73" fmla="*/ 1168400 h 2401928"/>
              <a:gd name="connsiteX74" fmla="*/ 2541303 w 5258451"/>
              <a:gd name="connsiteY74" fmla="*/ 1152770 h 2401928"/>
              <a:gd name="connsiteX75" fmla="*/ 2510041 w 5258451"/>
              <a:gd name="connsiteY75" fmla="*/ 1152770 h 2401928"/>
              <a:gd name="connsiteX76" fmla="*/ 2510041 w 5258451"/>
              <a:gd name="connsiteY76" fmla="*/ 1126718 h 2401928"/>
              <a:gd name="connsiteX77" fmla="*/ 2457939 w 5258451"/>
              <a:gd name="connsiteY77" fmla="*/ 1126718 h 2401928"/>
              <a:gd name="connsiteX78" fmla="*/ 2457939 w 5258451"/>
              <a:gd name="connsiteY78" fmla="*/ 1101970 h 2401928"/>
              <a:gd name="connsiteX79" fmla="*/ 2439703 w 5258451"/>
              <a:gd name="connsiteY79" fmla="*/ 1101970 h 2401928"/>
              <a:gd name="connsiteX80" fmla="*/ 2439703 w 5258451"/>
              <a:gd name="connsiteY80" fmla="*/ 1083734 h 2401928"/>
              <a:gd name="connsiteX81" fmla="*/ 2422769 w 5258451"/>
              <a:gd name="connsiteY81" fmla="*/ 1083734 h 2401928"/>
              <a:gd name="connsiteX82" fmla="*/ 2422769 w 5258451"/>
              <a:gd name="connsiteY82" fmla="*/ 1072011 h 2401928"/>
              <a:gd name="connsiteX83" fmla="*/ 2405836 w 5258451"/>
              <a:gd name="connsiteY83" fmla="*/ 1072011 h 2401928"/>
              <a:gd name="connsiteX84" fmla="*/ 2405836 w 5258451"/>
              <a:gd name="connsiteY84" fmla="*/ 1051170 h 2401928"/>
              <a:gd name="connsiteX85" fmla="*/ 2312051 w 5258451"/>
              <a:gd name="connsiteY85" fmla="*/ 1051170 h 2401928"/>
              <a:gd name="connsiteX86" fmla="*/ 2312051 w 5258451"/>
              <a:gd name="connsiteY86" fmla="*/ 1026421 h 2401928"/>
              <a:gd name="connsiteX87" fmla="*/ 2288605 w 5258451"/>
              <a:gd name="connsiteY87" fmla="*/ 1026421 h 2401928"/>
              <a:gd name="connsiteX88" fmla="*/ 2288605 w 5258451"/>
              <a:gd name="connsiteY88" fmla="*/ 1013395 h 2401928"/>
              <a:gd name="connsiteX89" fmla="*/ 2258646 w 5258451"/>
              <a:gd name="connsiteY89" fmla="*/ 1013395 h 2401928"/>
              <a:gd name="connsiteX90" fmla="*/ 2258646 w 5258451"/>
              <a:gd name="connsiteY90" fmla="*/ 988646 h 2401928"/>
              <a:gd name="connsiteX91" fmla="*/ 2201334 w 5258451"/>
              <a:gd name="connsiteY91" fmla="*/ 988646 h 2401928"/>
              <a:gd name="connsiteX92" fmla="*/ 2201334 w 5258451"/>
              <a:gd name="connsiteY92" fmla="*/ 974318 h 2401928"/>
              <a:gd name="connsiteX93" fmla="*/ 2171375 w 5258451"/>
              <a:gd name="connsiteY93" fmla="*/ 974318 h 2401928"/>
              <a:gd name="connsiteX94" fmla="*/ 2171375 w 5258451"/>
              <a:gd name="connsiteY94" fmla="*/ 946964 h 2401928"/>
              <a:gd name="connsiteX95" fmla="*/ 2155744 w 5258451"/>
              <a:gd name="connsiteY95" fmla="*/ 946964 h 2401928"/>
              <a:gd name="connsiteX96" fmla="*/ 2155744 w 5258451"/>
              <a:gd name="connsiteY96" fmla="*/ 931334 h 2401928"/>
              <a:gd name="connsiteX97" fmla="*/ 2130995 w 5258451"/>
              <a:gd name="connsiteY97" fmla="*/ 931334 h 2401928"/>
              <a:gd name="connsiteX98" fmla="*/ 2130995 w 5258451"/>
              <a:gd name="connsiteY98" fmla="*/ 918308 h 2401928"/>
              <a:gd name="connsiteX99" fmla="*/ 2098431 w 5258451"/>
              <a:gd name="connsiteY99" fmla="*/ 918308 h 2401928"/>
              <a:gd name="connsiteX100" fmla="*/ 2098431 w 5258451"/>
              <a:gd name="connsiteY100" fmla="*/ 907887 h 2401928"/>
              <a:gd name="connsiteX101" fmla="*/ 2068472 w 5258451"/>
              <a:gd name="connsiteY101" fmla="*/ 907887 h 2401928"/>
              <a:gd name="connsiteX102" fmla="*/ 2068472 w 5258451"/>
              <a:gd name="connsiteY102" fmla="*/ 889652 h 2401928"/>
              <a:gd name="connsiteX103" fmla="*/ 2045026 w 5258451"/>
              <a:gd name="connsiteY103" fmla="*/ 889652 h 2401928"/>
              <a:gd name="connsiteX104" fmla="*/ 2045026 w 5258451"/>
              <a:gd name="connsiteY104" fmla="*/ 864903 h 2401928"/>
              <a:gd name="connsiteX105" fmla="*/ 2009857 w 5258451"/>
              <a:gd name="connsiteY105" fmla="*/ 864903 h 2401928"/>
              <a:gd name="connsiteX106" fmla="*/ 2009857 w 5258451"/>
              <a:gd name="connsiteY106" fmla="*/ 851877 h 2401928"/>
              <a:gd name="connsiteX107" fmla="*/ 1973385 w 5258451"/>
              <a:gd name="connsiteY107" fmla="*/ 851877 h 2401928"/>
              <a:gd name="connsiteX108" fmla="*/ 1973385 w 5258451"/>
              <a:gd name="connsiteY108" fmla="*/ 828431 h 2401928"/>
              <a:gd name="connsiteX109" fmla="*/ 1883508 w 5258451"/>
              <a:gd name="connsiteY109" fmla="*/ 828431 h 2401928"/>
              <a:gd name="connsiteX110" fmla="*/ 1883508 w 5258451"/>
              <a:gd name="connsiteY110" fmla="*/ 799775 h 2401928"/>
              <a:gd name="connsiteX111" fmla="*/ 1845734 w 5258451"/>
              <a:gd name="connsiteY111" fmla="*/ 799775 h 2401928"/>
              <a:gd name="connsiteX112" fmla="*/ 1845734 w 5258451"/>
              <a:gd name="connsiteY112" fmla="*/ 773723 h 2401928"/>
              <a:gd name="connsiteX113" fmla="*/ 1818380 w 5258451"/>
              <a:gd name="connsiteY113" fmla="*/ 773723 h 2401928"/>
              <a:gd name="connsiteX114" fmla="*/ 1818380 w 5258451"/>
              <a:gd name="connsiteY114" fmla="*/ 763303 h 2401928"/>
              <a:gd name="connsiteX115" fmla="*/ 1789723 w 5258451"/>
              <a:gd name="connsiteY115" fmla="*/ 763303 h 2401928"/>
              <a:gd name="connsiteX116" fmla="*/ 1789723 w 5258451"/>
              <a:gd name="connsiteY116" fmla="*/ 748975 h 2401928"/>
              <a:gd name="connsiteX117" fmla="*/ 1758462 w 5258451"/>
              <a:gd name="connsiteY117" fmla="*/ 748975 h 2401928"/>
              <a:gd name="connsiteX118" fmla="*/ 1758462 w 5258451"/>
              <a:gd name="connsiteY118" fmla="*/ 725528 h 2401928"/>
              <a:gd name="connsiteX119" fmla="*/ 1736318 w 5258451"/>
              <a:gd name="connsiteY119" fmla="*/ 725528 h 2401928"/>
              <a:gd name="connsiteX120" fmla="*/ 1736318 w 5258451"/>
              <a:gd name="connsiteY120" fmla="*/ 711200 h 2401928"/>
              <a:gd name="connsiteX121" fmla="*/ 1671190 w 5258451"/>
              <a:gd name="connsiteY121" fmla="*/ 711200 h 2401928"/>
              <a:gd name="connsiteX122" fmla="*/ 1671190 w 5258451"/>
              <a:gd name="connsiteY122" fmla="*/ 702082 h 2401928"/>
              <a:gd name="connsiteX123" fmla="*/ 1629508 w 5258451"/>
              <a:gd name="connsiteY123" fmla="*/ 702082 h 2401928"/>
              <a:gd name="connsiteX124" fmla="*/ 1629508 w 5258451"/>
              <a:gd name="connsiteY124" fmla="*/ 687754 h 2401928"/>
              <a:gd name="connsiteX125" fmla="*/ 1582616 w 5258451"/>
              <a:gd name="connsiteY125" fmla="*/ 687754 h 2401928"/>
              <a:gd name="connsiteX126" fmla="*/ 1582616 w 5258451"/>
              <a:gd name="connsiteY126" fmla="*/ 642164 h 2401928"/>
              <a:gd name="connsiteX127" fmla="*/ 1555262 w 5258451"/>
              <a:gd name="connsiteY127" fmla="*/ 642164 h 2401928"/>
              <a:gd name="connsiteX128" fmla="*/ 1555262 w 5258451"/>
              <a:gd name="connsiteY128" fmla="*/ 630441 h 2401928"/>
              <a:gd name="connsiteX129" fmla="*/ 1481016 w 5258451"/>
              <a:gd name="connsiteY129" fmla="*/ 630441 h 2401928"/>
              <a:gd name="connsiteX130" fmla="*/ 1481016 w 5258451"/>
              <a:gd name="connsiteY130" fmla="*/ 620021 h 2401928"/>
              <a:gd name="connsiteX131" fmla="*/ 1462780 w 5258451"/>
              <a:gd name="connsiteY131" fmla="*/ 620021 h 2401928"/>
              <a:gd name="connsiteX132" fmla="*/ 1462780 w 5258451"/>
              <a:gd name="connsiteY132" fmla="*/ 606995 h 2401928"/>
              <a:gd name="connsiteX133" fmla="*/ 1419795 w 5258451"/>
              <a:gd name="connsiteY133" fmla="*/ 606995 h 2401928"/>
              <a:gd name="connsiteX134" fmla="*/ 1419795 w 5258451"/>
              <a:gd name="connsiteY134" fmla="*/ 588759 h 2401928"/>
              <a:gd name="connsiteX135" fmla="*/ 1303867 w 5258451"/>
              <a:gd name="connsiteY135" fmla="*/ 588759 h 2401928"/>
              <a:gd name="connsiteX136" fmla="*/ 1309077 w 5258451"/>
              <a:gd name="connsiteY136" fmla="*/ 583549 h 2401928"/>
              <a:gd name="connsiteX137" fmla="*/ 1286934 w 5258451"/>
              <a:gd name="connsiteY137" fmla="*/ 583549 h 2401928"/>
              <a:gd name="connsiteX138" fmla="*/ 1286934 w 5258451"/>
              <a:gd name="connsiteY138" fmla="*/ 558800 h 2401928"/>
              <a:gd name="connsiteX139" fmla="*/ 1281723 w 5258451"/>
              <a:gd name="connsiteY139" fmla="*/ 558800 h 2401928"/>
              <a:gd name="connsiteX140" fmla="*/ 1281723 w 5258451"/>
              <a:gd name="connsiteY140" fmla="*/ 545775 h 2401928"/>
              <a:gd name="connsiteX141" fmla="*/ 1255672 w 5258451"/>
              <a:gd name="connsiteY141" fmla="*/ 545775 h 2401928"/>
              <a:gd name="connsiteX142" fmla="*/ 1255672 w 5258451"/>
              <a:gd name="connsiteY142" fmla="*/ 534052 h 2401928"/>
              <a:gd name="connsiteX143" fmla="*/ 1230923 w 5258451"/>
              <a:gd name="connsiteY143" fmla="*/ 534052 h 2401928"/>
              <a:gd name="connsiteX144" fmla="*/ 1230923 w 5258451"/>
              <a:gd name="connsiteY144" fmla="*/ 515816 h 2401928"/>
              <a:gd name="connsiteX145" fmla="*/ 1185334 w 5258451"/>
              <a:gd name="connsiteY145" fmla="*/ 515816 h 2401928"/>
              <a:gd name="connsiteX146" fmla="*/ 1185334 w 5258451"/>
              <a:gd name="connsiteY146" fmla="*/ 506698 h 2401928"/>
              <a:gd name="connsiteX147" fmla="*/ 1120205 w 5258451"/>
              <a:gd name="connsiteY147" fmla="*/ 506698 h 2401928"/>
              <a:gd name="connsiteX148" fmla="*/ 1120205 w 5258451"/>
              <a:gd name="connsiteY148" fmla="*/ 471528 h 2401928"/>
              <a:gd name="connsiteX149" fmla="*/ 1058985 w 5258451"/>
              <a:gd name="connsiteY149" fmla="*/ 471528 h 2401928"/>
              <a:gd name="connsiteX150" fmla="*/ 1058985 w 5258451"/>
              <a:gd name="connsiteY150" fmla="*/ 454595 h 2401928"/>
              <a:gd name="connsiteX151" fmla="*/ 993857 w 5258451"/>
              <a:gd name="connsiteY151" fmla="*/ 454595 h 2401928"/>
              <a:gd name="connsiteX152" fmla="*/ 993857 w 5258451"/>
              <a:gd name="connsiteY152" fmla="*/ 438964 h 2401928"/>
              <a:gd name="connsiteX153" fmla="*/ 933939 w 5258451"/>
              <a:gd name="connsiteY153" fmla="*/ 438964 h 2401928"/>
              <a:gd name="connsiteX154" fmla="*/ 933939 w 5258451"/>
              <a:gd name="connsiteY154" fmla="*/ 425939 h 2401928"/>
              <a:gd name="connsiteX155" fmla="*/ 910492 w 5258451"/>
              <a:gd name="connsiteY155" fmla="*/ 425939 h 2401928"/>
              <a:gd name="connsiteX156" fmla="*/ 910492 w 5258451"/>
              <a:gd name="connsiteY156" fmla="*/ 414216 h 2401928"/>
              <a:gd name="connsiteX157" fmla="*/ 894862 w 5258451"/>
              <a:gd name="connsiteY157" fmla="*/ 414216 h 2401928"/>
              <a:gd name="connsiteX158" fmla="*/ 894862 w 5258451"/>
              <a:gd name="connsiteY158" fmla="*/ 403795 h 2401928"/>
              <a:gd name="connsiteX159" fmla="*/ 880534 w 5258451"/>
              <a:gd name="connsiteY159" fmla="*/ 403795 h 2401928"/>
              <a:gd name="connsiteX160" fmla="*/ 880534 w 5258451"/>
              <a:gd name="connsiteY160" fmla="*/ 394677 h 2401928"/>
              <a:gd name="connsiteX161" fmla="*/ 844062 w 5258451"/>
              <a:gd name="connsiteY161" fmla="*/ 394677 h 2401928"/>
              <a:gd name="connsiteX162" fmla="*/ 844062 w 5258451"/>
              <a:gd name="connsiteY162" fmla="*/ 384257 h 2401928"/>
              <a:gd name="connsiteX163" fmla="*/ 781539 w 5258451"/>
              <a:gd name="connsiteY163" fmla="*/ 384257 h 2401928"/>
              <a:gd name="connsiteX164" fmla="*/ 781539 w 5258451"/>
              <a:gd name="connsiteY164" fmla="*/ 355600 h 2401928"/>
              <a:gd name="connsiteX165" fmla="*/ 758092 w 5258451"/>
              <a:gd name="connsiteY165" fmla="*/ 355600 h 2401928"/>
              <a:gd name="connsiteX166" fmla="*/ 758092 w 5258451"/>
              <a:gd name="connsiteY166" fmla="*/ 334759 h 2401928"/>
              <a:gd name="connsiteX167" fmla="*/ 734646 w 5258451"/>
              <a:gd name="connsiteY167" fmla="*/ 334759 h 2401928"/>
              <a:gd name="connsiteX168" fmla="*/ 734646 w 5258451"/>
              <a:gd name="connsiteY168" fmla="*/ 321734 h 2401928"/>
              <a:gd name="connsiteX169" fmla="*/ 705990 w 5258451"/>
              <a:gd name="connsiteY169" fmla="*/ 321734 h 2401928"/>
              <a:gd name="connsiteX170" fmla="*/ 705990 w 5258451"/>
              <a:gd name="connsiteY170" fmla="*/ 313918 h 2401928"/>
              <a:gd name="connsiteX171" fmla="*/ 685149 w 5258451"/>
              <a:gd name="connsiteY171" fmla="*/ 313918 h 2401928"/>
              <a:gd name="connsiteX172" fmla="*/ 685149 w 5258451"/>
              <a:gd name="connsiteY172" fmla="*/ 295682 h 2401928"/>
              <a:gd name="connsiteX173" fmla="*/ 636954 w 5258451"/>
              <a:gd name="connsiteY173" fmla="*/ 295682 h 2401928"/>
              <a:gd name="connsiteX174" fmla="*/ 636954 w 5258451"/>
              <a:gd name="connsiteY174" fmla="*/ 268328 h 2401928"/>
              <a:gd name="connsiteX175" fmla="*/ 580944 w 5258451"/>
              <a:gd name="connsiteY175" fmla="*/ 268328 h 2401928"/>
              <a:gd name="connsiteX176" fmla="*/ 580944 w 5258451"/>
              <a:gd name="connsiteY176" fmla="*/ 256605 h 2401928"/>
              <a:gd name="connsiteX177" fmla="*/ 556195 w 5258451"/>
              <a:gd name="connsiteY177" fmla="*/ 256605 h 2401928"/>
              <a:gd name="connsiteX178" fmla="*/ 556195 w 5258451"/>
              <a:gd name="connsiteY178" fmla="*/ 239672 h 2401928"/>
              <a:gd name="connsiteX179" fmla="*/ 515816 w 5258451"/>
              <a:gd name="connsiteY179" fmla="*/ 239672 h 2401928"/>
              <a:gd name="connsiteX180" fmla="*/ 515816 w 5258451"/>
              <a:gd name="connsiteY180" fmla="*/ 227949 h 2401928"/>
              <a:gd name="connsiteX181" fmla="*/ 454595 w 5258451"/>
              <a:gd name="connsiteY181" fmla="*/ 227949 h 2401928"/>
              <a:gd name="connsiteX182" fmla="*/ 454595 w 5258451"/>
              <a:gd name="connsiteY182" fmla="*/ 192780 h 2401928"/>
              <a:gd name="connsiteX183" fmla="*/ 441569 w 5258451"/>
              <a:gd name="connsiteY183" fmla="*/ 192780 h 2401928"/>
              <a:gd name="connsiteX184" fmla="*/ 441569 w 5258451"/>
              <a:gd name="connsiteY184" fmla="*/ 157611 h 2401928"/>
              <a:gd name="connsiteX185" fmla="*/ 415518 w 5258451"/>
              <a:gd name="connsiteY185" fmla="*/ 157611 h 2401928"/>
              <a:gd name="connsiteX186" fmla="*/ 415518 w 5258451"/>
              <a:gd name="connsiteY186" fmla="*/ 139375 h 2401928"/>
              <a:gd name="connsiteX187" fmla="*/ 401190 w 5258451"/>
              <a:gd name="connsiteY187" fmla="*/ 139375 h 2401928"/>
              <a:gd name="connsiteX188" fmla="*/ 388164 w 5258451"/>
              <a:gd name="connsiteY188" fmla="*/ 126349 h 2401928"/>
              <a:gd name="connsiteX189" fmla="*/ 369928 w 5258451"/>
              <a:gd name="connsiteY189" fmla="*/ 126349 h 2401928"/>
              <a:gd name="connsiteX190" fmla="*/ 369928 w 5258451"/>
              <a:gd name="connsiteY190" fmla="*/ 106811 h 2401928"/>
              <a:gd name="connsiteX191" fmla="*/ 358205 w 5258451"/>
              <a:gd name="connsiteY191" fmla="*/ 106811 h 2401928"/>
              <a:gd name="connsiteX192" fmla="*/ 358205 w 5258451"/>
              <a:gd name="connsiteY192" fmla="*/ 84667 h 2401928"/>
              <a:gd name="connsiteX193" fmla="*/ 328246 w 5258451"/>
              <a:gd name="connsiteY193" fmla="*/ 84667 h 2401928"/>
              <a:gd name="connsiteX194" fmla="*/ 328246 w 5258451"/>
              <a:gd name="connsiteY194" fmla="*/ 63826 h 2401928"/>
              <a:gd name="connsiteX195" fmla="*/ 293077 w 5258451"/>
              <a:gd name="connsiteY195" fmla="*/ 63826 h 2401928"/>
              <a:gd name="connsiteX196" fmla="*/ 293077 w 5258451"/>
              <a:gd name="connsiteY196" fmla="*/ 45590 h 2401928"/>
              <a:gd name="connsiteX197" fmla="*/ 115928 w 5258451"/>
              <a:gd name="connsiteY197" fmla="*/ 45590 h 2401928"/>
              <a:gd name="connsiteX198" fmla="*/ 115928 w 5258451"/>
              <a:gd name="connsiteY198" fmla="*/ 33867 h 2401928"/>
              <a:gd name="connsiteX199" fmla="*/ 26051 w 5258451"/>
              <a:gd name="connsiteY199" fmla="*/ 33867 h 2401928"/>
              <a:gd name="connsiteX200" fmla="*/ 26051 w 5258451"/>
              <a:gd name="connsiteY200" fmla="*/ 18236 h 2401928"/>
              <a:gd name="connsiteX201" fmla="*/ 7816 w 5258451"/>
              <a:gd name="connsiteY201" fmla="*/ 18236 h 2401928"/>
              <a:gd name="connsiteX202" fmla="*/ 7816 w 5258451"/>
              <a:gd name="connsiteY202" fmla="*/ 0 h 2401928"/>
              <a:gd name="connsiteX203" fmla="*/ 0 w 5258451"/>
              <a:gd name="connsiteY203" fmla="*/ 0 h 240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5258451" h="2401928">
                <a:moveTo>
                  <a:pt x="5258451" y="2401928"/>
                </a:moveTo>
                <a:lnTo>
                  <a:pt x="4994031" y="2401928"/>
                </a:lnTo>
                <a:lnTo>
                  <a:pt x="4994031" y="1965570"/>
                </a:lnTo>
                <a:lnTo>
                  <a:pt x="4501662" y="1965570"/>
                </a:lnTo>
                <a:lnTo>
                  <a:pt x="4501662" y="1895231"/>
                </a:lnTo>
                <a:lnTo>
                  <a:pt x="4374010" y="1895231"/>
                </a:lnTo>
                <a:lnTo>
                  <a:pt x="4374010" y="1844431"/>
                </a:lnTo>
                <a:lnTo>
                  <a:pt x="4316698" y="1844431"/>
                </a:lnTo>
                <a:lnTo>
                  <a:pt x="4316698" y="1810564"/>
                </a:lnTo>
                <a:lnTo>
                  <a:pt x="4153877" y="1810564"/>
                </a:lnTo>
                <a:lnTo>
                  <a:pt x="4153877" y="1763672"/>
                </a:lnTo>
                <a:lnTo>
                  <a:pt x="4140851" y="1763672"/>
                </a:lnTo>
                <a:lnTo>
                  <a:pt x="4140851" y="1736318"/>
                </a:lnTo>
                <a:lnTo>
                  <a:pt x="4053580" y="1736318"/>
                </a:lnTo>
                <a:lnTo>
                  <a:pt x="4053580" y="1712872"/>
                </a:lnTo>
                <a:lnTo>
                  <a:pt x="3751385" y="1712872"/>
                </a:lnTo>
                <a:lnTo>
                  <a:pt x="3751385" y="1688123"/>
                </a:lnTo>
                <a:lnTo>
                  <a:pt x="3677139" y="1688123"/>
                </a:lnTo>
                <a:lnTo>
                  <a:pt x="3677139" y="1664677"/>
                </a:lnTo>
                <a:lnTo>
                  <a:pt x="3569026" y="1664677"/>
                </a:lnTo>
                <a:lnTo>
                  <a:pt x="3569026" y="1647744"/>
                </a:lnTo>
                <a:lnTo>
                  <a:pt x="3552092" y="1647744"/>
                </a:lnTo>
                <a:lnTo>
                  <a:pt x="3552092" y="1632113"/>
                </a:lnTo>
                <a:lnTo>
                  <a:pt x="3515621" y="1632113"/>
                </a:lnTo>
                <a:lnTo>
                  <a:pt x="3515621" y="1625600"/>
                </a:lnTo>
                <a:lnTo>
                  <a:pt x="3481754" y="1625600"/>
                </a:lnTo>
                <a:lnTo>
                  <a:pt x="3481754" y="1607364"/>
                </a:lnTo>
                <a:lnTo>
                  <a:pt x="3424441" y="1607364"/>
                </a:lnTo>
                <a:lnTo>
                  <a:pt x="3424441" y="1593036"/>
                </a:lnTo>
                <a:lnTo>
                  <a:pt x="3368431" y="1593036"/>
                </a:lnTo>
                <a:lnTo>
                  <a:pt x="3368431" y="1572195"/>
                </a:lnTo>
                <a:lnTo>
                  <a:pt x="3351498" y="1572195"/>
                </a:lnTo>
                <a:lnTo>
                  <a:pt x="3337169" y="1557866"/>
                </a:lnTo>
                <a:lnTo>
                  <a:pt x="3304605" y="1557866"/>
                </a:lnTo>
                <a:lnTo>
                  <a:pt x="3304605" y="1521395"/>
                </a:lnTo>
                <a:lnTo>
                  <a:pt x="3268134" y="1521395"/>
                </a:lnTo>
                <a:lnTo>
                  <a:pt x="3268134" y="1503159"/>
                </a:lnTo>
                <a:lnTo>
                  <a:pt x="3221241" y="1503159"/>
                </a:lnTo>
                <a:lnTo>
                  <a:pt x="3221241" y="1475805"/>
                </a:lnTo>
                <a:lnTo>
                  <a:pt x="3124851" y="1475805"/>
                </a:lnTo>
                <a:lnTo>
                  <a:pt x="3124851" y="1462780"/>
                </a:lnTo>
                <a:lnTo>
                  <a:pt x="3109221" y="1462780"/>
                </a:lnTo>
                <a:lnTo>
                  <a:pt x="3109221" y="1441939"/>
                </a:lnTo>
                <a:lnTo>
                  <a:pt x="3058421" y="1441939"/>
                </a:lnTo>
                <a:lnTo>
                  <a:pt x="3058421" y="1423703"/>
                </a:lnTo>
                <a:lnTo>
                  <a:pt x="2973754" y="1423703"/>
                </a:lnTo>
                <a:lnTo>
                  <a:pt x="2973754" y="1383323"/>
                </a:lnTo>
                <a:lnTo>
                  <a:pt x="2947703" y="1383323"/>
                </a:lnTo>
                <a:lnTo>
                  <a:pt x="2947703" y="1368995"/>
                </a:lnTo>
                <a:lnTo>
                  <a:pt x="2932072" y="1368995"/>
                </a:lnTo>
                <a:lnTo>
                  <a:pt x="2932072" y="1353364"/>
                </a:lnTo>
                <a:lnTo>
                  <a:pt x="2908626" y="1353364"/>
                </a:lnTo>
                <a:lnTo>
                  <a:pt x="2908626" y="1332523"/>
                </a:lnTo>
                <a:lnTo>
                  <a:pt x="2876062" y="1332523"/>
                </a:lnTo>
                <a:lnTo>
                  <a:pt x="2876062" y="1319498"/>
                </a:lnTo>
                <a:lnTo>
                  <a:pt x="2861734" y="1319498"/>
                </a:lnTo>
                <a:lnTo>
                  <a:pt x="2861734" y="1297354"/>
                </a:lnTo>
                <a:lnTo>
                  <a:pt x="2814841" y="1297354"/>
                </a:lnTo>
                <a:lnTo>
                  <a:pt x="2814841" y="1275211"/>
                </a:lnTo>
                <a:lnTo>
                  <a:pt x="2767949" y="1275211"/>
                </a:lnTo>
                <a:lnTo>
                  <a:pt x="2767949" y="1262185"/>
                </a:lnTo>
                <a:lnTo>
                  <a:pt x="2751016" y="1262185"/>
                </a:lnTo>
                <a:lnTo>
                  <a:pt x="2751016" y="1245252"/>
                </a:lnTo>
                <a:lnTo>
                  <a:pt x="2719754" y="1245252"/>
                </a:lnTo>
                <a:lnTo>
                  <a:pt x="2719754" y="1225713"/>
                </a:lnTo>
                <a:lnTo>
                  <a:pt x="2650718" y="1225713"/>
                </a:lnTo>
                <a:lnTo>
                  <a:pt x="2650718" y="1203570"/>
                </a:lnTo>
                <a:lnTo>
                  <a:pt x="2618154" y="1203570"/>
                </a:lnTo>
                <a:lnTo>
                  <a:pt x="2618154" y="1194452"/>
                </a:lnTo>
                <a:lnTo>
                  <a:pt x="2598616" y="1194452"/>
                </a:lnTo>
                <a:lnTo>
                  <a:pt x="2598616" y="1178821"/>
                </a:lnTo>
                <a:lnTo>
                  <a:pt x="2581682" y="1178821"/>
                </a:lnTo>
                <a:lnTo>
                  <a:pt x="2581682" y="1168400"/>
                </a:lnTo>
                <a:lnTo>
                  <a:pt x="2541303" y="1168400"/>
                </a:lnTo>
                <a:lnTo>
                  <a:pt x="2541303" y="1152770"/>
                </a:lnTo>
                <a:lnTo>
                  <a:pt x="2510041" y="1152770"/>
                </a:lnTo>
                <a:lnTo>
                  <a:pt x="2510041" y="1126718"/>
                </a:lnTo>
                <a:lnTo>
                  <a:pt x="2457939" y="1126718"/>
                </a:lnTo>
                <a:lnTo>
                  <a:pt x="2457939" y="1101970"/>
                </a:lnTo>
                <a:lnTo>
                  <a:pt x="2439703" y="1101970"/>
                </a:lnTo>
                <a:lnTo>
                  <a:pt x="2439703" y="1083734"/>
                </a:lnTo>
                <a:lnTo>
                  <a:pt x="2422769" y="1083734"/>
                </a:lnTo>
                <a:lnTo>
                  <a:pt x="2422769" y="1072011"/>
                </a:lnTo>
                <a:lnTo>
                  <a:pt x="2405836" y="1072011"/>
                </a:lnTo>
                <a:lnTo>
                  <a:pt x="2405836" y="1051170"/>
                </a:lnTo>
                <a:lnTo>
                  <a:pt x="2312051" y="1051170"/>
                </a:lnTo>
                <a:lnTo>
                  <a:pt x="2312051" y="1026421"/>
                </a:lnTo>
                <a:lnTo>
                  <a:pt x="2288605" y="1026421"/>
                </a:lnTo>
                <a:lnTo>
                  <a:pt x="2288605" y="1013395"/>
                </a:lnTo>
                <a:lnTo>
                  <a:pt x="2258646" y="1013395"/>
                </a:lnTo>
                <a:lnTo>
                  <a:pt x="2258646" y="988646"/>
                </a:lnTo>
                <a:lnTo>
                  <a:pt x="2201334" y="988646"/>
                </a:lnTo>
                <a:lnTo>
                  <a:pt x="2201334" y="974318"/>
                </a:lnTo>
                <a:lnTo>
                  <a:pt x="2171375" y="974318"/>
                </a:lnTo>
                <a:lnTo>
                  <a:pt x="2171375" y="946964"/>
                </a:lnTo>
                <a:lnTo>
                  <a:pt x="2155744" y="946964"/>
                </a:lnTo>
                <a:lnTo>
                  <a:pt x="2155744" y="931334"/>
                </a:lnTo>
                <a:lnTo>
                  <a:pt x="2130995" y="931334"/>
                </a:lnTo>
                <a:lnTo>
                  <a:pt x="2130995" y="918308"/>
                </a:lnTo>
                <a:lnTo>
                  <a:pt x="2098431" y="918308"/>
                </a:lnTo>
                <a:lnTo>
                  <a:pt x="2098431" y="907887"/>
                </a:lnTo>
                <a:lnTo>
                  <a:pt x="2068472" y="907887"/>
                </a:lnTo>
                <a:lnTo>
                  <a:pt x="2068472" y="889652"/>
                </a:lnTo>
                <a:lnTo>
                  <a:pt x="2045026" y="889652"/>
                </a:lnTo>
                <a:lnTo>
                  <a:pt x="2045026" y="864903"/>
                </a:lnTo>
                <a:lnTo>
                  <a:pt x="2009857" y="864903"/>
                </a:lnTo>
                <a:lnTo>
                  <a:pt x="2009857" y="851877"/>
                </a:lnTo>
                <a:lnTo>
                  <a:pt x="1973385" y="851877"/>
                </a:lnTo>
                <a:lnTo>
                  <a:pt x="1973385" y="828431"/>
                </a:lnTo>
                <a:lnTo>
                  <a:pt x="1883508" y="828431"/>
                </a:lnTo>
                <a:lnTo>
                  <a:pt x="1883508" y="799775"/>
                </a:lnTo>
                <a:lnTo>
                  <a:pt x="1845734" y="799775"/>
                </a:lnTo>
                <a:lnTo>
                  <a:pt x="1845734" y="773723"/>
                </a:lnTo>
                <a:lnTo>
                  <a:pt x="1818380" y="773723"/>
                </a:lnTo>
                <a:lnTo>
                  <a:pt x="1818380" y="763303"/>
                </a:lnTo>
                <a:lnTo>
                  <a:pt x="1789723" y="763303"/>
                </a:lnTo>
                <a:lnTo>
                  <a:pt x="1789723" y="748975"/>
                </a:lnTo>
                <a:lnTo>
                  <a:pt x="1758462" y="748975"/>
                </a:lnTo>
                <a:lnTo>
                  <a:pt x="1758462" y="725528"/>
                </a:lnTo>
                <a:lnTo>
                  <a:pt x="1736318" y="725528"/>
                </a:lnTo>
                <a:lnTo>
                  <a:pt x="1736318" y="711200"/>
                </a:lnTo>
                <a:lnTo>
                  <a:pt x="1671190" y="711200"/>
                </a:lnTo>
                <a:lnTo>
                  <a:pt x="1671190" y="702082"/>
                </a:lnTo>
                <a:lnTo>
                  <a:pt x="1629508" y="702082"/>
                </a:lnTo>
                <a:lnTo>
                  <a:pt x="1629508" y="687754"/>
                </a:lnTo>
                <a:lnTo>
                  <a:pt x="1582616" y="687754"/>
                </a:lnTo>
                <a:lnTo>
                  <a:pt x="1582616" y="642164"/>
                </a:lnTo>
                <a:lnTo>
                  <a:pt x="1555262" y="642164"/>
                </a:lnTo>
                <a:lnTo>
                  <a:pt x="1555262" y="630441"/>
                </a:lnTo>
                <a:lnTo>
                  <a:pt x="1481016" y="630441"/>
                </a:lnTo>
                <a:lnTo>
                  <a:pt x="1481016" y="620021"/>
                </a:lnTo>
                <a:lnTo>
                  <a:pt x="1462780" y="620021"/>
                </a:lnTo>
                <a:lnTo>
                  <a:pt x="1462780" y="606995"/>
                </a:lnTo>
                <a:lnTo>
                  <a:pt x="1419795" y="606995"/>
                </a:lnTo>
                <a:lnTo>
                  <a:pt x="1419795" y="588759"/>
                </a:lnTo>
                <a:lnTo>
                  <a:pt x="1303867" y="588759"/>
                </a:lnTo>
                <a:lnTo>
                  <a:pt x="1309077" y="583549"/>
                </a:lnTo>
                <a:lnTo>
                  <a:pt x="1286934" y="583549"/>
                </a:lnTo>
                <a:lnTo>
                  <a:pt x="1286934" y="558800"/>
                </a:lnTo>
                <a:lnTo>
                  <a:pt x="1281723" y="558800"/>
                </a:lnTo>
                <a:lnTo>
                  <a:pt x="1281723" y="545775"/>
                </a:lnTo>
                <a:lnTo>
                  <a:pt x="1255672" y="545775"/>
                </a:lnTo>
                <a:lnTo>
                  <a:pt x="1255672" y="534052"/>
                </a:lnTo>
                <a:lnTo>
                  <a:pt x="1230923" y="534052"/>
                </a:lnTo>
                <a:lnTo>
                  <a:pt x="1230923" y="515816"/>
                </a:lnTo>
                <a:lnTo>
                  <a:pt x="1185334" y="515816"/>
                </a:lnTo>
                <a:lnTo>
                  <a:pt x="1185334" y="506698"/>
                </a:lnTo>
                <a:lnTo>
                  <a:pt x="1120205" y="506698"/>
                </a:lnTo>
                <a:lnTo>
                  <a:pt x="1120205" y="471528"/>
                </a:lnTo>
                <a:lnTo>
                  <a:pt x="1058985" y="471528"/>
                </a:lnTo>
                <a:lnTo>
                  <a:pt x="1058985" y="454595"/>
                </a:lnTo>
                <a:lnTo>
                  <a:pt x="993857" y="454595"/>
                </a:lnTo>
                <a:lnTo>
                  <a:pt x="993857" y="438964"/>
                </a:lnTo>
                <a:lnTo>
                  <a:pt x="933939" y="438964"/>
                </a:lnTo>
                <a:lnTo>
                  <a:pt x="933939" y="425939"/>
                </a:lnTo>
                <a:lnTo>
                  <a:pt x="910492" y="425939"/>
                </a:lnTo>
                <a:lnTo>
                  <a:pt x="910492" y="414216"/>
                </a:lnTo>
                <a:lnTo>
                  <a:pt x="894862" y="414216"/>
                </a:lnTo>
                <a:lnTo>
                  <a:pt x="894862" y="403795"/>
                </a:lnTo>
                <a:lnTo>
                  <a:pt x="880534" y="403795"/>
                </a:lnTo>
                <a:lnTo>
                  <a:pt x="880534" y="394677"/>
                </a:lnTo>
                <a:lnTo>
                  <a:pt x="844062" y="394677"/>
                </a:lnTo>
                <a:lnTo>
                  <a:pt x="844062" y="384257"/>
                </a:lnTo>
                <a:lnTo>
                  <a:pt x="781539" y="384257"/>
                </a:lnTo>
                <a:lnTo>
                  <a:pt x="781539" y="355600"/>
                </a:lnTo>
                <a:lnTo>
                  <a:pt x="758092" y="355600"/>
                </a:lnTo>
                <a:lnTo>
                  <a:pt x="758092" y="334759"/>
                </a:lnTo>
                <a:lnTo>
                  <a:pt x="734646" y="334759"/>
                </a:lnTo>
                <a:lnTo>
                  <a:pt x="734646" y="321734"/>
                </a:lnTo>
                <a:lnTo>
                  <a:pt x="705990" y="321734"/>
                </a:lnTo>
                <a:lnTo>
                  <a:pt x="705990" y="313918"/>
                </a:lnTo>
                <a:lnTo>
                  <a:pt x="685149" y="313918"/>
                </a:lnTo>
                <a:lnTo>
                  <a:pt x="685149" y="295682"/>
                </a:lnTo>
                <a:lnTo>
                  <a:pt x="636954" y="295682"/>
                </a:lnTo>
                <a:lnTo>
                  <a:pt x="636954" y="268328"/>
                </a:lnTo>
                <a:lnTo>
                  <a:pt x="580944" y="268328"/>
                </a:lnTo>
                <a:lnTo>
                  <a:pt x="580944" y="256605"/>
                </a:lnTo>
                <a:lnTo>
                  <a:pt x="556195" y="256605"/>
                </a:lnTo>
                <a:lnTo>
                  <a:pt x="556195" y="239672"/>
                </a:lnTo>
                <a:lnTo>
                  <a:pt x="515816" y="239672"/>
                </a:lnTo>
                <a:lnTo>
                  <a:pt x="515816" y="227949"/>
                </a:lnTo>
                <a:lnTo>
                  <a:pt x="454595" y="227949"/>
                </a:lnTo>
                <a:lnTo>
                  <a:pt x="454595" y="192780"/>
                </a:lnTo>
                <a:lnTo>
                  <a:pt x="441569" y="192780"/>
                </a:lnTo>
                <a:lnTo>
                  <a:pt x="441569" y="157611"/>
                </a:lnTo>
                <a:lnTo>
                  <a:pt x="415518" y="157611"/>
                </a:lnTo>
                <a:lnTo>
                  <a:pt x="415518" y="139375"/>
                </a:lnTo>
                <a:lnTo>
                  <a:pt x="401190" y="139375"/>
                </a:lnTo>
                <a:lnTo>
                  <a:pt x="388164" y="126349"/>
                </a:lnTo>
                <a:lnTo>
                  <a:pt x="369928" y="126349"/>
                </a:lnTo>
                <a:lnTo>
                  <a:pt x="369928" y="106811"/>
                </a:lnTo>
                <a:lnTo>
                  <a:pt x="358205" y="106811"/>
                </a:lnTo>
                <a:lnTo>
                  <a:pt x="358205" y="84667"/>
                </a:lnTo>
                <a:lnTo>
                  <a:pt x="328246" y="84667"/>
                </a:lnTo>
                <a:lnTo>
                  <a:pt x="328246" y="63826"/>
                </a:lnTo>
                <a:lnTo>
                  <a:pt x="293077" y="63826"/>
                </a:lnTo>
                <a:lnTo>
                  <a:pt x="293077" y="45590"/>
                </a:lnTo>
                <a:lnTo>
                  <a:pt x="115928" y="45590"/>
                </a:lnTo>
                <a:lnTo>
                  <a:pt x="115928" y="33867"/>
                </a:lnTo>
                <a:lnTo>
                  <a:pt x="26051" y="33867"/>
                </a:lnTo>
                <a:lnTo>
                  <a:pt x="26051" y="18236"/>
                </a:lnTo>
                <a:lnTo>
                  <a:pt x="7816" y="18236"/>
                </a:lnTo>
                <a:lnTo>
                  <a:pt x="7816"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6" name="TextBox 55">
            <a:extLst>
              <a:ext uri="{FF2B5EF4-FFF2-40B4-BE49-F238E27FC236}">
                <a16:creationId xmlns:a16="http://schemas.microsoft.com/office/drawing/2014/main" id="{C78C20AE-3A34-D763-04A3-0C4F3C9C3FBF}"/>
              </a:ext>
            </a:extLst>
          </p:cNvPr>
          <p:cNvSpPr txBox="1"/>
          <p:nvPr/>
        </p:nvSpPr>
        <p:spPr bwMode="auto">
          <a:xfrm>
            <a:off x="973014" y="4185788"/>
            <a:ext cx="17258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i="0"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Cohort 1 Ki-67 High</a:t>
            </a:r>
          </a:p>
        </p:txBody>
      </p:sp>
      <p:sp>
        <p:nvSpPr>
          <p:cNvPr id="57" name="TextBox 56">
            <a:extLst>
              <a:ext uri="{FF2B5EF4-FFF2-40B4-BE49-F238E27FC236}">
                <a16:creationId xmlns:a16="http://schemas.microsoft.com/office/drawing/2014/main" id="{7C73BE57-7AA7-E69D-35B0-4BA1FABC5569}"/>
              </a:ext>
            </a:extLst>
          </p:cNvPr>
          <p:cNvSpPr txBox="1"/>
          <p:nvPr/>
        </p:nvSpPr>
        <p:spPr bwMode="auto">
          <a:xfrm>
            <a:off x="973014" y="4871667"/>
            <a:ext cx="17258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i="0"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Cohort 1 Ki-67 Low</a:t>
            </a:r>
          </a:p>
        </p:txBody>
      </p:sp>
      <p:sp>
        <p:nvSpPr>
          <p:cNvPr id="58" name="TextBox 57">
            <a:extLst>
              <a:ext uri="{FF2B5EF4-FFF2-40B4-BE49-F238E27FC236}">
                <a16:creationId xmlns:a16="http://schemas.microsoft.com/office/drawing/2014/main" id="{24A45362-6A0D-C2A3-3716-E92D4B8F3E1C}"/>
              </a:ext>
            </a:extLst>
          </p:cNvPr>
          <p:cNvSpPr txBox="1"/>
          <p:nvPr/>
        </p:nvSpPr>
        <p:spPr bwMode="auto">
          <a:xfrm>
            <a:off x="1340337" y="4404618"/>
            <a:ext cx="140792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Abemaciclib + ET</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ET alone</a:t>
            </a:r>
          </a:p>
        </p:txBody>
      </p:sp>
      <p:cxnSp>
        <p:nvCxnSpPr>
          <p:cNvPr id="59" name="Straight Connector 58">
            <a:extLst>
              <a:ext uri="{FF2B5EF4-FFF2-40B4-BE49-F238E27FC236}">
                <a16:creationId xmlns:a16="http://schemas.microsoft.com/office/drawing/2014/main" id="{C09B999B-95E3-6F4B-5FD4-6967C7D554BA}"/>
              </a:ext>
            </a:extLst>
          </p:cNvPr>
          <p:cNvCxnSpPr>
            <a:cxnSpLocks/>
          </p:cNvCxnSpPr>
          <p:nvPr/>
        </p:nvCxnSpPr>
        <p:spPr bwMode="auto">
          <a:xfrm>
            <a:off x="1078523" y="4571346"/>
            <a:ext cx="274841" cy="0"/>
          </a:xfrm>
          <a:prstGeom prst="line">
            <a:avLst/>
          </a:prstGeom>
          <a:noFill/>
          <a:ln w="28575" cap="flat" cmpd="sng" algn="ctr">
            <a:solidFill>
              <a:schemeClr val="accent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E888AE2E-37DD-1F43-E29D-559CC056DFFC}"/>
              </a:ext>
            </a:extLst>
          </p:cNvPr>
          <p:cNvCxnSpPr>
            <a:cxnSpLocks/>
          </p:cNvCxnSpPr>
          <p:nvPr/>
        </p:nvCxnSpPr>
        <p:spPr bwMode="auto">
          <a:xfrm>
            <a:off x="1078523" y="4775849"/>
            <a:ext cx="274841" cy="0"/>
          </a:xfrm>
          <a:prstGeom prst="line">
            <a:avLst/>
          </a:prstGeom>
          <a:noFill/>
          <a:ln w="28575" cap="flat" cmpd="sng" algn="ctr">
            <a:solidFill>
              <a:schemeClr val="accent3"/>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B5334A36-948A-8722-CF63-549E58A6AB2F}"/>
              </a:ext>
            </a:extLst>
          </p:cNvPr>
          <p:cNvCxnSpPr>
            <a:cxnSpLocks/>
          </p:cNvCxnSpPr>
          <p:nvPr/>
        </p:nvCxnSpPr>
        <p:spPr bwMode="auto">
          <a:xfrm>
            <a:off x="3200400" y="3023256"/>
            <a:ext cx="0" cy="2791769"/>
          </a:xfrm>
          <a:prstGeom prst="line">
            <a:avLst/>
          </a:prstGeom>
          <a:noFill/>
          <a:ln w="28575" cap="flat" cmpd="sng" algn="ctr">
            <a:solidFill>
              <a:schemeClr val="bg1"/>
            </a:solidFill>
            <a:prstDash val="dash"/>
            <a:round/>
            <a:headEnd type="none" w="med" len="med"/>
            <a:tailEnd type="none" w="med" len="med"/>
          </a:ln>
          <a:effectLst/>
        </p:spPr>
      </p:cxnSp>
      <p:cxnSp>
        <p:nvCxnSpPr>
          <p:cNvPr id="62" name="Straight Connector 61">
            <a:extLst>
              <a:ext uri="{FF2B5EF4-FFF2-40B4-BE49-F238E27FC236}">
                <a16:creationId xmlns:a16="http://schemas.microsoft.com/office/drawing/2014/main" id="{ABFDD0A2-F2DF-0206-8D26-9E4329787F00}"/>
              </a:ext>
            </a:extLst>
          </p:cNvPr>
          <p:cNvCxnSpPr>
            <a:cxnSpLocks/>
          </p:cNvCxnSpPr>
          <p:nvPr/>
        </p:nvCxnSpPr>
        <p:spPr bwMode="auto">
          <a:xfrm>
            <a:off x="4307128" y="3330306"/>
            <a:ext cx="0" cy="2484719"/>
          </a:xfrm>
          <a:prstGeom prst="line">
            <a:avLst/>
          </a:prstGeom>
          <a:noFill/>
          <a:ln w="28575" cap="flat" cmpd="sng" algn="ctr">
            <a:solidFill>
              <a:schemeClr val="bg1"/>
            </a:solidFill>
            <a:prstDash val="dash"/>
            <a:round/>
            <a:headEnd type="none" w="med" len="med"/>
            <a:tailEnd type="none" w="med" len="med"/>
          </a:ln>
          <a:effectLst/>
        </p:spPr>
      </p:cxnSp>
      <p:cxnSp>
        <p:nvCxnSpPr>
          <p:cNvPr id="63" name="Straight Connector 62">
            <a:extLst>
              <a:ext uri="{FF2B5EF4-FFF2-40B4-BE49-F238E27FC236}">
                <a16:creationId xmlns:a16="http://schemas.microsoft.com/office/drawing/2014/main" id="{0B244250-1872-6487-1B11-F5969CD77203}"/>
              </a:ext>
            </a:extLst>
          </p:cNvPr>
          <p:cNvCxnSpPr>
            <a:cxnSpLocks/>
          </p:cNvCxnSpPr>
          <p:nvPr/>
        </p:nvCxnSpPr>
        <p:spPr bwMode="auto">
          <a:xfrm>
            <a:off x="5410481" y="3676158"/>
            <a:ext cx="0" cy="2138867"/>
          </a:xfrm>
          <a:prstGeom prst="line">
            <a:avLst/>
          </a:prstGeom>
          <a:noFill/>
          <a:ln w="28575" cap="flat" cmpd="sng" algn="ctr">
            <a:solidFill>
              <a:schemeClr val="bg1"/>
            </a:solidFill>
            <a:prstDash val="dash"/>
            <a:round/>
            <a:headEnd type="none" w="med" len="med"/>
            <a:tailEnd type="none" w="med" len="med"/>
          </a:ln>
          <a:effectLst/>
        </p:spPr>
      </p:cxnSp>
      <p:sp>
        <p:nvSpPr>
          <p:cNvPr id="31744" name="TextBox 31743">
            <a:extLst>
              <a:ext uri="{FF2B5EF4-FFF2-40B4-BE49-F238E27FC236}">
                <a16:creationId xmlns:a16="http://schemas.microsoft.com/office/drawing/2014/main" id="{B8EDD1D6-747A-AD0C-28FA-B06D33B907BF}"/>
              </a:ext>
            </a:extLst>
          </p:cNvPr>
          <p:cNvSpPr txBox="1"/>
          <p:nvPr/>
        </p:nvSpPr>
        <p:spPr bwMode="auto">
          <a:xfrm>
            <a:off x="2672341" y="3824622"/>
            <a:ext cx="570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86.3%</a:t>
            </a:r>
          </a:p>
        </p:txBody>
      </p:sp>
      <p:sp>
        <p:nvSpPr>
          <p:cNvPr id="31745" name="TextBox 31744">
            <a:extLst>
              <a:ext uri="{FF2B5EF4-FFF2-40B4-BE49-F238E27FC236}">
                <a16:creationId xmlns:a16="http://schemas.microsoft.com/office/drawing/2014/main" id="{85E09EC0-4292-8E3D-CC6B-66F682511EE8}"/>
              </a:ext>
            </a:extLst>
          </p:cNvPr>
          <p:cNvSpPr txBox="1"/>
          <p:nvPr/>
        </p:nvSpPr>
        <p:spPr bwMode="auto">
          <a:xfrm>
            <a:off x="4249766" y="4430286"/>
            <a:ext cx="570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80.3%</a:t>
            </a:r>
          </a:p>
        </p:txBody>
      </p:sp>
      <p:sp>
        <p:nvSpPr>
          <p:cNvPr id="31748" name="TextBox 31747">
            <a:extLst>
              <a:ext uri="{FF2B5EF4-FFF2-40B4-BE49-F238E27FC236}">
                <a16:creationId xmlns:a16="http://schemas.microsoft.com/office/drawing/2014/main" id="{5B532EB5-C02E-59C1-F807-449DBC0B4D7E}"/>
              </a:ext>
            </a:extLst>
          </p:cNvPr>
          <p:cNvSpPr txBox="1"/>
          <p:nvPr/>
        </p:nvSpPr>
        <p:spPr bwMode="auto">
          <a:xfrm>
            <a:off x="5378426" y="5084875"/>
            <a:ext cx="570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74.7%</a:t>
            </a:r>
          </a:p>
        </p:txBody>
      </p:sp>
      <p:sp>
        <p:nvSpPr>
          <p:cNvPr id="31749" name="TextBox 31748">
            <a:extLst>
              <a:ext uri="{FF2B5EF4-FFF2-40B4-BE49-F238E27FC236}">
                <a16:creationId xmlns:a16="http://schemas.microsoft.com/office/drawing/2014/main" id="{0D17C4EB-7935-A182-048A-3134394F1A07}"/>
              </a:ext>
            </a:extLst>
          </p:cNvPr>
          <p:cNvSpPr txBox="1"/>
          <p:nvPr/>
        </p:nvSpPr>
        <p:spPr bwMode="auto">
          <a:xfrm>
            <a:off x="5368303" y="4033822"/>
            <a:ext cx="570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83.6%</a:t>
            </a:r>
          </a:p>
        </p:txBody>
      </p:sp>
      <p:sp>
        <p:nvSpPr>
          <p:cNvPr id="31750" name="TextBox 31749">
            <a:extLst>
              <a:ext uri="{FF2B5EF4-FFF2-40B4-BE49-F238E27FC236}">
                <a16:creationId xmlns:a16="http://schemas.microsoft.com/office/drawing/2014/main" id="{9B3E7CF2-7237-7A1C-D612-1FFE27AD7342}"/>
              </a:ext>
            </a:extLst>
          </p:cNvPr>
          <p:cNvSpPr txBox="1"/>
          <p:nvPr/>
        </p:nvSpPr>
        <p:spPr bwMode="auto">
          <a:xfrm>
            <a:off x="4244705" y="3988271"/>
            <a:ext cx="570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86.9%</a:t>
            </a:r>
          </a:p>
        </p:txBody>
      </p:sp>
      <p:sp>
        <p:nvSpPr>
          <p:cNvPr id="31751" name="TextBox 31750">
            <a:extLst>
              <a:ext uri="{FF2B5EF4-FFF2-40B4-BE49-F238E27FC236}">
                <a16:creationId xmlns:a16="http://schemas.microsoft.com/office/drawing/2014/main" id="{B06EC386-1D13-B507-0F29-4C9BD05DA4F7}"/>
              </a:ext>
            </a:extLst>
          </p:cNvPr>
          <p:cNvSpPr txBox="1"/>
          <p:nvPr/>
        </p:nvSpPr>
        <p:spPr bwMode="auto">
          <a:xfrm>
            <a:off x="2695961" y="3252702"/>
            <a:ext cx="570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91.6%</a:t>
            </a:r>
          </a:p>
        </p:txBody>
      </p:sp>
      <p:sp>
        <p:nvSpPr>
          <p:cNvPr id="31752" name="TextBox 31751">
            <a:extLst>
              <a:ext uri="{FF2B5EF4-FFF2-40B4-BE49-F238E27FC236}">
                <a16:creationId xmlns:a16="http://schemas.microsoft.com/office/drawing/2014/main" id="{1ACBC11A-6347-2A9C-FE01-A96C6E8714F5}"/>
              </a:ext>
            </a:extLst>
          </p:cNvPr>
          <p:cNvSpPr txBox="1"/>
          <p:nvPr/>
        </p:nvSpPr>
        <p:spPr bwMode="auto">
          <a:xfrm>
            <a:off x="3271257" y="3082307"/>
            <a:ext cx="570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chemeClr val="accent3">
                    <a:lumMod val="60000"/>
                    <a:lumOff val="40000"/>
                  </a:schemeClr>
                </a:solidFill>
                <a:effectLst/>
                <a:uLnTx/>
                <a:uFillTx/>
                <a:latin typeface="Calibri" panose="020F0502020204030204" pitchFamily="34" charset="0"/>
                <a:ea typeface="+mn-ea"/>
                <a:cs typeface="Arial" panose="020B0604020202020204" pitchFamily="34" charset="0"/>
              </a:rPr>
              <a:t>92.8%</a:t>
            </a:r>
          </a:p>
        </p:txBody>
      </p:sp>
      <p:sp>
        <p:nvSpPr>
          <p:cNvPr id="31753" name="TextBox 31752">
            <a:extLst>
              <a:ext uri="{FF2B5EF4-FFF2-40B4-BE49-F238E27FC236}">
                <a16:creationId xmlns:a16="http://schemas.microsoft.com/office/drawing/2014/main" id="{C6D93480-D9F6-F36B-4D8C-A485C2103079}"/>
              </a:ext>
            </a:extLst>
          </p:cNvPr>
          <p:cNvSpPr txBox="1"/>
          <p:nvPr/>
        </p:nvSpPr>
        <p:spPr bwMode="auto">
          <a:xfrm>
            <a:off x="4254827" y="3573248"/>
            <a:ext cx="570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chemeClr val="accent3">
                    <a:lumMod val="60000"/>
                    <a:lumOff val="40000"/>
                  </a:schemeClr>
                </a:solidFill>
                <a:effectLst/>
                <a:uLnTx/>
                <a:uFillTx/>
                <a:latin typeface="Calibri" panose="020F0502020204030204" pitchFamily="34" charset="0"/>
                <a:ea typeface="+mn-ea"/>
                <a:cs typeface="Arial" panose="020B0604020202020204" pitchFamily="34" charset="0"/>
              </a:rPr>
              <a:t>87.7%</a:t>
            </a:r>
          </a:p>
        </p:txBody>
      </p:sp>
      <p:sp>
        <p:nvSpPr>
          <p:cNvPr id="31754" name="TextBox 31753">
            <a:extLst>
              <a:ext uri="{FF2B5EF4-FFF2-40B4-BE49-F238E27FC236}">
                <a16:creationId xmlns:a16="http://schemas.microsoft.com/office/drawing/2014/main" id="{09397507-63B0-DB29-6613-4E7EBD1118B8}"/>
              </a:ext>
            </a:extLst>
          </p:cNvPr>
          <p:cNvSpPr txBox="1"/>
          <p:nvPr/>
        </p:nvSpPr>
        <p:spPr bwMode="auto">
          <a:xfrm>
            <a:off x="5324439" y="4474151"/>
            <a:ext cx="570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chemeClr val="accent3">
                    <a:lumMod val="60000"/>
                    <a:lumOff val="40000"/>
                  </a:schemeClr>
                </a:solidFill>
                <a:effectLst/>
                <a:uLnTx/>
                <a:uFillTx/>
                <a:latin typeface="Calibri" panose="020F0502020204030204" pitchFamily="34" charset="0"/>
                <a:ea typeface="+mn-ea"/>
                <a:cs typeface="Arial" panose="020B0604020202020204" pitchFamily="34" charset="0"/>
              </a:rPr>
              <a:t>82.4%</a:t>
            </a:r>
          </a:p>
        </p:txBody>
      </p:sp>
      <p:sp>
        <p:nvSpPr>
          <p:cNvPr id="31755" name="TextBox 31754">
            <a:extLst>
              <a:ext uri="{FF2B5EF4-FFF2-40B4-BE49-F238E27FC236}">
                <a16:creationId xmlns:a16="http://schemas.microsoft.com/office/drawing/2014/main" id="{F1955F0C-94A7-D3F8-137D-55E05E7938D3}"/>
              </a:ext>
            </a:extLst>
          </p:cNvPr>
          <p:cNvSpPr txBox="1"/>
          <p:nvPr/>
        </p:nvSpPr>
        <p:spPr bwMode="auto">
          <a:xfrm>
            <a:off x="5346371" y="3431533"/>
            <a:ext cx="570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chemeClr val="accent2"/>
                </a:solidFill>
                <a:effectLst/>
                <a:uLnTx/>
                <a:uFillTx/>
                <a:latin typeface="Calibri" panose="020F0502020204030204" pitchFamily="34" charset="0"/>
                <a:ea typeface="+mn-ea"/>
                <a:cs typeface="Arial" panose="020B0604020202020204" pitchFamily="34" charset="0"/>
              </a:rPr>
              <a:t>88.8%</a:t>
            </a:r>
          </a:p>
        </p:txBody>
      </p:sp>
      <p:sp>
        <p:nvSpPr>
          <p:cNvPr id="31756" name="TextBox 31755">
            <a:extLst>
              <a:ext uri="{FF2B5EF4-FFF2-40B4-BE49-F238E27FC236}">
                <a16:creationId xmlns:a16="http://schemas.microsoft.com/office/drawing/2014/main" id="{1BEA0268-D26D-782B-59BB-45DFA03FD374}"/>
              </a:ext>
            </a:extLst>
          </p:cNvPr>
          <p:cNvSpPr txBox="1"/>
          <p:nvPr/>
        </p:nvSpPr>
        <p:spPr bwMode="auto">
          <a:xfrm>
            <a:off x="4285194" y="3126171"/>
            <a:ext cx="570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chemeClr val="accent2"/>
                </a:solidFill>
                <a:effectLst/>
                <a:uLnTx/>
                <a:uFillTx/>
                <a:latin typeface="Calibri" panose="020F0502020204030204" pitchFamily="34" charset="0"/>
                <a:ea typeface="+mn-ea"/>
                <a:cs typeface="Arial" panose="020B0604020202020204" pitchFamily="34" charset="0"/>
              </a:rPr>
              <a:t>91.6%</a:t>
            </a:r>
          </a:p>
        </p:txBody>
      </p:sp>
      <p:sp>
        <p:nvSpPr>
          <p:cNvPr id="31757" name="TextBox 31756">
            <a:extLst>
              <a:ext uri="{FF2B5EF4-FFF2-40B4-BE49-F238E27FC236}">
                <a16:creationId xmlns:a16="http://schemas.microsoft.com/office/drawing/2014/main" id="{E239E63E-1D1D-855E-942A-539FBD4F4E74}"/>
              </a:ext>
            </a:extLst>
          </p:cNvPr>
          <p:cNvSpPr txBox="1"/>
          <p:nvPr/>
        </p:nvSpPr>
        <p:spPr bwMode="auto">
          <a:xfrm>
            <a:off x="3107609" y="2778632"/>
            <a:ext cx="570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chemeClr val="accent2"/>
                </a:solidFill>
                <a:effectLst/>
                <a:uLnTx/>
                <a:uFillTx/>
                <a:latin typeface="Calibri" panose="020F0502020204030204" pitchFamily="34" charset="0"/>
                <a:ea typeface="+mn-ea"/>
                <a:cs typeface="Arial" panose="020B0604020202020204" pitchFamily="34" charset="0"/>
              </a:rPr>
              <a:t>94.4%</a:t>
            </a:r>
          </a:p>
        </p:txBody>
      </p:sp>
      <p:sp>
        <p:nvSpPr>
          <p:cNvPr id="31758" name="TextBox 31757">
            <a:extLst>
              <a:ext uri="{FF2B5EF4-FFF2-40B4-BE49-F238E27FC236}">
                <a16:creationId xmlns:a16="http://schemas.microsoft.com/office/drawing/2014/main" id="{88632F12-2E8B-F966-7AAD-C4BD29156AB0}"/>
              </a:ext>
            </a:extLst>
          </p:cNvPr>
          <p:cNvSpPr txBox="1"/>
          <p:nvPr/>
        </p:nvSpPr>
        <p:spPr bwMode="auto">
          <a:xfrm>
            <a:off x="1340337" y="5073148"/>
            <a:ext cx="140792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chemeClr val="accent2"/>
                </a:solidFill>
                <a:effectLst/>
                <a:uLnTx/>
                <a:uFillTx/>
                <a:latin typeface="Calibri" panose="020F0502020204030204" pitchFamily="34" charset="0"/>
                <a:ea typeface="+mn-ea"/>
                <a:cs typeface="Arial" panose="020B0604020202020204" pitchFamily="34" charset="0"/>
              </a:rPr>
              <a:t>Abemaciclib + ET</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chemeClr val="accent3">
                    <a:lumMod val="60000"/>
                    <a:lumOff val="40000"/>
                  </a:schemeClr>
                </a:solidFill>
                <a:effectLst/>
                <a:uLnTx/>
                <a:uFillTx/>
                <a:latin typeface="Calibri" panose="020F0502020204030204" pitchFamily="34" charset="0"/>
                <a:ea typeface="+mn-ea"/>
                <a:cs typeface="Arial" panose="020B0604020202020204" pitchFamily="34" charset="0"/>
              </a:rPr>
              <a:t>ET alone</a:t>
            </a:r>
          </a:p>
        </p:txBody>
      </p:sp>
      <p:cxnSp>
        <p:nvCxnSpPr>
          <p:cNvPr id="31759" name="Straight Connector 31758">
            <a:extLst>
              <a:ext uri="{FF2B5EF4-FFF2-40B4-BE49-F238E27FC236}">
                <a16:creationId xmlns:a16="http://schemas.microsoft.com/office/drawing/2014/main" id="{B132FD9B-6096-D327-BD36-07D60283480C}"/>
              </a:ext>
            </a:extLst>
          </p:cNvPr>
          <p:cNvCxnSpPr>
            <a:cxnSpLocks/>
          </p:cNvCxnSpPr>
          <p:nvPr/>
        </p:nvCxnSpPr>
        <p:spPr bwMode="auto">
          <a:xfrm>
            <a:off x="1078523" y="5239876"/>
            <a:ext cx="274841" cy="0"/>
          </a:xfrm>
          <a:prstGeom prst="line">
            <a:avLst/>
          </a:prstGeom>
          <a:noFill/>
          <a:ln w="28575" cap="flat" cmpd="sng" algn="ctr">
            <a:solidFill>
              <a:schemeClr val="accent2"/>
            </a:solidFill>
            <a:prstDash val="solid"/>
            <a:round/>
            <a:headEnd type="none" w="med" len="med"/>
            <a:tailEnd type="none" w="med" len="med"/>
          </a:ln>
          <a:effectLst/>
        </p:spPr>
      </p:cxnSp>
      <p:cxnSp>
        <p:nvCxnSpPr>
          <p:cNvPr id="31760" name="Straight Connector 31759">
            <a:extLst>
              <a:ext uri="{FF2B5EF4-FFF2-40B4-BE49-F238E27FC236}">
                <a16:creationId xmlns:a16="http://schemas.microsoft.com/office/drawing/2014/main" id="{DC448148-D736-41B4-AF29-73F871C267C2}"/>
              </a:ext>
            </a:extLst>
          </p:cNvPr>
          <p:cNvCxnSpPr>
            <a:cxnSpLocks/>
          </p:cNvCxnSpPr>
          <p:nvPr/>
        </p:nvCxnSpPr>
        <p:spPr bwMode="auto">
          <a:xfrm>
            <a:off x="1078523" y="5444379"/>
            <a:ext cx="274841" cy="0"/>
          </a:xfrm>
          <a:prstGeom prst="line">
            <a:avLst/>
          </a:prstGeom>
          <a:noFill/>
          <a:ln w="28575" cap="flat" cmpd="sng" algn="ctr">
            <a:solidFill>
              <a:schemeClr val="accent3">
                <a:lumMod val="60000"/>
                <a:lumOff val="40000"/>
              </a:schemeClr>
            </a:solidFill>
            <a:prstDash val="solid"/>
            <a:round/>
            <a:headEnd type="none" w="med" len="med"/>
            <a:tailEnd type="none" w="med" len="med"/>
          </a:ln>
          <a:effectLst/>
        </p:spPr>
      </p:cxnSp>
      <p:sp>
        <p:nvSpPr>
          <p:cNvPr id="31761" name="TextBox 31760">
            <a:extLst>
              <a:ext uri="{FF2B5EF4-FFF2-40B4-BE49-F238E27FC236}">
                <a16:creationId xmlns:a16="http://schemas.microsoft.com/office/drawing/2014/main" id="{9530E215-9D9B-EDDB-5A56-944B5DF993BC}"/>
              </a:ext>
            </a:extLst>
          </p:cNvPr>
          <p:cNvSpPr txBox="1"/>
          <p:nvPr/>
        </p:nvSpPr>
        <p:spPr bwMode="auto">
          <a:xfrm>
            <a:off x="1224824" y="5558945"/>
            <a:ext cx="174613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effectLst/>
                <a:uLnTx/>
                <a:uFillTx/>
                <a:latin typeface="Calibri" panose="020F0502020204030204" pitchFamily="34" charset="0"/>
                <a:ea typeface="+mn-ea"/>
                <a:cs typeface="Arial" panose="020B0604020202020204" pitchFamily="34" charset="0"/>
              </a:rPr>
              <a:t>Abemaciclib Duration</a:t>
            </a:r>
          </a:p>
        </p:txBody>
      </p:sp>
      <p:sp>
        <p:nvSpPr>
          <p:cNvPr id="31762" name="Freeform: Shape 31761">
            <a:extLst>
              <a:ext uri="{FF2B5EF4-FFF2-40B4-BE49-F238E27FC236}">
                <a16:creationId xmlns:a16="http://schemas.microsoft.com/office/drawing/2014/main" id="{FE9313DE-9D62-2614-4296-C791A7309F66}"/>
              </a:ext>
            </a:extLst>
          </p:cNvPr>
          <p:cNvSpPr/>
          <p:nvPr/>
        </p:nvSpPr>
        <p:spPr bwMode="auto">
          <a:xfrm>
            <a:off x="993648" y="2252472"/>
            <a:ext cx="5510784" cy="3569208"/>
          </a:xfrm>
          <a:custGeom>
            <a:avLst/>
            <a:gdLst>
              <a:gd name="connsiteX0" fmla="*/ 0 w 5510784"/>
              <a:gd name="connsiteY0" fmla="*/ 0 h 3569208"/>
              <a:gd name="connsiteX1" fmla="*/ 0 w 5510784"/>
              <a:gd name="connsiteY1" fmla="*/ 3569208 h 3569208"/>
              <a:gd name="connsiteX2" fmla="*/ 5510784 w 5510784"/>
              <a:gd name="connsiteY2" fmla="*/ 3569208 h 3569208"/>
            </a:gdLst>
            <a:ahLst/>
            <a:cxnLst>
              <a:cxn ang="0">
                <a:pos x="connsiteX0" y="connsiteY0"/>
              </a:cxn>
              <a:cxn ang="0">
                <a:pos x="connsiteX1" y="connsiteY1"/>
              </a:cxn>
              <a:cxn ang="0">
                <a:pos x="connsiteX2" y="connsiteY2"/>
              </a:cxn>
            </a:cxnLst>
            <a:rect l="l" t="t" r="r" b="b"/>
            <a:pathLst>
              <a:path w="5510784" h="3569208">
                <a:moveTo>
                  <a:pt x="0" y="0"/>
                </a:moveTo>
                <a:lnTo>
                  <a:pt x="0" y="3569208"/>
                </a:lnTo>
                <a:lnTo>
                  <a:pt x="5510784" y="3569208"/>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64732844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monarchE: Safety </a:t>
            </a:r>
            <a:endParaRPr lang="en-US" altLang="en-US" dirty="0"/>
          </a:p>
        </p:txBody>
      </p:sp>
      <p:sp>
        <p:nvSpPr>
          <p:cNvPr id="7" name="Text Box 15">
            <a:extLst>
              <a:ext uri="{FF2B5EF4-FFF2-40B4-BE49-F238E27FC236}">
                <a16:creationId xmlns:a16="http://schemas.microsoft.com/office/drawing/2014/main" id="{541945EC-B122-826B-369F-B2291E5CC429}"/>
              </a:ext>
            </a:extLst>
          </p:cNvPr>
          <p:cNvSpPr txBox="1">
            <a:spLocks noChangeArrowheads="1"/>
          </p:cNvSpPr>
          <p:nvPr/>
        </p:nvSpPr>
        <p:spPr bwMode="auto">
          <a:xfrm>
            <a:off x="432847" y="6358771"/>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Johnston. Lancet Oncol. 2022;[Epub]. Johnston. SABCS 2022. Abstr GS1-09. Reproduced with permission.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endParaRPr>
          </a:p>
        </p:txBody>
      </p:sp>
      <p:sp>
        <p:nvSpPr>
          <p:cNvPr id="10" name="Rectangle 9">
            <a:extLst>
              <a:ext uri="{FF2B5EF4-FFF2-40B4-BE49-F238E27FC236}">
                <a16:creationId xmlns:a16="http://schemas.microsoft.com/office/drawing/2014/main" id="{72268655-F7F9-BAD6-54C0-F653132A3915}"/>
              </a:ext>
            </a:extLst>
          </p:cNvPr>
          <p:cNvSpPr/>
          <p:nvPr/>
        </p:nvSpPr>
        <p:spPr bwMode="auto">
          <a:xfrm>
            <a:off x="6571418" y="2290830"/>
            <a:ext cx="1571684" cy="2489411"/>
          </a:xfrm>
          <a:prstGeom prst="rect">
            <a:avLst/>
          </a:prstGeom>
          <a:solidFill>
            <a:schemeClr val="tx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aphicFrame>
        <p:nvGraphicFramePr>
          <p:cNvPr id="11" name="Group 32">
            <a:extLst>
              <a:ext uri="{FF2B5EF4-FFF2-40B4-BE49-F238E27FC236}">
                <a16:creationId xmlns:a16="http://schemas.microsoft.com/office/drawing/2014/main" id="{ED164A30-F12E-6E29-4E57-823E725EDADA}"/>
              </a:ext>
            </a:extLst>
          </p:cNvPr>
          <p:cNvGraphicFramePr>
            <a:graphicFrameLocks noGrp="1"/>
          </p:cNvGraphicFramePr>
          <p:nvPr>
            <p:extLst>
              <p:ext uri="{D42A27DB-BD31-4B8C-83A1-F6EECF244321}">
                <p14:modId xmlns:p14="http://schemas.microsoft.com/office/powerpoint/2010/main" val="2173696860"/>
              </p:ext>
            </p:extLst>
          </p:nvPr>
        </p:nvGraphicFramePr>
        <p:xfrm>
          <a:off x="6489310" y="1737865"/>
          <a:ext cx="5212080" cy="1554528"/>
        </p:xfrm>
        <a:graphic>
          <a:graphicData uri="http://schemas.openxmlformats.org/drawingml/2006/table">
            <a:tbl>
              <a:tblPr/>
              <a:tblGrid>
                <a:gridCol w="1689576">
                  <a:extLst>
                    <a:ext uri="{9D8B030D-6E8A-4147-A177-3AD203B41FA5}">
                      <a16:colId xmlns:a16="http://schemas.microsoft.com/office/drawing/2014/main" val="20000"/>
                    </a:ext>
                  </a:extLst>
                </a:gridCol>
                <a:gridCol w="1985103">
                  <a:extLst>
                    <a:ext uri="{9D8B030D-6E8A-4147-A177-3AD203B41FA5}">
                      <a16:colId xmlns:a16="http://schemas.microsoft.com/office/drawing/2014/main" val="20001"/>
                    </a:ext>
                  </a:extLst>
                </a:gridCol>
                <a:gridCol w="1537401">
                  <a:extLst>
                    <a:ext uri="{9D8B030D-6E8A-4147-A177-3AD203B41FA5}">
                      <a16:colId xmlns:a16="http://schemas.microsoft.com/office/drawing/2014/main" val="232881752"/>
                    </a:ext>
                  </a:extLst>
                </a:gridCol>
              </a:tblGrid>
              <a:tr h="300052">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Other Events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of Interest,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Abemaciclib + ET</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 (n = 2791)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ET Alone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2800)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331636">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VTE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205286">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ILD</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bl>
          </a:graphicData>
        </a:graphic>
      </p:graphicFrame>
      <p:sp>
        <p:nvSpPr>
          <p:cNvPr id="12" name="Rectangle 3">
            <a:extLst>
              <a:ext uri="{FF2B5EF4-FFF2-40B4-BE49-F238E27FC236}">
                <a16:creationId xmlns:a16="http://schemas.microsoft.com/office/drawing/2014/main" id="{B647930A-793D-EB89-CD27-56E9571F2E0F}"/>
              </a:ext>
            </a:extLst>
          </p:cNvPr>
          <p:cNvSpPr txBox="1">
            <a:spLocks noChangeArrowheads="1"/>
          </p:cNvSpPr>
          <p:nvPr/>
        </p:nvSpPr>
        <p:spPr bwMode="auto">
          <a:xfrm>
            <a:off x="6978514" y="3468121"/>
            <a:ext cx="4724200" cy="2109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70000"/>
              </a:lnSpc>
              <a:buClr>
                <a:srgbClr val="000000"/>
              </a:buClr>
              <a:buSzTx/>
              <a:buFont typeface="Wingdings" panose="05000000000000000000" pitchFamily="2" charset="2"/>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Median duration of abemaciclib: 24 mo</a:t>
            </a:r>
          </a:p>
          <a:p>
            <a:pPr marL="342900" marR="0" lvl="0" indent="-342900" algn="l" defTabSz="914400" rtl="0" eaLnBrk="1" fontAlgn="base" latinLnBrk="0" hangingPunct="1">
              <a:lnSpc>
                <a:spcPct val="70000"/>
              </a:lnSpc>
              <a:buClr>
                <a:srgbClr val="000000"/>
              </a:buClr>
              <a:buSzTx/>
              <a:buFont typeface="Wingdings" panose="05000000000000000000" pitchFamily="2" charset="2"/>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Abemaciclib dose adjustments due to AE:</a:t>
            </a:r>
          </a:p>
          <a:p>
            <a:pPr marL="742950" marR="0" lvl="1" indent="-285750" algn="l" defTabSz="914400" rtl="0" eaLnBrk="1" fontAlgn="base" latinLnBrk="0" hangingPunct="1">
              <a:lnSpc>
                <a:spcPct val="70000"/>
              </a:lnSpc>
              <a:buClr>
                <a:srgbClr val="000000"/>
              </a:buClr>
              <a:buSzTx/>
              <a:buFont typeface="Arial" panose="020B0604020202020204" pitchFamily="34" charset="0"/>
              <a:buChar char="‒"/>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Dose holds: 61.7%</a:t>
            </a:r>
          </a:p>
          <a:p>
            <a:pPr marL="742950" marR="0" lvl="1" indent="-285750" algn="l" defTabSz="914400" rtl="0" eaLnBrk="1" fontAlgn="base" latinLnBrk="0" hangingPunct="1">
              <a:lnSpc>
                <a:spcPct val="70000"/>
              </a:lnSpc>
              <a:buClr>
                <a:srgbClr val="000000"/>
              </a:buClr>
              <a:buSzTx/>
              <a:buFont typeface="Arial" panose="020B0604020202020204" pitchFamily="34" charset="0"/>
              <a:buChar char="‒"/>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Dose reductions: 43.6%</a:t>
            </a:r>
          </a:p>
          <a:p>
            <a:pPr marL="742950" marR="0" lvl="1" indent="-285750" algn="l" defTabSz="914400" rtl="0" eaLnBrk="1" fontAlgn="base" latinLnBrk="0" hangingPunct="1">
              <a:lnSpc>
                <a:spcPct val="70000"/>
              </a:lnSpc>
              <a:buClr>
                <a:srgbClr val="000000"/>
              </a:buClr>
              <a:buSzTx/>
              <a:buFont typeface="Arial" panose="020B0604020202020204" pitchFamily="34" charset="0"/>
              <a:buChar char="‒"/>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Discontinuations: 18.5% (8.9% after </a:t>
            </a:r>
            <a:b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dose reduction)</a:t>
            </a:r>
          </a:p>
        </p:txBody>
      </p:sp>
      <p:sp>
        <p:nvSpPr>
          <p:cNvPr id="30" name="TextBox 29">
            <a:extLst>
              <a:ext uri="{FF2B5EF4-FFF2-40B4-BE49-F238E27FC236}">
                <a16:creationId xmlns:a16="http://schemas.microsoft.com/office/drawing/2014/main" id="{743AF0F5-6AE4-7DEC-9FCE-DEFB6EB50D0B}"/>
              </a:ext>
            </a:extLst>
          </p:cNvPr>
          <p:cNvSpPr txBox="1"/>
          <p:nvPr/>
        </p:nvSpPr>
        <p:spPr bwMode="auto">
          <a:xfrm>
            <a:off x="714894" y="2076207"/>
            <a:ext cx="16129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 in either arm</a:t>
            </a:r>
          </a:p>
        </p:txBody>
      </p:sp>
      <p:grpSp>
        <p:nvGrpSpPr>
          <p:cNvPr id="31826" name="Group 31825">
            <a:extLst>
              <a:ext uri="{FF2B5EF4-FFF2-40B4-BE49-F238E27FC236}">
                <a16:creationId xmlns:a16="http://schemas.microsoft.com/office/drawing/2014/main" id="{5B2AD412-90E5-8C86-465C-39C210A26A99}"/>
              </a:ext>
            </a:extLst>
          </p:cNvPr>
          <p:cNvGrpSpPr/>
          <p:nvPr/>
        </p:nvGrpSpPr>
        <p:grpSpPr>
          <a:xfrm>
            <a:off x="3094973" y="1508563"/>
            <a:ext cx="1500397" cy="875421"/>
            <a:chOff x="2365221" y="1204315"/>
            <a:chExt cx="1500397" cy="875421"/>
          </a:xfrm>
        </p:grpSpPr>
        <p:sp>
          <p:nvSpPr>
            <p:cNvPr id="29" name="TextBox 28">
              <a:extLst>
                <a:ext uri="{FF2B5EF4-FFF2-40B4-BE49-F238E27FC236}">
                  <a16:creationId xmlns:a16="http://schemas.microsoft.com/office/drawing/2014/main" id="{DCAFC046-4FD5-2CBE-E66B-0D816EDD0998}"/>
                </a:ext>
              </a:extLst>
            </p:cNvPr>
            <p:cNvSpPr txBox="1"/>
            <p:nvPr/>
          </p:nvSpPr>
          <p:spPr bwMode="auto">
            <a:xfrm>
              <a:off x="2369024" y="1204315"/>
              <a:ext cx="144142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Abemaciclib + ET</a:t>
              </a:r>
              <a:br>
                <a:rPr kumimoji="0" lang="en-US" sz="14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2791 (%)</a:t>
              </a:r>
            </a:p>
          </p:txBody>
        </p:sp>
        <p:grpSp>
          <p:nvGrpSpPr>
            <p:cNvPr id="37" name="Group 36">
              <a:extLst>
                <a:ext uri="{FF2B5EF4-FFF2-40B4-BE49-F238E27FC236}">
                  <a16:creationId xmlns:a16="http://schemas.microsoft.com/office/drawing/2014/main" id="{FE1191DE-F700-6007-DA09-BCA139AE1ABD}"/>
                </a:ext>
              </a:extLst>
            </p:cNvPr>
            <p:cNvGrpSpPr/>
            <p:nvPr/>
          </p:nvGrpSpPr>
          <p:grpSpPr>
            <a:xfrm>
              <a:off x="2365221" y="1771959"/>
              <a:ext cx="1500397" cy="307777"/>
              <a:chOff x="3044201" y="1926710"/>
              <a:chExt cx="1500397" cy="307777"/>
            </a:xfrm>
          </p:grpSpPr>
          <p:sp>
            <p:nvSpPr>
              <p:cNvPr id="31" name="TextBox 30">
                <a:extLst>
                  <a:ext uri="{FF2B5EF4-FFF2-40B4-BE49-F238E27FC236}">
                    <a16:creationId xmlns:a16="http://schemas.microsoft.com/office/drawing/2014/main" id="{A0F8FD15-70AE-74A5-448E-519AB3B19D8D}"/>
                  </a:ext>
                </a:extLst>
              </p:cNvPr>
              <p:cNvSpPr txBox="1"/>
              <p:nvPr/>
            </p:nvSpPr>
            <p:spPr bwMode="auto">
              <a:xfrm>
                <a:off x="3116114" y="1926710"/>
                <a:ext cx="4796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G3+</a:t>
                </a:r>
              </a:p>
            </p:txBody>
          </p:sp>
          <p:sp>
            <p:nvSpPr>
              <p:cNvPr id="32" name="TextBox 31">
                <a:extLst>
                  <a:ext uri="{FF2B5EF4-FFF2-40B4-BE49-F238E27FC236}">
                    <a16:creationId xmlns:a16="http://schemas.microsoft.com/office/drawing/2014/main" id="{767FB55B-A187-7D4E-B3B9-B59DAC353969}"/>
                  </a:ext>
                </a:extLst>
              </p:cNvPr>
              <p:cNvSpPr txBox="1"/>
              <p:nvPr/>
            </p:nvSpPr>
            <p:spPr bwMode="auto">
              <a:xfrm>
                <a:off x="3655133" y="1926710"/>
                <a:ext cx="3898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G2</a:t>
                </a:r>
              </a:p>
            </p:txBody>
          </p:sp>
          <p:sp>
            <p:nvSpPr>
              <p:cNvPr id="33" name="TextBox 32">
                <a:extLst>
                  <a:ext uri="{FF2B5EF4-FFF2-40B4-BE49-F238E27FC236}">
                    <a16:creationId xmlns:a16="http://schemas.microsoft.com/office/drawing/2014/main" id="{0655F4A3-BC7C-D75D-1831-81DDC47148B6}"/>
                  </a:ext>
                </a:extLst>
              </p:cNvPr>
              <p:cNvSpPr txBox="1"/>
              <p:nvPr/>
            </p:nvSpPr>
            <p:spPr bwMode="auto">
              <a:xfrm>
                <a:off x="4154748" y="1926710"/>
                <a:ext cx="3898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G1</a:t>
                </a:r>
              </a:p>
            </p:txBody>
          </p:sp>
          <p:sp>
            <p:nvSpPr>
              <p:cNvPr id="34" name="Rectangle 33">
                <a:extLst>
                  <a:ext uri="{FF2B5EF4-FFF2-40B4-BE49-F238E27FC236}">
                    <a16:creationId xmlns:a16="http://schemas.microsoft.com/office/drawing/2014/main" id="{486541B6-ED93-1C38-1959-DA98902EF189}"/>
                  </a:ext>
                </a:extLst>
              </p:cNvPr>
              <p:cNvSpPr/>
              <p:nvPr/>
            </p:nvSpPr>
            <p:spPr bwMode="auto">
              <a:xfrm>
                <a:off x="3044201" y="2010018"/>
                <a:ext cx="127191" cy="141160"/>
              </a:xfrm>
              <a:prstGeom prst="rect">
                <a:avLst/>
              </a:prstGeom>
              <a:solidFill>
                <a:schemeClr val="accent1"/>
              </a:solidFill>
              <a:ln w="0">
                <a:solidFill>
                  <a:schemeClr val="bg1"/>
                </a:solidFill>
                <a:miter lim="800000"/>
                <a:headEnd/>
                <a:tailEnd/>
              </a:ln>
            </p:spPr>
            <p:txBody>
              <a:bodyPr rtlCol="0" anchor="b"/>
              <a:lstStyle/>
              <a:p>
                <a:pPr marL="0" marR="0" lvl="0" indent="0" algn="l"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 name="Rectangle 34">
                <a:extLst>
                  <a:ext uri="{FF2B5EF4-FFF2-40B4-BE49-F238E27FC236}">
                    <a16:creationId xmlns:a16="http://schemas.microsoft.com/office/drawing/2014/main" id="{56EFDBCD-1079-5423-09ED-EA414EA26E95}"/>
                  </a:ext>
                </a:extLst>
              </p:cNvPr>
              <p:cNvSpPr/>
              <p:nvPr/>
            </p:nvSpPr>
            <p:spPr bwMode="auto">
              <a:xfrm>
                <a:off x="3584661" y="2010018"/>
                <a:ext cx="127191" cy="141160"/>
              </a:xfrm>
              <a:prstGeom prst="rect">
                <a:avLst/>
              </a:prstGeom>
              <a:solidFill>
                <a:schemeClr val="accent2"/>
              </a:solidFill>
              <a:ln w="0">
                <a:solidFill>
                  <a:schemeClr val="accent2">
                    <a:lumMod val="75000"/>
                  </a:schemeClr>
                </a:solidFill>
                <a:miter lim="800000"/>
                <a:headEnd/>
                <a:tailEnd/>
              </a:ln>
            </p:spPr>
            <p:txBody>
              <a:bodyPr rtlCol="0" anchor="b"/>
              <a:lstStyle/>
              <a:p>
                <a:pPr marL="0" marR="0" lvl="0" indent="0" algn="l"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 name="Rectangle 35">
                <a:extLst>
                  <a:ext uri="{FF2B5EF4-FFF2-40B4-BE49-F238E27FC236}">
                    <a16:creationId xmlns:a16="http://schemas.microsoft.com/office/drawing/2014/main" id="{CB2C3F8F-7BCE-8605-62B6-940A25EB4A5E}"/>
                  </a:ext>
                </a:extLst>
              </p:cNvPr>
              <p:cNvSpPr/>
              <p:nvPr/>
            </p:nvSpPr>
            <p:spPr bwMode="auto">
              <a:xfrm>
                <a:off x="4058258" y="2010018"/>
                <a:ext cx="127191" cy="141160"/>
              </a:xfrm>
              <a:prstGeom prst="rect">
                <a:avLst/>
              </a:prstGeom>
              <a:solidFill>
                <a:schemeClr val="accent2">
                  <a:lumMod val="60000"/>
                  <a:lumOff val="40000"/>
                </a:schemeClr>
              </a:solidFill>
              <a:ln w="0">
                <a:solidFill>
                  <a:schemeClr val="bg1"/>
                </a:solidFill>
                <a:miter lim="800000"/>
                <a:headEnd/>
                <a:tailEnd/>
              </a:ln>
            </p:spPr>
            <p:txBody>
              <a:bodyPr rtlCol="0" anchor="b"/>
              <a:lstStyle/>
              <a:p>
                <a:pPr marL="0" marR="0" lvl="0" indent="0" algn="l"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46" name="Group 45">
            <a:extLst>
              <a:ext uri="{FF2B5EF4-FFF2-40B4-BE49-F238E27FC236}">
                <a16:creationId xmlns:a16="http://schemas.microsoft.com/office/drawing/2014/main" id="{AA31D603-CCF4-EE08-3E22-488EAC24E8A8}"/>
              </a:ext>
            </a:extLst>
          </p:cNvPr>
          <p:cNvGrpSpPr/>
          <p:nvPr/>
        </p:nvGrpSpPr>
        <p:grpSpPr>
          <a:xfrm>
            <a:off x="4766607" y="1508563"/>
            <a:ext cx="1496247" cy="875421"/>
            <a:chOff x="4364843" y="1234298"/>
            <a:chExt cx="1496247" cy="875421"/>
          </a:xfrm>
        </p:grpSpPr>
        <p:sp>
          <p:nvSpPr>
            <p:cNvPr id="38" name="TextBox 37">
              <a:extLst>
                <a:ext uri="{FF2B5EF4-FFF2-40B4-BE49-F238E27FC236}">
                  <a16:creationId xmlns:a16="http://schemas.microsoft.com/office/drawing/2014/main" id="{A529355B-8B80-C663-83EF-234CF36B8217}"/>
                </a:ext>
              </a:extLst>
            </p:cNvPr>
            <p:cNvSpPr txBox="1"/>
            <p:nvPr/>
          </p:nvSpPr>
          <p:spPr bwMode="auto">
            <a:xfrm>
              <a:off x="4508432" y="1234298"/>
              <a:ext cx="111280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ET Alone</a:t>
              </a:r>
              <a:br>
                <a:rPr kumimoji="0" lang="en-US" sz="14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2800 (%)</a:t>
              </a:r>
            </a:p>
          </p:txBody>
        </p:sp>
        <p:grpSp>
          <p:nvGrpSpPr>
            <p:cNvPr id="39" name="Group 38">
              <a:extLst>
                <a:ext uri="{FF2B5EF4-FFF2-40B4-BE49-F238E27FC236}">
                  <a16:creationId xmlns:a16="http://schemas.microsoft.com/office/drawing/2014/main" id="{69399A4D-AD1F-8891-BDFC-15AC79DA9936}"/>
                </a:ext>
              </a:extLst>
            </p:cNvPr>
            <p:cNvGrpSpPr/>
            <p:nvPr/>
          </p:nvGrpSpPr>
          <p:grpSpPr>
            <a:xfrm>
              <a:off x="4364843" y="1801942"/>
              <a:ext cx="1496247" cy="307777"/>
              <a:chOff x="3116397" y="1926710"/>
              <a:chExt cx="1496247" cy="307777"/>
            </a:xfrm>
          </p:grpSpPr>
          <p:sp>
            <p:nvSpPr>
              <p:cNvPr id="40" name="TextBox 39">
                <a:extLst>
                  <a:ext uri="{FF2B5EF4-FFF2-40B4-BE49-F238E27FC236}">
                    <a16:creationId xmlns:a16="http://schemas.microsoft.com/office/drawing/2014/main" id="{C195D1E9-67DB-26BB-EACC-67511E19B74E}"/>
                  </a:ext>
                </a:extLst>
              </p:cNvPr>
              <p:cNvSpPr txBox="1"/>
              <p:nvPr/>
            </p:nvSpPr>
            <p:spPr bwMode="auto">
              <a:xfrm>
                <a:off x="3191940" y="1926710"/>
                <a:ext cx="3898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G1</a:t>
                </a:r>
              </a:p>
            </p:txBody>
          </p:sp>
          <p:sp>
            <p:nvSpPr>
              <p:cNvPr id="41" name="TextBox 40">
                <a:extLst>
                  <a:ext uri="{FF2B5EF4-FFF2-40B4-BE49-F238E27FC236}">
                    <a16:creationId xmlns:a16="http://schemas.microsoft.com/office/drawing/2014/main" id="{A1CA0049-796C-8890-6DB3-05C3AC49B37A}"/>
                  </a:ext>
                </a:extLst>
              </p:cNvPr>
              <p:cNvSpPr txBox="1"/>
              <p:nvPr/>
            </p:nvSpPr>
            <p:spPr bwMode="auto">
              <a:xfrm>
                <a:off x="3655133" y="1926710"/>
                <a:ext cx="3898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G2</a:t>
                </a:r>
              </a:p>
            </p:txBody>
          </p:sp>
          <p:sp>
            <p:nvSpPr>
              <p:cNvPr id="42" name="TextBox 41">
                <a:extLst>
                  <a:ext uri="{FF2B5EF4-FFF2-40B4-BE49-F238E27FC236}">
                    <a16:creationId xmlns:a16="http://schemas.microsoft.com/office/drawing/2014/main" id="{248710B1-139D-F05A-F049-7D09AE5CADFA}"/>
                  </a:ext>
                </a:extLst>
              </p:cNvPr>
              <p:cNvSpPr txBox="1"/>
              <p:nvPr/>
            </p:nvSpPr>
            <p:spPr bwMode="auto">
              <a:xfrm>
                <a:off x="4113691" y="1926710"/>
                <a:ext cx="49895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G3+</a:t>
                </a:r>
              </a:p>
            </p:txBody>
          </p:sp>
          <p:sp>
            <p:nvSpPr>
              <p:cNvPr id="43" name="Rectangle 42">
                <a:extLst>
                  <a:ext uri="{FF2B5EF4-FFF2-40B4-BE49-F238E27FC236}">
                    <a16:creationId xmlns:a16="http://schemas.microsoft.com/office/drawing/2014/main" id="{57D8EFD1-8B44-C0CA-68F0-5CBDB2E9C319}"/>
                  </a:ext>
                </a:extLst>
              </p:cNvPr>
              <p:cNvSpPr/>
              <p:nvPr/>
            </p:nvSpPr>
            <p:spPr bwMode="auto">
              <a:xfrm>
                <a:off x="3116397" y="2010018"/>
                <a:ext cx="127191" cy="141160"/>
              </a:xfrm>
              <a:prstGeom prst="rect">
                <a:avLst/>
              </a:prstGeom>
              <a:solidFill>
                <a:schemeClr val="accent3">
                  <a:lumMod val="20000"/>
                  <a:lumOff val="80000"/>
                </a:schemeClr>
              </a:solidFill>
              <a:ln w="0">
                <a:solidFill>
                  <a:schemeClr val="bg1"/>
                </a:solidFill>
                <a:miter lim="800000"/>
                <a:headEnd/>
                <a:tailEnd/>
              </a:ln>
            </p:spPr>
            <p:txBody>
              <a:bodyPr rtlCol="0" anchor="b"/>
              <a:lstStyle/>
              <a:p>
                <a:pPr marL="0" marR="0" lvl="0" indent="0" algn="l"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 name="Rectangle 43">
                <a:extLst>
                  <a:ext uri="{FF2B5EF4-FFF2-40B4-BE49-F238E27FC236}">
                    <a16:creationId xmlns:a16="http://schemas.microsoft.com/office/drawing/2014/main" id="{61FECBFF-AAC8-94F3-9198-18FA40A4F639}"/>
                  </a:ext>
                </a:extLst>
              </p:cNvPr>
              <p:cNvSpPr/>
              <p:nvPr/>
            </p:nvSpPr>
            <p:spPr bwMode="auto">
              <a:xfrm>
                <a:off x="3584661" y="2010018"/>
                <a:ext cx="127191" cy="141160"/>
              </a:xfrm>
              <a:prstGeom prst="rect">
                <a:avLst/>
              </a:prstGeom>
              <a:solidFill>
                <a:schemeClr val="accent3">
                  <a:lumMod val="60000"/>
                  <a:lumOff val="40000"/>
                </a:schemeClr>
              </a:solidFill>
              <a:ln w="0">
                <a:solidFill>
                  <a:schemeClr val="bg1"/>
                </a:solidFill>
                <a:miter lim="800000"/>
                <a:headEnd/>
                <a:tailEnd/>
              </a:ln>
            </p:spPr>
            <p:txBody>
              <a:bodyPr rtlCol="0" anchor="b"/>
              <a:lstStyle/>
              <a:p>
                <a:pPr marL="0" marR="0" lvl="0" indent="0" algn="l"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 name="Rectangle 44">
                <a:extLst>
                  <a:ext uri="{FF2B5EF4-FFF2-40B4-BE49-F238E27FC236}">
                    <a16:creationId xmlns:a16="http://schemas.microsoft.com/office/drawing/2014/main" id="{A570A648-42E2-80AA-31A4-DB781ED028CF}"/>
                  </a:ext>
                </a:extLst>
              </p:cNvPr>
              <p:cNvSpPr/>
              <p:nvPr/>
            </p:nvSpPr>
            <p:spPr bwMode="auto">
              <a:xfrm>
                <a:off x="4037750" y="2010018"/>
                <a:ext cx="127191" cy="141160"/>
              </a:xfrm>
              <a:prstGeom prst="rect">
                <a:avLst/>
              </a:prstGeom>
              <a:solidFill>
                <a:srgbClr val="E1471D"/>
              </a:solidFill>
              <a:ln w="0">
                <a:solidFill>
                  <a:schemeClr val="bg1"/>
                </a:solidFill>
                <a:miter lim="800000"/>
                <a:headEnd/>
                <a:tailEnd/>
              </a:ln>
            </p:spPr>
            <p:txBody>
              <a:bodyPr rtlCol="0" anchor="b"/>
              <a:lstStyle/>
              <a:p>
                <a:pPr marL="0" marR="0" lvl="0" indent="0" algn="l"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31760" name="Group 31759">
            <a:extLst>
              <a:ext uri="{FF2B5EF4-FFF2-40B4-BE49-F238E27FC236}">
                <a16:creationId xmlns:a16="http://schemas.microsoft.com/office/drawing/2014/main" id="{5DDA0BF4-6DE4-AFD9-790D-16966433DCB3}"/>
              </a:ext>
            </a:extLst>
          </p:cNvPr>
          <p:cNvGrpSpPr/>
          <p:nvPr/>
        </p:nvGrpSpPr>
        <p:grpSpPr>
          <a:xfrm>
            <a:off x="1463389" y="5582986"/>
            <a:ext cx="6322003" cy="374852"/>
            <a:chOff x="1463389" y="5278738"/>
            <a:chExt cx="6322003" cy="374852"/>
          </a:xfrm>
        </p:grpSpPr>
        <p:grpSp>
          <p:nvGrpSpPr>
            <p:cNvPr id="31759" name="Group 31758">
              <a:extLst>
                <a:ext uri="{FF2B5EF4-FFF2-40B4-BE49-F238E27FC236}">
                  <a16:creationId xmlns:a16="http://schemas.microsoft.com/office/drawing/2014/main" id="{F32BC511-4126-BB53-59AE-F079BC79EA8F}"/>
                </a:ext>
              </a:extLst>
            </p:cNvPr>
            <p:cNvGrpSpPr/>
            <p:nvPr/>
          </p:nvGrpSpPr>
          <p:grpSpPr>
            <a:xfrm>
              <a:off x="1712016" y="5278738"/>
              <a:ext cx="5836864" cy="64008"/>
              <a:chOff x="1712016" y="5278738"/>
              <a:chExt cx="5836864" cy="64008"/>
            </a:xfrm>
          </p:grpSpPr>
          <p:cxnSp>
            <p:nvCxnSpPr>
              <p:cNvPr id="48" name="Straight Connector 47">
                <a:extLst>
                  <a:ext uri="{FF2B5EF4-FFF2-40B4-BE49-F238E27FC236}">
                    <a16:creationId xmlns:a16="http://schemas.microsoft.com/office/drawing/2014/main" id="{87AE3E22-5894-3652-5A56-88E79AE080F5}"/>
                  </a:ext>
                </a:extLst>
              </p:cNvPr>
              <p:cNvCxnSpPr>
                <a:cxnSpLocks/>
              </p:cNvCxnSpPr>
              <p:nvPr/>
            </p:nvCxnSpPr>
            <p:spPr bwMode="auto">
              <a:xfrm>
                <a:off x="1717040" y="5291438"/>
                <a:ext cx="5831840" cy="0"/>
              </a:xfrm>
              <a:prstGeom prst="line">
                <a:avLst/>
              </a:prstGeom>
              <a:noFill/>
              <a:ln w="28575" cap="flat" cmpd="sng" algn="ctr">
                <a:solidFill>
                  <a:schemeClr val="bg1"/>
                </a:solidFill>
                <a:prstDash val="solid"/>
                <a:round/>
                <a:headEnd type="none" w="med" len="med"/>
                <a:tailEnd type="none" w="med" len="med"/>
              </a:ln>
              <a:effectLst/>
            </p:spPr>
          </p:cxnSp>
          <p:grpSp>
            <p:nvGrpSpPr>
              <p:cNvPr id="31745" name="Group 31744">
                <a:extLst>
                  <a:ext uri="{FF2B5EF4-FFF2-40B4-BE49-F238E27FC236}">
                    <a16:creationId xmlns:a16="http://schemas.microsoft.com/office/drawing/2014/main" id="{44A06D50-6D62-7BAC-E0E0-707765783B7B}"/>
                  </a:ext>
                </a:extLst>
              </p:cNvPr>
              <p:cNvGrpSpPr/>
              <p:nvPr/>
            </p:nvGrpSpPr>
            <p:grpSpPr>
              <a:xfrm>
                <a:off x="1712016" y="5278738"/>
                <a:ext cx="5823802" cy="64008"/>
                <a:chOff x="1712016" y="5291438"/>
                <a:chExt cx="5823802" cy="64008"/>
              </a:xfrm>
            </p:grpSpPr>
            <p:cxnSp>
              <p:nvCxnSpPr>
                <p:cNvPr id="50" name="Straight Connector 49">
                  <a:extLst>
                    <a:ext uri="{FF2B5EF4-FFF2-40B4-BE49-F238E27FC236}">
                      <a16:creationId xmlns:a16="http://schemas.microsoft.com/office/drawing/2014/main" id="{597C1579-0BF5-11E6-B2E4-CD6C9399EA55}"/>
                    </a:ext>
                  </a:extLst>
                </p:cNvPr>
                <p:cNvCxnSpPr>
                  <a:cxnSpLocks/>
                </p:cNvCxnSpPr>
                <p:nvPr/>
              </p:nvCxnSpPr>
              <p:spPr bwMode="auto">
                <a:xfrm>
                  <a:off x="1712016" y="5291438"/>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3AEAA188-6E49-E5AF-3490-FA945BDB0D56}"/>
                    </a:ext>
                  </a:extLst>
                </p:cNvPr>
                <p:cNvCxnSpPr>
                  <a:cxnSpLocks/>
                </p:cNvCxnSpPr>
                <p:nvPr/>
              </p:nvCxnSpPr>
              <p:spPr bwMode="auto">
                <a:xfrm>
                  <a:off x="2294396" y="5291438"/>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5AF7476B-9935-4E18-A4B4-E53E64327F8E}"/>
                    </a:ext>
                  </a:extLst>
                </p:cNvPr>
                <p:cNvCxnSpPr>
                  <a:cxnSpLocks/>
                </p:cNvCxnSpPr>
                <p:nvPr/>
              </p:nvCxnSpPr>
              <p:spPr bwMode="auto">
                <a:xfrm>
                  <a:off x="2876776" y="5291438"/>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BB3B9AFA-84B2-5241-A173-8D60B2B59278}"/>
                    </a:ext>
                  </a:extLst>
                </p:cNvPr>
                <p:cNvCxnSpPr>
                  <a:cxnSpLocks/>
                </p:cNvCxnSpPr>
                <p:nvPr/>
              </p:nvCxnSpPr>
              <p:spPr bwMode="auto">
                <a:xfrm>
                  <a:off x="3459156" y="5291438"/>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00274015-157E-7B09-C6C1-B35E6DFB8908}"/>
                    </a:ext>
                  </a:extLst>
                </p:cNvPr>
                <p:cNvCxnSpPr>
                  <a:cxnSpLocks/>
                </p:cNvCxnSpPr>
                <p:nvPr/>
              </p:nvCxnSpPr>
              <p:spPr bwMode="auto">
                <a:xfrm>
                  <a:off x="4041536" y="5291438"/>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EE78555D-45E2-A8C9-65CB-280DA97CAB63}"/>
                    </a:ext>
                  </a:extLst>
                </p:cNvPr>
                <p:cNvCxnSpPr>
                  <a:cxnSpLocks/>
                </p:cNvCxnSpPr>
                <p:nvPr/>
              </p:nvCxnSpPr>
              <p:spPr bwMode="auto">
                <a:xfrm>
                  <a:off x="4623916" y="5291438"/>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BFA56314-14B4-11F2-0D67-D22143048129}"/>
                    </a:ext>
                  </a:extLst>
                </p:cNvPr>
                <p:cNvCxnSpPr>
                  <a:cxnSpLocks/>
                </p:cNvCxnSpPr>
                <p:nvPr/>
              </p:nvCxnSpPr>
              <p:spPr bwMode="auto">
                <a:xfrm>
                  <a:off x="5206296" y="5291438"/>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DFEA12D7-8D0F-EC14-4528-20D03F8CC32C}"/>
                    </a:ext>
                  </a:extLst>
                </p:cNvPr>
                <p:cNvCxnSpPr>
                  <a:cxnSpLocks/>
                </p:cNvCxnSpPr>
                <p:nvPr/>
              </p:nvCxnSpPr>
              <p:spPr bwMode="auto">
                <a:xfrm>
                  <a:off x="5788676" y="5291438"/>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12BC134F-594F-E023-BFB8-39C19E960975}"/>
                    </a:ext>
                  </a:extLst>
                </p:cNvPr>
                <p:cNvCxnSpPr>
                  <a:cxnSpLocks/>
                </p:cNvCxnSpPr>
                <p:nvPr/>
              </p:nvCxnSpPr>
              <p:spPr bwMode="auto">
                <a:xfrm>
                  <a:off x="6371056" y="5291438"/>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7F65CCA1-8A08-BCAB-0BC1-ABC2998492B8}"/>
                    </a:ext>
                  </a:extLst>
                </p:cNvPr>
                <p:cNvCxnSpPr>
                  <a:cxnSpLocks/>
                </p:cNvCxnSpPr>
                <p:nvPr/>
              </p:nvCxnSpPr>
              <p:spPr bwMode="auto">
                <a:xfrm>
                  <a:off x="6953436" y="5291438"/>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744" name="Straight Connector 31743">
                  <a:extLst>
                    <a:ext uri="{FF2B5EF4-FFF2-40B4-BE49-F238E27FC236}">
                      <a16:creationId xmlns:a16="http://schemas.microsoft.com/office/drawing/2014/main" id="{775D1B01-54FF-21D6-83FC-2FBBFDDE292B}"/>
                    </a:ext>
                  </a:extLst>
                </p:cNvPr>
                <p:cNvCxnSpPr>
                  <a:cxnSpLocks/>
                </p:cNvCxnSpPr>
                <p:nvPr/>
              </p:nvCxnSpPr>
              <p:spPr bwMode="auto">
                <a:xfrm>
                  <a:off x="7535818" y="5291438"/>
                  <a:ext cx="0" cy="64008"/>
                </a:xfrm>
                <a:prstGeom prst="line">
                  <a:avLst/>
                </a:prstGeom>
                <a:noFill/>
                <a:ln w="28575" cap="flat" cmpd="sng" algn="ctr">
                  <a:solidFill>
                    <a:schemeClr val="bg1"/>
                  </a:solidFill>
                  <a:prstDash val="solid"/>
                  <a:round/>
                  <a:headEnd type="none" w="med" len="med"/>
                  <a:tailEnd type="none" w="med" len="med"/>
                </a:ln>
                <a:effectLst/>
              </p:spPr>
            </p:cxnSp>
          </p:grpSp>
        </p:grpSp>
        <p:sp>
          <p:nvSpPr>
            <p:cNvPr id="31748" name="TextBox 31747">
              <a:extLst>
                <a:ext uri="{FF2B5EF4-FFF2-40B4-BE49-F238E27FC236}">
                  <a16:creationId xmlns:a16="http://schemas.microsoft.com/office/drawing/2014/main" id="{F95B6553-9F65-9E68-CA2E-A485CB1DE969}"/>
                </a:ext>
              </a:extLst>
            </p:cNvPr>
            <p:cNvSpPr txBox="1"/>
            <p:nvPr/>
          </p:nvSpPr>
          <p:spPr bwMode="auto">
            <a:xfrm>
              <a:off x="1463389" y="5315036"/>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1749" name="TextBox 31748">
              <a:extLst>
                <a:ext uri="{FF2B5EF4-FFF2-40B4-BE49-F238E27FC236}">
                  <a16:creationId xmlns:a16="http://schemas.microsoft.com/office/drawing/2014/main" id="{386B5D50-057D-C03B-F2DF-838D446A621C}"/>
                </a:ext>
              </a:extLst>
            </p:cNvPr>
            <p:cNvSpPr txBox="1"/>
            <p:nvPr/>
          </p:nvSpPr>
          <p:spPr bwMode="auto">
            <a:xfrm>
              <a:off x="2096448" y="531503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1750" name="TextBox 31749">
              <a:extLst>
                <a:ext uri="{FF2B5EF4-FFF2-40B4-BE49-F238E27FC236}">
                  <a16:creationId xmlns:a16="http://schemas.microsoft.com/office/drawing/2014/main" id="{88B4CFD9-2087-C86A-C05C-F55133495F1E}"/>
                </a:ext>
              </a:extLst>
            </p:cNvPr>
            <p:cNvSpPr txBox="1"/>
            <p:nvPr/>
          </p:nvSpPr>
          <p:spPr bwMode="auto">
            <a:xfrm>
              <a:off x="2678659" y="531503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1751" name="TextBox 31750">
              <a:extLst>
                <a:ext uri="{FF2B5EF4-FFF2-40B4-BE49-F238E27FC236}">
                  <a16:creationId xmlns:a16="http://schemas.microsoft.com/office/drawing/2014/main" id="{856125FC-FE44-2645-BF9C-346E1288006F}"/>
                </a:ext>
              </a:extLst>
            </p:cNvPr>
            <p:cNvSpPr txBox="1"/>
            <p:nvPr/>
          </p:nvSpPr>
          <p:spPr bwMode="auto">
            <a:xfrm>
              <a:off x="3262795" y="531503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1752" name="TextBox 31751">
              <a:extLst>
                <a:ext uri="{FF2B5EF4-FFF2-40B4-BE49-F238E27FC236}">
                  <a16:creationId xmlns:a16="http://schemas.microsoft.com/office/drawing/2014/main" id="{80F6DC41-3C32-2057-AC71-122EF05E8999}"/>
                </a:ext>
              </a:extLst>
            </p:cNvPr>
            <p:cNvSpPr txBox="1"/>
            <p:nvPr/>
          </p:nvSpPr>
          <p:spPr bwMode="auto">
            <a:xfrm>
              <a:off x="3845006" y="531503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1753" name="TextBox 31752">
              <a:extLst>
                <a:ext uri="{FF2B5EF4-FFF2-40B4-BE49-F238E27FC236}">
                  <a16:creationId xmlns:a16="http://schemas.microsoft.com/office/drawing/2014/main" id="{52148D02-D242-AF65-131A-5EEFED9B99CF}"/>
                </a:ext>
              </a:extLst>
            </p:cNvPr>
            <p:cNvSpPr txBox="1"/>
            <p:nvPr/>
          </p:nvSpPr>
          <p:spPr bwMode="auto">
            <a:xfrm>
              <a:off x="4481239" y="5315036"/>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754" name="TextBox 31753">
              <a:extLst>
                <a:ext uri="{FF2B5EF4-FFF2-40B4-BE49-F238E27FC236}">
                  <a16:creationId xmlns:a16="http://schemas.microsoft.com/office/drawing/2014/main" id="{CD7F8551-02C6-FB6A-F864-84D1EA37DD4D}"/>
                </a:ext>
              </a:extLst>
            </p:cNvPr>
            <p:cNvSpPr txBox="1"/>
            <p:nvPr/>
          </p:nvSpPr>
          <p:spPr bwMode="auto">
            <a:xfrm>
              <a:off x="5008178" y="531503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1755" name="TextBox 31754">
              <a:extLst>
                <a:ext uri="{FF2B5EF4-FFF2-40B4-BE49-F238E27FC236}">
                  <a16:creationId xmlns:a16="http://schemas.microsoft.com/office/drawing/2014/main" id="{FD787E91-9891-6EE6-7180-6220C7F7391A}"/>
                </a:ext>
              </a:extLst>
            </p:cNvPr>
            <p:cNvSpPr txBox="1"/>
            <p:nvPr/>
          </p:nvSpPr>
          <p:spPr bwMode="auto">
            <a:xfrm>
              <a:off x="5589139" y="531503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1756" name="TextBox 31755">
              <a:extLst>
                <a:ext uri="{FF2B5EF4-FFF2-40B4-BE49-F238E27FC236}">
                  <a16:creationId xmlns:a16="http://schemas.microsoft.com/office/drawing/2014/main" id="{9608AB11-840B-BCAB-07E0-78311179B522}"/>
                </a:ext>
              </a:extLst>
            </p:cNvPr>
            <p:cNvSpPr txBox="1"/>
            <p:nvPr/>
          </p:nvSpPr>
          <p:spPr bwMode="auto">
            <a:xfrm>
              <a:off x="6177066" y="531503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1757" name="TextBox 31756">
              <a:extLst>
                <a:ext uri="{FF2B5EF4-FFF2-40B4-BE49-F238E27FC236}">
                  <a16:creationId xmlns:a16="http://schemas.microsoft.com/office/drawing/2014/main" id="{32A30B82-E18A-A8CD-57D2-0AB563B1C106}"/>
                </a:ext>
              </a:extLst>
            </p:cNvPr>
            <p:cNvSpPr txBox="1"/>
            <p:nvPr/>
          </p:nvSpPr>
          <p:spPr bwMode="auto">
            <a:xfrm>
              <a:off x="6759277" y="531503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1758" name="TextBox 31757">
              <a:extLst>
                <a:ext uri="{FF2B5EF4-FFF2-40B4-BE49-F238E27FC236}">
                  <a16:creationId xmlns:a16="http://schemas.microsoft.com/office/drawing/2014/main" id="{EC82F5F1-8FAD-7269-571A-2669C849BFE2}"/>
                </a:ext>
              </a:extLst>
            </p:cNvPr>
            <p:cNvSpPr txBox="1"/>
            <p:nvPr/>
          </p:nvSpPr>
          <p:spPr bwMode="auto">
            <a:xfrm>
              <a:off x="7288140" y="5315036"/>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grpSp>
      <p:sp>
        <p:nvSpPr>
          <p:cNvPr id="2" name="TextBox 1">
            <a:extLst>
              <a:ext uri="{FF2B5EF4-FFF2-40B4-BE49-F238E27FC236}">
                <a16:creationId xmlns:a16="http://schemas.microsoft.com/office/drawing/2014/main" id="{815F1347-8D5C-5F87-C34B-3CDF5CCBEA71}"/>
              </a:ext>
            </a:extLst>
          </p:cNvPr>
          <p:cNvSpPr txBox="1"/>
          <p:nvPr/>
        </p:nvSpPr>
        <p:spPr bwMode="auto">
          <a:xfrm>
            <a:off x="902060" y="2591762"/>
            <a:ext cx="1537600" cy="2821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Diarrhea</a:t>
            </a:r>
          </a:p>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Fatigue</a:t>
            </a:r>
          </a:p>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Arthralgia</a:t>
            </a:r>
          </a:p>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Neutropenia</a:t>
            </a:r>
          </a:p>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Leukopenia</a:t>
            </a:r>
          </a:p>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Abdominal pain</a:t>
            </a:r>
          </a:p>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Nausea</a:t>
            </a:r>
          </a:p>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Hot flush</a:t>
            </a:r>
          </a:p>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Anemia</a:t>
            </a:r>
          </a:p>
        </p:txBody>
      </p:sp>
      <p:grpSp>
        <p:nvGrpSpPr>
          <p:cNvPr id="31823" name="Group 31822">
            <a:extLst>
              <a:ext uri="{FF2B5EF4-FFF2-40B4-BE49-F238E27FC236}">
                <a16:creationId xmlns:a16="http://schemas.microsoft.com/office/drawing/2014/main" id="{C5B124DB-DFBC-F9C4-7440-EB933685C8BD}"/>
              </a:ext>
            </a:extLst>
          </p:cNvPr>
          <p:cNvGrpSpPr/>
          <p:nvPr/>
        </p:nvGrpSpPr>
        <p:grpSpPr>
          <a:xfrm>
            <a:off x="3357899" y="4452748"/>
            <a:ext cx="1818481" cy="338554"/>
            <a:chOff x="3357899" y="4151041"/>
            <a:chExt cx="1818481" cy="338554"/>
          </a:xfrm>
        </p:grpSpPr>
        <p:sp>
          <p:nvSpPr>
            <p:cNvPr id="14" name="Rectangle 13">
              <a:extLst>
                <a:ext uri="{FF2B5EF4-FFF2-40B4-BE49-F238E27FC236}">
                  <a16:creationId xmlns:a16="http://schemas.microsoft.com/office/drawing/2014/main" id="{928C19C9-B9EE-CF0C-5C86-8AF16F40E038}"/>
                </a:ext>
              </a:extLst>
            </p:cNvPr>
            <p:cNvSpPr/>
            <p:nvPr/>
          </p:nvSpPr>
          <p:spPr bwMode="auto">
            <a:xfrm>
              <a:off x="3965575" y="4193318"/>
              <a:ext cx="659651" cy="254000"/>
            </a:xfrm>
            <a:prstGeom prst="rect">
              <a:avLst/>
            </a:prstGeom>
            <a:solidFill>
              <a:schemeClr val="accent2">
                <a:lumMod val="40000"/>
                <a:lumOff val="6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 name="Rectangle 22">
              <a:extLst>
                <a:ext uri="{FF2B5EF4-FFF2-40B4-BE49-F238E27FC236}">
                  <a16:creationId xmlns:a16="http://schemas.microsoft.com/office/drawing/2014/main" id="{BC8D8660-BEDE-0556-0C36-554DB712A2F3}"/>
                </a:ext>
              </a:extLst>
            </p:cNvPr>
            <p:cNvSpPr/>
            <p:nvPr/>
          </p:nvSpPr>
          <p:spPr bwMode="auto">
            <a:xfrm>
              <a:off x="4625227" y="4193318"/>
              <a:ext cx="214620" cy="254000"/>
            </a:xfrm>
            <a:prstGeom prst="rect">
              <a:avLst/>
            </a:prstGeom>
            <a:solidFill>
              <a:schemeClr val="accent3">
                <a:lumMod val="20000"/>
                <a:lumOff val="8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4" name="TextBox 31773">
              <a:extLst>
                <a:ext uri="{FF2B5EF4-FFF2-40B4-BE49-F238E27FC236}">
                  <a16:creationId xmlns:a16="http://schemas.microsoft.com/office/drawing/2014/main" id="{54C038B5-914E-BD86-BD4A-C465A53569F8}"/>
                </a:ext>
              </a:extLst>
            </p:cNvPr>
            <p:cNvSpPr txBox="1"/>
            <p:nvPr/>
          </p:nvSpPr>
          <p:spPr bwMode="auto">
            <a:xfrm>
              <a:off x="3357899" y="415104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1775" name="TextBox 31774">
              <a:extLst>
                <a:ext uri="{FF2B5EF4-FFF2-40B4-BE49-F238E27FC236}">
                  <a16:creationId xmlns:a16="http://schemas.microsoft.com/office/drawing/2014/main" id="{E8DC76BE-6193-D823-9260-4873BCA167EB}"/>
                </a:ext>
              </a:extLst>
            </p:cNvPr>
            <p:cNvSpPr txBox="1"/>
            <p:nvPr/>
          </p:nvSpPr>
          <p:spPr bwMode="auto">
            <a:xfrm>
              <a:off x="4887518" y="4151041"/>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31786" name="Rectangle 31785">
              <a:extLst>
                <a:ext uri="{FF2B5EF4-FFF2-40B4-BE49-F238E27FC236}">
                  <a16:creationId xmlns:a16="http://schemas.microsoft.com/office/drawing/2014/main" id="{6835E7CC-5FF2-F623-9E0B-913510972B86}"/>
                </a:ext>
              </a:extLst>
            </p:cNvPr>
            <p:cNvSpPr/>
            <p:nvPr/>
          </p:nvSpPr>
          <p:spPr bwMode="auto">
            <a:xfrm>
              <a:off x="3769756" y="4193318"/>
              <a:ext cx="195816" cy="254000"/>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5" name="Rectangle 31794">
              <a:extLst>
                <a:ext uri="{FF2B5EF4-FFF2-40B4-BE49-F238E27FC236}">
                  <a16:creationId xmlns:a16="http://schemas.microsoft.com/office/drawing/2014/main" id="{E3744990-D0AF-8880-F663-CB68B3DAC3B1}"/>
                </a:ext>
              </a:extLst>
            </p:cNvPr>
            <p:cNvSpPr/>
            <p:nvPr/>
          </p:nvSpPr>
          <p:spPr bwMode="auto">
            <a:xfrm>
              <a:off x="3752348" y="4193318"/>
              <a:ext cx="18288" cy="254000"/>
            </a:xfrm>
            <a:prstGeom prst="rect">
              <a:avLst/>
            </a:prstGeom>
            <a:solidFill>
              <a:srgbClr val="01587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4" name="Rectangle 31803">
              <a:extLst>
                <a:ext uri="{FF2B5EF4-FFF2-40B4-BE49-F238E27FC236}">
                  <a16:creationId xmlns:a16="http://schemas.microsoft.com/office/drawing/2014/main" id="{514ED4A0-1524-86FB-2172-3788412B3C62}"/>
                </a:ext>
              </a:extLst>
            </p:cNvPr>
            <p:cNvSpPr/>
            <p:nvPr/>
          </p:nvSpPr>
          <p:spPr bwMode="auto">
            <a:xfrm>
              <a:off x="4837714" y="4193318"/>
              <a:ext cx="49721" cy="254000"/>
            </a:xfrm>
            <a:prstGeom prst="rect">
              <a:avLst/>
            </a:prstGeom>
            <a:solidFill>
              <a:schemeClr val="accent3">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816" name="Group 31815">
            <a:extLst>
              <a:ext uri="{FF2B5EF4-FFF2-40B4-BE49-F238E27FC236}">
                <a16:creationId xmlns:a16="http://schemas.microsoft.com/office/drawing/2014/main" id="{5921D30D-E650-0285-6DFC-06DB5DCE520A}"/>
              </a:ext>
            </a:extLst>
          </p:cNvPr>
          <p:cNvGrpSpPr/>
          <p:nvPr/>
        </p:nvGrpSpPr>
        <p:grpSpPr>
          <a:xfrm>
            <a:off x="1806135" y="2603542"/>
            <a:ext cx="3363895" cy="338554"/>
            <a:chOff x="1806135" y="2299294"/>
            <a:chExt cx="3363895" cy="338554"/>
          </a:xfrm>
        </p:grpSpPr>
        <p:sp>
          <p:nvSpPr>
            <p:cNvPr id="3" name="Rectangle 2">
              <a:extLst>
                <a:ext uri="{FF2B5EF4-FFF2-40B4-BE49-F238E27FC236}">
                  <a16:creationId xmlns:a16="http://schemas.microsoft.com/office/drawing/2014/main" id="{60C9EBF5-6A59-2CD6-29D2-2B2394242F37}"/>
                </a:ext>
              </a:extLst>
            </p:cNvPr>
            <p:cNvSpPr/>
            <p:nvPr/>
          </p:nvSpPr>
          <p:spPr bwMode="auto">
            <a:xfrm>
              <a:off x="3262795" y="2341571"/>
              <a:ext cx="1362431" cy="254000"/>
            </a:xfrm>
            <a:prstGeom prst="rect">
              <a:avLst/>
            </a:prstGeom>
            <a:solidFill>
              <a:schemeClr val="accent2">
                <a:lumMod val="40000"/>
                <a:lumOff val="6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 name="Rectangle 16">
              <a:extLst>
                <a:ext uri="{FF2B5EF4-FFF2-40B4-BE49-F238E27FC236}">
                  <a16:creationId xmlns:a16="http://schemas.microsoft.com/office/drawing/2014/main" id="{4F2D16D4-30F6-2F33-A573-E6337AD2DAB3}"/>
                </a:ext>
              </a:extLst>
            </p:cNvPr>
            <p:cNvSpPr/>
            <p:nvPr/>
          </p:nvSpPr>
          <p:spPr bwMode="auto">
            <a:xfrm>
              <a:off x="4625226" y="2341571"/>
              <a:ext cx="185155" cy="254000"/>
            </a:xfrm>
            <a:prstGeom prst="rect">
              <a:avLst/>
            </a:prstGeom>
            <a:solidFill>
              <a:schemeClr val="accent3">
                <a:lumMod val="20000"/>
                <a:lumOff val="8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2" name="TextBox 31761">
              <a:extLst>
                <a:ext uri="{FF2B5EF4-FFF2-40B4-BE49-F238E27FC236}">
                  <a16:creationId xmlns:a16="http://schemas.microsoft.com/office/drawing/2014/main" id="{330DF578-FA4E-43CB-7658-964E7B9C34EF}"/>
                </a:ext>
              </a:extLst>
            </p:cNvPr>
            <p:cNvSpPr txBox="1"/>
            <p:nvPr/>
          </p:nvSpPr>
          <p:spPr bwMode="auto">
            <a:xfrm>
              <a:off x="1806135" y="229929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84</a:t>
              </a:r>
            </a:p>
          </p:txBody>
        </p:sp>
        <p:sp>
          <p:nvSpPr>
            <p:cNvPr id="31763" name="TextBox 31762">
              <a:extLst>
                <a:ext uri="{FF2B5EF4-FFF2-40B4-BE49-F238E27FC236}">
                  <a16:creationId xmlns:a16="http://schemas.microsoft.com/office/drawing/2014/main" id="{D0896BFB-4753-9B94-5CDB-8653E9285E9B}"/>
                </a:ext>
              </a:extLst>
            </p:cNvPr>
            <p:cNvSpPr txBox="1"/>
            <p:nvPr/>
          </p:nvSpPr>
          <p:spPr bwMode="auto">
            <a:xfrm>
              <a:off x="4881168" y="2299294"/>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31780" name="Rectangle 31779">
              <a:extLst>
                <a:ext uri="{FF2B5EF4-FFF2-40B4-BE49-F238E27FC236}">
                  <a16:creationId xmlns:a16="http://schemas.microsoft.com/office/drawing/2014/main" id="{C4B8A15F-DB92-05DF-E36D-A47D518337E5}"/>
                </a:ext>
              </a:extLst>
            </p:cNvPr>
            <p:cNvSpPr/>
            <p:nvPr/>
          </p:nvSpPr>
          <p:spPr bwMode="auto">
            <a:xfrm>
              <a:off x="2427841" y="2341571"/>
              <a:ext cx="872142" cy="254000"/>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89" name="Rectangle 31788">
              <a:extLst>
                <a:ext uri="{FF2B5EF4-FFF2-40B4-BE49-F238E27FC236}">
                  <a16:creationId xmlns:a16="http://schemas.microsoft.com/office/drawing/2014/main" id="{57AE0F25-ED04-FF51-931B-863B7741B0DE}"/>
                </a:ext>
              </a:extLst>
            </p:cNvPr>
            <p:cNvSpPr/>
            <p:nvPr/>
          </p:nvSpPr>
          <p:spPr bwMode="auto">
            <a:xfrm>
              <a:off x="2199190" y="2341571"/>
              <a:ext cx="228651" cy="254000"/>
            </a:xfrm>
            <a:prstGeom prst="rect">
              <a:avLst/>
            </a:prstGeom>
            <a:solidFill>
              <a:srgbClr val="01587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8" name="Rectangle 31797">
              <a:extLst>
                <a:ext uri="{FF2B5EF4-FFF2-40B4-BE49-F238E27FC236}">
                  <a16:creationId xmlns:a16="http://schemas.microsoft.com/office/drawing/2014/main" id="{724951F6-7327-57C7-53D3-AD4AC2551DE3}"/>
                </a:ext>
              </a:extLst>
            </p:cNvPr>
            <p:cNvSpPr/>
            <p:nvPr/>
          </p:nvSpPr>
          <p:spPr bwMode="auto">
            <a:xfrm>
              <a:off x="4810381" y="2341571"/>
              <a:ext cx="54864" cy="254000"/>
            </a:xfrm>
            <a:prstGeom prst="rect">
              <a:avLst/>
            </a:prstGeom>
            <a:solidFill>
              <a:schemeClr val="accent3">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7" name="Rectangle 31806">
              <a:extLst>
                <a:ext uri="{FF2B5EF4-FFF2-40B4-BE49-F238E27FC236}">
                  <a16:creationId xmlns:a16="http://schemas.microsoft.com/office/drawing/2014/main" id="{C9271761-7522-42AC-A68B-7580C9579D86}"/>
                </a:ext>
              </a:extLst>
            </p:cNvPr>
            <p:cNvSpPr/>
            <p:nvPr/>
          </p:nvSpPr>
          <p:spPr bwMode="auto">
            <a:xfrm>
              <a:off x="4866533" y="2341571"/>
              <a:ext cx="9144" cy="25400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817" name="Group 31816">
            <a:extLst>
              <a:ext uri="{FF2B5EF4-FFF2-40B4-BE49-F238E27FC236}">
                <a16:creationId xmlns:a16="http://schemas.microsoft.com/office/drawing/2014/main" id="{CA5F1972-D2F6-7960-6044-FD1D5461DBDC}"/>
              </a:ext>
            </a:extLst>
          </p:cNvPr>
          <p:cNvGrpSpPr/>
          <p:nvPr/>
        </p:nvGrpSpPr>
        <p:grpSpPr>
          <a:xfrm>
            <a:off x="3044737" y="2911743"/>
            <a:ext cx="2502537" cy="338554"/>
            <a:chOff x="3044737" y="2623529"/>
            <a:chExt cx="2502537" cy="338554"/>
          </a:xfrm>
        </p:grpSpPr>
        <p:sp>
          <p:nvSpPr>
            <p:cNvPr id="4" name="Rectangle 3">
              <a:extLst>
                <a:ext uri="{FF2B5EF4-FFF2-40B4-BE49-F238E27FC236}">
                  <a16:creationId xmlns:a16="http://schemas.microsoft.com/office/drawing/2014/main" id="{0F724FB8-2448-C060-FFE5-D1BF54B73EEA}"/>
                </a:ext>
              </a:extLst>
            </p:cNvPr>
            <p:cNvSpPr/>
            <p:nvPr/>
          </p:nvSpPr>
          <p:spPr bwMode="auto">
            <a:xfrm>
              <a:off x="3965575" y="2665806"/>
              <a:ext cx="659651" cy="254000"/>
            </a:xfrm>
            <a:prstGeom prst="rect">
              <a:avLst/>
            </a:prstGeom>
            <a:solidFill>
              <a:schemeClr val="accent2">
                <a:lumMod val="40000"/>
                <a:lumOff val="6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 name="Rectangle 17">
              <a:extLst>
                <a:ext uri="{FF2B5EF4-FFF2-40B4-BE49-F238E27FC236}">
                  <a16:creationId xmlns:a16="http://schemas.microsoft.com/office/drawing/2014/main" id="{7744DD04-B7B5-5872-A024-EC8D5E92ACEB}"/>
                </a:ext>
              </a:extLst>
            </p:cNvPr>
            <p:cNvSpPr/>
            <p:nvPr/>
          </p:nvSpPr>
          <p:spPr bwMode="auto">
            <a:xfrm>
              <a:off x="4625227" y="2665806"/>
              <a:ext cx="379854" cy="254000"/>
            </a:xfrm>
            <a:prstGeom prst="rect">
              <a:avLst/>
            </a:prstGeom>
            <a:solidFill>
              <a:schemeClr val="accent3">
                <a:lumMod val="20000"/>
                <a:lumOff val="8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4" name="TextBox 31763">
              <a:extLst>
                <a:ext uri="{FF2B5EF4-FFF2-40B4-BE49-F238E27FC236}">
                  <a16:creationId xmlns:a16="http://schemas.microsoft.com/office/drawing/2014/main" id="{34AF460F-5D2F-FEB6-8E2A-8446E2DC5BC2}"/>
                </a:ext>
              </a:extLst>
            </p:cNvPr>
            <p:cNvSpPr txBox="1"/>
            <p:nvPr/>
          </p:nvSpPr>
          <p:spPr bwMode="auto">
            <a:xfrm>
              <a:off x="3044737" y="2623529"/>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41</a:t>
              </a:r>
            </a:p>
          </p:txBody>
        </p:sp>
        <p:sp>
          <p:nvSpPr>
            <p:cNvPr id="31765" name="TextBox 31764">
              <a:extLst>
                <a:ext uri="{FF2B5EF4-FFF2-40B4-BE49-F238E27FC236}">
                  <a16:creationId xmlns:a16="http://schemas.microsoft.com/office/drawing/2014/main" id="{DD7AF162-B448-858A-04B8-72A1BB04E65F}"/>
                </a:ext>
              </a:extLst>
            </p:cNvPr>
            <p:cNvSpPr txBox="1"/>
            <p:nvPr/>
          </p:nvSpPr>
          <p:spPr bwMode="auto">
            <a:xfrm>
              <a:off x="5154218" y="2623529"/>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31781" name="Rectangle 31780">
              <a:extLst>
                <a:ext uri="{FF2B5EF4-FFF2-40B4-BE49-F238E27FC236}">
                  <a16:creationId xmlns:a16="http://schemas.microsoft.com/office/drawing/2014/main" id="{D54C3F4B-6266-F498-568A-761E02100F40}"/>
                </a:ext>
              </a:extLst>
            </p:cNvPr>
            <p:cNvSpPr/>
            <p:nvPr/>
          </p:nvSpPr>
          <p:spPr bwMode="auto">
            <a:xfrm>
              <a:off x="3524455" y="2665806"/>
              <a:ext cx="441118" cy="254000"/>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0" name="Rectangle 31789">
              <a:extLst>
                <a:ext uri="{FF2B5EF4-FFF2-40B4-BE49-F238E27FC236}">
                  <a16:creationId xmlns:a16="http://schemas.microsoft.com/office/drawing/2014/main" id="{982A43B2-1576-BAE3-523B-0E99C3EBADEB}"/>
                </a:ext>
              </a:extLst>
            </p:cNvPr>
            <p:cNvSpPr/>
            <p:nvPr/>
          </p:nvSpPr>
          <p:spPr bwMode="auto">
            <a:xfrm>
              <a:off x="3437793" y="2665806"/>
              <a:ext cx="86659" cy="254000"/>
            </a:xfrm>
            <a:prstGeom prst="rect">
              <a:avLst/>
            </a:prstGeom>
            <a:solidFill>
              <a:srgbClr val="01587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9" name="Rectangle 31798">
              <a:extLst>
                <a:ext uri="{FF2B5EF4-FFF2-40B4-BE49-F238E27FC236}">
                  <a16:creationId xmlns:a16="http://schemas.microsoft.com/office/drawing/2014/main" id="{05BC5766-8939-CD43-EFFC-311D4546DB55}"/>
                </a:ext>
              </a:extLst>
            </p:cNvPr>
            <p:cNvSpPr/>
            <p:nvPr/>
          </p:nvSpPr>
          <p:spPr bwMode="auto">
            <a:xfrm>
              <a:off x="5005081" y="2665806"/>
              <a:ext cx="128452" cy="254000"/>
            </a:xfrm>
            <a:prstGeom prst="rect">
              <a:avLst/>
            </a:prstGeom>
            <a:solidFill>
              <a:schemeClr val="accent3">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8" name="Rectangle 31807">
              <a:extLst>
                <a:ext uri="{FF2B5EF4-FFF2-40B4-BE49-F238E27FC236}">
                  <a16:creationId xmlns:a16="http://schemas.microsoft.com/office/drawing/2014/main" id="{C6D96CCF-D823-1633-47CE-F17C88A99715}"/>
                </a:ext>
              </a:extLst>
            </p:cNvPr>
            <p:cNvSpPr/>
            <p:nvPr/>
          </p:nvSpPr>
          <p:spPr bwMode="auto">
            <a:xfrm>
              <a:off x="5134558" y="2665806"/>
              <a:ext cx="9144" cy="25400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818" name="Group 31817">
            <a:extLst>
              <a:ext uri="{FF2B5EF4-FFF2-40B4-BE49-F238E27FC236}">
                <a16:creationId xmlns:a16="http://schemas.microsoft.com/office/drawing/2014/main" id="{6C595F8F-BD16-B126-1F81-10E4146078C0}"/>
              </a:ext>
            </a:extLst>
          </p:cNvPr>
          <p:cNvGrpSpPr/>
          <p:nvPr/>
        </p:nvGrpSpPr>
        <p:grpSpPr>
          <a:xfrm>
            <a:off x="3454329" y="3219944"/>
            <a:ext cx="2654920" cy="338554"/>
            <a:chOff x="3454329" y="2926491"/>
            <a:chExt cx="2654920" cy="338554"/>
          </a:xfrm>
        </p:grpSpPr>
        <p:sp>
          <p:nvSpPr>
            <p:cNvPr id="5" name="Rectangle 4">
              <a:extLst>
                <a:ext uri="{FF2B5EF4-FFF2-40B4-BE49-F238E27FC236}">
                  <a16:creationId xmlns:a16="http://schemas.microsoft.com/office/drawing/2014/main" id="{1795CF36-AA25-A3CC-99D1-A3B177D25828}"/>
                </a:ext>
              </a:extLst>
            </p:cNvPr>
            <p:cNvSpPr/>
            <p:nvPr/>
          </p:nvSpPr>
          <p:spPr bwMode="auto">
            <a:xfrm>
              <a:off x="4083051" y="2968768"/>
              <a:ext cx="542176" cy="254000"/>
            </a:xfrm>
            <a:prstGeom prst="rect">
              <a:avLst/>
            </a:prstGeom>
            <a:solidFill>
              <a:schemeClr val="accent2">
                <a:lumMod val="40000"/>
                <a:lumOff val="6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 name="Rectangle 18">
              <a:extLst>
                <a:ext uri="{FF2B5EF4-FFF2-40B4-BE49-F238E27FC236}">
                  <a16:creationId xmlns:a16="http://schemas.microsoft.com/office/drawing/2014/main" id="{AC1383DE-EA1F-86EC-0E83-D9AE379E26E4}"/>
                </a:ext>
              </a:extLst>
            </p:cNvPr>
            <p:cNvSpPr/>
            <p:nvPr/>
          </p:nvSpPr>
          <p:spPr bwMode="auto">
            <a:xfrm>
              <a:off x="4625226" y="2968768"/>
              <a:ext cx="758757" cy="254000"/>
            </a:xfrm>
            <a:prstGeom prst="rect">
              <a:avLst/>
            </a:prstGeom>
            <a:solidFill>
              <a:schemeClr val="accent3">
                <a:lumMod val="20000"/>
                <a:lumOff val="8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6" name="TextBox 31765">
              <a:extLst>
                <a:ext uri="{FF2B5EF4-FFF2-40B4-BE49-F238E27FC236}">
                  <a16:creationId xmlns:a16="http://schemas.microsoft.com/office/drawing/2014/main" id="{AEF32D5C-E766-9367-2009-B945018310E0}"/>
                </a:ext>
              </a:extLst>
            </p:cNvPr>
            <p:cNvSpPr txBox="1"/>
            <p:nvPr/>
          </p:nvSpPr>
          <p:spPr bwMode="auto">
            <a:xfrm>
              <a:off x="3454329" y="292649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p:txBody>
        </p:sp>
        <p:sp>
          <p:nvSpPr>
            <p:cNvPr id="31767" name="TextBox 31766">
              <a:extLst>
                <a:ext uri="{FF2B5EF4-FFF2-40B4-BE49-F238E27FC236}">
                  <a16:creationId xmlns:a16="http://schemas.microsoft.com/office/drawing/2014/main" id="{35A87406-6A71-C75A-F0B9-AE50EFDF65C6}"/>
                </a:ext>
              </a:extLst>
            </p:cNvPr>
            <p:cNvSpPr txBox="1"/>
            <p:nvPr/>
          </p:nvSpPr>
          <p:spPr bwMode="auto">
            <a:xfrm>
              <a:off x="5716193" y="292649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38</a:t>
              </a:r>
            </a:p>
          </p:txBody>
        </p:sp>
        <p:sp>
          <p:nvSpPr>
            <p:cNvPr id="31782" name="Rectangle 31781">
              <a:extLst>
                <a:ext uri="{FF2B5EF4-FFF2-40B4-BE49-F238E27FC236}">
                  <a16:creationId xmlns:a16="http://schemas.microsoft.com/office/drawing/2014/main" id="{99EE174F-89BD-1FD5-19C3-1CFFC7BD9CC8}"/>
                </a:ext>
              </a:extLst>
            </p:cNvPr>
            <p:cNvSpPr/>
            <p:nvPr/>
          </p:nvSpPr>
          <p:spPr bwMode="auto">
            <a:xfrm>
              <a:off x="3863921" y="2968768"/>
              <a:ext cx="219127" cy="254000"/>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1" name="Rectangle 31790">
              <a:extLst>
                <a:ext uri="{FF2B5EF4-FFF2-40B4-BE49-F238E27FC236}">
                  <a16:creationId xmlns:a16="http://schemas.microsoft.com/office/drawing/2014/main" id="{ED56606D-E580-945B-D26B-7C5DB492F1C5}"/>
                </a:ext>
              </a:extLst>
            </p:cNvPr>
            <p:cNvSpPr/>
            <p:nvPr/>
          </p:nvSpPr>
          <p:spPr bwMode="auto">
            <a:xfrm>
              <a:off x="3843746" y="2968768"/>
              <a:ext cx="18288" cy="254000"/>
            </a:xfrm>
            <a:prstGeom prst="rect">
              <a:avLst/>
            </a:prstGeom>
            <a:solidFill>
              <a:srgbClr val="01587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0" name="Rectangle 31799">
              <a:extLst>
                <a:ext uri="{FF2B5EF4-FFF2-40B4-BE49-F238E27FC236}">
                  <a16:creationId xmlns:a16="http://schemas.microsoft.com/office/drawing/2014/main" id="{FB2BBC57-79FA-A382-9A2C-70CEFF78398D}"/>
                </a:ext>
              </a:extLst>
            </p:cNvPr>
            <p:cNvSpPr/>
            <p:nvPr/>
          </p:nvSpPr>
          <p:spPr bwMode="auto">
            <a:xfrm>
              <a:off x="5379938" y="2968768"/>
              <a:ext cx="309661" cy="254000"/>
            </a:xfrm>
            <a:prstGeom prst="rect">
              <a:avLst/>
            </a:prstGeom>
            <a:solidFill>
              <a:schemeClr val="accent3">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9" name="Rectangle 31808">
              <a:extLst>
                <a:ext uri="{FF2B5EF4-FFF2-40B4-BE49-F238E27FC236}">
                  <a16:creationId xmlns:a16="http://schemas.microsoft.com/office/drawing/2014/main" id="{8FA9FC46-E568-F6E1-0004-4EF527BFDD17}"/>
                </a:ext>
              </a:extLst>
            </p:cNvPr>
            <p:cNvSpPr/>
            <p:nvPr/>
          </p:nvSpPr>
          <p:spPr bwMode="auto">
            <a:xfrm>
              <a:off x="5690567" y="2968768"/>
              <a:ext cx="18288" cy="25400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819" name="Group 31818">
            <a:extLst>
              <a:ext uri="{FF2B5EF4-FFF2-40B4-BE49-F238E27FC236}">
                <a16:creationId xmlns:a16="http://schemas.microsoft.com/office/drawing/2014/main" id="{B7021E00-8309-CB10-E164-156C9494BD93}"/>
              </a:ext>
            </a:extLst>
          </p:cNvPr>
          <p:cNvGrpSpPr/>
          <p:nvPr/>
        </p:nvGrpSpPr>
        <p:grpSpPr>
          <a:xfrm>
            <a:off x="2901706" y="3528145"/>
            <a:ext cx="2182599" cy="338554"/>
            <a:chOff x="2901706" y="3227866"/>
            <a:chExt cx="2182599" cy="338554"/>
          </a:xfrm>
        </p:grpSpPr>
        <p:sp>
          <p:nvSpPr>
            <p:cNvPr id="6" name="Rectangle 5">
              <a:extLst>
                <a:ext uri="{FF2B5EF4-FFF2-40B4-BE49-F238E27FC236}">
                  <a16:creationId xmlns:a16="http://schemas.microsoft.com/office/drawing/2014/main" id="{9F8FC8DA-708F-04A2-C2E2-0806A9ADEB12}"/>
                </a:ext>
              </a:extLst>
            </p:cNvPr>
            <p:cNvSpPr/>
            <p:nvPr/>
          </p:nvSpPr>
          <p:spPr bwMode="auto">
            <a:xfrm>
              <a:off x="4440386" y="3270143"/>
              <a:ext cx="184840" cy="254000"/>
            </a:xfrm>
            <a:prstGeom prst="rect">
              <a:avLst/>
            </a:prstGeom>
            <a:solidFill>
              <a:schemeClr val="accent2">
                <a:lumMod val="40000"/>
                <a:lumOff val="6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 name="Rectangle 19">
              <a:extLst>
                <a:ext uri="{FF2B5EF4-FFF2-40B4-BE49-F238E27FC236}">
                  <a16:creationId xmlns:a16="http://schemas.microsoft.com/office/drawing/2014/main" id="{4AEA3D13-370C-F5EA-77CC-F51EFDED282C}"/>
                </a:ext>
              </a:extLst>
            </p:cNvPr>
            <p:cNvSpPr/>
            <p:nvPr/>
          </p:nvSpPr>
          <p:spPr bwMode="auto">
            <a:xfrm>
              <a:off x="4625226" y="3270143"/>
              <a:ext cx="78725" cy="254000"/>
            </a:xfrm>
            <a:prstGeom prst="rect">
              <a:avLst/>
            </a:prstGeom>
            <a:solidFill>
              <a:schemeClr val="accent3">
                <a:lumMod val="20000"/>
                <a:lumOff val="8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8" name="TextBox 31767">
              <a:extLst>
                <a:ext uri="{FF2B5EF4-FFF2-40B4-BE49-F238E27FC236}">
                  <a16:creationId xmlns:a16="http://schemas.microsoft.com/office/drawing/2014/main" id="{48E43F7B-67D4-55C6-A138-5D625E42AA4C}"/>
                </a:ext>
              </a:extLst>
            </p:cNvPr>
            <p:cNvSpPr txBox="1"/>
            <p:nvPr/>
          </p:nvSpPr>
          <p:spPr bwMode="auto">
            <a:xfrm>
              <a:off x="2901706" y="322786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46</a:t>
              </a:r>
            </a:p>
          </p:txBody>
        </p:sp>
        <p:sp>
          <p:nvSpPr>
            <p:cNvPr id="31769" name="TextBox 31768">
              <a:extLst>
                <a:ext uri="{FF2B5EF4-FFF2-40B4-BE49-F238E27FC236}">
                  <a16:creationId xmlns:a16="http://schemas.microsoft.com/office/drawing/2014/main" id="{4CC98BA5-D3A3-CFA1-E3A2-4F1757BFA07D}"/>
                </a:ext>
              </a:extLst>
            </p:cNvPr>
            <p:cNvSpPr txBox="1"/>
            <p:nvPr/>
          </p:nvSpPr>
          <p:spPr bwMode="auto">
            <a:xfrm>
              <a:off x="4795443" y="3227866"/>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31783" name="Rectangle 31782">
              <a:extLst>
                <a:ext uri="{FF2B5EF4-FFF2-40B4-BE49-F238E27FC236}">
                  <a16:creationId xmlns:a16="http://schemas.microsoft.com/office/drawing/2014/main" id="{46711B2E-ACA2-E5F5-7910-1AFBACD79CD7}"/>
                </a:ext>
              </a:extLst>
            </p:cNvPr>
            <p:cNvSpPr/>
            <p:nvPr/>
          </p:nvSpPr>
          <p:spPr bwMode="auto">
            <a:xfrm>
              <a:off x="3863921" y="3270143"/>
              <a:ext cx="576460" cy="254000"/>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2" name="Rectangle 31791">
              <a:extLst>
                <a:ext uri="{FF2B5EF4-FFF2-40B4-BE49-F238E27FC236}">
                  <a16:creationId xmlns:a16="http://schemas.microsoft.com/office/drawing/2014/main" id="{CF434C79-2F7C-265F-D1E9-070154A36D39}"/>
                </a:ext>
              </a:extLst>
            </p:cNvPr>
            <p:cNvSpPr/>
            <p:nvPr/>
          </p:nvSpPr>
          <p:spPr bwMode="auto">
            <a:xfrm>
              <a:off x="3285573" y="3270143"/>
              <a:ext cx="578341" cy="254000"/>
            </a:xfrm>
            <a:prstGeom prst="rect">
              <a:avLst/>
            </a:prstGeom>
            <a:solidFill>
              <a:srgbClr val="01587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1" name="Rectangle 31800">
              <a:extLst>
                <a:ext uri="{FF2B5EF4-FFF2-40B4-BE49-F238E27FC236}">
                  <a16:creationId xmlns:a16="http://schemas.microsoft.com/office/drawing/2014/main" id="{AACDB363-84C2-4213-2DBB-423A41DDBCB2}"/>
                </a:ext>
              </a:extLst>
            </p:cNvPr>
            <p:cNvSpPr/>
            <p:nvPr/>
          </p:nvSpPr>
          <p:spPr bwMode="auto">
            <a:xfrm>
              <a:off x="4698981" y="3270143"/>
              <a:ext cx="71120" cy="254000"/>
            </a:xfrm>
            <a:prstGeom prst="rect">
              <a:avLst/>
            </a:prstGeom>
            <a:solidFill>
              <a:schemeClr val="accent3">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0" name="Rectangle 31809">
              <a:extLst>
                <a:ext uri="{FF2B5EF4-FFF2-40B4-BE49-F238E27FC236}">
                  <a16:creationId xmlns:a16="http://schemas.microsoft.com/office/drawing/2014/main" id="{C656FF72-9E21-3E7F-6426-D63D97B8313F}"/>
                </a:ext>
              </a:extLst>
            </p:cNvPr>
            <p:cNvSpPr/>
            <p:nvPr/>
          </p:nvSpPr>
          <p:spPr bwMode="auto">
            <a:xfrm>
              <a:off x="4772387" y="3270143"/>
              <a:ext cx="18288" cy="25400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820" name="Group 31819">
            <a:extLst>
              <a:ext uri="{FF2B5EF4-FFF2-40B4-BE49-F238E27FC236}">
                <a16:creationId xmlns:a16="http://schemas.microsoft.com/office/drawing/2014/main" id="{F1AB8DB1-8DE3-EAA1-BA13-285EEE3089E5}"/>
              </a:ext>
            </a:extLst>
          </p:cNvPr>
          <p:cNvGrpSpPr/>
          <p:nvPr/>
        </p:nvGrpSpPr>
        <p:grpSpPr>
          <a:xfrm>
            <a:off x="3131399" y="3836346"/>
            <a:ext cx="1978306" cy="338554"/>
            <a:chOff x="3131399" y="3546704"/>
            <a:chExt cx="1978306" cy="338554"/>
          </a:xfrm>
        </p:grpSpPr>
        <p:sp>
          <p:nvSpPr>
            <p:cNvPr id="8" name="Rectangle 7">
              <a:extLst>
                <a:ext uri="{FF2B5EF4-FFF2-40B4-BE49-F238E27FC236}">
                  <a16:creationId xmlns:a16="http://schemas.microsoft.com/office/drawing/2014/main" id="{F0947986-A82E-ACFB-2E12-8CB64E958AE6}"/>
                </a:ext>
              </a:extLst>
            </p:cNvPr>
            <p:cNvSpPr/>
            <p:nvPr/>
          </p:nvSpPr>
          <p:spPr bwMode="auto">
            <a:xfrm>
              <a:off x="4440386" y="3588981"/>
              <a:ext cx="184840" cy="254000"/>
            </a:xfrm>
            <a:prstGeom prst="rect">
              <a:avLst/>
            </a:prstGeom>
            <a:solidFill>
              <a:schemeClr val="accent2">
                <a:lumMod val="40000"/>
                <a:lumOff val="6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 name="Rectangle 20">
              <a:extLst>
                <a:ext uri="{FF2B5EF4-FFF2-40B4-BE49-F238E27FC236}">
                  <a16:creationId xmlns:a16="http://schemas.microsoft.com/office/drawing/2014/main" id="{84B3CBB4-AE17-E041-67DA-384CA5F4A0B3}"/>
                </a:ext>
              </a:extLst>
            </p:cNvPr>
            <p:cNvSpPr/>
            <p:nvPr/>
          </p:nvSpPr>
          <p:spPr bwMode="auto">
            <a:xfrm>
              <a:off x="4625227" y="3588981"/>
              <a:ext cx="102348" cy="254000"/>
            </a:xfrm>
            <a:prstGeom prst="rect">
              <a:avLst/>
            </a:prstGeom>
            <a:solidFill>
              <a:schemeClr val="accent3">
                <a:lumMod val="20000"/>
                <a:lumOff val="8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0" name="TextBox 31769">
              <a:extLst>
                <a:ext uri="{FF2B5EF4-FFF2-40B4-BE49-F238E27FC236}">
                  <a16:creationId xmlns:a16="http://schemas.microsoft.com/office/drawing/2014/main" id="{B7956332-9E65-5358-AF3E-178508A8D036}"/>
                </a:ext>
              </a:extLst>
            </p:cNvPr>
            <p:cNvSpPr txBox="1"/>
            <p:nvPr/>
          </p:nvSpPr>
          <p:spPr bwMode="auto">
            <a:xfrm>
              <a:off x="3131399" y="354670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38</a:t>
              </a:r>
            </a:p>
          </p:txBody>
        </p:sp>
        <p:sp>
          <p:nvSpPr>
            <p:cNvPr id="31771" name="TextBox 31770">
              <a:extLst>
                <a:ext uri="{FF2B5EF4-FFF2-40B4-BE49-F238E27FC236}">
                  <a16:creationId xmlns:a16="http://schemas.microsoft.com/office/drawing/2014/main" id="{32F8E92B-3F84-6160-316A-642A9EC85CE6}"/>
                </a:ext>
              </a:extLst>
            </p:cNvPr>
            <p:cNvSpPr txBox="1"/>
            <p:nvPr/>
          </p:nvSpPr>
          <p:spPr bwMode="auto">
            <a:xfrm>
              <a:off x="4820843" y="3546704"/>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a:t>
              </a:r>
            </a:p>
          </p:txBody>
        </p:sp>
        <p:sp>
          <p:nvSpPr>
            <p:cNvPr id="31784" name="Rectangle 31783">
              <a:extLst>
                <a:ext uri="{FF2B5EF4-FFF2-40B4-BE49-F238E27FC236}">
                  <a16:creationId xmlns:a16="http://schemas.microsoft.com/office/drawing/2014/main" id="{2B33D262-7852-263A-6488-1B9ECAD01A70}"/>
                </a:ext>
              </a:extLst>
            </p:cNvPr>
            <p:cNvSpPr/>
            <p:nvPr/>
          </p:nvSpPr>
          <p:spPr bwMode="auto">
            <a:xfrm>
              <a:off x="3862034" y="3588981"/>
              <a:ext cx="578341" cy="254000"/>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3" name="Rectangle 31792">
              <a:extLst>
                <a:ext uri="{FF2B5EF4-FFF2-40B4-BE49-F238E27FC236}">
                  <a16:creationId xmlns:a16="http://schemas.microsoft.com/office/drawing/2014/main" id="{6808D209-22BD-072D-CF00-10C2B49C8556}"/>
                </a:ext>
              </a:extLst>
            </p:cNvPr>
            <p:cNvSpPr/>
            <p:nvPr/>
          </p:nvSpPr>
          <p:spPr bwMode="auto">
            <a:xfrm>
              <a:off x="3522011" y="3588981"/>
              <a:ext cx="340009" cy="254000"/>
            </a:xfrm>
            <a:prstGeom prst="rect">
              <a:avLst/>
            </a:prstGeom>
            <a:solidFill>
              <a:srgbClr val="01587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2" name="Rectangle 31801">
              <a:extLst>
                <a:ext uri="{FF2B5EF4-FFF2-40B4-BE49-F238E27FC236}">
                  <a16:creationId xmlns:a16="http://schemas.microsoft.com/office/drawing/2014/main" id="{06FF4334-7DF1-518B-17CD-05EEA0AB0868}"/>
                </a:ext>
              </a:extLst>
            </p:cNvPr>
            <p:cNvSpPr/>
            <p:nvPr/>
          </p:nvSpPr>
          <p:spPr bwMode="auto">
            <a:xfrm>
              <a:off x="4727561" y="3588981"/>
              <a:ext cx="75904" cy="254000"/>
            </a:xfrm>
            <a:prstGeom prst="rect">
              <a:avLst/>
            </a:prstGeom>
            <a:solidFill>
              <a:schemeClr val="accent3">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1" name="Rectangle 31810">
              <a:extLst>
                <a:ext uri="{FF2B5EF4-FFF2-40B4-BE49-F238E27FC236}">
                  <a16:creationId xmlns:a16="http://schemas.microsoft.com/office/drawing/2014/main" id="{6297E604-7C1B-B7CF-F913-D2F65A514EC2}"/>
                </a:ext>
              </a:extLst>
            </p:cNvPr>
            <p:cNvSpPr/>
            <p:nvPr/>
          </p:nvSpPr>
          <p:spPr bwMode="auto">
            <a:xfrm>
              <a:off x="4800967" y="3588981"/>
              <a:ext cx="18288" cy="25400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822" name="Group 31821">
            <a:extLst>
              <a:ext uri="{FF2B5EF4-FFF2-40B4-BE49-F238E27FC236}">
                <a16:creationId xmlns:a16="http://schemas.microsoft.com/office/drawing/2014/main" id="{3BECA87D-B82E-300A-A89A-BCEE6C702C07}"/>
              </a:ext>
            </a:extLst>
          </p:cNvPr>
          <p:cNvGrpSpPr/>
          <p:nvPr/>
        </p:nvGrpSpPr>
        <p:grpSpPr>
          <a:xfrm>
            <a:off x="3184945" y="4144547"/>
            <a:ext cx="2111504" cy="338554"/>
            <a:chOff x="3184945" y="3851254"/>
            <a:chExt cx="2111504" cy="338554"/>
          </a:xfrm>
        </p:grpSpPr>
        <p:sp>
          <p:nvSpPr>
            <p:cNvPr id="13" name="Rectangle 12">
              <a:extLst>
                <a:ext uri="{FF2B5EF4-FFF2-40B4-BE49-F238E27FC236}">
                  <a16:creationId xmlns:a16="http://schemas.microsoft.com/office/drawing/2014/main" id="{DCF5FCBD-11E5-FD72-8DC7-AFB33D353FD8}"/>
                </a:ext>
              </a:extLst>
            </p:cNvPr>
            <p:cNvSpPr/>
            <p:nvPr/>
          </p:nvSpPr>
          <p:spPr bwMode="auto">
            <a:xfrm>
              <a:off x="3900353" y="3893531"/>
              <a:ext cx="724874" cy="254000"/>
            </a:xfrm>
            <a:prstGeom prst="rect">
              <a:avLst/>
            </a:prstGeom>
            <a:solidFill>
              <a:schemeClr val="accent2">
                <a:lumMod val="40000"/>
                <a:lumOff val="6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 name="Rectangle 21">
              <a:extLst>
                <a:ext uri="{FF2B5EF4-FFF2-40B4-BE49-F238E27FC236}">
                  <a16:creationId xmlns:a16="http://schemas.microsoft.com/office/drawing/2014/main" id="{631CB9D9-C438-E55C-F6AF-B54FED296354}"/>
                </a:ext>
              </a:extLst>
            </p:cNvPr>
            <p:cNvSpPr/>
            <p:nvPr/>
          </p:nvSpPr>
          <p:spPr bwMode="auto">
            <a:xfrm>
              <a:off x="4625227" y="3893531"/>
              <a:ext cx="205010" cy="254000"/>
            </a:xfrm>
            <a:prstGeom prst="rect">
              <a:avLst/>
            </a:prstGeom>
            <a:solidFill>
              <a:schemeClr val="accent3">
                <a:lumMod val="20000"/>
                <a:lumOff val="8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2" name="TextBox 31771">
              <a:extLst>
                <a:ext uri="{FF2B5EF4-FFF2-40B4-BE49-F238E27FC236}">
                  <a16:creationId xmlns:a16="http://schemas.microsoft.com/office/drawing/2014/main" id="{DF38E6CF-AFA1-59F6-D801-2B961DD284DE}"/>
                </a:ext>
              </a:extLst>
            </p:cNvPr>
            <p:cNvSpPr txBox="1"/>
            <p:nvPr/>
          </p:nvSpPr>
          <p:spPr bwMode="auto">
            <a:xfrm>
              <a:off x="3184945" y="385125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31773" name="TextBox 31772">
              <a:extLst>
                <a:ext uri="{FF2B5EF4-FFF2-40B4-BE49-F238E27FC236}">
                  <a16:creationId xmlns:a16="http://schemas.microsoft.com/office/drawing/2014/main" id="{D71B6DF2-DF54-5436-F7E9-78BA9450C821}"/>
                </a:ext>
              </a:extLst>
            </p:cNvPr>
            <p:cNvSpPr txBox="1"/>
            <p:nvPr/>
          </p:nvSpPr>
          <p:spPr bwMode="auto">
            <a:xfrm>
              <a:off x="4903393" y="385125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1785" name="Rectangle 31784">
              <a:extLst>
                <a:ext uri="{FF2B5EF4-FFF2-40B4-BE49-F238E27FC236}">
                  <a16:creationId xmlns:a16="http://schemas.microsoft.com/office/drawing/2014/main" id="{69F27366-E029-76B9-4C6A-9FFB6CA566AB}"/>
                </a:ext>
              </a:extLst>
            </p:cNvPr>
            <p:cNvSpPr/>
            <p:nvPr/>
          </p:nvSpPr>
          <p:spPr bwMode="auto">
            <a:xfrm>
              <a:off x="3631546" y="3893531"/>
              <a:ext cx="268805" cy="254000"/>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4" name="Rectangle 31793">
              <a:extLst>
                <a:ext uri="{FF2B5EF4-FFF2-40B4-BE49-F238E27FC236}">
                  <a16:creationId xmlns:a16="http://schemas.microsoft.com/office/drawing/2014/main" id="{A45DEFA0-28C2-532B-B67B-860CDEFDE53F}"/>
                </a:ext>
              </a:extLst>
            </p:cNvPr>
            <p:cNvSpPr/>
            <p:nvPr/>
          </p:nvSpPr>
          <p:spPr bwMode="auto">
            <a:xfrm>
              <a:off x="3584602" y="3893531"/>
              <a:ext cx="46939" cy="254000"/>
            </a:xfrm>
            <a:prstGeom prst="rect">
              <a:avLst/>
            </a:prstGeom>
            <a:solidFill>
              <a:srgbClr val="01587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3" name="Rectangle 31802">
              <a:extLst>
                <a:ext uri="{FF2B5EF4-FFF2-40B4-BE49-F238E27FC236}">
                  <a16:creationId xmlns:a16="http://schemas.microsoft.com/office/drawing/2014/main" id="{302140FA-0AE8-BAEF-581A-4C63DCC106E5}"/>
                </a:ext>
              </a:extLst>
            </p:cNvPr>
            <p:cNvSpPr/>
            <p:nvPr/>
          </p:nvSpPr>
          <p:spPr bwMode="auto">
            <a:xfrm>
              <a:off x="4830236" y="3893531"/>
              <a:ext cx="57199" cy="254000"/>
            </a:xfrm>
            <a:prstGeom prst="rect">
              <a:avLst/>
            </a:prstGeom>
            <a:solidFill>
              <a:schemeClr val="accent3">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2" name="Rectangle 31811">
              <a:extLst>
                <a:ext uri="{FF2B5EF4-FFF2-40B4-BE49-F238E27FC236}">
                  <a16:creationId xmlns:a16="http://schemas.microsoft.com/office/drawing/2014/main" id="{9ABF76CC-DDB8-0811-C49A-AA3A7451369D}"/>
                </a:ext>
              </a:extLst>
            </p:cNvPr>
            <p:cNvSpPr/>
            <p:nvPr/>
          </p:nvSpPr>
          <p:spPr bwMode="auto">
            <a:xfrm>
              <a:off x="4886387" y="3893531"/>
              <a:ext cx="9144" cy="25400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824" name="Group 31823">
            <a:extLst>
              <a:ext uri="{FF2B5EF4-FFF2-40B4-BE49-F238E27FC236}">
                <a16:creationId xmlns:a16="http://schemas.microsoft.com/office/drawing/2014/main" id="{513FC991-48E4-762E-643F-4F9DC8956C5E}"/>
              </a:ext>
            </a:extLst>
          </p:cNvPr>
          <p:cNvGrpSpPr/>
          <p:nvPr/>
        </p:nvGrpSpPr>
        <p:grpSpPr>
          <a:xfrm>
            <a:off x="3775321" y="4760949"/>
            <a:ext cx="1911653" cy="338554"/>
            <a:chOff x="3775321" y="4460354"/>
            <a:chExt cx="1911653" cy="338554"/>
          </a:xfrm>
        </p:grpSpPr>
        <p:sp>
          <p:nvSpPr>
            <p:cNvPr id="15" name="Rectangle 14">
              <a:extLst>
                <a:ext uri="{FF2B5EF4-FFF2-40B4-BE49-F238E27FC236}">
                  <a16:creationId xmlns:a16="http://schemas.microsoft.com/office/drawing/2014/main" id="{70A72178-15F4-E2E1-5248-D1BC6A5D9A44}"/>
                </a:ext>
              </a:extLst>
            </p:cNvPr>
            <p:cNvSpPr/>
            <p:nvPr/>
          </p:nvSpPr>
          <p:spPr bwMode="auto">
            <a:xfrm>
              <a:off x="4283075" y="4502631"/>
              <a:ext cx="342151" cy="254000"/>
            </a:xfrm>
            <a:prstGeom prst="rect">
              <a:avLst/>
            </a:prstGeom>
            <a:solidFill>
              <a:schemeClr val="accent2">
                <a:lumMod val="40000"/>
                <a:lumOff val="6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 name="Rectangle 23">
              <a:extLst>
                <a:ext uri="{FF2B5EF4-FFF2-40B4-BE49-F238E27FC236}">
                  <a16:creationId xmlns:a16="http://schemas.microsoft.com/office/drawing/2014/main" id="{DB40AE5F-0D1E-1FEF-2F50-5BE3350CB5BC}"/>
                </a:ext>
              </a:extLst>
            </p:cNvPr>
            <p:cNvSpPr/>
            <p:nvPr/>
          </p:nvSpPr>
          <p:spPr bwMode="auto">
            <a:xfrm>
              <a:off x="4625226" y="4502631"/>
              <a:ext cx="495839" cy="254000"/>
            </a:xfrm>
            <a:prstGeom prst="rect">
              <a:avLst/>
            </a:prstGeom>
            <a:solidFill>
              <a:schemeClr val="accent3">
                <a:lumMod val="20000"/>
                <a:lumOff val="8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6" name="TextBox 31775">
              <a:extLst>
                <a:ext uri="{FF2B5EF4-FFF2-40B4-BE49-F238E27FC236}">
                  <a16:creationId xmlns:a16="http://schemas.microsoft.com/office/drawing/2014/main" id="{E44293D5-431C-29D9-9A15-0514F5B99DA8}"/>
                </a:ext>
              </a:extLst>
            </p:cNvPr>
            <p:cNvSpPr txBox="1"/>
            <p:nvPr/>
          </p:nvSpPr>
          <p:spPr bwMode="auto">
            <a:xfrm>
              <a:off x="3775321" y="446035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31777" name="TextBox 31776">
              <a:extLst>
                <a:ext uri="{FF2B5EF4-FFF2-40B4-BE49-F238E27FC236}">
                  <a16:creationId xmlns:a16="http://schemas.microsoft.com/office/drawing/2014/main" id="{6EF5D9CB-DF2A-173C-FE65-2DD8DEB5713D}"/>
                </a:ext>
              </a:extLst>
            </p:cNvPr>
            <p:cNvSpPr txBox="1"/>
            <p:nvPr/>
          </p:nvSpPr>
          <p:spPr bwMode="auto">
            <a:xfrm>
              <a:off x="5293918" y="446035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a:t>
              </a:r>
            </a:p>
          </p:txBody>
        </p:sp>
        <p:sp>
          <p:nvSpPr>
            <p:cNvPr id="31787" name="Rectangle 31786">
              <a:extLst>
                <a:ext uri="{FF2B5EF4-FFF2-40B4-BE49-F238E27FC236}">
                  <a16:creationId xmlns:a16="http://schemas.microsoft.com/office/drawing/2014/main" id="{93BDC6CA-91B2-05A1-43F1-ACA43C3EA0F0}"/>
                </a:ext>
              </a:extLst>
            </p:cNvPr>
            <p:cNvSpPr/>
            <p:nvPr/>
          </p:nvSpPr>
          <p:spPr bwMode="auto">
            <a:xfrm>
              <a:off x="4188878" y="4502631"/>
              <a:ext cx="94197" cy="254000"/>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6" name="Rectangle 31795">
              <a:extLst>
                <a:ext uri="{FF2B5EF4-FFF2-40B4-BE49-F238E27FC236}">
                  <a16:creationId xmlns:a16="http://schemas.microsoft.com/office/drawing/2014/main" id="{EF8F6F1C-8DDD-582B-4606-D55B24A3EB43}"/>
                </a:ext>
              </a:extLst>
            </p:cNvPr>
            <p:cNvSpPr/>
            <p:nvPr/>
          </p:nvSpPr>
          <p:spPr bwMode="auto">
            <a:xfrm>
              <a:off x="4174171" y="4502631"/>
              <a:ext cx="18288" cy="254000"/>
            </a:xfrm>
            <a:prstGeom prst="rect">
              <a:avLst/>
            </a:prstGeom>
            <a:solidFill>
              <a:srgbClr val="01587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5" name="Rectangle 31804">
              <a:extLst>
                <a:ext uri="{FF2B5EF4-FFF2-40B4-BE49-F238E27FC236}">
                  <a16:creationId xmlns:a16="http://schemas.microsoft.com/office/drawing/2014/main" id="{0668001A-CC48-F141-BCF7-3C08690E9149}"/>
                </a:ext>
              </a:extLst>
            </p:cNvPr>
            <p:cNvSpPr/>
            <p:nvPr/>
          </p:nvSpPr>
          <p:spPr bwMode="auto">
            <a:xfrm>
              <a:off x="5121065" y="4502631"/>
              <a:ext cx="155082" cy="254000"/>
            </a:xfrm>
            <a:prstGeom prst="rect">
              <a:avLst/>
            </a:prstGeom>
            <a:solidFill>
              <a:schemeClr val="accent3">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4" name="Rectangle 31813">
              <a:extLst>
                <a:ext uri="{FF2B5EF4-FFF2-40B4-BE49-F238E27FC236}">
                  <a16:creationId xmlns:a16="http://schemas.microsoft.com/office/drawing/2014/main" id="{0F698305-BEED-67BB-05B0-146BE22A77CC}"/>
                </a:ext>
              </a:extLst>
            </p:cNvPr>
            <p:cNvSpPr/>
            <p:nvPr/>
          </p:nvSpPr>
          <p:spPr bwMode="auto">
            <a:xfrm>
              <a:off x="5269547" y="4502631"/>
              <a:ext cx="18288" cy="25400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825" name="Group 31824">
            <a:extLst>
              <a:ext uri="{FF2B5EF4-FFF2-40B4-BE49-F238E27FC236}">
                <a16:creationId xmlns:a16="http://schemas.microsoft.com/office/drawing/2014/main" id="{D5ABBC96-0A6D-946C-E4D3-34AA8C7AF701}"/>
              </a:ext>
            </a:extLst>
          </p:cNvPr>
          <p:cNvGrpSpPr/>
          <p:nvPr/>
        </p:nvGrpSpPr>
        <p:grpSpPr>
          <a:xfrm>
            <a:off x="3507296" y="5069151"/>
            <a:ext cx="1513580" cy="338554"/>
            <a:chOff x="3507296" y="4764903"/>
            <a:chExt cx="1513580" cy="338554"/>
          </a:xfrm>
        </p:grpSpPr>
        <p:sp>
          <p:nvSpPr>
            <p:cNvPr id="16" name="Rectangle 15">
              <a:extLst>
                <a:ext uri="{FF2B5EF4-FFF2-40B4-BE49-F238E27FC236}">
                  <a16:creationId xmlns:a16="http://schemas.microsoft.com/office/drawing/2014/main" id="{F1E1A8ED-029B-E31F-0FD3-9FCA201F195E}"/>
                </a:ext>
              </a:extLst>
            </p:cNvPr>
            <p:cNvSpPr/>
            <p:nvPr/>
          </p:nvSpPr>
          <p:spPr bwMode="auto">
            <a:xfrm>
              <a:off x="4232170" y="4807180"/>
              <a:ext cx="393056" cy="254000"/>
            </a:xfrm>
            <a:prstGeom prst="rect">
              <a:avLst/>
            </a:prstGeom>
            <a:solidFill>
              <a:schemeClr val="accent2">
                <a:lumMod val="40000"/>
                <a:lumOff val="6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 name="Rectangle 24">
              <a:extLst>
                <a:ext uri="{FF2B5EF4-FFF2-40B4-BE49-F238E27FC236}">
                  <a16:creationId xmlns:a16="http://schemas.microsoft.com/office/drawing/2014/main" id="{D0DFBCBB-F079-D72E-DCE9-EEB01BCC062D}"/>
                </a:ext>
              </a:extLst>
            </p:cNvPr>
            <p:cNvSpPr/>
            <p:nvPr/>
          </p:nvSpPr>
          <p:spPr bwMode="auto">
            <a:xfrm>
              <a:off x="4625227" y="4807180"/>
              <a:ext cx="78724" cy="254000"/>
            </a:xfrm>
            <a:prstGeom prst="rect">
              <a:avLst/>
            </a:prstGeom>
            <a:solidFill>
              <a:schemeClr val="accent3">
                <a:lumMod val="20000"/>
                <a:lumOff val="8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8" name="TextBox 31777">
              <a:extLst>
                <a:ext uri="{FF2B5EF4-FFF2-40B4-BE49-F238E27FC236}">
                  <a16:creationId xmlns:a16="http://schemas.microsoft.com/office/drawing/2014/main" id="{A65B1BBB-78BD-0DFA-DFF7-16F37EB3C0AA}"/>
                </a:ext>
              </a:extLst>
            </p:cNvPr>
            <p:cNvSpPr txBox="1"/>
            <p:nvPr/>
          </p:nvSpPr>
          <p:spPr bwMode="auto">
            <a:xfrm>
              <a:off x="3507296" y="476490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a:t>
              </a:r>
            </a:p>
          </p:txBody>
        </p:sp>
        <p:sp>
          <p:nvSpPr>
            <p:cNvPr id="31779" name="TextBox 31778">
              <a:extLst>
                <a:ext uri="{FF2B5EF4-FFF2-40B4-BE49-F238E27FC236}">
                  <a16:creationId xmlns:a16="http://schemas.microsoft.com/office/drawing/2014/main" id="{66225E03-2FE6-304E-A69C-9362A2A82A66}"/>
                </a:ext>
              </a:extLst>
            </p:cNvPr>
            <p:cNvSpPr txBox="1"/>
            <p:nvPr/>
          </p:nvSpPr>
          <p:spPr bwMode="auto">
            <a:xfrm>
              <a:off x="4732014" y="4764903"/>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47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31788" name="Rectangle 31787">
              <a:extLst>
                <a:ext uri="{FF2B5EF4-FFF2-40B4-BE49-F238E27FC236}">
                  <a16:creationId xmlns:a16="http://schemas.microsoft.com/office/drawing/2014/main" id="{A649A6BC-90C5-8036-AA6F-DF92412A1C20}"/>
                </a:ext>
              </a:extLst>
            </p:cNvPr>
            <p:cNvSpPr/>
            <p:nvPr/>
          </p:nvSpPr>
          <p:spPr bwMode="auto">
            <a:xfrm>
              <a:off x="3964145" y="4807180"/>
              <a:ext cx="268016" cy="254000"/>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7" name="Rectangle 31796">
              <a:extLst>
                <a:ext uri="{FF2B5EF4-FFF2-40B4-BE49-F238E27FC236}">
                  <a16:creationId xmlns:a16="http://schemas.microsoft.com/office/drawing/2014/main" id="{43BB16CB-04C0-7A39-336A-27C781BE4E06}"/>
                </a:ext>
              </a:extLst>
            </p:cNvPr>
            <p:cNvSpPr/>
            <p:nvPr/>
          </p:nvSpPr>
          <p:spPr bwMode="auto">
            <a:xfrm>
              <a:off x="3918413" y="4807180"/>
              <a:ext cx="45719" cy="254000"/>
            </a:xfrm>
            <a:prstGeom prst="rect">
              <a:avLst/>
            </a:prstGeom>
            <a:solidFill>
              <a:srgbClr val="01587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6" name="Rectangle 31805">
              <a:extLst>
                <a:ext uri="{FF2B5EF4-FFF2-40B4-BE49-F238E27FC236}">
                  <a16:creationId xmlns:a16="http://schemas.microsoft.com/office/drawing/2014/main" id="{BC747F1A-692B-A8D1-09C1-389B7E12D36A}"/>
                </a:ext>
              </a:extLst>
            </p:cNvPr>
            <p:cNvSpPr/>
            <p:nvPr/>
          </p:nvSpPr>
          <p:spPr bwMode="auto">
            <a:xfrm>
              <a:off x="4703951" y="4807180"/>
              <a:ext cx="18288" cy="254000"/>
            </a:xfrm>
            <a:prstGeom prst="rect">
              <a:avLst/>
            </a:prstGeom>
            <a:solidFill>
              <a:schemeClr val="accent3">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5" name="Rectangle 31814">
              <a:extLst>
                <a:ext uri="{FF2B5EF4-FFF2-40B4-BE49-F238E27FC236}">
                  <a16:creationId xmlns:a16="http://schemas.microsoft.com/office/drawing/2014/main" id="{E68D6D58-1067-6994-DCA5-4254D74FC503}"/>
                </a:ext>
              </a:extLst>
            </p:cNvPr>
            <p:cNvSpPr/>
            <p:nvPr/>
          </p:nvSpPr>
          <p:spPr bwMode="auto">
            <a:xfrm>
              <a:off x="4722143" y="4807180"/>
              <a:ext cx="9144" cy="25400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cxnSp>
        <p:nvCxnSpPr>
          <p:cNvPr id="27" name="Straight Connector 26">
            <a:extLst>
              <a:ext uri="{FF2B5EF4-FFF2-40B4-BE49-F238E27FC236}">
                <a16:creationId xmlns:a16="http://schemas.microsoft.com/office/drawing/2014/main" id="{77A41B68-8827-64E3-DA8D-577ADD15CBD4}"/>
              </a:ext>
            </a:extLst>
          </p:cNvPr>
          <p:cNvCxnSpPr/>
          <p:nvPr/>
        </p:nvCxnSpPr>
        <p:spPr bwMode="auto">
          <a:xfrm>
            <a:off x="4618625" y="2559768"/>
            <a:ext cx="0" cy="2926080"/>
          </a:xfrm>
          <a:prstGeom prst="line">
            <a:avLst/>
          </a:prstGeom>
          <a:noFill/>
          <a:ln w="28575" cap="flat" cmpd="sng" algn="ctr">
            <a:solidFill>
              <a:schemeClr val="bg1"/>
            </a:solidFill>
            <a:prstDash val="solid"/>
            <a:round/>
            <a:headEnd type="none" w="med" len="med"/>
            <a:tailEnd type="none" w="med" len="med"/>
          </a:ln>
          <a:effectLst/>
        </p:spPr>
      </p:cxnSp>
      <p:sp>
        <p:nvSpPr>
          <p:cNvPr id="26" name="TextBox 25">
            <a:extLst>
              <a:ext uri="{FF2B5EF4-FFF2-40B4-BE49-F238E27FC236}">
                <a16:creationId xmlns:a16="http://schemas.microsoft.com/office/drawing/2014/main" id="{3B1A536E-5920-1380-961A-6D68E4B5440E}"/>
              </a:ext>
            </a:extLst>
          </p:cNvPr>
          <p:cNvSpPr txBox="1"/>
          <p:nvPr/>
        </p:nvSpPr>
        <p:spPr bwMode="auto">
          <a:xfrm>
            <a:off x="1051453" y="5924244"/>
            <a:ext cx="68595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All patients who received </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 </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dose of study treatment were included in the safety population</a:t>
            </a:r>
          </a:p>
        </p:txBody>
      </p:sp>
    </p:spTree>
    <p:extLst>
      <p:ext uri="{BB962C8B-B14F-4D97-AF65-F5344CB8AC3E}">
        <p14:creationId xmlns:p14="http://schemas.microsoft.com/office/powerpoint/2010/main" val="240176948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6F53C7-5D70-404F-9468-C2D7BFDBA59B}"/>
              </a:ext>
            </a:extLst>
          </p:cNvPr>
          <p:cNvSpPr>
            <a:spLocks noGrp="1"/>
          </p:cNvSpPr>
          <p:nvPr>
            <p:ph type="title"/>
          </p:nvPr>
        </p:nvSpPr>
        <p:spPr/>
        <p:txBody>
          <a:bodyPr/>
          <a:lstStyle/>
          <a:p>
            <a:r>
              <a:rPr lang="en-US" dirty="0"/>
              <a:t>TRIO-US B-12 TALENT: Neoadjuvant T-DXd ± Anastrozole for HR+/HER2-Low EBC</a:t>
            </a:r>
          </a:p>
        </p:txBody>
      </p:sp>
      <p:sp>
        <p:nvSpPr>
          <p:cNvPr id="3" name="Content Placeholder 2">
            <a:extLst>
              <a:ext uri="{FF2B5EF4-FFF2-40B4-BE49-F238E27FC236}">
                <a16:creationId xmlns:a16="http://schemas.microsoft.com/office/drawing/2014/main" id="{6331A90D-348F-4E7D-949F-8D37C1F8B304}"/>
              </a:ext>
            </a:extLst>
          </p:cNvPr>
          <p:cNvSpPr>
            <a:spLocks noGrp="1"/>
          </p:cNvSpPr>
          <p:nvPr>
            <p:ph idx="1"/>
          </p:nvPr>
        </p:nvSpPr>
        <p:spPr>
          <a:xfrm>
            <a:off x="604674" y="1510731"/>
            <a:ext cx="10877529" cy="1167048"/>
          </a:xfrm>
        </p:spPr>
        <p:txBody>
          <a:bodyPr/>
          <a:lstStyle/>
          <a:p>
            <a:r>
              <a:rPr lang="en-US" sz="2000" dirty="0"/>
              <a:t>Investigator-initiated multicenter, randomized, open-label phase II trial with </a:t>
            </a:r>
            <a:br>
              <a:rPr lang="en-US" sz="2000" dirty="0"/>
            </a:br>
            <a:r>
              <a:rPr lang="en-US" sz="2000" dirty="0"/>
              <a:t>Simon’s minimax 2-stage design</a:t>
            </a:r>
          </a:p>
          <a:p>
            <a:pPr lvl="1"/>
            <a:r>
              <a:rPr lang="en-US" sz="1800" dirty="0"/>
              <a:t>No formal comparison between arms</a:t>
            </a:r>
          </a:p>
        </p:txBody>
      </p:sp>
      <p:sp>
        <p:nvSpPr>
          <p:cNvPr id="4" name="Text Box 45">
            <a:extLst>
              <a:ext uri="{FF2B5EF4-FFF2-40B4-BE49-F238E27FC236}">
                <a16:creationId xmlns:a16="http://schemas.microsoft.com/office/drawing/2014/main" id="{AD7890CF-3966-4EBB-8EF4-9C928C2E07A6}"/>
              </a:ext>
            </a:extLst>
          </p:cNvPr>
          <p:cNvSpPr txBox="1">
            <a:spLocks noChangeArrowheads="1"/>
          </p:cNvSpPr>
          <p:nvPr/>
        </p:nvSpPr>
        <p:spPr bwMode="auto">
          <a:xfrm>
            <a:off x="687930" y="3174391"/>
            <a:ext cx="256857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Men or pre/postmenopausal women with HR+/HER2 low (1+ or 2+ by IHC/ISH-) breast cancer; stage II-III operable; &gt; cT2; previously untreated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58)</a:t>
            </a:r>
            <a:endPar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 name="Rectangle 46">
            <a:extLst>
              <a:ext uri="{FF2B5EF4-FFF2-40B4-BE49-F238E27FC236}">
                <a16:creationId xmlns:a16="http://schemas.microsoft.com/office/drawing/2014/main" id="{4C07BB20-5007-4CCF-9C46-FA5D5A43258E}"/>
              </a:ext>
            </a:extLst>
          </p:cNvPr>
          <p:cNvSpPr>
            <a:spLocks noChangeArrowheads="1"/>
          </p:cNvSpPr>
          <p:nvPr/>
        </p:nvSpPr>
        <p:spPr bwMode="auto">
          <a:xfrm>
            <a:off x="787366" y="5405813"/>
            <a:ext cx="997167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For both arms, tissue will be acquired from archival tissue or biopsy at baseline, at cycle 1 Days 17-21, and at surgery. </a:t>
            </a:r>
          </a:p>
        </p:txBody>
      </p:sp>
      <p:sp>
        <p:nvSpPr>
          <p:cNvPr id="7" name="Rectangle 50">
            <a:extLst>
              <a:ext uri="{FF2B5EF4-FFF2-40B4-BE49-F238E27FC236}">
                <a16:creationId xmlns:a16="http://schemas.microsoft.com/office/drawing/2014/main" id="{CD3DE08F-4DB4-4DAB-872E-CE91AD6EABEA}"/>
              </a:ext>
            </a:extLst>
          </p:cNvPr>
          <p:cNvSpPr>
            <a:spLocks noChangeArrowheads="1"/>
          </p:cNvSpPr>
          <p:nvPr/>
        </p:nvSpPr>
        <p:spPr bwMode="auto">
          <a:xfrm>
            <a:off x="4024313" y="3967909"/>
            <a:ext cx="3790950" cy="1005840"/>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Arm B</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T-DXd </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5.4 mg/kg IV Q21D +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Anastrozole </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1 mg PO QD</a:t>
            </a:r>
            <a:r>
              <a:rPr kumimoji="0" lang="en-US" altLang="en-US" sz="16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rPr>
              <a:t>†</a:t>
            </a:r>
            <a:endParaRPr kumimoji="0" lang="en-US" altLang="en-US" sz="16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 name="Line 52">
            <a:extLst>
              <a:ext uri="{FF2B5EF4-FFF2-40B4-BE49-F238E27FC236}">
                <a16:creationId xmlns:a16="http://schemas.microsoft.com/office/drawing/2014/main" id="{50A30117-D18E-459D-A3F6-879D43B47A57}"/>
              </a:ext>
            </a:extLst>
          </p:cNvPr>
          <p:cNvSpPr>
            <a:spLocks noChangeShapeType="1"/>
          </p:cNvSpPr>
          <p:nvPr/>
        </p:nvSpPr>
        <p:spPr bwMode="auto">
          <a:xfrm>
            <a:off x="7875589" y="3407690"/>
            <a:ext cx="47942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 name="Line 53">
            <a:extLst>
              <a:ext uri="{FF2B5EF4-FFF2-40B4-BE49-F238E27FC236}">
                <a16:creationId xmlns:a16="http://schemas.microsoft.com/office/drawing/2014/main" id="{6B60FAB9-0BE6-42BD-A8C0-74DE3B38C2E5}"/>
              </a:ext>
            </a:extLst>
          </p:cNvPr>
          <p:cNvSpPr>
            <a:spLocks noChangeShapeType="1"/>
          </p:cNvSpPr>
          <p:nvPr/>
        </p:nvSpPr>
        <p:spPr bwMode="auto">
          <a:xfrm>
            <a:off x="3357843" y="4159530"/>
            <a:ext cx="552169" cy="311299"/>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1" name="Line 54">
            <a:extLst>
              <a:ext uri="{FF2B5EF4-FFF2-40B4-BE49-F238E27FC236}">
                <a16:creationId xmlns:a16="http://schemas.microsoft.com/office/drawing/2014/main" id="{3217FE5E-8569-4757-9271-0B7C7F5B50FC}"/>
              </a:ext>
            </a:extLst>
          </p:cNvPr>
          <p:cNvSpPr>
            <a:spLocks noChangeShapeType="1"/>
          </p:cNvSpPr>
          <p:nvPr/>
        </p:nvSpPr>
        <p:spPr bwMode="auto">
          <a:xfrm flipV="1">
            <a:off x="3352800" y="3407689"/>
            <a:ext cx="557213" cy="311299"/>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2" name="Rectangle 49">
            <a:extLst>
              <a:ext uri="{FF2B5EF4-FFF2-40B4-BE49-F238E27FC236}">
                <a16:creationId xmlns:a16="http://schemas.microsoft.com/office/drawing/2014/main" id="{5167BF21-FEB9-450C-988F-889203D5E161}"/>
              </a:ext>
            </a:extLst>
          </p:cNvPr>
          <p:cNvSpPr>
            <a:spLocks noChangeArrowheads="1"/>
          </p:cNvSpPr>
          <p:nvPr/>
        </p:nvSpPr>
        <p:spPr bwMode="auto">
          <a:xfrm>
            <a:off x="4024313" y="2904770"/>
            <a:ext cx="3790950" cy="1005840"/>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ts val="100"/>
              </a:spcBef>
              <a:spcAft>
                <a:spcPts val="0"/>
              </a:spcAft>
              <a:buClrTx/>
              <a:buSzTx/>
              <a:buFontTx/>
              <a:buNone/>
              <a:tabLst/>
              <a:defRPr/>
            </a:pPr>
            <a:r>
              <a:rPr kumimoji="0" lang="en-US" sz="1600" b="1" i="0" u="sng" strike="noStrike" kern="1200" cap="none" spc="0" normalizeH="0" baseline="0" noProof="0" dirty="0">
                <a:ln>
                  <a:noFill/>
                </a:ln>
                <a:solidFill>
                  <a:prstClr val="white"/>
                </a:solidFill>
                <a:effectLst/>
                <a:uLnTx/>
                <a:uFillTx/>
                <a:latin typeface="Calibri" panose="020F0502020204030204"/>
                <a:ea typeface="+mn-ea"/>
                <a:cs typeface="Arial" panose="020B0604020202020204" pitchFamily="34" charset="0"/>
              </a:rPr>
              <a:t>Arm A</a:t>
            </a:r>
          </a:p>
          <a:p>
            <a:pPr marL="0" marR="0" lvl="0" indent="0" algn="ctr" defTabSz="914400" rtl="0" eaLnBrk="1" fontAlgn="auto" latinLnBrk="0" hangingPunct="1">
              <a:lnSpc>
                <a:spcPct val="100000"/>
              </a:lnSpc>
              <a:spcBef>
                <a:spcPts val="10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Calibri" panose="020F0502020204030204"/>
                <a:ea typeface="+mn-ea"/>
                <a:cs typeface="Arial" panose="020B0604020202020204" pitchFamily="34" charset="0"/>
              </a:rPr>
              <a:t>T-DXd </a:t>
            </a: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Arial" panose="020B0604020202020204" pitchFamily="34" charset="0"/>
              </a:rPr>
              <a:t>5.4 mg/kg IV Q21D</a:t>
            </a:r>
          </a:p>
        </p:txBody>
      </p:sp>
      <p:sp>
        <p:nvSpPr>
          <p:cNvPr id="13" name="Text Box 11">
            <a:extLst>
              <a:ext uri="{FF2B5EF4-FFF2-40B4-BE49-F238E27FC236}">
                <a16:creationId xmlns:a16="http://schemas.microsoft.com/office/drawing/2014/main" id="{CF025C73-FB73-4375-8265-2D26E3AEF673}"/>
              </a:ext>
            </a:extLst>
          </p:cNvPr>
          <p:cNvSpPr txBox="1">
            <a:spLocks noChangeArrowheads="1"/>
          </p:cNvSpPr>
          <p:nvPr/>
        </p:nvSpPr>
        <p:spPr bwMode="auto">
          <a:xfrm>
            <a:off x="414340" y="6441168"/>
            <a:ext cx="90344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fr-FR"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Hurvitz. SABCS 2022. Abstr GS2-03. NCT04553770.</a:t>
            </a:r>
          </a:p>
        </p:txBody>
      </p:sp>
      <p:sp>
        <p:nvSpPr>
          <p:cNvPr id="17" name="TextBox 16">
            <a:extLst>
              <a:ext uri="{FF2B5EF4-FFF2-40B4-BE49-F238E27FC236}">
                <a16:creationId xmlns:a16="http://schemas.microsoft.com/office/drawing/2014/main" id="{475D6FC0-F15B-44AA-BF46-D3A18620E96A}"/>
              </a:ext>
            </a:extLst>
          </p:cNvPr>
          <p:cNvSpPr txBox="1"/>
          <p:nvPr/>
        </p:nvSpPr>
        <p:spPr bwMode="auto">
          <a:xfrm>
            <a:off x="5192730" y="2577490"/>
            <a:ext cx="1871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 or 8 Cycles* + EOT</a:t>
            </a:r>
          </a:p>
        </p:txBody>
      </p:sp>
      <p:sp>
        <p:nvSpPr>
          <p:cNvPr id="18" name="TextBox 17">
            <a:extLst>
              <a:ext uri="{FF2B5EF4-FFF2-40B4-BE49-F238E27FC236}">
                <a16:creationId xmlns:a16="http://schemas.microsoft.com/office/drawing/2014/main" id="{17C37668-1E32-4750-8E2C-C1320AD31C57}"/>
              </a:ext>
            </a:extLst>
          </p:cNvPr>
          <p:cNvSpPr txBox="1"/>
          <p:nvPr/>
        </p:nvSpPr>
        <p:spPr bwMode="auto">
          <a:xfrm>
            <a:off x="8425002" y="2904770"/>
            <a:ext cx="337998" cy="2140418"/>
          </a:xfrm>
          <a:prstGeom prst="rect">
            <a:avLst/>
          </a:prstGeom>
          <a:solidFill>
            <a:schemeClr val="tx2"/>
          </a:solidFill>
          <a:ln>
            <a:noFill/>
          </a:ln>
        </p:spPr>
        <p:txBody>
          <a:bodyPr wrap="square" rtlCol="0" anchor="ctr">
            <a:no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SURGERY</a:t>
            </a:r>
          </a:p>
        </p:txBody>
      </p:sp>
      <p:sp>
        <p:nvSpPr>
          <p:cNvPr id="19" name="Line 52">
            <a:extLst>
              <a:ext uri="{FF2B5EF4-FFF2-40B4-BE49-F238E27FC236}">
                <a16:creationId xmlns:a16="http://schemas.microsoft.com/office/drawing/2014/main" id="{3BF82F6B-633B-4C6B-A388-01221EF8A694}"/>
              </a:ext>
            </a:extLst>
          </p:cNvPr>
          <p:cNvSpPr>
            <a:spLocks noChangeShapeType="1"/>
          </p:cNvSpPr>
          <p:nvPr/>
        </p:nvSpPr>
        <p:spPr bwMode="auto">
          <a:xfrm>
            <a:off x="7875589" y="4470829"/>
            <a:ext cx="47942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0" name="TextBox 19">
            <a:extLst>
              <a:ext uri="{FF2B5EF4-FFF2-40B4-BE49-F238E27FC236}">
                <a16:creationId xmlns:a16="http://schemas.microsoft.com/office/drawing/2014/main" id="{769662A9-9743-4C55-B2B3-5109E60143C1}"/>
              </a:ext>
            </a:extLst>
          </p:cNvPr>
          <p:cNvSpPr txBox="1"/>
          <p:nvPr/>
        </p:nvSpPr>
        <p:spPr bwMode="auto">
          <a:xfrm>
            <a:off x="3967164" y="4928566"/>
            <a:ext cx="610552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*Protocol amended in 2/2022 to increase no. of cycles.</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GnRH analog will be added for men and premenopausal women.</a:t>
            </a:r>
          </a:p>
        </p:txBody>
      </p:sp>
      <p:grpSp>
        <p:nvGrpSpPr>
          <p:cNvPr id="21" name="Group 20">
            <a:extLst>
              <a:ext uri="{FF2B5EF4-FFF2-40B4-BE49-F238E27FC236}">
                <a16:creationId xmlns:a16="http://schemas.microsoft.com/office/drawing/2014/main" id="{046E1565-8E3E-03BF-81A7-676D299655D6}"/>
              </a:ext>
            </a:extLst>
          </p:cNvPr>
          <p:cNvGrpSpPr/>
          <p:nvPr/>
        </p:nvGrpSpPr>
        <p:grpSpPr>
          <a:xfrm>
            <a:off x="9392911" y="6207927"/>
            <a:ext cx="2488502" cy="454909"/>
            <a:chOff x="9392911" y="6207927"/>
            <a:chExt cx="2488502" cy="454909"/>
          </a:xfrm>
        </p:grpSpPr>
        <p:pic>
          <p:nvPicPr>
            <p:cNvPr id="23" name="Picture 22" descr="A picture containing text, ax, wheel&#10;&#10;Description automatically generated">
              <a:extLst>
                <a:ext uri="{FF2B5EF4-FFF2-40B4-BE49-F238E27FC236}">
                  <a16:creationId xmlns:a16="http://schemas.microsoft.com/office/drawing/2014/main" id="{620CE031-58D0-52EE-2816-BC1D1C7130E0}"/>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1188699" y="6207927"/>
              <a:ext cx="569914" cy="187003"/>
            </a:xfrm>
            <a:prstGeom prst="rect">
              <a:avLst/>
            </a:prstGeom>
          </p:spPr>
        </p:pic>
        <p:sp>
          <p:nvSpPr>
            <p:cNvPr id="24" name="Rectangle 8">
              <a:extLst>
                <a:ext uri="{FF2B5EF4-FFF2-40B4-BE49-F238E27FC236}">
                  <a16:creationId xmlns:a16="http://schemas.microsoft.com/office/drawing/2014/main" id="{B11BFEF2-3BD9-E3B7-D104-AFB67F8C06C2}"/>
                </a:ext>
              </a:extLst>
            </p:cNvPr>
            <p:cNvSpPr>
              <a:spLocks noChangeArrowheads="1"/>
            </p:cNvSpPr>
            <p:nvPr/>
          </p:nvSpPr>
          <p:spPr bwMode="auto">
            <a:xfrm>
              <a:off x="9392911" y="6355059"/>
              <a:ext cx="24885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endParaRPr>
            </a:p>
          </p:txBody>
        </p:sp>
      </p:grpSp>
      <p:sp>
        <p:nvSpPr>
          <p:cNvPr id="8" name="Content Placeholder 2">
            <a:extLst>
              <a:ext uri="{FF2B5EF4-FFF2-40B4-BE49-F238E27FC236}">
                <a16:creationId xmlns:a16="http://schemas.microsoft.com/office/drawing/2014/main" id="{A18BDBA2-416A-CCC7-B159-1BC3B557A179}"/>
              </a:ext>
            </a:extLst>
          </p:cNvPr>
          <p:cNvSpPr txBox="1">
            <a:spLocks/>
          </p:cNvSpPr>
          <p:nvPr/>
        </p:nvSpPr>
        <p:spPr bwMode="auto">
          <a:xfrm>
            <a:off x="8917144" y="2904769"/>
            <a:ext cx="2565060" cy="25470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0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Primary endpoint: </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pCR rate in breast and LNs (ypT0/is ypTN0; RCBI = 0)</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0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Secondary endpoints:</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ORR, tumor biomarkers, safety</a:t>
            </a:r>
          </a:p>
        </p:txBody>
      </p:sp>
      <p:sp>
        <p:nvSpPr>
          <p:cNvPr id="6" name="Content Placeholder 3">
            <a:extLst>
              <a:ext uri="{FF2B5EF4-FFF2-40B4-BE49-F238E27FC236}">
                <a16:creationId xmlns:a16="http://schemas.microsoft.com/office/drawing/2014/main" id="{5863B0C0-381D-ABB8-1A8B-26F52B9C702A}"/>
              </a:ext>
            </a:extLst>
          </p:cNvPr>
          <p:cNvSpPr txBox="1">
            <a:spLocks/>
          </p:cNvSpPr>
          <p:nvPr/>
        </p:nvSpPr>
        <p:spPr>
          <a:xfrm>
            <a:off x="6252634" y="1510730"/>
            <a:ext cx="5229570" cy="1148344"/>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marR="0" lvl="0" indent="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None/>
              <a:tabLst/>
              <a:defRPr/>
            </a:pPr>
            <a:b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br>
            <a:endPar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a:p>
            <a:pPr marL="742950" marR="0" lvl="1" indent="-285750" algn="l" defTabSz="914400" rtl="0" eaLnBrk="1" fontAlgn="base" latinLnBrk="0" hangingPunct="1">
              <a:lnSpc>
                <a:spcPct val="90000"/>
              </a:lnSpc>
              <a:spcBef>
                <a:spcPts val="1000"/>
              </a:spcBef>
              <a:spcAft>
                <a:spcPts val="700"/>
              </a:spcAft>
              <a:buClr>
                <a:srgbClr val="000000"/>
              </a:buClr>
              <a:buSzTx/>
              <a:buFont typeface="Arial" panose="020B0604020202020204" pitchFamily="34" charset="0"/>
              <a:buChar char="‒"/>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Statistical benchmark of pCR ≤5%</a:t>
            </a:r>
          </a:p>
          <a:p>
            <a:pPr marL="742950" marR="0" lvl="1" indent="-285750" algn="l" defTabSz="914400" rtl="0" eaLnBrk="1" fontAlgn="base" latinLnBrk="0" hangingPunct="1">
              <a:lnSpc>
                <a:spcPct val="90000"/>
              </a:lnSpc>
              <a:spcBef>
                <a:spcPts val="1000"/>
              </a:spcBef>
              <a:spcAft>
                <a:spcPts val="700"/>
              </a:spcAft>
              <a:buClr>
                <a:srgbClr val="000000"/>
              </a:buClr>
              <a:buSzTx/>
              <a:buFont typeface="Arial" panose="020B0604020202020204" pitchFamily="34" charset="0"/>
              <a:buChar char="‒"/>
              <a:tabLst/>
              <a:defRPr/>
            </a:pPr>
            <a:endPar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 name="Content Placeholder 6">
            <a:extLst>
              <a:ext uri="{FF2B5EF4-FFF2-40B4-BE49-F238E27FC236}">
                <a16:creationId xmlns:a16="http://schemas.microsoft.com/office/drawing/2014/main" id="{0EDE16CE-58D7-C381-AC6A-1266B207FAE8}"/>
              </a:ext>
            </a:extLst>
          </p:cNvPr>
          <p:cNvSpPr txBox="1">
            <a:spLocks/>
          </p:cNvSpPr>
          <p:nvPr/>
        </p:nvSpPr>
        <p:spPr bwMode="auto">
          <a:xfrm>
            <a:off x="604675" y="5812410"/>
            <a:ext cx="10877529" cy="5743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Arms generally well balanced, with most having baseline HER2 IHC 1+ and approximately </a:t>
            </a:r>
            <a:b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half with LN+ disease</a:t>
            </a:r>
          </a:p>
        </p:txBody>
      </p:sp>
      <p:sp>
        <p:nvSpPr>
          <p:cNvPr id="15" name="TextBox 14">
            <a:extLst>
              <a:ext uri="{FF2B5EF4-FFF2-40B4-BE49-F238E27FC236}">
                <a16:creationId xmlns:a16="http://schemas.microsoft.com/office/drawing/2014/main" id="{6BB9D9C9-1E8F-13EE-4BF6-28B9A5AF93A9}"/>
              </a:ext>
            </a:extLst>
          </p:cNvPr>
          <p:cNvSpPr txBox="1"/>
          <p:nvPr/>
        </p:nvSpPr>
        <p:spPr bwMode="auto">
          <a:xfrm>
            <a:off x="1668605" y="2623620"/>
            <a:ext cx="27896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Stratified by HER2 expression (1+ vs 2+) and menopausal status (pre vs post)</a:t>
            </a:r>
          </a:p>
        </p:txBody>
      </p:sp>
      <p:cxnSp>
        <p:nvCxnSpPr>
          <p:cNvPr id="22" name="Straight Arrow Connector 21">
            <a:extLst>
              <a:ext uri="{FF2B5EF4-FFF2-40B4-BE49-F238E27FC236}">
                <a16:creationId xmlns:a16="http://schemas.microsoft.com/office/drawing/2014/main" id="{8BF953F1-472F-B93F-09C8-9ED5AEC6D7DE}"/>
              </a:ext>
            </a:extLst>
          </p:cNvPr>
          <p:cNvCxnSpPr/>
          <p:nvPr/>
        </p:nvCxnSpPr>
        <p:spPr bwMode="auto">
          <a:xfrm>
            <a:off x="3631406" y="3155026"/>
            <a:ext cx="0" cy="306180"/>
          </a:xfrm>
          <a:prstGeom prst="straightConnector1">
            <a:avLst/>
          </a:prstGeom>
          <a:noFill/>
          <a:ln w="28575" cap="flat" cmpd="sng" algn="ctr">
            <a:solidFill>
              <a:schemeClr val="bg1"/>
            </a:solidFill>
            <a:prstDash val="solid"/>
            <a:round/>
            <a:headEnd type="none" w="med" len="med"/>
            <a:tailEnd type="triangle"/>
          </a:ln>
          <a:effectLst/>
        </p:spPr>
      </p:cxnSp>
    </p:spTree>
    <p:extLst>
      <p:ext uri="{BB962C8B-B14F-4D97-AF65-F5344CB8AC3E}">
        <p14:creationId xmlns:p14="http://schemas.microsoft.com/office/powerpoint/2010/main" val="78315943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Rectangle 56">
            <a:extLst>
              <a:ext uri="{FF2B5EF4-FFF2-40B4-BE49-F238E27FC236}">
                <a16:creationId xmlns:a16="http://schemas.microsoft.com/office/drawing/2014/main" id="{8B133CD1-7C20-4023-B377-5101FE9AAD6D}"/>
              </a:ext>
            </a:extLst>
          </p:cNvPr>
          <p:cNvSpPr/>
          <p:nvPr/>
        </p:nvSpPr>
        <p:spPr bwMode="auto">
          <a:xfrm>
            <a:off x="7221478" y="2416098"/>
            <a:ext cx="163689" cy="82008"/>
          </a:xfrm>
          <a:prstGeom prst="rect">
            <a:avLst/>
          </a:prstGeom>
          <a:solidFill>
            <a:srgbClr val="682E7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8" name="Rectangle 57">
            <a:extLst>
              <a:ext uri="{FF2B5EF4-FFF2-40B4-BE49-F238E27FC236}">
                <a16:creationId xmlns:a16="http://schemas.microsoft.com/office/drawing/2014/main" id="{92D8A23D-FE4E-EBBE-AE0C-F70F295EC336}"/>
              </a:ext>
            </a:extLst>
          </p:cNvPr>
          <p:cNvSpPr/>
          <p:nvPr/>
        </p:nvSpPr>
        <p:spPr bwMode="auto">
          <a:xfrm>
            <a:off x="7406543" y="2512923"/>
            <a:ext cx="163689" cy="182299"/>
          </a:xfrm>
          <a:prstGeom prst="rect">
            <a:avLst/>
          </a:prstGeom>
          <a:solidFill>
            <a:srgbClr val="682E7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9" name="Rectangle 58">
            <a:extLst>
              <a:ext uri="{FF2B5EF4-FFF2-40B4-BE49-F238E27FC236}">
                <a16:creationId xmlns:a16="http://schemas.microsoft.com/office/drawing/2014/main" id="{7A21A2D6-AF22-3D46-6BED-87850468DE53}"/>
              </a:ext>
            </a:extLst>
          </p:cNvPr>
          <p:cNvSpPr/>
          <p:nvPr/>
        </p:nvSpPr>
        <p:spPr bwMode="auto">
          <a:xfrm>
            <a:off x="6851348" y="2048347"/>
            <a:ext cx="163689" cy="448258"/>
          </a:xfrm>
          <a:prstGeom prst="rect">
            <a:avLst/>
          </a:prstGeom>
          <a:solidFill>
            <a:srgbClr val="FDB338"/>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0" name="Rectangle 59">
            <a:extLst>
              <a:ext uri="{FF2B5EF4-FFF2-40B4-BE49-F238E27FC236}">
                <a16:creationId xmlns:a16="http://schemas.microsoft.com/office/drawing/2014/main" id="{8456F43C-8FD2-8B02-BA8C-A65AB0702B6E}"/>
              </a:ext>
            </a:extLst>
          </p:cNvPr>
          <p:cNvSpPr/>
          <p:nvPr/>
        </p:nvSpPr>
        <p:spPr bwMode="auto">
          <a:xfrm>
            <a:off x="7591608" y="2512923"/>
            <a:ext cx="163689" cy="306600"/>
          </a:xfrm>
          <a:prstGeom prst="rect">
            <a:avLst/>
          </a:prstGeom>
          <a:solidFill>
            <a:srgbClr val="682E7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1" name="Rectangle 60">
            <a:extLst>
              <a:ext uri="{FF2B5EF4-FFF2-40B4-BE49-F238E27FC236}">
                <a16:creationId xmlns:a16="http://schemas.microsoft.com/office/drawing/2014/main" id="{3C35224C-789B-B752-E618-E4DCE9866294}"/>
              </a:ext>
            </a:extLst>
          </p:cNvPr>
          <p:cNvSpPr/>
          <p:nvPr/>
        </p:nvSpPr>
        <p:spPr bwMode="auto">
          <a:xfrm>
            <a:off x="7776673" y="2512922"/>
            <a:ext cx="163689" cy="324927"/>
          </a:xfrm>
          <a:prstGeom prst="rect">
            <a:avLst/>
          </a:prstGeom>
          <a:solidFill>
            <a:srgbClr val="682E7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2" name="Rectangle 61">
            <a:extLst>
              <a:ext uri="{FF2B5EF4-FFF2-40B4-BE49-F238E27FC236}">
                <a16:creationId xmlns:a16="http://schemas.microsoft.com/office/drawing/2014/main" id="{C21D017B-A12E-B4D1-7575-281BA8A48648}"/>
              </a:ext>
            </a:extLst>
          </p:cNvPr>
          <p:cNvSpPr/>
          <p:nvPr/>
        </p:nvSpPr>
        <p:spPr bwMode="auto">
          <a:xfrm>
            <a:off x="7961738" y="2512923"/>
            <a:ext cx="163689" cy="324928"/>
          </a:xfrm>
          <a:prstGeom prst="rect">
            <a:avLst/>
          </a:prstGeom>
          <a:solidFill>
            <a:srgbClr val="682E7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3" name="Rectangle 62">
            <a:extLst>
              <a:ext uri="{FF2B5EF4-FFF2-40B4-BE49-F238E27FC236}">
                <a16:creationId xmlns:a16="http://schemas.microsoft.com/office/drawing/2014/main" id="{FC6D3F11-8315-B76F-C657-CF39968B3F55}"/>
              </a:ext>
            </a:extLst>
          </p:cNvPr>
          <p:cNvSpPr/>
          <p:nvPr/>
        </p:nvSpPr>
        <p:spPr bwMode="auto">
          <a:xfrm>
            <a:off x="8146803" y="2512923"/>
            <a:ext cx="163689" cy="333905"/>
          </a:xfrm>
          <a:prstGeom prst="rect">
            <a:avLst/>
          </a:prstGeom>
          <a:solidFill>
            <a:srgbClr val="682E7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44" name="Rectangle 31743">
            <a:extLst>
              <a:ext uri="{FF2B5EF4-FFF2-40B4-BE49-F238E27FC236}">
                <a16:creationId xmlns:a16="http://schemas.microsoft.com/office/drawing/2014/main" id="{6229F60E-96D5-49CE-0360-703298AD3CC6}"/>
              </a:ext>
            </a:extLst>
          </p:cNvPr>
          <p:cNvSpPr/>
          <p:nvPr/>
        </p:nvSpPr>
        <p:spPr bwMode="auto">
          <a:xfrm>
            <a:off x="8516933" y="2512923"/>
            <a:ext cx="163689" cy="548842"/>
          </a:xfrm>
          <a:prstGeom prst="rect">
            <a:avLst/>
          </a:prstGeom>
          <a:solidFill>
            <a:srgbClr val="682E7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45" name="Rectangle 31744">
            <a:extLst>
              <a:ext uri="{FF2B5EF4-FFF2-40B4-BE49-F238E27FC236}">
                <a16:creationId xmlns:a16="http://schemas.microsoft.com/office/drawing/2014/main" id="{D19AB351-8B01-AA7D-F76D-BFAFD53675EB}"/>
              </a:ext>
            </a:extLst>
          </p:cNvPr>
          <p:cNvSpPr/>
          <p:nvPr/>
        </p:nvSpPr>
        <p:spPr bwMode="auto">
          <a:xfrm>
            <a:off x="8701998" y="2512923"/>
            <a:ext cx="163689" cy="72208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47" name="Rectangle 31746">
            <a:extLst>
              <a:ext uri="{FF2B5EF4-FFF2-40B4-BE49-F238E27FC236}">
                <a16:creationId xmlns:a16="http://schemas.microsoft.com/office/drawing/2014/main" id="{E153E640-731D-6742-A886-F9D246E72C13}"/>
              </a:ext>
            </a:extLst>
          </p:cNvPr>
          <p:cNvSpPr/>
          <p:nvPr/>
        </p:nvSpPr>
        <p:spPr bwMode="auto">
          <a:xfrm>
            <a:off x="8887063" y="2512923"/>
            <a:ext cx="163689" cy="82400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48" name="Rectangle 31747">
            <a:extLst>
              <a:ext uri="{FF2B5EF4-FFF2-40B4-BE49-F238E27FC236}">
                <a16:creationId xmlns:a16="http://schemas.microsoft.com/office/drawing/2014/main" id="{D08C7020-9999-FC4E-11C1-28E77A6482B7}"/>
              </a:ext>
            </a:extLst>
          </p:cNvPr>
          <p:cNvSpPr/>
          <p:nvPr/>
        </p:nvSpPr>
        <p:spPr bwMode="auto">
          <a:xfrm>
            <a:off x="9072128" y="2512923"/>
            <a:ext cx="163689" cy="82400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49" name="Rectangle 31748">
            <a:extLst>
              <a:ext uri="{FF2B5EF4-FFF2-40B4-BE49-F238E27FC236}">
                <a16:creationId xmlns:a16="http://schemas.microsoft.com/office/drawing/2014/main" id="{E221243F-F0D2-8B2A-E6E6-662FF27A6EA2}"/>
              </a:ext>
            </a:extLst>
          </p:cNvPr>
          <p:cNvSpPr/>
          <p:nvPr/>
        </p:nvSpPr>
        <p:spPr bwMode="auto">
          <a:xfrm>
            <a:off x="9257193" y="2512923"/>
            <a:ext cx="163689" cy="871627"/>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0" name="Rectangle 31749">
            <a:extLst>
              <a:ext uri="{FF2B5EF4-FFF2-40B4-BE49-F238E27FC236}">
                <a16:creationId xmlns:a16="http://schemas.microsoft.com/office/drawing/2014/main" id="{EB727CF0-FF27-1967-D101-8DF047EBED45}"/>
              </a:ext>
            </a:extLst>
          </p:cNvPr>
          <p:cNvSpPr/>
          <p:nvPr/>
        </p:nvSpPr>
        <p:spPr bwMode="auto">
          <a:xfrm>
            <a:off x="9442258" y="2512923"/>
            <a:ext cx="163689" cy="93830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1" name="Rectangle 31750">
            <a:extLst>
              <a:ext uri="{FF2B5EF4-FFF2-40B4-BE49-F238E27FC236}">
                <a16:creationId xmlns:a16="http://schemas.microsoft.com/office/drawing/2014/main" id="{AD8F857E-F378-CD19-DDC8-3FDFB6F98C69}"/>
              </a:ext>
            </a:extLst>
          </p:cNvPr>
          <p:cNvSpPr/>
          <p:nvPr/>
        </p:nvSpPr>
        <p:spPr bwMode="auto">
          <a:xfrm>
            <a:off x="9627323" y="2512922"/>
            <a:ext cx="163689" cy="103839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2" name="Rectangle 31751">
            <a:extLst>
              <a:ext uri="{FF2B5EF4-FFF2-40B4-BE49-F238E27FC236}">
                <a16:creationId xmlns:a16="http://schemas.microsoft.com/office/drawing/2014/main" id="{3332DA53-C87C-61EC-F78F-48E7A1C813F5}"/>
              </a:ext>
            </a:extLst>
          </p:cNvPr>
          <p:cNvSpPr/>
          <p:nvPr/>
        </p:nvSpPr>
        <p:spPr bwMode="auto">
          <a:xfrm>
            <a:off x="9997453" y="2512919"/>
            <a:ext cx="163689" cy="128016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3" name="Rectangle 31752">
            <a:extLst>
              <a:ext uri="{FF2B5EF4-FFF2-40B4-BE49-F238E27FC236}">
                <a16:creationId xmlns:a16="http://schemas.microsoft.com/office/drawing/2014/main" id="{D43C1B79-D029-1E70-EC5C-3718C573D292}"/>
              </a:ext>
            </a:extLst>
          </p:cNvPr>
          <p:cNvSpPr/>
          <p:nvPr/>
        </p:nvSpPr>
        <p:spPr bwMode="auto">
          <a:xfrm>
            <a:off x="10182518" y="2512922"/>
            <a:ext cx="163689" cy="135378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4" name="Rectangle 31753">
            <a:extLst>
              <a:ext uri="{FF2B5EF4-FFF2-40B4-BE49-F238E27FC236}">
                <a16:creationId xmlns:a16="http://schemas.microsoft.com/office/drawing/2014/main" id="{BA9448CF-6133-F7FC-916D-78D2F5445388}"/>
              </a:ext>
            </a:extLst>
          </p:cNvPr>
          <p:cNvSpPr/>
          <p:nvPr/>
        </p:nvSpPr>
        <p:spPr bwMode="auto">
          <a:xfrm>
            <a:off x="10367583" y="2512922"/>
            <a:ext cx="163689" cy="1444523"/>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5" name="Rectangle 31754">
            <a:extLst>
              <a:ext uri="{FF2B5EF4-FFF2-40B4-BE49-F238E27FC236}">
                <a16:creationId xmlns:a16="http://schemas.microsoft.com/office/drawing/2014/main" id="{00E4EE44-3687-E7BD-3442-014BCA49CCA3}"/>
              </a:ext>
            </a:extLst>
          </p:cNvPr>
          <p:cNvSpPr/>
          <p:nvPr/>
        </p:nvSpPr>
        <p:spPr bwMode="auto">
          <a:xfrm>
            <a:off x="10552648" y="2512922"/>
            <a:ext cx="163689" cy="1478077"/>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6" name="Rectangle 31755">
            <a:extLst>
              <a:ext uri="{FF2B5EF4-FFF2-40B4-BE49-F238E27FC236}">
                <a16:creationId xmlns:a16="http://schemas.microsoft.com/office/drawing/2014/main" id="{53927C26-A962-27C7-5077-24C1D816B108}"/>
              </a:ext>
            </a:extLst>
          </p:cNvPr>
          <p:cNvSpPr/>
          <p:nvPr/>
        </p:nvSpPr>
        <p:spPr bwMode="auto">
          <a:xfrm>
            <a:off x="10737713" y="2512923"/>
            <a:ext cx="163689" cy="1607637"/>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7" name="Rectangle 31756">
            <a:extLst>
              <a:ext uri="{FF2B5EF4-FFF2-40B4-BE49-F238E27FC236}">
                <a16:creationId xmlns:a16="http://schemas.microsoft.com/office/drawing/2014/main" id="{6292B515-7D9E-E2B3-7E31-E84743051FEF}"/>
              </a:ext>
            </a:extLst>
          </p:cNvPr>
          <p:cNvSpPr/>
          <p:nvPr/>
        </p:nvSpPr>
        <p:spPr bwMode="auto">
          <a:xfrm>
            <a:off x="10922778" y="2512923"/>
            <a:ext cx="163689" cy="210035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8" name="Rectangle 31757">
            <a:extLst>
              <a:ext uri="{FF2B5EF4-FFF2-40B4-BE49-F238E27FC236}">
                <a16:creationId xmlns:a16="http://schemas.microsoft.com/office/drawing/2014/main" id="{688DDC01-56A5-305B-BB7C-243AB5163D36}"/>
              </a:ext>
            </a:extLst>
          </p:cNvPr>
          <p:cNvSpPr/>
          <p:nvPr/>
        </p:nvSpPr>
        <p:spPr bwMode="auto">
          <a:xfrm>
            <a:off x="11107847" y="2512923"/>
            <a:ext cx="163689" cy="210035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31790" name="Group 31789">
            <a:extLst>
              <a:ext uri="{FF2B5EF4-FFF2-40B4-BE49-F238E27FC236}">
                <a16:creationId xmlns:a16="http://schemas.microsoft.com/office/drawing/2014/main" id="{B1E1730C-EADF-3414-1211-B3801B0A86FA}"/>
              </a:ext>
            </a:extLst>
          </p:cNvPr>
          <p:cNvGrpSpPr/>
          <p:nvPr/>
        </p:nvGrpSpPr>
        <p:grpSpPr>
          <a:xfrm>
            <a:off x="8115758" y="1990209"/>
            <a:ext cx="1912176" cy="307777"/>
            <a:chOff x="11723402" y="1894553"/>
            <a:chExt cx="1912176" cy="307777"/>
          </a:xfrm>
        </p:grpSpPr>
        <p:grpSp>
          <p:nvGrpSpPr>
            <p:cNvPr id="31791" name="Group 31790">
              <a:extLst>
                <a:ext uri="{FF2B5EF4-FFF2-40B4-BE49-F238E27FC236}">
                  <a16:creationId xmlns:a16="http://schemas.microsoft.com/office/drawing/2014/main" id="{82050005-1C0C-5D33-9DB0-25945A2ECCCC}"/>
                </a:ext>
              </a:extLst>
            </p:cNvPr>
            <p:cNvGrpSpPr/>
            <p:nvPr/>
          </p:nvGrpSpPr>
          <p:grpSpPr>
            <a:xfrm>
              <a:off x="11723402" y="1894553"/>
              <a:ext cx="478958" cy="307777"/>
              <a:chOff x="12520327" y="1899847"/>
              <a:chExt cx="478958" cy="307777"/>
            </a:xfrm>
          </p:grpSpPr>
          <p:sp>
            <p:nvSpPr>
              <p:cNvPr id="31801" name="TextBox 31800">
                <a:extLst>
                  <a:ext uri="{FF2B5EF4-FFF2-40B4-BE49-F238E27FC236}">
                    <a16:creationId xmlns:a16="http://schemas.microsoft.com/office/drawing/2014/main" id="{9BC59C40-145A-7F3D-AA7A-98C81D20F0F9}"/>
                  </a:ext>
                </a:extLst>
              </p:cNvPr>
              <p:cNvSpPr txBox="1"/>
              <p:nvPr/>
            </p:nvSpPr>
            <p:spPr bwMode="auto">
              <a:xfrm>
                <a:off x="12620655" y="1899847"/>
                <a:ext cx="37863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CR</a:t>
                </a:r>
              </a:p>
            </p:txBody>
          </p:sp>
          <p:sp>
            <p:nvSpPr>
              <p:cNvPr id="31802" name="Rectangle 31801">
                <a:extLst>
                  <a:ext uri="{FF2B5EF4-FFF2-40B4-BE49-F238E27FC236}">
                    <a16:creationId xmlns:a16="http://schemas.microsoft.com/office/drawing/2014/main" id="{95E26668-9A46-8D39-9CF8-4C38941C23C9}"/>
                  </a:ext>
                </a:extLst>
              </p:cNvPr>
              <p:cNvSpPr/>
              <p:nvPr/>
            </p:nvSpPr>
            <p:spPr bwMode="auto">
              <a:xfrm>
                <a:off x="12520327" y="1977723"/>
                <a:ext cx="152023" cy="152023"/>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792" name="Group 31791">
              <a:extLst>
                <a:ext uri="{FF2B5EF4-FFF2-40B4-BE49-F238E27FC236}">
                  <a16:creationId xmlns:a16="http://schemas.microsoft.com/office/drawing/2014/main" id="{B07E9A2C-5B42-D62F-F2C6-685E9B4EC0E4}"/>
                </a:ext>
              </a:extLst>
            </p:cNvPr>
            <p:cNvGrpSpPr/>
            <p:nvPr/>
          </p:nvGrpSpPr>
          <p:grpSpPr>
            <a:xfrm>
              <a:off x="12200020" y="1894553"/>
              <a:ext cx="475752" cy="307777"/>
              <a:chOff x="12520327" y="1899847"/>
              <a:chExt cx="475752" cy="307777"/>
            </a:xfrm>
          </p:grpSpPr>
          <p:sp>
            <p:nvSpPr>
              <p:cNvPr id="31799" name="TextBox 31798">
                <a:extLst>
                  <a:ext uri="{FF2B5EF4-FFF2-40B4-BE49-F238E27FC236}">
                    <a16:creationId xmlns:a16="http://schemas.microsoft.com/office/drawing/2014/main" id="{E9DD4ACA-5891-E51E-1101-E4EF53BE73CA}"/>
                  </a:ext>
                </a:extLst>
              </p:cNvPr>
              <p:cNvSpPr txBox="1"/>
              <p:nvPr/>
            </p:nvSpPr>
            <p:spPr bwMode="auto">
              <a:xfrm>
                <a:off x="12620655" y="1899847"/>
                <a:ext cx="3754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a:t>
                </a:r>
              </a:p>
            </p:txBody>
          </p:sp>
          <p:sp>
            <p:nvSpPr>
              <p:cNvPr id="31800" name="Rectangle 31799">
                <a:extLst>
                  <a:ext uri="{FF2B5EF4-FFF2-40B4-BE49-F238E27FC236}">
                    <a16:creationId xmlns:a16="http://schemas.microsoft.com/office/drawing/2014/main" id="{5513CDB9-A331-6075-060B-D8A80A12FAE0}"/>
                  </a:ext>
                </a:extLst>
              </p:cNvPr>
              <p:cNvSpPr/>
              <p:nvPr/>
            </p:nvSpPr>
            <p:spPr bwMode="auto">
              <a:xfrm>
                <a:off x="12520327" y="1977723"/>
                <a:ext cx="152023" cy="152023"/>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793" name="Group 31792">
              <a:extLst>
                <a:ext uri="{FF2B5EF4-FFF2-40B4-BE49-F238E27FC236}">
                  <a16:creationId xmlns:a16="http://schemas.microsoft.com/office/drawing/2014/main" id="{C01C3E9C-49B2-1195-95FD-D3A9C6A9084B}"/>
                </a:ext>
              </a:extLst>
            </p:cNvPr>
            <p:cNvGrpSpPr/>
            <p:nvPr/>
          </p:nvGrpSpPr>
          <p:grpSpPr>
            <a:xfrm>
              <a:off x="12676455" y="1894553"/>
              <a:ext cx="477354" cy="307777"/>
              <a:chOff x="12520327" y="1899847"/>
              <a:chExt cx="477354" cy="307777"/>
            </a:xfrm>
          </p:grpSpPr>
          <p:sp>
            <p:nvSpPr>
              <p:cNvPr id="31797" name="TextBox 31796">
                <a:extLst>
                  <a:ext uri="{FF2B5EF4-FFF2-40B4-BE49-F238E27FC236}">
                    <a16:creationId xmlns:a16="http://schemas.microsoft.com/office/drawing/2014/main" id="{198B5627-A6C5-49A6-D852-2059441051FA}"/>
                  </a:ext>
                </a:extLst>
              </p:cNvPr>
              <p:cNvSpPr txBox="1"/>
              <p:nvPr/>
            </p:nvSpPr>
            <p:spPr bwMode="auto">
              <a:xfrm>
                <a:off x="12620655" y="1899847"/>
                <a:ext cx="3770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SD</a:t>
                </a:r>
              </a:p>
            </p:txBody>
          </p:sp>
          <p:sp>
            <p:nvSpPr>
              <p:cNvPr id="31798" name="Rectangle 31797">
                <a:extLst>
                  <a:ext uri="{FF2B5EF4-FFF2-40B4-BE49-F238E27FC236}">
                    <a16:creationId xmlns:a16="http://schemas.microsoft.com/office/drawing/2014/main" id="{AF514987-2B40-C8A4-A5DD-20BC89949F76}"/>
                  </a:ext>
                </a:extLst>
              </p:cNvPr>
              <p:cNvSpPr/>
              <p:nvPr/>
            </p:nvSpPr>
            <p:spPr bwMode="auto">
              <a:xfrm>
                <a:off x="12520327" y="1977723"/>
                <a:ext cx="152023" cy="152023"/>
              </a:xfrm>
              <a:prstGeom prst="rect">
                <a:avLst/>
              </a:prstGeom>
              <a:solidFill>
                <a:srgbClr val="682E7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794" name="Group 31793">
              <a:extLst>
                <a:ext uri="{FF2B5EF4-FFF2-40B4-BE49-F238E27FC236}">
                  <a16:creationId xmlns:a16="http://schemas.microsoft.com/office/drawing/2014/main" id="{C26BC35E-ECC1-0CDB-FEAD-DB8694C7F228}"/>
                </a:ext>
              </a:extLst>
            </p:cNvPr>
            <p:cNvGrpSpPr/>
            <p:nvPr/>
          </p:nvGrpSpPr>
          <p:grpSpPr>
            <a:xfrm>
              <a:off x="13147002" y="1894553"/>
              <a:ext cx="488576" cy="307777"/>
              <a:chOff x="12520327" y="1899847"/>
              <a:chExt cx="488576" cy="307777"/>
            </a:xfrm>
          </p:grpSpPr>
          <p:sp>
            <p:nvSpPr>
              <p:cNvPr id="31795" name="TextBox 31794">
                <a:extLst>
                  <a:ext uri="{FF2B5EF4-FFF2-40B4-BE49-F238E27FC236}">
                    <a16:creationId xmlns:a16="http://schemas.microsoft.com/office/drawing/2014/main" id="{7859DD97-E7D5-6D80-265A-53C478CD4B56}"/>
                  </a:ext>
                </a:extLst>
              </p:cNvPr>
              <p:cNvSpPr txBox="1"/>
              <p:nvPr/>
            </p:nvSpPr>
            <p:spPr bwMode="auto">
              <a:xfrm>
                <a:off x="12620655" y="1899847"/>
                <a:ext cx="3882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PD</a:t>
                </a:r>
              </a:p>
            </p:txBody>
          </p:sp>
          <p:sp>
            <p:nvSpPr>
              <p:cNvPr id="31796" name="Rectangle 31795">
                <a:extLst>
                  <a:ext uri="{FF2B5EF4-FFF2-40B4-BE49-F238E27FC236}">
                    <a16:creationId xmlns:a16="http://schemas.microsoft.com/office/drawing/2014/main" id="{E54ACC8D-51C2-34F6-EC21-831A0920A233}"/>
                  </a:ext>
                </a:extLst>
              </p:cNvPr>
              <p:cNvSpPr/>
              <p:nvPr/>
            </p:nvSpPr>
            <p:spPr bwMode="auto">
              <a:xfrm>
                <a:off x="12520327" y="1977723"/>
                <a:ext cx="152023" cy="152023"/>
              </a:xfrm>
              <a:prstGeom prst="rect">
                <a:avLst/>
              </a:prstGeom>
              <a:solidFill>
                <a:srgbClr val="FDB338"/>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
        <p:nvSpPr>
          <p:cNvPr id="31804" name="Rectangle 31803">
            <a:extLst>
              <a:ext uri="{FF2B5EF4-FFF2-40B4-BE49-F238E27FC236}">
                <a16:creationId xmlns:a16="http://schemas.microsoft.com/office/drawing/2014/main" id="{8B71D327-403B-F4C7-D732-0856F7D2E15E}"/>
              </a:ext>
            </a:extLst>
          </p:cNvPr>
          <p:cNvSpPr/>
          <p:nvPr/>
        </p:nvSpPr>
        <p:spPr bwMode="auto">
          <a:xfrm>
            <a:off x="7036413" y="2047710"/>
            <a:ext cx="163689" cy="448258"/>
          </a:xfrm>
          <a:prstGeom prst="rect">
            <a:avLst/>
          </a:prstGeom>
          <a:solidFill>
            <a:srgbClr val="FDB338"/>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5" name="Rectangle 31804">
            <a:extLst>
              <a:ext uri="{FF2B5EF4-FFF2-40B4-BE49-F238E27FC236}">
                <a16:creationId xmlns:a16="http://schemas.microsoft.com/office/drawing/2014/main" id="{83043DF8-41CE-60E6-1F09-9A05D24F077E}"/>
              </a:ext>
            </a:extLst>
          </p:cNvPr>
          <p:cNvSpPr/>
          <p:nvPr/>
        </p:nvSpPr>
        <p:spPr bwMode="auto">
          <a:xfrm>
            <a:off x="8331868" y="2508766"/>
            <a:ext cx="163689" cy="473753"/>
          </a:xfrm>
          <a:prstGeom prst="rect">
            <a:avLst/>
          </a:prstGeom>
          <a:solidFill>
            <a:srgbClr val="682E7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6" name="Rectangle 31805">
            <a:extLst>
              <a:ext uri="{FF2B5EF4-FFF2-40B4-BE49-F238E27FC236}">
                <a16:creationId xmlns:a16="http://schemas.microsoft.com/office/drawing/2014/main" id="{0F184FE6-BAE6-3D17-F8F6-F1797EC2EB34}"/>
              </a:ext>
            </a:extLst>
          </p:cNvPr>
          <p:cNvSpPr/>
          <p:nvPr/>
        </p:nvSpPr>
        <p:spPr bwMode="auto">
          <a:xfrm>
            <a:off x="9812388" y="2514684"/>
            <a:ext cx="163689" cy="1036628"/>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TRIO-US B-12 TALENT: ORR Based on </a:t>
            </a:r>
            <a:br>
              <a:rPr lang="en-US" dirty="0"/>
            </a:br>
            <a:r>
              <a:rPr lang="en-US" dirty="0"/>
              <a:t>Imaging per RECIST v1.1 in ITT Population</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Hurvitz. SABCS 2022. Abstr GS2-03.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8" name="TextBox 7">
            <a:extLst>
              <a:ext uri="{FF2B5EF4-FFF2-40B4-BE49-F238E27FC236}">
                <a16:creationId xmlns:a16="http://schemas.microsoft.com/office/drawing/2014/main" id="{29CC7E84-F0C1-2EC2-6FC7-71D35E1E0C47}"/>
              </a:ext>
            </a:extLst>
          </p:cNvPr>
          <p:cNvSpPr txBox="1"/>
          <p:nvPr/>
        </p:nvSpPr>
        <p:spPr bwMode="auto">
          <a:xfrm>
            <a:off x="2074757" y="1514874"/>
            <a:ext cx="2363403" cy="784830"/>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Arm A: T-DXd (n = 25*)</a:t>
            </a:r>
          </a:p>
          <a:p>
            <a:pPr marL="0" marR="0" lvl="0" indent="0" algn="ctr" defTabSz="914400" rtl="0" eaLnBrk="1" fontAlgn="auto" latinLnBrk="0" hangingPunct="1">
              <a:lnSpc>
                <a:spcPct val="100000"/>
              </a:lnSpc>
              <a:spcBef>
                <a:spcPct val="5000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 name="TextBox 8">
            <a:extLst>
              <a:ext uri="{FF2B5EF4-FFF2-40B4-BE49-F238E27FC236}">
                <a16:creationId xmlns:a16="http://schemas.microsoft.com/office/drawing/2014/main" id="{69A35675-E325-D60D-13CD-E90F0A5DCEE1}"/>
              </a:ext>
            </a:extLst>
          </p:cNvPr>
          <p:cNvSpPr txBox="1"/>
          <p:nvPr/>
        </p:nvSpPr>
        <p:spPr bwMode="auto">
          <a:xfrm>
            <a:off x="7217669" y="1514874"/>
            <a:ext cx="3703001" cy="784830"/>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Arm B: T-DXd + Anastrozole (n = 24</a:t>
            </a:r>
            <a:r>
              <a:rPr kumimoji="0" lang="en-US" sz="18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ct val="5000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2" name="TextBox 11">
            <a:extLst>
              <a:ext uri="{FF2B5EF4-FFF2-40B4-BE49-F238E27FC236}">
                <a16:creationId xmlns:a16="http://schemas.microsoft.com/office/drawing/2014/main" id="{443BB9D8-8C5E-C389-CBEC-F8F81CEF3F21}"/>
              </a:ext>
            </a:extLst>
          </p:cNvPr>
          <p:cNvSpPr txBox="1"/>
          <p:nvPr/>
        </p:nvSpPr>
        <p:spPr bwMode="auto">
          <a:xfrm rot="16200000">
            <a:off x="-907597" y="3195277"/>
            <a:ext cx="30559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Change From BL in Tumor Size (%)</a:t>
            </a:r>
          </a:p>
        </p:txBody>
      </p:sp>
      <p:sp>
        <p:nvSpPr>
          <p:cNvPr id="13" name="TextBox 12">
            <a:extLst>
              <a:ext uri="{FF2B5EF4-FFF2-40B4-BE49-F238E27FC236}">
                <a16:creationId xmlns:a16="http://schemas.microsoft.com/office/drawing/2014/main" id="{FC9DB3D9-AC55-E1A6-F4BA-031DB0A4ED8B}"/>
              </a:ext>
            </a:extLst>
          </p:cNvPr>
          <p:cNvSpPr txBox="1"/>
          <p:nvPr/>
        </p:nvSpPr>
        <p:spPr bwMode="auto">
          <a:xfrm rot="16200000">
            <a:off x="4655998" y="3195277"/>
            <a:ext cx="305590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Change From BL in Tumor Size (%)</a:t>
            </a:r>
          </a:p>
        </p:txBody>
      </p:sp>
      <p:graphicFrame>
        <p:nvGraphicFramePr>
          <p:cNvPr id="14" name="Group 3">
            <a:extLst>
              <a:ext uri="{FF2B5EF4-FFF2-40B4-BE49-F238E27FC236}">
                <a16:creationId xmlns:a16="http://schemas.microsoft.com/office/drawing/2014/main" id="{95D23FC2-9E8D-BEFA-4EC0-C441AC6A55B0}"/>
              </a:ext>
            </a:extLst>
          </p:cNvPr>
          <p:cNvGraphicFramePr>
            <a:graphicFrameLocks/>
          </p:cNvGraphicFramePr>
          <p:nvPr/>
        </p:nvGraphicFramePr>
        <p:xfrm>
          <a:off x="1154750" y="4872686"/>
          <a:ext cx="4628576" cy="1219264"/>
        </p:xfrm>
        <a:graphic>
          <a:graphicData uri="http://schemas.openxmlformats.org/drawingml/2006/table">
            <a:tbl>
              <a:tblPr/>
              <a:tblGrid>
                <a:gridCol w="1560256">
                  <a:extLst>
                    <a:ext uri="{9D8B030D-6E8A-4147-A177-3AD203B41FA5}">
                      <a16:colId xmlns:a16="http://schemas.microsoft.com/office/drawing/2014/main" val="20000"/>
                    </a:ext>
                  </a:extLst>
                </a:gridCol>
                <a:gridCol w="3068320">
                  <a:extLst>
                    <a:ext uri="{9D8B030D-6E8A-4147-A177-3AD203B41FA5}">
                      <a16:colId xmlns:a16="http://schemas.microsoft.com/office/drawing/2014/main" val="20001"/>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Response,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rgbClr val="FF0000"/>
                      </a:solid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Arm A: T-DXd (n = 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rgbClr val="FF0000"/>
                      </a:solid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ORR</a:t>
                      </a:r>
                      <a:endParaRPr kumimoji="0" lang="en-US" sz="1400" b="0" i="0" u="none" strike="noStrike" cap="none" normalizeH="0" baseline="0" dirty="0">
                        <a:ln>
                          <a:noFill/>
                        </a:ln>
                        <a:solidFill>
                          <a:schemeClr val="bg2">
                            <a:lumMod val="10000"/>
                          </a:schemeClr>
                        </a:solidFill>
                        <a:effectLst/>
                        <a:latin typeface="Calibri"/>
                      </a:endParaRPr>
                    </a:p>
                  </a:txBody>
                  <a:tcPr marL="121699" marR="121699" marT="45728" marB="45728" anchor="ctr" horzOverflow="overflow">
                    <a:lnL w="28575" cap="flat" cmpd="sng" algn="ctr">
                      <a:solidFill>
                        <a:srgbClr val="FF0000"/>
                      </a:solid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 (68)</a:t>
                      </a:r>
                    </a:p>
                  </a:txBody>
                  <a:tcPr marL="121699" marR="121699" marT="45728" marB="45728" anchor="ctr" horzOverflow="overflow">
                    <a:lnL w="12700" cap="flat" cmpd="sng" algn="ctr">
                      <a:no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CR</a:t>
                      </a:r>
                      <a:endParaRPr kumimoji="0" lang="en-US" sz="1400" b="0" i="0" u="none" strike="noStrike" cap="none" normalizeH="0" baseline="0" dirty="0">
                        <a:ln>
                          <a:noFill/>
                        </a:ln>
                        <a:solidFill>
                          <a:schemeClr val="bg2">
                            <a:lumMod val="10000"/>
                          </a:schemeClr>
                        </a:solidFill>
                        <a:effectLst/>
                        <a:latin typeface="Calibri"/>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a:t>
                      </a:r>
                      <a:endParaRPr kumimoji="0" lang="en-US" sz="1400" b="0" i="0" u="none" strike="noStrike" cap="none" normalizeH="0" baseline="0" dirty="0">
                        <a:ln>
                          <a:noFill/>
                        </a:ln>
                        <a:solidFill>
                          <a:schemeClr val="bg2">
                            <a:lumMod val="10000"/>
                          </a:schemeClr>
                        </a:solidFill>
                        <a:effectLst/>
                        <a:latin typeface="Calibri"/>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 (60)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graphicFrame>
        <p:nvGraphicFramePr>
          <p:cNvPr id="15" name="Group 3">
            <a:extLst>
              <a:ext uri="{FF2B5EF4-FFF2-40B4-BE49-F238E27FC236}">
                <a16:creationId xmlns:a16="http://schemas.microsoft.com/office/drawing/2014/main" id="{7C0E2845-0289-B933-F11F-0AF036B6419F}"/>
              </a:ext>
            </a:extLst>
          </p:cNvPr>
          <p:cNvGraphicFramePr>
            <a:graphicFrameLocks/>
          </p:cNvGraphicFramePr>
          <p:nvPr/>
        </p:nvGraphicFramePr>
        <p:xfrm>
          <a:off x="6745835" y="4877777"/>
          <a:ext cx="4613045" cy="1219264"/>
        </p:xfrm>
        <a:graphic>
          <a:graphicData uri="http://schemas.openxmlformats.org/drawingml/2006/table">
            <a:tbl>
              <a:tblPr/>
              <a:tblGrid>
                <a:gridCol w="1524405">
                  <a:extLst>
                    <a:ext uri="{9D8B030D-6E8A-4147-A177-3AD203B41FA5}">
                      <a16:colId xmlns:a16="http://schemas.microsoft.com/office/drawing/2014/main" val="20000"/>
                    </a:ext>
                  </a:extLst>
                </a:gridCol>
                <a:gridCol w="3088640">
                  <a:extLst>
                    <a:ext uri="{9D8B030D-6E8A-4147-A177-3AD203B41FA5}">
                      <a16:colId xmlns:a16="http://schemas.microsoft.com/office/drawing/2014/main" val="20001"/>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Response,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rgbClr val="FF0000"/>
                      </a:solid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Arm B: T-DXd + Anastrozole (n = 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rgbClr val="FF0000"/>
                      </a:solid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ORR</a:t>
                      </a:r>
                      <a:endParaRPr kumimoji="0" lang="en-US" sz="1400" b="0" i="0" u="none" strike="noStrike" cap="none" normalizeH="0" baseline="0" dirty="0">
                        <a:ln>
                          <a:noFill/>
                        </a:ln>
                        <a:solidFill>
                          <a:schemeClr val="bg2">
                            <a:lumMod val="10000"/>
                          </a:schemeClr>
                        </a:solidFill>
                        <a:effectLst/>
                        <a:latin typeface="Calibri"/>
                      </a:endParaRPr>
                    </a:p>
                  </a:txBody>
                  <a:tcPr marL="121699" marR="121699" marT="45728" marB="45728" anchor="ctr" horzOverflow="overflow">
                    <a:lnL w="28575" cap="flat" cmpd="sng" algn="ctr">
                      <a:solidFill>
                        <a:srgbClr val="FF0000"/>
                      </a:solid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 (58)</a:t>
                      </a:r>
                    </a:p>
                  </a:txBody>
                  <a:tcPr marL="121699" marR="121699" marT="45728" marB="45728" anchor="ctr" horzOverflow="overflow">
                    <a:lnL w="12700" cap="flat" cmpd="sng" algn="ctr">
                      <a:no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CR</a:t>
                      </a:r>
                      <a:endParaRPr kumimoji="0" lang="en-US" sz="1400" b="0" i="0" u="none" strike="noStrike" cap="none" normalizeH="0" baseline="0" dirty="0">
                        <a:ln>
                          <a:noFill/>
                        </a:ln>
                        <a:solidFill>
                          <a:schemeClr val="bg2">
                            <a:lumMod val="10000"/>
                          </a:schemeClr>
                        </a:solidFill>
                        <a:effectLst/>
                        <a:latin typeface="Calibri"/>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a:t>
                      </a:r>
                      <a:endParaRPr kumimoji="0" lang="en-US" sz="1400" b="0" i="0" u="none" strike="noStrike" cap="none" normalizeH="0" baseline="0" dirty="0">
                        <a:ln>
                          <a:noFill/>
                        </a:ln>
                        <a:solidFill>
                          <a:schemeClr val="bg2">
                            <a:lumMod val="10000"/>
                          </a:schemeClr>
                        </a:solidFill>
                        <a:effectLst/>
                        <a:latin typeface="Calibri"/>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 (50)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sp>
        <p:nvSpPr>
          <p:cNvPr id="22" name="Text Box 30">
            <a:extLst>
              <a:ext uri="{FF2B5EF4-FFF2-40B4-BE49-F238E27FC236}">
                <a16:creationId xmlns:a16="http://schemas.microsoft.com/office/drawing/2014/main" id="{D647333A-D42E-CD9D-20AC-FB5DF58C051B}"/>
              </a:ext>
            </a:extLst>
          </p:cNvPr>
          <p:cNvSpPr txBox="1">
            <a:spLocks noChangeArrowheads="1"/>
          </p:cNvSpPr>
          <p:nvPr/>
        </p:nvSpPr>
        <p:spPr bwMode="auto">
          <a:xfrm>
            <a:off x="727077" y="6120253"/>
            <a:ext cx="11069637"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35000"/>
              </a:spcBef>
              <a:spcAft>
                <a:spcPct val="25000"/>
              </a:spcAft>
              <a:buClr>
                <a:srgbClr val="015873"/>
              </a:buClr>
              <a:buSzTx/>
              <a:buFont typeface="Arial" panose="020B0604020202020204" pitchFamily="34" charset="0"/>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4 still on tx; n = 3 discontinued prematurely but still had imaging and included in ORR analysis per protocol. </a:t>
            </a:r>
            <a:r>
              <a:rPr kumimoji="0" lang="en-US" alt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5 still on tx.</a:t>
            </a:r>
          </a:p>
        </p:txBody>
      </p:sp>
      <p:sp>
        <p:nvSpPr>
          <p:cNvPr id="17" name="Rectangle 16">
            <a:extLst>
              <a:ext uri="{FF2B5EF4-FFF2-40B4-BE49-F238E27FC236}">
                <a16:creationId xmlns:a16="http://schemas.microsoft.com/office/drawing/2014/main" id="{8B31184D-62FD-0B3E-2B85-A0A5CD69EC9C}"/>
              </a:ext>
            </a:extLst>
          </p:cNvPr>
          <p:cNvSpPr/>
          <p:nvPr/>
        </p:nvSpPr>
        <p:spPr bwMode="auto">
          <a:xfrm>
            <a:off x="1686674" y="2511777"/>
            <a:ext cx="163689" cy="155448"/>
          </a:xfrm>
          <a:prstGeom prst="rect">
            <a:avLst/>
          </a:prstGeom>
          <a:solidFill>
            <a:srgbClr val="682E7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 name="Rectangle 17">
            <a:extLst>
              <a:ext uri="{FF2B5EF4-FFF2-40B4-BE49-F238E27FC236}">
                <a16:creationId xmlns:a16="http://schemas.microsoft.com/office/drawing/2014/main" id="{5A364D8F-CD01-0676-DEB6-6656508B39C7}"/>
              </a:ext>
            </a:extLst>
          </p:cNvPr>
          <p:cNvSpPr/>
          <p:nvPr/>
        </p:nvSpPr>
        <p:spPr bwMode="auto">
          <a:xfrm>
            <a:off x="1889364" y="2511778"/>
            <a:ext cx="163689" cy="503380"/>
          </a:xfrm>
          <a:prstGeom prst="rect">
            <a:avLst/>
          </a:prstGeom>
          <a:solidFill>
            <a:srgbClr val="682E7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 name="Rectangle 18">
            <a:extLst>
              <a:ext uri="{FF2B5EF4-FFF2-40B4-BE49-F238E27FC236}">
                <a16:creationId xmlns:a16="http://schemas.microsoft.com/office/drawing/2014/main" id="{FC97BCD7-F736-A574-2677-E02709F13E1F}"/>
              </a:ext>
            </a:extLst>
          </p:cNvPr>
          <p:cNvSpPr/>
          <p:nvPr/>
        </p:nvSpPr>
        <p:spPr bwMode="auto">
          <a:xfrm>
            <a:off x="1281294" y="2371725"/>
            <a:ext cx="163689" cy="123734"/>
          </a:xfrm>
          <a:prstGeom prst="rect">
            <a:avLst/>
          </a:prstGeom>
          <a:solidFill>
            <a:srgbClr val="682E7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 name="Rectangle 22">
            <a:extLst>
              <a:ext uri="{FF2B5EF4-FFF2-40B4-BE49-F238E27FC236}">
                <a16:creationId xmlns:a16="http://schemas.microsoft.com/office/drawing/2014/main" id="{7EAFC7FC-7293-96F2-667E-190B8F732C28}"/>
              </a:ext>
            </a:extLst>
          </p:cNvPr>
          <p:cNvSpPr/>
          <p:nvPr/>
        </p:nvSpPr>
        <p:spPr bwMode="auto">
          <a:xfrm>
            <a:off x="2092054" y="2511778"/>
            <a:ext cx="163689" cy="533775"/>
          </a:xfrm>
          <a:prstGeom prst="rect">
            <a:avLst/>
          </a:prstGeom>
          <a:solidFill>
            <a:srgbClr val="682E7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31803" name="Group 31802">
            <a:extLst>
              <a:ext uri="{FF2B5EF4-FFF2-40B4-BE49-F238E27FC236}">
                <a16:creationId xmlns:a16="http://schemas.microsoft.com/office/drawing/2014/main" id="{D00B2BBA-9D08-A3C3-070A-7C5E1E2B7002}"/>
              </a:ext>
            </a:extLst>
          </p:cNvPr>
          <p:cNvGrpSpPr/>
          <p:nvPr/>
        </p:nvGrpSpPr>
        <p:grpSpPr>
          <a:xfrm>
            <a:off x="2294744" y="2511777"/>
            <a:ext cx="3001349" cy="1966222"/>
            <a:chOff x="2294744" y="2511777"/>
            <a:chExt cx="3001349" cy="1966222"/>
          </a:xfrm>
        </p:grpSpPr>
        <p:sp>
          <p:nvSpPr>
            <p:cNvPr id="24" name="Rectangle 23">
              <a:extLst>
                <a:ext uri="{FF2B5EF4-FFF2-40B4-BE49-F238E27FC236}">
                  <a16:creationId xmlns:a16="http://schemas.microsoft.com/office/drawing/2014/main" id="{07E4F96F-41E1-6474-1AC9-8C0AE63E9492}"/>
                </a:ext>
              </a:extLst>
            </p:cNvPr>
            <p:cNvSpPr/>
            <p:nvPr/>
          </p:nvSpPr>
          <p:spPr bwMode="auto">
            <a:xfrm>
              <a:off x="2294744" y="2511777"/>
              <a:ext cx="163689" cy="666397"/>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 name="Rectangle 24">
              <a:extLst>
                <a:ext uri="{FF2B5EF4-FFF2-40B4-BE49-F238E27FC236}">
                  <a16:creationId xmlns:a16="http://schemas.microsoft.com/office/drawing/2014/main" id="{CA645F44-26B1-E051-6DF1-D0BF3100DF05}"/>
                </a:ext>
              </a:extLst>
            </p:cNvPr>
            <p:cNvSpPr/>
            <p:nvPr/>
          </p:nvSpPr>
          <p:spPr bwMode="auto">
            <a:xfrm>
              <a:off x="2497434" y="2511778"/>
              <a:ext cx="163689" cy="748947"/>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 name="Rectangle 25">
              <a:extLst>
                <a:ext uri="{FF2B5EF4-FFF2-40B4-BE49-F238E27FC236}">
                  <a16:creationId xmlns:a16="http://schemas.microsoft.com/office/drawing/2014/main" id="{24198363-1FF3-808B-4FA7-77A6EBE2075D}"/>
                </a:ext>
              </a:extLst>
            </p:cNvPr>
            <p:cNvSpPr/>
            <p:nvPr/>
          </p:nvSpPr>
          <p:spPr bwMode="auto">
            <a:xfrm>
              <a:off x="2700124" y="2511778"/>
              <a:ext cx="163689" cy="80927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 name="Rectangle 26">
              <a:extLst>
                <a:ext uri="{FF2B5EF4-FFF2-40B4-BE49-F238E27FC236}">
                  <a16:creationId xmlns:a16="http://schemas.microsoft.com/office/drawing/2014/main" id="{F389F829-8509-116A-8621-D86E9B11CD1D}"/>
                </a:ext>
              </a:extLst>
            </p:cNvPr>
            <p:cNvSpPr/>
            <p:nvPr/>
          </p:nvSpPr>
          <p:spPr bwMode="auto">
            <a:xfrm>
              <a:off x="2902814" y="2511778"/>
              <a:ext cx="163689" cy="869591"/>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 name="Rectangle 27">
              <a:extLst>
                <a:ext uri="{FF2B5EF4-FFF2-40B4-BE49-F238E27FC236}">
                  <a16:creationId xmlns:a16="http://schemas.microsoft.com/office/drawing/2014/main" id="{D73C2C70-7245-D159-A59E-88415AC734EC}"/>
                </a:ext>
              </a:extLst>
            </p:cNvPr>
            <p:cNvSpPr/>
            <p:nvPr/>
          </p:nvSpPr>
          <p:spPr bwMode="auto">
            <a:xfrm>
              <a:off x="3105504" y="2511778"/>
              <a:ext cx="163689" cy="964847"/>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 name="Rectangle 28">
              <a:extLst>
                <a:ext uri="{FF2B5EF4-FFF2-40B4-BE49-F238E27FC236}">
                  <a16:creationId xmlns:a16="http://schemas.microsoft.com/office/drawing/2014/main" id="{438FF73E-C809-40F1-FA0E-DC82E7DEC8F6}"/>
                </a:ext>
              </a:extLst>
            </p:cNvPr>
            <p:cNvSpPr/>
            <p:nvPr/>
          </p:nvSpPr>
          <p:spPr bwMode="auto">
            <a:xfrm>
              <a:off x="3308194" y="2511778"/>
              <a:ext cx="163689" cy="106962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 name="Rectangle 29">
              <a:extLst>
                <a:ext uri="{FF2B5EF4-FFF2-40B4-BE49-F238E27FC236}">
                  <a16:creationId xmlns:a16="http://schemas.microsoft.com/office/drawing/2014/main" id="{527A9BDF-1872-BA63-5C10-039D79C43439}"/>
                </a:ext>
              </a:extLst>
            </p:cNvPr>
            <p:cNvSpPr/>
            <p:nvPr/>
          </p:nvSpPr>
          <p:spPr bwMode="auto">
            <a:xfrm>
              <a:off x="3510884" y="2511778"/>
              <a:ext cx="163689" cy="106962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 name="Rectangle 30">
              <a:extLst>
                <a:ext uri="{FF2B5EF4-FFF2-40B4-BE49-F238E27FC236}">
                  <a16:creationId xmlns:a16="http://schemas.microsoft.com/office/drawing/2014/main" id="{2217B4CE-53A5-B33D-07E2-F57B778FECB7}"/>
                </a:ext>
              </a:extLst>
            </p:cNvPr>
            <p:cNvSpPr/>
            <p:nvPr/>
          </p:nvSpPr>
          <p:spPr bwMode="auto">
            <a:xfrm>
              <a:off x="3713574" y="2511778"/>
              <a:ext cx="163689" cy="1274169"/>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 name="Rectangle 31">
              <a:extLst>
                <a:ext uri="{FF2B5EF4-FFF2-40B4-BE49-F238E27FC236}">
                  <a16:creationId xmlns:a16="http://schemas.microsoft.com/office/drawing/2014/main" id="{E5813CD5-6366-C62D-D99F-EF788022E190}"/>
                </a:ext>
              </a:extLst>
            </p:cNvPr>
            <p:cNvSpPr/>
            <p:nvPr/>
          </p:nvSpPr>
          <p:spPr bwMode="auto">
            <a:xfrm>
              <a:off x="3916264" y="2511778"/>
              <a:ext cx="163689" cy="1358546"/>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 name="Rectangle 32">
              <a:extLst>
                <a:ext uri="{FF2B5EF4-FFF2-40B4-BE49-F238E27FC236}">
                  <a16:creationId xmlns:a16="http://schemas.microsoft.com/office/drawing/2014/main" id="{E2DECB52-D2BC-22BC-458E-873A7D517513}"/>
                </a:ext>
              </a:extLst>
            </p:cNvPr>
            <p:cNvSpPr/>
            <p:nvPr/>
          </p:nvSpPr>
          <p:spPr bwMode="auto">
            <a:xfrm>
              <a:off x="4118954" y="2511778"/>
              <a:ext cx="163689" cy="142242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 name="Rectangle 33">
              <a:extLst>
                <a:ext uri="{FF2B5EF4-FFF2-40B4-BE49-F238E27FC236}">
                  <a16:creationId xmlns:a16="http://schemas.microsoft.com/office/drawing/2014/main" id="{AD001FC0-76E0-C400-2709-995E7DE0538C}"/>
                </a:ext>
              </a:extLst>
            </p:cNvPr>
            <p:cNvSpPr/>
            <p:nvPr/>
          </p:nvSpPr>
          <p:spPr bwMode="auto">
            <a:xfrm>
              <a:off x="4321644" y="2511778"/>
              <a:ext cx="163689" cy="146967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 name="Rectangle 34">
              <a:extLst>
                <a:ext uri="{FF2B5EF4-FFF2-40B4-BE49-F238E27FC236}">
                  <a16:creationId xmlns:a16="http://schemas.microsoft.com/office/drawing/2014/main" id="{8FBF3915-F964-3C5C-7510-6AF469AE7F58}"/>
                </a:ext>
              </a:extLst>
            </p:cNvPr>
            <p:cNvSpPr/>
            <p:nvPr/>
          </p:nvSpPr>
          <p:spPr bwMode="auto">
            <a:xfrm>
              <a:off x="4524334" y="2511777"/>
              <a:ext cx="163689" cy="1685047"/>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 name="Rectangle 35">
              <a:extLst>
                <a:ext uri="{FF2B5EF4-FFF2-40B4-BE49-F238E27FC236}">
                  <a16:creationId xmlns:a16="http://schemas.microsoft.com/office/drawing/2014/main" id="{9238346A-2CE0-BEFF-4BDC-77D981FC2F4B}"/>
                </a:ext>
              </a:extLst>
            </p:cNvPr>
            <p:cNvSpPr/>
            <p:nvPr/>
          </p:nvSpPr>
          <p:spPr bwMode="auto">
            <a:xfrm>
              <a:off x="4727024" y="2511777"/>
              <a:ext cx="163689" cy="1701365"/>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 name="Rectangle 36">
              <a:extLst>
                <a:ext uri="{FF2B5EF4-FFF2-40B4-BE49-F238E27FC236}">
                  <a16:creationId xmlns:a16="http://schemas.microsoft.com/office/drawing/2014/main" id="{FB4D5938-C793-11B0-7926-73BE1D6A2798}"/>
                </a:ext>
              </a:extLst>
            </p:cNvPr>
            <p:cNvSpPr/>
            <p:nvPr/>
          </p:nvSpPr>
          <p:spPr bwMode="auto">
            <a:xfrm>
              <a:off x="4929714" y="2511777"/>
              <a:ext cx="163689" cy="1939573"/>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 name="Rectangle 37">
              <a:extLst>
                <a:ext uri="{FF2B5EF4-FFF2-40B4-BE49-F238E27FC236}">
                  <a16:creationId xmlns:a16="http://schemas.microsoft.com/office/drawing/2014/main" id="{5BC1632C-F3B7-8D17-6F6A-96D27A44D15F}"/>
                </a:ext>
              </a:extLst>
            </p:cNvPr>
            <p:cNvSpPr/>
            <p:nvPr/>
          </p:nvSpPr>
          <p:spPr bwMode="auto">
            <a:xfrm>
              <a:off x="5132404" y="2511777"/>
              <a:ext cx="163689" cy="196622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39" name="Rectangle 38">
            <a:extLst>
              <a:ext uri="{FF2B5EF4-FFF2-40B4-BE49-F238E27FC236}">
                <a16:creationId xmlns:a16="http://schemas.microsoft.com/office/drawing/2014/main" id="{76083F89-868C-7F1B-9D0B-76E9BECA4022}"/>
              </a:ext>
            </a:extLst>
          </p:cNvPr>
          <p:cNvSpPr/>
          <p:nvPr/>
        </p:nvSpPr>
        <p:spPr bwMode="auto">
          <a:xfrm>
            <a:off x="5335094" y="2511777"/>
            <a:ext cx="163689" cy="2128563"/>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 name="Rectangle 39">
            <a:extLst>
              <a:ext uri="{FF2B5EF4-FFF2-40B4-BE49-F238E27FC236}">
                <a16:creationId xmlns:a16="http://schemas.microsoft.com/office/drawing/2014/main" id="{0EC941CA-5EA9-0BF0-F7A4-4B215F699C18}"/>
              </a:ext>
            </a:extLst>
          </p:cNvPr>
          <p:cNvSpPr/>
          <p:nvPr/>
        </p:nvSpPr>
        <p:spPr bwMode="auto">
          <a:xfrm>
            <a:off x="5537793" y="2511777"/>
            <a:ext cx="163689" cy="2128563"/>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42" name="Straight Connector 41">
            <a:extLst>
              <a:ext uri="{FF2B5EF4-FFF2-40B4-BE49-F238E27FC236}">
                <a16:creationId xmlns:a16="http://schemas.microsoft.com/office/drawing/2014/main" id="{B90EAC3F-940E-B759-7410-5730FF91EB32}"/>
              </a:ext>
            </a:extLst>
          </p:cNvPr>
          <p:cNvCxnSpPr/>
          <p:nvPr/>
        </p:nvCxnSpPr>
        <p:spPr bwMode="auto">
          <a:xfrm>
            <a:off x="1219200" y="2495459"/>
            <a:ext cx="4564126" cy="16319"/>
          </a:xfrm>
          <a:prstGeom prst="line">
            <a:avLst/>
          </a:prstGeom>
          <a:noFill/>
          <a:ln w="28575" cap="flat" cmpd="sng" algn="ctr">
            <a:solidFill>
              <a:schemeClr val="bg1"/>
            </a:solidFill>
            <a:prstDash val="solid"/>
            <a:round/>
            <a:headEnd type="none" w="med" len="med"/>
            <a:tailEnd type="none" w="med" len="med"/>
          </a:ln>
          <a:effectLst/>
        </p:spPr>
      </p:cxnSp>
      <p:cxnSp>
        <p:nvCxnSpPr>
          <p:cNvPr id="5" name="Straight Connector 4">
            <a:extLst>
              <a:ext uri="{FF2B5EF4-FFF2-40B4-BE49-F238E27FC236}">
                <a16:creationId xmlns:a16="http://schemas.microsoft.com/office/drawing/2014/main" id="{85AC905A-C2AA-8DE7-09A0-9B3C1CDA4B58}"/>
              </a:ext>
            </a:extLst>
          </p:cNvPr>
          <p:cNvCxnSpPr/>
          <p:nvPr/>
        </p:nvCxnSpPr>
        <p:spPr bwMode="auto">
          <a:xfrm>
            <a:off x="1219200" y="2015067"/>
            <a:ext cx="0" cy="2729896"/>
          </a:xfrm>
          <a:prstGeom prst="line">
            <a:avLst/>
          </a:prstGeom>
          <a:noFill/>
          <a:ln w="28575" cap="flat" cmpd="sng" algn="ctr">
            <a:solidFill>
              <a:schemeClr val="bg1"/>
            </a:solidFill>
            <a:prstDash val="solid"/>
            <a:round/>
            <a:headEnd type="none" w="med" len="med"/>
            <a:tailEnd type="none" w="med" len="med"/>
          </a:ln>
          <a:effectLst/>
        </p:spPr>
      </p:cxnSp>
      <p:grpSp>
        <p:nvGrpSpPr>
          <p:cNvPr id="52" name="Group 51">
            <a:extLst>
              <a:ext uri="{FF2B5EF4-FFF2-40B4-BE49-F238E27FC236}">
                <a16:creationId xmlns:a16="http://schemas.microsoft.com/office/drawing/2014/main" id="{694B3E3A-40A9-7C55-017D-AA9903AD4BAE}"/>
              </a:ext>
            </a:extLst>
          </p:cNvPr>
          <p:cNvGrpSpPr/>
          <p:nvPr/>
        </p:nvGrpSpPr>
        <p:grpSpPr>
          <a:xfrm>
            <a:off x="1134533" y="2077155"/>
            <a:ext cx="95955" cy="2563190"/>
            <a:chOff x="1123245" y="2077155"/>
            <a:chExt cx="95955" cy="2563190"/>
          </a:xfrm>
        </p:grpSpPr>
        <p:cxnSp>
          <p:nvCxnSpPr>
            <p:cNvPr id="44" name="Straight Connector 43">
              <a:extLst>
                <a:ext uri="{FF2B5EF4-FFF2-40B4-BE49-F238E27FC236}">
                  <a16:creationId xmlns:a16="http://schemas.microsoft.com/office/drawing/2014/main" id="{28E8C291-895C-BFCA-A1A6-8A44AAC7354F}"/>
                </a:ext>
              </a:extLst>
            </p:cNvPr>
            <p:cNvCxnSpPr>
              <a:cxnSpLocks/>
            </p:cNvCxnSpPr>
            <p:nvPr/>
          </p:nvCxnSpPr>
          <p:spPr bwMode="auto">
            <a:xfrm>
              <a:off x="1123245" y="2077155"/>
              <a:ext cx="95955"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201A71C8-BD50-8060-9A18-DBB012D28855}"/>
                </a:ext>
              </a:extLst>
            </p:cNvPr>
            <p:cNvCxnSpPr>
              <a:cxnSpLocks/>
            </p:cNvCxnSpPr>
            <p:nvPr/>
          </p:nvCxnSpPr>
          <p:spPr bwMode="auto">
            <a:xfrm>
              <a:off x="1123245" y="2504353"/>
              <a:ext cx="95955"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9FBC778E-EDD9-735A-2312-2EAD71C278C2}"/>
                </a:ext>
              </a:extLst>
            </p:cNvPr>
            <p:cNvCxnSpPr>
              <a:cxnSpLocks/>
            </p:cNvCxnSpPr>
            <p:nvPr/>
          </p:nvCxnSpPr>
          <p:spPr bwMode="auto">
            <a:xfrm>
              <a:off x="1123245" y="2931551"/>
              <a:ext cx="95955"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B418CBA5-5186-D93F-07D8-22223340A5D9}"/>
                </a:ext>
              </a:extLst>
            </p:cNvPr>
            <p:cNvCxnSpPr>
              <a:cxnSpLocks/>
            </p:cNvCxnSpPr>
            <p:nvPr/>
          </p:nvCxnSpPr>
          <p:spPr bwMode="auto">
            <a:xfrm>
              <a:off x="1123245" y="3358749"/>
              <a:ext cx="95955"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150C0063-9009-2AC5-55A7-10AB82D3B42C}"/>
                </a:ext>
              </a:extLst>
            </p:cNvPr>
            <p:cNvCxnSpPr>
              <a:cxnSpLocks/>
            </p:cNvCxnSpPr>
            <p:nvPr/>
          </p:nvCxnSpPr>
          <p:spPr bwMode="auto">
            <a:xfrm>
              <a:off x="1123245" y="3785947"/>
              <a:ext cx="95955"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6BAE1901-0EA6-56CA-7F2E-48D196F52446}"/>
                </a:ext>
              </a:extLst>
            </p:cNvPr>
            <p:cNvCxnSpPr>
              <a:cxnSpLocks/>
            </p:cNvCxnSpPr>
            <p:nvPr/>
          </p:nvCxnSpPr>
          <p:spPr bwMode="auto">
            <a:xfrm>
              <a:off x="1123245" y="4213145"/>
              <a:ext cx="95955"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B947A14E-9185-D5B6-AA89-5056A01C43B2}"/>
                </a:ext>
              </a:extLst>
            </p:cNvPr>
            <p:cNvCxnSpPr>
              <a:cxnSpLocks/>
            </p:cNvCxnSpPr>
            <p:nvPr/>
          </p:nvCxnSpPr>
          <p:spPr bwMode="auto">
            <a:xfrm>
              <a:off x="1123245" y="4640345"/>
              <a:ext cx="95955" cy="0"/>
            </a:xfrm>
            <a:prstGeom prst="line">
              <a:avLst/>
            </a:prstGeom>
            <a:noFill/>
            <a:ln w="28575" cap="flat" cmpd="sng" algn="ctr">
              <a:solidFill>
                <a:schemeClr val="bg1"/>
              </a:solidFill>
              <a:prstDash val="solid"/>
              <a:round/>
              <a:headEnd type="none" w="med" len="med"/>
              <a:tailEnd type="none" w="med" len="med"/>
            </a:ln>
            <a:effectLst/>
          </p:spPr>
        </p:cxnSp>
      </p:grpSp>
      <p:grpSp>
        <p:nvGrpSpPr>
          <p:cNvPr id="55" name="Group 54">
            <a:extLst>
              <a:ext uri="{FF2B5EF4-FFF2-40B4-BE49-F238E27FC236}">
                <a16:creationId xmlns:a16="http://schemas.microsoft.com/office/drawing/2014/main" id="{29219486-8BE3-4501-E33B-0DBC2A2F90A4}"/>
              </a:ext>
            </a:extLst>
          </p:cNvPr>
          <p:cNvGrpSpPr/>
          <p:nvPr/>
        </p:nvGrpSpPr>
        <p:grpSpPr>
          <a:xfrm>
            <a:off x="662519" y="1923265"/>
            <a:ext cx="513282" cy="2862511"/>
            <a:chOff x="705834" y="1923265"/>
            <a:chExt cx="513282" cy="2862511"/>
          </a:xfrm>
        </p:grpSpPr>
        <p:sp>
          <p:nvSpPr>
            <p:cNvPr id="2" name="TextBox 1">
              <a:extLst>
                <a:ext uri="{FF2B5EF4-FFF2-40B4-BE49-F238E27FC236}">
                  <a16:creationId xmlns:a16="http://schemas.microsoft.com/office/drawing/2014/main" id="{25E16A28-7E54-2D97-6938-6DC2843F95D3}"/>
                </a:ext>
              </a:extLst>
            </p:cNvPr>
            <p:cNvSpPr txBox="1"/>
            <p:nvPr/>
          </p:nvSpPr>
          <p:spPr bwMode="auto">
            <a:xfrm>
              <a:off x="851708" y="192326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 name="TextBox 2">
              <a:extLst>
                <a:ext uri="{FF2B5EF4-FFF2-40B4-BE49-F238E27FC236}">
                  <a16:creationId xmlns:a16="http://schemas.microsoft.com/office/drawing/2014/main" id="{90C12869-6960-DCD6-5B70-9FD2812B7A99}"/>
                </a:ext>
              </a:extLst>
            </p:cNvPr>
            <p:cNvSpPr txBox="1"/>
            <p:nvPr/>
          </p:nvSpPr>
          <p:spPr bwMode="auto">
            <a:xfrm>
              <a:off x="943079" y="234905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0" name="TextBox 19">
              <a:extLst>
                <a:ext uri="{FF2B5EF4-FFF2-40B4-BE49-F238E27FC236}">
                  <a16:creationId xmlns:a16="http://schemas.microsoft.com/office/drawing/2014/main" id="{88EA75F9-BE49-8C54-6878-900BAF6F1FBE}"/>
                </a:ext>
              </a:extLst>
            </p:cNvPr>
            <p:cNvSpPr txBox="1"/>
            <p:nvPr/>
          </p:nvSpPr>
          <p:spPr bwMode="auto">
            <a:xfrm>
              <a:off x="797205" y="2774843"/>
              <a:ext cx="4219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41" name="TextBox 40">
              <a:extLst>
                <a:ext uri="{FF2B5EF4-FFF2-40B4-BE49-F238E27FC236}">
                  <a16:creationId xmlns:a16="http://schemas.microsoft.com/office/drawing/2014/main" id="{04189118-EE7D-5576-5849-99DE79E53440}"/>
                </a:ext>
              </a:extLst>
            </p:cNvPr>
            <p:cNvSpPr txBox="1"/>
            <p:nvPr/>
          </p:nvSpPr>
          <p:spPr bwMode="auto">
            <a:xfrm>
              <a:off x="797205" y="3200632"/>
              <a:ext cx="4219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43" name="TextBox 42">
              <a:extLst>
                <a:ext uri="{FF2B5EF4-FFF2-40B4-BE49-F238E27FC236}">
                  <a16:creationId xmlns:a16="http://schemas.microsoft.com/office/drawing/2014/main" id="{94172A52-4C3C-DC9F-307E-C0C421A0565C}"/>
                </a:ext>
              </a:extLst>
            </p:cNvPr>
            <p:cNvSpPr txBox="1"/>
            <p:nvPr/>
          </p:nvSpPr>
          <p:spPr bwMode="auto">
            <a:xfrm>
              <a:off x="797205" y="3626421"/>
              <a:ext cx="4219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50" name="TextBox 49">
              <a:extLst>
                <a:ext uri="{FF2B5EF4-FFF2-40B4-BE49-F238E27FC236}">
                  <a16:creationId xmlns:a16="http://schemas.microsoft.com/office/drawing/2014/main" id="{31987F08-64A4-9F15-2A48-FC9CBD8D231A}"/>
                </a:ext>
              </a:extLst>
            </p:cNvPr>
            <p:cNvSpPr txBox="1"/>
            <p:nvPr/>
          </p:nvSpPr>
          <p:spPr bwMode="auto">
            <a:xfrm>
              <a:off x="797205" y="4052210"/>
              <a:ext cx="4219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53" name="TextBox 52">
              <a:extLst>
                <a:ext uri="{FF2B5EF4-FFF2-40B4-BE49-F238E27FC236}">
                  <a16:creationId xmlns:a16="http://schemas.microsoft.com/office/drawing/2014/main" id="{6B19ACE4-62D1-CAAC-7275-F64BF0155EB9}"/>
                </a:ext>
              </a:extLst>
            </p:cNvPr>
            <p:cNvSpPr txBox="1"/>
            <p:nvPr/>
          </p:nvSpPr>
          <p:spPr bwMode="auto">
            <a:xfrm>
              <a:off x="705834" y="4477999"/>
              <a:ext cx="5132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grpSp>
      <p:cxnSp>
        <p:nvCxnSpPr>
          <p:cNvPr id="31759" name="Straight Connector 31758">
            <a:extLst>
              <a:ext uri="{FF2B5EF4-FFF2-40B4-BE49-F238E27FC236}">
                <a16:creationId xmlns:a16="http://schemas.microsoft.com/office/drawing/2014/main" id="{2C7A3A30-91B9-0648-3EBD-DD91E3B3E65C}"/>
              </a:ext>
            </a:extLst>
          </p:cNvPr>
          <p:cNvCxnSpPr/>
          <p:nvPr/>
        </p:nvCxnSpPr>
        <p:spPr bwMode="auto">
          <a:xfrm>
            <a:off x="6789254" y="2496604"/>
            <a:ext cx="4564126" cy="16319"/>
          </a:xfrm>
          <a:prstGeom prst="line">
            <a:avLst/>
          </a:prstGeom>
          <a:noFill/>
          <a:ln w="28575" cap="flat" cmpd="sng" algn="ctr">
            <a:solidFill>
              <a:schemeClr val="bg1"/>
            </a:solidFill>
            <a:prstDash val="solid"/>
            <a:round/>
            <a:headEnd type="none" w="med" len="med"/>
            <a:tailEnd type="none" w="med" len="med"/>
          </a:ln>
          <a:effectLst/>
        </p:spPr>
      </p:cxnSp>
      <p:cxnSp>
        <p:nvCxnSpPr>
          <p:cNvPr id="31760" name="Straight Connector 31759">
            <a:extLst>
              <a:ext uri="{FF2B5EF4-FFF2-40B4-BE49-F238E27FC236}">
                <a16:creationId xmlns:a16="http://schemas.microsoft.com/office/drawing/2014/main" id="{178FF83D-D47A-3D37-865A-8131FB7B2EA1}"/>
              </a:ext>
            </a:extLst>
          </p:cNvPr>
          <p:cNvCxnSpPr/>
          <p:nvPr/>
        </p:nvCxnSpPr>
        <p:spPr bwMode="auto">
          <a:xfrm>
            <a:off x="6789254" y="2016212"/>
            <a:ext cx="0" cy="2729896"/>
          </a:xfrm>
          <a:prstGeom prst="line">
            <a:avLst/>
          </a:prstGeom>
          <a:noFill/>
          <a:ln w="28575" cap="flat" cmpd="sng" algn="ctr">
            <a:solidFill>
              <a:schemeClr val="bg1"/>
            </a:solidFill>
            <a:prstDash val="solid"/>
            <a:round/>
            <a:headEnd type="none" w="med" len="med"/>
            <a:tailEnd type="none" w="med" len="med"/>
          </a:ln>
          <a:effectLst/>
        </p:spPr>
      </p:cxnSp>
      <p:grpSp>
        <p:nvGrpSpPr>
          <p:cNvPr id="31761" name="Group 31760">
            <a:extLst>
              <a:ext uri="{FF2B5EF4-FFF2-40B4-BE49-F238E27FC236}">
                <a16:creationId xmlns:a16="http://schemas.microsoft.com/office/drawing/2014/main" id="{EA8C839E-6C16-7A4E-D7AA-0332B438CEED}"/>
              </a:ext>
            </a:extLst>
          </p:cNvPr>
          <p:cNvGrpSpPr/>
          <p:nvPr/>
        </p:nvGrpSpPr>
        <p:grpSpPr>
          <a:xfrm>
            <a:off x="6704587" y="2078300"/>
            <a:ext cx="95955" cy="2563190"/>
            <a:chOff x="1123245" y="2077155"/>
            <a:chExt cx="95955" cy="2563190"/>
          </a:xfrm>
        </p:grpSpPr>
        <p:cxnSp>
          <p:nvCxnSpPr>
            <p:cNvPr id="31762" name="Straight Connector 31761">
              <a:extLst>
                <a:ext uri="{FF2B5EF4-FFF2-40B4-BE49-F238E27FC236}">
                  <a16:creationId xmlns:a16="http://schemas.microsoft.com/office/drawing/2014/main" id="{F62A8548-4B1F-FDC3-8123-20FBB47E361B}"/>
                </a:ext>
              </a:extLst>
            </p:cNvPr>
            <p:cNvCxnSpPr>
              <a:cxnSpLocks/>
            </p:cNvCxnSpPr>
            <p:nvPr/>
          </p:nvCxnSpPr>
          <p:spPr bwMode="auto">
            <a:xfrm>
              <a:off x="1123245" y="2077155"/>
              <a:ext cx="95955" cy="0"/>
            </a:xfrm>
            <a:prstGeom prst="line">
              <a:avLst/>
            </a:prstGeom>
            <a:noFill/>
            <a:ln w="28575" cap="flat" cmpd="sng" algn="ctr">
              <a:solidFill>
                <a:schemeClr val="bg1"/>
              </a:solidFill>
              <a:prstDash val="solid"/>
              <a:round/>
              <a:headEnd type="none" w="med" len="med"/>
              <a:tailEnd type="none" w="med" len="med"/>
            </a:ln>
            <a:effectLst/>
          </p:spPr>
        </p:cxnSp>
        <p:cxnSp>
          <p:nvCxnSpPr>
            <p:cNvPr id="31763" name="Straight Connector 31762">
              <a:extLst>
                <a:ext uri="{FF2B5EF4-FFF2-40B4-BE49-F238E27FC236}">
                  <a16:creationId xmlns:a16="http://schemas.microsoft.com/office/drawing/2014/main" id="{B6BFFFCD-BBF3-1A69-70C7-BB4EC2044A02}"/>
                </a:ext>
              </a:extLst>
            </p:cNvPr>
            <p:cNvCxnSpPr>
              <a:cxnSpLocks/>
            </p:cNvCxnSpPr>
            <p:nvPr/>
          </p:nvCxnSpPr>
          <p:spPr bwMode="auto">
            <a:xfrm>
              <a:off x="1123245" y="2504353"/>
              <a:ext cx="95955" cy="0"/>
            </a:xfrm>
            <a:prstGeom prst="line">
              <a:avLst/>
            </a:prstGeom>
            <a:noFill/>
            <a:ln w="28575" cap="flat" cmpd="sng" algn="ctr">
              <a:solidFill>
                <a:schemeClr val="bg1"/>
              </a:solidFill>
              <a:prstDash val="solid"/>
              <a:round/>
              <a:headEnd type="none" w="med" len="med"/>
              <a:tailEnd type="none" w="med" len="med"/>
            </a:ln>
            <a:effectLst/>
          </p:spPr>
        </p:cxnSp>
        <p:cxnSp>
          <p:nvCxnSpPr>
            <p:cNvPr id="31764" name="Straight Connector 31763">
              <a:extLst>
                <a:ext uri="{FF2B5EF4-FFF2-40B4-BE49-F238E27FC236}">
                  <a16:creationId xmlns:a16="http://schemas.microsoft.com/office/drawing/2014/main" id="{A8380B80-E164-532F-C619-6D7F2C574624}"/>
                </a:ext>
              </a:extLst>
            </p:cNvPr>
            <p:cNvCxnSpPr>
              <a:cxnSpLocks/>
            </p:cNvCxnSpPr>
            <p:nvPr/>
          </p:nvCxnSpPr>
          <p:spPr bwMode="auto">
            <a:xfrm>
              <a:off x="1123245" y="2931551"/>
              <a:ext cx="95955" cy="0"/>
            </a:xfrm>
            <a:prstGeom prst="line">
              <a:avLst/>
            </a:prstGeom>
            <a:noFill/>
            <a:ln w="28575" cap="flat" cmpd="sng" algn="ctr">
              <a:solidFill>
                <a:schemeClr val="bg1"/>
              </a:solidFill>
              <a:prstDash val="solid"/>
              <a:round/>
              <a:headEnd type="none" w="med" len="med"/>
              <a:tailEnd type="none" w="med" len="med"/>
            </a:ln>
            <a:effectLst/>
          </p:spPr>
        </p:cxnSp>
        <p:cxnSp>
          <p:nvCxnSpPr>
            <p:cNvPr id="31765" name="Straight Connector 31764">
              <a:extLst>
                <a:ext uri="{FF2B5EF4-FFF2-40B4-BE49-F238E27FC236}">
                  <a16:creationId xmlns:a16="http://schemas.microsoft.com/office/drawing/2014/main" id="{C85F7E8F-7D60-D0B9-1211-FF96D31039C2}"/>
                </a:ext>
              </a:extLst>
            </p:cNvPr>
            <p:cNvCxnSpPr>
              <a:cxnSpLocks/>
            </p:cNvCxnSpPr>
            <p:nvPr/>
          </p:nvCxnSpPr>
          <p:spPr bwMode="auto">
            <a:xfrm>
              <a:off x="1123245" y="3358749"/>
              <a:ext cx="95955" cy="0"/>
            </a:xfrm>
            <a:prstGeom prst="line">
              <a:avLst/>
            </a:prstGeom>
            <a:noFill/>
            <a:ln w="28575" cap="flat" cmpd="sng" algn="ctr">
              <a:solidFill>
                <a:schemeClr val="bg1"/>
              </a:solidFill>
              <a:prstDash val="solid"/>
              <a:round/>
              <a:headEnd type="none" w="med" len="med"/>
              <a:tailEnd type="none" w="med" len="med"/>
            </a:ln>
            <a:effectLst/>
          </p:spPr>
        </p:cxnSp>
        <p:cxnSp>
          <p:nvCxnSpPr>
            <p:cNvPr id="31766" name="Straight Connector 31765">
              <a:extLst>
                <a:ext uri="{FF2B5EF4-FFF2-40B4-BE49-F238E27FC236}">
                  <a16:creationId xmlns:a16="http://schemas.microsoft.com/office/drawing/2014/main" id="{C9FFF5E5-02E2-A75C-6F5E-E511A3059971}"/>
                </a:ext>
              </a:extLst>
            </p:cNvPr>
            <p:cNvCxnSpPr>
              <a:cxnSpLocks/>
            </p:cNvCxnSpPr>
            <p:nvPr/>
          </p:nvCxnSpPr>
          <p:spPr bwMode="auto">
            <a:xfrm>
              <a:off x="1123245" y="3785947"/>
              <a:ext cx="95955" cy="0"/>
            </a:xfrm>
            <a:prstGeom prst="line">
              <a:avLst/>
            </a:prstGeom>
            <a:noFill/>
            <a:ln w="28575" cap="flat" cmpd="sng" algn="ctr">
              <a:solidFill>
                <a:schemeClr val="bg1"/>
              </a:solidFill>
              <a:prstDash val="solid"/>
              <a:round/>
              <a:headEnd type="none" w="med" len="med"/>
              <a:tailEnd type="none" w="med" len="med"/>
            </a:ln>
            <a:effectLst/>
          </p:spPr>
        </p:cxnSp>
        <p:cxnSp>
          <p:nvCxnSpPr>
            <p:cNvPr id="31767" name="Straight Connector 31766">
              <a:extLst>
                <a:ext uri="{FF2B5EF4-FFF2-40B4-BE49-F238E27FC236}">
                  <a16:creationId xmlns:a16="http://schemas.microsoft.com/office/drawing/2014/main" id="{196D25C8-5AB1-8A20-70C0-860EBA2757E3}"/>
                </a:ext>
              </a:extLst>
            </p:cNvPr>
            <p:cNvCxnSpPr>
              <a:cxnSpLocks/>
            </p:cNvCxnSpPr>
            <p:nvPr/>
          </p:nvCxnSpPr>
          <p:spPr bwMode="auto">
            <a:xfrm>
              <a:off x="1123245" y="4213145"/>
              <a:ext cx="95955" cy="0"/>
            </a:xfrm>
            <a:prstGeom prst="line">
              <a:avLst/>
            </a:prstGeom>
            <a:noFill/>
            <a:ln w="28575" cap="flat" cmpd="sng" algn="ctr">
              <a:solidFill>
                <a:schemeClr val="bg1"/>
              </a:solidFill>
              <a:prstDash val="solid"/>
              <a:round/>
              <a:headEnd type="none" w="med" len="med"/>
              <a:tailEnd type="none" w="med" len="med"/>
            </a:ln>
            <a:effectLst/>
          </p:spPr>
        </p:cxnSp>
        <p:cxnSp>
          <p:nvCxnSpPr>
            <p:cNvPr id="31768" name="Straight Connector 31767">
              <a:extLst>
                <a:ext uri="{FF2B5EF4-FFF2-40B4-BE49-F238E27FC236}">
                  <a16:creationId xmlns:a16="http://schemas.microsoft.com/office/drawing/2014/main" id="{27743E70-CA53-5840-12D4-A266225F7CC2}"/>
                </a:ext>
              </a:extLst>
            </p:cNvPr>
            <p:cNvCxnSpPr>
              <a:cxnSpLocks/>
            </p:cNvCxnSpPr>
            <p:nvPr/>
          </p:nvCxnSpPr>
          <p:spPr bwMode="auto">
            <a:xfrm>
              <a:off x="1123245" y="4640345"/>
              <a:ext cx="95955"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69" name="Group 31768">
            <a:extLst>
              <a:ext uri="{FF2B5EF4-FFF2-40B4-BE49-F238E27FC236}">
                <a16:creationId xmlns:a16="http://schemas.microsoft.com/office/drawing/2014/main" id="{1ACCD2D2-5D7D-9295-1F32-6345D413C8C3}"/>
              </a:ext>
            </a:extLst>
          </p:cNvPr>
          <p:cNvGrpSpPr/>
          <p:nvPr/>
        </p:nvGrpSpPr>
        <p:grpSpPr>
          <a:xfrm>
            <a:off x="6232573" y="1924410"/>
            <a:ext cx="513282" cy="2862511"/>
            <a:chOff x="705834" y="1923265"/>
            <a:chExt cx="513282" cy="2862511"/>
          </a:xfrm>
        </p:grpSpPr>
        <p:sp>
          <p:nvSpPr>
            <p:cNvPr id="31770" name="TextBox 31769">
              <a:extLst>
                <a:ext uri="{FF2B5EF4-FFF2-40B4-BE49-F238E27FC236}">
                  <a16:creationId xmlns:a16="http://schemas.microsoft.com/office/drawing/2014/main" id="{5AC518DE-7AE8-31FB-46E9-C71D76DAEF8B}"/>
                </a:ext>
              </a:extLst>
            </p:cNvPr>
            <p:cNvSpPr txBox="1"/>
            <p:nvPr/>
          </p:nvSpPr>
          <p:spPr bwMode="auto">
            <a:xfrm>
              <a:off x="851708" y="192326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1771" name="TextBox 31770">
              <a:extLst>
                <a:ext uri="{FF2B5EF4-FFF2-40B4-BE49-F238E27FC236}">
                  <a16:creationId xmlns:a16="http://schemas.microsoft.com/office/drawing/2014/main" id="{D14EDF13-2A4C-4686-13BB-BA59BD6ECFDF}"/>
                </a:ext>
              </a:extLst>
            </p:cNvPr>
            <p:cNvSpPr txBox="1"/>
            <p:nvPr/>
          </p:nvSpPr>
          <p:spPr bwMode="auto">
            <a:xfrm>
              <a:off x="943079" y="234905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772" name="TextBox 31771">
              <a:extLst>
                <a:ext uri="{FF2B5EF4-FFF2-40B4-BE49-F238E27FC236}">
                  <a16:creationId xmlns:a16="http://schemas.microsoft.com/office/drawing/2014/main" id="{A2A0E579-66E3-786F-844B-B8198ADC9602}"/>
                </a:ext>
              </a:extLst>
            </p:cNvPr>
            <p:cNvSpPr txBox="1"/>
            <p:nvPr/>
          </p:nvSpPr>
          <p:spPr bwMode="auto">
            <a:xfrm>
              <a:off x="797205" y="2774843"/>
              <a:ext cx="4219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1773" name="TextBox 31772">
              <a:extLst>
                <a:ext uri="{FF2B5EF4-FFF2-40B4-BE49-F238E27FC236}">
                  <a16:creationId xmlns:a16="http://schemas.microsoft.com/office/drawing/2014/main" id="{B61D2838-5924-0768-DA31-D1041E5D5A1C}"/>
                </a:ext>
              </a:extLst>
            </p:cNvPr>
            <p:cNvSpPr txBox="1"/>
            <p:nvPr/>
          </p:nvSpPr>
          <p:spPr bwMode="auto">
            <a:xfrm>
              <a:off x="797205" y="3200632"/>
              <a:ext cx="4219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1774" name="TextBox 31773">
              <a:extLst>
                <a:ext uri="{FF2B5EF4-FFF2-40B4-BE49-F238E27FC236}">
                  <a16:creationId xmlns:a16="http://schemas.microsoft.com/office/drawing/2014/main" id="{56079DEA-91E5-531F-5D39-9B00099CADBF}"/>
                </a:ext>
              </a:extLst>
            </p:cNvPr>
            <p:cNvSpPr txBox="1"/>
            <p:nvPr/>
          </p:nvSpPr>
          <p:spPr bwMode="auto">
            <a:xfrm>
              <a:off x="797205" y="3626421"/>
              <a:ext cx="4219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1775" name="TextBox 31774">
              <a:extLst>
                <a:ext uri="{FF2B5EF4-FFF2-40B4-BE49-F238E27FC236}">
                  <a16:creationId xmlns:a16="http://schemas.microsoft.com/office/drawing/2014/main" id="{A7BEBB13-DC31-83D9-9D81-D1FC83BA0A15}"/>
                </a:ext>
              </a:extLst>
            </p:cNvPr>
            <p:cNvSpPr txBox="1"/>
            <p:nvPr/>
          </p:nvSpPr>
          <p:spPr bwMode="auto">
            <a:xfrm>
              <a:off x="797205" y="4052210"/>
              <a:ext cx="4219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1776" name="TextBox 31775">
              <a:extLst>
                <a:ext uri="{FF2B5EF4-FFF2-40B4-BE49-F238E27FC236}">
                  <a16:creationId xmlns:a16="http://schemas.microsoft.com/office/drawing/2014/main" id="{647DD447-8747-B8F1-D586-E58BEB45BDB8}"/>
                </a:ext>
              </a:extLst>
            </p:cNvPr>
            <p:cNvSpPr txBox="1"/>
            <p:nvPr/>
          </p:nvSpPr>
          <p:spPr bwMode="auto">
            <a:xfrm>
              <a:off x="705834" y="4477999"/>
              <a:ext cx="5132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grpSp>
      <p:grpSp>
        <p:nvGrpSpPr>
          <p:cNvPr id="31789" name="Group 31788">
            <a:extLst>
              <a:ext uri="{FF2B5EF4-FFF2-40B4-BE49-F238E27FC236}">
                <a16:creationId xmlns:a16="http://schemas.microsoft.com/office/drawing/2014/main" id="{C0D79531-AA02-DCB2-F5B0-D24287337687}"/>
              </a:ext>
            </a:extLst>
          </p:cNvPr>
          <p:cNvGrpSpPr/>
          <p:nvPr/>
        </p:nvGrpSpPr>
        <p:grpSpPr>
          <a:xfrm>
            <a:off x="2323601" y="1980647"/>
            <a:ext cx="1912176" cy="307777"/>
            <a:chOff x="11723402" y="1894553"/>
            <a:chExt cx="1912176" cy="307777"/>
          </a:xfrm>
        </p:grpSpPr>
        <p:grpSp>
          <p:nvGrpSpPr>
            <p:cNvPr id="31779" name="Group 31778">
              <a:extLst>
                <a:ext uri="{FF2B5EF4-FFF2-40B4-BE49-F238E27FC236}">
                  <a16:creationId xmlns:a16="http://schemas.microsoft.com/office/drawing/2014/main" id="{7FE41626-0E33-6498-E1E3-58A2E1BC4525}"/>
                </a:ext>
              </a:extLst>
            </p:cNvPr>
            <p:cNvGrpSpPr/>
            <p:nvPr/>
          </p:nvGrpSpPr>
          <p:grpSpPr>
            <a:xfrm>
              <a:off x="11723402" y="1894553"/>
              <a:ext cx="478958" cy="307777"/>
              <a:chOff x="12520327" y="1899847"/>
              <a:chExt cx="478958" cy="307777"/>
            </a:xfrm>
          </p:grpSpPr>
          <p:sp>
            <p:nvSpPr>
              <p:cNvPr id="31777" name="TextBox 31776">
                <a:extLst>
                  <a:ext uri="{FF2B5EF4-FFF2-40B4-BE49-F238E27FC236}">
                    <a16:creationId xmlns:a16="http://schemas.microsoft.com/office/drawing/2014/main" id="{FBF75B3B-004B-86D8-C0DC-4BD4536A6733}"/>
                  </a:ext>
                </a:extLst>
              </p:cNvPr>
              <p:cNvSpPr txBox="1"/>
              <p:nvPr/>
            </p:nvSpPr>
            <p:spPr bwMode="auto">
              <a:xfrm>
                <a:off x="12620655" y="1899847"/>
                <a:ext cx="37863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CR</a:t>
                </a:r>
              </a:p>
            </p:txBody>
          </p:sp>
          <p:sp>
            <p:nvSpPr>
              <p:cNvPr id="31778" name="Rectangle 31777">
                <a:extLst>
                  <a:ext uri="{FF2B5EF4-FFF2-40B4-BE49-F238E27FC236}">
                    <a16:creationId xmlns:a16="http://schemas.microsoft.com/office/drawing/2014/main" id="{FF51D968-CAC3-FA3E-62FD-EBF67117CB17}"/>
                  </a:ext>
                </a:extLst>
              </p:cNvPr>
              <p:cNvSpPr/>
              <p:nvPr/>
            </p:nvSpPr>
            <p:spPr bwMode="auto">
              <a:xfrm>
                <a:off x="12520327" y="1977723"/>
                <a:ext cx="152023" cy="152023"/>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780" name="Group 31779">
              <a:extLst>
                <a:ext uri="{FF2B5EF4-FFF2-40B4-BE49-F238E27FC236}">
                  <a16:creationId xmlns:a16="http://schemas.microsoft.com/office/drawing/2014/main" id="{330F26E3-4085-DB2D-AE28-D6DC24F5762B}"/>
                </a:ext>
              </a:extLst>
            </p:cNvPr>
            <p:cNvGrpSpPr/>
            <p:nvPr/>
          </p:nvGrpSpPr>
          <p:grpSpPr>
            <a:xfrm>
              <a:off x="12200020" y="1894553"/>
              <a:ext cx="475752" cy="307777"/>
              <a:chOff x="12520327" y="1899847"/>
              <a:chExt cx="475752" cy="307777"/>
            </a:xfrm>
          </p:grpSpPr>
          <p:sp>
            <p:nvSpPr>
              <p:cNvPr id="31781" name="TextBox 31780">
                <a:extLst>
                  <a:ext uri="{FF2B5EF4-FFF2-40B4-BE49-F238E27FC236}">
                    <a16:creationId xmlns:a16="http://schemas.microsoft.com/office/drawing/2014/main" id="{14E0C3C4-1A8F-2F6A-8404-44D377A52499}"/>
                  </a:ext>
                </a:extLst>
              </p:cNvPr>
              <p:cNvSpPr txBox="1"/>
              <p:nvPr/>
            </p:nvSpPr>
            <p:spPr bwMode="auto">
              <a:xfrm>
                <a:off x="12620655" y="1899847"/>
                <a:ext cx="3754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a:t>
                </a:r>
              </a:p>
            </p:txBody>
          </p:sp>
          <p:sp>
            <p:nvSpPr>
              <p:cNvPr id="31782" name="Rectangle 31781">
                <a:extLst>
                  <a:ext uri="{FF2B5EF4-FFF2-40B4-BE49-F238E27FC236}">
                    <a16:creationId xmlns:a16="http://schemas.microsoft.com/office/drawing/2014/main" id="{FCDD97F1-3D7D-A9F0-6E0D-C158CC76ED46}"/>
                  </a:ext>
                </a:extLst>
              </p:cNvPr>
              <p:cNvSpPr/>
              <p:nvPr/>
            </p:nvSpPr>
            <p:spPr bwMode="auto">
              <a:xfrm>
                <a:off x="12520327" y="1977723"/>
                <a:ext cx="152023" cy="152023"/>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783" name="Group 31782">
              <a:extLst>
                <a:ext uri="{FF2B5EF4-FFF2-40B4-BE49-F238E27FC236}">
                  <a16:creationId xmlns:a16="http://schemas.microsoft.com/office/drawing/2014/main" id="{9108A41B-0256-F6C4-4338-F2FDEE785E80}"/>
                </a:ext>
              </a:extLst>
            </p:cNvPr>
            <p:cNvGrpSpPr/>
            <p:nvPr/>
          </p:nvGrpSpPr>
          <p:grpSpPr>
            <a:xfrm>
              <a:off x="12676455" y="1894553"/>
              <a:ext cx="477354" cy="307777"/>
              <a:chOff x="12520327" y="1899847"/>
              <a:chExt cx="477354" cy="307777"/>
            </a:xfrm>
          </p:grpSpPr>
          <p:sp>
            <p:nvSpPr>
              <p:cNvPr id="31784" name="TextBox 31783">
                <a:extLst>
                  <a:ext uri="{FF2B5EF4-FFF2-40B4-BE49-F238E27FC236}">
                    <a16:creationId xmlns:a16="http://schemas.microsoft.com/office/drawing/2014/main" id="{781562F2-F001-A261-153D-DDE004B63188}"/>
                  </a:ext>
                </a:extLst>
              </p:cNvPr>
              <p:cNvSpPr txBox="1"/>
              <p:nvPr/>
            </p:nvSpPr>
            <p:spPr bwMode="auto">
              <a:xfrm>
                <a:off x="12620655" y="1899847"/>
                <a:ext cx="3770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SD</a:t>
                </a:r>
              </a:p>
            </p:txBody>
          </p:sp>
          <p:sp>
            <p:nvSpPr>
              <p:cNvPr id="31785" name="Rectangle 31784">
                <a:extLst>
                  <a:ext uri="{FF2B5EF4-FFF2-40B4-BE49-F238E27FC236}">
                    <a16:creationId xmlns:a16="http://schemas.microsoft.com/office/drawing/2014/main" id="{6B8D9B14-C9A1-F8BF-3CBB-89862CB648D6}"/>
                  </a:ext>
                </a:extLst>
              </p:cNvPr>
              <p:cNvSpPr/>
              <p:nvPr/>
            </p:nvSpPr>
            <p:spPr bwMode="auto">
              <a:xfrm>
                <a:off x="12520327" y="1977723"/>
                <a:ext cx="152023" cy="152023"/>
              </a:xfrm>
              <a:prstGeom prst="rect">
                <a:avLst/>
              </a:prstGeom>
              <a:solidFill>
                <a:srgbClr val="682E7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786" name="Group 31785">
              <a:extLst>
                <a:ext uri="{FF2B5EF4-FFF2-40B4-BE49-F238E27FC236}">
                  <a16:creationId xmlns:a16="http://schemas.microsoft.com/office/drawing/2014/main" id="{E57F93B3-55C7-90EA-6F20-463C727D35C4}"/>
                </a:ext>
              </a:extLst>
            </p:cNvPr>
            <p:cNvGrpSpPr/>
            <p:nvPr/>
          </p:nvGrpSpPr>
          <p:grpSpPr>
            <a:xfrm>
              <a:off x="13147002" y="1894553"/>
              <a:ext cx="488576" cy="307777"/>
              <a:chOff x="12520327" y="1899847"/>
              <a:chExt cx="488576" cy="307777"/>
            </a:xfrm>
          </p:grpSpPr>
          <p:sp>
            <p:nvSpPr>
              <p:cNvPr id="31787" name="TextBox 31786">
                <a:extLst>
                  <a:ext uri="{FF2B5EF4-FFF2-40B4-BE49-F238E27FC236}">
                    <a16:creationId xmlns:a16="http://schemas.microsoft.com/office/drawing/2014/main" id="{5D3AE0A4-587B-C8A4-0C9C-2E44FF4CC843}"/>
                  </a:ext>
                </a:extLst>
              </p:cNvPr>
              <p:cNvSpPr txBox="1"/>
              <p:nvPr/>
            </p:nvSpPr>
            <p:spPr bwMode="auto">
              <a:xfrm>
                <a:off x="12620655" y="1899847"/>
                <a:ext cx="3882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PD</a:t>
                </a:r>
              </a:p>
            </p:txBody>
          </p:sp>
          <p:sp>
            <p:nvSpPr>
              <p:cNvPr id="31788" name="Rectangle 31787">
                <a:extLst>
                  <a:ext uri="{FF2B5EF4-FFF2-40B4-BE49-F238E27FC236}">
                    <a16:creationId xmlns:a16="http://schemas.microsoft.com/office/drawing/2014/main" id="{DA9FEF9D-16B4-9A99-E416-FB49E52B0B0C}"/>
                  </a:ext>
                </a:extLst>
              </p:cNvPr>
              <p:cNvSpPr/>
              <p:nvPr/>
            </p:nvSpPr>
            <p:spPr bwMode="auto">
              <a:xfrm>
                <a:off x="12520327" y="1977723"/>
                <a:ext cx="152023" cy="152023"/>
              </a:xfrm>
              <a:prstGeom prst="rect">
                <a:avLst/>
              </a:prstGeom>
              <a:solidFill>
                <a:srgbClr val="FDB338"/>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spTree>
    <p:extLst>
      <p:ext uri="{BB962C8B-B14F-4D97-AF65-F5344CB8AC3E}">
        <p14:creationId xmlns:p14="http://schemas.microsoft.com/office/powerpoint/2010/main" val="1032481033"/>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Freeform: Shape 18">
            <a:extLst>
              <a:ext uri="{FF2B5EF4-FFF2-40B4-BE49-F238E27FC236}">
                <a16:creationId xmlns:a16="http://schemas.microsoft.com/office/drawing/2014/main" id="{F10931E9-92D9-9ED0-4934-4C1B13D2DAB8}"/>
              </a:ext>
            </a:extLst>
          </p:cNvPr>
          <p:cNvSpPr/>
          <p:nvPr/>
        </p:nvSpPr>
        <p:spPr bwMode="auto">
          <a:xfrm>
            <a:off x="1254641" y="2154865"/>
            <a:ext cx="6922583" cy="1637414"/>
          </a:xfrm>
          <a:custGeom>
            <a:avLst/>
            <a:gdLst>
              <a:gd name="connsiteX0" fmla="*/ 6918251 w 6939516"/>
              <a:gd name="connsiteY0" fmla="*/ 0 h 1637414"/>
              <a:gd name="connsiteX1" fmla="*/ 6230679 w 6939516"/>
              <a:gd name="connsiteY1" fmla="*/ 0 h 1637414"/>
              <a:gd name="connsiteX2" fmla="*/ 233916 w 6939516"/>
              <a:gd name="connsiteY2" fmla="*/ 765544 h 1637414"/>
              <a:gd name="connsiteX3" fmla="*/ 0 w 6939516"/>
              <a:gd name="connsiteY3" fmla="*/ 765544 h 1637414"/>
              <a:gd name="connsiteX4" fmla="*/ 0 w 6939516"/>
              <a:gd name="connsiteY4" fmla="*/ 1637414 h 1637414"/>
              <a:gd name="connsiteX5" fmla="*/ 311888 w 6939516"/>
              <a:gd name="connsiteY5" fmla="*/ 1637414 h 1637414"/>
              <a:gd name="connsiteX6" fmla="*/ 6365358 w 6939516"/>
              <a:gd name="connsiteY6" fmla="*/ 893135 h 1637414"/>
              <a:gd name="connsiteX7" fmla="*/ 6939516 w 6939516"/>
              <a:gd name="connsiteY7" fmla="*/ 893135 h 1637414"/>
              <a:gd name="connsiteX8" fmla="*/ 6918251 w 6939516"/>
              <a:gd name="connsiteY8" fmla="*/ 0 h 1637414"/>
              <a:gd name="connsiteX0" fmla="*/ 6918251 w 6922583"/>
              <a:gd name="connsiteY0" fmla="*/ 0 h 1637414"/>
              <a:gd name="connsiteX1" fmla="*/ 6230679 w 6922583"/>
              <a:gd name="connsiteY1" fmla="*/ 0 h 1637414"/>
              <a:gd name="connsiteX2" fmla="*/ 233916 w 6922583"/>
              <a:gd name="connsiteY2" fmla="*/ 765544 h 1637414"/>
              <a:gd name="connsiteX3" fmla="*/ 0 w 6922583"/>
              <a:gd name="connsiteY3" fmla="*/ 765544 h 1637414"/>
              <a:gd name="connsiteX4" fmla="*/ 0 w 6922583"/>
              <a:gd name="connsiteY4" fmla="*/ 1637414 h 1637414"/>
              <a:gd name="connsiteX5" fmla="*/ 311888 w 6922583"/>
              <a:gd name="connsiteY5" fmla="*/ 1637414 h 1637414"/>
              <a:gd name="connsiteX6" fmla="*/ 6365358 w 6922583"/>
              <a:gd name="connsiteY6" fmla="*/ 893135 h 1637414"/>
              <a:gd name="connsiteX7" fmla="*/ 6922583 w 6922583"/>
              <a:gd name="connsiteY7" fmla="*/ 897368 h 1637414"/>
              <a:gd name="connsiteX8" fmla="*/ 6918251 w 6922583"/>
              <a:gd name="connsiteY8" fmla="*/ 0 h 163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22583" h="1637414">
                <a:moveTo>
                  <a:pt x="6918251" y="0"/>
                </a:moveTo>
                <a:lnTo>
                  <a:pt x="6230679" y="0"/>
                </a:lnTo>
                <a:lnTo>
                  <a:pt x="233916" y="765544"/>
                </a:lnTo>
                <a:lnTo>
                  <a:pt x="0" y="765544"/>
                </a:lnTo>
                <a:lnTo>
                  <a:pt x="0" y="1637414"/>
                </a:lnTo>
                <a:lnTo>
                  <a:pt x="311888" y="1637414"/>
                </a:lnTo>
                <a:lnTo>
                  <a:pt x="6365358" y="893135"/>
                </a:lnTo>
                <a:lnTo>
                  <a:pt x="6922583" y="897368"/>
                </a:lnTo>
                <a:lnTo>
                  <a:pt x="6918251" y="0"/>
                </a:lnTo>
                <a:close/>
              </a:path>
            </a:pathLst>
          </a:cu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 name="Freeform: Shape 19">
            <a:extLst>
              <a:ext uri="{FF2B5EF4-FFF2-40B4-BE49-F238E27FC236}">
                <a16:creationId xmlns:a16="http://schemas.microsoft.com/office/drawing/2014/main" id="{AD4BC3EA-7909-18E5-8D57-214E95CD1E15}"/>
              </a:ext>
            </a:extLst>
          </p:cNvPr>
          <p:cNvSpPr/>
          <p:nvPr/>
        </p:nvSpPr>
        <p:spPr bwMode="auto">
          <a:xfrm>
            <a:off x="1268819" y="3763926"/>
            <a:ext cx="6911162" cy="1254641"/>
          </a:xfrm>
          <a:custGeom>
            <a:avLst/>
            <a:gdLst>
              <a:gd name="connsiteX0" fmla="*/ 6911162 w 6911162"/>
              <a:gd name="connsiteY0" fmla="*/ 7088 h 1226288"/>
              <a:gd name="connsiteX1" fmla="*/ 0 w 6911162"/>
              <a:gd name="connsiteY1" fmla="*/ 0 h 1226288"/>
              <a:gd name="connsiteX2" fmla="*/ 0 w 6911162"/>
              <a:gd name="connsiteY2" fmla="*/ 1219200 h 1226288"/>
              <a:gd name="connsiteX3" fmla="*/ 6911162 w 6911162"/>
              <a:gd name="connsiteY3" fmla="*/ 1226288 h 1226288"/>
              <a:gd name="connsiteX4" fmla="*/ 6911162 w 6911162"/>
              <a:gd name="connsiteY4" fmla="*/ 7088 h 1226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1162" h="1226288">
                <a:moveTo>
                  <a:pt x="6911162" y="7088"/>
                </a:moveTo>
                <a:lnTo>
                  <a:pt x="0" y="0"/>
                </a:lnTo>
                <a:lnTo>
                  <a:pt x="0" y="1219200"/>
                </a:lnTo>
                <a:lnTo>
                  <a:pt x="6911162" y="1226288"/>
                </a:lnTo>
                <a:lnTo>
                  <a:pt x="6911162" y="7088"/>
                </a:lnTo>
                <a:close/>
              </a:path>
            </a:pathLst>
          </a:custGeom>
          <a:solidFill>
            <a:schemeClr val="bg1">
              <a:lumMod val="50000"/>
              <a:lumOff val="5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 name="Freeform: Shape 21">
            <a:extLst>
              <a:ext uri="{FF2B5EF4-FFF2-40B4-BE49-F238E27FC236}">
                <a16:creationId xmlns:a16="http://schemas.microsoft.com/office/drawing/2014/main" id="{C8F54888-AF66-F85B-07E3-CCDDC5CA7165}"/>
              </a:ext>
            </a:extLst>
          </p:cNvPr>
          <p:cNvSpPr/>
          <p:nvPr/>
        </p:nvSpPr>
        <p:spPr bwMode="auto">
          <a:xfrm>
            <a:off x="1223489" y="5025656"/>
            <a:ext cx="6942315" cy="1086219"/>
          </a:xfrm>
          <a:custGeom>
            <a:avLst/>
            <a:gdLst>
              <a:gd name="connsiteX0" fmla="*/ 6889898 w 6904075"/>
              <a:gd name="connsiteY0" fmla="*/ 205563 h 1070344"/>
              <a:gd name="connsiteX1" fmla="*/ 6223591 w 6904075"/>
              <a:gd name="connsiteY1" fmla="*/ 205563 h 1070344"/>
              <a:gd name="connsiteX2" fmla="*/ 311889 w 6904075"/>
              <a:gd name="connsiteY2" fmla="*/ 1070344 h 1070344"/>
              <a:gd name="connsiteX3" fmla="*/ 0 w 6904075"/>
              <a:gd name="connsiteY3" fmla="*/ 1070344 h 1070344"/>
              <a:gd name="connsiteX4" fmla="*/ 0 w 6904075"/>
              <a:gd name="connsiteY4" fmla="*/ 843516 h 1070344"/>
              <a:gd name="connsiteX5" fmla="*/ 226828 w 6904075"/>
              <a:gd name="connsiteY5" fmla="*/ 843516 h 1070344"/>
              <a:gd name="connsiteX6" fmla="*/ 6124354 w 6904075"/>
              <a:gd name="connsiteY6" fmla="*/ 0 h 1070344"/>
              <a:gd name="connsiteX7" fmla="*/ 6904075 w 6904075"/>
              <a:gd name="connsiteY7" fmla="*/ 0 h 1070344"/>
              <a:gd name="connsiteX8" fmla="*/ 6889898 w 6904075"/>
              <a:gd name="connsiteY8" fmla="*/ 205563 h 1070344"/>
              <a:gd name="connsiteX0" fmla="*/ 6921648 w 6935825"/>
              <a:gd name="connsiteY0" fmla="*/ 205563 h 1076694"/>
              <a:gd name="connsiteX1" fmla="*/ 6255341 w 6935825"/>
              <a:gd name="connsiteY1" fmla="*/ 205563 h 1076694"/>
              <a:gd name="connsiteX2" fmla="*/ 343639 w 6935825"/>
              <a:gd name="connsiteY2" fmla="*/ 1070344 h 1076694"/>
              <a:gd name="connsiteX3" fmla="*/ 0 w 6935825"/>
              <a:gd name="connsiteY3" fmla="*/ 1076694 h 1076694"/>
              <a:gd name="connsiteX4" fmla="*/ 31750 w 6935825"/>
              <a:gd name="connsiteY4" fmla="*/ 843516 h 1076694"/>
              <a:gd name="connsiteX5" fmla="*/ 258578 w 6935825"/>
              <a:gd name="connsiteY5" fmla="*/ 843516 h 1076694"/>
              <a:gd name="connsiteX6" fmla="*/ 6156104 w 6935825"/>
              <a:gd name="connsiteY6" fmla="*/ 0 h 1076694"/>
              <a:gd name="connsiteX7" fmla="*/ 6935825 w 6935825"/>
              <a:gd name="connsiteY7" fmla="*/ 0 h 1076694"/>
              <a:gd name="connsiteX8" fmla="*/ 6921648 w 6935825"/>
              <a:gd name="connsiteY8" fmla="*/ 205563 h 1076694"/>
              <a:gd name="connsiteX0" fmla="*/ 6924823 w 6939000"/>
              <a:gd name="connsiteY0" fmla="*/ 205563 h 1076694"/>
              <a:gd name="connsiteX1" fmla="*/ 6258516 w 6939000"/>
              <a:gd name="connsiteY1" fmla="*/ 205563 h 1076694"/>
              <a:gd name="connsiteX2" fmla="*/ 346814 w 6939000"/>
              <a:gd name="connsiteY2" fmla="*/ 1070344 h 1076694"/>
              <a:gd name="connsiteX3" fmla="*/ 3175 w 6939000"/>
              <a:gd name="connsiteY3" fmla="*/ 1076694 h 1076694"/>
              <a:gd name="connsiteX4" fmla="*/ 0 w 6939000"/>
              <a:gd name="connsiteY4" fmla="*/ 843516 h 1076694"/>
              <a:gd name="connsiteX5" fmla="*/ 261753 w 6939000"/>
              <a:gd name="connsiteY5" fmla="*/ 843516 h 1076694"/>
              <a:gd name="connsiteX6" fmla="*/ 6159279 w 6939000"/>
              <a:gd name="connsiteY6" fmla="*/ 0 h 1076694"/>
              <a:gd name="connsiteX7" fmla="*/ 6939000 w 6939000"/>
              <a:gd name="connsiteY7" fmla="*/ 0 h 1076694"/>
              <a:gd name="connsiteX8" fmla="*/ 6924823 w 6939000"/>
              <a:gd name="connsiteY8" fmla="*/ 205563 h 1076694"/>
              <a:gd name="connsiteX0" fmla="*/ 6924823 w 6939000"/>
              <a:gd name="connsiteY0" fmla="*/ 205563 h 1076694"/>
              <a:gd name="connsiteX1" fmla="*/ 6258516 w 6939000"/>
              <a:gd name="connsiteY1" fmla="*/ 205563 h 1076694"/>
              <a:gd name="connsiteX2" fmla="*/ 346814 w 6939000"/>
              <a:gd name="connsiteY2" fmla="*/ 1070344 h 1076694"/>
              <a:gd name="connsiteX3" fmla="*/ 3175 w 6939000"/>
              <a:gd name="connsiteY3" fmla="*/ 1076694 h 1076694"/>
              <a:gd name="connsiteX4" fmla="*/ 0 w 6939000"/>
              <a:gd name="connsiteY4" fmla="*/ 859391 h 1076694"/>
              <a:gd name="connsiteX5" fmla="*/ 261753 w 6939000"/>
              <a:gd name="connsiteY5" fmla="*/ 843516 h 1076694"/>
              <a:gd name="connsiteX6" fmla="*/ 6159279 w 6939000"/>
              <a:gd name="connsiteY6" fmla="*/ 0 h 1076694"/>
              <a:gd name="connsiteX7" fmla="*/ 6939000 w 6939000"/>
              <a:gd name="connsiteY7" fmla="*/ 0 h 1076694"/>
              <a:gd name="connsiteX8" fmla="*/ 6924823 w 6939000"/>
              <a:gd name="connsiteY8" fmla="*/ 205563 h 1076694"/>
              <a:gd name="connsiteX0" fmla="*/ 6928138 w 6942315"/>
              <a:gd name="connsiteY0" fmla="*/ 205563 h 1086219"/>
              <a:gd name="connsiteX1" fmla="*/ 6261831 w 6942315"/>
              <a:gd name="connsiteY1" fmla="*/ 205563 h 1086219"/>
              <a:gd name="connsiteX2" fmla="*/ 350129 w 6942315"/>
              <a:gd name="connsiteY2" fmla="*/ 1070344 h 1086219"/>
              <a:gd name="connsiteX3" fmla="*/ 140 w 6942315"/>
              <a:gd name="connsiteY3" fmla="*/ 1086219 h 1086219"/>
              <a:gd name="connsiteX4" fmla="*/ 3315 w 6942315"/>
              <a:gd name="connsiteY4" fmla="*/ 859391 h 1086219"/>
              <a:gd name="connsiteX5" fmla="*/ 265068 w 6942315"/>
              <a:gd name="connsiteY5" fmla="*/ 843516 h 1086219"/>
              <a:gd name="connsiteX6" fmla="*/ 6162594 w 6942315"/>
              <a:gd name="connsiteY6" fmla="*/ 0 h 1086219"/>
              <a:gd name="connsiteX7" fmla="*/ 6942315 w 6942315"/>
              <a:gd name="connsiteY7" fmla="*/ 0 h 1086219"/>
              <a:gd name="connsiteX8" fmla="*/ 6928138 w 6942315"/>
              <a:gd name="connsiteY8" fmla="*/ 205563 h 108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42315" h="1086219">
                <a:moveTo>
                  <a:pt x="6928138" y="205563"/>
                </a:moveTo>
                <a:lnTo>
                  <a:pt x="6261831" y="205563"/>
                </a:lnTo>
                <a:lnTo>
                  <a:pt x="350129" y="1070344"/>
                </a:lnTo>
                <a:lnTo>
                  <a:pt x="140" y="1086219"/>
                </a:lnTo>
                <a:cubicBezTo>
                  <a:pt x="-918" y="1008493"/>
                  <a:pt x="4373" y="937117"/>
                  <a:pt x="3315" y="859391"/>
                </a:cubicBezTo>
                <a:lnTo>
                  <a:pt x="265068" y="843516"/>
                </a:lnTo>
                <a:lnTo>
                  <a:pt x="6162594" y="0"/>
                </a:lnTo>
                <a:lnTo>
                  <a:pt x="6942315" y="0"/>
                </a:lnTo>
                <a:lnTo>
                  <a:pt x="6928138" y="205563"/>
                </a:lnTo>
                <a:close/>
              </a:path>
            </a:pathLst>
          </a:cu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4" name="Freeform: Shape 23">
            <a:extLst>
              <a:ext uri="{FF2B5EF4-FFF2-40B4-BE49-F238E27FC236}">
                <a16:creationId xmlns:a16="http://schemas.microsoft.com/office/drawing/2014/main" id="{31773F4E-17A5-DDB2-EAA4-B30C59E739B0}"/>
              </a:ext>
            </a:extLst>
          </p:cNvPr>
          <p:cNvSpPr/>
          <p:nvPr/>
        </p:nvSpPr>
        <p:spPr bwMode="auto">
          <a:xfrm>
            <a:off x="1261728" y="4997301"/>
            <a:ext cx="6415925" cy="1112875"/>
          </a:xfrm>
          <a:custGeom>
            <a:avLst/>
            <a:gdLst>
              <a:gd name="connsiteX0" fmla="*/ 6400800 w 6400800"/>
              <a:gd name="connsiteY0" fmla="*/ 956931 h 1112875"/>
              <a:gd name="connsiteX1" fmla="*/ 6152707 w 6400800"/>
              <a:gd name="connsiteY1" fmla="*/ 956931 h 1112875"/>
              <a:gd name="connsiteX2" fmla="*/ 255181 w 6400800"/>
              <a:gd name="connsiteY2" fmla="*/ 0 h 1112875"/>
              <a:gd name="connsiteX3" fmla="*/ 0 w 6400800"/>
              <a:gd name="connsiteY3" fmla="*/ 0 h 1112875"/>
              <a:gd name="connsiteX4" fmla="*/ 0 w 6400800"/>
              <a:gd name="connsiteY4" fmla="*/ 148856 h 1112875"/>
              <a:gd name="connsiteX5" fmla="*/ 248093 w 6400800"/>
              <a:gd name="connsiteY5" fmla="*/ 148856 h 1112875"/>
              <a:gd name="connsiteX6" fmla="*/ 6188148 w 6400800"/>
              <a:gd name="connsiteY6" fmla="*/ 1112875 h 1112875"/>
              <a:gd name="connsiteX7" fmla="*/ 6386623 w 6400800"/>
              <a:gd name="connsiteY7" fmla="*/ 1112875 h 1112875"/>
              <a:gd name="connsiteX8" fmla="*/ 6400800 w 6400800"/>
              <a:gd name="connsiteY8" fmla="*/ 956931 h 1112875"/>
              <a:gd name="connsiteX0" fmla="*/ 6400800 w 6431025"/>
              <a:gd name="connsiteY0" fmla="*/ 956931 h 1125575"/>
              <a:gd name="connsiteX1" fmla="*/ 6152707 w 6431025"/>
              <a:gd name="connsiteY1" fmla="*/ 956931 h 1125575"/>
              <a:gd name="connsiteX2" fmla="*/ 255181 w 6431025"/>
              <a:gd name="connsiteY2" fmla="*/ 0 h 1125575"/>
              <a:gd name="connsiteX3" fmla="*/ 0 w 6431025"/>
              <a:gd name="connsiteY3" fmla="*/ 0 h 1125575"/>
              <a:gd name="connsiteX4" fmla="*/ 0 w 6431025"/>
              <a:gd name="connsiteY4" fmla="*/ 148856 h 1125575"/>
              <a:gd name="connsiteX5" fmla="*/ 248093 w 6431025"/>
              <a:gd name="connsiteY5" fmla="*/ 148856 h 1125575"/>
              <a:gd name="connsiteX6" fmla="*/ 6188148 w 6431025"/>
              <a:gd name="connsiteY6" fmla="*/ 1112875 h 1125575"/>
              <a:gd name="connsiteX7" fmla="*/ 6431025 w 6431025"/>
              <a:gd name="connsiteY7" fmla="*/ 1125575 h 1125575"/>
              <a:gd name="connsiteX8" fmla="*/ 6400800 w 6431025"/>
              <a:gd name="connsiteY8" fmla="*/ 956931 h 1125575"/>
              <a:gd name="connsiteX0" fmla="*/ 6400800 w 6400800"/>
              <a:gd name="connsiteY0" fmla="*/ 956931 h 1116050"/>
              <a:gd name="connsiteX1" fmla="*/ 6152707 w 6400800"/>
              <a:gd name="connsiteY1" fmla="*/ 956931 h 1116050"/>
              <a:gd name="connsiteX2" fmla="*/ 255181 w 6400800"/>
              <a:gd name="connsiteY2" fmla="*/ 0 h 1116050"/>
              <a:gd name="connsiteX3" fmla="*/ 0 w 6400800"/>
              <a:gd name="connsiteY3" fmla="*/ 0 h 1116050"/>
              <a:gd name="connsiteX4" fmla="*/ 0 w 6400800"/>
              <a:gd name="connsiteY4" fmla="*/ 148856 h 1116050"/>
              <a:gd name="connsiteX5" fmla="*/ 248093 w 6400800"/>
              <a:gd name="connsiteY5" fmla="*/ 148856 h 1116050"/>
              <a:gd name="connsiteX6" fmla="*/ 6188148 w 6400800"/>
              <a:gd name="connsiteY6" fmla="*/ 1112875 h 1116050"/>
              <a:gd name="connsiteX7" fmla="*/ 6396139 w 6400800"/>
              <a:gd name="connsiteY7" fmla="*/ 1116050 h 1116050"/>
              <a:gd name="connsiteX8" fmla="*/ 6400800 w 6400800"/>
              <a:gd name="connsiteY8" fmla="*/ 956931 h 1116050"/>
              <a:gd name="connsiteX0" fmla="*/ 6400800 w 6408825"/>
              <a:gd name="connsiteY0" fmla="*/ 956931 h 1112875"/>
              <a:gd name="connsiteX1" fmla="*/ 6152707 w 6408825"/>
              <a:gd name="connsiteY1" fmla="*/ 956931 h 1112875"/>
              <a:gd name="connsiteX2" fmla="*/ 255181 w 6408825"/>
              <a:gd name="connsiteY2" fmla="*/ 0 h 1112875"/>
              <a:gd name="connsiteX3" fmla="*/ 0 w 6408825"/>
              <a:gd name="connsiteY3" fmla="*/ 0 h 1112875"/>
              <a:gd name="connsiteX4" fmla="*/ 0 w 6408825"/>
              <a:gd name="connsiteY4" fmla="*/ 148856 h 1112875"/>
              <a:gd name="connsiteX5" fmla="*/ 248093 w 6408825"/>
              <a:gd name="connsiteY5" fmla="*/ 148856 h 1112875"/>
              <a:gd name="connsiteX6" fmla="*/ 6188148 w 6408825"/>
              <a:gd name="connsiteY6" fmla="*/ 1112875 h 1112875"/>
              <a:gd name="connsiteX7" fmla="*/ 6408825 w 6408825"/>
              <a:gd name="connsiteY7" fmla="*/ 1112875 h 1112875"/>
              <a:gd name="connsiteX8" fmla="*/ 6400800 w 6408825"/>
              <a:gd name="connsiteY8" fmla="*/ 956931 h 111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08825" h="1112875">
                <a:moveTo>
                  <a:pt x="6400800" y="956931"/>
                </a:moveTo>
                <a:lnTo>
                  <a:pt x="6152707" y="956931"/>
                </a:lnTo>
                <a:lnTo>
                  <a:pt x="255181" y="0"/>
                </a:lnTo>
                <a:lnTo>
                  <a:pt x="0" y="0"/>
                </a:lnTo>
                <a:lnTo>
                  <a:pt x="0" y="148856"/>
                </a:lnTo>
                <a:lnTo>
                  <a:pt x="248093" y="148856"/>
                </a:lnTo>
                <a:lnTo>
                  <a:pt x="6188148" y="1112875"/>
                </a:lnTo>
                <a:lnTo>
                  <a:pt x="6408825" y="1112875"/>
                </a:lnTo>
                <a:lnTo>
                  <a:pt x="6400800" y="956931"/>
                </a:lnTo>
                <a:close/>
              </a:path>
            </a:pathLst>
          </a:cu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 name="Title 1">
            <a:extLst>
              <a:ext uri="{FF2B5EF4-FFF2-40B4-BE49-F238E27FC236}">
                <a16:creationId xmlns:a16="http://schemas.microsoft.com/office/drawing/2014/main" id="{5369F30D-9260-FD9D-EAD6-B63072F1EF1E}"/>
              </a:ext>
            </a:extLst>
          </p:cNvPr>
          <p:cNvSpPr>
            <a:spLocks noGrp="1"/>
          </p:cNvSpPr>
          <p:nvPr>
            <p:ph type="title"/>
          </p:nvPr>
        </p:nvSpPr>
        <p:spPr/>
        <p:txBody>
          <a:bodyPr/>
          <a:lstStyle/>
          <a:p>
            <a:r>
              <a:rPr lang="en-US" dirty="0"/>
              <a:t>TRIO-US B-12 TALENT: Change in </a:t>
            </a:r>
            <a:br>
              <a:rPr lang="en-US" dirty="0"/>
            </a:br>
            <a:r>
              <a:rPr lang="en-US" dirty="0"/>
              <a:t>HER2 IHC With T-DXd by Central Review</a:t>
            </a:r>
          </a:p>
        </p:txBody>
      </p:sp>
      <p:sp>
        <p:nvSpPr>
          <p:cNvPr id="3" name="Content Placeholder 2">
            <a:extLst>
              <a:ext uri="{FF2B5EF4-FFF2-40B4-BE49-F238E27FC236}">
                <a16:creationId xmlns:a16="http://schemas.microsoft.com/office/drawing/2014/main" id="{C5D2B6C4-4915-7D96-DD7B-2D0D0B70BCDB}"/>
              </a:ext>
            </a:extLst>
          </p:cNvPr>
          <p:cNvSpPr>
            <a:spLocks noGrp="1"/>
          </p:cNvSpPr>
          <p:nvPr>
            <p:ph idx="1"/>
          </p:nvPr>
        </p:nvSpPr>
        <p:spPr>
          <a:xfrm>
            <a:off x="8575920" y="1513047"/>
            <a:ext cx="2906284" cy="4650686"/>
          </a:xfrm>
        </p:spPr>
        <p:txBody>
          <a:bodyPr/>
          <a:lstStyle/>
          <a:p>
            <a:r>
              <a:rPr lang="en-US" sz="2400" dirty="0"/>
              <a:t>HER2 IHC changed in 17/35 patients (49%) after T-DXd</a:t>
            </a:r>
          </a:p>
          <a:p>
            <a:r>
              <a:rPr lang="en-US" sz="2400" dirty="0"/>
              <a:t>88% with changed HER2 had decrease in HER2 expression by IHC</a:t>
            </a:r>
          </a:p>
        </p:txBody>
      </p:sp>
      <p:sp>
        <p:nvSpPr>
          <p:cNvPr id="4" name="Text Box 15">
            <a:extLst>
              <a:ext uri="{FF2B5EF4-FFF2-40B4-BE49-F238E27FC236}">
                <a16:creationId xmlns:a16="http://schemas.microsoft.com/office/drawing/2014/main" id="{CD54FFE9-8465-34F4-7239-32F336C531EA}"/>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Hurvitz. SABCS 2022. Abstr GS2-03.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sp>
        <p:nvSpPr>
          <p:cNvPr id="7" name="TextBox 6">
            <a:extLst>
              <a:ext uri="{FF2B5EF4-FFF2-40B4-BE49-F238E27FC236}">
                <a16:creationId xmlns:a16="http://schemas.microsoft.com/office/drawing/2014/main" id="{B427440C-0A42-60F1-E704-3569692259F4}"/>
              </a:ext>
            </a:extLst>
          </p:cNvPr>
          <p:cNvSpPr txBox="1"/>
          <p:nvPr/>
        </p:nvSpPr>
        <p:spPr bwMode="auto">
          <a:xfrm>
            <a:off x="437295" y="1513047"/>
            <a:ext cx="143879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Baseline: </a:t>
            </a:r>
            <a:b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Before T-DXd</a:t>
            </a:r>
          </a:p>
        </p:txBody>
      </p:sp>
      <p:sp>
        <p:nvSpPr>
          <p:cNvPr id="8" name="TextBox 7">
            <a:extLst>
              <a:ext uri="{FF2B5EF4-FFF2-40B4-BE49-F238E27FC236}">
                <a16:creationId xmlns:a16="http://schemas.microsoft.com/office/drawing/2014/main" id="{5638A0A1-2BA7-BD26-06A8-89CD9B7936F0}"/>
              </a:ext>
            </a:extLst>
          </p:cNvPr>
          <p:cNvSpPr txBox="1"/>
          <p:nvPr/>
        </p:nvSpPr>
        <p:spPr bwMode="auto">
          <a:xfrm>
            <a:off x="7281335" y="1507624"/>
            <a:ext cx="129458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Surgery: </a:t>
            </a:r>
            <a:b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After T-DXd</a:t>
            </a:r>
          </a:p>
        </p:txBody>
      </p:sp>
      <p:graphicFrame>
        <p:nvGraphicFramePr>
          <p:cNvPr id="9" name="Table 9">
            <a:extLst>
              <a:ext uri="{FF2B5EF4-FFF2-40B4-BE49-F238E27FC236}">
                <a16:creationId xmlns:a16="http://schemas.microsoft.com/office/drawing/2014/main" id="{9B36789F-A99A-15BB-B947-5F66B604E601}"/>
              </a:ext>
            </a:extLst>
          </p:cNvPr>
          <p:cNvGraphicFramePr>
            <a:graphicFrameLocks noGrp="1"/>
          </p:cNvGraphicFramePr>
          <p:nvPr/>
        </p:nvGraphicFramePr>
        <p:xfrm>
          <a:off x="8575919" y="4472093"/>
          <a:ext cx="2906283" cy="1691640"/>
        </p:xfrm>
        <a:graphic>
          <a:graphicData uri="http://schemas.openxmlformats.org/drawingml/2006/table">
            <a:tbl>
              <a:tblPr firstRow="1" bandRow="1">
                <a:tableStyleId>{93296810-A885-4BE3-A3E7-6D5BEEA58F35}</a:tableStyleId>
              </a:tblPr>
              <a:tblGrid>
                <a:gridCol w="2906283">
                  <a:extLst>
                    <a:ext uri="{9D8B030D-6E8A-4147-A177-3AD203B41FA5}">
                      <a16:colId xmlns:a16="http://schemas.microsoft.com/office/drawing/2014/main" val="3820983202"/>
                    </a:ext>
                  </a:extLst>
                </a:gridCol>
              </a:tblGrid>
              <a:tr h="370840">
                <a:tc>
                  <a:txBody>
                    <a:bodyPr/>
                    <a:lstStyle/>
                    <a:p>
                      <a:pPr algn="ctr"/>
                      <a:r>
                        <a:rPr lang="en-US" sz="1600" dirty="0">
                          <a:solidFill>
                            <a:schemeClr val="bg1"/>
                          </a:solidFill>
                        </a:rPr>
                        <a:t>Change From BL to Surgery in HER2 IHC Staining</a:t>
                      </a:r>
                    </a:p>
                  </a:txBody>
                  <a:tcPr>
                    <a:solidFill>
                      <a:schemeClr val="tx1"/>
                    </a:solidFill>
                  </a:tcPr>
                </a:tc>
                <a:extLst>
                  <a:ext uri="{0D108BD9-81ED-4DB2-BD59-A6C34878D82A}">
                    <a16:rowId xmlns:a16="http://schemas.microsoft.com/office/drawing/2014/main" val="2943199641"/>
                  </a:ext>
                </a:extLst>
              </a:tr>
              <a:tr h="370840">
                <a:tc>
                  <a:txBody>
                    <a:bodyPr/>
                    <a:lstStyle/>
                    <a:p>
                      <a:pPr algn="ctr"/>
                      <a:r>
                        <a:rPr lang="en-US" sz="1600" b="1" dirty="0">
                          <a:solidFill>
                            <a:schemeClr val="tx1"/>
                          </a:solidFill>
                        </a:rPr>
                        <a:t>Decreased</a:t>
                      </a:r>
                    </a:p>
                  </a:txBody>
                  <a:tcPr>
                    <a:solidFill>
                      <a:schemeClr val="accent4"/>
                    </a:solidFill>
                  </a:tcPr>
                </a:tc>
                <a:extLst>
                  <a:ext uri="{0D108BD9-81ED-4DB2-BD59-A6C34878D82A}">
                    <a16:rowId xmlns:a16="http://schemas.microsoft.com/office/drawing/2014/main" val="360445775"/>
                  </a:ext>
                </a:extLst>
              </a:tr>
              <a:tr h="370840">
                <a:tc>
                  <a:txBody>
                    <a:bodyPr/>
                    <a:lstStyle/>
                    <a:p>
                      <a:pPr algn="ctr"/>
                      <a:r>
                        <a:rPr lang="en-US" sz="1600" b="1" dirty="0">
                          <a:solidFill>
                            <a:schemeClr val="tx1"/>
                          </a:solidFill>
                        </a:rPr>
                        <a:t>Remained stable</a:t>
                      </a:r>
                    </a:p>
                  </a:txBody>
                  <a:tcPr>
                    <a:solidFill>
                      <a:schemeClr val="bg1">
                        <a:lumMod val="50000"/>
                        <a:lumOff val="50000"/>
                      </a:schemeClr>
                    </a:solidFill>
                  </a:tcPr>
                </a:tc>
                <a:extLst>
                  <a:ext uri="{0D108BD9-81ED-4DB2-BD59-A6C34878D82A}">
                    <a16:rowId xmlns:a16="http://schemas.microsoft.com/office/drawing/2014/main" val="1941354611"/>
                  </a:ext>
                </a:extLst>
              </a:tr>
              <a:tr h="370840">
                <a:tc>
                  <a:txBody>
                    <a:bodyPr/>
                    <a:lstStyle/>
                    <a:p>
                      <a:pPr algn="ctr"/>
                      <a:r>
                        <a:rPr lang="en-US" sz="1600" b="1" dirty="0">
                          <a:solidFill>
                            <a:schemeClr val="tx1"/>
                          </a:solidFill>
                        </a:rPr>
                        <a:t>Increased</a:t>
                      </a:r>
                    </a:p>
                  </a:txBody>
                  <a:tcPr>
                    <a:solidFill>
                      <a:schemeClr val="accent3"/>
                    </a:solidFill>
                  </a:tcPr>
                </a:tc>
                <a:extLst>
                  <a:ext uri="{0D108BD9-81ED-4DB2-BD59-A6C34878D82A}">
                    <a16:rowId xmlns:a16="http://schemas.microsoft.com/office/drawing/2014/main" val="1124764613"/>
                  </a:ext>
                </a:extLst>
              </a:tr>
            </a:tbl>
          </a:graphicData>
        </a:graphic>
      </p:graphicFrame>
      <p:sp>
        <p:nvSpPr>
          <p:cNvPr id="15" name="Rectangle 14">
            <a:extLst>
              <a:ext uri="{FF2B5EF4-FFF2-40B4-BE49-F238E27FC236}">
                <a16:creationId xmlns:a16="http://schemas.microsoft.com/office/drawing/2014/main" id="{84BA9738-7953-B326-41DE-41F9AD27B142}"/>
              </a:ext>
            </a:extLst>
          </p:cNvPr>
          <p:cNvSpPr/>
          <p:nvPr/>
        </p:nvSpPr>
        <p:spPr bwMode="auto">
          <a:xfrm>
            <a:off x="772633" y="2119464"/>
            <a:ext cx="467832" cy="73152"/>
          </a:xfrm>
          <a:prstGeom prst="rect">
            <a:avLst/>
          </a:prstGeom>
          <a:solidFill>
            <a:schemeClr val="accent6">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 name="Rectangle 15">
            <a:extLst>
              <a:ext uri="{FF2B5EF4-FFF2-40B4-BE49-F238E27FC236}">
                <a16:creationId xmlns:a16="http://schemas.microsoft.com/office/drawing/2014/main" id="{08A8C0BC-BDE3-4DF9-D2EE-42EECD7502F2}"/>
              </a:ext>
            </a:extLst>
          </p:cNvPr>
          <p:cNvSpPr/>
          <p:nvPr/>
        </p:nvSpPr>
        <p:spPr bwMode="auto">
          <a:xfrm>
            <a:off x="772632" y="2907147"/>
            <a:ext cx="516671" cy="2253187"/>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 name="Freeform: Shape 17">
            <a:extLst>
              <a:ext uri="{FF2B5EF4-FFF2-40B4-BE49-F238E27FC236}">
                <a16:creationId xmlns:a16="http://schemas.microsoft.com/office/drawing/2014/main" id="{88C189C0-121F-84F0-B6C4-EAC2C32DFBFA}"/>
              </a:ext>
            </a:extLst>
          </p:cNvPr>
          <p:cNvSpPr/>
          <p:nvPr/>
        </p:nvSpPr>
        <p:spPr bwMode="auto">
          <a:xfrm>
            <a:off x="1233377" y="2140688"/>
            <a:ext cx="6960781" cy="14177"/>
          </a:xfrm>
          <a:custGeom>
            <a:avLst/>
            <a:gdLst>
              <a:gd name="connsiteX0" fmla="*/ 0 w 6960781"/>
              <a:gd name="connsiteY0" fmla="*/ 14177 h 14177"/>
              <a:gd name="connsiteX1" fmla="*/ 6960781 w 6960781"/>
              <a:gd name="connsiteY1" fmla="*/ 0 h 14177"/>
            </a:gdLst>
            <a:ahLst/>
            <a:cxnLst>
              <a:cxn ang="0">
                <a:pos x="connsiteX0" y="connsiteY0"/>
              </a:cxn>
              <a:cxn ang="0">
                <a:pos x="connsiteX1" y="connsiteY1"/>
              </a:cxn>
            </a:cxnLst>
            <a:rect l="l" t="t" r="r" b="b"/>
            <a:pathLst>
              <a:path w="6960781" h="14177">
                <a:moveTo>
                  <a:pt x="0" y="14177"/>
                </a:moveTo>
                <a:lnTo>
                  <a:pt x="6960781" y="0"/>
                </a:lnTo>
              </a:path>
            </a:pathLst>
          </a:custGeom>
          <a:noFill/>
          <a:ln w="57150">
            <a:solidFill>
              <a:schemeClr val="bg1">
                <a:lumMod val="50000"/>
                <a:lumOff val="50000"/>
              </a:schemeClr>
            </a:solidFill>
            <a:miter lim="800000"/>
            <a:headEnd/>
            <a:tailEnd/>
          </a:ln>
        </p:spPr>
        <p:txBody>
          <a:bodyPr rtlCol="0" anchor="ctr"/>
          <a:lstStyle/>
          <a:p>
            <a:pPr algn="ctr"/>
            <a:endParaRPr lang="en-US" dirty="0"/>
          </a:p>
        </p:txBody>
      </p:sp>
      <p:sp>
        <p:nvSpPr>
          <p:cNvPr id="27" name="Rectangle 26">
            <a:extLst>
              <a:ext uri="{FF2B5EF4-FFF2-40B4-BE49-F238E27FC236}">
                <a16:creationId xmlns:a16="http://schemas.microsoft.com/office/drawing/2014/main" id="{D3D0E63F-74FD-52F0-F150-8AAAE26518AA}"/>
              </a:ext>
            </a:extLst>
          </p:cNvPr>
          <p:cNvSpPr/>
          <p:nvPr/>
        </p:nvSpPr>
        <p:spPr bwMode="auto">
          <a:xfrm>
            <a:off x="7680757" y="3778102"/>
            <a:ext cx="499224" cy="1458343"/>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 name="Rectangle 27">
            <a:extLst>
              <a:ext uri="{FF2B5EF4-FFF2-40B4-BE49-F238E27FC236}">
                <a16:creationId xmlns:a16="http://schemas.microsoft.com/office/drawing/2014/main" id="{D9EB45F5-6685-79CF-14E7-06DA6E236CF4}"/>
              </a:ext>
            </a:extLst>
          </p:cNvPr>
          <p:cNvSpPr/>
          <p:nvPr/>
        </p:nvSpPr>
        <p:spPr bwMode="auto">
          <a:xfrm>
            <a:off x="7680757" y="2161955"/>
            <a:ext cx="499224" cy="893272"/>
          </a:xfrm>
          <a:prstGeom prst="rect">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 name="Rectangle 28">
            <a:extLst>
              <a:ext uri="{FF2B5EF4-FFF2-40B4-BE49-F238E27FC236}">
                <a16:creationId xmlns:a16="http://schemas.microsoft.com/office/drawing/2014/main" id="{BF221803-13B8-A1A2-C5E7-F0BBF46B1CA7}"/>
              </a:ext>
            </a:extLst>
          </p:cNvPr>
          <p:cNvSpPr/>
          <p:nvPr/>
        </p:nvSpPr>
        <p:spPr bwMode="auto">
          <a:xfrm>
            <a:off x="772633" y="5881023"/>
            <a:ext cx="467832" cy="233116"/>
          </a:xfrm>
          <a:prstGeom prst="rect">
            <a:avLst/>
          </a:prstGeom>
          <a:solidFill>
            <a:schemeClr val="bg1">
              <a:lumMod val="50000"/>
              <a:lumOff val="5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 name="Rectangle 29">
            <a:extLst>
              <a:ext uri="{FF2B5EF4-FFF2-40B4-BE49-F238E27FC236}">
                <a16:creationId xmlns:a16="http://schemas.microsoft.com/office/drawing/2014/main" id="{BE941442-EAE6-ECF6-4467-B9070B228408}"/>
              </a:ext>
            </a:extLst>
          </p:cNvPr>
          <p:cNvSpPr/>
          <p:nvPr/>
        </p:nvSpPr>
        <p:spPr bwMode="auto">
          <a:xfrm>
            <a:off x="772633" y="5919837"/>
            <a:ext cx="467832" cy="158411"/>
          </a:xfrm>
          <a:prstGeom prst="rect">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 name="Rectangle 30">
            <a:extLst>
              <a:ext uri="{FF2B5EF4-FFF2-40B4-BE49-F238E27FC236}">
                <a16:creationId xmlns:a16="http://schemas.microsoft.com/office/drawing/2014/main" id="{31EF5D4C-F9AD-C8A4-BE42-A78A78585A54}"/>
              </a:ext>
            </a:extLst>
          </p:cNvPr>
          <p:cNvSpPr/>
          <p:nvPr/>
        </p:nvSpPr>
        <p:spPr bwMode="auto">
          <a:xfrm>
            <a:off x="7669619" y="5948189"/>
            <a:ext cx="467832" cy="158411"/>
          </a:xfrm>
          <a:prstGeom prst="rect">
            <a:avLst/>
          </a:prstGeom>
          <a:solidFill>
            <a:schemeClr val="accent3">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25" name="Group 24">
            <a:extLst>
              <a:ext uri="{FF2B5EF4-FFF2-40B4-BE49-F238E27FC236}">
                <a16:creationId xmlns:a16="http://schemas.microsoft.com/office/drawing/2014/main" id="{9ECB19A5-5A4C-46B2-D8B0-EB8C852B85C1}"/>
              </a:ext>
            </a:extLst>
          </p:cNvPr>
          <p:cNvGrpSpPr/>
          <p:nvPr/>
        </p:nvGrpSpPr>
        <p:grpSpPr>
          <a:xfrm>
            <a:off x="747100" y="2266111"/>
            <a:ext cx="7438843" cy="3869171"/>
            <a:chOff x="747100" y="2266111"/>
            <a:chExt cx="7438843" cy="3869171"/>
          </a:xfrm>
        </p:grpSpPr>
        <p:sp>
          <p:nvSpPr>
            <p:cNvPr id="5" name="TextBox 4">
              <a:extLst>
                <a:ext uri="{FF2B5EF4-FFF2-40B4-BE49-F238E27FC236}">
                  <a16:creationId xmlns:a16="http://schemas.microsoft.com/office/drawing/2014/main" id="{0C50F372-B866-14E0-74B7-C68A276A72EC}"/>
                </a:ext>
              </a:extLst>
            </p:cNvPr>
            <p:cNvSpPr txBox="1"/>
            <p:nvPr/>
          </p:nvSpPr>
          <p:spPr bwMode="auto">
            <a:xfrm>
              <a:off x="793003" y="2266111"/>
              <a:ext cx="424860" cy="252377"/>
            </a:xfrm>
            <a:prstGeom prst="rect">
              <a:avLst/>
            </a:prstGeom>
            <a:solidFill>
              <a:schemeClr val="accent5"/>
            </a:solidFill>
            <a:ln>
              <a:noFill/>
            </a:ln>
          </p:spPr>
          <p:txBody>
            <a:bodyPr wrap="none" lIns="18288" tIns="18288" rIns="18288" bIns="18288"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IHC 0</a:t>
              </a:r>
            </a:p>
          </p:txBody>
        </p:sp>
        <p:sp>
          <p:nvSpPr>
            <p:cNvPr id="10" name="TextBox 9">
              <a:extLst>
                <a:ext uri="{FF2B5EF4-FFF2-40B4-BE49-F238E27FC236}">
                  <a16:creationId xmlns:a16="http://schemas.microsoft.com/office/drawing/2014/main" id="{DEC713E8-F632-B93D-9D63-5271DBF0DD38}"/>
                </a:ext>
              </a:extLst>
            </p:cNvPr>
            <p:cNvSpPr txBox="1"/>
            <p:nvPr/>
          </p:nvSpPr>
          <p:spPr bwMode="auto">
            <a:xfrm>
              <a:off x="7716198" y="2465767"/>
              <a:ext cx="424860" cy="252377"/>
            </a:xfrm>
            <a:prstGeom prst="rect">
              <a:avLst/>
            </a:prstGeom>
            <a:noFill/>
            <a:ln>
              <a:noFill/>
            </a:ln>
          </p:spPr>
          <p:txBody>
            <a:bodyPr wrap="none" lIns="18288" tIns="18288" rIns="18288" bIns="18288"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IHC 0</a:t>
              </a:r>
            </a:p>
          </p:txBody>
        </p:sp>
        <p:sp>
          <p:nvSpPr>
            <p:cNvPr id="11" name="TextBox 10">
              <a:extLst>
                <a:ext uri="{FF2B5EF4-FFF2-40B4-BE49-F238E27FC236}">
                  <a16:creationId xmlns:a16="http://schemas.microsoft.com/office/drawing/2014/main" id="{2DBFF884-E624-B746-8554-18289C3B6206}"/>
                </a:ext>
              </a:extLst>
            </p:cNvPr>
            <p:cNvSpPr txBox="1"/>
            <p:nvPr/>
          </p:nvSpPr>
          <p:spPr bwMode="auto">
            <a:xfrm>
              <a:off x="7671314" y="4401508"/>
              <a:ext cx="514629" cy="252377"/>
            </a:xfrm>
            <a:prstGeom prst="rect">
              <a:avLst/>
            </a:prstGeom>
            <a:noFill/>
            <a:ln>
              <a:noFill/>
            </a:ln>
          </p:spPr>
          <p:txBody>
            <a:bodyPr wrap="none" lIns="18288" tIns="18288" rIns="18288" bIns="18288"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IHC 1+</a:t>
              </a:r>
            </a:p>
          </p:txBody>
        </p:sp>
        <p:sp>
          <p:nvSpPr>
            <p:cNvPr id="12" name="TextBox 11">
              <a:extLst>
                <a:ext uri="{FF2B5EF4-FFF2-40B4-BE49-F238E27FC236}">
                  <a16:creationId xmlns:a16="http://schemas.microsoft.com/office/drawing/2014/main" id="{858E9063-B7EF-AA95-8ABC-7C9532741B44}"/>
                </a:ext>
              </a:extLst>
            </p:cNvPr>
            <p:cNvSpPr txBox="1"/>
            <p:nvPr/>
          </p:nvSpPr>
          <p:spPr bwMode="auto">
            <a:xfrm>
              <a:off x="784694" y="3909178"/>
              <a:ext cx="514629" cy="252377"/>
            </a:xfrm>
            <a:prstGeom prst="rect">
              <a:avLst/>
            </a:prstGeom>
            <a:noFill/>
            <a:ln>
              <a:noFill/>
            </a:ln>
          </p:spPr>
          <p:txBody>
            <a:bodyPr wrap="none" lIns="18288" tIns="18288" rIns="18288" bIns="18288"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IHC 1+</a:t>
              </a:r>
            </a:p>
          </p:txBody>
        </p:sp>
        <p:sp>
          <p:nvSpPr>
            <p:cNvPr id="13" name="TextBox 12">
              <a:extLst>
                <a:ext uri="{FF2B5EF4-FFF2-40B4-BE49-F238E27FC236}">
                  <a16:creationId xmlns:a16="http://schemas.microsoft.com/office/drawing/2014/main" id="{4C601F9F-6BEE-ABD2-4925-BEE7F402B165}"/>
                </a:ext>
              </a:extLst>
            </p:cNvPr>
            <p:cNvSpPr txBox="1"/>
            <p:nvPr/>
          </p:nvSpPr>
          <p:spPr bwMode="auto">
            <a:xfrm>
              <a:off x="747100" y="5888358"/>
              <a:ext cx="514628" cy="215444"/>
            </a:xfrm>
            <a:prstGeom prst="rect">
              <a:avLst/>
            </a:prstGeom>
            <a:noFill/>
            <a:ln>
              <a:noFill/>
            </a:ln>
          </p:spPr>
          <p:txBody>
            <a:bodyPr wrap="none" lIns="18288" tIns="0" rIns="18288" bIns="0"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IHC 2+</a:t>
              </a:r>
            </a:p>
          </p:txBody>
        </p:sp>
        <p:sp>
          <p:nvSpPr>
            <p:cNvPr id="14" name="TextBox 13">
              <a:extLst>
                <a:ext uri="{FF2B5EF4-FFF2-40B4-BE49-F238E27FC236}">
                  <a16:creationId xmlns:a16="http://schemas.microsoft.com/office/drawing/2014/main" id="{42A9C2FC-BB6E-28AD-1799-4E4744264BAD}"/>
                </a:ext>
              </a:extLst>
            </p:cNvPr>
            <p:cNvSpPr txBox="1"/>
            <p:nvPr/>
          </p:nvSpPr>
          <p:spPr bwMode="auto">
            <a:xfrm>
              <a:off x="7671314" y="5919838"/>
              <a:ext cx="514628" cy="215444"/>
            </a:xfrm>
            <a:prstGeom prst="rect">
              <a:avLst/>
            </a:prstGeom>
            <a:solidFill>
              <a:schemeClr val="accent6"/>
            </a:solidFill>
            <a:ln>
              <a:noFill/>
            </a:ln>
          </p:spPr>
          <p:txBody>
            <a:bodyPr wrap="none" lIns="18288" tIns="0" rIns="18288" bIns="0"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IHC 2+</a:t>
              </a:r>
            </a:p>
          </p:txBody>
        </p:sp>
      </p:grpSp>
    </p:spTree>
    <p:extLst>
      <p:ext uri="{BB962C8B-B14F-4D97-AF65-F5344CB8AC3E}">
        <p14:creationId xmlns:p14="http://schemas.microsoft.com/office/powerpoint/2010/main" val="314616584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TRIO-US B-12 (TALENT): RCB After T-DXd</a:t>
            </a:r>
            <a:endParaRPr lang="en-US" altLang="en-US" dirty="0"/>
          </a:p>
        </p:txBody>
      </p:sp>
      <p:sp>
        <p:nvSpPr>
          <p:cNvPr id="7" name="Content Placeholder 6">
            <a:extLst>
              <a:ext uri="{FF2B5EF4-FFF2-40B4-BE49-F238E27FC236}">
                <a16:creationId xmlns:a16="http://schemas.microsoft.com/office/drawing/2014/main" id="{A7EFAE21-6B79-E916-FBAB-61E95BD6F790}"/>
              </a:ext>
            </a:extLst>
          </p:cNvPr>
          <p:cNvSpPr>
            <a:spLocks noGrp="1"/>
          </p:cNvSpPr>
          <p:nvPr>
            <p:ph idx="1"/>
          </p:nvPr>
        </p:nvSpPr>
        <p:spPr>
          <a:xfrm>
            <a:off x="604675" y="5935531"/>
            <a:ext cx="10877529" cy="374359"/>
          </a:xfrm>
        </p:spPr>
        <p:txBody>
          <a:bodyPr/>
          <a:lstStyle/>
          <a:p>
            <a:r>
              <a:rPr lang="en-US" sz="2200" dirty="0"/>
              <a:t>Surgical outcomes pending for 24% in arm A and 31% in arm B (data cutoff: 11/25/22)</a:t>
            </a:r>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Hurvitz. SABCS 2022. Abstr GS2-03.</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2" name="Group 32">
            <a:extLst>
              <a:ext uri="{FF2B5EF4-FFF2-40B4-BE49-F238E27FC236}">
                <a16:creationId xmlns:a16="http://schemas.microsoft.com/office/drawing/2014/main" id="{1452FECC-69BF-11AD-0C76-91BFFE405A57}"/>
              </a:ext>
            </a:extLst>
          </p:cNvPr>
          <p:cNvGraphicFramePr>
            <a:graphicFrameLocks noGrp="1"/>
          </p:cNvGraphicFramePr>
          <p:nvPr>
            <p:extLst>
              <p:ext uri="{D42A27DB-BD31-4B8C-83A1-F6EECF244321}">
                <p14:modId xmlns:p14="http://schemas.microsoft.com/office/powerpoint/2010/main" val="1840609276"/>
              </p:ext>
            </p:extLst>
          </p:nvPr>
        </p:nvGraphicFramePr>
        <p:xfrm>
          <a:off x="727076" y="1604963"/>
          <a:ext cx="10735060" cy="4023552"/>
        </p:xfrm>
        <a:graphic>
          <a:graphicData uri="http://schemas.openxmlformats.org/drawingml/2006/table">
            <a:tbl>
              <a:tblPr/>
              <a:tblGrid>
                <a:gridCol w="1711324">
                  <a:extLst>
                    <a:ext uri="{9D8B030D-6E8A-4147-A177-3AD203B41FA5}">
                      <a16:colId xmlns:a16="http://schemas.microsoft.com/office/drawing/2014/main" val="20001"/>
                    </a:ext>
                  </a:extLst>
                </a:gridCol>
                <a:gridCol w="1127967">
                  <a:extLst>
                    <a:ext uri="{9D8B030D-6E8A-4147-A177-3AD203B41FA5}">
                      <a16:colId xmlns:a16="http://schemas.microsoft.com/office/drawing/2014/main" val="4215681738"/>
                    </a:ext>
                  </a:extLst>
                </a:gridCol>
                <a:gridCol w="1127967">
                  <a:extLst>
                    <a:ext uri="{9D8B030D-6E8A-4147-A177-3AD203B41FA5}">
                      <a16:colId xmlns:a16="http://schemas.microsoft.com/office/drawing/2014/main" val="4163503857"/>
                    </a:ext>
                  </a:extLst>
                </a:gridCol>
                <a:gridCol w="1127967">
                  <a:extLst>
                    <a:ext uri="{9D8B030D-6E8A-4147-A177-3AD203B41FA5}">
                      <a16:colId xmlns:a16="http://schemas.microsoft.com/office/drawing/2014/main" val="411223030"/>
                    </a:ext>
                  </a:extLst>
                </a:gridCol>
                <a:gridCol w="1127967">
                  <a:extLst>
                    <a:ext uri="{9D8B030D-6E8A-4147-A177-3AD203B41FA5}">
                      <a16:colId xmlns:a16="http://schemas.microsoft.com/office/drawing/2014/main" val="2768398931"/>
                    </a:ext>
                  </a:extLst>
                </a:gridCol>
                <a:gridCol w="1127967">
                  <a:extLst>
                    <a:ext uri="{9D8B030D-6E8A-4147-A177-3AD203B41FA5}">
                      <a16:colId xmlns:a16="http://schemas.microsoft.com/office/drawing/2014/main" val="221134121"/>
                    </a:ext>
                  </a:extLst>
                </a:gridCol>
                <a:gridCol w="1127967">
                  <a:extLst>
                    <a:ext uri="{9D8B030D-6E8A-4147-A177-3AD203B41FA5}">
                      <a16:colId xmlns:a16="http://schemas.microsoft.com/office/drawing/2014/main" val="1065192619"/>
                    </a:ext>
                  </a:extLst>
                </a:gridCol>
                <a:gridCol w="1127967">
                  <a:extLst>
                    <a:ext uri="{9D8B030D-6E8A-4147-A177-3AD203B41FA5}">
                      <a16:colId xmlns:a16="http://schemas.microsoft.com/office/drawing/2014/main" val="2906628344"/>
                    </a:ext>
                  </a:extLst>
                </a:gridCol>
                <a:gridCol w="1127967">
                  <a:extLst>
                    <a:ext uri="{9D8B030D-6E8A-4147-A177-3AD203B41FA5}">
                      <a16:colId xmlns:a16="http://schemas.microsoft.com/office/drawing/2014/main" val="3996066765"/>
                    </a:ext>
                  </a:extLst>
                </a:gridCol>
              </a:tblGrid>
              <a:tr h="0">
                <a:tc rowSpan="2">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mn-lt"/>
                        </a:rPr>
                        <a:t>RCB by Cycle and BL Stage, n (%)</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4">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mn-lt"/>
                        </a:rPr>
                        <a:t>Arm A: T-DXd (n = 22*)</a:t>
                      </a:r>
                      <a:endParaRPr kumimoji="0" lang="en-US" sz="1600" b="1" i="0" u="none" strike="noStrike" cap="none" normalizeH="0" baseline="30000" dirty="0">
                        <a:ln>
                          <a:noFill/>
                        </a:ln>
                        <a:solidFill>
                          <a:schemeClr val="tx1"/>
                        </a:solidFill>
                        <a:effectLst/>
                        <a:latin typeface="+mn-lt"/>
                      </a:endParaRPr>
                    </a:p>
                  </a:txBody>
                  <a:tcPr marL="121881" marR="121881" marT="45728" marB="45728"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Trastuzumab </a:t>
                      </a:r>
                      <a:r>
                        <a:rPr kumimoji="0" lang="en-US" sz="1600" b="1" i="0" u="none" strike="noStrike" cap="none" normalizeH="0" baseline="0" dirty="0" err="1">
                          <a:ln>
                            <a:noFill/>
                          </a:ln>
                          <a:solidFill>
                            <a:schemeClr val="tx1"/>
                          </a:solidFill>
                          <a:effectLst/>
                          <a:latin typeface="Calibri" panose="020F0502020204030204" pitchFamily="34" charset="0"/>
                        </a:rPr>
                        <a:t>Deruxtecan</a:t>
                      </a:r>
                      <a:r>
                        <a:rPr kumimoji="0" lang="en-US" sz="1600" b="1" i="0" u="none" strike="noStrike" cap="none" normalizeH="0" baseline="0" dirty="0">
                          <a:ln>
                            <a:noFill/>
                          </a:ln>
                          <a:solidFill>
                            <a:schemeClr val="tx1"/>
                          </a:solidFill>
                          <a:effectLst/>
                          <a:latin typeface="Calibri" panose="020F0502020204030204" pitchFamily="34" charset="0"/>
                        </a:rPr>
                        <a:t> + </a:t>
                      </a:r>
                      <a:r>
                        <a:rPr kumimoji="0" lang="en-US" sz="1600" b="1" i="0" u="none" strike="noStrike" cap="none" normalizeH="0" baseline="0" dirty="0" err="1">
                          <a:ln>
                            <a:noFill/>
                          </a:ln>
                          <a:solidFill>
                            <a:schemeClr val="tx1"/>
                          </a:solidFill>
                          <a:effectLst/>
                          <a:latin typeface="Calibri" panose="020F0502020204030204" pitchFamily="34" charset="0"/>
                        </a:rPr>
                        <a:t>Anastrazole</a:t>
                      </a:r>
                      <a:r>
                        <a:rPr kumimoji="0" lang="en-US" sz="1600" b="1" i="0" u="none" strike="noStrike" cap="none" normalizeH="0" baseline="0" dirty="0">
                          <a:ln>
                            <a:noFill/>
                          </a:ln>
                          <a:solidFill>
                            <a:schemeClr val="tx1"/>
                          </a:solidFill>
                          <a:effectLst/>
                          <a:latin typeface="Calibri" panose="020F0502020204030204" pitchFamily="34" charset="0"/>
                        </a:rPr>
                        <a:t>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4">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mn-lt"/>
                        </a:rPr>
                        <a:t>Arm B: T-DXd + Anastrazole (n = 20</a:t>
                      </a:r>
                      <a:r>
                        <a:rPr kumimoji="0" lang="en-US" sz="1600" b="1" i="0" u="none" strike="noStrike" cap="none" normalizeH="0" baseline="30000" dirty="0">
                          <a:ln>
                            <a:noFill/>
                          </a:ln>
                          <a:solidFill>
                            <a:schemeClr val="tx1"/>
                          </a:solidFill>
                          <a:effectLst/>
                          <a:latin typeface="+mn-lt"/>
                        </a:rPr>
                        <a:t>†</a:t>
                      </a:r>
                      <a:r>
                        <a:rPr kumimoji="0" lang="en-US" sz="1600" b="1" i="0" u="none" strike="noStrike" cap="none" normalizeH="0" baseline="0" dirty="0">
                          <a:ln>
                            <a:noFill/>
                          </a:ln>
                          <a:solidFill>
                            <a:schemeClr val="tx1"/>
                          </a:solidFill>
                          <a:effectLst/>
                          <a:latin typeface="+mn-lt"/>
                        </a:rPr>
                        <a:t>)</a:t>
                      </a:r>
                      <a:endParaRPr kumimoji="0" lang="en-US" sz="1600" b="1" i="0" u="none" strike="noStrike" cap="none" normalizeH="0" baseline="30000" dirty="0">
                        <a:ln>
                          <a:noFill/>
                        </a:ln>
                        <a:solidFill>
                          <a:schemeClr val="tx1"/>
                        </a:solidFill>
                        <a:effectLst/>
                        <a:latin typeface="+mn-lt"/>
                      </a:endParaRP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Trastuzumab </a:t>
                      </a:r>
                      <a:r>
                        <a:rPr kumimoji="0" lang="en-US" sz="1600" b="1" i="0" u="none" strike="noStrike" cap="none" normalizeH="0" baseline="0" dirty="0" err="1">
                          <a:ln>
                            <a:noFill/>
                          </a:ln>
                          <a:solidFill>
                            <a:schemeClr val="tx1"/>
                          </a:solidFill>
                          <a:effectLst/>
                          <a:latin typeface="Calibri" panose="020F0502020204030204" pitchFamily="34" charset="0"/>
                        </a:rPr>
                        <a:t>Deruxtecan</a:t>
                      </a:r>
                      <a:r>
                        <a:rPr kumimoji="0" lang="en-US" sz="1600" b="1" i="0" u="none" strike="noStrike" cap="none" normalizeH="0" baseline="0" dirty="0">
                          <a:ln>
                            <a:noFill/>
                          </a:ln>
                          <a:solidFill>
                            <a:schemeClr val="tx1"/>
                          </a:solidFill>
                          <a:effectLst/>
                          <a:latin typeface="Calibri" panose="020F0502020204030204" pitchFamily="34" charset="0"/>
                        </a:rPr>
                        <a:t> + </a:t>
                      </a:r>
                      <a:r>
                        <a:rPr kumimoji="0" lang="en-US" sz="1600" b="1" i="0" u="none" strike="noStrike" cap="none" normalizeH="0" baseline="0" dirty="0" err="1">
                          <a:ln>
                            <a:noFill/>
                          </a:ln>
                          <a:solidFill>
                            <a:schemeClr val="tx1"/>
                          </a:solidFill>
                          <a:effectLst/>
                          <a:latin typeface="Calibri" panose="020F0502020204030204" pitchFamily="34" charset="0"/>
                        </a:rPr>
                        <a:t>Anastrazole</a:t>
                      </a:r>
                      <a:r>
                        <a:rPr kumimoji="0" lang="en-US" sz="1600" b="1" i="0" u="none" strike="noStrike" cap="none" normalizeH="0" baseline="0" dirty="0">
                          <a:ln>
                            <a:noFill/>
                          </a:ln>
                          <a:solidFill>
                            <a:schemeClr val="tx1"/>
                          </a:solidFill>
                          <a:effectLst/>
                          <a:latin typeface="Calibri" panose="020F0502020204030204" pitchFamily="34" charset="0"/>
                        </a:rPr>
                        <a:t>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0">
                <a:tc vMerge="1">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RCB-0</a:t>
                      </a: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RCB-I</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RCB-II</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RCB-III</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RCB-0</a:t>
                      </a: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RCB-I</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RCB-II</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RCB-III</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mn-lt"/>
                        </a:rPr>
                        <a:t>6 Cycles</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dirty="0">
                        <a:ln>
                          <a:noFill/>
                        </a:ln>
                        <a:solidFill>
                          <a:schemeClr val="bg2">
                            <a:lumMod val="10000"/>
                          </a:schemeClr>
                        </a:solidFill>
                        <a:effectLst/>
                        <a:latin typeface="+mn-lt"/>
                      </a:endParaRP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dirty="0">
                        <a:ln>
                          <a:noFill/>
                        </a:ln>
                        <a:solidFill>
                          <a:schemeClr val="bg2">
                            <a:lumMod val="10000"/>
                          </a:schemeClr>
                        </a:solidFill>
                        <a:effectLst/>
                        <a:latin typeface="+mn-lt"/>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dirty="0">
                        <a:ln>
                          <a:noFill/>
                        </a:ln>
                        <a:solidFill>
                          <a:schemeClr val="bg2">
                            <a:lumMod val="10000"/>
                          </a:schemeClr>
                        </a:solidFill>
                        <a:effectLst/>
                        <a:latin typeface="+mn-lt"/>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dirty="0">
                        <a:ln>
                          <a:noFill/>
                        </a:ln>
                        <a:solidFill>
                          <a:schemeClr val="bg2">
                            <a:lumMod val="10000"/>
                          </a:schemeClr>
                        </a:solidFill>
                        <a:effectLst/>
                        <a:latin typeface="+mn-lt"/>
                      </a:endParaRP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dirty="0">
                        <a:ln>
                          <a:noFill/>
                        </a:ln>
                        <a:solidFill>
                          <a:schemeClr val="bg2">
                            <a:lumMod val="10000"/>
                          </a:schemeClr>
                        </a:solidFill>
                        <a:effectLst/>
                        <a:latin typeface="+mn-lt"/>
                      </a:endParaRP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dirty="0">
                        <a:ln>
                          <a:noFill/>
                        </a:ln>
                        <a:solidFill>
                          <a:schemeClr val="bg2">
                            <a:lumMod val="10000"/>
                          </a:schemeClr>
                        </a:solidFill>
                        <a:effectLst/>
                        <a:latin typeface="+mn-lt"/>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dirty="0">
                        <a:ln>
                          <a:noFill/>
                        </a:ln>
                        <a:solidFill>
                          <a:schemeClr val="bg2">
                            <a:lumMod val="10000"/>
                          </a:schemeClr>
                        </a:solidFill>
                        <a:effectLst/>
                        <a:latin typeface="+mn-lt"/>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1" i="0" u="none" strike="noStrike" cap="none" normalizeH="0" baseline="0" dirty="0">
                        <a:ln>
                          <a:noFill/>
                        </a:ln>
                        <a:solidFill>
                          <a:schemeClr val="bg2">
                            <a:lumMod val="10000"/>
                          </a:schemeClr>
                        </a:solidFill>
                        <a:effectLst/>
                        <a:latin typeface="+mn-lt"/>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extLst>
                  <a:ext uri="{0D108BD9-81ED-4DB2-BD59-A6C34878D82A}">
                    <a16:rowId xmlns:a16="http://schemas.microsoft.com/office/drawing/2014/main" val="2127960986"/>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IIA</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 (5)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2 (9)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 </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 (5)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6 (30)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IIB</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 (5)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4 (18)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2 (9)</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3 (15)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 (5)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IIIA</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 (5)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2 (9)</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 (5)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 (5)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038354299"/>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IIIB</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 (5)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416861670"/>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mn-lt"/>
                        </a:rPr>
                        <a:t>8 Cycles</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mn-lt"/>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extLst>
                  <a:ext uri="{0D108BD9-81ED-4DB2-BD59-A6C34878D82A}">
                    <a16:rowId xmlns:a16="http://schemas.microsoft.com/office/drawing/2014/main" val="2655705084"/>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IIA</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2 (9)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 (5)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 (5)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34834035"/>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IIB</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 (5)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 (5)</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2 (10)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107020349"/>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IIIA</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 (5)</a:t>
                      </a: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1 (5)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92066938"/>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IIIB</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657738487"/>
                  </a:ext>
                </a:extLst>
              </a:tr>
            </a:tbl>
          </a:graphicData>
        </a:graphic>
      </p:graphicFrame>
      <p:sp>
        <p:nvSpPr>
          <p:cNvPr id="6" name="Text Box 30">
            <a:extLst>
              <a:ext uri="{FF2B5EF4-FFF2-40B4-BE49-F238E27FC236}">
                <a16:creationId xmlns:a16="http://schemas.microsoft.com/office/drawing/2014/main" id="{A78434A2-7254-7E6F-FD4A-21248353C189}"/>
              </a:ext>
            </a:extLst>
          </p:cNvPr>
          <p:cNvSpPr txBox="1">
            <a:spLocks noChangeArrowheads="1"/>
          </p:cNvSpPr>
          <p:nvPr/>
        </p:nvSpPr>
        <p:spPr bwMode="auto">
          <a:xfrm>
            <a:off x="727077" y="5630320"/>
            <a:ext cx="11069637"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4 discontinued early. </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3 discontinued early but included in ITT analysis.</a:t>
            </a:r>
          </a:p>
        </p:txBody>
      </p:sp>
      <p:sp>
        <p:nvSpPr>
          <p:cNvPr id="8" name="Rectangle 7">
            <a:extLst>
              <a:ext uri="{FF2B5EF4-FFF2-40B4-BE49-F238E27FC236}">
                <a16:creationId xmlns:a16="http://schemas.microsoft.com/office/drawing/2014/main" id="{61AB4EEB-0CE7-1964-2996-35A7E3E0586B}"/>
              </a:ext>
            </a:extLst>
          </p:cNvPr>
          <p:cNvSpPr/>
          <p:nvPr/>
        </p:nvSpPr>
        <p:spPr bwMode="auto">
          <a:xfrm>
            <a:off x="2743200" y="2609850"/>
            <a:ext cx="1638300" cy="3018665"/>
          </a:xfrm>
          <a:prstGeom prst="rect">
            <a:avLst/>
          </a:prstGeom>
          <a:noFill/>
          <a:ln w="28575">
            <a:solidFill>
              <a:srgbClr val="FF0000"/>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 name="Rectangle 8">
            <a:extLst>
              <a:ext uri="{FF2B5EF4-FFF2-40B4-BE49-F238E27FC236}">
                <a16:creationId xmlns:a16="http://schemas.microsoft.com/office/drawing/2014/main" id="{B785C118-2241-6A02-9C4A-3235E5F6AB6C}"/>
              </a:ext>
            </a:extLst>
          </p:cNvPr>
          <p:cNvSpPr/>
          <p:nvPr/>
        </p:nvSpPr>
        <p:spPr bwMode="auto">
          <a:xfrm>
            <a:off x="7264593" y="2609850"/>
            <a:ext cx="1638300" cy="3018665"/>
          </a:xfrm>
          <a:prstGeom prst="rect">
            <a:avLst/>
          </a:prstGeom>
          <a:noFill/>
          <a:ln w="28575">
            <a:solidFill>
              <a:srgbClr val="FF0000"/>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 name="TextBox 9">
            <a:extLst>
              <a:ext uri="{FF2B5EF4-FFF2-40B4-BE49-F238E27FC236}">
                <a16:creationId xmlns:a16="http://schemas.microsoft.com/office/drawing/2014/main" id="{46498E81-5056-9264-3E79-5823207C04D8}"/>
              </a:ext>
            </a:extLst>
          </p:cNvPr>
          <p:cNvSpPr txBox="1"/>
          <p:nvPr/>
        </p:nvSpPr>
        <p:spPr bwMode="auto">
          <a:xfrm>
            <a:off x="2863280" y="2286338"/>
            <a:ext cx="139814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pCR/near pCR</a:t>
            </a:r>
          </a:p>
        </p:txBody>
      </p:sp>
      <p:sp>
        <p:nvSpPr>
          <p:cNvPr id="11" name="TextBox 10">
            <a:extLst>
              <a:ext uri="{FF2B5EF4-FFF2-40B4-BE49-F238E27FC236}">
                <a16:creationId xmlns:a16="http://schemas.microsoft.com/office/drawing/2014/main" id="{13D9A325-E8B2-1C4F-7380-DB729389B091}"/>
              </a:ext>
            </a:extLst>
          </p:cNvPr>
          <p:cNvSpPr txBox="1"/>
          <p:nvPr/>
        </p:nvSpPr>
        <p:spPr bwMode="auto">
          <a:xfrm>
            <a:off x="7384673" y="2286338"/>
            <a:ext cx="139814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pCR/near pCR</a:t>
            </a:r>
          </a:p>
        </p:txBody>
      </p:sp>
    </p:spTree>
    <p:extLst>
      <p:ext uri="{BB962C8B-B14F-4D97-AF65-F5344CB8AC3E}">
        <p14:creationId xmlns:p14="http://schemas.microsoft.com/office/powerpoint/2010/main" val="70951971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A63C76-AFD5-F21D-5F61-0315F5BEB4E2}"/>
              </a:ext>
            </a:extLst>
          </p:cNvPr>
          <p:cNvSpPr>
            <a:spLocks noGrp="1"/>
          </p:cNvSpPr>
          <p:nvPr>
            <p:ph type="title"/>
          </p:nvPr>
        </p:nvSpPr>
        <p:spPr/>
        <p:txBody>
          <a:bodyPr/>
          <a:lstStyle/>
          <a:p>
            <a:r>
              <a:rPr lang="en-US" dirty="0"/>
              <a:t>TRIO-US B-12 (TALENT): Safety</a:t>
            </a:r>
          </a:p>
        </p:txBody>
      </p:sp>
      <p:sp>
        <p:nvSpPr>
          <p:cNvPr id="3" name="Content Placeholder 2">
            <a:extLst>
              <a:ext uri="{FF2B5EF4-FFF2-40B4-BE49-F238E27FC236}">
                <a16:creationId xmlns:a16="http://schemas.microsoft.com/office/drawing/2014/main" id="{020FE8DE-FAB5-2CE7-259F-156C6DE18D2F}"/>
              </a:ext>
            </a:extLst>
          </p:cNvPr>
          <p:cNvSpPr>
            <a:spLocks noGrp="1"/>
          </p:cNvSpPr>
          <p:nvPr>
            <p:ph idx="1"/>
          </p:nvPr>
        </p:nvSpPr>
        <p:spPr>
          <a:xfrm>
            <a:off x="8903894" y="1513047"/>
            <a:ext cx="3018777" cy="4650686"/>
          </a:xfrm>
        </p:spPr>
        <p:txBody>
          <a:bodyPr/>
          <a:lstStyle/>
          <a:p>
            <a:r>
              <a:rPr lang="en-US" sz="1800" dirty="0"/>
              <a:t>n = 1 death possibly </a:t>
            </a:r>
            <a:br>
              <a:rPr lang="en-US" sz="1800" dirty="0"/>
            </a:br>
            <a:r>
              <a:rPr lang="en-US" sz="1800" dirty="0"/>
              <a:t>tx related (MI after severe GI toxicity in arm A)</a:t>
            </a:r>
          </a:p>
          <a:p>
            <a:r>
              <a:rPr lang="en-US" sz="1800" dirty="0"/>
              <a:t>n = 3 (5%) had dose reductions due to AEs</a:t>
            </a:r>
          </a:p>
          <a:p>
            <a:r>
              <a:rPr lang="en-US" sz="1800" dirty="0"/>
              <a:t>n = 3 discontinued due to AEs (all in arm B; 1 each for grade 4 hypokalemia, small bowel obstruction, and PD)</a:t>
            </a:r>
          </a:p>
          <a:p>
            <a:r>
              <a:rPr lang="en-US" sz="1800" dirty="0"/>
              <a:t>n = 1 case of grade 2 pneumonitis, no grade 3/4</a:t>
            </a:r>
          </a:p>
          <a:p>
            <a:r>
              <a:rPr lang="en-US" sz="1800" dirty="0"/>
              <a:t>No cardiomyopathy</a:t>
            </a:r>
          </a:p>
        </p:txBody>
      </p:sp>
      <p:sp>
        <p:nvSpPr>
          <p:cNvPr id="4" name="Text Box 15">
            <a:extLst>
              <a:ext uri="{FF2B5EF4-FFF2-40B4-BE49-F238E27FC236}">
                <a16:creationId xmlns:a16="http://schemas.microsoft.com/office/drawing/2014/main" id="{8B26D7D0-C6DA-3F33-FAFB-FFE56DDD6B8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Hurvitz. SABCS 2022. Abstr GS2-03.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0" name="Content Placeholder 2">
            <a:extLst>
              <a:ext uri="{FF2B5EF4-FFF2-40B4-BE49-F238E27FC236}">
                <a16:creationId xmlns:a16="http://schemas.microsoft.com/office/drawing/2014/main" id="{F2BB1DCD-EBEA-D6E9-846E-107401397AEE}"/>
              </a:ext>
            </a:extLst>
          </p:cNvPr>
          <p:cNvSpPr txBox="1">
            <a:spLocks/>
          </p:cNvSpPr>
          <p:nvPr/>
        </p:nvSpPr>
        <p:spPr bwMode="auto">
          <a:xfrm>
            <a:off x="604675" y="5762807"/>
            <a:ext cx="8265371" cy="400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Incidence of T-DXd–related GI AEs decreased over time, potentially as supportive therapy improved</a:t>
            </a:r>
          </a:p>
        </p:txBody>
      </p:sp>
      <p:sp>
        <p:nvSpPr>
          <p:cNvPr id="5" name="TextBox 4">
            <a:extLst>
              <a:ext uri="{FF2B5EF4-FFF2-40B4-BE49-F238E27FC236}">
                <a16:creationId xmlns:a16="http://schemas.microsoft.com/office/drawing/2014/main" id="{BB8BB493-224E-9D33-4F81-C4769769FA7A}"/>
              </a:ext>
            </a:extLst>
          </p:cNvPr>
          <p:cNvSpPr txBox="1"/>
          <p:nvPr/>
        </p:nvSpPr>
        <p:spPr bwMode="auto">
          <a:xfrm>
            <a:off x="3199986" y="1336182"/>
            <a:ext cx="428598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200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T-DXd–Related AEs in ≥10% of Patients</a:t>
            </a:r>
          </a:p>
        </p:txBody>
      </p:sp>
      <p:grpSp>
        <p:nvGrpSpPr>
          <p:cNvPr id="6" name="Group 5">
            <a:extLst>
              <a:ext uri="{FF2B5EF4-FFF2-40B4-BE49-F238E27FC236}">
                <a16:creationId xmlns:a16="http://schemas.microsoft.com/office/drawing/2014/main" id="{EFE8FE23-9E6F-1E22-01A7-1B476B332E8C}"/>
              </a:ext>
            </a:extLst>
          </p:cNvPr>
          <p:cNvGrpSpPr/>
          <p:nvPr/>
        </p:nvGrpSpPr>
        <p:grpSpPr>
          <a:xfrm>
            <a:off x="230711" y="1676928"/>
            <a:ext cx="4736215" cy="4125308"/>
            <a:chOff x="-23289" y="1676928"/>
            <a:chExt cx="4736215" cy="4125308"/>
          </a:xfrm>
        </p:grpSpPr>
        <p:sp>
          <p:nvSpPr>
            <p:cNvPr id="7" name="TextBox 6">
              <a:extLst>
                <a:ext uri="{FF2B5EF4-FFF2-40B4-BE49-F238E27FC236}">
                  <a16:creationId xmlns:a16="http://schemas.microsoft.com/office/drawing/2014/main" id="{CF775223-C118-F3E9-2607-C553969065C6}"/>
                </a:ext>
              </a:extLst>
            </p:cNvPr>
            <p:cNvSpPr txBox="1"/>
            <p:nvPr/>
          </p:nvSpPr>
          <p:spPr bwMode="auto">
            <a:xfrm>
              <a:off x="2157732" y="1676928"/>
              <a:ext cx="202157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Arm A: T-DXd (n = 29)</a:t>
              </a:r>
            </a:p>
          </p:txBody>
        </p:sp>
        <p:grpSp>
          <p:nvGrpSpPr>
            <p:cNvPr id="8" name="Group 7">
              <a:extLst>
                <a:ext uri="{FF2B5EF4-FFF2-40B4-BE49-F238E27FC236}">
                  <a16:creationId xmlns:a16="http://schemas.microsoft.com/office/drawing/2014/main" id="{3FE1D228-90AE-5985-DA2B-D32FC168ADC8}"/>
                </a:ext>
              </a:extLst>
            </p:cNvPr>
            <p:cNvGrpSpPr/>
            <p:nvPr/>
          </p:nvGrpSpPr>
          <p:grpSpPr>
            <a:xfrm>
              <a:off x="2716780" y="4802177"/>
              <a:ext cx="1914487" cy="461665"/>
              <a:chOff x="2812875" y="4270449"/>
              <a:chExt cx="1914487" cy="461665"/>
            </a:xfrm>
          </p:grpSpPr>
          <p:sp>
            <p:nvSpPr>
              <p:cNvPr id="63" name="TextBox 62">
                <a:extLst>
                  <a:ext uri="{FF2B5EF4-FFF2-40B4-BE49-F238E27FC236}">
                    <a16:creationId xmlns:a16="http://schemas.microsoft.com/office/drawing/2014/main" id="{4C7AA0C6-7691-1A44-287B-40B954C44DD6}"/>
                  </a:ext>
                </a:extLst>
              </p:cNvPr>
              <p:cNvSpPr txBox="1"/>
              <p:nvPr/>
            </p:nvSpPr>
            <p:spPr bwMode="auto">
              <a:xfrm>
                <a:off x="2875124" y="4270449"/>
                <a:ext cx="18522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eaLnBrk="1" fontAlgn="auto" hangingPunct="1">
                  <a:spcBef>
                    <a:spcPct val="50000"/>
                  </a:spcBef>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with grade </a:t>
                </a:r>
                <a:r>
                  <a:rPr lang="en-US" sz="1200" b="0" dirty="0">
                    <a:solidFill>
                      <a:srgbClr val="000000"/>
                    </a:solidFill>
                    <a:latin typeface="Calibri" panose="020F0502020204030204" pitchFamily="34" charset="0"/>
                    <a:cs typeface="+mn-cs"/>
                  </a:rPr>
                  <a:t>3/4 </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AE</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with any-grade AE</a:t>
                </a:r>
              </a:p>
            </p:txBody>
          </p:sp>
          <p:sp>
            <p:nvSpPr>
              <p:cNvPr id="64" name="Rectangle 63">
                <a:extLst>
                  <a:ext uri="{FF2B5EF4-FFF2-40B4-BE49-F238E27FC236}">
                    <a16:creationId xmlns:a16="http://schemas.microsoft.com/office/drawing/2014/main" id="{803CC3F4-04EE-3450-5D56-0570A3258956}"/>
                  </a:ext>
                </a:extLst>
              </p:cNvPr>
              <p:cNvSpPr/>
              <p:nvPr/>
            </p:nvSpPr>
            <p:spPr bwMode="auto">
              <a:xfrm>
                <a:off x="2812875" y="4362450"/>
                <a:ext cx="106550" cy="10032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 name="Rectangle 64">
                <a:extLst>
                  <a:ext uri="{FF2B5EF4-FFF2-40B4-BE49-F238E27FC236}">
                    <a16:creationId xmlns:a16="http://schemas.microsoft.com/office/drawing/2014/main" id="{535063EC-F61D-22FD-E5D0-A29F075796CF}"/>
                  </a:ext>
                </a:extLst>
              </p:cNvPr>
              <p:cNvSpPr/>
              <p:nvPr/>
            </p:nvSpPr>
            <p:spPr bwMode="auto">
              <a:xfrm>
                <a:off x="2812875" y="4541491"/>
                <a:ext cx="106550" cy="100325"/>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9" name="TextBox 8">
              <a:extLst>
                <a:ext uri="{FF2B5EF4-FFF2-40B4-BE49-F238E27FC236}">
                  <a16:creationId xmlns:a16="http://schemas.microsoft.com/office/drawing/2014/main" id="{D6911A3C-149F-0EF7-9A4F-59F52C3D0BFF}"/>
                </a:ext>
              </a:extLst>
            </p:cNvPr>
            <p:cNvSpPr txBox="1"/>
            <p:nvPr/>
          </p:nvSpPr>
          <p:spPr bwMode="auto">
            <a:xfrm>
              <a:off x="-23289" y="1953893"/>
              <a:ext cx="1910716" cy="3600986"/>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Nausea</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Fatigue</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Diarrhea</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Alopecia</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Headache</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Vomiting</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Constipation</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Anorexia</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Hypokalemia</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Insomnia</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Decreased neutrophils</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Dehydration</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Decreased white blood cell</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Edema limbs</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Dysgeusia</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Breast pain</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Blurred vision</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Anemia</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ALT increased</a:t>
              </a:r>
            </a:p>
          </p:txBody>
        </p:sp>
        <p:sp>
          <p:nvSpPr>
            <p:cNvPr id="10" name="Rectangle 9">
              <a:extLst>
                <a:ext uri="{FF2B5EF4-FFF2-40B4-BE49-F238E27FC236}">
                  <a16:creationId xmlns:a16="http://schemas.microsoft.com/office/drawing/2014/main" id="{FFB1A15F-5DBB-B9ED-422C-DB194CE6462B}"/>
                </a:ext>
              </a:extLst>
            </p:cNvPr>
            <p:cNvSpPr/>
            <p:nvPr/>
          </p:nvSpPr>
          <p:spPr bwMode="auto">
            <a:xfrm>
              <a:off x="1913766" y="2018033"/>
              <a:ext cx="211920" cy="15029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 name="Rectangle 10">
              <a:extLst>
                <a:ext uri="{FF2B5EF4-FFF2-40B4-BE49-F238E27FC236}">
                  <a16:creationId xmlns:a16="http://schemas.microsoft.com/office/drawing/2014/main" id="{E4DBB54A-7EE4-CA71-0076-5FD03FA7EBDE}"/>
                </a:ext>
              </a:extLst>
            </p:cNvPr>
            <p:cNvSpPr/>
            <p:nvPr/>
          </p:nvSpPr>
          <p:spPr bwMode="auto">
            <a:xfrm>
              <a:off x="1913766" y="2201561"/>
              <a:ext cx="91440" cy="15029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 name="Rectangle 11">
              <a:extLst>
                <a:ext uri="{FF2B5EF4-FFF2-40B4-BE49-F238E27FC236}">
                  <a16:creationId xmlns:a16="http://schemas.microsoft.com/office/drawing/2014/main" id="{FA5D817F-6B55-2B25-E012-9020BB99A386}"/>
                </a:ext>
              </a:extLst>
            </p:cNvPr>
            <p:cNvSpPr/>
            <p:nvPr/>
          </p:nvSpPr>
          <p:spPr bwMode="auto">
            <a:xfrm>
              <a:off x="1913765" y="2568617"/>
              <a:ext cx="1407284" cy="15029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 name="Rectangle 12">
              <a:extLst>
                <a:ext uri="{FF2B5EF4-FFF2-40B4-BE49-F238E27FC236}">
                  <a16:creationId xmlns:a16="http://schemas.microsoft.com/office/drawing/2014/main" id="{807C6831-F157-C7CF-326D-8B2881DE8934}"/>
                </a:ext>
              </a:extLst>
            </p:cNvPr>
            <p:cNvSpPr/>
            <p:nvPr/>
          </p:nvSpPr>
          <p:spPr bwMode="auto">
            <a:xfrm>
              <a:off x="1913765" y="2752145"/>
              <a:ext cx="211921" cy="15029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 name="Rectangle 13">
              <a:extLst>
                <a:ext uri="{FF2B5EF4-FFF2-40B4-BE49-F238E27FC236}">
                  <a16:creationId xmlns:a16="http://schemas.microsoft.com/office/drawing/2014/main" id="{EC4DE444-9D98-B38C-41C8-B45447EDD243}"/>
                </a:ext>
              </a:extLst>
            </p:cNvPr>
            <p:cNvSpPr/>
            <p:nvPr/>
          </p:nvSpPr>
          <p:spPr bwMode="auto">
            <a:xfrm>
              <a:off x="1913764" y="2935673"/>
              <a:ext cx="320040" cy="15029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 name="Rectangle 14">
              <a:extLst>
                <a:ext uri="{FF2B5EF4-FFF2-40B4-BE49-F238E27FC236}">
                  <a16:creationId xmlns:a16="http://schemas.microsoft.com/office/drawing/2014/main" id="{5D5A102C-53E5-3341-52B0-032FB381D26C}"/>
                </a:ext>
              </a:extLst>
            </p:cNvPr>
            <p:cNvSpPr/>
            <p:nvPr/>
          </p:nvSpPr>
          <p:spPr bwMode="auto">
            <a:xfrm>
              <a:off x="1913765" y="3119201"/>
              <a:ext cx="957476" cy="15029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     </a:t>
              </a:r>
            </a:p>
          </p:txBody>
        </p:sp>
        <p:sp>
          <p:nvSpPr>
            <p:cNvPr id="18" name="Rectangle 17">
              <a:extLst>
                <a:ext uri="{FF2B5EF4-FFF2-40B4-BE49-F238E27FC236}">
                  <a16:creationId xmlns:a16="http://schemas.microsoft.com/office/drawing/2014/main" id="{9E287930-0554-5ECB-4DC5-1A0B6E224DAE}"/>
                </a:ext>
              </a:extLst>
            </p:cNvPr>
            <p:cNvSpPr/>
            <p:nvPr/>
          </p:nvSpPr>
          <p:spPr bwMode="auto">
            <a:xfrm>
              <a:off x="1913765" y="3302729"/>
              <a:ext cx="753235" cy="15029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          </a:t>
              </a:r>
            </a:p>
          </p:txBody>
        </p:sp>
        <p:sp>
          <p:nvSpPr>
            <p:cNvPr id="19" name="Rectangle 18">
              <a:extLst>
                <a:ext uri="{FF2B5EF4-FFF2-40B4-BE49-F238E27FC236}">
                  <a16:creationId xmlns:a16="http://schemas.microsoft.com/office/drawing/2014/main" id="{1DE38219-4AC4-2B90-0464-7200285F1B48}"/>
                </a:ext>
              </a:extLst>
            </p:cNvPr>
            <p:cNvSpPr/>
            <p:nvPr/>
          </p:nvSpPr>
          <p:spPr bwMode="auto">
            <a:xfrm>
              <a:off x="1913765" y="3669785"/>
              <a:ext cx="526519" cy="15029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 </a:t>
              </a:r>
            </a:p>
          </p:txBody>
        </p:sp>
        <p:sp>
          <p:nvSpPr>
            <p:cNvPr id="21" name="Rectangle 20">
              <a:extLst>
                <a:ext uri="{FF2B5EF4-FFF2-40B4-BE49-F238E27FC236}">
                  <a16:creationId xmlns:a16="http://schemas.microsoft.com/office/drawing/2014/main" id="{88074E67-3CC0-F183-0AD9-61909961647E}"/>
                </a:ext>
              </a:extLst>
            </p:cNvPr>
            <p:cNvSpPr/>
            <p:nvPr/>
          </p:nvSpPr>
          <p:spPr bwMode="auto">
            <a:xfrm>
              <a:off x="1913765" y="3853313"/>
              <a:ext cx="211921" cy="15029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 name="Rectangle 30">
              <a:extLst>
                <a:ext uri="{FF2B5EF4-FFF2-40B4-BE49-F238E27FC236}">
                  <a16:creationId xmlns:a16="http://schemas.microsoft.com/office/drawing/2014/main" id="{941A00A2-324B-1BA4-E252-B29672A2DDE1}"/>
                </a:ext>
              </a:extLst>
            </p:cNvPr>
            <p:cNvSpPr/>
            <p:nvPr/>
          </p:nvSpPr>
          <p:spPr bwMode="auto">
            <a:xfrm>
              <a:off x="1913765" y="4036841"/>
              <a:ext cx="211921" cy="15029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 name="Rectangle 31">
              <a:extLst>
                <a:ext uri="{FF2B5EF4-FFF2-40B4-BE49-F238E27FC236}">
                  <a16:creationId xmlns:a16="http://schemas.microsoft.com/office/drawing/2014/main" id="{22B19EB3-1029-297C-0533-4D326C66F858}"/>
                </a:ext>
              </a:extLst>
            </p:cNvPr>
            <p:cNvSpPr/>
            <p:nvPr/>
          </p:nvSpPr>
          <p:spPr bwMode="auto">
            <a:xfrm>
              <a:off x="1913765" y="4220369"/>
              <a:ext cx="91441" cy="15029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 name="Rectangle 32">
              <a:extLst>
                <a:ext uri="{FF2B5EF4-FFF2-40B4-BE49-F238E27FC236}">
                  <a16:creationId xmlns:a16="http://schemas.microsoft.com/office/drawing/2014/main" id="{89879CBD-9F5A-C37E-E8E9-D4D4D956E2EC}"/>
                </a:ext>
              </a:extLst>
            </p:cNvPr>
            <p:cNvSpPr/>
            <p:nvPr/>
          </p:nvSpPr>
          <p:spPr bwMode="auto">
            <a:xfrm>
              <a:off x="1913765" y="4403897"/>
              <a:ext cx="320039" cy="15029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 name="Rectangle 33">
              <a:extLst>
                <a:ext uri="{FF2B5EF4-FFF2-40B4-BE49-F238E27FC236}">
                  <a16:creationId xmlns:a16="http://schemas.microsoft.com/office/drawing/2014/main" id="{4C3270A4-0A22-4D37-D827-C91C1E725D2D}"/>
                </a:ext>
              </a:extLst>
            </p:cNvPr>
            <p:cNvSpPr/>
            <p:nvPr/>
          </p:nvSpPr>
          <p:spPr bwMode="auto">
            <a:xfrm>
              <a:off x="1913765" y="4587425"/>
              <a:ext cx="320039" cy="15029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 name="Rectangle 34">
              <a:extLst>
                <a:ext uri="{FF2B5EF4-FFF2-40B4-BE49-F238E27FC236}">
                  <a16:creationId xmlns:a16="http://schemas.microsoft.com/office/drawing/2014/main" id="{A9C618A1-F8F5-E933-086D-BBEE14A88094}"/>
                </a:ext>
              </a:extLst>
            </p:cNvPr>
            <p:cNvSpPr/>
            <p:nvPr/>
          </p:nvSpPr>
          <p:spPr bwMode="auto">
            <a:xfrm>
              <a:off x="1913765" y="4770953"/>
              <a:ext cx="320039" cy="15029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 name="Rectangle 35">
              <a:extLst>
                <a:ext uri="{FF2B5EF4-FFF2-40B4-BE49-F238E27FC236}">
                  <a16:creationId xmlns:a16="http://schemas.microsoft.com/office/drawing/2014/main" id="{A4F44174-343F-C862-E767-3BC60C15FF40}"/>
                </a:ext>
              </a:extLst>
            </p:cNvPr>
            <p:cNvSpPr/>
            <p:nvPr/>
          </p:nvSpPr>
          <p:spPr bwMode="auto">
            <a:xfrm>
              <a:off x="1913765" y="4954481"/>
              <a:ext cx="320039" cy="15029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 name="Rectangle 36">
              <a:extLst>
                <a:ext uri="{FF2B5EF4-FFF2-40B4-BE49-F238E27FC236}">
                  <a16:creationId xmlns:a16="http://schemas.microsoft.com/office/drawing/2014/main" id="{84E67486-0F7C-51B4-56E0-E8877A1E5044}"/>
                </a:ext>
              </a:extLst>
            </p:cNvPr>
            <p:cNvSpPr/>
            <p:nvPr/>
          </p:nvSpPr>
          <p:spPr bwMode="auto">
            <a:xfrm>
              <a:off x="1913765" y="5138009"/>
              <a:ext cx="320039" cy="15029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 name="Rectangle 37">
              <a:extLst>
                <a:ext uri="{FF2B5EF4-FFF2-40B4-BE49-F238E27FC236}">
                  <a16:creationId xmlns:a16="http://schemas.microsoft.com/office/drawing/2014/main" id="{32104C5A-4B98-1359-52ED-B12A03305165}"/>
                </a:ext>
              </a:extLst>
            </p:cNvPr>
            <p:cNvSpPr/>
            <p:nvPr/>
          </p:nvSpPr>
          <p:spPr bwMode="auto">
            <a:xfrm>
              <a:off x="1913765" y="5321531"/>
              <a:ext cx="320039" cy="15029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9" name="Rectangle 38">
              <a:extLst>
                <a:ext uri="{FF2B5EF4-FFF2-40B4-BE49-F238E27FC236}">
                  <a16:creationId xmlns:a16="http://schemas.microsoft.com/office/drawing/2014/main" id="{7E3A415A-2CA9-D9FB-3938-3438F767AE75}"/>
                </a:ext>
              </a:extLst>
            </p:cNvPr>
            <p:cNvSpPr/>
            <p:nvPr/>
          </p:nvSpPr>
          <p:spPr bwMode="auto">
            <a:xfrm>
              <a:off x="1913765" y="3486257"/>
              <a:ext cx="320039" cy="15029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0" name="Freeform 13">
              <a:extLst>
                <a:ext uri="{FF2B5EF4-FFF2-40B4-BE49-F238E27FC236}">
                  <a16:creationId xmlns:a16="http://schemas.microsoft.com/office/drawing/2014/main" id="{ADBADF64-CBFA-882B-D150-B43D4FF26523}"/>
                </a:ext>
              </a:extLst>
            </p:cNvPr>
            <p:cNvSpPr/>
            <p:nvPr/>
          </p:nvSpPr>
          <p:spPr bwMode="auto">
            <a:xfrm>
              <a:off x="1902941" y="2015482"/>
              <a:ext cx="2776151" cy="3502695"/>
            </a:xfrm>
            <a:custGeom>
              <a:avLst/>
              <a:gdLst>
                <a:gd name="connsiteX0" fmla="*/ 0 w 2776151"/>
                <a:gd name="connsiteY0" fmla="*/ 0 h 3393989"/>
                <a:gd name="connsiteX1" fmla="*/ 0 w 2776151"/>
                <a:gd name="connsiteY1" fmla="*/ 3393989 h 3393989"/>
                <a:gd name="connsiteX2" fmla="*/ 2776151 w 2776151"/>
                <a:gd name="connsiteY2" fmla="*/ 3393989 h 3393989"/>
              </a:gdLst>
              <a:ahLst/>
              <a:cxnLst>
                <a:cxn ang="0">
                  <a:pos x="connsiteX0" y="connsiteY0"/>
                </a:cxn>
                <a:cxn ang="0">
                  <a:pos x="connsiteX1" y="connsiteY1"/>
                </a:cxn>
                <a:cxn ang="0">
                  <a:pos x="connsiteX2" y="connsiteY2"/>
                </a:cxn>
              </a:cxnLst>
              <a:rect l="l" t="t" r="r" b="b"/>
              <a:pathLst>
                <a:path w="2776151" h="3393989">
                  <a:moveTo>
                    <a:pt x="0" y="0"/>
                  </a:moveTo>
                  <a:lnTo>
                    <a:pt x="0" y="3393989"/>
                  </a:lnTo>
                  <a:lnTo>
                    <a:pt x="2776151" y="3393989"/>
                  </a:lnTo>
                </a:path>
              </a:pathLst>
            </a:custGeom>
            <a:noFill/>
            <a:ln w="28575">
              <a:solidFill>
                <a:schemeClr val="bg1"/>
              </a:solidFill>
              <a:miter lim="800000"/>
              <a:headEnd/>
              <a:tailEnd/>
            </a:ln>
          </p:spPr>
          <p:txBody>
            <a:bodyPr rtlCol="0" anchor="ctr"/>
            <a:lstStyle/>
            <a:p>
              <a:pPr algn="ctr"/>
              <a:endParaRPr lang="en-US" dirty="0"/>
            </a:p>
          </p:txBody>
        </p:sp>
        <p:sp>
          <p:nvSpPr>
            <p:cNvPr id="41" name="Rectangle 40">
              <a:extLst>
                <a:ext uri="{FF2B5EF4-FFF2-40B4-BE49-F238E27FC236}">
                  <a16:creationId xmlns:a16="http://schemas.microsoft.com/office/drawing/2014/main" id="{FFFACDFE-40AC-8D3A-4511-A50E7BC1DCD9}"/>
                </a:ext>
              </a:extLst>
            </p:cNvPr>
            <p:cNvSpPr/>
            <p:nvPr/>
          </p:nvSpPr>
          <p:spPr bwMode="auto">
            <a:xfrm>
              <a:off x="2125686" y="2018100"/>
              <a:ext cx="2385292" cy="15029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 name="Rectangle 41">
              <a:extLst>
                <a:ext uri="{FF2B5EF4-FFF2-40B4-BE49-F238E27FC236}">
                  <a16:creationId xmlns:a16="http://schemas.microsoft.com/office/drawing/2014/main" id="{8DEC8310-DC0C-4A31-C7A5-2DA09C841EF5}"/>
                </a:ext>
              </a:extLst>
            </p:cNvPr>
            <p:cNvSpPr/>
            <p:nvPr/>
          </p:nvSpPr>
          <p:spPr bwMode="auto">
            <a:xfrm>
              <a:off x="2005206" y="2201628"/>
              <a:ext cx="1751867" cy="15029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 name="Rectangle 42">
              <a:extLst>
                <a:ext uri="{FF2B5EF4-FFF2-40B4-BE49-F238E27FC236}">
                  <a16:creationId xmlns:a16="http://schemas.microsoft.com/office/drawing/2014/main" id="{C2221EC9-A65C-11D0-ECCC-FA3FB2A9ACBC}"/>
                </a:ext>
              </a:extLst>
            </p:cNvPr>
            <p:cNvSpPr/>
            <p:nvPr/>
          </p:nvSpPr>
          <p:spPr bwMode="auto">
            <a:xfrm>
              <a:off x="2005206" y="2385156"/>
              <a:ext cx="1315843" cy="15029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 name="Rectangle 43">
              <a:extLst>
                <a:ext uri="{FF2B5EF4-FFF2-40B4-BE49-F238E27FC236}">
                  <a16:creationId xmlns:a16="http://schemas.microsoft.com/office/drawing/2014/main" id="{AAB6E18D-ACDA-9B44-801B-06D6B661AA60}"/>
                </a:ext>
              </a:extLst>
            </p:cNvPr>
            <p:cNvSpPr/>
            <p:nvPr/>
          </p:nvSpPr>
          <p:spPr bwMode="auto">
            <a:xfrm>
              <a:off x="2125686" y="2752212"/>
              <a:ext cx="1081063" cy="15029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5" name="Rectangle 44">
              <a:extLst>
                <a:ext uri="{FF2B5EF4-FFF2-40B4-BE49-F238E27FC236}">
                  <a16:creationId xmlns:a16="http://schemas.microsoft.com/office/drawing/2014/main" id="{0D532668-2B22-9ACA-990F-F0AE03A71AC0}"/>
                </a:ext>
              </a:extLst>
            </p:cNvPr>
            <p:cNvSpPr/>
            <p:nvPr/>
          </p:nvSpPr>
          <p:spPr bwMode="auto">
            <a:xfrm>
              <a:off x="2233804" y="2935740"/>
              <a:ext cx="758952" cy="15029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6" name="Rectangle 45">
              <a:extLst>
                <a:ext uri="{FF2B5EF4-FFF2-40B4-BE49-F238E27FC236}">
                  <a16:creationId xmlns:a16="http://schemas.microsoft.com/office/drawing/2014/main" id="{8E432FEA-9590-A94B-48B4-456B98DB2D0B}"/>
                </a:ext>
              </a:extLst>
            </p:cNvPr>
            <p:cNvSpPr/>
            <p:nvPr/>
          </p:nvSpPr>
          <p:spPr bwMode="auto">
            <a:xfrm>
              <a:off x="2125687" y="3853380"/>
              <a:ext cx="211921" cy="15029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7" name="Rectangle 46">
              <a:extLst>
                <a:ext uri="{FF2B5EF4-FFF2-40B4-BE49-F238E27FC236}">
                  <a16:creationId xmlns:a16="http://schemas.microsoft.com/office/drawing/2014/main" id="{5CF0BE7A-116C-C3AC-8644-D4DE4479C695}"/>
                </a:ext>
              </a:extLst>
            </p:cNvPr>
            <p:cNvSpPr/>
            <p:nvPr/>
          </p:nvSpPr>
          <p:spPr bwMode="auto">
            <a:xfrm>
              <a:off x="2125687" y="4036908"/>
              <a:ext cx="210793" cy="15029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8" name="Rectangle 47">
              <a:extLst>
                <a:ext uri="{FF2B5EF4-FFF2-40B4-BE49-F238E27FC236}">
                  <a16:creationId xmlns:a16="http://schemas.microsoft.com/office/drawing/2014/main" id="{44F82C6C-EED5-46F0-0430-F69DD6147B71}"/>
                </a:ext>
              </a:extLst>
            </p:cNvPr>
            <p:cNvSpPr/>
            <p:nvPr/>
          </p:nvSpPr>
          <p:spPr bwMode="auto">
            <a:xfrm>
              <a:off x="2005207" y="4220436"/>
              <a:ext cx="228597" cy="15029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 name="Rectangle 48">
              <a:extLst>
                <a:ext uri="{FF2B5EF4-FFF2-40B4-BE49-F238E27FC236}">
                  <a16:creationId xmlns:a16="http://schemas.microsoft.com/office/drawing/2014/main" id="{AADB4718-9821-8737-BC67-24646134D740}"/>
                </a:ext>
              </a:extLst>
            </p:cNvPr>
            <p:cNvSpPr/>
            <p:nvPr/>
          </p:nvSpPr>
          <p:spPr bwMode="auto">
            <a:xfrm>
              <a:off x="2233805" y="3486324"/>
              <a:ext cx="206479" cy="15029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50" name="Group 49">
              <a:extLst>
                <a:ext uri="{FF2B5EF4-FFF2-40B4-BE49-F238E27FC236}">
                  <a16:creationId xmlns:a16="http://schemas.microsoft.com/office/drawing/2014/main" id="{ABC1608C-5ED9-655F-43C8-62B27C5F7AEC}"/>
                </a:ext>
              </a:extLst>
            </p:cNvPr>
            <p:cNvGrpSpPr/>
            <p:nvPr/>
          </p:nvGrpSpPr>
          <p:grpSpPr>
            <a:xfrm>
              <a:off x="1901901" y="5507173"/>
              <a:ext cx="2509222" cy="63320"/>
              <a:chOff x="1901901" y="5507173"/>
              <a:chExt cx="2509222" cy="63320"/>
            </a:xfrm>
          </p:grpSpPr>
          <p:cxnSp>
            <p:nvCxnSpPr>
              <p:cNvPr id="58" name="Straight Connector 57">
                <a:extLst>
                  <a:ext uri="{FF2B5EF4-FFF2-40B4-BE49-F238E27FC236}">
                    <a16:creationId xmlns:a16="http://schemas.microsoft.com/office/drawing/2014/main" id="{1F9E5DD6-0028-7D56-3D95-0B6D5E59F34F}"/>
                  </a:ext>
                </a:extLst>
              </p:cNvPr>
              <p:cNvCxnSpPr>
                <a:cxnSpLocks/>
              </p:cNvCxnSpPr>
              <p:nvPr/>
            </p:nvCxnSpPr>
            <p:spPr bwMode="auto">
              <a:xfrm>
                <a:off x="1901901" y="5507173"/>
                <a:ext cx="0" cy="6332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31233F61-6411-DE57-9AAB-2959A0A00D54}"/>
                  </a:ext>
                </a:extLst>
              </p:cNvPr>
              <p:cNvCxnSpPr>
                <a:cxnSpLocks/>
              </p:cNvCxnSpPr>
              <p:nvPr/>
            </p:nvCxnSpPr>
            <p:spPr bwMode="auto">
              <a:xfrm>
                <a:off x="2529207" y="5507173"/>
                <a:ext cx="0" cy="6332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42A5C4CC-0FCA-B841-903A-8084DD3026A3}"/>
                  </a:ext>
                </a:extLst>
              </p:cNvPr>
              <p:cNvCxnSpPr>
                <a:cxnSpLocks/>
              </p:cNvCxnSpPr>
              <p:nvPr/>
            </p:nvCxnSpPr>
            <p:spPr bwMode="auto">
              <a:xfrm>
                <a:off x="3156513" y="5507173"/>
                <a:ext cx="0" cy="6332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7DF493EC-0D74-72EA-6472-56EBA4F38B89}"/>
                  </a:ext>
                </a:extLst>
              </p:cNvPr>
              <p:cNvCxnSpPr>
                <a:cxnSpLocks/>
              </p:cNvCxnSpPr>
              <p:nvPr/>
            </p:nvCxnSpPr>
            <p:spPr bwMode="auto">
              <a:xfrm>
                <a:off x="3783819" y="5507173"/>
                <a:ext cx="0" cy="6332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75722ECA-2FEA-87A4-9070-5E0597AE2120}"/>
                  </a:ext>
                </a:extLst>
              </p:cNvPr>
              <p:cNvCxnSpPr>
                <a:cxnSpLocks/>
              </p:cNvCxnSpPr>
              <p:nvPr/>
            </p:nvCxnSpPr>
            <p:spPr bwMode="auto">
              <a:xfrm>
                <a:off x="4411123" y="5507173"/>
                <a:ext cx="0" cy="63320"/>
              </a:xfrm>
              <a:prstGeom prst="line">
                <a:avLst/>
              </a:prstGeom>
              <a:noFill/>
              <a:ln w="28575" cap="flat" cmpd="sng" algn="ctr">
                <a:solidFill>
                  <a:schemeClr val="bg1"/>
                </a:solidFill>
                <a:prstDash val="solid"/>
                <a:round/>
                <a:headEnd type="none" w="med" len="med"/>
                <a:tailEnd type="none" w="med" len="med"/>
              </a:ln>
              <a:effectLst/>
            </p:spPr>
          </p:cxnSp>
        </p:grpSp>
        <p:grpSp>
          <p:nvGrpSpPr>
            <p:cNvPr id="51" name="Group 50">
              <a:extLst>
                <a:ext uri="{FF2B5EF4-FFF2-40B4-BE49-F238E27FC236}">
                  <a16:creationId xmlns:a16="http://schemas.microsoft.com/office/drawing/2014/main" id="{5EE378C1-A7CF-82B5-7CCB-039F5C323C2B}"/>
                </a:ext>
              </a:extLst>
            </p:cNvPr>
            <p:cNvGrpSpPr/>
            <p:nvPr/>
          </p:nvGrpSpPr>
          <p:grpSpPr>
            <a:xfrm>
              <a:off x="1634450" y="5525237"/>
              <a:ext cx="3078476" cy="276999"/>
              <a:chOff x="1634450" y="5512537"/>
              <a:chExt cx="3078476" cy="276999"/>
            </a:xfrm>
          </p:grpSpPr>
          <p:sp>
            <p:nvSpPr>
              <p:cNvPr id="53" name="TextBox 52">
                <a:extLst>
                  <a:ext uri="{FF2B5EF4-FFF2-40B4-BE49-F238E27FC236}">
                    <a16:creationId xmlns:a16="http://schemas.microsoft.com/office/drawing/2014/main" id="{B746D866-478F-ADA5-725C-C2A3CD7A7B6F}"/>
                  </a:ext>
                </a:extLst>
              </p:cNvPr>
              <p:cNvSpPr txBox="1"/>
              <p:nvPr/>
            </p:nvSpPr>
            <p:spPr bwMode="auto">
              <a:xfrm>
                <a:off x="1634450" y="5512537"/>
                <a:ext cx="5428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0.0%</a:t>
                </a:r>
              </a:p>
            </p:txBody>
          </p:sp>
          <p:sp>
            <p:nvSpPr>
              <p:cNvPr id="54" name="TextBox 53">
                <a:extLst>
                  <a:ext uri="{FF2B5EF4-FFF2-40B4-BE49-F238E27FC236}">
                    <a16:creationId xmlns:a16="http://schemas.microsoft.com/office/drawing/2014/main" id="{70AC94A7-11EA-F8A4-73F6-B62CAFA887FE}"/>
                  </a:ext>
                </a:extLst>
              </p:cNvPr>
              <p:cNvSpPr txBox="1"/>
              <p:nvPr/>
            </p:nvSpPr>
            <p:spPr bwMode="auto">
              <a:xfrm>
                <a:off x="2246187" y="5512537"/>
                <a:ext cx="57079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20.0%</a:t>
                </a:r>
              </a:p>
            </p:txBody>
          </p:sp>
          <p:sp>
            <p:nvSpPr>
              <p:cNvPr id="55" name="TextBox 54">
                <a:extLst>
                  <a:ext uri="{FF2B5EF4-FFF2-40B4-BE49-F238E27FC236}">
                    <a16:creationId xmlns:a16="http://schemas.microsoft.com/office/drawing/2014/main" id="{670D35EE-F54C-E149-BEF3-E31EF762C74F}"/>
                  </a:ext>
                </a:extLst>
              </p:cNvPr>
              <p:cNvSpPr txBox="1"/>
              <p:nvPr/>
            </p:nvSpPr>
            <p:spPr bwMode="auto">
              <a:xfrm>
                <a:off x="2851196" y="5512537"/>
                <a:ext cx="6123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40.0%</a:t>
                </a:r>
              </a:p>
            </p:txBody>
          </p:sp>
          <p:sp>
            <p:nvSpPr>
              <p:cNvPr id="56" name="TextBox 55">
                <a:extLst>
                  <a:ext uri="{FF2B5EF4-FFF2-40B4-BE49-F238E27FC236}">
                    <a16:creationId xmlns:a16="http://schemas.microsoft.com/office/drawing/2014/main" id="{63246670-BB03-5F44-DA52-3A4C7A89D1ED}"/>
                  </a:ext>
                </a:extLst>
              </p:cNvPr>
              <p:cNvSpPr txBox="1"/>
              <p:nvPr/>
            </p:nvSpPr>
            <p:spPr bwMode="auto">
              <a:xfrm>
                <a:off x="3479677" y="5512537"/>
                <a:ext cx="6123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60.0%</a:t>
                </a:r>
              </a:p>
            </p:txBody>
          </p:sp>
          <p:sp>
            <p:nvSpPr>
              <p:cNvPr id="57" name="TextBox 56">
                <a:extLst>
                  <a:ext uri="{FF2B5EF4-FFF2-40B4-BE49-F238E27FC236}">
                    <a16:creationId xmlns:a16="http://schemas.microsoft.com/office/drawing/2014/main" id="{7646A2D5-4DFA-B526-EF44-87AA552E0476}"/>
                  </a:ext>
                </a:extLst>
              </p:cNvPr>
              <p:cNvSpPr txBox="1"/>
              <p:nvPr/>
            </p:nvSpPr>
            <p:spPr bwMode="auto">
              <a:xfrm>
                <a:off x="4110157" y="5512537"/>
                <a:ext cx="60276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80.0%</a:t>
                </a:r>
              </a:p>
            </p:txBody>
          </p:sp>
        </p:grpSp>
        <p:sp>
          <p:nvSpPr>
            <p:cNvPr id="52" name="Rectangle 51">
              <a:extLst>
                <a:ext uri="{FF2B5EF4-FFF2-40B4-BE49-F238E27FC236}">
                  <a16:creationId xmlns:a16="http://schemas.microsoft.com/office/drawing/2014/main" id="{1E98F2E8-EA2B-6A5A-6993-44163E0545FB}"/>
                </a:ext>
              </a:extLst>
            </p:cNvPr>
            <p:cNvSpPr/>
            <p:nvPr/>
          </p:nvSpPr>
          <p:spPr bwMode="auto">
            <a:xfrm>
              <a:off x="1913766" y="2385089"/>
              <a:ext cx="320040" cy="15029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66" name="Group 65">
            <a:extLst>
              <a:ext uri="{FF2B5EF4-FFF2-40B4-BE49-F238E27FC236}">
                <a16:creationId xmlns:a16="http://schemas.microsoft.com/office/drawing/2014/main" id="{E3EF2FDC-B9B8-BB55-C0FA-CB91DA9E1231}"/>
              </a:ext>
            </a:extLst>
          </p:cNvPr>
          <p:cNvGrpSpPr/>
          <p:nvPr/>
        </p:nvGrpSpPr>
        <p:grpSpPr>
          <a:xfrm>
            <a:off x="5072569" y="1676928"/>
            <a:ext cx="3918338" cy="4128306"/>
            <a:chOff x="4656009" y="1676928"/>
            <a:chExt cx="3918338" cy="4128306"/>
          </a:xfrm>
        </p:grpSpPr>
        <p:sp>
          <p:nvSpPr>
            <p:cNvPr id="67" name="TextBox 66">
              <a:extLst>
                <a:ext uri="{FF2B5EF4-FFF2-40B4-BE49-F238E27FC236}">
                  <a16:creationId xmlns:a16="http://schemas.microsoft.com/office/drawing/2014/main" id="{67D03A73-64EA-35C6-45CF-3DA587A77B9A}"/>
                </a:ext>
              </a:extLst>
            </p:cNvPr>
            <p:cNvSpPr txBox="1"/>
            <p:nvPr/>
          </p:nvSpPr>
          <p:spPr bwMode="auto">
            <a:xfrm>
              <a:off x="5359364" y="1676928"/>
              <a:ext cx="321498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Arm B: T-DXd + Anastrozole (n = 29)</a:t>
              </a:r>
            </a:p>
          </p:txBody>
        </p:sp>
        <p:sp>
          <p:nvSpPr>
            <p:cNvPr id="68" name="TextBox 67">
              <a:extLst>
                <a:ext uri="{FF2B5EF4-FFF2-40B4-BE49-F238E27FC236}">
                  <a16:creationId xmlns:a16="http://schemas.microsoft.com/office/drawing/2014/main" id="{1AA8747A-8E40-8682-1221-3D36300C37CC}"/>
                </a:ext>
              </a:extLst>
            </p:cNvPr>
            <p:cNvSpPr txBox="1"/>
            <p:nvPr/>
          </p:nvSpPr>
          <p:spPr bwMode="auto">
            <a:xfrm>
              <a:off x="4656009" y="2135970"/>
              <a:ext cx="1022780" cy="3323987"/>
            </a:xfrm>
            <a:prstGeom prst="rect">
              <a:avLst/>
            </a:prstGeom>
            <a:noFill/>
            <a:ln>
              <a:noFill/>
            </a:ln>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Nausea</a:t>
              </a:r>
            </a:p>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Fatigue</a:t>
              </a:r>
            </a:p>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Vomiting </a:t>
              </a:r>
            </a:p>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Alopecia</a:t>
              </a:r>
            </a:p>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Diarrhea</a:t>
              </a:r>
            </a:p>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Constipation</a:t>
              </a:r>
            </a:p>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Headache</a:t>
              </a:r>
            </a:p>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Hot flashes</a:t>
              </a:r>
            </a:p>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Hypokalemia</a:t>
              </a:r>
            </a:p>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GERD</a:t>
              </a:r>
            </a:p>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Dehydration</a:t>
              </a:r>
            </a:p>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Anorexia</a:t>
              </a:r>
            </a:p>
          </p:txBody>
        </p:sp>
        <p:sp>
          <p:nvSpPr>
            <p:cNvPr id="69" name="Rectangle 68">
              <a:extLst>
                <a:ext uri="{FF2B5EF4-FFF2-40B4-BE49-F238E27FC236}">
                  <a16:creationId xmlns:a16="http://schemas.microsoft.com/office/drawing/2014/main" id="{7251E872-878E-D1DD-756A-AF40BE9A71CB}"/>
                </a:ext>
              </a:extLst>
            </p:cNvPr>
            <p:cNvSpPr/>
            <p:nvPr/>
          </p:nvSpPr>
          <p:spPr bwMode="auto">
            <a:xfrm>
              <a:off x="5680827" y="2468503"/>
              <a:ext cx="185802" cy="199700"/>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0" name="Rectangle 69">
              <a:extLst>
                <a:ext uri="{FF2B5EF4-FFF2-40B4-BE49-F238E27FC236}">
                  <a16:creationId xmlns:a16="http://schemas.microsoft.com/office/drawing/2014/main" id="{2BEFB1CC-D84F-D163-52D5-C4537494BC33}"/>
                </a:ext>
              </a:extLst>
            </p:cNvPr>
            <p:cNvSpPr/>
            <p:nvPr/>
          </p:nvSpPr>
          <p:spPr bwMode="auto">
            <a:xfrm>
              <a:off x="5680827" y="2741401"/>
              <a:ext cx="95324" cy="199700"/>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1" name="Rectangle 70">
              <a:extLst>
                <a:ext uri="{FF2B5EF4-FFF2-40B4-BE49-F238E27FC236}">
                  <a16:creationId xmlns:a16="http://schemas.microsoft.com/office/drawing/2014/main" id="{024BB709-6C7F-E985-DC4E-D93AD364B5D3}"/>
                </a:ext>
              </a:extLst>
            </p:cNvPr>
            <p:cNvSpPr/>
            <p:nvPr/>
          </p:nvSpPr>
          <p:spPr bwMode="auto">
            <a:xfrm>
              <a:off x="5680827" y="3287197"/>
              <a:ext cx="185802" cy="199700"/>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2" name="Rectangle 71">
              <a:extLst>
                <a:ext uri="{FF2B5EF4-FFF2-40B4-BE49-F238E27FC236}">
                  <a16:creationId xmlns:a16="http://schemas.microsoft.com/office/drawing/2014/main" id="{C4256BDF-DA47-B99B-EAC0-321908EC08D4}"/>
                </a:ext>
              </a:extLst>
            </p:cNvPr>
            <p:cNvSpPr/>
            <p:nvPr/>
          </p:nvSpPr>
          <p:spPr bwMode="auto">
            <a:xfrm>
              <a:off x="5680827" y="3832993"/>
              <a:ext cx="100284" cy="199700"/>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3" name="Rectangle 72">
              <a:extLst>
                <a:ext uri="{FF2B5EF4-FFF2-40B4-BE49-F238E27FC236}">
                  <a16:creationId xmlns:a16="http://schemas.microsoft.com/office/drawing/2014/main" id="{F503BAA3-6CC0-43F3-A1B5-F144D3BB6A44}"/>
                </a:ext>
              </a:extLst>
            </p:cNvPr>
            <p:cNvSpPr/>
            <p:nvPr/>
          </p:nvSpPr>
          <p:spPr bwMode="auto">
            <a:xfrm>
              <a:off x="5680827" y="4378789"/>
              <a:ext cx="175904" cy="199700"/>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74" name="Group 73">
              <a:extLst>
                <a:ext uri="{FF2B5EF4-FFF2-40B4-BE49-F238E27FC236}">
                  <a16:creationId xmlns:a16="http://schemas.microsoft.com/office/drawing/2014/main" id="{8B730D02-66D9-8919-DB26-8A9DB664040B}"/>
                </a:ext>
              </a:extLst>
            </p:cNvPr>
            <p:cNvGrpSpPr/>
            <p:nvPr/>
          </p:nvGrpSpPr>
          <p:grpSpPr>
            <a:xfrm>
              <a:off x="5676117" y="5519696"/>
              <a:ext cx="2509222" cy="63320"/>
              <a:chOff x="5676117" y="5519696"/>
              <a:chExt cx="2509222" cy="63320"/>
            </a:xfrm>
          </p:grpSpPr>
          <p:cxnSp>
            <p:nvCxnSpPr>
              <p:cNvPr id="95" name="Straight Connector 94">
                <a:extLst>
                  <a:ext uri="{FF2B5EF4-FFF2-40B4-BE49-F238E27FC236}">
                    <a16:creationId xmlns:a16="http://schemas.microsoft.com/office/drawing/2014/main" id="{B9D0BCB2-89AC-366A-F6B0-937AB42425CA}"/>
                  </a:ext>
                </a:extLst>
              </p:cNvPr>
              <p:cNvCxnSpPr>
                <a:cxnSpLocks/>
              </p:cNvCxnSpPr>
              <p:nvPr/>
            </p:nvCxnSpPr>
            <p:spPr bwMode="auto">
              <a:xfrm>
                <a:off x="5676117" y="5519696"/>
                <a:ext cx="0" cy="63320"/>
              </a:xfrm>
              <a:prstGeom prst="line">
                <a:avLst/>
              </a:prstGeom>
              <a:noFill/>
              <a:ln w="28575"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C19CC617-218D-C1B5-381F-26FB67DAB487}"/>
                  </a:ext>
                </a:extLst>
              </p:cNvPr>
              <p:cNvCxnSpPr>
                <a:cxnSpLocks/>
              </p:cNvCxnSpPr>
              <p:nvPr/>
            </p:nvCxnSpPr>
            <p:spPr bwMode="auto">
              <a:xfrm>
                <a:off x="6177961" y="5519696"/>
                <a:ext cx="0" cy="63320"/>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FE844737-678B-BFD2-6531-BADF2773A846}"/>
                  </a:ext>
                </a:extLst>
              </p:cNvPr>
              <p:cNvCxnSpPr>
                <a:cxnSpLocks/>
              </p:cNvCxnSpPr>
              <p:nvPr/>
            </p:nvCxnSpPr>
            <p:spPr bwMode="auto">
              <a:xfrm>
                <a:off x="6679805" y="5519696"/>
                <a:ext cx="0" cy="63320"/>
              </a:xfrm>
              <a:prstGeom prst="line">
                <a:avLst/>
              </a:prstGeom>
              <a:noFill/>
              <a:ln w="28575" cap="flat" cmpd="sng" algn="ctr">
                <a:solidFill>
                  <a:schemeClr val="bg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1B6EBE9B-7CC3-7B23-1E28-B94BB54617B2}"/>
                  </a:ext>
                </a:extLst>
              </p:cNvPr>
              <p:cNvCxnSpPr>
                <a:cxnSpLocks/>
              </p:cNvCxnSpPr>
              <p:nvPr/>
            </p:nvCxnSpPr>
            <p:spPr bwMode="auto">
              <a:xfrm>
                <a:off x="7683493" y="5519696"/>
                <a:ext cx="0" cy="63320"/>
              </a:xfrm>
              <a:prstGeom prst="line">
                <a:avLst/>
              </a:prstGeom>
              <a:noFill/>
              <a:ln w="2857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80F3195D-3051-895B-74BA-C873EC53DB4E}"/>
                  </a:ext>
                </a:extLst>
              </p:cNvPr>
              <p:cNvCxnSpPr>
                <a:cxnSpLocks/>
              </p:cNvCxnSpPr>
              <p:nvPr/>
            </p:nvCxnSpPr>
            <p:spPr bwMode="auto">
              <a:xfrm>
                <a:off x="8185339" y="5519696"/>
                <a:ext cx="0" cy="63320"/>
              </a:xfrm>
              <a:prstGeom prst="line">
                <a:avLst/>
              </a:prstGeom>
              <a:noFill/>
              <a:ln w="28575" cap="flat" cmpd="sng" algn="ctr">
                <a:solidFill>
                  <a:schemeClr val="bg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C48EE94C-241A-3D4A-55C9-FE47A4E389F3}"/>
                  </a:ext>
                </a:extLst>
              </p:cNvPr>
              <p:cNvCxnSpPr>
                <a:cxnSpLocks/>
              </p:cNvCxnSpPr>
              <p:nvPr/>
            </p:nvCxnSpPr>
            <p:spPr bwMode="auto">
              <a:xfrm>
                <a:off x="7181649" y="5519696"/>
                <a:ext cx="0" cy="63320"/>
              </a:xfrm>
              <a:prstGeom prst="line">
                <a:avLst/>
              </a:prstGeom>
              <a:noFill/>
              <a:ln w="28575" cap="flat" cmpd="sng" algn="ctr">
                <a:solidFill>
                  <a:schemeClr val="bg1"/>
                </a:solidFill>
                <a:prstDash val="solid"/>
                <a:round/>
                <a:headEnd type="none" w="med" len="med"/>
                <a:tailEnd type="none" w="med" len="med"/>
              </a:ln>
              <a:effectLst/>
            </p:spPr>
          </p:cxnSp>
        </p:grpSp>
        <p:grpSp>
          <p:nvGrpSpPr>
            <p:cNvPr id="75" name="Group 74">
              <a:extLst>
                <a:ext uri="{FF2B5EF4-FFF2-40B4-BE49-F238E27FC236}">
                  <a16:creationId xmlns:a16="http://schemas.microsoft.com/office/drawing/2014/main" id="{F6EF63BC-FF51-6203-7C3A-47B14A230213}"/>
                </a:ext>
              </a:extLst>
            </p:cNvPr>
            <p:cNvGrpSpPr/>
            <p:nvPr/>
          </p:nvGrpSpPr>
          <p:grpSpPr>
            <a:xfrm>
              <a:off x="5402316" y="5528235"/>
              <a:ext cx="3118934" cy="276999"/>
              <a:chOff x="5402316" y="5559985"/>
              <a:chExt cx="3118934" cy="276999"/>
            </a:xfrm>
          </p:grpSpPr>
          <p:sp>
            <p:nvSpPr>
              <p:cNvPr id="89" name="TextBox 88">
                <a:extLst>
                  <a:ext uri="{FF2B5EF4-FFF2-40B4-BE49-F238E27FC236}">
                    <a16:creationId xmlns:a16="http://schemas.microsoft.com/office/drawing/2014/main" id="{DA712A3B-3A26-8B6C-FE91-1EBEA1D87B97}"/>
                  </a:ext>
                </a:extLst>
              </p:cNvPr>
              <p:cNvSpPr txBox="1"/>
              <p:nvPr/>
            </p:nvSpPr>
            <p:spPr bwMode="auto">
              <a:xfrm>
                <a:off x="5402316" y="5559985"/>
                <a:ext cx="5428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0.0%</a:t>
                </a:r>
              </a:p>
            </p:txBody>
          </p:sp>
          <p:sp>
            <p:nvSpPr>
              <p:cNvPr id="90" name="TextBox 89">
                <a:extLst>
                  <a:ext uri="{FF2B5EF4-FFF2-40B4-BE49-F238E27FC236}">
                    <a16:creationId xmlns:a16="http://schemas.microsoft.com/office/drawing/2014/main" id="{5EF222E9-C39D-8FC8-3FF9-9FEB37093082}"/>
                  </a:ext>
                </a:extLst>
              </p:cNvPr>
              <p:cNvSpPr txBox="1"/>
              <p:nvPr/>
            </p:nvSpPr>
            <p:spPr bwMode="auto">
              <a:xfrm>
                <a:off x="5890228" y="5559985"/>
                <a:ext cx="57079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20.0%</a:t>
                </a:r>
              </a:p>
            </p:txBody>
          </p:sp>
          <p:sp>
            <p:nvSpPr>
              <p:cNvPr id="91" name="TextBox 90">
                <a:extLst>
                  <a:ext uri="{FF2B5EF4-FFF2-40B4-BE49-F238E27FC236}">
                    <a16:creationId xmlns:a16="http://schemas.microsoft.com/office/drawing/2014/main" id="{835EC98F-EF46-28EA-4036-1B60EEFC7188}"/>
                  </a:ext>
                </a:extLst>
              </p:cNvPr>
              <p:cNvSpPr txBox="1"/>
              <p:nvPr/>
            </p:nvSpPr>
            <p:spPr bwMode="auto">
              <a:xfrm>
                <a:off x="6377762" y="5559985"/>
                <a:ext cx="6123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40.0%</a:t>
                </a:r>
              </a:p>
            </p:txBody>
          </p:sp>
          <p:sp>
            <p:nvSpPr>
              <p:cNvPr id="92" name="TextBox 91">
                <a:extLst>
                  <a:ext uri="{FF2B5EF4-FFF2-40B4-BE49-F238E27FC236}">
                    <a16:creationId xmlns:a16="http://schemas.microsoft.com/office/drawing/2014/main" id="{2CC8E056-F9A7-006B-804A-88A2EAECCBF7}"/>
                  </a:ext>
                </a:extLst>
              </p:cNvPr>
              <p:cNvSpPr txBox="1"/>
              <p:nvPr/>
            </p:nvSpPr>
            <p:spPr bwMode="auto">
              <a:xfrm>
                <a:off x="6872893" y="5559985"/>
                <a:ext cx="6123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60.0%</a:t>
                </a:r>
              </a:p>
            </p:txBody>
          </p:sp>
          <p:sp>
            <p:nvSpPr>
              <p:cNvPr id="93" name="TextBox 92">
                <a:extLst>
                  <a:ext uri="{FF2B5EF4-FFF2-40B4-BE49-F238E27FC236}">
                    <a16:creationId xmlns:a16="http://schemas.microsoft.com/office/drawing/2014/main" id="{07729586-7B54-BDD8-3D6A-6694E8064316}"/>
                  </a:ext>
                </a:extLst>
              </p:cNvPr>
              <p:cNvSpPr txBox="1"/>
              <p:nvPr/>
            </p:nvSpPr>
            <p:spPr bwMode="auto">
              <a:xfrm>
                <a:off x="7382723" y="5559985"/>
                <a:ext cx="60276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80.0%</a:t>
                </a:r>
              </a:p>
            </p:txBody>
          </p:sp>
          <p:sp>
            <p:nvSpPr>
              <p:cNvPr id="94" name="TextBox 93">
                <a:extLst>
                  <a:ext uri="{FF2B5EF4-FFF2-40B4-BE49-F238E27FC236}">
                    <a16:creationId xmlns:a16="http://schemas.microsoft.com/office/drawing/2014/main" id="{231D0703-55D7-19CF-9C46-CA1E90DE6BD0}"/>
                  </a:ext>
                </a:extLst>
              </p:cNvPr>
              <p:cNvSpPr txBox="1"/>
              <p:nvPr/>
            </p:nvSpPr>
            <p:spPr bwMode="auto">
              <a:xfrm>
                <a:off x="7867370" y="5559985"/>
                <a:ext cx="6538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100.0%</a:t>
                </a:r>
              </a:p>
            </p:txBody>
          </p:sp>
        </p:grpSp>
        <p:sp>
          <p:nvSpPr>
            <p:cNvPr id="76" name="Rectangle 75">
              <a:extLst>
                <a:ext uri="{FF2B5EF4-FFF2-40B4-BE49-F238E27FC236}">
                  <a16:creationId xmlns:a16="http://schemas.microsoft.com/office/drawing/2014/main" id="{AA780CDC-7F00-0719-4566-B188154E914B}"/>
                </a:ext>
              </a:extLst>
            </p:cNvPr>
            <p:cNvSpPr/>
            <p:nvPr/>
          </p:nvSpPr>
          <p:spPr bwMode="auto">
            <a:xfrm>
              <a:off x="5676117" y="2195605"/>
              <a:ext cx="1828800" cy="19970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 name="Rectangle 76">
              <a:extLst>
                <a:ext uri="{FF2B5EF4-FFF2-40B4-BE49-F238E27FC236}">
                  <a16:creationId xmlns:a16="http://schemas.microsoft.com/office/drawing/2014/main" id="{12366772-745D-2184-7914-F0F2DF68DD24}"/>
                </a:ext>
              </a:extLst>
            </p:cNvPr>
            <p:cNvSpPr/>
            <p:nvPr/>
          </p:nvSpPr>
          <p:spPr bwMode="auto">
            <a:xfrm>
              <a:off x="5866628" y="2468503"/>
              <a:ext cx="1289319" cy="19970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 name="Rectangle 77">
              <a:extLst>
                <a:ext uri="{FF2B5EF4-FFF2-40B4-BE49-F238E27FC236}">
                  <a16:creationId xmlns:a16="http://schemas.microsoft.com/office/drawing/2014/main" id="{6A9F1DE7-4533-7925-5104-680E41A0BDD4}"/>
                </a:ext>
              </a:extLst>
            </p:cNvPr>
            <p:cNvSpPr/>
            <p:nvPr/>
          </p:nvSpPr>
          <p:spPr bwMode="auto">
            <a:xfrm>
              <a:off x="5776151" y="2741401"/>
              <a:ext cx="1037400" cy="19970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9" name="Rectangle 78">
              <a:extLst>
                <a:ext uri="{FF2B5EF4-FFF2-40B4-BE49-F238E27FC236}">
                  <a16:creationId xmlns:a16="http://schemas.microsoft.com/office/drawing/2014/main" id="{895DDEFF-49DC-07FF-4F59-011E3CDCD6E7}"/>
                </a:ext>
              </a:extLst>
            </p:cNvPr>
            <p:cNvSpPr/>
            <p:nvPr/>
          </p:nvSpPr>
          <p:spPr bwMode="auto">
            <a:xfrm>
              <a:off x="5676117" y="3014299"/>
              <a:ext cx="1137433" cy="19970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0" name="Rectangle 79">
              <a:extLst>
                <a:ext uri="{FF2B5EF4-FFF2-40B4-BE49-F238E27FC236}">
                  <a16:creationId xmlns:a16="http://schemas.microsoft.com/office/drawing/2014/main" id="{BC653D70-B2A3-BA44-1659-861B821BD467}"/>
                </a:ext>
              </a:extLst>
            </p:cNvPr>
            <p:cNvSpPr/>
            <p:nvPr/>
          </p:nvSpPr>
          <p:spPr bwMode="auto">
            <a:xfrm>
              <a:off x="5866628" y="3287197"/>
              <a:ext cx="769121" cy="19970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1" name="Rectangle 80">
              <a:extLst>
                <a:ext uri="{FF2B5EF4-FFF2-40B4-BE49-F238E27FC236}">
                  <a16:creationId xmlns:a16="http://schemas.microsoft.com/office/drawing/2014/main" id="{2F186A7C-EC48-9AC3-0F30-DD94743D6FE7}"/>
                </a:ext>
              </a:extLst>
            </p:cNvPr>
            <p:cNvSpPr/>
            <p:nvPr/>
          </p:nvSpPr>
          <p:spPr bwMode="auto">
            <a:xfrm>
              <a:off x="5680826" y="3560095"/>
              <a:ext cx="868680" cy="19970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2" name="Rectangle 81">
              <a:extLst>
                <a:ext uri="{FF2B5EF4-FFF2-40B4-BE49-F238E27FC236}">
                  <a16:creationId xmlns:a16="http://schemas.microsoft.com/office/drawing/2014/main" id="{95506AB9-76E8-348E-EBE8-EB2BBAE4F441}"/>
                </a:ext>
              </a:extLst>
            </p:cNvPr>
            <p:cNvSpPr/>
            <p:nvPr/>
          </p:nvSpPr>
          <p:spPr bwMode="auto">
            <a:xfrm>
              <a:off x="5781112" y="3832993"/>
              <a:ext cx="512064" cy="19970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3" name="Rectangle 82">
              <a:extLst>
                <a:ext uri="{FF2B5EF4-FFF2-40B4-BE49-F238E27FC236}">
                  <a16:creationId xmlns:a16="http://schemas.microsoft.com/office/drawing/2014/main" id="{DA436FE6-8D26-B9C5-B34F-1FA72DE5468F}"/>
                </a:ext>
              </a:extLst>
            </p:cNvPr>
            <p:cNvSpPr/>
            <p:nvPr/>
          </p:nvSpPr>
          <p:spPr bwMode="auto">
            <a:xfrm>
              <a:off x="5680827" y="4105891"/>
              <a:ext cx="347527" cy="19970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4" name="Rectangle 83">
              <a:extLst>
                <a:ext uri="{FF2B5EF4-FFF2-40B4-BE49-F238E27FC236}">
                  <a16:creationId xmlns:a16="http://schemas.microsoft.com/office/drawing/2014/main" id="{519316B1-13CC-FB17-084B-4B09E9B4801A}"/>
                </a:ext>
              </a:extLst>
            </p:cNvPr>
            <p:cNvSpPr/>
            <p:nvPr/>
          </p:nvSpPr>
          <p:spPr bwMode="auto">
            <a:xfrm>
              <a:off x="5856732" y="4378789"/>
              <a:ext cx="88450" cy="19970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5" name="Rectangle 84">
              <a:extLst>
                <a:ext uri="{FF2B5EF4-FFF2-40B4-BE49-F238E27FC236}">
                  <a16:creationId xmlns:a16="http://schemas.microsoft.com/office/drawing/2014/main" id="{47A677F2-F14E-E1C1-DC3F-A4DAE608F3E9}"/>
                </a:ext>
              </a:extLst>
            </p:cNvPr>
            <p:cNvSpPr/>
            <p:nvPr/>
          </p:nvSpPr>
          <p:spPr bwMode="auto">
            <a:xfrm>
              <a:off x="5680827" y="4651687"/>
              <a:ext cx="265789" cy="19970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6" name="Rectangle 85">
              <a:extLst>
                <a:ext uri="{FF2B5EF4-FFF2-40B4-BE49-F238E27FC236}">
                  <a16:creationId xmlns:a16="http://schemas.microsoft.com/office/drawing/2014/main" id="{EB3BFC3A-AA5E-2FAB-6829-C8E682FF8F62}"/>
                </a:ext>
              </a:extLst>
            </p:cNvPr>
            <p:cNvSpPr/>
            <p:nvPr/>
          </p:nvSpPr>
          <p:spPr bwMode="auto">
            <a:xfrm>
              <a:off x="5676117" y="4924585"/>
              <a:ext cx="265789" cy="19970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7" name="Rectangle 86">
              <a:extLst>
                <a:ext uri="{FF2B5EF4-FFF2-40B4-BE49-F238E27FC236}">
                  <a16:creationId xmlns:a16="http://schemas.microsoft.com/office/drawing/2014/main" id="{D1C37E0C-3D9D-7F13-9BB9-C0A2867088C4}"/>
                </a:ext>
              </a:extLst>
            </p:cNvPr>
            <p:cNvSpPr/>
            <p:nvPr/>
          </p:nvSpPr>
          <p:spPr bwMode="auto">
            <a:xfrm>
              <a:off x="5676117" y="5197482"/>
              <a:ext cx="265789" cy="19970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8" name="Freeform 14">
              <a:extLst>
                <a:ext uri="{FF2B5EF4-FFF2-40B4-BE49-F238E27FC236}">
                  <a16:creationId xmlns:a16="http://schemas.microsoft.com/office/drawing/2014/main" id="{B9226AB9-C636-67BD-C580-0B269B1CD2CA}"/>
                </a:ext>
              </a:extLst>
            </p:cNvPr>
            <p:cNvSpPr/>
            <p:nvPr/>
          </p:nvSpPr>
          <p:spPr bwMode="auto">
            <a:xfrm>
              <a:off x="5677335" y="2019439"/>
              <a:ext cx="2776151" cy="3502695"/>
            </a:xfrm>
            <a:custGeom>
              <a:avLst/>
              <a:gdLst>
                <a:gd name="connsiteX0" fmla="*/ 0 w 2776151"/>
                <a:gd name="connsiteY0" fmla="*/ 0 h 3393989"/>
                <a:gd name="connsiteX1" fmla="*/ 0 w 2776151"/>
                <a:gd name="connsiteY1" fmla="*/ 3393989 h 3393989"/>
                <a:gd name="connsiteX2" fmla="*/ 2776151 w 2776151"/>
                <a:gd name="connsiteY2" fmla="*/ 3393989 h 3393989"/>
              </a:gdLst>
              <a:ahLst/>
              <a:cxnLst>
                <a:cxn ang="0">
                  <a:pos x="connsiteX0" y="connsiteY0"/>
                </a:cxn>
                <a:cxn ang="0">
                  <a:pos x="connsiteX1" y="connsiteY1"/>
                </a:cxn>
                <a:cxn ang="0">
                  <a:pos x="connsiteX2" y="connsiteY2"/>
                </a:cxn>
              </a:cxnLst>
              <a:rect l="l" t="t" r="r" b="b"/>
              <a:pathLst>
                <a:path w="2776151" h="3393989">
                  <a:moveTo>
                    <a:pt x="0" y="0"/>
                  </a:moveTo>
                  <a:lnTo>
                    <a:pt x="0" y="3393989"/>
                  </a:lnTo>
                  <a:lnTo>
                    <a:pt x="2776151" y="3393989"/>
                  </a:lnTo>
                </a:path>
              </a:pathLst>
            </a:custGeom>
            <a:noFill/>
            <a:ln w="28575">
              <a:solidFill>
                <a:schemeClr val="bg1"/>
              </a:solidFill>
              <a:miter lim="800000"/>
              <a:headEnd/>
              <a:tailEnd/>
            </a:ln>
          </p:spPr>
          <p:txBody>
            <a:bodyPr rtlCol="0" anchor="ctr"/>
            <a:lstStyle/>
            <a:p>
              <a:pPr algn="ctr"/>
              <a:endParaRPr lang="en-US" dirty="0"/>
            </a:p>
          </p:txBody>
        </p:sp>
      </p:grpSp>
    </p:spTree>
    <p:extLst>
      <p:ext uri="{BB962C8B-B14F-4D97-AF65-F5344CB8AC3E}">
        <p14:creationId xmlns:p14="http://schemas.microsoft.com/office/powerpoint/2010/main" val="2581455827"/>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sz="3600" dirty="0"/>
              <a:t>OPBC-04/EUBREAST-06/OMA: </a:t>
            </a:r>
            <a:r>
              <a:rPr lang="en-US" dirty="0"/>
              <a:t>Retrospective Analysis of Recurrence With SLNB vs TAD in Node-Positive EBC</a:t>
            </a:r>
            <a:endParaRPr lang="en-US" altLang="en-US" dirty="0"/>
          </a:p>
        </p:txBody>
      </p:sp>
      <p:sp>
        <p:nvSpPr>
          <p:cNvPr id="31747" name="Rectangle 3">
            <a:extLst>
              <a:ext uri="{FF2B5EF4-FFF2-40B4-BE49-F238E27FC236}">
                <a16:creationId xmlns:a16="http://schemas.microsoft.com/office/drawing/2014/main" id="{151303B2-FE26-4833-8BD6-2C6BA6349571}"/>
              </a:ext>
            </a:extLst>
          </p:cNvPr>
          <p:cNvSpPr>
            <a:spLocks noGrp="1" noChangeArrowheads="1"/>
          </p:cNvSpPr>
          <p:nvPr>
            <p:ph idx="1"/>
          </p:nvPr>
        </p:nvSpPr>
        <p:spPr/>
        <p:txBody>
          <a:bodyPr/>
          <a:lstStyle/>
          <a:p>
            <a:r>
              <a:rPr lang="en-US" altLang="en-US" sz="2200" dirty="0"/>
              <a:t>Retrospective evaluation of 1144 patients with T1-4 breast cancer with biopsy-proven </a:t>
            </a:r>
            <a:br>
              <a:rPr lang="en-US" altLang="en-US" sz="2200" dirty="0"/>
            </a:br>
            <a:r>
              <a:rPr lang="en-US" altLang="en-US" sz="2200" dirty="0"/>
              <a:t>nodal metastases (N1-3) treated at centers in the US, Canada, South America, and Europe </a:t>
            </a:r>
            <a:br>
              <a:rPr lang="en-US" altLang="en-US" sz="2200" dirty="0"/>
            </a:br>
            <a:r>
              <a:rPr lang="en-US" altLang="en-US" sz="2200" dirty="0"/>
              <a:t>(≥10 cases per institution)</a:t>
            </a:r>
          </a:p>
          <a:p>
            <a:pPr lvl="1"/>
            <a:r>
              <a:rPr lang="en-US" altLang="en-US" sz="2000" dirty="0"/>
              <a:t>Patients received SLNB performed with dual-tracer mapping (n = 666) or TAD (image-guided localization of sampled node + SLNB procedure with or without dual mapping) (n = 478)</a:t>
            </a:r>
          </a:p>
          <a:p>
            <a:pPr lvl="1"/>
            <a:r>
              <a:rPr lang="en-US" altLang="en-US" sz="2000" dirty="0"/>
              <a:t>Excluded ALND, inflammatory breast cancer, stage IV disease, and &lt;1-yr follow-up</a:t>
            </a:r>
          </a:p>
          <a:p>
            <a:r>
              <a:rPr lang="en-US" altLang="en-US" sz="2200" dirty="0"/>
              <a:t>Goals </a:t>
            </a:r>
          </a:p>
          <a:p>
            <a:pPr lvl="1"/>
            <a:r>
              <a:rPr lang="en-US" altLang="en-US" sz="2000" dirty="0"/>
              <a:t>Assess cumulative incidence rates of axillary, locoregional, and invasive recurrence among patients achieving pCR with neoadjuvant chemotherapy</a:t>
            </a:r>
          </a:p>
          <a:p>
            <a:pPr lvl="1"/>
            <a:r>
              <a:rPr lang="en-US" altLang="en-US" sz="2000" dirty="0"/>
              <a:t>Compare 3-yr cumulative incidence rates with TAD vs SLNB with dual-tracer mapping</a:t>
            </a:r>
          </a:p>
          <a:p>
            <a:r>
              <a:rPr lang="en-US" altLang="en-US" sz="2200" dirty="0"/>
              <a:t>Median follow-up: 4.2 yr for SLNB and 2.7 yr for TAD </a:t>
            </a:r>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8606558"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Montagna. SABCS 2022. Abstr GS4-02.</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316435368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6B0A3C0E-8FFD-083E-80BC-3430A0DCAD11}"/>
              </a:ext>
            </a:extLst>
          </p:cNvPr>
          <p:cNvSpPr>
            <a:spLocks noGrp="1" noChangeArrowheads="1"/>
          </p:cNvSpPr>
          <p:nvPr>
            <p:ph type="title"/>
          </p:nvPr>
        </p:nvSpPr>
        <p:spPr/>
        <p:txBody>
          <a:bodyPr/>
          <a:lstStyle/>
          <a:p>
            <a:r>
              <a:rPr lang="en-US" altLang="en-US" sz="3600" dirty="0"/>
              <a:t>OPBC-04/EUBREAST-06/OMA: </a:t>
            </a:r>
            <a:r>
              <a:rPr lang="en-US" dirty="0"/>
              <a:t>Baseline Characteristics </a:t>
            </a:r>
            <a:endParaRPr lang="en-US" altLang="en-US" dirty="0"/>
          </a:p>
        </p:txBody>
      </p:sp>
      <p:graphicFrame>
        <p:nvGraphicFramePr>
          <p:cNvPr id="25" name="Group 3">
            <a:extLst>
              <a:ext uri="{FF2B5EF4-FFF2-40B4-BE49-F238E27FC236}">
                <a16:creationId xmlns:a16="http://schemas.microsoft.com/office/drawing/2014/main" id="{57547383-6035-4D02-BFE3-1178B7608530}"/>
              </a:ext>
            </a:extLst>
          </p:cNvPr>
          <p:cNvGraphicFramePr>
            <a:graphicFrameLocks/>
          </p:cNvGraphicFramePr>
          <p:nvPr>
            <p:extLst>
              <p:ext uri="{D42A27DB-BD31-4B8C-83A1-F6EECF244321}">
                <p14:modId xmlns:p14="http://schemas.microsoft.com/office/powerpoint/2010/main" val="4145189880"/>
              </p:ext>
            </p:extLst>
          </p:nvPr>
        </p:nvGraphicFramePr>
        <p:xfrm>
          <a:off x="512151" y="1269434"/>
          <a:ext cx="5550975" cy="4937840"/>
        </p:xfrm>
        <a:graphic>
          <a:graphicData uri="http://schemas.openxmlformats.org/drawingml/2006/table">
            <a:tbl>
              <a:tblPr/>
              <a:tblGrid>
                <a:gridCol w="1623222">
                  <a:extLst>
                    <a:ext uri="{9D8B030D-6E8A-4147-A177-3AD203B41FA5}">
                      <a16:colId xmlns:a16="http://schemas.microsoft.com/office/drawing/2014/main" val="20000"/>
                    </a:ext>
                  </a:extLst>
                </a:gridCol>
                <a:gridCol w="1073628">
                  <a:extLst>
                    <a:ext uri="{9D8B030D-6E8A-4147-A177-3AD203B41FA5}">
                      <a16:colId xmlns:a16="http://schemas.microsoft.com/office/drawing/2014/main" val="20001"/>
                    </a:ext>
                  </a:extLst>
                </a:gridCol>
                <a:gridCol w="996938">
                  <a:extLst>
                    <a:ext uri="{9D8B030D-6E8A-4147-A177-3AD203B41FA5}">
                      <a16:colId xmlns:a16="http://schemas.microsoft.com/office/drawing/2014/main" val="20002"/>
                    </a:ext>
                  </a:extLst>
                </a:gridCol>
                <a:gridCol w="1009720">
                  <a:extLst>
                    <a:ext uri="{9D8B030D-6E8A-4147-A177-3AD203B41FA5}">
                      <a16:colId xmlns:a16="http://schemas.microsoft.com/office/drawing/2014/main" val="1165180813"/>
                    </a:ext>
                  </a:extLst>
                </a:gridCol>
                <a:gridCol w="847467">
                  <a:extLst>
                    <a:ext uri="{9D8B030D-6E8A-4147-A177-3AD203B41FA5}">
                      <a16:colId xmlns:a16="http://schemas.microsoft.com/office/drawing/2014/main" val="3746501073"/>
                    </a:ext>
                  </a:extLst>
                </a:gridCol>
              </a:tblGrid>
              <a:tr h="68105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All Patients  (N = 1144)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SLNB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666)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TAD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478)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1" u="none" strike="noStrike" cap="none" normalizeH="0" baseline="0" dirty="0">
                          <a:ln>
                            <a:noFill/>
                          </a:ln>
                          <a:solidFill>
                            <a:schemeClr val="tx1"/>
                          </a:solidFill>
                          <a:effectLst/>
                          <a:latin typeface="Calibri" panose="020F0502020204030204" pitchFamily="34" charset="0"/>
                        </a:rPr>
                        <a:t>P </a:t>
                      </a:r>
                      <a:r>
                        <a:rPr kumimoji="0" lang="en-US" sz="1400" b="1" i="0" u="none" strike="noStrike" cap="none" normalizeH="0" baseline="0" dirty="0">
                          <a:ln>
                            <a:noFill/>
                          </a:ln>
                          <a:solidFill>
                            <a:schemeClr val="tx1"/>
                          </a:solidFill>
                          <a:effectLst/>
                          <a:latin typeface="Calibri" panose="020F0502020204030204" pitchFamily="34" charset="0"/>
                        </a:rPr>
                        <a:t>Value</a:t>
                      </a:r>
                      <a:endParaRPr kumimoji="0" lang="en-US" sz="14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48242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age, yr (IQR)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50 (41-59)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49 (40-59)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50 (42-60)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127696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Race/ethnicity, %</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White</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Black</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Hispanic</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Asian</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Other/unknown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&lt;.001</a:t>
                      </a: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27696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Clinical T stage, %</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X</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a:t>
                      </a: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87969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Clinical N stage, %</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2.8</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3.6</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299408640"/>
                  </a:ext>
                </a:extLst>
              </a:tr>
            </a:tbl>
          </a:graphicData>
        </a:graphic>
      </p:graphicFrame>
      <p:graphicFrame>
        <p:nvGraphicFramePr>
          <p:cNvPr id="10" name="Group 3">
            <a:extLst>
              <a:ext uri="{FF2B5EF4-FFF2-40B4-BE49-F238E27FC236}">
                <a16:creationId xmlns:a16="http://schemas.microsoft.com/office/drawing/2014/main" id="{5C6E62F1-C401-96A1-C5F9-19F2BDD5F708}"/>
              </a:ext>
            </a:extLst>
          </p:cNvPr>
          <p:cNvGraphicFramePr>
            <a:graphicFrameLocks/>
          </p:cNvGraphicFramePr>
          <p:nvPr>
            <p:extLst>
              <p:ext uri="{D42A27DB-BD31-4B8C-83A1-F6EECF244321}">
                <p14:modId xmlns:p14="http://schemas.microsoft.com/office/powerpoint/2010/main" val="834451044"/>
              </p:ext>
            </p:extLst>
          </p:nvPr>
        </p:nvGraphicFramePr>
        <p:xfrm>
          <a:off x="6128875" y="1269434"/>
          <a:ext cx="5845413" cy="4511120"/>
        </p:xfrm>
        <a:graphic>
          <a:graphicData uri="http://schemas.openxmlformats.org/drawingml/2006/table">
            <a:tbl>
              <a:tblPr/>
              <a:tblGrid>
                <a:gridCol w="1837020">
                  <a:extLst>
                    <a:ext uri="{9D8B030D-6E8A-4147-A177-3AD203B41FA5}">
                      <a16:colId xmlns:a16="http://schemas.microsoft.com/office/drawing/2014/main" val="20000"/>
                    </a:ext>
                  </a:extLst>
                </a:gridCol>
                <a:gridCol w="1238248">
                  <a:extLst>
                    <a:ext uri="{9D8B030D-6E8A-4147-A177-3AD203B41FA5}">
                      <a16:colId xmlns:a16="http://schemas.microsoft.com/office/drawing/2014/main" val="20001"/>
                    </a:ext>
                  </a:extLst>
                </a:gridCol>
                <a:gridCol w="1009441">
                  <a:extLst>
                    <a:ext uri="{9D8B030D-6E8A-4147-A177-3AD203B41FA5}">
                      <a16:colId xmlns:a16="http://schemas.microsoft.com/office/drawing/2014/main" val="20002"/>
                    </a:ext>
                  </a:extLst>
                </a:gridCol>
                <a:gridCol w="995982">
                  <a:extLst>
                    <a:ext uri="{9D8B030D-6E8A-4147-A177-3AD203B41FA5}">
                      <a16:colId xmlns:a16="http://schemas.microsoft.com/office/drawing/2014/main" val="1165180813"/>
                    </a:ext>
                  </a:extLst>
                </a:gridCol>
                <a:gridCol w="764722">
                  <a:extLst>
                    <a:ext uri="{9D8B030D-6E8A-4147-A177-3AD203B41FA5}">
                      <a16:colId xmlns:a16="http://schemas.microsoft.com/office/drawing/2014/main" val="3746501073"/>
                    </a:ext>
                  </a:extLst>
                </a:gridCol>
              </a:tblGrid>
              <a:tr h="28715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All Patients (N = 1144)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SLNB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666)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TAD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478)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1" u="none" strike="noStrike" cap="none" normalizeH="0" baseline="0" dirty="0">
                          <a:ln>
                            <a:noFill/>
                          </a:ln>
                          <a:solidFill>
                            <a:schemeClr val="tx1"/>
                          </a:solidFill>
                          <a:effectLst/>
                          <a:latin typeface="Calibri" panose="020F0502020204030204" pitchFamily="34" charset="0"/>
                        </a:rPr>
                        <a:t>P </a:t>
                      </a:r>
                      <a:r>
                        <a:rPr kumimoji="0" lang="en-US" sz="1400" b="1" i="0" u="none" strike="noStrike" cap="none" normalizeH="0" baseline="0" dirty="0">
                          <a:ln>
                            <a:noFill/>
                          </a:ln>
                          <a:solidFill>
                            <a:schemeClr val="tx1"/>
                          </a:solidFill>
                          <a:effectLst/>
                          <a:latin typeface="Calibri" panose="020F0502020204030204" pitchFamily="34" charset="0"/>
                        </a:rPr>
                        <a:t>Value</a:t>
                      </a:r>
                      <a:endParaRPr kumimoji="0" lang="en-US" sz="14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76010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Tumor differentiation</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Well, %</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Moderately, %</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Poorly, %</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Unknown, 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&lt;.001</a:t>
                      </a: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64830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Histology</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Ductal, %</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Lobular/mixed, %</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Other, %</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Unknown, 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76010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Receptor subtype, %</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HR+/HER2-</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HER2+</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HR-/HER2-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a:t>
                      </a: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5236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LVI</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Yes, %</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Unknown, 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88</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47</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41</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a:t>
                      </a: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299408640"/>
                  </a:ext>
                </a:extLst>
              </a:tr>
            </a:tbl>
          </a:graphicData>
        </a:graphic>
      </p:graphicFrame>
      <p:sp>
        <p:nvSpPr>
          <p:cNvPr id="14" name="Text Box 15">
            <a:extLst>
              <a:ext uri="{FF2B5EF4-FFF2-40B4-BE49-F238E27FC236}">
                <a16:creationId xmlns:a16="http://schemas.microsoft.com/office/drawing/2014/main" id="{D75ABEDC-EAAA-63B0-FA49-242776494EB4}"/>
              </a:ext>
            </a:extLst>
          </p:cNvPr>
          <p:cNvSpPr txBox="1">
            <a:spLocks noChangeArrowheads="1"/>
          </p:cNvSpPr>
          <p:nvPr/>
        </p:nvSpPr>
        <p:spPr bwMode="auto">
          <a:xfrm>
            <a:off x="412751" y="6388915"/>
            <a:ext cx="8606558"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Montagna. SABCS 2022. Abstr GS4-02.</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211422062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6B0A3C0E-8FFD-083E-80BC-3430A0DCAD11}"/>
              </a:ext>
            </a:extLst>
          </p:cNvPr>
          <p:cNvSpPr>
            <a:spLocks noGrp="1" noChangeArrowheads="1"/>
          </p:cNvSpPr>
          <p:nvPr>
            <p:ph type="title"/>
          </p:nvPr>
        </p:nvSpPr>
        <p:spPr>
          <a:xfrm>
            <a:off x="609758" y="238128"/>
            <a:ext cx="11443699" cy="705288"/>
          </a:xfrm>
        </p:spPr>
        <p:txBody>
          <a:bodyPr/>
          <a:lstStyle/>
          <a:p>
            <a:r>
              <a:rPr lang="en-US" altLang="en-US" sz="3600" dirty="0"/>
              <a:t>OPBC-04/EUBREAST-06/OMA: </a:t>
            </a:r>
            <a:r>
              <a:rPr lang="en-US" dirty="0"/>
              <a:t>Treatment Characteristics </a:t>
            </a:r>
            <a:endParaRPr lang="en-US" altLang="en-US" dirty="0"/>
          </a:p>
        </p:txBody>
      </p:sp>
      <p:graphicFrame>
        <p:nvGraphicFramePr>
          <p:cNvPr id="25" name="Group 3">
            <a:extLst>
              <a:ext uri="{FF2B5EF4-FFF2-40B4-BE49-F238E27FC236}">
                <a16:creationId xmlns:a16="http://schemas.microsoft.com/office/drawing/2014/main" id="{57547383-6035-4D02-BFE3-1178B7608530}"/>
              </a:ext>
            </a:extLst>
          </p:cNvPr>
          <p:cNvGraphicFramePr>
            <a:graphicFrameLocks/>
          </p:cNvGraphicFramePr>
          <p:nvPr>
            <p:extLst>
              <p:ext uri="{D42A27DB-BD31-4B8C-83A1-F6EECF244321}">
                <p14:modId xmlns:p14="http://schemas.microsoft.com/office/powerpoint/2010/main" val="1641513369"/>
              </p:ext>
            </p:extLst>
          </p:nvPr>
        </p:nvGraphicFramePr>
        <p:xfrm>
          <a:off x="522288" y="1141360"/>
          <a:ext cx="5787326" cy="4763049"/>
        </p:xfrm>
        <a:graphic>
          <a:graphicData uri="http://schemas.openxmlformats.org/drawingml/2006/table">
            <a:tbl>
              <a:tblPr/>
              <a:tblGrid>
                <a:gridCol w="1997940">
                  <a:extLst>
                    <a:ext uri="{9D8B030D-6E8A-4147-A177-3AD203B41FA5}">
                      <a16:colId xmlns:a16="http://schemas.microsoft.com/office/drawing/2014/main" val="20000"/>
                    </a:ext>
                  </a:extLst>
                </a:gridCol>
                <a:gridCol w="1049482">
                  <a:extLst>
                    <a:ext uri="{9D8B030D-6E8A-4147-A177-3AD203B41FA5}">
                      <a16:colId xmlns:a16="http://schemas.microsoft.com/office/drawing/2014/main" val="20001"/>
                    </a:ext>
                  </a:extLst>
                </a:gridCol>
                <a:gridCol w="945572">
                  <a:extLst>
                    <a:ext uri="{9D8B030D-6E8A-4147-A177-3AD203B41FA5}">
                      <a16:colId xmlns:a16="http://schemas.microsoft.com/office/drawing/2014/main" val="20002"/>
                    </a:ext>
                  </a:extLst>
                </a:gridCol>
                <a:gridCol w="997527">
                  <a:extLst>
                    <a:ext uri="{9D8B030D-6E8A-4147-A177-3AD203B41FA5}">
                      <a16:colId xmlns:a16="http://schemas.microsoft.com/office/drawing/2014/main" val="1165180813"/>
                    </a:ext>
                  </a:extLst>
                </a:gridCol>
                <a:gridCol w="796805">
                  <a:extLst>
                    <a:ext uri="{9D8B030D-6E8A-4147-A177-3AD203B41FA5}">
                      <a16:colId xmlns:a16="http://schemas.microsoft.com/office/drawing/2014/main" val="3746501073"/>
                    </a:ext>
                  </a:extLst>
                </a:gridCol>
              </a:tblGrid>
              <a:tr h="71032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All Patients (N = 1144)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SLNB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666)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TAD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478)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1" u="none" strike="noStrike" cap="none" normalizeH="0" baseline="0" dirty="0">
                          <a:ln>
                            <a:noFill/>
                          </a:ln>
                          <a:solidFill>
                            <a:schemeClr val="tx1"/>
                          </a:solidFill>
                          <a:effectLst/>
                          <a:latin typeface="Calibri" panose="020F0502020204030204" pitchFamily="34" charset="0"/>
                        </a:rPr>
                        <a:t>P </a:t>
                      </a:r>
                      <a:r>
                        <a:rPr kumimoji="0" lang="en-US" sz="1400" b="1" i="0" u="none" strike="noStrike" cap="none" normalizeH="0" baseline="0" dirty="0">
                          <a:ln>
                            <a:noFill/>
                          </a:ln>
                          <a:solidFill>
                            <a:schemeClr val="tx1"/>
                          </a:solidFill>
                          <a:effectLst/>
                          <a:latin typeface="Calibri" panose="020F0502020204030204" pitchFamily="34" charset="0"/>
                        </a:rPr>
                        <a:t>Value</a:t>
                      </a:r>
                      <a:endParaRPr kumimoji="0" lang="en-US" sz="14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91749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Surgery type</a:t>
                      </a:r>
                    </a:p>
                    <a:p>
                      <a:pPr marL="119063" marR="0" lvl="0" indent="-1190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Breast conservation surgery, %</a:t>
                      </a:r>
                    </a:p>
                    <a:p>
                      <a:pPr marL="119063" marR="0" lvl="0" indent="-119063"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Mastectomy,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a:t>
                      </a: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49040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Breast pCR (ypT0/is),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298106">
                <a:tc>
                  <a:txBody>
                    <a:bodyPr/>
                    <a:lstStyle/>
                    <a:p>
                      <a:pPr marL="14287"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HER2- NAC (n = 525), %</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AC-T</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AC-T + carbo</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Anthracycline free</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Other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&lt;.001</a:t>
                      </a: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129810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HER2+ NAC (n = 619), %</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AC-TH</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AC-THP</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TCHP</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Other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9.9</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12.2</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&lt;.001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299408640"/>
                  </a:ext>
                </a:extLst>
              </a:tr>
            </a:tbl>
          </a:graphicData>
        </a:graphic>
      </p:graphicFrame>
      <p:graphicFrame>
        <p:nvGraphicFramePr>
          <p:cNvPr id="10" name="Group 3">
            <a:extLst>
              <a:ext uri="{FF2B5EF4-FFF2-40B4-BE49-F238E27FC236}">
                <a16:creationId xmlns:a16="http://schemas.microsoft.com/office/drawing/2014/main" id="{5C6E62F1-C401-96A1-C5F9-19F2BDD5F708}"/>
              </a:ext>
            </a:extLst>
          </p:cNvPr>
          <p:cNvGraphicFramePr>
            <a:graphicFrameLocks/>
          </p:cNvGraphicFramePr>
          <p:nvPr>
            <p:extLst>
              <p:ext uri="{D42A27DB-BD31-4B8C-83A1-F6EECF244321}">
                <p14:modId xmlns:p14="http://schemas.microsoft.com/office/powerpoint/2010/main" val="1291273877"/>
              </p:ext>
            </p:extLst>
          </p:nvPr>
        </p:nvGraphicFramePr>
        <p:xfrm>
          <a:off x="6423659" y="1141360"/>
          <a:ext cx="5553597" cy="5039514"/>
        </p:xfrm>
        <a:graphic>
          <a:graphicData uri="http://schemas.openxmlformats.org/drawingml/2006/table">
            <a:tbl>
              <a:tblPr/>
              <a:tblGrid>
                <a:gridCol w="1843875">
                  <a:extLst>
                    <a:ext uri="{9D8B030D-6E8A-4147-A177-3AD203B41FA5}">
                      <a16:colId xmlns:a16="http://schemas.microsoft.com/office/drawing/2014/main" val="20000"/>
                    </a:ext>
                  </a:extLst>
                </a:gridCol>
                <a:gridCol w="1147994">
                  <a:extLst>
                    <a:ext uri="{9D8B030D-6E8A-4147-A177-3AD203B41FA5}">
                      <a16:colId xmlns:a16="http://schemas.microsoft.com/office/drawing/2014/main" val="20001"/>
                    </a:ext>
                  </a:extLst>
                </a:gridCol>
                <a:gridCol w="935402">
                  <a:extLst>
                    <a:ext uri="{9D8B030D-6E8A-4147-A177-3AD203B41FA5}">
                      <a16:colId xmlns:a16="http://schemas.microsoft.com/office/drawing/2014/main" val="20002"/>
                    </a:ext>
                  </a:extLst>
                </a:gridCol>
                <a:gridCol w="914143">
                  <a:extLst>
                    <a:ext uri="{9D8B030D-6E8A-4147-A177-3AD203B41FA5}">
                      <a16:colId xmlns:a16="http://schemas.microsoft.com/office/drawing/2014/main" val="1165180813"/>
                    </a:ext>
                  </a:extLst>
                </a:gridCol>
                <a:gridCol w="712183">
                  <a:extLst>
                    <a:ext uri="{9D8B030D-6E8A-4147-A177-3AD203B41FA5}">
                      <a16:colId xmlns:a16="http://schemas.microsoft.com/office/drawing/2014/main" val="3746501073"/>
                    </a:ext>
                  </a:extLst>
                </a:gridCol>
              </a:tblGrid>
              <a:tr h="47173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All Patients (N = 1144)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SLNB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666)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TAD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478)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1" u="none" strike="noStrike" cap="none" normalizeH="0" baseline="0" dirty="0">
                          <a:ln>
                            <a:noFill/>
                          </a:ln>
                          <a:solidFill>
                            <a:schemeClr val="tx1"/>
                          </a:solidFill>
                          <a:effectLst/>
                          <a:latin typeface="Calibri" panose="020F0502020204030204" pitchFamily="34" charset="0"/>
                        </a:rPr>
                        <a:t>P </a:t>
                      </a:r>
                      <a:r>
                        <a:rPr kumimoji="0" lang="en-US" sz="1400" b="1" i="0" u="none" strike="noStrike" cap="none" normalizeH="0" baseline="0" dirty="0">
                          <a:ln>
                            <a:noFill/>
                          </a:ln>
                          <a:solidFill>
                            <a:schemeClr val="tx1"/>
                          </a:solidFill>
                          <a:effectLst/>
                          <a:latin typeface="Calibri" panose="020F0502020204030204" pitchFamily="34" charset="0"/>
                        </a:rPr>
                        <a:t>Value</a:t>
                      </a:r>
                      <a:endParaRPr kumimoji="0" lang="en-US" sz="14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69198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no. of SLNs removed, n (IQR)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&lt;.001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59020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Mean no. of LNs removed, n (SD)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4.2 (2.03)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4.4 (2.04)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3.9 (1.97)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&lt;.001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82074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Breast RT (n = 615), %</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Chest wall RT </a:t>
                      </a: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(n = 522),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&gt;.9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463047145"/>
                  </a:ext>
                </a:extLst>
              </a:tr>
              <a:tr h="69198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Nodal RT,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47670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Adjuvant CT,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299408640"/>
                  </a:ext>
                </a:extLst>
              </a:tr>
              <a:tr h="47670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Adjuvant ET for HR+ (n = 645),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91</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92</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557614903"/>
                  </a:ext>
                </a:extLst>
              </a:tr>
              <a:tr h="66597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Adjuvant HER2+ therapy for HER2+ </a:t>
                      </a: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(n = 619),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97</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96</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98</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&gt;.9</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77209865"/>
                  </a:ext>
                </a:extLst>
              </a:tr>
            </a:tbl>
          </a:graphicData>
        </a:graphic>
      </p:graphicFrame>
      <p:sp>
        <p:nvSpPr>
          <p:cNvPr id="3" name="Text Box 15">
            <a:extLst>
              <a:ext uri="{FF2B5EF4-FFF2-40B4-BE49-F238E27FC236}">
                <a16:creationId xmlns:a16="http://schemas.microsoft.com/office/drawing/2014/main" id="{D8EEE9C8-8651-D75A-37E1-C36C242F008D}"/>
              </a:ext>
            </a:extLst>
          </p:cNvPr>
          <p:cNvSpPr txBox="1">
            <a:spLocks noChangeArrowheads="1"/>
          </p:cNvSpPr>
          <p:nvPr/>
        </p:nvSpPr>
        <p:spPr bwMode="auto">
          <a:xfrm>
            <a:off x="412751" y="6388915"/>
            <a:ext cx="8606558"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Montagna. SABCS 2022. Abstr GS4-02.</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147151269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6B0A3C0E-8FFD-083E-80BC-3430A0DCAD11}"/>
              </a:ext>
            </a:extLst>
          </p:cNvPr>
          <p:cNvSpPr>
            <a:spLocks noGrp="1" noChangeArrowheads="1"/>
          </p:cNvSpPr>
          <p:nvPr>
            <p:ph type="title"/>
          </p:nvPr>
        </p:nvSpPr>
        <p:spPr>
          <a:xfrm>
            <a:off x="609758" y="238127"/>
            <a:ext cx="11443699" cy="1103313"/>
          </a:xfrm>
        </p:spPr>
        <p:txBody>
          <a:bodyPr/>
          <a:lstStyle/>
          <a:p>
            <a:r>
              <a:rPr lang="en-US" altLang="en-US" sz="3600" dirty="0"/>
              <a:t>OPBC-04/EUBREAST-06/OMA: Recurrence Rates</a:t>
            </a:r>
            <a:endParaRPr lang="en-US" altLang="en-US" dirty="0"/>
          </a:p>
        </p:txBody>
      </p:sp>
      <p:graphicFrame>
        <p:nvGraphicFramePr>
          <p:cNvPr id="10" name="Group 3">
            <a:extLst>
              <a:ext uri="{FF2B5EF4-FFF2-40B4-BE49-F238E27FC236}">
                <a16:creationId xmlns:a16="http://schemas.microsoft.com/office/drawing/2014/main" id="{5C6E62F1-C401-96A1-C5F9-19F2BDD5F708}"/>
              </a:ext>
            </a:extLst>
          </p:cNvPr>
          <p:cNvGraphicFramePr>
            <a:graphicFrameLocks/>
          </p:cNvGraphicFramePr>
          <p:nvPr>
            <p:extLst>
              <p:ext uri="{D42A27DB-BD31-4B8C-83A1-F6EECF244321}">
                <p14:modId xmlns:p14="http://schemas.microsoft.com/office/powerpoint/2010/main" val="3285181407"/>
              </p:ext>
            </p:extLst>
          </p:nvPr>
        </p:nvGraphicFramePr>
        <p:xfrm>
          <a:off x="1212312" y="1600200"/>
          <a:ext cx="9767376" cy="3291904"/>
        </p:xfrm>
        <a:graphic>
          <a:graphicData uri="http://schemas.openxmlformats.org/drawingml/2006/table">
            <a:tbl>
              <a:tblPr/>
              <a:tblGrid>
                <a:gridCol w="2652117">
                  <a:extLst>
                    <a:ext uri="{9D8B030D-6E8A-4147-A177-3AD203B41FA5}">
                      <a16:colId xmlns:a16="http://schemas.microsoft.com/office/drawing/2014/main" val="20000"/>
                    </a:ext>
                  </a:extLst>
                </a:gridCol>
                <a:gridCol w="2340428">
                  <a:extLst>
                    <a:ext uri="{9D8B030D-6E8A-4147-A177-3AD203B41FA5}">
                      <a16:colId xmlns:a16="http://schemas.microsoft.com/office/drawing/2014/main" val="20001"/>
                    </a:ext>
                  </a:extLst>
                </a:gridCol>
                <a:gridCol w="1832788">
                  <a:extLst>
                    <a:ext uri="{9D8B030D-6E8A-4147-A177-3AD203B41FA5}">
                      <a16:colId xmlns:a16="http://schemas.microsoft.com/office/drawing/2014/main" val="20002"/>
                    </a:ext>
                  </a:extLst>
                </a:gridCol>
                <a:gridCol w="1664233">
                  <a:extLst>
                    <a:ext uri="{9D8B030D-6E8A-4147-A177-3AD203B41FA5}">
                      <a16:colId xmlns:a16="http://schemas.microsoft.com/office/drawing/2014/main" val="1165180813"/>
                    </a:ext>
                  </a:extLst>
                </a:gridCol>
                <a:gridCol w="1277810">
                  <a:extLst>
                    <a:ext uri="{9D8B030D-6E8A-4147-A177-3AD203B41FA5}">
                      <a16:colId xmlns:a16="http://schemas.microsoft.com/office/drawing/2014/main" val="3746501073"/>
                    </a:ext>
                  </a:extLst>
                </a:gridCol>
              </a:tblGrid>
              <a:tr h="22275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All Patients, % (95% CI)</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1144)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SLNB,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666)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TAD,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478)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1" u="none" strike="noStrike" cap="none" normalizeH="0" baseline="0" dirty="0">
                          <a:ln>
                            <a:noFill/>
                          </a:ln>
                          <a:solidFill>
                            <a:schemeClr val="tx1"/>
                          </a:solidFill>
                          <a:effectLst/>
                          <a:latin typeface="Calibri" panose="020F0502020204030204" pitchFamily="34" charset="0"/>
                        </a:rPr>
                        <a:t>P </a:t>
                      </a:r>
                      <a:r>
                        <a:rPr kumimoji="0" lang="en-US" sz="1600" b="1" i="0" u="none" strike="noStrike" cap="none" normalizeH="0" baseline="0" dirty="0">
                          <a:ln>
                            <a:noFill/>
                          </a:ln>
                          <a:solidFill>
                            <a:schemeClr val="tx1"/>
                          </a:solidFill>
                          <a:effectLst/>
                          <a:latin typeface="Calibri" panose="020F0502020204030204" pitchFamily="34" charset="0"/>
                        </a:rPr>
                        <a:t>Value for SLNB vs TAD</a:t>
                      </a:r>
                      <a:endParaRPr kumimoji="0" lang="en-US" sz="16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46262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axillary recurrence</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yr</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 yr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0.65 (0.29-1.3)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 (0.49-2.0)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5894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Locoregional recurrence</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yr</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 yr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 (0.83-2.4)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 (1.6-4.1)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30359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invasive recurrence*</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yr</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 yr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7.5 (5.9-9.3)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 (8.3-13)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sp>
        <p:nvSpPr>
          <p:cNvPr id="6" name="Text Box 15">
            <a:extLst>
              <a:ext uri="{FF2B5EF4-FFF2-40B4-BE49-F238E27FC236}">
                <a16:creationId xmlns:a16="http://schemas.microsoft.com/office/drawing/2014/main" id="{9C36EC9F-1839-8FC1-E839-38CE54A4A5EF}"/>
              </a:ext>
            </a:extLst>
          </p:cNvPr>
          <p:cNvSpPr txBox="1">
            <a:spLocks noChangeArrowheads="1"/>
          </p:cNvSpPr>
          <p:nvPr/>
        </p:nvSpPr>
        <p:spPr bwMode="auto">
          <a:xfrm>
            <a:off x="412751" y="6388915"/>
            <a:ext cx="8606558"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Montagna. SABCS 2022. Abstr GS4-02.</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 name="TextBox 1">
            <a:extLst>
              <a:ext uri="{FF2B5EF4-FFF2-40B4-BE49-F238E27FC236}">
                <a16:creationId xmlns:a16="http://schemas.microsoft.com/office/drawing/2014/main" id="{304D183E-4505-037B-1330-541E4299DA65}"/>
              </a:ext>
            </a:extLst>
          </p:cNvPr>
          <p:cNvSpPr txBox="1"/>
          <p:nvPr/>
        </p:nvSpPr>
        <p:spPr bwMode="auto">
          <a:xfrm>
            <a:off x="1212312" y="4901435"/>
            <a:ext cx="448887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*Includes locoregional or distant recurrence. </a:t>
            </a:r>
          </a:p>
        </p:txBody>
      </p:sp>
      <p:sp>
        <p:nvSpPr>
          <p:cNvPr id="3" name="Rectangle 3">
            <a:extLst>
              <a:ext uri="{FF2B5EF4-FFF2-40B4-BE49-F238E27FC236}">
                <a16:creationId xmlns:a16="http://schemas.microsoft.com/office/drawing/2014/main" id="{D98E8FE8-7579-E262-5ACC-3AF5EAE01C1E}"/>
              </a:ext>
            </a:extLst>
          </p:cNvPr>
          <p:cNvSpPr>
            <a:spLocks noGrp="1" noChangeArrowheads="1"/>
          </p:cNvSpPr>
          <p:nvPr>
            <p:ph idx="1"/>
          </p:nvPr>
        </p:nvSpPr>
        <p:spPr>
          <a:xfrm>
            <a:off x="604674" y="5297487"/>
            <a:ext cx="10877529" cy="1103313"/>
          </a:xfrm>
        </p:spPr>
        <p:txBody>
          <a:bodyPr/>
          <a:lstStyle/>
          <a:p>
            <a:r>
              <a:rPr lang="en-US" altLang="en-US" sz="2100" dirty="0"/>
              <a:t>At 3 yr, there was no difference in rates of locoregional and invasive recurrence between those who received TAD or SLNB </a:t>
            </a:r>
          </a:p>
        </p:txBody>
      </p:sp>
    </p:spTree>
    <p:extLst>
      <p:ext uri="{BB962C8B-B14F-4D97-AF65-F5344CB8AC3E}">
        <p14:creationId xmlns:p14="http://schemas.microsoft.com/office/powerpoint/2010/main" val="338060534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POSITIVE: Interrupting ET in Women </a:t>
            </a:r>
            <a:br>
              <a:rPr lang="en-US" dirty="0"/>
            </a:br>
            <a:r>
              <a:rPr lang="en-US" dirty="0"/>
              <a:t>With HR+ Breast Cancer to Attempt Pregnancy</a:t>
            </a:r>
            <a:endParaRPr lang="en-US" altLang="en-US" dirty="0"/>
          </a:p>
        </p:txBody>
      </p:sp>
      <p:sp>
        <p:nvSpPr>
          <p:cNvPr id="31747" name="Rectangle 3">
            <a:extLst>
              <a:ext uri="{FF2B5EF4-FFF2-40B4-BE49-F238E27FC236}">
                <a16:creationId xmlns:a16="http://schemas.microsoft.com/office/drawing/2014/main" id="{151303B2-FE26-4833-8BD6-2C6BA6349571}"/>
              </a:ext>
            </a:extLst>
          </p:cNvPr>
          <p:cNvSpPr>
            <a:spLocks noGrp="1" noChangeArrowheads="1"/>
          </p:cNvSpPr>
          <p:nvPr>
            <p:ph idx="1"/>
          </p:nvPr>
        </p:nvSpPr>
        <p:spPr>
          <a:xfrm>
            <a:off x="604674" y="1509015"/>
            <a:ext cx="10877529" cy="840449"/>
          </a:xfrm>
          <a:ln>
            <a:noFill/>
          </a:ln>
        </p:spPr>
        <p:txBody>
          <a:bodyPr/>
          <a:lstStyle/>
          <a:p>
            <a:r>
              <a:rPr lang="en-US" altLang="en-US" sz="2200" dirty="0"/>
              <a:t>International, prospective, single-arm trial to study breast cancer relapse after temporarily interrupting ET to attempt pregnancy</a:t>
            </a:r>
            <a:endParaRPr lang="en-US" altLang="en-US" sz="2200" baseline="30000" dirty="0"/>
          </a:p>
          <a:p>
            <a:pPr marL="457200" lvl="1" indent="0">
              <a:buNone/>
            </a:pPr>
            <a:endParaRPr lang="en-US" altLang="en-US" sz="2200" baseline="30000" dirty="0"/>
          </a:p>
        </p:txBody>
      </p:sp>
      <p:sp>
        <p:nvSpPr>
          <p:cNvPr id="3" name="Rectangle 3">
            <a:extLst>
              <a:ext uri="{FF2B5EF4-FFF2-40B4-BE49-F238E27FC236}">
                <a16:creationId xmlns:a16="http://schemas.microsoft.com/office/drawing/2014/main" id="{30F0ADCE-E084-F259-C798-DAA974EB9149}"/>
              </a:ext>
            </a:extLst>
          </p:cNvPr>
          <p:cNvSpPr txBox="1">
            <a:spLocks noChangeArrowheads="1"/>
          </p:cNvSpPr>
          <p:nvPr/>
        </p:nvSpPr>
        <p:spPr bwMode="auto">
          <a:xfrm>
            <a:off x="604674" y="4725935"/>
            <a:ext cx="10877529" cy="1341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600"/>
              </a:spcBef>
              <a:spcAft>
                <a:spcPts val="600"/>
              </a:spcAft>
              <a:buClr>
                <a:srgbClr val="000000"/>
              </a:buClr>
              <a:buSzTx/>
              <a:buFont typeface="Wingdings" panose="05000000000000000000" pitchFamily="2" charset="2"/>
              <a:buChar char="§"/>
              <a:tabLst/>
              <a:defRPr/>
            </a:pPr>
            <a:r>
              <a:rPr kumimoji="0" lang="en-US" altLang="en-US" sz="20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Primary endpoint: </a:t>
            </a:r>
            <a:r>
              <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BCFI (defined as time from enrollment to first invasive disease [ipsilateral, contralateral, or locoregional] or distant recurrence)</a:t>
            </a:r>
          </a:p>
          <a:p>
            <a:pPr marL="342900" marR="0" lvl="0" indent="-342900" algn="l" defTabSz="914400" rtl="0" eaLnBrk="1" fontAlgn="base" latinLnBrk="0" hangingPunct="1">
              <a:lnSpc>
                <a:spcPct val="90000"/>
              </a:lnSpc>
              <a:spcBef>
                <a:spcPts val="600"/>
              </a:spcBef>
              <a:spcAft>
                <a:spcPts val="600"/>
              </a:spcAft>
              <a:buClr>
                <a:srgbClr val="000000"/>
              </a:buClr>
              <a:buSzTx/>
              <a:buFont typeface="Wingdings" panose="05000000000000000000" pitchFamily="2" charset="2"/>
              <a:buChar char="§"/>
              <a:tabLst/>
              <a:defRPr/>
            </a:pPr>
            <a:r>
              <a:rPr kumimoji="0" lang="en-US" altLang="en-US" sz="20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Secondary endpoints: </a:t>
            </a:r>
            <a:r>
              <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pregnancy and offspring outcomes, breastfeeding, ART use, adherence to ET, DRFI (defined as time from enrollment to first distant recurrence of BC)</a:t>
            </a:r>
          </a:p>
          <a:p>
            <a:pPr marL="342900" marR="0" lvl="0" indent="-342900" algn="l" defTabSz="914400" rtl="0" eaLnBrk="1" fontAlgn="base" latinLnBrk="0" hangingPunct="1">
              <a:lnSpc>
                <a:spcPct val="90000"/>
              </a:lnSpc>
              <a:spcBef>
                <a:spcPts val="600"/>
              </a:spcBef>
              <a:spcAft>
                <a:spcPts val="600"/>
              </a:spcAft>
              <a:buClr>
                <a:srgbClr val="000000"/>
              </a:buClr>
              <a:buSzTx/>
              <a:buFont typeface="Wingdings" panose="05000000000000000000" pitchFamily="2" charset="2"/>
              <a:buChar char="§"/>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Cohort of 1499 patients from SOFT/TEXT trials used as external control </a:t>
            </a:r>
          </a:p>
          <a:p>
            <a:pPr marL="0" marR="0" lvl="0" indent="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5" name="Text Box 45">
            <a:extLst>
              <a:ext uri="{FF2B5EF4-FFF2-40B4-BE49-F238E27FC236}">
                <a16:creationId xmlns:a16="http://schemas.microsoft.com/office/drawing/2014/main" id="{A9D2FE4F-C1DE-E6FE-77EA-01F858347FDA}"/>
              </a:ext>
            </a:extLst>
          </p:cNvPr>
          <p:cNvSpPr txBox="1">
            <a:spLocks noChangeArrowheads="1"/>
          </p:cNvSpPr>
          <p:nvPr/>
        </p:nvSpPr>
        <p:spPr bwMode="auto">
          <a:xfrm>
            <a:off x="474705" y="2395248"/>
            <a:ext cx="2761482"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Premenopausal women </a:t>
            </a:r>
            <a:b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 yr of age with 18-30 mo prior adjuvant ET (</a:t>
            </a: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neo/adjuvant CT with or without fertility preservation permitted) </a:t>
            </a: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for stage I-III </a:t>
            </a:r>
            <a:b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BC; desiring pregnancy; no clinical evidence of recurrence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516)</a:t>
            </a:r>
            <a:endPar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 name="Text Box 45">
            <a:extLst>
              <a:ext uri="{FF2B5EF4-FFF2-40B4-BE49-F238E27FC236}">
                <a16:creationId xmlns:a16="http://schemas.microsoft.com/office/drawing/2014/main" id="{3F24298C-5225-A494-1126-B23F8D545C7A}"/>
              </a:ext>
            </a:extLst>
          </p:cNvPr>
          <p:cNvSpPr txBox="1">
            <a:spLocks noChangeArrowheads="1"/>
          </p:cNvSpPr>
          <p:nvPr/>
        </p:nvSpPr>
        <p:spPr bwMode="auto">
          <a:xfrm>
            <a:off x="8914904" y="4091509"/>
            <a:ext cx="170360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follow-up: 41 mo</a:t>
            </a:r>
            <a:endPar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 name="Rectangle 49">
            <a:extLst>
              <a:ext uri="{FF2B5EF4-FFF2-40B4-BE49-F238E27FC236}">
                <a16:creationId xmlns:a16="http://schemas.microsoft.com/office/drawing/2014/main" id="{9D130375-4122-2A42-7A09-BD9C9A3C5BA2}"/>
              </a:ext>
            </a:extLst>
          </p:cNvPr>
          <p:cNvSpPr>
            <a:spLocks noChangeArrowheads="1"/>
          </p:cNvSpPr>
          <p:nvPr/>
        </p:nvSpPr>
        <p:spPr bwMode="auto">
          <a:xfrm>
            <a:off x="4829202" y="3308366"/>
            <a:ext cx="3547751" cy="694933"/>
          </a:xfrm>
          <a:prstGeom prst="rect">
            <a:avLst/>
          </a:prstGeom>
          <a:noFill/>
          <a:ln>
            <a:solidFill>
              <a:schemeClr val="bg1"/>
            </a:solid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Up to 2 yr break to allow conception and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delivery, with or without breastfeeding</a:t>
            </a:r>
          </a:p>
        </p:txBody>
      </p:sp>
      <p:sp>
        <p:nvSpPr>
          <p:cNvPr id="10" name="Line 52">
            <a:extLst>
              <a:ext uri="{FF2B5EF4-FFF2-40B4-BE49-F238E27FC236}">
                <a16:creationId xmlns:a16="http://schemas.microsoft.com/office/drawing/2014/main" id="{9A7FB3C6-205C-06BD-6BE2-0CEEACBDA3A0}"/>
              </a:ext>
            </a:extLst>
          </p:cNvPr>
          <p:cNvSpPr>
            <a:spLocks noChangeShapeType="1"/>
          </p:cNvSpPr>
          <p:nvPr/>
        </p:nvSpPr>
        <p:spPr bwMode="auto">
          <a:xfrm>
            <a:off x="3216415" y="3429000"/>
            <a:ext cx="370841"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1" name="Rectangle 49">
            <a:extLst>
              <a:ext uri="{FF2B5EF4-FFF2-40B4-BE49-F238E27FC236}">
                <a16:creationId xmlns:a16="http://schemas.microsoft.com/office/drawing/2014/main" id="{71DF174D-BAF5-CDBF-BF6F-8EE50163BB6F}"/>
              </a:ext>
            </a:extLst>
          </p:cNvPr>
          <p:cNvSpPr>
            <a:spLocks noChangeArrowheads="1"/>
          </p:cNvSpPr>
          <p:nvPr/>
        </p:nvSpPr>
        <p:spPr bwMode="auto">
          <a:xfrm>
            <a:off x="3755133" y="3308367"/>
            <a:ext cx="1086698" cy="710835"/>
          </a:xfrm>
          <a:prstGeom prst="rect">
            <a:avLst/>
          </a:prstGeom>
          <a:solidFill>
            <a:schemeClr val="accent2">
              <a:lumMod val="60000"/>
              <a:lumOff val="40000"/>
            </a:schemeClr>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 mo 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washout</a:t>
            </a:r>
          </a:p>
        </p:txBody>
      </p:sp>
      <p:sp>
        <p:nvSpPr>
          <p:cNvPr id="12" name="Rectangle 49">
            <a:extLst>
              <a:ext uri="{FF2B5EF4-FFF2-40B4-BE49-F238E27FC236}">
                <a16:creationId xmlns:a16="http://schemas.microsoft.com/office/drawing/2014/main" id="{A07B02B2-01D1-F52B-5660-5909C15D5AFE}"/>
              </a:ext>
            </a:extLst>
          </p:cNvPr>
          <p:cNvSpPr>
            <a:spLocks noChangeArrowheads="1"/>
          </p:cNvSpPr>
          <p:nvPr/>
        </p:nvSpPr>
        <p:spPr bwMode="auto">
          <a:xfrm>
            <a:off x="8395851" y="3312545"/>
            <a:ext cx="2741709" cy="703262"/>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Follow-up</a:t>
            </a:r>
          </a:p>
        </p:txBody>
      </p:sp>
      <p:cxnSp>
        <p:nvCxnSpPr>
          <p:cNvPr id="15" name="Straight Connector 14">
            <a:extLst>
              <a:ext uri="{FF2B5EF4-FFF2-40B4-BE49-F238E27FC236}">
                <a16:creationId xmlns:a16="http://schemas.microsoft.com/office/drawing/2014/main" id="{566D6AE2-0FB7-FAC3-2D25-69F55C903851}"/>
              </a:ext>
            </a:extLst>
          </p:cNvPr>
          <p:cNvCxnSpPr>
            <a:cxnSpLocks/>
          </p:cNvCxnSpPr>
          <p:nvPr/>
        </p:nvCxnSpPr>
        <p:spPr bwMode="auto">
          <a:xfrm>
            <a:off x="3755140" y="4062553"/>
            <a:ext cx="7397774"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88DFAD18-51B6-7247-3965-D176258108A9}"/>
              </a:ext>
            </a:extLst>
          </p:cNvPr>
          <p:cNvCxnSpPr/>
          <p:nvPr/>
        </p:nvCxnSpPr>
        <p:spPr bwMode="auto">
          <a:xfrm>
            <a:off x="8395852" y="4062553"/>
            <a:ext cx="0" cy="15240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E3AB2001-9181-ACBA-D646-03115DDB0932}"/>
              </a:ext>
            </a:extLst>
          </p:cNvPr>
          <p:cNvCxnSpPr/>
          <p:nvPr/>
        </p:nvCxnSpPr>
        <p:spPr bwMode="auto">
          <a:xfrm>
            <a:off x="3755133" y="4069478"/>
            <a:ext cx="0" cy="15240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7CBE6D68-6378-F1EA-AF68-0EF5307B0ADE}"/>
              </a:ext>
            </a:extLst>
          </p:cNvPr>
          <p:cNvCxnSpPr/>
          <p:nvPr/>
        </p:nvCxnSpPr>
        <p:spPr bwMode="auto">
          <a:xfrm>
            <a:off x="11137563" y="4056455"/>
            <a:ext cx="0" cy="15240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2A78BAA4-9BA0-657F-5137-639936DC2D98}"/>
              </a:ext>
            </a:extLst>
          </p:cNvPr>
          <p:cNvCxnSpPr/>
          <p:nvPr/>
        </p:nvCxnSpPr>
        <p:spPr bwMode="auto">
          <a:xfrm>
            <a:off x="4829202" y="4062553"/>
            <a:ext cx="0" cy="152400"/>
          </a:xfrm>
          <a:prstGeom prst="line">
            <a:avLst/>
          </a:prstGeom>
          <a:noFill/>
          <a:ln w="28575" cap="flat" cmpd="sng" algn="ctr">
            <a:solidFill>
              <a:schemeClr val="bg1"/>
            </a:solidFill>
            <a:prstDash val="solid"/>
            <a:round/>
            <a:headEnd type="none" w="med" len="med"/>
            <a:tailEnd type="none" w="med" len="med"/>
          </a:ln>
          <a:effectLst/>
        </p:spPr>
      </p:cxnSp>
      <p:sp>
        <p:nvSpPr>
          <p:cNvPr id="21" name="TextBox 20">
            <a:extLst>
              <a:ext uri="{FF2B5EF4-FFF2-40B4-BE49-F238E27FC236}">
                <a16:creationId xmlns:a16="http://schemas.microsoft.com/office/drawing/2014/main" id="{27EED48A-97EB-B96B-41D6-EA440FC76F46}"/>
              </a:ext>
            </a:extLst>
          </p:cNvPr>
          <p:cNvSpPr txBox="1"/>
          <p:nvPr/>
        </p:nvSpPr>
        <p:spPr bwMode="auto">
          <a:xfrm>
            <a:off x="4441274" y="4163482"/>
            <a:ext cx="7758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 mo</a:t>
            </a:r>
          </a:p>
        </p:txBody>
      </p:sp>
      <p:sp>
        <p:nvSpPr>
          <p:cNvPr id="22" name="TextBox 21">
            <a:extLst>
              <a:ext uri="{FF2B5EF4-FFF2-40B4-BE49-F238E27FC236}">
                <a16:creationId xmlns:a16="http://schemas.microsoft.com/office/drawing/2014/main" id="{D4849DD8-4392-1532-BA0D-6710D923599A}"/>
              </a:ext>
            </a:extLst>
          </p:cNvPr>
          <p:cNvSpPr txBox="1"/>
          <p:nvPr/>
        </p:nvSpPr>
        <p:spPr bwMode="auto">
          <a:xfrm>
            <a:off x="3427369" y="4163481"/>
            <a:ext cx="7758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 mo</a:t>
            </a:r>
          </a:p>
        </p:txBody>
      </p:sp>
      <p:sp>
        <p:nvSpPr>
          <p:cNvPr id="23" name="TextBox 22">
            <a:extLst>
              <a:ext uri="{FF2B5EF4-FFF2-40B4-BE49-F238E27FC236}">
                <a16:creationId xmlns:a16="http://schemas.microsoft.com/office/drawing/2014/main" id="{756D9E84-6449-662B-DCAF-BC04FA029F3A}"/>
              </a:ext>
            </a:extLst>
          </p:cNvPr>
          <p:cNvSpPr txBox="1"/>
          <p:nvPr/>
        </p:nvSpPr>
        <p:spPr bwMode="auto">
          <a:xfrm>
            <a:off x="7988778" y="4157713"/>
            <a:ext cx="7758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 mo</a:t>
            </a:r>
          </a:p>
        </p:txBody>
      </p:sp>
      <p:sp>
        <p:nvSpPr>
          <p:cNvPr id="24" name="TextBox 23">
            <a:extLst>
              <a:ext uri="{FF2B5EF4-FFF2-40B4-BE49-F238E27FC236}">
                <a16:creationId xmlns:a16="http://schemas.microsoft.com/office/drawing/2014/main" id="{D2B78C3E-370C-21F8-1E54-09AD80FD2BDC}"/>
              </a:ext>
            </a:extLst>
          </p:cNvPr>
          <p:cNvSpPr txBox="1"/>
          <p:nvPr/>
        </p:nvSpPr>
        <p:spPr bwMode="auto">
          <a:xfrm>
            <a:off x="10706348" y="4163812"/>
            <a:ext cx="7758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 yr</a:t>
            </a:r>
          </a:p>
        </p:txBody>
      </p:sp>
      <p:cxnSp>
        <p:nvCxnSpPr>
          <p:cNvPr id="28" name="Straight Arrow Connector 27">
            <a:extLst>
              <a:ext uri="{FF2B5EF4-FFF2-40B4-BE49-F238E27FC236}">
                <a16:creationId xmlns:a16="http://schemas.microsoft.com/office/drawing/2014/main" id="{D8D84408-06BD-FCB4-B912-0E985257CC7E}"/>
              </a:ext>
            </a:extLst>
          </p:cNvPr>
          <p:cNvCxnSpPr>
            <a:cxnSpLocks/>
          </p:cNvCxnSpPr>
          <p:nvPr/>
        </p:nvCxnSpPr>
        <p:spPr bwMode="auto">
          <a:xfrm>
            <a:off x="3755327" y="3106046"/>
            <a:ext cx="0" cy="252730"/>
          </a:xfrm>
          <a:prstGeom prst="straightConnector1">
            <a:avLst/>
          </a:prstGeom>
          <a:noFill/>
          <a:ln w="28575" cap="flat" cmpd="sng" algn="ctr">
            <a:solidFill>
              <a:schemeClr val="bg1"/>
            </a:solidFill>
            <a:prstDash val="solid"/>
            <a:round/>
            <a:headEnd type="none" w="med" len="med"/>
            <a:tailEnd type="triangle"/>
          </a:ln>
          <a:effectLst/>
        </p:spPr>
      </p:cxnSp>
      <p:sp>
        <p:nvSpPr>
          <p:cNvPr id="29" name="TextBox 28">
            <a:extLst>
              <a:ext uri="{FF2B5EF4-FFF2-40B4-BE49-F238E27FC236}">
                <a16:creationId xmlns:a16="http://schemas.microsoft.com/office/drawing/2014/main" id="{69C8E895-388A-AA2E-3D0A-A366B09C2F82}"/>
              </a:ext>
            </a:extLst>
          </p:cNvPr>
          <p:cNvSpPr txBox="1"/>
          <p:nvPr/>
        </p:nvSpPr>
        <p:spPr bwMode="auto">
          <a:xfrm>
            <a:off x="3251015" y="2811555"/>
            <a:ext cx="82345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Stop ET</a:t>
            </a:r>
          </a:p>
        </p:txBody>
      </p:sp>
      <p:sp>
        <p:nvSpPr>
          <p:cNvPr id="30" name="Text Box 15">
            <a:extLst>
              <a:ext uri="{FF2B5EF4-FFF2-40B4-BE49-F238E27FC236}">
                <a16:creationId xmlns:a16="http://schemas.microsoft.com/office/drawing/2014/main" id="{829E8759-FA60-F4C9-6100-B0C0F0A1A78E}"/>
              </a:ext>
            </a:extLst>
          </p:cNvPr>
          <p:cNvSpPr txBox="1">
            <a:spLocks noChangeArrowheads="1"/>
          </p:cNvSpPr>
          <p:nvPr/>
        </p:nvSpPr>
        <p:spPr bwMode="auto">
          <a:xfrm>
            <a:off x="412751" y="6442080"/>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Partridge. SABCS 2022. Abstr GS4-09. </a:t>
            </a:r>
            <a:r>
              <a:rPr kumimoji="0" lang="it-IT"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Sun. </a:t>
            </a:r>
            <a:r>
              <a:rPr kumimoji="0" 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rPr>
              <a:t>Breast. 2020;53:1. </a:t>
            </a:r>
            <a:r>
              <a:rPr kumimoji="0" lang="en-US" altLang="en-US" sz="1200" b="0" i="0" u="none" strike="noStrike" kern="1200" cap="none" spc="-10" normalizeH="0" baseline="0" noProof="0" dirty="0">
                <a:ln>
                  <a:noFill/>
                </a:ln>
                <a:solidFill>
                  <a:srgbClr val="455560"/>
                </a:solidFill>
                <a:effectLst/>
                <a:uLnTx/>
                <a:uFillTx/>
                <a:latin typeface="Calibri"/>
                <a:ea typeface="+mn-ea"/>
                <a:cs typeface="Arial" panose="020B0604020202020204" pitchFamily="34" charset="0"/>
              </a:rPr>
              <a:t> </a:t>
            </a:r>
            <a:endParaRPr kumimoji="0" lang="en-US" altLang="en-US" sz="1200" b="0" i="0" u="none" strike="noStrike" kern="1200" cap="none" spc="0" normalizeH="0" baseline="0" noProof="0" dirty="0">
              <a:ln>
                <a:noFill/>
              </a:ln>
              <a:solidFill>
                <a:srgbClr val="455560"/>
              </a:solidFill>
              <a:effectLst/>
              <a:uLnTx/>
              <a:uFillTx/>
              <a:latin typeface="Calibri"/>
              <a:ea typeface="+mn-ea"/>
              <a:cs typeface="Arial" panose="020B0604020202020204" pitchFamily="34" charset="0"/>
            </a:endParaRPr>
          </a:p>
        </p:txBody>
      </p:sp>
      <p:cxnSp>
        <p:nvCxnSpPr>
          <p:cNvPr id="2" name="Straight Arrow Connector 1">
            <a:extLst>
              <a:ext uri="{FF2B5EF4-FFF2-40B4-BE49-F238E27FC236}">
                <a16:creationId xmlns:a16="http://schemas.microsoft.com/office/drawing/2014/main" id="{28F453AD-276E-ABEA-A006-D3CBF195B3C0}"/>
              </a:ext>
            </a:extLst>
          </p:cNvPr>
          <p:cNvCxnSpPr/>
          <p:nvPr/>
        </p:nvCxnSpPr>
        <p:spPr bwMode="auto">
          <a:xfrm>
            <a:off x="8376953" y="3026185"/>
            <a:ext cx="0" cy="278719"/>
          </a:xfrm>
          <a:prstGeom prst="straightConnector1">
            <a:avLst/>
          </a:prstGeom>
          <a:noFill/>
          <a:ln w="28575" cap="flat" cmpd="sng" algn="ctr">
            <a:solidFill>
              <a:schemeClr val="bg1"/>
            </a:solidFill>
            <a:prstDash val="solid"/>
            <a:round/>
            <a:headEnd type="none" w="med" len="med"/>
            <a:tailEnd type="triangle"/>
          </a:ln>
          <a:effectLst/>
        </p:spPr>
      </p:cxnSp>
      <p:sp>
        <p:nvSpPr>
          <p:cNvPr id="4" name="TextBox 3">
            <a:extLst>
              <a:ext uri="{FF2B5EF4-FFF2-40B4-BE49-F238E27FC236}">
                <a16:creationId xmlns:a16="http://schemas.microsoft.com/office/drawing/2014/main" id="{37264AAF-8957-A23D-3045-97104D6A4014}"/>
              </a:ext>
            </a:extLst>
          </p:cNvPr>
          <p:cNvSpPr txBox="1"/>
          <p:nvPr/>
        </p:nvSpPr>
        <p:spPr bwMode="auto">
          <a:xfrm>
            <a:off x="7267923" y="2495282"/>
            <a:ext cx="217906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Resume ET to Complete </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Planned 5-10 Yr</a:t>
            </a:r>
            <a:endParaRPr kumimoji="0" lang="en-IN"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8" name="Straight Arrow Connector 7">
            <a:extLst>
              <a:ext uri="{FF2B5EF4-FFF2-40B4-BE49-F238E27FC236}">
                <a16:creationId xmlns:a16="http://schemas.microsoft.com/office/drawing/2014/main" id="{4189CBE5-F439-1D5A-1712-1565B5783DE2}"/>
              </a:ext>
            </a:extLst>
          </p:cNvPr>
          <p:cNvCxnSpPr>
            <a:cxnSpLocks/>
          </p:cNvCxnSpPr>
          <p:nvPr/>
        </p:nvCxnSpPr>
        <p:spPr bwMode="auto">
          <a:xfrm>
            <a:off x="4074473" y="2668249"/>
            <a:ext cx="0" cy="644296"/>
          </a:xfrm>
          <a:prstGeom prst="straightConnector1">
            <a:avLst/>
          </a:prstGeom>
          <a:noFill/>
          <a:ln w="28575" cap="flat" cmpd="sng" algn="ctr">
            <a:solidFill>
              <a:schemeClr val="bg1"/>
            </a:solidFill>
            <a:prstDash val="solid"/>
            <a:round/>
            <a:headEnd type="none" w="med" len="med"/>
            <a:tailEnd type="triangle"/>
          </a:ln>
          <a:effectLst/>
        </p:spPr>
      </p:cxnSp>
      <p:sp>
        <p:nvSpPr>
          <p:cNvPr id="13" name="TextBox 12">
            <a:extLst>
              <a:ext uri="{FF2B5EF4-FFF2-40B4-BE49-F238E27FC236}">
                <a16:creationId xmlns:a16="http://schemas.microsoft.com/office/drawing/2014/main" id="{BF421AA5-5BD2-067B-241E-45662CDA6D48}"/>
              </a:ext>
            </a:extLst>
          </p:cNvPr>
          <p:cNvSpPr txBox="1"/>
          <p:nvPr/>
        </p:nvSpPr>
        <p:spPr bwMode="auto">
          <a:xfrm>
            <a:off x="3247790" y="2125522"/>
            <a:ext cx="217906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IN"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Enrollment</a:t>
            </a:r>
            <a:r>
              <a:rPr kumimoji="0" lang="en-IN"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IN"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 Mo of Stopping ET)</a:t>
            </a:r>
          </a:p>
        </p:txBody>
      </p:sp>
    </p:spTree>
    <p:extLst>
      <p:ext uri="{BB962C8B-B14F-4D97-AF65-F5344CB8AC3E}">
        <p14:creationId xmlns:p14="http://schemas.microsoft.com/office/powerpoint/2010/main" val="347278644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733F22C4-763B-49A7-9CF7-DAEC5F28A5BE}"/>
              </a:ext>
            </a:extLst>
          </p:cNvPr>
          <p:cNvSpPr>
            <a:spLocks noGrp="1" noChangeArrowheads="1"/>
          </p:cNvSpPr>
          <p:nvPr>
            <p:ph type="title"/>
          </p:nvPr>
        </p:nvSpPr>
        <p:spPr/>
        <p:txBody>
          <a:bodyPr/>
          <a:lstStyle/>
          <a:p>
            <a:pPr eaLnBrk="1" hangingPunct="1"/>
            <a:r>
              <a:rPr lang="en-US" dirty="0"/>
              <a:t>POSITIVE: Patient Characteristics and Treatment Patterns</a:t>
            </a:r>
            <a:endParaRPr lang="en-US" altLang="en-US" dirty="0"/>
          </a:p>
        </p:txBody>
      </p:sp>
      <p:graphicFrame>
        <p:nvGraphicFramePr>
          <p:cNvPr id="46112" name="Group 32">
            <a:extLst>
              <a:ext uri="{FF2B5EF4-FFF2-40B4-BE49-F238E27FC236}">
                <a16:creationId xmlns:a16="http://schemas.microsoft.com/office/drawing/2014/main" id="{D7C5433A-81C8-4628-823D-0376ECD29BDF}"/>
              </a:ext>
            </a:extLst>
          </p:cNvPr>
          <p:cNvGraphicFramePr>
            <a:graphicFrameLocks noGrp="1"/>
          </p:cNvGraphicFramePr>
          <p:nvPr>
            <p:extLst>
              <p:ext uri="{D42A27DB-BD31-4B8C-83A1-F6EECF244321}">
                <p14:modId xmlns:p14="http://schemas.microsoft.com/office/powerpoint/2010/main" val="2571153454"/>
              </p:ext>
            </p:extLst>
          </p:nvPr>
        </p:nvGraphicFramePr>
        <p:xfrm>
          <a:off x="727077" y="1589388"/>
          <a:ext cx="5188815" cy="4754944"/>
        </p:xfrm>
        <a:graphic>
          <a:graphicData uri="http://schemas.openxmlformats.org/drawingml/2006/table">
            <a:tbl>
              <a:tblPr/>
              <a:tblGrid>
                <a:gridCol w="2990484">
                  <a:extLst>
                    <a:ext uri="{9D8B030D-6E8A-4147-A177-3AD203B41FA5}">
                      <a16:colId xmlns:a16="http://schemas.microsoft.com/office/drawing/2014/main" val="20000"/>
                    </a:ext>
                  </a:extLst>
                </a:gridCol>
                <a:gridCol w="2198331">
                  <a:extLst>
                    <a:ext uri="{9D8B030D-6E8A-4147-A177-3AD203B41FA5}">
                      <a16:colId xmlns:a16="http://schemas.microsoft.com/office/drawing/2014/main" val="20001"/>
                    </a:ext>
                  </a:extLst>
                </a:gridCol>
              </a:tblGrid>
              <a:tr h="460126">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Characteristic</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Patients</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516)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105170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Age at enrollment in yr, median (range)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&lt;35,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35-39,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40-42, n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37 (27-43)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177 (34)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221 (43)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118 (23)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85451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Number of prior births,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387 (75)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107 (21)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22 (4)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105170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TNM stage,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II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III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Unknown</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242 (47)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240 (47)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31 (6)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 (1)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bl>
          </a:graphicData>
        </a:graphic>
      </p:graphicFrame>
      <p:sp>
        <p:nvSpPr>
          <p:cNvPr id="2" name="Text Box 15">
            <a:extLst>
              <a:ext uri="{FF2B5EF4-FFF2-40B4-BE49-F238E27FC236}">
                <a16:creationId xmlns:a16="http://schemas.microsoft.com/office/drawing/2014/main" id="{A3C32B68-6AE5-9797-AAA7-1C8DC69AE48D}"/>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Partridge. SABCS 2022. Abstr GS4-09.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3" name="Group 32">
            <a:extLst>
              <a:ext uri="{FF2B5EF4-FFF2-40B4-BE49-F238E27FC236}">
                <a16:creationId xmlns:a16="http://schemas.microsoft.com/office/drawing/2014/main" id="{CE2ABCAE-F6C0-5F6F-A057-90EDE1A9E0CA}"/>
              </a:ext>
            </a:extLst>
          </p:cNvPr>
          <p:cNvGraphicFramePr>
            <a:graphicFrameLocks noGrp="1"/>
          </p:cNvGraphicFramePr>
          <p:nvPr>
            <p:extLst>
              <p:ext uri="{D42A27DB-BD31-4B8C-83A1-F6EECF244321}">
                <p14:modId xmlns:p14="http://schemas.microsoft.com/office/powerpoint/2010/main" val="3034766420"/>
              </p:ext>
            </p:extLst>
          </p:nvPr>
        </p:nvGraphicFramePr>
        <p:xfrm>
          <a:off x="6276110" y="1589388"/>
          <a:ext cx="5188815" cy="4480624"/>
        </p:xfrm>
        <a:graphic>
          <a:graphicData uri="http://schemas.openxmlformats.org/drawingml/2006/table">
            <a:tbl>
              <a:tblPr/>
              <a:tblGrid>
                <a:gridCol w="2987811">
                  <a:extLst>
                    <a:ext uri="{9D8B030D-6E8A-4147-A177-3AD203B41FA5}">
                      <a16:colId xmlns:a16="http://schemas.microsoft.com/office/drawing/2014/main" val="20000"/>
                    </a:ext>
                  </a:extLst>
                </a:gridCol>
                <a:gridCol w="2201004">
                  <a:extLst>
                    <a:ext uri="{9D8B030D-6E8A-4147-A177-3AD203B41FA5}">
                      <a16:colId xmlns:a16="http://schemas.microsoft.com/office/drawing/2014/main" val="20001"/>
                    </a:ext>
                  </a:extLst>
                </a:gridCol>
              </a:tblGrid>
              <a:tr h="460126">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Treatment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Patients</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516)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124889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duration of ET prior to enrollment, mo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SERM alone,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SERM + OFS,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AI + OFS,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Other, n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23.4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215 (42)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184 (36)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82 (16)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35 (7)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6573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Prior (neo)adjuvant CT,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Yes</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196 (38)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320 (62)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85451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Breast surgery,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Mastectomy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Breast-conserving procedure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233 (45)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283 (55)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306102711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POSITIVE: BCFI and DRFI</a:t>
            </a:r>
            <a:endParaRPr lang="en-US" altLang="en-US" dirty="0"/>
          </a:p>
        </p:txBody>
      </p:sp>
      <p:sp>
        <p:nvSpPr>
          <p:cNvPr id="5" name="Text Box 15">
            <a:extLst>
              <a:ext uri="{FF2B5EF4-FFF2-40B4-BE49-F238E27FC236}">
                <a16:creationId xmlns:a16="http://schemas.microsoft.com/office/drawing/2014/main" id="{943EA124-FBA1-761D-3643-4F7EEDCA91D8}"/>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Partridge. SABCS 2022. Abstr GS4-09.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1775" name="TextBox 31774">
            <a:extLst>
              <a:ext uri="{FF2B5EF4-FFF2-40B4-BE49-F238E27FC236}">
                <a16:creationId xmlns:a16="http://schemas.microsoft.com/office/drawing/2014/main" id="{2FB88A37-83D6-D286-42CB-51D26E648753}"/>
              </a:ext>
            </a:extLst>
          </p:cNvPr>
          <p:cNvSpPr txBox="1"/>
          <p:nvPr/>
        </p:nvSpPr>
        <p:spPr bwMode="auto">
          <a:xfrm>
            <a:off x="734518" y="1514007"/>
            <a:ext cx="1087244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marR="0" lvl="0" indent="-285750" algn="l" defTabSz="914400" rtl="0" eaLnBrk="0" fontAlgn="base" latinLnBrk="0" hangingPunct="0">
              <a:lnSpc>
                <a:spcPct val="100000"/>
              </a:lnSpc>
              <a:spcBef>
                <a:spcPct val="50000"/>
              </a:spcBef>
              <a:spcAft>
                <a:spcPct val="0"/>
              </a:spcAft>
              <a:buClrTx/>
              <a:buSzTx/>
              <a:buFont typeface="Wingdings" panose="05000000000000000000" pitchFamily="2" charset="2"/>
              <a:buChar char="§"/>
              <a:tabLst/>
              <a:defRPr/>
            </a:pPr>
            <a:r>
              <a:rPr kumimoji="0" lang="en-IN"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Follow-up: 1638 patient-yr (median follow-up: 41 mo) </a:t>
            </a:r>
          </a:p>
        </p:txBody>
      </p:sp>
      <p:grpSp>
        <p:nvGrpSpPr>
          <p:cNvPr id="31776" name="Group 31775">
            <a:extLst>
              <a:ext uri="{FF2B5EF4-FFF2-40B4-BE49-F238E27FC236}">
                <a16:creationId xmlns:a16="http://schemas.microsoft.com/office/drawing/2014/main" id="{124F613A-1CAC-D6D5-F376-64A599EF11D5}"/>
              </a:ext>
            </a:extLst>
          </p:cNvPr>
          <p:cNvGrpSpPr/>
          <p:nvPr/>
        </p:nvGrpSpPr>
        <p:grpSpPr>
          <a:xfrm>
            <a:off x="1278120" y="5696251"/>
            <a:ext cx="4423196" cy="307777"/>
            <a:chOff x="1278120" y="5247022"/>
            <a:chExt cx="4423196" cy="307777"/>
          </a:xfrm>
        </p:grpSpPr>
        <p:sp>
          <p:nvSpPr>
            <p:cNvPr id="31777" name="TextBox 31776">
              <a:extLst>
                <a:ext uri="{FF2B5EF4-FFF2-40B4-BE49-F238E27FC236}">
                  <a16:creationId xmlns:a16="http://schemas.microsoft.com/office/drawing/2014/main" id="{10204AE2-7019-7DEE-7E86-24BB4DFDD7C0}"/>
                </a:ext>
              </a:extLst>
            </p:cNvPr>
            <p:cNvSpPr txBox="1"/>
            <p:nvPr/>
          </p:nvSpPr>
          <p:spPr bwMode="auto">
            <a:xfrm>
              <a:off x="1278120"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516</a:t>
              </a:r>
            </a:p>
          </p:txBody>
        </p:sp>
        <p:sp>
          <p:nvSpPr>
            <p:cNvPr id="31778" name="TextBox 31777">
              <a:extLst>
                <a:ext uri="{FF2B5EF4-FFF2-40B4-BE49-F238E27FC236}">
                  <a16:creationId xmlns:a16="http://schemas.microsoft.com/office/drawing/2014/main" id="{4BAFA26A-5CC8-A4F6-6A58-00EAA4846457}"/>
                </a:ext>
              </a:extLst>
            </p:cNvPr>
            <p:cNvSpPr txBox="1"/>
            <p:nvPr/>
          </p:nvSpPr>
          <p:spPr bwMode="auto">
            <a:xfrm>
              <a:off x="2269224"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470</a:t>
              </a:r>
            </a:p>
          </p:txBody>
        </p:sp>
        <p:sp>
          <p:nvSpPr>
            <p:cNvPr id="31779" name="TextBox 31778">
              <a:extLst>
                <a:ext uri="{FF2B5EF4-FFF2-40B4-BE49-F238E27FC236}">
                  <a16:creationId xmlns:a16="http://schemas.microsoft.com/office/drawing/2014/main" id="{82A5E007-C723-5CC0-884B-768ABAC77740}"/>
                </a:ext>
              </a:extLst>
            </p:cNvPr>
            <p:cNvSpPr txBox="1"/>
            <p:nvPr/>
          </p:nvSpPr>
          <p:spPr bwMode="auto">
            <a:xfrm>
              <a:off x="3260328"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412</a:t>
              </a:r>
            </a:p>
          </p:txBody>
        </p:sp>
        <p:sp>
          <p:nvSpPr>
            <p:cNvPr id="31780" name="TextBox 31779">
              <a:extLst>
                <a:ext uri="{FF2B5EF4-FFF2-40B4-BE49-F238E27FC236}">
                  <a16:creationId xmlns:a16="http://schemas.microsoft.com/office/drawing/2014/main" id="{548AEEE9-562E-6133-2509-4627BE33705C}"/>
                </a:ext>
              </a:extLst>
            </p:cNvPr>
            <p:cNvSpPr txBox="1"/>
            <p:nvPr/>
          </p:nvSpPr>
          <p:spPr bwMode="auto">
            <a:xfrm>
              <a:off x="4251432"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270</a:t>
              </a:r>
            </a:p>
          </p:txBody>
        </p:sp>
        <p:sp>
          <p:nvSpPr>
            <p:cNvPr id="31781" name="TextBox 31780">
              <a:extLst>
                <a:ext uri="{FF2B5EF4-FFF2-40B4-BE49-F238E27FC236}">
                  <a16:creationId xmlns:a16="http://schemas.microsoft.com/office/drawing/2014/main" id="{A2DB6113-CCBC-1150-9ED2-45EF27859D85}"/>
                </a:ext>
              </a:extLst>
            </p:cNvPr>
            <p:cNvSpPr txBox="1"/>
            <p:nvPr/>
          </p:nvSpPr>
          <p:spPr bwMode="auto">
            <a:xfrm>
              <a:off x="5242536"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144</a:t>
              </a:r>
            </a:p>
          </p:txBody>
        </p:sp>
      </p:grpSp>
      <p:sp>
        <p:nvSpPr>
          <p:cNvPr id="31782" name="TextBox 31781">
            <a:extLst>
              <a:ext uri="{FF2B5EF4-FFF2-40B4-BE49-F238E27FC236}">
                <a16:creationId xmlns:a16="http://schemas.microsoft.com/office/drawing/2014/main" id="{6A422878-BE06-C142-D65E-2F86981D3658}"/>
              </a:ext>
            </a:extLst>
          </p:cNvPr>
          <p:cNvSpPr txBox="1"/>
          <p:nvPr/>
        </p:nvSpPr>
        <p:spPr bwMode="auto">
          <a:xfrm>
            <a:off x="329996" y="5480808"/>
            <a:ext cx="150663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a:p>
            <a:pPr marL="0" marR="0" lvl="0" indent="0"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POSITIVE</a:t>
            </a:r>
          </a:p>
        </p:txBody>
      </p:sp>
      <p:grpSp>
        <p:nvGrpSpPr>
          <p:cNvPr id="31783" name="Group 31782">
            <a:extLst>
              <a:ext uri="{FF2B5EF4-FFF2-40B4-BE49-F238E27FC236}">
                <a16:creationId xmlns:a16="http://schemas.microsoft.com/office/drawing/2014/main" id="{79034009-DCAE-A664-430D-BE71DF33A8EA}"/>
              </a:ext>
            </a:extLst>
          </p:cNvPr>
          <p:cNvGrpSpPr/>
          <p:nvPr/>
        </p:nvGrpSpPr>
        <p:grpSpPr>
          <a:xfrm>
            <a:off x="676098" y="2110865"/>
            <a:ext cx="4979532" cy="3644122"/>
            <a:chOff x="676098" y="2110865"/>
            <a:chExt cx="4979532" cy="3644122"/>
          </a:xfrm>
        </p:grpSpPr>
        <p:sp>
          <p:nvSpPr>
            <p:cNvPr id="31784" name="TextBox 31783">
              <a:extLst>
                <a:ext uri="{FF2B5EF4-FFF2-40B4-BE49-F238E27FC236}">
                  <a16:creationId xmlns:a16="http://schemas.microsoft.com/office/drawing/2014/main" id="{7B6BD90B-533F-8A96-5B27-56D868BF7B5D}"/>
                </a:ext>
              </a:extLst>
            </p:cNvPr>
            <p:cNvSpPr txBox="1"/>
            <p:nvPr/>
          </p:nvSpPr>
          <p:spPr bwMode="auto">
            <a:xfrm rot="16200000">
              <a:off x="-708223" y="3571993"/>
              <a:ext cx="3076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Cumulative Incidence of BCFI Event (%)</a:t>
              </a:r>
            </a:p>
          </p:txBody>
        </p:sp>
        <p:grpSp>
          <p:nvGrpSpPr>
            <p:cNvPr id="31785" name="Group 31784">
              <a:extLst>
                <a:ext uri="{FF2B5EF4-FFF2-40B4-BE49-F238E27FC236}">
                  <a16:creationId xmlns:a16="http://schemas.microsoft.com/office/drawing/2014/main" id="{9CB32C24-49F8-294E-75DA-A12188F46183}"/>
                </a:ext>
              </a:extLst>
            </p:cNvPr>
            <p:cNvGrpSpPr/>
            <p:nvPr/>
          </p:nvGrpSpPr>
          <p:grpSpPr>
            <a:xfrm>
              <a:off x="903706" y="2110865"/>
              <a:ext cx="503664" cy="3272024"/>
              <a:chOff x="903706" y="2110865"/>
              <a:chExt cx="503664" cy="3272024"/>
            </a:xfrm>
          </p:grpSpPr>
          <p:sp>
            <p:nvSpPr>
              <p:cNvPr id="31808" name="TextBox 31807">
                <a:extLst>
                  <a:ext uri="{FF2B5EF4-FFF2-40B4-BE49-F238E27FC236}">
                    <a16:creationId xmlns:a16="http://schemas.microsoft.com/office/drawing/2014/main" id="{4D3E6DE9-4E0E-09CD-E985-0EF0EB962688}"/>
                  </a:ext>
                </a:extLst>
              </p:cNvPr>
              <p:cNvSpPr txBox="1"/>
              <p:nvPr/>
            </p:nvSpPr>
            <p:spPr bwMode="auto">
              <a:xfrm>
                <a:off x="903707" y="2110865"/>
                <a:ext cx="5036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15.0</a:t>
                </a:r>
              </a:p>
            </p:txBody>
          </p:sp>
          <p:sp>
            <p:nvSpPr>
              <p:cNvPr id="31809" name="TextBox 31808">
                <a:extLst>
                  <a:ext uri="{FF2B5EF4-FFF2-40B4-BE49-F238E27FC236}">
                    <a16:creationId xmlns:a16="http://schemas.microsoft.com/office/drawing/2014/main" id="{2614396A-EAD9-A3EA-0662-C8DE4989724A}"/>
                  </a:ext>
                </a:extLst>
              </p:cNvPr>
              <p:cNvSpPr txBox="1"/>
              <p:nvPr/>
            </p:nvSpPr>
            <p:spPr bwMode="auto">
              <a:xfrm>
                <a:off x="903706" y="2595711"/>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12.5</a:t>
                </a:r>
              </a:p>
            </p:txBody>
          </p:sp>
          <p:sp>
            <p:nvSpPr>
              <p:cNvPr id="31810" name="TextBox 31809">
                <a:extLst>
                  <a:ext uri="{FF2B5EF4-FFF2-40B4-BE49-F238E27FC236}">
                    <a16:creationId xmlns:a16="http://schemas.microsoft.com/office/drawing/2014/main" id="{7DC750B4-B062-9467-0353-3F5873B12ABC}"/>
                  </a:ext>
                </a:extLst>
              </p:cNvPr>
              <p:cNvSpPr txBox="1"/>
              <p:nvPr/>
            </p:nvSpPr>
            <p:spPr bwMode="auto">
              <a:xfrm>
                <a:off x="903706" y="3105327"/>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1811" name="TextBox 31810">
                <a:extLst>
                  <a:ext uri="{FF2B5EF4-FFF2-40B4-BE49-F238E27FC236}">
                    <a16:creationId xmlns:a16="http://schemas.microsoft.com/office/drawing/2014/main" id="{38BBBCB2-8426-4FD6-7701-0D5DEFC72493}"/>
                  </a:ext>
                </a:extLst>
              </p:cNvPr>
              <p:cNvSpPr txBox="1"/>
              <p:nvPr/>
            </p:nvSpPr>
            <p:spPr bwMode="auto">
              <a:xfrm>
                <a:off x="995078" y="359017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7.5</a:t>
                </a:r>
              </a:p>
            </p:txBody>
          </p:sp>
          <p:sp>
            <p:nvSpPr>
              <p:cNvPr id="31812" name="TextBox 31811">
                <a:extLst>
                  <a:ext uri="{FF2B5EF4-FFF2-40B4-BE49-F238E27FC236}">
                    <a16:creationId xmlns:a16="http://schemas.microsoft.com/office/drawing/2014/main" id="{A988EA22-8B20-799F-17B6-4186A3E9C0BE}"/>
                  </a:ext>
                </a:extLst>
              </p:cNvPr>
              <p:cNvSpPr txBox="1"/>
              <p:nvPr/>
            </p:nvSpPr>
            <p:spPr bwMode="auto">
              <a:xfrm>
                <a:off x="995078" y="4090259"/>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31813" name="TextBox 31812">
                <a:extLst>
                  <a:ext uri="{FF2B5EF4-FFF2-40B4-BE49-F238E27FC236}">
                    <a16:creationId xmlns:a16="http://schemas.microsoft.com/office/drawing/2014/main" id="{4BE18EBD-6F98-6245-CA93-47B3E7A340AD}"/>
                  </a:ext>
                </a:extLst>
              </p:cNvPr>
              <p:cNvSpPr txBox="1"/>
              <p:nvPr/>
            </p:nvSpPr>
            <p:spPr bwMode="auto">
              <a:xfrm>
                <a:off x="995078" y="4575105"/>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a:t>
                </a:r>
              </a:p>
            </p:txBody>
          </p:sp>
          <p:sp>
            <p:nvSpPr>
              <p:cNvPr id="31814" name="TextBox 31813">
                <a:extLst>
                  <a:ext uri="{FF2B5EF4-FFF2-40B4-BE49-F238E27FC236}">
                    <a16:creationId xmlns:a16="http://schemas.microsoft.com/office/drawing/2014/main" id="{A9B871B5-DA19-6BB0-E2B9-8EDD04780B4B}"/>
                  </a:ext>
                </a:extLst>
              </p:cNvPr>
              <p:cNvSpPr txBox="1"/>
              <p:nvPr/>
            </p:nvSpPr>
            <p:spPr bwMode="auto">
              <a:xfrm>
                <a:off x="1131333" y="507511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sp>
          <p:nvSpPr>
            <p:cNvPr id="31786" name="TextBox 31785">
              <a:extLst>
                <a:ext uri="{FF2B5EF4-FFF2-40B4-BE49-F238E27FC236}">
                  <a16:creationId xmlns:a16="http://schemas.microsoft.com/office/drawing/2014/main" id="{264D92DC-EEF5-7FF2-E240-050B5B4AE507}"/>
                </a:ext>
              </a:extLst>
            </p:cNvPr>
            <p:cNvSpPr txBox="1"/>
            <p:nvPr/>
          </p:nvSpPr>
          <p:spPr bwMode="auto">
            <a:xfrm>
              <a:off x="3273976" y="5447210"/>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31787" name="Group 31786">
              <a:extLst>
                <a:ext uri="{FF2B5EF4-FFF2-40B4-BE49-F238E27FC236}">
                  <a16:creationId xmlns:a16="http://schemas.microsoft.com/office/drawing/2014/main" id="{5D598A83-71C1-DE9A-EBD3-5F34B36D5C7E}"/>
                </a:ext>
              </a:extLst>
            </p:cNvPr>
            <p:cNvGrpSpPr/>
            <p:nvPr/>
          </p:nvGrpSpPr>
          <p:grpSpPr>
            <a:xfrm>
              <a:off x="1369491" y="5278558"/>
              <a:ext cx="4286139" cy="307777"/>
              <a:chOff x="1369491" y="5247022"/>
              <a:chExt cx="4286139" cy="307777"/>
            </a:xfrm>
          </p:grpSpPr>
          <p:sp>
            <p:nvSpPr>
              <p:cNvPr id="31803" name="TextBox 31802">
                <a:extLst>
                  <a:ext uri="{FF2B5EF4-FFF2-40B4-BE49-F238E27FC236}">
                    <a16:creationId xmlns:a16="http://schemas.microsoft.com/office/drawing/2014/main" id="{2D8D36DF-D539-F1A3-8A5B-D6E20220B4E9}"/>
                  </a:ext>
                </a:extLst>
              </p:cNvPr>
              <p:cNvSpPr txBox="1"/>
              <p:nvPr/>
            </p:nvSpPr>
            <p:spPr bwMode="auto">
              <a:xfrm>
                <a:off x="1369491" y="5247022"/>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804" name="TextBox 31803">
                <a:extLst>
                  <a:ext uri="{FF2B5EF4-FFF2-40B4-BE49-F238E27FC236}">
                    <a16:creationId xmlns:a16="http://schemas.microsoft.com/office/drawing/2014/main" id="{90682ACD-71B1-1663-9E15-9E18228C5573}"/>
                  </a:ext>
                </a:extLst>
              </p:cNvPr>
              <p:cNvSpPr txBox="1"/>
              <p:nvPr/>
            </p:nvSpPr>
            <p:spPr bwMode="auto">
              <a:xfrm>
                <a:off x="2314910"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1805" name="TextBox 31804">
                <a:extLst>
                  <a:ext uri="{FF2B5EF4-FFF2-40B4-BE49-F238E27FC236}">
                    <a16:creationId xmlns:a16="http://schemas.microsoft.com/office/drawing/2014/main" id="{1BCAF4BF-7C80-BC80-07C5-EC6A53705B7B}"/>
                  </a:ext>
                </a:extLst>
              </p:cNvPr>
              <p:cNvSpPr txBox="1"/>
              <p:nvPr/>
            </p:nvSpPr>
            <p:spPr bwMode="auto">
              <a:xfrm>
                <a:off x="3306014"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31806" name="TextBox 31805">
                <a:extLst>
                  <a:ext uri="{FF2B5EF4-FFF2-40B4-BE49-F238E27FC236}">
                    <a16:creationId xmlns:a16="http://schemas.microsoft.com/office/drawing/2014/main" id="{7B75202E-B5D9-FD83-6F38-05FF558973CE}"/>
                  </a:ext>
                </a:extLst>
              </p:cNvPr>
              <p:cNvSpPr txBox="1"/>
              <p:nvPr/>
            </p:nvSpPr>
            <p:spPr bwMode="auto">
              <a:xfrm>
                <a:off x="4297118"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31807" name="TextBox 31806">
                <a:extLst>
                  <a:ext uri="{FF2B5EF4-FFF2-40B4-BE49-F238E27FC236}">
                    <a16:creationId xmlns:a16="http://schemas.microsoft.com/office/drawing/2014/main" id="{6F5435C6-00AF-6D8E-0F77-F888FD0D244D}"/>
                  </a:ext>
                </a:extLst>
              </p:cNvPr>
              <p:cNvSpPr txBox="1"/>
              <p:nvPr/>
            </p:nvSpPr>
            <p:spPr bwMode="auto">
              <a:xfrm>
                <a:off x="5288222"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grpSp>
        <p:sp>
          <p:nvSpPr>
            <p:cNvPr id="31788" name="Freeform: Shape 31787">
              <a:extLst>
                <a:ext uri="{FF2B5EF4-FFF2-40B4-BE49-F238E27FC236}">
                  <a16:creationId xmlns:a16="http://schemas.microsoft.com/office/drawing/2014/main" id="{E436F2F8-D152-F8D6-7962-32BE42C24A27}"/>
                </a:ext>
              </a:extLst>
            </p:cNvPr>
            <p:cNvSpPr/>
            <p:nvPr/>
          </p:nvSpPr>
          <p:spPr bwMode="auto">
            <a:xfrm>
              <a:off x="1418572" y="2221962"/>
              <a:ext cx="4164348" cy="3010438"/>
            </a:xfrm>
            <a:custGeom>
              <a:avLst/>
              <a:gdLst>
                <a:gd name="connsiteX0" fmla="*/ 0 w 4175760"/>
                <a:gd name="connsiteY0" fmla="*/ 0 h 2966720"/>
                <a:gd name="connsiteX1" fmla="*/ 0 w 4175760"/>
                <a:gd name="connsiteY1" fmla="*/ 2966720 h 2966720"/>
                <a:gd name="connsiteX2" fmla="*/ 4175760 w 4175760"/>
                <a:gd name="connsiteY2" fmla="*/ 2966720 h 2966720"/>
              </a:gdLst>
              <a:ahLst/>
              <a:cxnLst>
                <a:cxn ang="0">
                  <a:pos x="connsiteX0" y="connsiteY0"/>
                </a:cxn>
                <a:cxn ang="0">
                  <a:pos x="connsiteX1" y="connsiteY1"/>
                </a:cxn>
                <a:cxn ang="0">
                  <a:pos x="connsiteX2" y="connsiteY2"/>
                </a:cxn>
              </a:cxnLst>
              <a:rect l="l" t="t" r="r" b="b"/>
              <a:pathLst>
                <a:path w="4175760" h="2966720">
                  <a:moveTo>
                    <a:pt x="0" y="0"/>
                  </a:moveTo>
                  <a:lnTo>
                    <a:pt x="0" y="2966720"/>
                  </a:lnTo>
                  <a:lnTo>
                    <a:pt x="4175760" y="296672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1789" name="Group 31788">
              <a:extLst>
                <a:ext uri="{FF2B5EF4-FFF2-40B4-BE49-F238E27FC236}">
                  <a16:creationId xmlns:a16="http://schemas.microsoft.com/office/drawing/2014/main" id="{807C9297-791A-FB8D-5D7F-538D6EF32AE8}"/>
                </a:ext>
              </a:extLst>
            </p:cNvPr>
            <p:cNvGrpSpPr/>
            <p:nvPr/>
          </p:nvGrpSpPr>
          <p:grpSpPr>
            <a:xfrm>
              <a:off x="1327268" y="2275840"/>
              <a:ext cx="91304" cy="2951480"/>
              <a:chOff x="1049000" y="2275840"/>
              <a:chExt cx="716740" cy="2951480"/>
            </a:xfrm>
          </p:grpSpPr>
          <p:cxnSp>
            <p:nvCxnSpPr>
              <p:cNvPr id="31796" name="Straight Connector 31795">
                <a:extLst>
                  <a:ext uri="{FF2B5EF4-FFF2-40B4-BE49-F238E27FC236}">
                    <a16:creationId xmlns:a16="http://schemas.microsoft.com/office/drawing/2014/main" id="{6497E614-F61B-5A6D-29C2-0AF0C5589911}"/>
                  </a:ext>
                </a:extLst>
              </p:cNvPr>
              <p:cNvCxnSpPr>
                <a:cxnSpLocks/>
              </p:cNvCxnSpPr>
              <p:nvPr/>
            </p:nvCxnSpPr>
            <p:spPr bwMode="auto">
              <a:xfrm>
                <a:off x="1049000" y="227584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1797" name="Straight Connector 31796">
                <a:extLst>
                  <a:ext uri="{FF2B5EF4-FFF2-40B4-BE49-F238E27FC236}">
                    <a16:creationId xmlns:a16="http://schemas.microsoft.com/office/drawing/2014/main" id="{BFD8C7AA-17F5-C1E9-CE3C-52CA978169B7}"/>
                  </a:ext>
                </a:extLst>
              </p:cNvPr>
              <p:cNvCxnSpPr>
                <a:cxnSpLocks/>
              </p:cNvCxnSpPr>
              <p:nvPr/>
            </p:nvCxnSpPr>
            <p:spPr bwMode="auto">
              <a:xfrm>
                <a:off x="1049000" y="277876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1798" name="Straight Connector 31797">
                <a:extLst>
                  <a:ext uri="{FF2B5EF4-FFF2-40B4-BE49-F238E27FC236}">
                    <a16:creationId xmlns:a16="http://schemas.microsoft.com/office/drawing/2014/main" id="{5B5A7A2A-3881-E068-BF95-33D55E8AABA4}"/>
                  </a:ext>
                </a:extLst>
              </p:cNvPr>
              <p:cNvCxnSpPr>
                <a:cxnSpLocks/>
              </p:cNvCxnSpPr>
              <p:nvPr/>
            </p:nvCxnSpPr>
            <p:spPr bwMode="auto">
              <a:xfrm>
                <a:off x="1049000" y="326136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1799" name="Straight Connector 31798">
                <a:extLst>
                  <a:ext uri="{FF2B5EF4-FFF2-40B4-BE49-F238E27FC236}">
                    <a16:creationId xmlns:a16="http://schemas.microsoft.com/office/drawing/2014/main" id="{368E3496-09D5-3DDC-E60F-C44EF0E4627E}"/>
                  </a:ext>
                </a:extLst>
              </p:cNvPr>
              <p:cNvCxnSpPr>
                <a:cxnSpLocks/>
              </p:cNvCxnSpPr>
              <p:nvPr/>
            </p:nvCxnSpPr>
            <p:spPr bwMode="auto">
              <a:xfrm>
                <a:off x="1049000" y="376428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1800" name="Straight Connector 31799">
                <a:extLst>
                  <a:ext uri="{FF2B5EF4-FFF2-40B4-BE49-F238E27FC236}">
                    <a16:creationId xmlns:a16="http://schemas.microsoft.com/office/drawing/2014/main" id="{48451D2C-6EE3-D359-5ADA-4FDF928F1742}"/>
                  </a:ext>
                </a:extLst>
              </p:cNvPr>
              <p:cNvCxnSpPr>
                <a:cxnSpLocks/>
              </p:cNvCxnSpPr>
              <p:nvPr/>
            </p:nvCxnSpPr>
            <p:spPr bwMode="auto">
              <a:xfrm>
                <a:off x="1049000" y="424180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1801" name="Straight Connector 31800">
                <a:extLst>
                  <a:ext uri="{FF2B5EF4-FFF2-40B4-BE49-F238E27FC236}">
                    <a16:creationId xmlns:a16="http://schemas.microsoft.com/office/drawing/2014/main" id="{0284FFC3-7807-200B-1B03-F460C4540904}"/>
                  </a:ext>
                </a:extLst>
              </p:cNvPr>
              <p:cNvCxnSpPr>
                <a:cxnSpLocks/>
              </p:cNvCxnSpPr>
              <p:nvPr/>
            </p:nvCxnSpPr>
            <p:spPr bwMode="auto">
              <a:xfrm>
                <a:off x="1049000" y="472440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1802" name="Straight Connector 31801">
                <a:extLst>
                  <a:ext uri="{FF2B5EF4-FFF2-40B4-BE49-F238E27FC236}">
                    <a16:creationId xmlns:a16="http://schemas.microsoft.com/office/drawing/2014/main" id="{7FA2A260-283F-53D5-618B-D6E801D640F4}"/>
                  </a:ext>
                </a:extLst>
              </p:cNvPr>
              <p:cNvCxnSpPr>
                <a:cxnSpLocks/>
              </p:cNvCxnSpPr>
              <p:nvPr/>
            </p:nvCxnSpPr>
            <p:spPr bwMode="auto">
              <a:xfrm>
                <a:off x="1049000" y="5227320"/>
                <a:ext cx="7167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90" name="Group 31789">
              <a:extLst>
                <a:ext uri="{FF2B5EF4-FFF2-40B4-BE49-F238E27FC236}">
                  <a16:creationId xmlns:a16="http://schemas.microsoft.com/office/drawing/2014/main" id="{AB5E5B3F-CB0A-588D-97C1-0A33EB2A8924}"/>
                </a:ext>
              </a:extLst>
            </p:cNvPr>
            <p:cNvGrpSpPr/>
            <p:nvPr/>
          </p:nvGrpSpPr>
          <p:grpSpPr>
            <a:xfrm rot="5400000">
              <a:off x="3436604" y="3294395"/>
              <a:ext cx="96523" cy="3962374"/>
              <a:chOff x="1049000" y="3261360"/>
              <a:chExt cx="716740" cy="1965960"/>
            </a:xfrm>
          </p:grpSpPr>
          <p:cxnSp>
            <p:nvCxnSpPr>
              <p:cNvPr id="31791" name="Straight Connector 31790">
                <a:extLst>
                  <a:ext uri="{FF2B5EF4-FFF2-40B4-BE49-F238E27FC236}">
                    <a16:creationId xmlns:a16="http://schemas.microsoft.com/office/drawing/2014/main" id="{15C5B18E-181C-10F8-84C2-E19902F28A5D}"/>
                  </a:ext>
                </a:extLst>
              </p:cNvPr>
              <p:cNvCxnSpPr>
                <a:cxnSpLocks/>
              </p:cNvCxnSpPr>
              <p:nvPr/>
            </p:nvCxnSpPr>
            <p:spPr bwMode="auto">
              <a:xfrm>
                <a:off x="1049000" y="326136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1792" name="Straight Connector 31791">
                <a:extLst>
                  <a:ext uri="{FF2B5EF4-FFF2-40B4-BE49-F238E27FC236}">
                    <a16:creationId xmlns:a16="http://schemas.microsoft.com/office/drawing/2014/main" id="{1F528A2D-5CDD-FE62-77F5-4153FD0FDC7B}"/>
                  </a:ext>
                </a:extLst>
              </p:cNvPr>
              <p:cNvCxnSpPr>
                <a:cxnSpLocks/>
              </p:cNvCxnSpPr>
              <p:nvPr/>
            </p:nvCxnSpPr>
            <p:spPr bwMode="auto">
              <a:xfrm>
                <a:off x="1049000" y="3751677"/>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1793" name="Straight Connector 31792">
                <a:extLst>
                  <a:ext uri="{FF2B5EF4-FFF2-40B4-BE49-F238E27FC236}">
                    <a16:creationId xmlns:a16="http://schemas.microsoft.com/office/drawing/2014/main" id="{76EBA5E1-D015-09D5-6F60-D46625109965}"/>
                  </a:ext>
                </a:extLst>
              </p:cNvPr>
              <p:cNvCxnSpPr>
                <a:cxnSpLocks/>
              </p:cNvCxnSpPr>
              <p:nvPr/>
            </p:nvCxnSpPr>
            <p:spPr bwMode="auto">
              <a:xfrm>
                <a:off x="1049000" y="424180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1794" name="Straight Connector 31793">
                <a:extLst>
                  <a:ext uri="{FF2B5EF4-FFF2-40B4-BE49-F238E27FC236}">
                    <a16:creationId xmlns:a16="http://schemas.microsoft.com/office/drawing/2014/main" id="{4D96327D-24C0-43F1-B235-C423A7B331B0}"/>
                  </a:ext>
                </a:extLst>
              </p:cNvPr>
              <p:cNvCxnSpPr>
                <a:cxnSpLocks/>
              </p:cNvCxnSpPr>
              <p:nvPr/>
            </p:nvCxnSpPr>
            <p:spPr bwMode="auto">
              <a:xfrm>
                <a:off x="1049000" y="472440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1795" name="Straight Connector 31794">
                <a:extLst>
                  <a:ext uri="{FF2B5EF4-FFF2-40B4-BE49-F238E27FC236}">
                    <a16:creationId xmlns:a16="http://schemas.microsoft.com/office/drawing/2014/main" id="{5BE1D664-8B34-EB4F-8E33-228205175D9C}"/>
                  </a:ext>
                </a:extLst>
              </p:cNvPr>
              <p:cNvCxnSpPr>
                <a:cxnSpLocks/>
              </p:cNvCxnSpPr>
              <p:nvPr/>
            </p:nvCxnSpPr>
            <p:spPr bwMode="auto">
              <a:xfrm>
                <a:off x="1049000" y="5227320"/>
                <a:ext cx="716740" cy="0"/>
              </a:xfrm>
              <a:prstGeom prst="line">
                <a:avLst/>
              </a:prstGeom>
              <a:noFill/>
              <a:ln w="28575" cap="flat" cmpd="sng" algn="ctr">
                <a:solidFill>
                  <a:schemeClr val="bg1"/>
                </a:solidFill>
                <a:prstDash val="solid"/>
                <a:round/>
                <a:headEnd type="none" w="med" len="med"/>
                <a:tailEnd type="none" w="med" len="med"/>
              </a:ln>
              <a:effectLst/>
            </p:spPr>
          </p:cxnSp>
        </p:grpSp>
      </p:grpSp>
      <p:sp>
        <p:nvSpPr>
          <p:cNvPr id="31815" name="TextBox 31814">
            <a:extLst>
              <a:ext uri="{FF2B5EF4-FFF2-40B4-BE49-F238E27FC236}">
                <a16:creationId xmlns:a16="http://schemas.microsoft.com/office/drawing/2014/main" id="{A60B4173-2895-E35B-38D9-9F4885B9ECA1}"/>
              </a:ext>
            </a:extLst>
          </p:cNvPr>
          <p:cNvSpPr txBox="1"/>
          <p:nvPr/>
        </p:nvSpPr>
        <p:spPr bwMode="auto">
          <a:xfrm>
            <a:off x="1853268" y="2131186"/>
            <a:ext cx="17016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POSITIVE (44 events)</a:t>
            </a:r>
          </a:p>
        </p:txBody>
      </p:sp>
      <p:cxnSp>
        <p:nvCxnSpPr>
          <p:cNvPr id="31816" name="Straight Connector 31815">
            <a:extLst>
              <a:ext uri="{FF2B5EF4-FFF2-40B4-BE49-F238E27FC236}">
                <a16:creationId xmlns:a16="http://schemas.microsoft.com/office/drawing/2014/main" id="{B7FFE6DF-09EB-D925-86CA-606323AFAA78}"/>
              </a:ext>
            </a:extLst>
          </p:cNvPr>
          <p:cNvCxnSpPr/>
          <p:nvPr/>
        </p:nvCxnSpPr>
        <p:spPr bwMode="auto">
          <a:xfrm>
            <a:off x="1523998" y="2285074"/>
            <a:ext cx="386080" cy="0"/>
          </a:xfrm>
          <a:prstGeom prst="line">
            <a:avLst/>
          </a:prstGeom>
          <a:noFill/>
          <a:ln w="28575" cap="flat" cmpd="sng" algn="ctr">
            <a:solidFill>
              <a:schemeClr val="accent1"/>
            </a:solidFill>
            <a:prstDash val="solid"/>
            <a:round/>
            <a:headEnd type="none" w="med" len="med"/>
            <a:tailEnd type="none" w="med" len="med"/>
          </a:ln>
          <a:effectLst/>
        </p:spPr>
      </p:cxnSp>
      <p:sp>
        <p:nvSpPr>
          <p:cNvPr id="31817" name="TextBox 31816">
            <a:extLst>
              <a:ext uri="{FF2B5EF4-FFF2-40B4-BE49-F238E27FC236}">
                <a16:creationId xmlns:a16="http://schemas.microsoft.com/office/drawing/2014/main" id="{CE7F448E-83C7-304E-B128-970353AE8D68}"/>
              </a:ext>
            </a:extLst>
          </p:cNvPr>
          <p:cNvSpPr txBox="1"/>
          <p:nvPr/>
        </p:nvSpPr>
        <p:spPr bwMode="auto">
          <a:xfrm>
            <a:off x="3881185" y="2091174"/>
            <a:ext cx="6030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BCFI</a:t>
            </a:r>
          </a:p>
        </p:txBody>
      </p:sp>
      <p:sp>
        <p:nvSpPr>
          <p:cNvPr id="31818" name="TextBox 31817">
            <a:extLst>
              <a:ext uri="{FF2B5EF4-FFF2-40B4-BE49-F238E27FC236}">
                <a16:creationId xmlns:a16="http://schemas.microsoft.com/office/drawing/2014/main" id="{A26089D9-19B5-40D3-D2C9-62AD2F500C10}"/>
              </a:ext>
            </a:extLst>
          </p:cNvPr>
          <p:cNvSpPr txBox="1"/>
          <p:nvPr/>
        </p:nvSpPr>
        <p:spPr bwMode="auto">
          <a:xfrm>
            <a:off x="4251432" y="3474581"/>
            <a:ext cx="6415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8.9%</a:t>
            </a:r>
          </a:p>
        </p:txBody>
      </p:sp>
      <p:grpSp>
        <p:nvGrpSpPr>
          <p:cNvPr id="31819" name="Group 31818">
            <a:extLst>
              <a:ext uri="{FF2B5EF4-FFF2-40B4-BE49-F238E27FC236}">
                <a16:creationId xmlns:a16="http://schemas.microsoft.com/office/drawing/2014/main" id="{8713A5E3-EBC9-6C5E-331C-B35E6CF8D843}"/>
              </a:ext>
            </a:extLst>
          </p:cNvPr>
          <p:cNvGrpSpPr/>
          <p:nvPr/>
        </p:nvGrpSpPr>
        <p:grpSpPr>
          <a:xfrm>
            <a:off x="6373398" y="2110865"/>
            <a:ext cx="4979532" cy="3644122"/>
            <a:chOff x="676098" y="2110865"/>
            <a:chExt cx="4979532" cy="3644122"/>
          </a:xfrm>
        </p:grpSpPr>
        <p:sp>
          <p:nvSpPr>
            <p:cNvPr id="31820" name="TextBox 31819">
              <a:extLst>
                <a:ext uri="{FF2B5EF4-FFF2-40B4-BE49-F238E27FC236}">
                  <a16:creationId xmlns:a16="http://schemas.microsoft.com/office/drawing/2014/main" id="{D4298C8E-EE58-11D2-FF35-DC9439CA8AEB}"/>
                </a:ext>
              </a:extLst>
            </p:cNvPr>
            <p:cNvSpPr txBox="1"/>
            <p:nvPr/>
          </p:nvSpPr>
          <p:spPr bwMode="auto">
            <a:xfrm rot="16200000">
              <a:off x="-717841" y="3571993"/>
              <a:ext cx="30956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Cumulative Incidence of DRFI Event (%)</a:t>
              </a:r>
            </a:p>
          </p:txBody>
        </p:sp>
        <p:grpSp>
          <p:nvGrpSpPr>
            <p:cNvPr id="31821" name="Group 31820">
              <a:extLst>
                <a:ext uri="{FF2B5EF4-FFF2-40B4-BE49-F238E27FC236}">
                  <a16:creationId xmlns:a16="http://schemas.microsoft.com/office/drawing/2014/main" id="{42655F45-3B2A-2D51-0025-B3F2A7A2C65C}"/>
                </a:ext>
              </a:extLst>
            </p:cNvPr>
            <p:cNvGrpSpPr/>
            <p:nvPr/>
          </p:nvGrpSpPr>
          <p:grpSpPr>
            <a:xfrm>
              <a:off x="903706" y="2110865"/>
              <a:ext cx="503664" cy="3272024"/>
              <a:chOff x="903706" y="2110865"/>
              <a:chExt cx="503664" cy="3272024"/>
            </a:xfrm>
          </p:grpSpPr>
          <p:sp>
            <p:nvSpPr>
              <p:cNvPr id="31844" name="TextBox 31843">
                <a:extLst>
                  <a:ext uri="{FF2B5EF4-FFF2-40B4-BE49-F238E27FC236}">
                    <a16:creationId xmlns:a16="http://schemas.microsoft.com/office/drawing/2014/main" id="{AEA4AFDB-7CFB-E442-8EF1-0E988B333EB0}"/>
                  </a:ext>
                </a:extLst>
              </p:cNvPr>
              <p:cNvSpPr txBox="1"/>
              <p:nvPr/>
            </p:nvSpPr>
            <p:spPr bwMode="auto">
              <a:xfrm>
                <a:off x="903707" y="2110865"/>
                <a:ext cx="5036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15.0</a:t>
                </a:r>
              </a:p>
            </p:txBody>
          </p:sp>
          <p:sp>
            <p:nvSpPr>
              <p:cNvPr id="31845" name="TextBox 31844">
                <a:extLst>
                  <a:ext uri="{FF2B5EF4-FFF2-40B4-BE49-F238E27FC236}">
                    <a16:creationId xmlns:a16="http://schemas.microsoft.com/office/drawing/2014/main" id="{FBD73839-FEEA-8D1C-B679-77813180F7C5}"/>
                  </a:ext>
                </a:extLst>
              </p:cNvPr>
              <p:cNvSpPr txBox="1"/>
              <p:nvPr/>
            </p:nvSpPr>
            <p:spPr bwMode="auto">
              <a:xfrm>
                <a:off x="903706" y="2595711"/>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12.5</a:t>
                </a:r>
              </a:p>
            </p:txBody>
          </p:sp>
          <p:sp>
            <p:nvSpPr>
              <p:cNvPr id="31846" name="TextBox 31845">
                <a:extLst>
                  <a:ext uri="{FF2B5EF4-FFF2-40B4-BE49-F238E27FC236}">
                    <a16:creationId xmlns:a16="http://schemas.microsoft.com/office/drawing/2014/main" id="{638D843D-BAA4-3028-AF37-2118B3E7BFAC}"/>
                  </a:ext>
                </a:extLst>
              </p:cNvPr>
              <p:cNvSpPr txBox="1"/>
              <p:nvPr/>
            </p:nvSpPr>
            <p:spPr bwMode="auto">
              <a:xfrm>
                <a:off x="903706" y="3105327"/>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1847" name="TextBox 31846">
                <a:extLst>
                  <a:ext uri="{FF2B5EF4-FFF2-40B4-BE49-F238E27FC236}">
                    <a16:creationId xmlns:a16="http://schemas.microsoft.com/office/drawing/2014/main" id="{586A30DD-ADE3-9D32-47D6-C36965949744}"/>
                  </a:ext>
                </a:extLst>
              </p:cNvPr>
              <p:cNvSpPr txBox="1"/>
              <p:nvPr/>
            </p:nvSpPr>
            <p:spPr bwMode="auto">
              <a:xfrm>
                <a:off x="995078" y="359017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7.5</a:t>
                </a:r>
              </a:p>
            </p:txBody>
          </p:sp>
          <p:sp>
            <p:nvSpPr>
              <p:cNvPr id="31848" name="TextBox 31847">
                <a:extLst>
                  <a:ext uri="{FF2B5EF4-FFF2-40B4-BE49-F238E27FC236}">
                    <a16:creationId xmlns:a16="http://schemas.microsoft.com/office/drawing/2014/main" id="{84736956-C530-FFD2-8AB6-C4D360ED6C67}"/>
                  </a:ext>
                </a:extLst>
              </p:cNvPr>
              <p:cNvSpPr txBox="1"/>
              <p:nvPr/>
            </p:nvSpPr>
            <p:spPr bwMode="auto">
              <a:xfrm>
                <a:off x="995078" y="4090259"/>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31849" name="TextBox 31848">
                <a:extLst>
                  <a:ext uri="{FF2B5EF4-FFF2-40B4-BE49-F238E27FC236}">
                    <a16:creationId xmlns:a16="http://schemas.microsoft.com/office/drawing/2014/main" id="{C49EE900-F6A2-3A57-D1E1-B15FE4EB856C}"/>
                  </a:ext>
                </a:extLst>
              </p:cNvPr>
              <p:cNvSpPr txBox="1"/>
              <p:nvPr/>
            </p:nvSpPr>
            <p:spPr bwMode="auto">
              <a:xfrm>
                <a:off x="995078" y="4575105"/>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a:t>
                </a:r>
              </a:p>
            </p:txBody>
          </p:sp>
          <p:sp>
            <p:nvSpPr>
              <p:cNvPr id="31850" name="TextBox 31849">
                <a:extLst>
                  <a:ext uri="{FF2B5EF4-FFF2-40B4-BE49-F238E27FC236}">
                    <a16:creationId xmlns:a16="http://schemas.microsoft.com/office/drawing/2014/main" id="{4250DE05-DE23-4F37-50AB-21710BFC50D1}"/>
                  </a:ext>
                </a:extLst>
              </p:cNvPr>
              <p:cNvSpPr txBox="1"/>
              <p:nvPr/>
            </p:nvSpPr>
            <p:spPr bwMode="auto">
              <a:xfrm>
                <a:off x="1131333" y="507511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sp>
          <p:nvSpPr>
            <p:cNvPr id="31822" name="TextBox 31821">
              <a:extLst>
                <a:ext uri="{FF2B5EF4-FFF2-40B4-BE49-F238E27FC236}">
                  <a16:creationId xmlns:a16="http://schemas.microsoft.com/office/drawing/2014/main" id="{800B4FA3-8507-D4B8-4D5F-4843E3F725BC}"/>
                </a:ext>
              </a:extLst>
            </p:cNvPr>
            <p:cNvSpPr txBox="1"/>
            <p:nvPr/>
          </p:nvSpPr>
          <p:spPr bwMode="auto">
            <a:xfrm>
              <a:off x="3273976" y="5447210"/>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31823" name="Group 31822">
              <a:extLst>
                <a:ext uri="{FF2B5EF4-FFF2-40B4-BE49-F238E27FC236}">
                  <a16:creationId xmlns:a16="http://schemas.microsoft.com/office/drawing/2014/main" id="{FD0A8B11-1F87-173F-7A8E-DF947EFBA9C0}"/>
                </a:ext>
              </a:extLst>
            </p:cNvPr>
            <p:cNvGrpSpPr/>
            <p:nvPr/>
          </p:nvGrpSpPr>
          <p:grpSpPr>
            <a:xfrm>
              <a:off x="1369491" y="5278558"/>
              <a:ext cx="4286139" cy="307777"/>
              <a:chOff x="1369491" y="5247022"/>
              <a:chExt cx="4286139" cy="307777"/>
            </a:xfrm>
          </p:grpSpPr>
          <p:sp>
            <p:nvSpPr>
              <p:cNvPr id="31839" name="TextBox 31838">
                <a:extLst>
                  <a:ext uri="{FF2B5EF4-FFF2-40B4-BE49-F238E27FC236}">
                    <a16:creationId xmlns:a16="http://schemas.microsoft.com/office/drawing/2014/main" id="{C3327B55-4D3B-B97D-3AAE-97F4A31A34B1}"/>
                  </a:ext>
                </a:extLst>
              </p:cNvPr>
              <p:cNvSpPr txBox="1"/>
              <p:nvPr/>
            </p:nvSpPr>
            <p:spPr bwMode="auto">
              <a:xfrm>
                <a:off x="1369491" y="5247022"/>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840" name="TextBox 31839">
                <a:extLst>
                  <a:ext uri="{FF2B5EF4-FFF2-40B4-BE49-F238E27FC236}">
                    <a16:creationId xmlns:a16="http://schemas.microsoft.com/office/drawing/2014/main" id="{FA5BC588-5C81-04CD-7F73-117F3955254E}"/>
                  </a:ext>
                </a:extLst>
              </p:cNvPr>
              <p:cNvSpPr txBox="1"/>
              <p:nvPr/>
            </p:nvSpPr>
            <p:spPr bwMode="auto">
              <a:xfrm>
                <a:off x="2314910"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1841" name="TextBox 31840">
                <a:extLst>
                  <a:ext uri="{FF2B5EF4-FFF2-40B4-BE49-F238E27FC236}">
                    <a16:creationId xmlns:a16="http://schemas.microsoft.com/office/drawing/2014/main" id="{DC6A01B0-3022-B8A9-54EC-81E22D483ED6}"/>
                  </a:ext>
                </a:extLst>
              </p:cNvPr>
              <p:cNvSpPr txBox="1"/>
              <p:nvPr/>
            </p:nvSpPr>
            <p:spPr bwMode="auto">
              <a:xfrm>
                <a:off x="3306014"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31842" name="TextBox 31841">
                <a:extLst>
                  <a:ext uri="{FF2B5EF4-FFF2-40B4-BE49-F238E27FC236}">
                    <a16:creationId xmlns:a16="http://schemas.microsoft.com/office/drawing/2014/main" id="{C93A09B4-AF7C-2486-0901-39F16A12E049}"/>
                  </a:ext>
                </a:extLst>
              </p:cNvPr>
              <p:cNvSpPr txBox="1"/>
              <p:nvPr/>
            </p:nvSpPr>
            <p:spPr bwMode="auto">
              <a:xfrm>
                <a:off x="4297118"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31843" name="TextBox 31842">
                <a:extLst>
                  <a:ext uri="{FF2B5EF4-FFF2-40B4-BE49-F238E27FC236}">
                    <a16:creationId xmlns:a16="http://schemas.microsoft.com/office/drawing/2014/main" id="{15107E55-B1DB-B154-D0BF-DFB299D9345E}"/>
                  </a:ext>
                </a:extLst>
              </p:cNvPr>
              <p:cNvSpPr txBox="1"/>
              <p:nvPr/>
            </p:nvSpPr>
            <p:spPr bwMode="auto">
              <a:xfrm>
                <a:off x="5288222"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grpSp>
        <p:sp>
          <p:nvSpPr>
            <p:cNvPr id="31824" name="Freeform: Shape 31823">
              <a:extLst>
                <a:ext uri="{FF2B5EF4-FFF2-40B4-BE49-F238E27FC236}">
                  <a16:creationId xmlns:a16="http://schemas.microsoft.com/office/drawing/2014/main" id="{3823A287-FF4A-DE1A-B3DE-47EA684E6BB7}"/>
                </a:ext>
              </a:extLst>
            </p:cNvPr>
            <p:cNvSpPr/>
            <p:nvPr/>
          </p:nvSpPr>
          <p:spPr bwMode="auto">
            <a:xfrm>
              <a:off x="1418572" y="2221962"/>
              <a:ext cx="4164348" cy="3010438"/>
            </a:xfrm>
            <a:custGeom>
              <a:avLst/>
              <a:gdLst>
                <a:gd name="connsiteX0" fmla="*/ 0 w 4175760"/>
                <a:gd name="connsiteY0" fmla="*/ 0 h 2966720"/>
                <a:gd name="connsiteX1" fmla="*/ 0 w 4175760"/>
                <a:gd name="connsiteY1" fmla="*/ 2966720 h 2966720"/>
                <a:gd name="connsiteX2" fmla="*/ 4175760 w 4175760"/>
                <a:gd name="connsiteY2" fmla="*/ 2966720 h 2966720"/>
              </a:gdLst>
              <a:ahLst/>
              <a:cxnLst>
                <a:cxn ang="0">
                  <a:pos x="connsiteX0" y="connsiteY0"/>
                </a:cxn>
                <a:cxn ang="0">
                  <a:pos x="connsiteX1" y="connsiteY1"/>
                </a:cxn>
                <a:cxn ang="0">
                  <a:pos x="connsiteX2" y="connsiteY2"/>
                </a:cxn>
              </a:cxnLst>
              <a:rect l="l" t="t" r="r" b="b"/>
              <a:pathLst>
                <a:path w="4175760" h="2966720">
                  <a:moveTo>
                    <a:pt x="0" y="0"/>
                  </a:moveTo>
                  <a:lnTo>
                    <a:pt x="0" y="2966720"/>
                  </a:lnTo>
                  <a:lnTo>
                    <a:pt x="4175760" y="296672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1825" name="Group 31824">
              <a:extLst>
                <a:ext uri="{FF2B5EF4-FFF2-40B4-BE49-F238E27FC236}">
                  <a16:creationId xmlns:a16="http://schemas.microsoft.com/office/drawing/2014/main" id="{4FA2C89F-9400-376D-D5C4-F8C4E0152B13}"/>
                </a:ext>
              </a:extLst>
            </p:cNvPr>
            <p:cNvGrpSpPr/>
            <p:nvPr/>
          </p:nvGrpSpPr>
          <p:grpSpPr>
            <a:xfrm>
              <a:off x="1327268" y="2275840"/>
              <a:ext cx="91304" cy="2951480"/>
              <a:chOff x="1049000" y="2275840"/>
              <a:chExt cx="716740" cy="2951480"/>
            </a:xfrm>
          </p:grpSpPr>
          <p:cxnSp>
            <p:nvCxnSpPr>
              <p:cNvPr id="31832" name="Straight Connector 31831">
                <a:extLst>
                  <a:ext uri="{FF2B5EF4-FFF2-40B4-BE49-F238E27FC236}">
                    <a16:creationId xmlns:a16="http://schemas.microsoft.com/office/drawing/2014/main" id="{1A6783AF-0336-7D8A-EECB-2BDE63D42F2F}"/>
                  </a:ext>
                </a:extLst>
              </p:cNvPr>
              <p:cNvCxnSpPr>
                <a:cxnSpLocks/>
              </p:cNvCxnSpPr>
              <p:nvPr/>
            </p:nvCxnSpPr>
            <p:spPr bwMode="auto">
              <a:xfrm>
                <a:off x="1049000" y="227584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1833" name="Straight Connector 31832">
                <a:extLst>
                  <a:ext uri="{FF2B5EF4-FFF2-40B4-BE49-F238E27FC236}">
                    <a16:creationId xmlns:a16="http://schemas.microsoft.com/office/drawing/2014/main" id="{F807B34C-CF70-BDDA-AE30-9DE8F918239D}"/>
                  </a:ext>
                </a:extLst>
              </p:cNvPr>
              <p:cNvCxnSpPr>
                <a:cxnSpLocks/>
              </p:cNvCxnSpPr>
              <p:nvPr/>
            </p:nvCxnSpPr>
            <p:spPr bwMode="auto">
              <a:xfrm>
                <a:off x="1049000" y="277876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1834" name="Straight Connector 31833">
                <a:extLst>
                  <a:ext uri="{FF2B5EF4-FFF2-40B4-BE49-F238E27FC236}">
                    <a16:creationId xmlns:a16="http://schemas.microsoft.com/office/drawing/2014/main" id="{0F5A03BB-0709-30D4-2FFC-F74B9A839620}"/>
                  </a:ext>
                </a:extLst>
              </p:cNvPr>
              <p:cNvCxnSpPr>
                <a:cxnSpLocks/>
              </p:cNvCxnSpPr>
              <p:nvPr/>
            </p:nvCxnSpPr>
            <p:spPr bwMode="auto">
              <a:xfrm>
                <a:off x="1049000" y="326136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1835" name="Straight Connector 31834">
                <a:extLst>
                  <a:ext uri="{FF2B5EF4-FFF2-40B4-BE49-F238E27FC236}">
                    <a16:creationId xmlns:a16="http://schemas.microsoft.com/office/drawing/2014/main" id="{77795797-FCD0-00BE-969F-9888973AE55A}"/>
                  </a:ext>
                </a:extLst>
              </p:cNvPr>
              <p:cNvCxnSpPr>
                <a:cxnSpLocks/>
              </p:cNvCxnSpPr>
              <p:nvPr/>
            </p:nvCxnSpPr>
            <p:spPr bwMode="auto">
              <a:xfrm>
                <a:off x="1049000" y="376428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1836" name="Straight Connector 31835">
                <a:extLst>
                  <a:ext uri="{FF2B5EF4-FFF2-40B4-BE49-F238E27FC236}">
                    <a16:creationId xmlns:a16="http://schemas.microsoft.com/office/drawing/2014/main" id="{FA7CD37B-DC3A-BAA9-E9DA-A372D0A3C5A4}"/>
                  </a:ext>
                </a:extLst>
              </p:cNvPr>
              <p:cNvCxnSpPr>
                <a:cxnSpLocks/>
              </p:cNvCxnSpPr>
              <p:nvPr/>
            </p:nvCxnSpPr>
            <p:spPr bwMode="auto">
              <a:xfrm>
                <a:off x="1049000" y="424180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1837" name="Straight Connector 31836">
                <a:extLst>
                  <a:ext uri="{FF2B5EF4-FFF2-40B4-BE49-F238E27FC236}">
                    <a16:creationId xmlns:a16="http://schemas.microsoft.com/office/drawing/2014/main" id="{15748BBF-0114-88E2-0E57-59CD1C379AD5}"/>
                  </a:ext>
                </a:extLst>
              </p:cNvPr>
              <p:cNvCxnSpPr>
                <a:cxnSpLocks/>
              </p:cNvCxnSpPr>
              <p:nvPr/>
            </p:nvCxnSpPr>
            <p:spPr bwMode="auto">
              <a:xfrm>
                <a:off x="1049000" y="472440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1838" name="Straight Connector 31837">
                <a:extLst>
                  <a:ext uri="{FF2B5EF4-FFF2-40B4-BE49-F238E27FC236}">
                    <a16:creationId xmlns:a16="http://schemas.microsoft.com/office/drawing/2014/main" id="{579E914E-F672-BC09-9042-B5A11247F4F5}"/>
                  </a:ext>
                </a:extLst>
              </p:cNvPr>
              <p:cNvCxnSpPr>
                <a:cxnSpLocks/>
              </p:cNvCxnSpPr>
              <p:nvPr/>
            </p:nvCxnSpPr>
            <p:spPr bwMode="auto">
              <a:xfrm>
                <a:off x="1049000" y="5227320"/>
                <a:ext cx="7167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826" name="Group 31825">
              <a:extLst>
                <a:ext uri="{FF2B5EF4-FFF2-40B4-BE49-F238E27FC236}">
                  <a16:creationId xmlns:a16="http://schemas.microsoft.com/office/drawing/2014/main" id="{3537AB41-ADDE-1FD3-D8F8-785A07DFCAE1}"/>
                </a:ext>
              </a:extLst>
            </p:cNvPr>
            <p:cNvGrpSpPr/>
            <p:nvPr/>
          </p:nvGrpSpPr>
          <p:grpSpPr>
            <a:xfrm rot="5400000">
              <a:off x="3436604" y="3294395"/>
              <a:ext cx="96523" cy="3962374"/>
              <a:chOff x="1049000" y="3261360"/>
              <a:chExt cx="716740" cy="1965960"/>
            </a:xfrm>
          </p:grpSpPr>
          <p:cxnSp>
            <p:nvCxnSpPr>
              <p:cNvPr id="31827" name="Straight Connector 31826">
                <a:extLst>
                  <a:ext uri="{FF2B5EF4-FFF2-40B4-BE49-F238E27FC236}">
                    <a16:creationId xmlns:a16="http://schemas.microsoft.com/office/drawing/2014/main" id="{13ECE942-43DA-71CA-176F-AA67D0F36A84}"/>
                  </a:ext>
                </a:extLst>
              </p:cNvPr>
              <p:cNvCxnSpPr>
                <a:cxnSpLocks/>
              </p:cNvCxnSpPr>
              <p:nvPr/>
            </p:nvCxnSpPr>
            <p:spPr bwMode="auto">
              <a:xfrm>
                <a:off x="1049000" y="326136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1828" name="Straight Connector 31827">
                <a:extLst>
                  <a:ext uri="{FF2B5EF4-FFF2-40B4-BE49-F238E27FC236}">
                    <a16:creationId xmlns:a16="http://schemas.microsoft.com/office/drawing/2014/main" id="{C9926083-9A0A-3A81-12D2-00EBB4DF3327}"/>
                  </a:ext>
                </a:extLst>
              </p:cNvPr>
              <p:cNvCxnSpPr>
                <a:cxnSpLocks/>
              </p:cNvCxnSpPr>
              <p:nvPr/>
            </p:nvCxnSpPr>
            <p:spPr bwMode="auto">
              <a:xfrm>
                <a:off x="1049000" y="3751677"/>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1829" name="Straight Connector 31828">
                <a:extLst>
                  <a:ext uri="{FF2B5EF4-FFF2-40B4-BE49-F238E27FC236}">
                    <a16:creationId xmlns:a16="http://schemas.microsoft.com/office/drawing/2014/main" id="{A53166E2-F719-025D-2767-0DA22B84D6CC}"/>
                  </a:ext>
                </a:extLst>
              </p:cNvPr>
              <p:cNvCxnSpPr>
                <a:cxnSpLocks/>
              </p:cNvCxnSpPr>
              <p:nvPr/>
            </p:nvCxnSpPr>
            <p:spPr bwMode="auto">
              <a:xfrm>
                <a:off x="1049000" y="424180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1830" name="Straight Connector 31829">
                <a:extLst>
                  <a:ext uri="{FF2B5EF4-FFF2-40B4-BE49-F238E27FC236}">
                    <a16:creationId xmlns:a16="http://schemas.microsoft.com/office/drawing/2014/main" id="{486D0620-C62C-5B07-F586-8FBE0CB5EA1C}"/>
                  </a:ext>
                </a:extLst>
              </p:cNvPr>
              <p:cNvCxnSpPr>
                <a:cxnSpLocks/>
              </p:cNvCxnSpPr>
              <p:nvPr/>
            </p:nvCxnSpPr>
            <p:spPr bwMode="auto">
              <a:xfrm>
                <a:off x="1049000" y="472440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1831" name="Straight Connector 31830">
                <a:extLst>
                  <a:ext uri="{FF2B5EF4-FFF2-40B4-BE49-F238E27FC236}">
                    <a16:creationId xmlns:a16="http://schemas.microsoft.com/office/drawing/2014/main" id="{9C90FE3D-DA69-F395-C8F8-8C3A6EE70B1C}"/>
                  </a:ext>
                </a:extLst>
              </p:cNvPr>
              <p:cNvCxnSpPr>
                <a:cxnSpLocks/>
              </p:cNvCxnSpPr>
              <p:nvPr/>
            </p:nvCxnSpPr>
            <p:spPr bwMode="auto">
              <a:xfrm>
                <a:off x="1049000" y="5227320"/>
                <a:ext cx="716740" cy="0"/>
              </a:xfrm>
              <a:prstGeom prst="line">
                <a:avLst/>
              </a:prstGeom>
              <a:noFill/>
              <a:ln w="28575" cap="flat" cmpd="sng" algn="ctr">
                <a:solidFill>
                  <a:schemeClr val="bg1"/>
                </a:solidFill>
                <a:prstDash val="solid"/>
                <a:round/>
                <a:headEnd type="none" w="med" len="med"/>
                <a:tailEnd type="none" w="med" len="med"/>
              </a:ln>
              <a:effectLst/>
            </p:spPr>
          </p:cxnSp>
        </p:grpSp>
      </p:grpSp>
      <p:sp>
        <p:nvSpPr>
          <p:cNvPr id="31851" name="TextBox 31850">
            <a:extLst>
              <a:ext uri="{FF2B5EF4-FFF2-40B4-BE49-F238E27FC236}">
                <a16:creationId xmlns:a16="http://schemas.microsoft.com/office/drawing/2014/main" id="{76ED0FCA-E0C5-F32C-CD2E-4037CB28B4B4}"/>
              </a:ext>
            </a:extLst>
          </p:cNvPr>
          <p:cNvSpPr txBox="1"/>
          <p:nvPr/>
        </p:nvSpPr>
        <p:spPr bwMode="auto">
          <a:xfrm>
            <a:off x="7539366" y="2131186"/>
            <a:ext cx="17016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POSITIVE (22 events)</a:t>
            </a:r>
          </a:p>
        </p:txBody>
      </p:sp>
      <p:cxnSp>
        <p:nvCxnSpPr>
          <p:cNvPr id="31852" name="Straight Connector 31851">
            <a:extLst>
              <a:ext uri="{FF2B5EF4-FFF2-40B4-BE49-F238E27FC236}">
                <a16:creationId xmlns:a16="http://schemas.microsoft.com/office/drawing/2014/main" id="{B37F2896-89B2-7E73-BFEF-ED699C1C7240}"/>
              </a:ext>
            </a:extLst>
          </p:cNvPr>
          <p:cNvCxnSpPr/>
          <p:nvPr/>
        </p:nvCxnSpPr>
        <p:spPr bwMode="auto">
          <a:xfrm>
            <a:off x="7210096" y="2285074"/>
            <a:ext cx="386080" cy="0"/>
          </a:xfrm>
          <a:prstGeom prst="line">
            <a:avLst/>
          </a:prstGeom>
          <a:noFill/>
          <a:ln w="28575" cap="flat" cmpd="sng" algn="ctr">
            <a:solidFill>
              <a:schemeClr val="accent1"/>
            </a:solidFill>
            <a:prstDash val="solid"/>
            <a:round/>
            <a:headEnd type="none" w="med" len="med"/>
            <a:tailEnd type="none" w="med" len="med"/>
          </a:ln>
          <a:effectLst/>
        </p:spPr>
      </p:cxnSp>
      <p:sp>
        <p:nvSpPr>
          <p:cNvPr id="31853" name="TextBox 31852">
            <a:extLst>
              <a:ext uri="{FF2B5EF4-FFF2-40B4-BE49-F238E27FC236}">
                <a16:creationId xmlns:a16="http://schemas.microsoft.com/office/drawing/2014/main" id="{A5D3214D-D9E4-5CA1-181A-523F150EBD42}"/>
              </a:ext>
            </a:extLst>
          </p:cNvPr>
          <p:cNvSpPr txBox="1"/>
          <p:nvPr/>
        </p:nvSpPr>
        <p:spPr bwMode="auto">
          <a:xfrm>
            <a:off x="9474812" y="2091174"/>
            <a:ext cx="6270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DRFI</a:t>
            </a:r>
          </a:p>
        </p:txBody>
      </p:sp>
      <p:grpSp>
        <p:nvGrpSpPr>
          <p:cNvPr id="31854" name="Group 31853">
            <a:extLst>
              <a:ext uri="{FF2B5EF4-FFF2-40B4-BE49-F238E27FC236}">
                <a16:creationId xmlns:a16="http://schemas.microsoft.com/office/drawing/2014/main" id="{36E3B7CD-478B-8547-682B-33D5A70A18D8}"/>
              </a:ext>
            </a:extLst>
          </p:cNvPr>
          <p:cNvGrpSpPr/>
          <p:nvPr/>
        </p:nvGrpSpPr>
        <p:grpSpPr>
          <a:xfrm>
            <a:off x="6979919" y="5696251"/>
            <a:ext cx="4423196" cy="307777"/>
            <a:chOff x="1278120" y="5247022"/>
            <a:chExt cx="4423196" cy="307777"/>
          </a:xfrm>
        </p:grpSpPr>
        <p:sp>
          <p:nvSpPr>
            <p:cNvPr id="31855" name="TextBox 31854">
              <a:extLst>
                <a:ext uri="{FF2B5EF4-FFF2-40B4-BE49-F238E27FC236}">
                  <a16:creationId xmlns:a16="http://schemas.microsoft.com/office/drawing/2014/main" id="{AEFEC96B-3992-833A-81C2-C398C5598E31}"/>
                </a:ext>
              </a:extLst>
            </p:cNvPr>
            <p:cNvSpPr txBox="1"/>
            <p:nvPr/>
          </p:nvSpPr>
          <p:spPr bwMode="auto">
            <a:xfrm>
              <a:off x="1278120"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516</a:t>
              </a:r>
            </a:p>
          </p:txBody>
        </p:sp>
        <p:sp>
          <p:nvSpPr>
            <p:cNvPr id="31856" name="TextBox 31855">
              <a:extLst>
                <a:ext uri="{FF2B5EF4-FFF2-40B4-BE49-F238E27FC236}">
                  <a16:creationId xmlns:a16="http://schemas.microsoft.com/office/drawing/2014/main" id="{CCC8FE94-DB51-3145-AACC-CCCB3C7D0F2D}"/>
                </a:ext>
              </a:extLst>
            </p:cNvPr>
            <p:cNvSpPr txBox="1"/>
            <p:nvPr/>
          </p:nvSpPr>
          <p:spPr bwMode="auto">
            <a:xfrm>
              <a:off x="2269224"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479</a:t>
              </a:r>
            </a:p>
          </p:txBody>
        </p:sp>
        <p:sp>
          <p:nvSpPr>
            <p:cNvPr id="31857" name="TextBox 31856">
              <a:extLst>
                <a:ext uri="{FF2B5EF4-FFF2-40B4-BE49-F238E27FC236}">
                  <a16:creationId xmlns:a16="http://schemas.microsoft.com/office/drawing/2014/main" id="{D40EFF07-74F0-43F3-6640-30D906549A01}"/>
                </a:ext>
              </a:extLst>
            </p:cNvPr>
            <p:cNvSpPr txBox="1"/>
            <p:nvPr/>
          </p:nvSpPr>
          <p:spPr bwMode="auto">
            <a:xfrm>
              <a:off x="3260328"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428</a:t>
              </a:r>
            </a:p>
          </p:txBody>
        </p:sp>
        <p:sp>
          <p:nvSpPr>
            <p:cNvPr id="31858" name="TextBox 31857">
              <a:extLst>
                <a:ext uri="{FF2B5EF4-FFF2-40B4-BE49-F238E27FC236}">
                  <a16:creationId xmlns:a16="http://schemas.microsoft.com/office/drawing/2014/main" id="{00B9867F-661F-70FF-23EB-FB0AA80E6D6A}"/>
                </a:ext>
              </a:extLst>
            </p:cNvPr>
            <p:cNvSpPr txBox="1"/>
            <p:nvPr/>
          </p:nvSpPr>
          <p:spPr bwMode="auto">
            <a:xfrm>
              <a:off x="4251432"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285</a:t>
              </a:r>
            </a:p>
          </p:txBody>
        </p:sp>
        <p:sp>
          <p:nvSpPr>
            <p:cNvPr id="31859" name="TextBox 31858">
              <a:extLst>
                <a:ext uri="{FF2B5EF4-FFF2-40B4-BE49-F238E27FC236}">
                  <a16:creationId xmlns:a16="http://schemas.microsoft.com/office/drawing/2014/main" id="{3F84EE8C-8AED-6666-A8A5-CED159512FB4}"/>
                </a:ext>
              </a:extLst>
            </p:cNvPr>
            <p:cNvSpPr txBox="1"/>
            <p:nvPr/>
          </p:nvSpPr>
          <p:spPr bwMode="auto">
            <a:xfrm>
              <a:off x="5242536"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153</a:t>
              </a:r>
            </a:p>
          </p:txBody>
        </p:sp>
      </p:grpSp>
      <p:sp>
        <p:nvSpPr>
          <p:cNvPr id="31860" name="TextBox 31859">
            <a:extLst>
              <a:ext uri="{FF2B5EF4-FFF2-40B4-BE49-F238E27FC236}">
                <a16:creationId xmlns:a16="http://schemas.microsoft.com/office/drawing/2014/main" id="{FDE98287-0D65-1B8B-C54D-8C5A29244357}"/>
              </a:ext>
            </a:extLst>
          </p:cNvPr>
          <p:cNvSpPr txBox="1"/>
          <p:nvPr/>
        </p:nvSpPr>
        <p:spPr bwMode="auto">
          <a:xfrm>
            <a:off x="6101054" y="5480808"/>
            <a:ext cx="154670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a:p>
            <a:pPr marL="0" marR="0" lvl="0" indent="0"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POSITIVE</a:t>
            </a:r>
          </a:p>
        </p:txBody>
      </p:sp>
      <p:sp>
        <p:nvSpPr>
          <p:cNvPr id="31861" name="TextBox 31860">
            <a:extLst>
              <a:ext uri="{FF2B5EF4-FFF2-40B4-BE49-F238E27FC236}">
                <a16:creationId xmlns:a16="http://schemas.microsoft.com/office/drawing/2014/main" id="{EF8E6E24-03E0-E272-B8F4-68288182CFEB}"/>
              </a:ext>
            </a:extLst>
          </p:cNvPr>
          <p:cNvSpPr txBox="1"/>
          <p:nvPr/>
        </p:nvSpPr>
        <p:spPr bwMode="auto">
          <a:xfrm>
            <a:off x="9861860" y="4319846"/>
            <a:ext cx="6415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4.5%</a:t>
            </a:r>
          </a:p>
        </p:txBody>
      </p:sp>
      <p:sp>
        <p:nvSpPr>
          <p:cNvPr id="31862" name="Freeform: Shape 31861">
            <a:extLst>
              <a:ext uri="{FF2B5EF4-FFF2-40B4-BE49-F238E27FC236}">
                <a16:creationId xmlns:a16="http://schemas.microsoft.com/office/drawing/2014/main" id="{8843DD27-8EE2-C723-FB3B-0886B37CCFA7}"/>
              </a:ext>
            </a:extLst>
          </p:cNvPr>
          <p:cNvSpPr/>
          <p:nvPr/>
        </p:nvSpPr>
        <p:spPr bwMode="auto">
          <a:xfrm>
            <a:off x="7372350" y="4260850"/>
            <a:ext cx="3829050" cy="958850"/>
          </a:xfrm>
          <a:custGeom>
            <a:avLst/>
            <a:gdLst>
              <a:gd name="connsiteX0" fmla="*/ 3829050 w 3829050"/>
              <a:gd name="connsiteY0" fmla="*/ 0 h 958850"/>
              <a:gd name="connsiteX1" fmla="*/ 3178175 w 3829050"/>
              <a:gd name="connsiteY1" fmla="*/ 0 h 958850"/>
              <a:gd name="connsiteX2" fmla="*/ 3178175 w 3829050"/>
              <a:gd name="connsiteY2" fmla="*/ 69850 h 958850"/>
              <a:gd name="connsiteX3" fmla="*/ 2428875 w 3829050"/>
              <a:gd name="connsiteY3" fmla="*/ 69850 h 958850"/>
              <a:gd name="connsiteX4" fmla="*/ 2428875 w 3829050"/>
              <a:gd name="connsiteY4" fmla="*/ 133350 h 958850"/>
              <a:gd name="connsiteX5" fmla="*/ 2343150 w 3829050"/>
              <a:gd name="connsiteY5" fmla="*/ 133350 h 958850"/>
              <a:gd name="connsiteX6" fmla="*/ 2343150 w 3829050"/>
              <a:gd name="connsiteY6" fmla="*/ 180975 h 958850"/>
              <a:gd name="connsiteX7" fmla="*/ 2171700 w 3829050"/>
              <a:gd name="connsiteY7" fmla="*/ 180975 h 958850"/>
              <a:gd name="connsiteX8" fmla="*/ 2171700 w 3829050"/>
              <a:gd name="connsiteY8" fmla="*/ 225425 h 958850"/>
              <a:gd name="connsiteX9" fmla="*/ 2019300 w 3829050"/>
              <a:gd name="connsiteY9" fmla="*/ 225425 h 958850"/>
              <a:gd name="connsiteX10" fmla="*/ 2019300 w 3829050"/>
              <a:gd name="connsiteY10" fmla="*/ 273050 h 958850"/>
              <a:gd name="connsiteX11" fmla="*/ 1755775 w 3829050"/>
              <a:gd name="connsiteY11" fmla="*/ 273050 h 958850"/>
              <a:gd name="connsiteX12" fmla="*/ 1755775 w 3829050"/>
              <a:gd name="connsiteY12" fmla="*/ 320675 h 958850"/>
              <a:gd name="connsiteX13" fmla="*/ 1511300 w 3829050"/>
              <a:gd name="connsiteY13" fmla="*/ 320675 h 958850"/>
              <a:gd name="connsiteX14" fmla="*/ 1511300 w 3829050"/>
              <a:gd name="connsiteY14" fmla="*/ 355600 h 958850"/>
              <a:gd name="connsiteX15" fmla="*/ 1422400 w 3829050"/>
              <a:gd name="connsiteY15" fmla="*/ 355600 h 958850"/>
              <a:gd name="connsiteX16" fmla="*/ 1422400 w 3829050"/>
              <a:gd name="connsiteY16" fmla="*/ 396875 h 958850"/>
              <a:gd name="connsiteX17" fmla="*/ 1174750 w 3829050"/>
              <a:gd name="connsiteY17" fmla="*/ 396875 h 958850"/>
              <a:gd name="connsiteX18" fmla="*/ 1174750 w 3829050"/>
              <a:gd name="connsiteY18" fmla="*/ 434975 h 958850"/>
              <a:gd name="connsiteX19" fmla="*/ 1082675 w 3829050"/>
              <a:gd name="connsiteY19" fmla="*/ 434975 h 958850"/>
              <a:gd name="connsiteX20" fmla="*/ 1082675 w 3829050"/>
              <a:gd name="connsiteY20" fmla="*/ 517525 h 958850"/>
              <a:gd name="connsiteX21" fmla="*/ 1006475 w 3829050"/>
              <a:gd name="connsiteY21" fmla="*/ 517525 h 958850"/>
              <a:gd name="connsiteX22" fmla="*/ 1006475 w 3829050"/>
              <a:gd name="connsiteY22" fmla="*/ 561975 h 958850"/>
              <a:gd name="connsiteX23" fmla="*/ 844550 w 3829050"/>
              <a:gd name="connsiteY23" fmla="*/ 561975 h 958850"/>
              <a:gd name="connsiteX24" fmla="*/ 844550 w 3829050"/>
              <a:gd name="connsiteY24" fmla="*/ 603250 h 958850"/>
              <a:gd name="connsiteX25" fmla="*/ 762000 w 3829050"/>
              <a:gd name="connsiteY25" fmla="*/ 603250 h 958850"/>
              <a:gd name="connsiteX26" fmla="*/ 762000 w 3829050"/>
              <a:gd name="connsiteY26" fmla="*/ 679450 h 958850"/>
              <a:gd name="connsiteX27" fmla="*/ 676275 w 3829050"/>
              <a:gd name="connsiteY27" fmla="*/ 679450 h 958850"/>
              <a:gd name="connsiteX28" fmla="*/ 676275 w 3829050"/>
              <a:gd name="connsiteY28" fmla="*/ 723900 h 958850"/>
              <a:gd name="connsiteX29" fmla="*/ 504825 w 3829050"/>
              <a:gd name="connsiteY29" fmla="*/ 723900 h 958850"/>
              <a:gd name="connsiteX30" fmla="*/ 504825 w 3829050"/>
              <a:gd name="connsiteY30" fmla="*/ 762000 h 958850"/>
              <a:gd name="connsiteX31" fmla="*/ 422275 w 3829050"/>
              <a:gd name="connsiteY31" fmla="*/ 762000 h 958850"/>
              <a:gd name="connsiteX32" fmla="*/ 422275 w 3829050"/>
              <a:gd name="connsiteY32" fmla="*/ 790575 h 958850"/>
              <a:gd name="connsiteX33" fmla="*/ 254000 w 3829050"/>
              <a:gd name="connsiteY33" fmla="*/ 790575 h 958850"/>
              <a:gd name="connsiteX34" fmla="*/ 254000 w 3829050"/>
              <a:gd name="connsiteY34" fmla="*/ 841375 h 958850"/>
              <a:gd name="connsiteX35" fmla="*/ 168275 w 3829050"/>
              <a:gd name="connsiteY35" fmla="*/ 841375 h 958850"/>
              <a:gd name="connsiteX36" fmla="*/ 168275 w 3829050"/>
              <a:gd name="connsiteY36" fmla="*/ 882650 h 958850"/>
              <a:gd name="connsiteX37" fmla="*/ 88900 w 3829050"/>
              <a:gd name="connsiteY37" fmla="*/ 882650 h 958850"/>
              <a:gd name="connsiteX38" fmla="*/ 88900 w 3829050"/>
              <a:gd name="connsiteY38" fmla="*/ 920750 h 958850"/>
              <a:gd name="connsiteX39" fmla="*/ 0 w 3829050"/>
              <a:gd name="connsiteY39" fmla="*/ 920750 h 958850"/>
              <a:gd name="connsiteX40" fmla="*/ 0 w 3829050"/>
              <a:gd name="connsiteY40" fmla="*/ 958850 h 95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29050" h="958850">
                <a:moveTo>
                  <a:pt x="3829050" y="0"/>
                </a:moveTo>
                <a:lnTo>
                  <a:pt x="3178175" y="0"/>
                </a:lnTo>
                <a:lnTo>
                  <a:pt x="3178175" y="69850"/>
                </a:lnTo>
                <a:lnTo>
                  <a:pt x="2428875" y="69850"/>
                </a:lnTo>
                <a:lnTo>
                  <a:pt x="2428875" y="133350"/>
                </a:lnTo>
                <a:lnTo>
                  <a:pt x="2343150" y="133350"/>
                </a:lnTo>
                <a:lnTo>
                  <a:pt x="2343150" y="180975"/>
                </a:lnTo>
                <a:lnTo>
                  <a:pt x="2171700" y="180975"/>
                </a:lnTo>
                <a:lnTo>
                  <a:pt x="2171700" y="225425"/>
                </a:lnTo>
                <a:lnTo>
                  <a:pt x="2019300" y="225425"/>
                </a:lnTo>
                <a:lnTo>
                  <a:pt x="2019300" y="273050"/>
                </a:lnTo>
                <a:lnTo>
                  <a:pt x="1755775" y="273050"/>
                </a:lnTo>
                <a:lnTo>
                  <a:pt x="1755775" y="320675"/>
                </a:lnTo>
                <a:lnTo>
                  <a:pt x="1511300" y="320675"/>
                </a:lnTo>
                <a:lnTo>
                  <a:pt x="1511300" y="355600"/>
                </a:lnTo>
                <a:lnTo>
                  <a:pt x="1422400" y="355600"/>
                </a:lnTo>
                <a:lnTo>
                  <a:pt x="1422400" y="396875"/>
                </a:lnTo>
                <a:lnTo>
                  <a:pt x="1174750" y="396875"/>
                </a:lnTo>
                <a:lnTo>
                  <a:pt x="1174750" y="434975"/>
                </a:lnTo>
                <a:lnTo>
                  <a:pt x="1082675" y="434975"/>
                </a:lnTo>
                <a:lnTo>
                  <a:pt x="1082675" y="517525"/>
                </a:lnTo>
                <a:lnTo>
                  <a:pt x="1006475" y="517525"/>
                </a:lnTo>
                <a:lnTo>
                  <a:pt x="1006475" y="561975"/>
                </a:lnTo>
                <a:lnTo>
                  <a:pt x="844550" y="561975"/>
                </a:lnTo>
                <a:lnTo>
                  <a:pt x="844550" y="603250"/>
                </a:lnTo>
                <a:lnTo>
                  <a:pt x="762000" y="603250"/>
                </a:lnTo>
                <a:lnTo>
                  <a:pt x="762000" y="679450"/>
                </a:lnTo>
                <a:lnTo>
                  <a:pt x="676275" y="679450"/>
                </a:lnTo>
                <a:lnTo>
                  <a:pt x="676275" y="723900"/>
                </a:lnTo>
                <a:lnTo>
                  <a:pt x="504825" y="723900"/>
                </a:lnTo>
                <a:lnTo>
                  <a:pt x="504825" y="762000"/>
                </a:lnTo>
                <a:lnTo>
                  <a:pt x="422275" y="762000"/>
                </a:lnTo>
                <a:lnTo>
                  <a:pt x="422275" y="790575"/>
                </a:lnTo>
                <a:lnTo>
                  <a:pt x="254000" y="790575"/>
                </a:lnTo>
                <a:lnTo>
                  <a:pt x="254000" y="841375"/>
                </a:lnTo>
                <a:lnTo>
                  <a:pt x="168275" y="841375"/>
                </a:lnTo>
                <a:lnTo>
                  <a:pt x="168275" y="882650"/>
                </a:lnTo>
                <a:lnTo>
                  <a:pt x="88900" y="882650"/>
                </a:lnTo>
                <a:lnTo>
                  <a:pt x="88900" y="920750"/>
                </a:lnTo>
                <a:lnTo>
                  <a:pt x="0" y="920750"/>
                </a:lnTo>
                <a:lnTo>
                  <a:pt x="0" y="95885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63" name="Freeform: Shape 31862">
            <a:extLst>
              <a:ext uri="{FF2B5EF4-FFF2-40B4-BE49-F238E27FC236}">
                <a16:creationId xmlns:a16="http://schemas.microsoft.com/office/drawing/2014/main" id="{C74BB09F-EBC9-7870-845F-304F6FC5BF25}"/>
              </a:ext>
            </a:extLst>
          </p:cNvPr>
          <p:cNvSpPr/>
          <p:nvPr/>
        </p:nvSpPr>
        <p:spPr bwMode="auto">
          <a:xfrm>
            <a:off x="1679575" y="3302000"/>
            <a:ext cx="3800475" cy="1911350"/>
          </a:xfrm>
          <a:custGeom>
            <a:avLst/>
            <a:gdLst>
              <a:gd name="connsiteX0" fmla="*/ 3800475 w 3800475"/>
              <a:gd name="connsiteY0" fmla="*/ 0 h 1911350"/>
              <a:gd name="connsiteX1" fmla="*/ 3635375 w 3800475"/>
              <a:gd name="connsiteY1" fmla="*/ 0 h 1911350"/>
              <a:gd name="connsiteX2" fmla="*/ 3635375 w 3800475"/>
              <a:gd name="connsiteY2" fmla="*/ 98425 h 1911350"/>
              <a:gd name="connsiteX3" fmla="*/ 3219450 w 3800475"/>
              <a:gd name="connsiteY3" fmla="*/ 98425 h 1911350"/>
              <a:gd name="connsiteX4" fmla="*/ 3219450 w 3800475"/>
              <a:gd name="connsiteY4" fmla="*/ 171450 h 1911350"/>
              <a:gd name="connsiteX5" fmla="*/ 2562225 w 3800475"/>
              <a:gd name="connsiteY5" fmla="*/ 171450 h 1911350"/>
              <a:gd name="connsiteX6" fmla="*/ 2562225 w 3800475"/>
              <a:gd name="connsiteY6" fmla="*/ 231775 h 1911350"/>
              <a:gd name="connsiteX7" fmla="*/ 2387600 w 3800475"/>
              <a:gd name="connsiteY7" fmla="*/ 231775 h 1911350"/>
              <a:gd name="connsiteX8" fmla="*/ 2387600 w 3800475"/>
              <a:gd name="connsiteY8" fmla="*/ 292100 h 1911350"/>
              <a:gd name="connsiteX9" fmla="*/ 2308225 w 3800475"/>
              <a:gd name="connsiteY9" fmla="*/ 292100 h 1911350"/>
              <a:gd name="connsiteX10" fmla="*/ 2308225 w 3800475"/>
              <a:gd name="connsiteY10" fmla="*/ 434975 h 1911350"/>
              <a:gd name="connsiteX11" fmla="*/ 2146300 w 3800475"/>
              <a:gd name="connsiteY11" fmla="*/ 434975 h 1911350"/>
              <a:gd name="connsiteX12" fmla="*/ 2146300 w 3800475"/>
              <a:gd name="connsiteY12" fmla="*/ 485775 h 1911350"/>
              <a:gd name="connsiteX13" fmla="*/ 1978025 w 3800475"/>
              <a:gd name="connsiteY13" fmla="*/ 485775 h 1911350"/>
              <a:gd name="connsiteX14" fmla="*/ 1978025 w 3800475"/>
              <a:gd name="connsiteY14" fmla="*/ 571500 h 1911350"/>
              <a:gd name="connsiteX15" fmla="*/ 1816100 w 3800475"/>
              <a:gd name="connsiteY15" fmla="*/ 571500 h 1911350"/>
              <a:gd name="connsiteX16" fmla="*/ 1816100 w 3800475"/>
              <a:gd name="connsiteY16" fmla="*/ 622300 h 1911350"/>
              <a:gd name="connsiteX17" fmla="*/ 1727200 w 3800475"/>
              <a:gd name="connsiteY17" fmla="*/ 622300 h 1911350"/>
              <a:gd name="connsiteX18" fmla="*/ 1727200 w 3800475"/>
              <a:gd name="connsiteY18" fmla="*/ 657225 h 1911350"/>
              <a:gd name="connsiteX19" fmla="*/ 1476375 w 3800475"/>
              <a:gd name="connsiteY19" fmla="*/ 657225 h 1911350"/>
              <a:gd name="connsiteX20" fmla="*/ 1476375 w 3800475"/>
              <a:gd name="connsiteY20" fmla="*/ 695325 h 1911350"/>
              <a:gd name="connsiteX21" fmla="*/ 1393825 w 3800475"/>
              <a:gd name="connsiteY21" fmla="*/ 695325 h 1911350"/>
              <a:gd name="connsiteX22" fmla="*/ 1393825 w 3800475"/>
              <a:gd name="connsiteY22" fmla="*/ 777875 h 1911350"/>
              <a:gd name="connsiteX23" fmla="*/ 1317625 w 3800475"/>
              <a:gd name="connsiteY23" fmla="*/ 777875 h 1911350"/>
              <a:gd name="connsiteX24" fmla="*/ 1317625 w 3800475"/>
              <a:gd name="connsiteY24" fmla="*/ 815975 h 1911350"/>
              <a:gd name="connsiteX25" fmla="*/ 1228725 w 3800475"/>
              <a:gd name="connsiteY25" fmla="*/ 815975 h 1911350"/>
              <a:gd name="connsiteX26" fmla="*/ 1228725 w 3800475"/>
              <a:gd name="connsiteY26" fmla="*/ 895350 h 1911350"/>
              <a:gd name="connsiteX27" fmla="*/ 1152525 w 3800475"/>
              <a:gd name="connsiteY27" fmla="*/ 895350 h 1911350"/>
              <a:gd name="connsiteX28" fmla="*/ 1152525 w 3800475"/>
              <a:gd name="connsiteY28" fmla="*/ 1016000 h 1911350"/>
              <a:gd name="connsiteX29" fmla="*/ 1063625 w 3800475"/>
              <a:gd name="connsiteY29" fmla="*/ 1016000 h 1911350"/>
              <a:gd name="connsiteX30" fmla="*/ 1063625 w 3800475"/>
              <a:gd name="connsiteY30" fmla="*/ 1139825 h 1911350"/>
              <a:gd name="connsiteX31" fmla="*/ 984250 w 3800475"/>
              <a:gd name="connsiteY31" fmla="*/ 1139825 h 1911350"/>
              <a:gd name="connsiteX32" fmla="*/ 984250 w 3800475"/>
              <a:gd name="connsiteY32" fmla="*/ 1177925 h 1911350"/>
              <a:gd name="connsiteX33" fmla="*/ 815975 w 3800475"/>
              <a:gd name="connsiteY33" fmla="*/ 1177925 h 1911350"/>
              <a:gd name="connsiteX34" fmla="*/ 815975 w 3800475"/>
              <a:gd name="connsiteY34" fmla="*/ 1336675 h 1911350"/>
              <a:gd name="connsiteX35" fmla="*/ 739775 w 3800475"/>
              <a:gd name="connsiteY35" fmla="*/ 1336675 h 1911350"/>
              <a:gd name="connsiteX36" fmla="*/ 739775 w 3800475"/>
              <a:gd name="connsiteY36" fmla="*/ 1463675 h 1911350"/>
              <a:gd name="connsiteX37" fmla="*/ 660400 w 3800475"/>
              <a:gd name="connsiteY37" fmla="*/ 1463675 h 1911350"/>
              <a:gd name="connsiteX38" fmla="*/ 660400 w 3800475"/>
              <a:gd name="connsiteY38" fmla="*/ 1498600 h 1911350"/>
              <a:gd name="connsiteX39" fmla="*/ 495300 w 3800475"/>
              <a:gd name="connsiteY39" fmla="*/ 1498600 h 1911350"/>
              <a:gd name="connsiteX40" fmla="*/ 495300 w 3800475"/>
              <a:gd name="connsiteY40" fmla="*/ 1539875 h 1911350"/>
              <a:gd name="connsiteX41" fmla="*/ 412750 w 3800475"/>
              <a:gd name="connsiteY41" fmla="*/ 1539875 h 1911350"/>
              <a:gd name="connsiteX42" fmla="*/ 412750 w 3800475"/>
              <a:gd name="connsiteY42" fmla="*/ 1619250 h 1911350"/>
              <a:gd name="connsiteX43" fmla="*/ 320675 w 3800475"/>
              <a:gd name="connsiteY43" fmla="*/ 1619250 h 1911350"/>
              <a:gd name="connsiteX44" fmla="*/ 320675 w 3800475"/>
              <a:gd name="connsiteY44" fmla="*/ 1663700 h 1911350"/>
              <a:gd name="connsiteX45" fmla="*/ 238125 w 3800475"/>
              <a:gd name="connsiteY45" fmla="*/ 1663700 h 1911350"/>
              <a:gd name="connsiteX46" fmla="*/ 238125 w 3800475"/>
              <a:gd name="connsiteY46" fmla="*/ 1825625 h 1911350"/>
              <a:gd name="connsiteX47" fmla="*/ 158750 w 3800475"/>
              <a:gd name="connsiteY47" fmla="*/ 1825625 h 1911350"/>
              <a:gd name="connsiteX48" fmla="*/ 158750 w 3800475"/>
              <a:gd name="connsiteY48" fmla="*/ 1857375 h 1911350"/>
              <a:gd name="connsiteX49" fmla="*/ 73025 w 3800475"/>
              <a:gd name="connsiteY49" fmla="*/ 1857375 h 1911350"/>
              <a:gd name="connsiteX50" fmla="*/ 73025 w 3800475"/>
              <a:gd name="connsiteY50" fmla="*/ 1895475 h 1911350"/>
              <a:gd name="connsiteX51" fmla="*/ 0 w 3800475"/>
              <a:gd name="connsiteY51" fmla="*/ 1895475 h 1911350"/>
              <a:gd name="connsiteX52" fmla="*/ 0 w 3800475"/>
              <a:gd name="connsiteY52" fmla="*/ 1911350 h 191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00475" h="1911350">
                <a:moveTo>
                  <a:pt x="3800475" y="0"/>
                </a:moveTo>
                <a:lnTo>
                  <a:pt x="3635375" y="0"/>
                </a:lnTo>
                <a:lnTo>
                  <a:pt x="3635375" y="98425"/>
                </a:lnTo>
                <a:lnTo>
                  <a:pt x="3219450" y="98425"/>
                </a:lnTo>
                <a:lnTo>
                  <a:pt x="3219450" y="171450"/>
                </a:lnTo>
                <a:lnTo>
                  <a:pt x="2562225" y="171450"/>
                </a:lnTo>
                <a:lnTo>
                  <a:pt x="2562225" y="231775"/>
                </a:lnTo>
                <a:lnTo>
                  <a:pt x="2387600" y="231775"/>
                </a:lnTo>
                <a:lnTo>
                  <a:pt x="2387600" y="292100"/>
                </a:lnTo>
                <a:lnTo>
                  <a:pt x="2308225" y="292100"/>
                </a:lnTo>
                <a:lnTo>
                  <a:pt x="2308225" y="434975"/>
                </a:lnTo>
                <a:lnTo>
                  <a:pt x="2146300" y="434975"/>
                </a:lnTo>
                <a:lnTo>
                  <a:pt x="2146300" y="485775"/>
                </a:lnTo>
                <a:lnTo>
                  <a:pt x="1978025" y="485775"/>
                </a:lnTo>
                <a:lnTo>
                  <a:pt x="1978025" y="571500"/>
                </a:lnTo>
                <a:lnTo>
                  <a:pt x="1816100" y="571500"/>
                </a:lnTo>
                <a:lnTo>
                  <a:pt x="1816100" y="622300"/>
                </a:lnTo>
                <a:lnTo>
                  <a:pt x="1727200" y="622300"/>
                </a:lnTo>
                <a:lnTo>
                  <a:pt x="1727200" y="657225"/>
                </a:lnTo>
                <a:lnTo>
                  <a:pt x="1476375" y="657225"/>
                </a:lnTo>
                <a:lnTo>
                  <a:pt x="1476375" y="695325"/>
                </a:lnTo>
                <a:lnTo>
                  <a:pt x="1393825" y="695325"/>
                </a:lnTo>
                <a:lnTo>
                  <a:pt x="1393825" y="777875"/>
                </a:lnTo>
                <a:lnTo>
                  <a:pt x="1317625" y="777875"/>
                </a:lnTo>
                <a:lnTo>
                  <a:pt x="1317625" y="815975"/>
                </a:lnTo>
                <a:lnTo>
                  <a:pt x="1228725" y="815975"/>
                </a:lnTo>
                <a:lnTo>
                  <a:pt x="1228725" y="895350"/>
                </a:lnTo>
                <a:lnTo>
                  <a:pt x="1152525" y="895350"/>
                </a:lnTo>
                <a:lnTo>
                  <a:pt x="1152525" y="1016000"/>
                </a:lnTo>
                <a:lnTo>
                  <a:pt x="1063625" y="1016000"/>
                </a:lnTo>
                <a:lnTo>
                  <a:pt x="1063625" y="1139825"/>
                </a:lnTo>
                <a:lnTo>
                  <a:pt x="984250" y="1139825"/>
                </a:lnTo>
                <a:lnTo>
                  <a:pt x="984250" y="1177925"/>
                </a:lnTo>
                <a:lnTo>
                  <a:pt x="815975" y="1177925"/>
                </a:lnTo>
                <a:lnTo>
                  <a:pt x="815975" y="1336675"/>
                </a:lnTo>
                <a:lnTo>
                  <a:pt x="739775" y="1336675"/>
                </a:lnTo>
                <a:lnTo>
                  <a:pt x="739775" y="1463675"/>
                </a:lnTo>
                <a:lnTo>
                  <a:pt x="660400" y="1463675"/>
                </a:lnTo>
                <a:lnTo>
                  <a:pt x="660400" y="1498600"/>
                </a:lnTo>
                <a:lnTo>
                  <a:pt x="495300" y="1498600"/>
                </a:lnTo>
                <a:lnTo>
                  <a:pt x="495300" y="1539875"/>
                </a:lnTo>
                <a:lnTo>
                  <a:pt x="412750" y="1539875"/>
                </a:lnTo>
                <a:lnTo>
                  <a:pt x="412750" y="1619250"/>
                </a:lnTo>
                <a:lnTo>
                  <a:pt x="320675" y="1619250"/>
                </a:lnTo>
                <a:lnTo>
                  <a:pt x="320675" y="1663700"/>
                </a:lnTo>
                <a:lnTo>
                  <a:pt x="238125" y="1663700"/>
                </a:lnTo>
                <a:lnTo>
                  <a:pt x="238125" y="1825625"/>
                </a:lnTo>
                <a:lnTo>
                  <a:pt x="158750" y="1825625"/>
                </a:lnTo>
                <a:lnTo>
                  <a:pt x="158750" y="1857375"/>
                </a:lnTo>
                <a:lnTo>
                  <a:pt x="73025" y="1857375"/>
                </a:lnTo>
                <a:lnTo>
                  <a:pt x="73025" y="1895475"/>
                </a:lnTo>
                <a:lnTo>
                  <a:pt x="0" y="1895475"/>
                </a:lnTo>
                <a:lnTo>
                  <a:pt x="0" y="191135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3021609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096A0F-D8A1-C827-79BD-9CC7A451C869}"/>
              </a:ext>
            </a:extLst>
          </p:cNvPr>
          <p:cNvSpPr>
            <a:spLocks noGrp="1"/>
          </p:cNvSpPr>
          <p:nvPr>
            <p:ph type="title"/>
          </p:nvPr>
        </p:nvSpPr>
        <p:spPr/>
        <p:txBody>
          <a:bodyPr/>
          <a:lstStyle/>
          <a:p>
            <a:r>
              <a:rPr lang="en-IN" dirty="0"/>
              <a:t>POSITIVE: BCFI and DRFI </a:t>
            </a:r>
            <a:br>
              <a:rPr lang="en-IN" dirty="0"/>
            </a:br>
            <a:r>
              <a:rPr lang="en-IN" dirty="0"/>
              <a:t>Compared With SOFT/TEXT Studies</a:t>
            </a:r>
          </a:p>
        </p:txBody>
      </p:sp>
      <p:sp>
        <p:nvSpPr>
          <p:cNvPr id="6" name="Text Box 15">
            <a:extLst>
              <a:ext uri="{FF2B5EF4-FFF2-40B4-BE49-F238E27FC236}">
                <a16:creationId xmlns:a16="http://schemas.microsoft.com/office/drawing/2014/main" id="{1A13F00B-9CAD-97DE-6129-E9BCF64C6714}"/>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da-DK"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Sun. Breast. 2020;53:1. 2. Partridge</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SABCS 2022. Abstr GS4-09.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25" name="Content Placeholder 2">
            <a:extLst>
              <a:ext uri="{FF2B5EF4-FFF2-40B4-BE49-F238E27FC236}">
                <a16:creationId xmlns:a16="http://schemas.microsoft.com/office/drawing/2014/main" id="{EFB72C3C-91F2-C0AD-4587-0FC0095C6401}"/>
              </a:ext>
            </a:extLst>
          </p:cNvPr>
          <p:cNvSpPr>
            <a:spLocks noGrp="1"/>
          </p:cNvSpPr>
          <p:nvPr>
            <p:ph idx="1"/>
          </p:nvPr>
        </p:nvSpPr>
        <p:spPr>
          <a:xfrm>
            <a:off x="604675" y="1513047"/>
            <a:ext cx="10877529" cy="4650686"/>
          </a:xfrm>
        </p:spPr>
        <p:txBody>
          <a:bodyPr/>
          <a:lstStyle/>
          <a:p>
            <a:r>
              <a:rPr lang="en-IN" dirty="0"/>
              <a:t>SOFT/TEXT: 1499 patients with no ET interruption (external cohort)</a:t>
            </a:r>
            <a:r>
              <a:rPr lang="en-IN" baseline="30000" dirty="0"/>
              <a:t>1</a:t>
            </a:r>
            <a:endParaRPr lang="en-IN" dirty="0"/>
          </a:p>
        </p:txBody>
      </p:sp>
      <p:grpSp>
        <p:nvGrpSpPr>
          <p:cNvPr id="226" name="Group 225">
            <a:extLst>
              <a:ext uri="{FF2B5EF4-FFF2-40B4-BE49-F238E27FC236}">
                <a16:creationId xmlns:a16="http://schemas.microsoft.com/office/drawing/2014/main" id="{8253FFF1-01F5-B7A6-BCCC-F52760275F32}"/>
              </a:ext>
            </a:extLst>
          </p:cNvPr>
          <p:cNvGrpSpPr/>
          <p:nvPr/>
        </p:nvGrpSpPr>
        <p:grpSpPr>
          <a:xfrm>
            <a:off x="676098" y="2110865"/>
            <a:ext cx="4979532" cy="3644122"/>
            <a:chOff x="676098" y="2110865"/>
            <a:chExt cx="4979532" cy="3644122"/>
          </a:xfrm>
        </p:grpSpPr>
        <p:sp>
          <p:nvSpPr>
            <p:cNvPr id="227" name="TextBox 226">
              <a:extLst>
                <a:ext uri="{FF2B5EF4-FFF2-40B4-BE49-F238E27FC236}">
                  <a16:creationId xmlns:a16="http://schemas.microsoft.com/office/drawing/2014/main" id="{3A323B2E-42A0-C231-1AF1-FA37AE494DDF}"/>
                </a:ext>
              </a:extLst>
            </p:cNvPr>
            <p:cNvSpPr txBox="1"/>
            <p:nvPr/>
          </p:nvSpPr>
          <p:spPr bwMode="auto">
            <a:xfrm rot="16200000">
              <a:off x="-708223" y="3571993"/>
              <a:ext cx="3076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Cumulative Incidence of BCFI Event (%)</a:t>
              </a:r>
            </a:p>
          </p:txBody>
        </p:sp>
        <p:grpSp>
          <p:nvGrpSpPr>
            <p:cNvPr id="228" name="Group 227">
              <a:extLst>
                <a:ext uri="{FF2B5EF4-FFF2-40B4-BE49-F238E27FC236}">
                  <a16:creationId xmlns:a16="http://schemas.microsoft.com/office/drawing/2014/main" id="{F2E9ED6C-19E9-E10C-80CD-A2FA70E68525}"/>
                </a:ext>
              </a:extLst>
            </p:cNvPr>
            <p:cNvGrpSpPr/>
            <p:nvPr/>
          </p:nvGrpSpPr>
          <p:grpSpPr>
            <a:xfrm>
              <a:off x="903706" y="2110865"/>
              <a:ext cx="503664" cy="3272024"/>
              <a:chOff x="903706" y="2110865"/>
              <a:chExt cx="503664" cy="3272024"/>
            </a:xfrm>
          </p:grpSpPr>
          <p:sp>
            <p:nvSpPr>
              <p:cNvPr id="251" name="TextBox 250">
                <a:extLst>
                  <a:ext uri="{FF2B5EF4-FFF2-40B4-BE49-F238E27FC236}">
                    <a16:creationId xmlns:a16="http://schemas.microsoft.com/office/drawing/2014/main" id="{5AA15849-D2DC-AE68-366F-77A4FCC740DA}"/>
                  </a:ext>
                </a:extLst>
              </p:cNvPr>
              <p:cNvSpPr txBox="1"/>
              <p:nvPr/>
            </p:nvSpPr>
            <p:spPr bwMode="auto">
              <a:xfrm>
                <a:off x="903707" y="2110865"/>
                <a:ext cx="5036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15.0</a:t>
                </a:r>
              </a:p>
            </p:txBody>
          </p:sp>
          <p:sp>
            <p:nvSpPr>
              <p:cNvPr id="252" name="TextBox 251">
                <a:extLst>
                  <a:ext uri="{FF2B5EF4-FFF2-40B4-BE49-F238E27FC236}">
                    <a16:creationId xmlns:a16="http://schemas.microsoft.com/office/drawing/2014/main" id="{E6F4DC54-FA76-51AD-8AB8-D39118285F51}"/>
                  </a:ext>
                </a:extLst>
              </p:cNvPr>
              <p:cNvSpPr txBox="1"/>
              <p:nvPr/>
            </p:nvSpPr>
            <p:spPr bwMode="auto">
              <a:xfrm>
                <a:off x="903706" y="2595711"/>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12.5</a:t>
                </a:r>
              </a:p>
            </p:txBody>
          </p:sp>
          <p:sp>
            <p:nvSpPr>
              <p:cNvPr id="253" name="TextBox 252">
                <a:extLst>
                  <a:ext uri="{FF2B5EF4-FFF2-40B4-BE49-F238E27FC236}">
                    <a16:creationId xmlns:a16="http://schemas.microsoft.com/office/drawing/2014/main" id="{6D9CBBF8-6FF3-8958-C4E6-CFF20E118339}"/>
                  </a:ext>
                </a:extLst>
              </p:cNvPr>
              <p:cNvSpPr txBox="1"/>
              <p:nvPr/>
            </p:nvSpPr>
            <p:spPr bwMode="auto">
              <a:xfrm>
                <a:off x="903706" y="3105327"/>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254" name="TextBox 253">
                <a:extLst>
                  <a:ext uri="{FF2B5EF4-FFF2-40B4-BE49-F238E27FC236}">
                    <a16:creationId xmlns:a16="http://schemas.microsoft.com/office/drawing/2014/main" id="{CBCC00EA-1F02-F5EB-97E0-2794574F6D17}"/>
                  </a:ext>
                </a:extLst>
              </p:cNvPr>
              <p:cNvSpPr txBox="1"/>
              <p:nvPr/>
            </p:nvSpPr>
            <p:spPr bwMode="auto">
              <a:xfrm>
                <a:off x="995078" y="359017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7.5</a:t>
                </a:r>
              </a:p>
            </p:txBody>
          </p:sp>
          <p:sp>
            <p:nvSpPr>
              <p:cNvPr id="255" name="TextBox 254">
                <a:extLst>
                  <a:ext uri="{FF2B5EF4-FFF2-40B4-BE49-F238E27FC236}">
                    <a16:creationId xmlns:a16="http://schemas.microsoft.com/office/drawing/2014/main" id="{3BD3BD37-BF26-7BF6-AA90-171EA3346B05}"/>
                  </a:ext>
                </a:extLst>
              </p:cNvPr>
              <p:cNvSpPr txBox="1"/>
              <p:nvPr/>
            </p:nvSpPr>
            <p:spPr bwMode="auto">
              <a:xfrm>
                <a:off x="995078" y="4090259"/>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256" name="TextBox 255">
                <a:extLst>
                  <a:ext uri="{FF2B5EF4-FFF2-40B4-BE49-F238E27FC236}">
                    <a16:creationId xmlns:a16="http://schemas.microsoft.com/office/drawing/2014/main" id="{EF8B6D50-B61B-F40E-0876-A3F0C16C0A49}"/>
                  </a:ext>
                </a:extLst>
              </p:cNvPr>
              <p:cNvSpPr txBox="1"/>
              <p:nvPr/>
            </p:nvSpPr>
            <p:spPr bwMode="auto">
              <a:xfrm>
                <a:off x="995078" y="4575105"/>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a:t>
                </a:r>
              </a:p>
            </p:txBody>
          </p:sp>
          <p:sp>
            <p:nvSpPr>
              <p:cNvPr id="257" name="TextBox 256">
                <a:extLst>
                  <a:ext uri="{FF2B5EF4-FFF2-40B4-BE49-F238E27FC236}">
                    <a16:creationId xmlns:a16="http://schemas.microsoft.com/office/drawing/2014/main" id="{E87FFDCE-AA0F-DEC4-7D65-6E0AD8D67108}"/>
                  </a:ext>
                </a:extLst>
              </p:cNvPr>
              <p:cNvSpPr txBox="1"/>
              <p:nvPr/>
            </p:nvSpPr>
            <p:spPr bwMode="auto">
              <a:xfrm>
                <a:off x="1131333" y="507511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sp>
          <p:nvSpPr>
            <p:cNvPr id="229" name="TextBox 228">
              <a:extLst>
                <a:ext uri="{FF2B5EF4-FFF2-40B4-BE49-F238E27FC236}">
                  <a16:creationId xmlns:a16="http://schemas.microsoft.com/office/drawing/2014/main" id="{9BF93708-23CB-2D8D-78E8-9267F80C5547}"/>
                </a:ext>
              </a:extLst>
            </p:cNvPr>
            <p:cNvSpPr txBox="1"/>
            <p:nvPr/>
          </p:nvSpPr>
          <p:spPr bwMode="auto">
            <a:xfrm>
              <a:off x="3273976" y="5447210"/>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230" name="Group 229">
              <a:extLst>
                <a:ext uri="{FF2B5EF4-FFF2-40B4-BE49-F238E27FC236}">
                  <a16:creationId xmlns:a16="http://schemas.microsoft.com/office/drawing/2014/main" id="{A9A19CFD-528B-51F6-FCB9-B1C7651EBFF2}"/>
                </a:ext>
              </a:extLst>
            </p:cNvPr>
            <p:cNvGrpSpPr/>
            <p:nvPr/>
          </p:nvGrpSpPr>
          <p:grpSpPr>
            <a:xfrm>
              <a:off x="1369491" y="5278558"/>
              <a:ext cx="4286139" cy="307777"/>
              <a:chOff x="1369491" y="5247022"/>
              <a:chExt cx="4286139" cy="307777"/>
            </a:xfrm>
          </p:grpSpPr>
          <p:sp>
            <p:nvSpPr>
              <p:cNvPr id="246" name="TextBox 245">
                <a:extLst>
                  <a:ext uri="{FF2B5EF4-FFF2-40B4-BE49-F238E27FC236}">
                    <a16:creationId xmlns:a16="http://schemas.microsoft.com/office/drawing/2014/main" id="{E110176F-01E0-C2EA-76B5-30A2E1EDFE4F}"/>
                  </a:ext>
                </a:extLst>
              </p:cNvPr>
              <p:cNvSpPr txBox="1"/>
              <p:nvPr/>
            </p:nvSpPr>
            <p:spPr bwMode="auto">
              <a:xfrm>
                <a:off x="1369491" y="5247022"/>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47" name="TextBox 246">
                <a:extLst>
                  <a:ext uri="{FF2B5EF4-FFF2-40B4-BE49-F238E27FC236}">
                    <a16:creationId xmlns:a16="http://schemas.microsoft.com/office/drawing/2014/main" id="{C2860CE3-F863-062C-7877-CC8F609A69F7}"/>
                  </a:ext>
                </a:extLst>
              </p:cNvPr>
              <p:cNvSpPr txBox="1"/>
              <p:nvPr/>
            </p:nvSpPr>
            <p:spPr bwMode="auto">
              <a:xfrm>
                <a:off x="2314910"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248" name="TextBox 247">
                <a:extLst>
                  <a:ext uri="{FF2B5EF4-FFF2-40B4-BE49-F238E27FC236}">
                    <a16:creationId xmlns:a16="http://schemas.microsoft.com/office/drawing/2014/main" id="{176CD816-07F2-4AFA-10DD-B828F5017822}"/>
                  </a:ext>
                </a:extLst>
              </p:cNvPr>
              <p:cNvSpPr txBox="1"/>
              <p:nvPr/>
            </p:nvSpPr>
            <p:spPr bwMode="auto">
              <a:xfrm>
                <a:off x="3306014"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249" name="TextBox 248">
                <a:extLst>
                  <a:ext uri="{FF2B5EF4-FFF2-40B4-BE49-F238E27FC236}">
                    <a16:creationId xmlns:a16="http://schemas.microsoft.com/office/drawing/2014/main" id="{8447CA01-FF7B-F3EC-E421-300F2F717398}"/>
                  </a:ext>
                </a:extLst>
              </p:cNvPr>
              <p:cNvSpPr txBox="1"/>
              <p:nvPr/>
            </p:nvSpPr>
            <p:spPr bwMode="auto">
              <a:xfrm>
                <a:off x="4297118"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250" name="TextBox 249">
                <a:extLst>
                  <a:ext uri="{FF2B5EF4-FFF2-40B4-BE49-F238E27FC236}">
                    <a16:creationId xmlns:a16="http://schemas.microsoft.com/office/drawing/2014/main" id="{F5F0FB6E-6B5E-21D5-9FE1-D42972F862EF}"/>
                  </a:ext>
                </a:extLst>
              </p:cNvPr>
              <p:cNvSpPr txBox="1"/>
              <p:nvPr/>
            </p:nvSpPr>
            <p:spPr bwMode="auto">
              <a:xfrm>
                <a:off x="5288222"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grpSp>
        <p:sp>
          <p:nvSpPr>
            <p:cNvPr id="231" name="Freeform: Shape 230">
              <a:extLst>
                <a:ext uri="{FF2B5EF4-FFF2-40B4-BE49-F238E27FC236}">
                  <a16:creationId xmlns:a16="http://schemas.microsoft.com/office/drawing/2014/main" id="{08C8E244-5DAD-FAAF-2906-BA1E41DEF22A}"/>
                </a:ext>
              </a:extLst>
            </p:cNvPr>
            <p:cNvSpPr/>
            <p:nvPr/>
          </p:nvSpPr>
          <p:spPr bwMode="auto">
            <a:xfrm>
              <a:off x="1418572" y="2221962"/>
              <a:ext cx="4164348" cy="3010438"/>
            </a:xfrm>
            <a:custGeom>
              <a:avLst/>
              <a:gdLst>
                <a:gd name="connsiteX0" fmla="*/ 0 w 4175760"/>
                <a:gd name="connsiteY0" fmla="*/ 0 h 2966720"/>
                <a:gd name="connsiteX1" fmla="*/ 0 w 4175760"/>
                <a:gd name="connsiteY1" fmla="*/ 2966720 h 2966720"/>
                <a:gd name="connsiteX2" fmla="*/ 4175760 w 4175760"/>
                <a:gd name="connsiteY2" fmla="*/ 2966720 h 2966720"/>
              </a:gdLst>
              <a:ahLst/>
              <a:cxnLst>
                <a:cxn ang="0">
                  <a:pos x="connsiteX0" y="connsiteY0"/>
                </a:cxn>
                <a:cxn ang="0">
                  <a:pos x="connsiteX1" y="connsiteY1"/>
                </a:cxn>
                <a:cxn ang="0">
                  <a:pos x="connsiteX2" y="connsiteY2"/>
                </a:cxn>
              </a:cxnLst>
              <a:rect l="l" t="t" r="r" b="b"/>
              <a:pathLst>
                <a:path w="4175760" h="2966720">
                  <a:moveTo>
                    <a:pt x="0" y="0"/>
                  </a:moveTo>
                  <a:lnTo>
                    <a:pt x="0" y="2966720"/>
                  </a:lnTo>
                  <a:lnTo>
                    <a:pt x="4175760" y="296672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232" name="Group 231">
              <a:extLst>
                <a:ext uri="{FF2B5EF4-FFF2-40B4-BE49-F238E27FC236}">
                  <a16:creationId xmlns:a16="http://schemas.microsoft.com/office/drawing/2014/main" id="{C2D23A22-9088-DB9C-CD60-6C2F1B9D324E}"/>
                </a:ext>
              </a:extLst>
            </p:cNvPr>
            <p:cNvGrpSpPr/>
            <p:nvPr/>
          </p:nvGrpSpPr>
          <p:grpSpPr>
            <a:xfrm>
              <a:off x="1327268" y="2275840"/>
              <a:ext cx="91304" cy="2951480"/>
              <a:chOff x="1049000" y="2275840"/>
              <a:chExt cx="716740" cy="2951480"/>
            </a:xfrm>
          </p:grpSpPr>
          <p:cxnSp>
            <p:nvCxnSpPr>
              <p:cNvPr id="239" name="Straight Connector 238">
                <a:extLst>
                  <a:ext uri="{FF2B5EF4-FFF2-40B4-BE49-F238E27FC236}">
                    <a16:creationId xmlns:a16="http://schemas.microsoft.com/office/drawing/2014/main" id="{8D60F57B-E18A-3C9D-C513-EE9658D3BAF3}"/>
                  </a:ext>
                </a:extLst>
              </p:cNvPr>
              <p:cNvCxnSpPr>
                <a:cxnSpLocks/>
              </p:cNvCxnSpPr>
              <p:nvPr/>
            </p:nvCxnSpPr>
            <p:spPr bwMode="auto">
              <a:xfrm>
                <a:off x="1049000" y="227584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A7D4FD66-C1B3-9E5E-96CC-19D3DF29F885}"/>
                  </a:ext>
                </a:extLst>
              </p:cNvPr>
              <p:cNvCxnSpPr>
                <a:cxnSpLocks/>
              </p:cNvCxnSpPr>
              <p:nvPr/>
            </p:nvCxnSpPr>
            <p:spPr bwMode="auto">
              <a:xfrm>
                <a:off x="1049000" y="277876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DFBD2055-0DA1-9212-ABEC-0520C4F3AB7E}"/>
                  </a:ext>
                </a:extLst>
              </p:cNvPr>
              <p:cNvCxnSpPr>
                <a:cxnSpLocks/>
              </p:cNvCxnSpPr>
              <p:nvPr/>
            </p:nvCxnSpPr>
            <p:spPr bwMode="auto">
              <a:xfrm>
                <a:off x="1049000" y="326136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42" name="Straight Connector 241">
                <a:extLst>
                  <a:ext uri="{FF2B5EF4-FFF2-40B4-BE49-F238E27FC236}">
                    <a16:creationId xmlns:a16="http://schemas.microsoft.com/office/drawing/2014/main" id="{DA769A54-318E-BAC2-BF46-2617C2654EE7}"/>
                  </a:ext>
                </a:extLst>
              </p:cNvPr>
              <p:cNvCxnSpPr>
                <a:cxnSpLocks/>
              </p:cNvCxnSpPr>
              <p:nvPr/>
            </p:nvCxnSpPr>
            <p:spPr bwMode="auto">
              <a:xfrm>
                <a:off x="1049000" y="376428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43" name="Straight Connector 242">
                <a:extLst>
                  <a:ext uri="{FF2B5EF4-FFF2-40B4-BE49-F238E27FC236}">
                    <a16:creationId xmlns:a16="http://schemas.microsoft.com/office/drawing/2014/main" id="{B809F163-81B5-595A-D014-1276A939446A}"/>
                  </a:ext>
                </a:extLst>
              </p:cNvPr>
              <p:cNvCxnSpPr>
                <a:cxnSpLocks/>
              </p:cNvCxnSpPr>
              <p:nvPr/>
            </p:nvCxnSpPr>
            <p:spPr bwMode="auto">
              <a:xfrm>
                <a:off x="1049000" y="424180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AFE4BF03-C121-F82F-4098-3075EF173922}"/>
                  </a:ext>
                </a:extLst>
              </p:cNvPr>
              <p:cNvCxnSpPr>
                <a:cxnSpLocks/>
              </p:cNvCxnSpPr>
              <p:nvPr/>
            </p:nvCxnSpPr>
            <p:spPr bwMode="auto">
              <a:xfrm>
                <a:off x="1049000" y="472440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34E8627C-4C87-7ABA-A530-AD19FFE9AC57}"/>
                  </a:ext>
                </a:extLst>
              </p:cNvPr>
              <p:cNvCxnSpPr>
                <a:cxnSpLocks/>
              </p:cNvCxnSpPr>
              <p:nvPr/>
            </p:nvCxnSpPr>
            <p:spPr bwMode="auto">
              <a:xfrm>
                <a:off x="1049000" y="5227320"/>
                <a:ext cx="7167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233" name="Group 232">
              <a:extLst>
                <a:ext uri="{FF2B5EF4-FFF2-40B4-BE49-F238E27FC236}">
                  <a16:creationId xmlns:a16="http://schemas.microsoft.com/office/drawing/2014/main" id="{B8A33E27-6872-822B-FFA7-7CF8B1409ACE}"/>
                </a:ext>
              </a:extLst>
            </p:cNvPr>
            <p:cNvGrpSpPr/>
            <p:nvPr/>
          </p:nvGrpSpPr>
          <p:grpSpPr>
            <a:xfrm rot="5400000">
              <a:off x="3436604" y="3294395"/>
              <a:ext cx="96523" cy="3962374"/>
              <a:chOff x="1049000" y="3261360"/>
              <a:chExt cx="716740" cy="1965960"/>
            </a:xfrm>
          </p:grpSpPr>
          <p:cxnSp>
            <p:nvCxnSpPr>
              <p:cNvPr id="234" name="Straight Connector 233">
                <a:extLst>
                  <a:ext uri="{FF2B5EF4-FFF2-40B4-BE49-F238E27FC236}">
                    <a16:creationId xmlns:a16="http://schemas.microsoft.com/office/drawing/2014/main" id="{AA03A3D4-2327-3E5D-3E12-64307690198F}"/>
                  </a:ext>
                </a:extLst>
              </p:cNvPr>
              <p:cNvCxnSpPr>
                <a:cxnSpLocks/>
              </p:cNvCxnSpPr>
              <p:nvPr/>
            </p:nvCxnSpPr>
            <p:spPr bwMode="auto">
              <a:xfrm>
                <a:off x="1049000" y="326136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4F0FEA2C-B05E-1F9D-C861-F2C3EC7102E7}"/>
                  </a:ext>
                </a:extLst>
              </p:cNvPr>
              <p:cNvCxnSpPr>
                <a:cxnSpLocks/>
              </p:cNvCxnSpPr>
              <p:nvPr/>
            </p:nvCxnSpPr>
            <p:spPr bwMode="auto">
              <a:xfrm>
                <a:off x="1049000" y="3751677"/>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1BCD9C67-4EEF-DF24-DA3B-616CA7B3C276}"/>
                  </a:ext>
                </a:extLst>
              </p:cNvPr>
              <p:cNvCxnSpPr>
                <a:cxnSpLocks/>
              </p:cNvCxnSpPr>
              <p:nvPr/>
            </p:nvCxnSpPr>
            <p:spPr bwMode="auto">
              <a:xfrm>
                <a:off x="1049000" y="424180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65C99C3D-DA67-987A-E7C7-5FD067E2442B}"/>
                  </a:ext>
                </a:extLst>
              </p:cNvPr>
              <p:cNvCxnSpPr>
                <a:cxnSpLocks/>
              </p:cNvCxnSpPr>
              <p:nvPr/>
            </p:nvCxnSpPr>
            <p:spPr bwMode="auto">
              <a:xfrm>
                <a:off x="1049000" y="472440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8517D341-18C1-1C83-09B3-AC6E99534613}"/>
                  </a:ext>
                </a:extLst>
              </p:cNvPr>
              <p:cNvCxnSpPr>
                <a:cxnSpLocks/>
              </p:cNvCxnSpPr>
              <p:nvPr/>
            </p:nvCxnSpPr>
            <p:spPr bwMode="auto">
              <a:xfrm>
                <a:off x="1049000" y="5227320"/>
                <a:ext cx="716740" cy="0"/>
              </a:xfrm>
              <a:prstGeom prst="line">
                <a:avLst/>
              </a:prstGeom>
              <a:noFill/>
              <a:ln w="28575" cap="flat" cmpd="sng" algn="ctr">
                <a:solidFill>
                  <a:schemeClr val="bg1"/>
                </a:solidFill>
                <a:prstDash val="solid"/>
                <a:round/>
                <a:headEnd type="none" w="med" len="med"/>
                <a:tailEnd type="none" w="med" len="med"/>
              </a:ln>
              <a:effectLst/>
            </p:spPr>
          </p:cxnSp>
        </p:grpSp>
      </p:grpSp>
      <p:sp>
        <p:nvSpPr>
          <p:cNvPr id="258" name="TextBox 257">
            <a:extLst>
              <a:ext uri="{FF2B5EF4-FFF2-40B4-BE49-F238E27FC236}">
                <a16:creationId xmlns:a16="http://schemas.microsoft.com/office/drawing/2014/main" id="{461BB1DB-8263-DFD0-001F-34413AC9698D}"/>
              </a:ext>
            </a:extLst>
          </p:cNvPr>
          <p:cNvSpPr txBox="1"/>
          <p:nvPr/>
        </p:nvSpPr>
        <p:spPr bwMode="auto">
          <a:xfrm>
            <a:off x="1853268" y="2131186"/>
            <a:ext cx="1918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POSITIVE (44 events)</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SOFT/TEXT (168 events)</a:t>
            </a:r>
          </a:p>
        </p:txBody>
      </p:sp>
      <p:cxnSp>
        <p:nvCxnSpPr>
          <p:cNvPr id="259" name="Straight Connector 258">
            <a:extLst>
              <a:ext uri="{FF2B5EF4-FFF2-40B4-BE49-F238E27FC236}">
                <a16:creationId xmlns:a16="http://schemas.microsoft.com/office/drawing/2014/main" id="{C92FC30E-CB09-D8B7-B15D-218305E955D4}"/>
              </a:ext>
            </a:extLst>
          </p:cNvPr>
          <p:cNvCxnSpPr/>
          <p:nvPr/>
        </p:nvCxnSpPr>
        <p:spPr bwMode="auto">
          <a:xfrm>
            <a:off x="1523998" y="2285074"/>
            <a:ext cx="386080" cy="0"/>
          </a:xfrm>
          <a:prstGeom prst="line">
            <a:avLst/>
          </a:prstGeom>
          <a:noFill/>
          <a:ln w="28575" cap="flat" cmpd="sng" algn="ctr">
            <a:solidFill>
              <a:schemeClr val="accent1"/>
            </a:solidFill>
            <a:prstDash val="solid"/>
            <a:round/>
            <a:headEnd type="none" w="med" len="med"/>
            <a:tailEnd type="none" w="med" len="med"/>
          </a:ln>
          <a:effectLst/>
        </p:spPr>
      </p:cxnSp>
      <p:sp>
        <p:nvSpPr>
          <p:cNvPr id="260" name="TextBox 259">
            <a:extLst>
              <a:ext uri="{FF2B5EF4-FFF2-40B4-BE49-F238E27FC236}">
                <a16:creationId xmlns:a16="http://schemas.microsoft.com/office/drawing/2014/main" id="{BB2F4D28-30D0-0D42-5FA7-D2AB3A63AA65}"/>
              </a:ext>
            </a:extLst>
          </p:cNvPr>
          <p:cNvSpPr txBox="1"/>
          <p:nvPr/>
        </p:nvSpPr>
        <p:spPr bwMode="auto">
          <a:xfrm>
            <a:off x="3881185" y="2091174"/>
            <a:ext cx="6815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BCFI</a:t>
            </a:r>
            <a:r>
              <a:rPr kumimoji="0" lang="en-US" sz="18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grpSp>
        <p:nvGrpSpPr>
          <p:cNvPr id="261" name="Group 260">
            <a:extLst>
              <a:ext uri="{FF2B5EF4-FFF2-40B4-BE49-F238E27FC236}">
                <a16:creationId xmlns:a16="http://schemas.microsoft.com/office/drawing/2014/main" id="{3183F70C-4F8A-2D78-41BC-F2F00A11BCD5}"/>
              </a:ext>
            </a:extLst>
          </p:cNvPr>
          <p:cNvGrpSpPr/>
          <p:nvPr/>
        </p:nvGrpSpPr>
        <p:grpSpPr>
          <a:xfrm>
            <a:off x="6373398" y="2110865"/>
            <a:ext cx="4979532" cy="3644122"/>
            <a:chOff x="676098" y="2110865"/>
            <a:chExt cx="4979532" cy="3644122"/>
          </a:xfrm>
        </p:grpSpPr>
        <p:sp>
          <p:nvSpPr>
            <p:cNvPr id="262" name="TextBox 261">
              <a:extLst>
                <a:ext uri="{FF2B5EF4-FFF2-40B4-BE49-F238E27FC236}">
                  <a16:creationId xmlns:a16="http://schemas.microsoft.com/office/drawing/2014/main" id="{7994A66D-FADE-67BE-1628-FD9AB34FB4B8}"/>
                </a:ext>
              </a:extLst>
            </p:cNvPr>
            <p:cNvSpPr txBox="1"/>
            <p:nvPr/>
          </p:nvSpPr>
          <p:spPr bwMode="auto">
            <a:xfrm rot="16200000">
              <a:off x="-717841" y="3571993"/>
              <a:ext cx="30956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Cumulative Incidence of DRFI Event (%)</a:t>
              </a:r>
            </a:p>
          </p:txBody>
        </p:sp>
        <p:grpSp>
          <p:nvGrpSpPr>
            <p:cNvPr id="263" name="Group 262">
              <a:extLst>
                <a:ext uri="{FF2B5EF4-FFF2-40B4-BE49-F238E27FC236}">
                  <a16:creationId xmlns:a16="http://schemas.microsoft.com/office/drawing/2014/main" id="{1D6A7F69-5BFE-9204-1231-4D7FFE802340}"/>
                </a:ext>
              </a:extLst>
            </p:cNvPr>
            <p:cNvGrpSpPr/>
            <p:nvPr/>
          </p:nvGrpSpPr>
          <p:grpSpPr>
            <a:xfrm>
              <a:off x="903706" y="2110865"/>
              <a:ext cx="503664" cy="3272024"/>
              <a:chOff x="903706" y="2110865"/>
              <a:chExt cx="503664" cy="3272024"/>
            </a:xfrm>
          </p:grpSpPr>
          <p:sp>
            <p:nvSpPr>
              <p:cNvPr id="286" name="TextBox 285">
                <a:extLst>
                  <a:ext uri="{FF2B5EF4-FFF2-40B4-BE49-F238E27FC236}">
                    <a16:creationId xmlns:a16="http://schemas.microsoft.com/office/drawing/2014/main" id="{C3FB4034-9BFD-9E40-2698-76CF6CCDB8F3}"/>
                  </a:ext>
                </a:extLst>
              </p:cNvPr>
              <p:cNvSpPr txBox="1"/>
              <p:nvPr/>
            </p:nvSpPr>
            <p:spPr bwMode="auto">
              <a:xfrm>
                <a:off x="903707" y="2110865"/>
                <a:ext cx="5036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15.0</a:t>
                </a:r>
              </a:p>
            </p:txBody>
          </p:sp>
          <p:sp>
            <p:nvSpPr>
              <p:cNvPr id="287" name="TextBox 286">
                <a:extLst>
                  <a:ext uri="{FF2B5EF4-FFF2-40B4-BE49-F238E27FC236}">
                    <a16:creationId xmlns:a16="http://schemas.microsoft.com/office/drawing/2014/main" id="{5483C80D-E781-F89A-2A7D-1EA5A14741B8}"/>
                  </a:ext>
                </a:extLst>
              </p:cNvPr>
              <p:cNvSpPr txBox="1"/>
              <p:nvPr/>
            </p:nvSpPr>
            <p:spPr bwMode="auto">
              <a:xfrm>
                <a:off x="903706" y="2595711"/>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12.5</a:t>
                </a:r>
              </a:p>
            </p:txBody>
          </p:sp>
          <p:sp>
            <p:nvSpPr>
              <p:cNvPr id="288" name="TextBox 287">
                <a:extLst>
                  <a:ext uri="{FF2B5EF4-FFF2-40B4-BE49-F238E27FC236}">
                    <a16:creationId xmlns:a16="http://schemas.microsoft.com/office/drawing/2014/main" id="{3AB34394-15AB-A7C3-4A49-A21EE7F2926C}"/>
                  </a:ext>
                </a:extLst>
              </p:cNvPr>
              <p:cNvSpPr txBox="1"/>
              <p:nvPr/>
            </p:nvSpPr>
            <p:spPr bwMode="auto">
              <a:xfrm>
                <a:off x="903706" y="3105327"/>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289" name="TextBox 288">
                <a:extLst>
                  <a:ext uri="{FF2B5EF4-FFF2-40B4-BE49-F238E27FC236}">
                    <a16:creationId xmlns:a16="http://schemas.microsoft.com/office/drawing/2014/main" id="{7E8EDB30-69E3-E1BE-83C7-99052C60C27F}"/>
                  </a:ext>
                </a:extLst>
              </p:cNvPr>
              <p:cNvSpPr txBox="1"/>
              <p:nvPr/>
            </p:nvSpPr>
            <p:spPr bwMode="auto">
              <a:xfrm>
                <a:off x="995078" y="359017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7.5</a:t>
                </a:r>
              </a:p>
            </p:txBody>
          </p:sp>
          <p:sp>
            <p:nvSpPr>
              <p:cNvPr id="290" name="TextBox 289">
                <a:extLst>
                  <a:ext uri="{FF2B5EF4-FFF2-40B4-BE49-F238E27FC236}">
                    <a16:creationId xmlns:a16="http://schemas.microsoft.com/office/drawing/2014/main" id="{B6C70852-5CFB-0207-3B4E-CCA60B9669B8}"/>
                  </a:ext>
                </a:extLst>
              </p:cNvPr>
              <p:cNvSpPr txBox="1"/>
              <p:nvPr/>
            </p:nvSpPr>
            <p:spPr bwMode="auto">
              <a:xfrm>
                <a:off x="995078" y="4090259"/>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291" name="TextBox 290">
                <a:extLst>
                  <a:ext uri="{FF2B5EF4-FFF2-40B4-BE49-F238E27FC236}">
                    <a16:creationId xmlns:a16="http://schemas.microsoft.com/office/drawing/2014/main" id="{364728E6-ECBF-210D-0520-CD58572BF4C6}"/>
                  </a:ext>
                </a:extLst>
              </p:cNvPr>
              <p:cNvSpPr txBox="1"/>
              <p:nvPr/>
            </p:nvSpPr>
            <p:spPr bwMode="auto">
              <a:xfrm>
                <a:off x="995078" y="4575105"/>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a:t>
                </a:r>
              </a:p>
            </p:txBody>
          </p:sp>
          <p:sp>
            <p:nvSpPr>
              <p:cNvPr id="292" name="TextBox 291">
                <a:extLst>
                  <a:ext uri="{FF2B5EF4-FFF2-40B4-BE49-F238E27FC236}">
                    <a16:creationId xmlns:a16="http://schemas.microsoft.com/office/drawing/2014/main" id="{AF845EE6-A66E-D36C-F9FD-1B93B6F0BD4D}"/>
                  </a:ext>
                </a:extLst>
              </p:cNvPr>
              <p:cNvSpPr txBox="1"/>
              <p:nvPr/>
            </p:nvSpPr>
            <p:spPr bwMode="auto">
              <a:xfrm>
                <a:off x="1131333" y="507511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sp>
          <p:nvSpPr>
            <p:cNvPr id="264" name="TextBox 263">
              <a:extLst>
                <a:ext uri="{FF2B5EF4-FFF2-40B4-BE49-F238E27FC236}">
                  <a16:creationId xmlns:a16="http://schemas.microsoft.com/office/drawing/2014/main" id="{75C2B426-4B05-F4A0-48CC-2B70B5D8A3AA}"/>
                </a:ext>
              </a:extLst>
            </p:cNvPr>
            <p:cNvSpPr txBox="1"/>
            <p:nvPr/>
          </p:nvSpPr>
          <p:spPr bwMode="auto">
            <a:xfrm>
              <a:off x="3273976" y="5447210"/>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265" name="Group 264">
              <a:extLst>
                <a:ext uri="{FF2B5EF4-FFF2-40B4-BE49-F238E27FC236}">
                  <a16:creationId xmlns:a16="http://schemas.microsoft.com/office/drawing/2014/main" id="{E8E492DA-5B83-F61D-6A65-B6A39C767474}"/>
                </a:ext>
              </a:extLst>
            </p:cNvPr>
            <p:cNvGrpSpPr/>
            <p:nvPr/>
          </p:nvGrpSpPr>
          <p:grpSpPr>
            <a:xfrm>
              <a:off x="1369491" y="5278558"/>
              <a:ext cx="4286139" cy="307777"/>
              <a:chOff x="1369491" y="5247022"/>
              <a:chExt cx="4286139" cy="307777"/>
            </a:xfrm>
          </p:grpSpPr>
          <p:sp>
            <p:nvSpPr>
              <p:cNvPr id="281" name="TextBox 280">
                <a:extLst>
                  <a:ext uri="{FF2B5EF4-FFF2-40B4-BE49-F238E27FC236}">
                    <a16:creationId xmlns:a16="http://schemas.microsoft.com/office/drawing/2014/main" id="{89ADB4A6-9C87-D044-36FD-F861B3C39FAD}"/>
                  </a:ext>
                </a:extLst>
              </p:cNvPr>
              <p:cNvSpPr txBox="1"/>
              <p:nvPr/>
            </p:nvSpPr>
            <p:spPr bwMode="auto">
              <a:xfrm>
                <a:off x="1369491" y="5247022"/>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82" name="TextBox 281">
                <a:extLst>
                  <a:ext uri="{FF2B5EF4-FFF2-40B4-BE49-F238E27FC236}">
                    <a16:creationId xmlns:a16="http://schemas.microsoft.com/office/drawing/2014/main" id="{75C5DBFC-4E09-E9E3-5490-86C968507F44}"/>
                  </a:ext>
                </a:extLst>
              </p:cNvPr>
              <p:cNvSpPr txBox="1"/>
              <p:nvPr/>
            </p:nvSpPr>
            <p:spPr bwMode="auto">
              <a:xfrm>
                <a:off x="2314910"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283" name="TextBox 282">
                <a:extLst>
                  <a:ext uri="{FF2B5EF4-FFF2-40B4-BE49-F238E27FC236}">
                    <a16:creationId xmlns:a16="http://schemas.microsoft.com/office/drawing/2014/main" id="{B76D31C1-28FE-C1F9-9F05-0A75C35F9368}"/>
                  </a:ext>
                </a:extLst>
              </p:cNvPr>
              <p:cNvSpPr txBox="1"/>
              <p:nvPr/>
            </p:nvSpPr>
            <p:spPr bwMode="auto">
              <a:xfrm>
                <a:off x="3306014"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284" name="TextBox 283">
                <a:extLst>
                  <a:ext uri="{FF2B5EF4-FFF2-40B4-BE49-F238E27FC236}">
                    <a16:creationId xmlns:a16="http://schemas.microsoft.com/office/drawing/2014/main" id="{2B887907-85CD-AC1E-80BC-13DE7DA96458}"/>
                  </a:ext>
                </a:extLst>
              </p:cNvPr>
              <p:cNvSpPr txBox="1"/>
              <p:nvPr/>
            </p:nvSpPr>
            <p:spPr bwMode="auto">
              <a:xfrm>
                <a:off x="4297118"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285" name="TextBox 284">
                <a:extLst>
                  <a:ext uri="{FF2B5EF4-FFF2-40B4-BE49-F238E27FC236}">
                    <a16:creationId xmlns:a16="http://schemas.microsoft.com/office/drawing/2014/main" id="{FB4DD78B-92B1-2A7F-8FE3-05F9C7397134}"/>
                  </a:ext>
                </a:extLst>
              </p:cNvPr>
              <p:cNvSpPr txBox="1"/>
              <p:nvPr/>
            </p:nvSpPr>
            <p:spPr bwMode="auto">
              <a:xfrm>
                <a:off x="5288222"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grpSp>
        <p:sp>
          <p:nvSpPr>
            <p:cNvPr id="266" name="Freeform: Shape 265">
              <a:extLst>
                <a:ext uri="{FF2B5EF4-FFF2-40B4-BE49-F238E27FC236}">
                  <a16:creationId xmlns:a16="http://schemas.microsoft.com/office/drawing/2014/main" id="{435AD784-700C-EF25-7343-523CFD5F3E22}"/>
                </a:ext>
              </a:extLst>
            </p:cNvPr>
            <p:cNvSpPr/>
            <p:nvPr/>
          </p:nvSpPr>
          <p:spPr bwMode="auto">
            <a:xfrm>
              <a:off x="1418572" y="2221962"/>
              <a:ext cx="4164348" cy="3010438"/>
            </a:xfrm>
            <a:custGeom>
              <a:avLst/>
              <a:gdLst>
                <a:gd name="connsiteX0" fmla="*/ 0 w 4175760"/>
                <a:gd name="connsiteY0" fmla="*/ 0 h 2966720"/>
                <a:gd name="connsiteX1" fmla="*/ 0 w 4175760"/>
                <a:gd name="connsiteY1" fmla="*/ 2966720 h 2966720"/>
                <a:gd name="connsiteX2" fmla="*/ 4175760 w 4175760"/>
                <a:gd name="connsiteY2" fmla="*/ 2966720 h 2966720"/>
              </a:gdLst>
              <a:ahLst/>
              <a:cxnLst>
                <a:cxn ang="0">
                  <a:pos x="connsiteX0" y="connsiteY0"/>
                </a:cxn>
                <a:cxn ang="0">
                  <a:pos x="connsiteX1" y="connsiteY1"/>
                </a:cxn>
                <a:cxn ang="0">
                  <a:pos x="connsiteX2" y="connsiteY2"/>
                </a:cxn>
              </a:cxnLst>
              <a:rect l="l" t="t" r="r" b="b"/>
              <a:pathLst>
                <a:path w="4175760" h="2966720">
                  <a:moveTo>
                    <a:pt x="0" y="0"/>
                  </a:moveTo>
                  <a:lnTo>
                    <a:pt x="0" y="2966720"/>
                  </a:lnTo>
                  <a:lnTo>
                    <a:pt x="4175760" y="296672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267" name="Group 266">
              <a:extLst>
                <a:ext uri="{FF2B5EF4-FFF2-40B4-BE49-F238E27FC236}">
                  <a16:creationId xmlns:a16="http://schemas.microsoft.com/office/drawing/2014/main" id="{32853810-D4FD-487F-4B21-FF1C96CE4D16}"/>
                </a:ext>
              </a:extLst>
            </p:cNvPr>
            <p:cNvGrpSpPr/>
            <p:nvPr/>
          </p:nvGrpSpPr>
          <p:grpSpPr>
            <a:xfrm>
              <a:off x="1327268" y="2275840"/>
              <a:ext cx="91304" cy="2951480"/>
              <a:chOff x="1049000" y="2275840"/>
              <a:chExt cx="716740" cy="2951480"/>
            </a:xfrm>
          </p:grpSpPr>
          <p:cxnSp>
            <p:nvCxnSpPr>
              <p:cNvPr id="274" name="Straight Connector 273">
                <a:extLst>
                  <a:ext uri="{FF2B5EF4-FFF2-40B4-BE49-F238E27FC236}">
                    <a16:creationId xmlns:a16="http://schemas.microsoft.com/office/drawing/2014/main" id="{748EBB5A-F1BC-E432-6022-C35B5E7B0BE9}"/>
                  </a:ext>
                </a:extLst>
              </p:cNvPr>
              <p:cNvCxnSpPr>
                <a:cxnSpLocks/>
              </p:cNvCxnSpPr>
              <p:nvPr/>
            </p:nvCxnSpPr>
            <p:spPr bwMode="auto">
              <a:xfrm>
                <a:off x="1049000" y="227584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91419D11-D5A2-357F-9A19-A9D062BCD6AE}"/>
                  </a:ext>
                </a:extLst>
              </p:cNvPr>
              <p:cNvCxnSpPr>
                <a:cxnSpLocks/>
              </p:cNvCxnSpPr>
              <p:nvPr/>
            </p:nvCxnSpPr>
            <p:spPr bwMode="auto">
              <a:xfrm>
                <a:off x="1049000" y="277876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18E856D6-72FC-3B8B-47E6-8BA61052652A}"/>
                  </a:ext>
                </a:extLst>
              </p:cNvPr>
              <p:cNvCxnSpPr>
                <a:cxnSpLocks/>
              </p:cNvCxnSpPr>
              <p:nvPr/>
            </p:nvCxnSpPr>
            <p:spPr bwMode="auto">
              <a:xfrm>
                <a:off x="1049000" y="326136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350B4491-605B-0390-02C1-79C72611478D}"/>
                  </a:ext>
                </a:extLst>
              </p:cNvPr>
              <p:cNvCxnSpPr>
                <a:cxnSpLocks/>
              </p:cNvCxnSpPr>
              <p:nvPr/>
            </p:nvCxnSpPr>
            <p:spPr bwMode="auto">
              <a:xfrm>
                <a:off x="1049000" y="376428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124E078E-2BFF-621F-CF9F-7EE6EBF82387}"/>
                  </a:ext>
                </a:extLst>
              </p:cNvPr>
              <p:cNvCxnSpPr>
                <a:cxnSpLocks/>
              </p:cNvCxnSpPr>
              <p:nvPr/>
            </p:nvCxnSpPr>
            <p:spPr bwMode="auto">
              <a:xfrm>
                <a:off x="1049000" y="424180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00ACEE42-D18B-78B9-AEA9-8715BEF782FD}"/>
                  </a:ext>
                </a:extLst>
              </p:cNvPr>
              <p:cNvCxnSpPr>
                <a:cxnSpLocks/>
              </p:cNvCxnSpPr>
              <p:nvPr/>
            </p:nvCxnSpPr>
            <p:spPr bwMode="auto">
              <a:xfrm>
                <a:off x="1049000" y="472440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A2E19DAD-BE0E-995D-29E5-73AF05143E46}"/>
                  </a:ext>
                </a:extLst>
              </p:cNvPr>
              <p:cNvCxnSpPr>
                <a:cxnSpLocks/>
              </p:cNvCxnSpPr>
              <p:nvPr/>
            </p:nvCxnSpPr>
            <p:spPr bwMode="auto">
              <a:xfrm>
                <a:off x="1049000" y="5227320"/>
                <a:ext cx="7167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268" name="Group 267">
              <a:extLst>
                <a:ext uri="{FF2B5EF4-FFF2-40B4-BE49-F238E27FC236}">
                  <a16:creationId xmlns:a16="http://schemas.microsoft.com/office/drawing/2014/main" id="{24CE1E98-3636-2382-9CF1-A693B29D73B8}"/>
                </a:ext>
              </a:extLst>
            </p:cNvPr>
            <p:cNvGrpSpPr/>
            <p:nvPr/>
          </p:nvGrpSpPr>
          <p:grpSpPr>
            <a:xfrm rot="5400000">
              <a:off x="3436604" y="3294395"/>
              <a:ext cx="96523" cy="3962374"/>
              <a:chOff x="1049000" y="3261360"/>
              <a:chExt cx="716740" cy="1965960"/>
            </a:xfrm>
          </p:grpSpPr>
          <p:cxnSp>
            <p:nvCxnSpPr>
              <p:cNvPr id="269" name="Straight Connector 268">
                <a:extLst>
                  <a:ext uri="{FF2B5EF4-FFF2-40B4-BE49-F238E27FC236}">
                    <a16:creationId xmlns:a16="http://schemas.microsoft.com/office/drawing/2014/main" id="{01FC6CDE-5C5F-771A-01DE-7B89A9AFE355}"/>
                  </a:ext>
                </a:extLst>
              </p:cNvPr>
              <p:cNvCxnSpPr>
                <a:cxnSpLocks/>
              </p:cNvCxnSpPr>
              <p:nvPr/>
            </p:nvCxnSpPr>
            <p:spPr bwMode="auto">
              <a:xfrm>
                <a:off x="1049000" y="326136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7A1818BA-00C8-D84F-CEA0-1F5A5EC3C593}"/>
                  </a:ext>
                </a:extLst>
              </p:cNvPr>
              <p:cNvCxnSpPr>
                <a:cxnSpLocks/>
              </p:cNvCxnSpPr>
              <p:nvPr/>
            </p:nvCxnSpPr>
            <p:spPr bwMode="auto">
              <a:xfrm>
                <a:off x="1049000" y="3751677"/>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071938DA-AB58-9E84-40F6-F37EECC39EA6}"/>
                  </a:ext>
                </a:extLst>
              </p:cNvPr>
              <p:cNvCxnSpPr>
                <a:cxnSpLocks/>
              </p:cNvCxnSpPr>
              <p:nvPr/>
            </p:nvCxnSpPr>
            <p:spPr bwMode="auto">
              <a:xfrm>
                <a:off x="1049000" y="424180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0837E04C-C7C0-EF3A-DCDE-DFD1A16594DA}"/>
                  </a:ext>
                </a:extLst>
              </p:cNvPr>
              <p:cNvCxnSpPr>
                <a:cxnSpLocks/>
              </p:cNvCxnSpPr>
              <p:nvPr/>
            </p:nvCxnSpPr>
            <p:spPr bwMode="auto">
              <a:xfrm>
                <a:off x="1049000" y="472440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3CE70D4C-83AA-CA06-8612-47FBE82F4510}"/>
                  </a:ext>
                </a:extLst>
              </p:cNvPr>
              <p:cNvCxnSpPr>
                <a:cxnSpLocks/>
              </p:cNvCxnSpPr>
              <p:nvPr/>
            </p:nvCxnSpPr>
            <p:spPr bwMode="auto">
              <a:xfrm>
                <a:off x="1049000" y="5227320"/>
                <a:ext cx="716740" cy="0"/>
              </a:xfrm>
              <a:prstGeom prst="line">
                <a:avLst/>
              </a:prstGeom>
              <a:noFill/>
              <a:ln w="28575" cap="flat" cmpd="sng" algn="ctr">
                <a:solidFill>
                  <a:schemeClr val="bg1"/>
                </a:solidFill>
                <a:prstDash val="solid"/>
                <a:round/>
                <a:headEnd type="none" w="med" len="med"/>
                <a:tailEnd type="none" w="med" len="med"/>
              </a:ln>
              <a:effectLst/>
            </p:spPr>
          </p:cxnSp>
        </p:grpSp>
      </p:grpSp>
      <p:sp>
        <p:nvSpPr>
          <p:cNvPr id="293" name="TextBox 292">
            <a:extLst>
              <a:ext uri="{FF2B5EF4-FFF2-40B4-BE49-F238E27FC236}">
                <a16:creationId xmlns:a16="http://schemas.microsoft.com/office/drawing/2014/main" id="{D184F0C6-1DD7-8448-EC7E-F2269E30F404}"/>
              </a:ext>
            </a:extLst>
          </p:cNvPr>
          <p:cNvSpPr txBox="1"/>
          <p:nvPr/>
        </p:nvSpPr>
        <p:spPr bwMode="auto">
          <a:xfrm>
            <a:off x="9474812" y="2091174"/>
            <a:ext cx="70564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DRFI</a:t>
            </a:r>
            <a:r>
              <a:rPr kumimoji="0" lang="en-US" sz="18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2</a:t>
            </a: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294" name="Group 293">
            <a:extLst>
              <a:ext uri="{FF2B5EF4-FFF2-40B4-BE49-F238E27FC236}">
                <a16:creationId xmlns:a16="http://schemas.microsoft.com/office/drawing/2014/main" id="{0B734CC1-E18B-8983-A533-62CD0DEA8D9F}"/>
              </a:ext>
            </a:extLst>
          </p:cNvPr>
          <p:cNvGrpSpPr/>
          <p:nvPr/>
        </p:nvGrpSpPr>
        <p:grpSpPr>
          <a:xfrm>
            <a:off x="1278120" y="5696251"/>
            <a:ext cx="4423196" cy="307777"/>
            <a:chOff x="1278120" y="5247022"/>
            <a:chExt cx="4423196" cy="307777"/>
          </a:xfrm>
        </p:grpSpPr>
        <p:sp>
          <p:nvSpPr>
            <p:cNvPr id="295" name="TextBox 294">
              <a:extLst>
                <a:ext uri="{FF2B5EF4-FFF2-40B4-BE49-F238E27FC236}">
                  <a16:creationId xmlns:a16="http://schemas.microsoft.com/office/drawing/2014/main" id="{A862B363-3BF5-3354-39C8-71F5A536D178}"/>
                </a:ext>
              </a:extLst>
            </p:cNvPr>
            <p:cNvSpPr txBox="1"/>
            <p:nvPr/>
          </p:nvSpPr>
          <p:spPr bwMode="auto">
            <a:xfrm>
              <a:off x="1278120"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516</a:t>
              </a:r>
            </a:p>
          </p:txBody>
        </p:sp>
        <p:sp>
          <p:nvSpPr>
            <p:cNvPr id="296" name="TextBox 295">
              <a:extLst>
                <a:ext uri="{FF2B5EF4-FFF2-40B4-BE49-F238E27FC236}">
                  <a16:creationId xmlns:a16="http://schemas.microsoft.com/office/drawing/2014/main" id="{8EE76CBA-272B-325A-1C1C-9D073C88D865}"/>
                </a:ext>
              </a:extLst>
            </p:cNvPr>
            <p:cNvSpPr txBox="1"/>
            <p:nvPr/>
          </p:nvSpPr>
          <p:spPr bwMode="auto">
            <a:xfrm>
              <a:off x="2269224"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470</a:t>
              </a:r>
            </a:p>
          </p:txBody>
        </p:sp>
        <p:sp>
          <p:nvSpPr>
            <p:cNvPr id="297" name="TextBox 296">
              <a:extLst>
                <a:ext uri="{FF2B5EF4-FFF2-40B4-BE49-F238E27FC236}">
                  <a16:creationId xmlns:a16="http://schemas.microsoft.com/office/drawing/2014/main" id="{0BEB8397-8CA6-DCF4-9E24-DB10D8CEE12A}"/>
                </a:ext>
              </a:extLst>
            </p:cNvPr>
            <p:cNvSpPr txBox="1"/>
            <p:nvPr/>
          </p:nvSpPr>
          <p:spPr bwMode="auto">
            <a:xfrm>
              <a:off x="3260328"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412</a:t>
              </a:r>
            </a:p>
          </p:txBody>
        </p:sp>
        <p:sp>
          <p:nvSpPr>
            <p:cNvPr id="298" name="TextBox 297">
              <a:extLst>
                <a:ext uri="{FF2B5EF4-FFF2-40B4-BE49-F238E27FC236}">
                  <a16:creationId xmlns:a16="http://schemas.microsoft.com/office/drawing/2014/main" id="{4FF71A6E-2CED-8F7F-8B68-2F0FB1F80080}"/>
                </a:ext>
              </a:extLst>
            </p:cNvPr>
            <p:cNvSpPr txBox="1"/>
            <p:nvPr/>
          </p:nvSpPr>
          <p:spPr bwMode="auto">
            <a:xfrm>
              <a:off x="4251432"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270</a:t>
              </a:r>
            </a:p>
          </p:txBody>
        </p:sp>
        <p:sp>
          <p:nvSpPr>
            <p:cNvPr id="299" name="TextBox 298">
              <a:extLst>
                <a:ext uri="{FF2B5EF4-FFF2-40B4-BE49-F238E27FC236}">
                  <a16:creationId xmlns:a16="http://schemas.microsoft.com/office/drawing/2014/main" id="{C85ACA31-04D0-62A2-D760-319B5D956692}"/>
                </a:ext>
              </a:extLst>
            </p:cNvPr>
            <p:cNvSpPr txBox="1"/>
            <p:nvPr/>
          </p:nvSpPr>
          <p:spPr bwMode="auto">
            <a:xfrm>
              <a:off x="5242536"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144</a:t>
              </a:r>
            </a:p>
          </p:txBody>
        </p:sp>
      </p:grpSp>
      <p:sp>
        <p:nvSpPr>
          <p:cNvPr id="300" name="TextBox 299">
            <a:extLst>
              <a:ext uri="{FF2B5EF4-FFF2-40B4-BE49-F238E27FC236}">
                <a16:creationId xmlns:a16="http://schemas.microsoft.com/office/drawing/2014/main" id="{59BBD13A-9979-D95F-6774-A412EBD3B6A8}"/>
              </a:ext>
            </a:extLst>
          </p:cNvPr>
          <p:cNvSpPr txBox="1"/>
          <p:nvPr/>
        </p:nvSpPr>
        <p:spPr bwMode="auto">
          <a:xfrm>
            <a:off x="419452" y="5480808"/>
            <a:ext cx="150663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a:p>
            <a:pPr marL="0" marR="0" lvl="0" indent="0"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POSITIVE</a:t>
            </a:r>
          </a:p>
          <a:p>
            <a:pPr marL="0" marR="0" lvl="0" indent="0"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SOFT/TEXT</a:t>
            </a:r>
          </a:p>
        </p:txBody>
      </p:sp>
      <p:grpSp>
        <p:nvGrpSpPr>
          <p:cNvPr id="301" name="Group 300">
            <a:extLst>
              <a:ext uri="{FF2B5EF4-FFF2-40B4-BE49-F238E27FC236}">
                <a16:creationId xmlns:a16="http://schemas.microsoft.com/office/drawing/2014/main" id="{1D8D7958-A145-FF6E-5044-9C58E778D584}"/>
              </a:ext>
            </a:extLst>
          </p:cNvPr>
          <p:cNvGrpSpPr/>
          <p:nvPr/>
        </p:nvGrpSpPr>
        <p:grpSpPr>
          <a:xfrm>
            <a:off x="1232433" y="5912027"/>
            <a:ext cx="4468883" cy="307777"/>
            <a:chOff x="1232433" y="5247022"/>
            <a:chExt cx="4468883" cy="307777"/>
          </a:xfrm>
        </p:grpSpPr>
        <p:sp>
          <p:nvSpPr>
            <p:cNvPr id="302" name="TextBox 301">
              <a:extLst>
                <a:ext uri="{FF2B5EF4-FFF2-40B4-BE49-F238E27FC236}">
                  <a16:creationId xmlns:a16="http://schemas.microsoft.com/office/drawing/2014/main" id="{AA04AE54-38D4-9377-20C1-F8B85DB81B95}"/>
                </a:ext>
              </a:extLst>
            </p:cNvPr>
            <p:cNvSpPr txBox="1"/>
            <p:nvPr/>
          </p:nvSpPr>
          <p:spPr bwMode="auto">
            <a:xfrm>
              <a:off x="1232433" y="5247022"/>
              <a:ext cx="5501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1499</a:t>
              </a:r>
            </a:p>
          </p:txBody>
        </p:sp>
        <p:sp>
          <p:nvSpPr>
            <p:cNvPr id="303" name="TextBox 302">
              <a:extLst>
                <a:ext uri="{FF2B5EF4-FFF2-40B4-BE49-F238E27FC236}">
                  <a16:creationId xmlns:a16="http://schemas.microsoft.com/office/drawing/2014/main" id="{DA05B375-BF33-6361-136C-F6EDEADABE1F}"/>
                </a:ext>
              </a:extLst>
            </p:cNvPr>
            <p:cNvSpPr txBox="1"/>
            <p:nvPr/>
          </p:nvSpPr>
          <p:spPr bwMode="auto">
            <a:xfrm>
              <a:off x="2223538" y="5247022"/>
              <a:ext cx="5501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1336</a:t>
              </a:r>
            </a:p>
          </p:txBody>
        </p:sp>
        <p:sp>
          <p:nvSpPr>
            <p:cNvPr id="304" name="TextBox 303">
              <a:extLst>
                <a:ext uri="{FF2B5EF4-FFF2-40B4-BE49-F238E27FC236}">
                  <a16:creationId xmlns:a16="http://schemas.microsoft.com/office/drawing/2014/main" id="{75DA8154-B282-182D-5D0C-89F0683DEE4B}"/>
                </a:ext>
              </a:extLst>
            </p:cNvPr>
            <p:cNvSpPr txBox="1"/>
            <p:nvPr/>
          </p:nvSpPr>
          <p:spPr bwMode="auto">
            <a:xfrm>
              <a:off x="3214642" y="5247022"/>
              <a:ext cx="5501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1159</a:t>
              </a:r>
            </a:p>
          </p:txBody>
        </p:sp>
        <p:sp>
          <p:nvSpPr>
            <p:cNvPr id="305" name="TextBox 304">
              <a:extLst>
                <a:ext uri="{FF2B5EF4-FFF2-40B4-BE49-F238E27FC236}">
                  <a16:creationId xmlns:a16="http://schemas.microsoft.com/office/drawing/2014/main" id="{4A441B9E-7739-0DA5-B981-77D7EF8B285B}"/>
                </a:ext>
              </a:extLst>
            </p:cNvPr>
            <p:cNvSpPr txBox="1"/>
            <p:nvPr/>
          </p:nvSpPr>
          <p:spPr bwMode="auto">
            <a:xfrm>
              <a:off x="4251432"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943</a:t>
              </a:r>
            </a:p>
          </p:txBody>
        </p:sp>
        <p:sp>
          <p:nvSpPr>
            <p:cNvPr id="306" name="TextBox 305">
              <a:extLst>
                <a:ext uri="{FF2B5EF4-FFF2-40B4-BE49-F238E27FC236}">
                  <a16:creationId xmlns:a16="http://schemas.microsoft.com/office/drawing/2014/main" id="{1BB6D95C-9D6B-1C53-0B23-8745CB600611}"/>
                </a:ext>
              </a:extLst>
            </p:cNvPr>
            <p:cNvSpPr txBox="1"/>
            <p:nvPr/>
          </p:nvSpPr>
          <p:spPr bwMode="auto">
            <a:xfrm>
              <a:off x="5242536"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646</a:t>
              </a:r>
            </a:p>
          </p:txBody>
        </p:sp>
      </p:grpSp>
      <p:cxnSp>
        <p:nvCxnSpPr>
          <p:cNvPr id="307" name="Straight Connector 306">
            <a:extLst>
              <a:ext uri="{FF2B5EF4-FFF2-40B4-BE49-F238E27FC236}">
                <a16:creationId xmlns:a16="http://schemas.microsoft.com/office/drawing/2014/main" id="{15CDBC29-AB36-0AD3-6C06-92482C3757B2}"/>
              </a:ext>
            </a:extLst>
          </p:cNvPr>
          <p:cNvCxnSpPr/>
          <p:nvPr/>
        </p:nvCxnSpPr>
        <p:spPr bwMode="auto">
          <a:xfrm>
            <a:off x="1523998" y="2496742"/>
            <a:ext cx="386080" cy="0"/>
          </a:xfrm>
          <a:prstGeom prst="line">
            <a:avLst/>
          </a:prstGeom>
          <a:noFill/>
          <a:ln w="28575" cap="flat" cmpd="sng" algn="ctr">
            <a:solidFill>
              <a:schemeClr val="accent3"/>
            </a:solidFill>
            <a:prstDash val="solid"/>
            <a:round/>
            <a:headEnd type="none" w="med" len="med"/>
            <a:tailEnd type="none" w="med" len="med"/>
          </a:ln>
          <a:effectLst/>
        </p:spPr>
      </p:cxnSp>
      <p:sp>
        <p:nvSpPr>
          <p:cNvPr id="308" name="TextBox 307">
            <a:extLst>
              <a:ext uri="{FF2B5EF4-FFF2-40B4-BE49-F238E27FC236}">
                <a16:creationId xmlns:a16="http://schemas.microsoft.com/office/drawing/2014/main" id="{93423B4D-BA9A-08C4-C867-6A539DFD040E}"/>
              </a:ext>
            </a:extLst>
          </p:cNvPr>
          <p:cNvSpPr txBox="1"/>
          <p:nvPr/>
        </p:nvSpPr>
        <p:spPr bwMode="auto">
          <a:xfrm>
            <a:off x="4251432" y="3474581"/>
            <a:ext cx="6415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8.9%</a:t>
            </a:r>
          </a:p>
        </p:txBody>
      </p:sp>
      <p:sp>
        <p:nvSpPr>
          <p:cNvPr id="309" name="Freeform: Shape 308">
            <a:extLst>
              <a:ext uri="{FF2B5EF4-FFF2-40B4-BE49-F238E27FC236}">
                <a16:creationId xmlns:a16="http://schemas.microsoft.com/office/drawing/2014/main" id="{0A883D50-976A-3740-86FE-69E67D2FC70E}"/>
              </a:ext>
            </a:extLst>
          </p:cNvPr>
          <p:cNvSpPr/>
          <p:nvPr/>
        </p:nvSpPr>
        <p:spPr bwMode="auto">
          <a:xfrm>
            <a:off x="1679575" y="3302000"/>
            <a:ext cx="3800475" cy="1911350"/>
          </a:xfrm>
          <a:custGeom>
            <a:avLst/>
            <a:gdLst>
              <a:gd name="connsiteX0" fmla="*/ 3800475 w 3800475"/>
              <a:gd name="connsiteY0" fmla="*/ 0 h 1911350"/>
              <a:gd name="connsiteX1" fmla="*/ 3635375 w 3800475"/>
              <a:gd name="connsiteY1" fmla="*/ 0 h 1911350"/>
              <a:gd name="connsiteX2" fmla="*/ 3635375 w 3800475"/>
              <a:gd name="connsiteY2" fmla="*/ 98425 h 1911350"/>
              <a:gd name="connsiteX3" fmla="*/ 3219450 w 3800475"/>
              <a:gd name="connsiteY3" fmla="*/ 98425 h 1911350"/>
              <a:gd name="connsiteX4" fmla="*/ 3219450 w 3800475"/>
              <a:gd name="connsiteY4" fmla="*/ 171450 h 1911350"/>
              <a:gd name="connsiteX5" fmla="*/ 2562225 w 3800475"/>
              <a:gd name="connsiteY5" fmla="*/ 171450 h 1911350"/>
              <a:gd name="connsiteX6" fmla="*/ 2562225 w 3800475"/>
              <a:gd name="connsiteY6" fmla="*/ 231775 h 1911350"/>
              <a:gd name="connsiteX7" fmla="*/ 2387600 w 3800475"/>
              <a:gd name="connsiteY7" fmla="*/ 231775 h 1911350"/>
              <a:gd name="connsiteX8" fmla="*/ 2387600 w 3800475"/>
              <a:gd name="connsiteY8" fmla="*/ 292100 h 1911350"/>
              <a:gd name="connsiteX9" fmla="*/ 2308225 w 3800475"/>
              <a:gd name="connsiteY9" fmla="*/ 292100 h 1911350"/>
              <a:gd name="connsiteX10" fmla="*/ 2308225 w 3800475"/>
              <a:gd name="connsiteY10" fmla="*/ 434975 h 1911350"/>
              <a:gd name="connsiteX11" fmla="*/ 2146300 w 3800475"/>
              <a:gd name="connsiteY11" fmla="*/ 434975 h 1911350"/>
              <a:gd name="connsiteX12" fmla="*/ 2146300 w 3800475"/>
              <a:gd name="connsiteY12" fmla="*/ 485775 h 1911350"/>
              <a:gd name="connsiteX13" fmla="*/ 1978025 w 3800475"/>
              <a:gd name="connsiteY13" fmla="*/ 485775 h 1911350"/>
              <a:gd name="connsiteX14" fmla="*/ 1978025 w 3800475"/>
              <a:gd name="connsiteY14" fmla="*/ 571500 h 1911350"/>
              <a:gd name="connsiteX15" fmla="*/ 1816100 w 3800475"/>
              <a:gd name="connsiteY15" fmla="*/ 571500 h 1911350"/>
              <a:gd name="connsiteX16" fmla="*/ 1816100 w 3800475"/>
              <a:gd name="connsiteY16" fmla="*/ 622300 h 1911350"/>
              <a:gd name="connsiteX17" fmla="*/ 1727200 w 3800475"/>
              <a:gd name="connsiteY17" fmla="*/ 622300 h 1911350"/>
              <a:gd name="connsiteX18" fmla="*/ 1727200 w 3800475"/>
              <a:gd name="connsiteY18" fmla="*/ 657225 h 1911350"/>
              <a:gd name="connsiteX19" fmla="*/ 1476375 w 3800475"/>
              <a:gd name="connsiteY19" fmla="*/ 657225 h 1911350"/>
              <a:gd name="connsiteX20" fmla="*/ 1476375 w 3800475"/>
              <a:gd name="connsiteY20" fmla="*/ 695325 h 1911350"/>
              <a:gd name="connsiteX21" fmla="*/ 1393825 w 3800475"/>
              <a:gd name="connsiteY21" fmla="*/ 695325 h 1911350"/>
              <a:gd name="connsiteX22" fmla="*/ 1393825 w 3800475"/>
              <a:gd name="connsiteY22" fmla="*/ 777875 h 1911350"/>
              <a:gd name="connsiteX23" fmla="*/ 1317625 w 3800475"/>
              <a:gd name="connsiteY23" fmla="*/ 777875 h 1911350"/>
              <a:gd name="connsiteX24" fmla="*/ 1317625 w 3800475"/>
              <a:gd name="connsiteY24" fmla="*/ 815975 h 1911350"/>
              <a:gd name="connsiteX25" fmla="*/ 1228725 w 3800475"/>
              <a:gd name="connsiteY25" fmla="*/ 815975 h 1911350"/>
              <a:gd name="connsiteX26" fmla="*/ 1228725 w 3800475"/>
              <a:gd name="connsiteY26" fmla="*/ 895350 h 1911350"/>
              <a:gd name="connsiteX27" fmla="*/ 1152525 w 3800475"/>
              <a:gd name="connsiteY27" fmla="*/ 895350 h 1911350"/>
              <a:gd name="connsiteX28" fmla="*/ 1152525 w 3800475"/>
              <a:gd name="connsiteY28" fmla="*/ 1016000 h 1911350"/>
              <a:gd name="connsiteX29" fmla="*/ 1063625 w 3800475"/>
              <a:gd name="connsiteY29" fmla="*/ 1016000 h 1911350"/>
              <a:gd name="connsiteX30" fmla="*/ 1063625 w 3800475"/>
              <a:gd name="connsiteY30" fmla="*/ 1139825 h 1911350"/>
              <a:gd name="connsiteX31" fmla="*/ 984250 w 3800475"/>
              <a:gd name="connsiteY31" fmla="*/ 1139825 h 1911350"/>
              <a:gd name="connsiteX32" fmla="*/ 984250 w 3800475"/>
              <a:gd name="connsiteY32" fmla="*/ 1177925 h 1911350"/>
              <a:gd name="connsiteX33" fmla="*/ 815975 w 3800475"/>
              <a:gd name="connsiteY33" fmla="*/ 1177925 h 1911350"/>
              <a:gd name="connsiteX34" fmla="*/ 815975 w 3800475"/>
              <a:gd name="connsiteY34" fmla="*/ 1336675 h 1911350"/>
              <a:gd name="connsiteX35" fmla="*/ 739775 w 3800475"/>
              <a:gd name="connsiteY35" fmla="*/ 1336675 h 1911350"/>
              <a:gd name="connsiteX36" fmla="*/ 739775 w 3800475"/>
              <a:gd name="connsiteY36" fmla="*/ 1463675 h 1911350"/>
              <a:gd name="connsiteX37" fmla="*/ 660400 w 3800475"/>
              <a:gd name="connsiteY37" fmla="*/ 1463675 h 1911350"/>
              <a:gd name="connsiteX38" fmla="*/ 660400 w 3800475"/>
              <a:gd name="connsiteY38" fmla="*/ 1498600 h 1911350"/>
              <a:gd name="connsiteX39" fmla="*/ 495300 w 3800475"/>
              <a:gd name="connsiteY39" fmla="*/ 1498600 h 1911350"/>
              <a:gd name="connsiteX40" fmla="*/ 495300 w 3800475"/>
              <a:gd name="connsiteY40" fmla="*/ 1539875 h 1911350"/>
              <a:gd name="connsiteX41" fmla="*/ 412750 w 3800475"/>
              <a:gd name="connsiteY41" fmla="*/ 1539875 h 1911350"/>
              <a:gd name="connsiteX42" fmla="*/ 412750 w 3800475"/>
              <a:gd name="connsiteY42" fmla="*/ 1619250 h 1911350"/>
              <a:gd name="connsiteX43" fmla="*/ 320675 w 3800475"/>
              <a:gd name="connsiteY43" fmla="*/ 1619250 h 1911350"/>
              <a:gd name="connsiteX44" fmla="*/ 320675 w 3800475"/>
              <a:gd name="connsiteY44" fmla="*/ 1663700 h 1911350"/>
              <a:gd name="connsiteX45" fmla="*/ 238125 w 3800475"/>
              <a:gd name="connsiteY45" fmla="*/ 1663700 h 1911350"/>
              <a:gd name="connsiteX46" fmla="*/ 238125 w 3800475"/>
              <a:gd name="connsiteY46" fmla="*/ 1825625 h 1911350"/>
              <a:gd name="connsiteX47" fmla="*/ 158750 w 3800475"/>
              <a:gd name="connsiteY47" fmla="*/ 1825625 h 1911350"/>
              <a:gd name="connsiteX48" fmla="*/ 158750 w 3800475"/>
              <a:gd name="connsiteY48" fmla="*/ 1857375 h 1911350"/>
              <a:gd name="connsiteX49" fmla="*/ 73025 w 3800475"/>
              <a:gd name="connsiteY49" fmla="*/ 1857375 h 1911350"/>
              <a:gd name="connsiteX50" fmla="*/ 73025 w 3800475"/>
              <a:gd name="connsiteY50" fmla="*/ 1895475 h 1911350"/>
              <a:gd name="connsiteX51" fmla="*/ 0 w 3800475"/>
              <a:gd name="connsiteY51" fmla="*/ 1895475 h 1911350"/>
              <a:gd name="connsiteX52" fmla="*/ 0 w 3800475"/>
              <a:gd name="connsiteY52" fmla="*/ 1911350 h 191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00475" h="1911350">
                <a:moveTo>
                  <a:pt x="3800475" y="0"/>
                </a:moveTo>
                <a:lnTo>
                  <a:pt x="3635375" y="0"/>
                </a:lnTo>
                <a:lnTo>
                  <a:pt x="3635375" y="98425"/>
                </a:lnTo>
                <a:lnTo>
                  <a:pt x="3219450" y="98425"/>
                </a:lnTo>
                <a:lnTo>
                  <a:pt x="3219450" y="171450"/>
                </a:lnTo>
                <a:lnTo>
                  <a:pt x="2562225" y="171450"/>
                </a:lnTo>
                <a:lnTo>
                  <a:pt x="2562225" y="231775"/>
                </a:lnTo>
                <a:lnTo>
                  <a:pt x="2387600" y="231775"/>
                </a:lnTo>
                <a:lnTo>
                  <a:pt x="2387600" y="292100"/>
                </a:lnTo>
                <a:lnTo>
                  <a:pt x="2308225" y="292100"/>
                </a:lnTo>
                <a:lnTo>
                  <a:pt x="2308225" y="434975"/>
                </a:lnTo>
                <a:lnTo>
                  <a:pt x="2146300" y="434975"/>
                </a:lnTo>
                <a:lnTo>
                  <a:pt x="2146300" y="485775"/>
                </a:lnTo>
                <a:lnTo>
                  <a:pt x="1978025" y="485775"/>
                </a:lnTo>
                <a:lnTo>
                  <a:pt x="1978025" y="571500"/>
                </a:lnTo>
                <a:lnTo>
                  <a:pt x="1816100" y="571500"/>
                </a:lnTo>
                <a:lnTo>
                  <a:pt x="1816100" y="622300"/>
                </a:lnTo>
                <a:lnTo>
                  <a:pt x="1727200" y="622300"/>
                </a:lnTo>
                <a:lnTo>
                  <a:pt x="1727200" y="657225"/>
                </a:lnTo>
                <a:lnTo>
                  <a:pt x="1476375" y="657225"/>
                </a:lnTo>
                <a:lnTo>
                  <a:pt x="1476375" y="695325"/>
                </a:lnTo>
                <a:lnTo>
                  <a:pt x="1393825" y="695325"/>
                </a:lnTo>
                <a:lnTo>
                  <a:pt x="1393825" y="777875"/>
                </a:lnTo>
                <a:lnTo>
                  <a:pt x="1317625" y="777875"/>
                </a:lnTo>
                <a:lnTo>
                  <a:pt x="1317625" y="815975"/>
                </a:lnTo>
                <a:lnTo>
                  <a:pt x="1228725" y="815975"/>
                </a:lnTo>
                <a:lnTo>
                  <a:pt x="1228725" y="895350"/>
                </a:lnTo>
                <a:lnTo>
                  <a:pt x="1152525" y="895350"/>
                </a:lnTo>
                <a:lnTo>
                  <a:pt x="1152525" y="1016000"/>
                </a:lnTo>
                <a:lnTo>
                  <a:pt x="1063625" y="1016000"/>
                </a:lnTo>
                <a:lnTo>
                  <a:pt x="1063625" y="1139825"/>
                </a:lnTo>
                <a:lnTo>
                  <a:pt x="984250" y="1139825"/>
                </a:lnTo>
                <a:lnTo>
                  <a:pt x="984250" y="1177925"/>
                </a:lnTo>
                <a:lnTo>
                  <a:pt x="815975" y="1177925"/>
                </a:lnTo>
                <a:lnTo>
                  <a:pt x="815975" y="1336675"/>
                </a:lnTo>
                <a:lnTo>
                  <a:pt x="739775" y="1336675"/>
                </a:lnTo>
                <a:lnTo>
                  <a:pt x="739775" y="1463675"/>
                </a:lnTo>
                <a:lnTo>
                  <a:pt x="660400" y="1463675"/>
                </a:lnTo>
                <a:lnTo>
                  <a:pt x="660400" y="1498600"/>
                </a:lnTo>
                <a:lnTo>
                  <a:pt x="495300" y="1498600"/>
                </a:lnTo>
                <a:lnTo>
                  <a:pt x="495300" y="1539875"/>
                </a:lnTo>
                <a:lnTo>
                  <a:pt x="412750" y="1539875"/>
                </a:lnTo>
                <a:lnTo>
                  <a:pt x="412750" y="1619250"/>
                </a:lnTo>
                <a:lnTo>
                  <a:pt x="320675" y="1619250"/>
                </a:lnTo>
                <a:lnTo>
                  <a:pt x="320675" y="1663700"/>
                </a:lnTo>
                <a:lnTo>
                  <a:pt x="238125" y="1663700"/>
                </a:lnTo>
                <a:lnTo>
                  <a:pt x="238125" y="1825625"/>
                </a:lnTo>
                <a:lnTo>
                  <a:pt x="158750" y="1825625"/>
                </a:lnTo>
                <a:lnTo>
                  <a:pt x="158750" y="1857375"/>
                </a:lnTo>
                <a:lnTo>
                  <a:pt x="73025" y="1857375"/>
                </a:lnTo>
                <a:lnTo>
                  <a:pt x="73025" y="1895475"/>
                </a:lnTo>
                <a:lnTo>
                  <a:pt x="0" y="1895475"/>
                </a:lnTo>
                <a:lnTo>
                  <a:pt x="0" y="191135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0" name="TextBox 309">
            <a:extLst>
              <a:ext uri="{FF2B5EF4-FFF2-40B4-BE49-F238E27FC236}">
                <a16:creationId xmlns:a16="http://schemas.microsoft.com/office/drawing/2014/main" id="{0035D57C-29B2-E2C7-B79D-04A888D6A324}"/>
              </a:ext>
            </a:extLst>
          </p:cNvPr>
          <p:cNvSpPr txBox="1"/>
          <p:nvPr/>
        </p:nvSpPr>
        <p:spPr bwMode="auto">
          <a:xfrm>
            <a:off x="1436446" y="2570422"/>
            <a:ext cx="357001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Difference at 3 yr (POSITIVE minus SOFT/TEXT): -0.2%</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-3.1% to 2.8%)</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(POSITIVE vs SOFT/TEXT): 0.81</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0.57-1.15)</a:t>
            </a:r>
          </a:p>
        </p:txBody>
      </p:sp>
      <p:sp>
        <p:nvSpPr>
          <p:cNvPr id="311" name="TextBox 310">
            <a:extLst>
              <a:ext uri="{FF2B5EF4-FFF2-40B4-BE49-F238E27FC236}">
                <a16:creationId xmlns:a16="http://schemas.microsoft.com/office/drawing/2014/main" id="{4539598B-F18B-7E78-DE42-B9C24546A7CA}"/>
              </a:ext>
            </a:extLst>
          </p:cNvPr>
          <p:cNvSpPr txBox="1"/>
          <p:nvPr/>
        </p:nvSpPr>
        <p:spPr bwMode="auto">
          <a:xfrm>
            <a:off x="4157062" y="3027424"/>
            <a:ext cx="6415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9.2%</a:t>
            </a:r>
          </a:p>
        </p:txBody>
      </p:sp>
      <p:sp>
        <p:nvSpPr>
          <p:cNvPr id="312" name="Freeform: Shape 311">
            <a:extLst>
              <a:ext uri="{FF2B5EF4-FFF2-40B4-BE49-F238E27FC236}">
                <a16:creationId xmlns:a16="http://schemas.microsoft.com/office/drawing/2014/main" id="{414612A5-12DB-86B8-CABB-7F28975B10A5}"/>
              </a:ext>
            </a:extLst>
          </p:cNvPr>
          <p:cNvSpPr/>
          <p:nvPr/>
        </p:nvSpPr>
        <p:spPr bwMode="auto">
          <a:xfrm>
            <a:off x="1595967" y="2692400"/>
            <a:ext cx="3873500" cy="2527300"/>
          </a:xfrm>
          <a:custGeom>
            <a:avLst/>
            <a:gdLst>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59933 w 3873500"/>
              <a:gd name="connsiteY51" fmla="*/ 1562100 h 2527300"/>
              <a:gd name="connsiteX52" fmla="*/ 1083733 w 3873500"/>
              <a:gd name="connsiteY52" fmla="*/ 1562100 h 2527300"/>
              <a:gd name="connsiteX53" fmla="*/ 1083733 w 3873500"/>
              <a:gd name="connsiteY53" fmla="*/ 1621367 h 2527300"/>
              <a:gd name="connsiteX54" fmla="*/ 990600 w 3873500"/>
              <a:gd name="connsiteY54" fmla="*/ 1621367 h 2527300"/>
              <a:gd name="connsiteX55" fmla="*/ 990600 w 3873500"/>
              <a:gd name="connsiteY55" fmla="*/ 1714500 h 2527300"/>
              <a:gd name="connsiteX56" fmla="*/ 918633 w 3873500"/>
              <a:gd name="connsiteY56" fmla="*/ 1714500 h 2527300"/>
              <a:gd name="connsiteX57" fmla="*/ 918633 w 3873500"/>
              <a:gd name="connsiteY57" fmla="*/ 1744133 h 2527300"/>
              <a:gd name="connsiteX58" fmla="*/ 918633 w 3873500"/>
              <a:gd name="connsiteY58" fmla="*/ 1778000 h 2527300"/>
              <a:gd name="connsiteX59" fmla="*/ 838200 w 3873500"/>
              <a:gd name="connsiteY59" fmla="*/ 1778000 h 2527300"/>
              <a:gd name="connsiteX60" fmla="*/ 838200 w 3873500"/>
              <a:gd name="connsiteY60" fmla="*/ 1862667 h 2527300"/>
              <a:gd name="connsiteX61" fmla="*/ 740833 w 3873500"/>
              <a:gd name="connsiteY61" fmla="*/ 1862667 h 2527300"/>
              <a:gd name="connsiteX62" fmla="*/ 740833 w 3873500"/>
              <a:gd name="connsiteY62" fmla="*/ 1964267 h 2527300"/>
              <a:gd name="connsiteX63" fmla="*/ 660400 w 3873500"/>
              <a:gd name="connsiteY63" fmla="*/ 1964267 h 2527300"/>
              <a:gd name="connsiteX64" fmla="*/ 660400 w 3873500"/>
              <a:gd name="connsiteY64" fmla="*/ 1985433 h 2527300"/>
              <a:gd name="connsiteX65" fmla="*/ 584200 w 3873500"/>
              <a:gd name="connsiteY65" fmla="*/ 1985433 h 2527300"/>
              <a:gd name="connsiteX66" fmla="*/ 584200 w 3873500"/>
              <a:gd name="connsiteY66" fmla="*/ 2019300 h 2527300"/>
              <a:gd name="connsiteX67" fmla="*/ 491066 w 3873500"/>
              <a:gd name="connsiteY67" fmla="*/ 2019300 h 2527300"/>
              <a:gd name="connsiteX68" fmla="*/ 491066 w 3873500"/>
              <a:gd name="connsiteY68" fmla="*/ 2053167 h 2527300"/>
              <a:gd name="connsiteX69" fmla="*/ 419100 w 3873500"/>
              <a:gd name="connsiteY69" fmla="*/ 2053167 h 2527300"/>
              <a:gd name="connsiteX70" fmla="*/ 419100 w 3873500"/>
              <a:gd name="connsiteY70" fmla="*/ 2142067 h 2527300"/>
              <a:gd name="connsiteX71" fmla="*/ 347133 w 3873500"/>
              <a:gd name="connsiteY71" fmla="*/ 2142067 h 2527300"/>
              <a:gd name="connsiteX72" fmla="*/ 347133 w 3873500"/>
              <a:gd name="connsiteY72" fmla="*/ 2192867 h 2527300"/>
              <a:gd name="connsiteX73" fmla="*/ 258233 w 3873500"/>
              <a:gd name="connsiteY73" fmla="*/ 2192867 h 2527300"/>
              <a:gd name="connsiteX74" fmla="*/ 258233 w 3873500"/>
              <a:gd name="connsiteY74" fmla="*/ 2218267 h 2527300"/>
              <a:gd name="connsiteX75" fmla="*/ 165100 w 3873500"/>
              <a:gd name="connsiteY75" fmla="*/ 2218267 h 2527300"/>
              <a:gd name="connsiteX76" fmla="*/ 165100 w 3873500"/>
              <a:gd name="connsiteY76" fmla="*/ 2324100 h 2527300"/>
              <a:gd name="connsiteX77" fmla="*/ 88900 w 3873500"/>
              <a:gd name="connsiteY77" fmla="*/ 2324100 h 2527300"/>
              <a:gd name="connsiteX78" fmla="*/ 88900 w 3873500"/>
              <a:gd name="connsiteY78" fmla="*/ 2357967 h 2527300"/>
              <a:gd name="connsiteX79" fmla="*/ 0 w 3873500"/>
              <a:gd name="connsiteY79" fmla="*/ 2357967 h 2527300"/>
              <a:gd name="connsiteX80" fmla="*/ 0 w 3873500"/>
              <a:gd name="connsiteY80"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59933 w 3873500"/>
              <a:gd name="connsiteY51" fmla="*/ 1562100 h 2527300"/>
              <a:gd name="connsiteX52" fmla="*/ 1083733 w 3873500"/>
              <a:gd name="connsiteY52" fmla="*/ 1562100 h 2527300"/>
              <a:gd name="connsiteX53" fmla="*/ 1083733 w 3873500"/>
              <a:gd name="connsiteY53" fmla="*/ 1621367 h 2527300"/>
              <a:gd name="connsiteX54" fmla="*/ 990600 w 3873500"/>
              <a:gd name="connsiteY54" fmla="*/ 1621367 h 2527300"/>
              <a:gd name="connsiteX55" fmla="*/ 990600 w 3873500"/>
              <a:gd name="connsiteY55" fmla="*/ 1714500 h 2527300"/>
              <a:gd name="connsiteX56" fmla="*/ 918633 w 3873500"/>
              <a:gd name="connsiteY56" fmla="*/ 1714500 h 2527300"/>
              <a:gd name="connsiteX57" fmla="*/ 918633 w 3873500"/>
              <a:gd name="connsiteY57" fmla="*/ 1744133 h 2527300"/>
              <a:gd name="connsiteX58" fmla="*/ 918633 w 3873500"/>
              <a:gd name="connsiteY58" fmla="*/ 1778000 h 2527300"/>
              <a:gd name="connsiteX59" fmla="*/ 838200 w 3873500"/>
              <a:gd name="connsiteY59" fmla="*/ 1778000 h 2527300"/>
              <a:gd name="connsiteX60" fmla="*/ 838200 w 3873500"/>
              <a:gd name="connsiteY60" fmla="*/ 1862667 h 2527300"/>
              <a:gd name="connsiteX61" fmla="*/ 740833 w 3873500"/>
              <a:gd name="connsiteY61" fmla="*/ 1862667 h 2527300"/>
              <a:gd name="connsiteX62" fmla="*/ 740833 w 3873500"/>
              <a:gd name="connsiteY62" fmla="*/ 1964267 h 2527300"/>
              <a:gd name="connsiteX63" fmla="*/ 660400 w 3873500"/>
              <a:gd name="connsiteY63" fmla="*/ 1964267 h 2527300"/>
              <a:gd name="connsiteX64" fmla="*/ 660400 w 3873500"/>
              <a:gd name="connsiteY64" fmla="*/ 1985433 h 2527300"/>
              <a:gd name="connsiteX65" fmla="*/ 584200 w 3873500"/>
              <a:gd name="connsiteY65" fmla="*/ 1985433 h 2527300"/>
              <a:gd name="connsiteX66" fmla="*/ 584200 w 3873500"/>
              <a:gd name="connsiteY66" fmla="*/ 2019300 h 2527300"/>
              <a:gd name="connsiteX67" fmla="*/ 491066 w 3873500"/>
              <a:gd name="connsiteY67" fmla="*/ 2019300 h 2527300"/>
              <a:gd name="connsiteX68" fmla="*/ 491066 w 3873500"/>
              <a:gd name="connsiteY68" fmla="*/ 2053167 h 2527300"/>
              <a:gd name="connsiteX69" fmla="*/ 419100 w 3873500"/>
              <a:gd name="connsiteY69" fmla="*/ 2053167 h 2527300"/>
              <a:gd name="connsiteX70" fmla="*/ 419100 w 3873500"/>
              <a:gd name="connsiteY70" fmla="*/ 2142067 h 2527300"/>
              <a:gd name="connsiteX71" fmla="*/ 328083 w 3873500"/>
              <a:gd name="connsiteY71" fmla="*/ 2145242 h 2527300"/>
              <a:gd name="connsiteX72" fmla="*/ 347133 w 3873500"/>
              <a:gd name="connsiteY72" fmla="*/ 2192867 h 2527300"/>
              <a:gd name="connsiteX73" fmla="*/ 258233 w 3873500"/>
              <a:gd name="connsiteY73" fmla="*/ 2192867 h 2527300"/>
              <a:gd name="connsiteX74" fmla="*/ 258233 w 3873500"/>
              <a:gd name="connsiteY74" fmla="*/ 2218267 h 2527300"/>
              <a:gd name="connsiteX75" fmla="*/ 165100 w 3873500"/>
              <a:gd name="connsiteY75" fmla="*/ 2218267 h 2527300"/>
              <a:gd name="connsiteX76" fmla="*/ 165100 w 3873500"/>
              <a:gd name="connsiteY76" fmla="*/ 2324100 h 2527300"/>
              <a:gd name="connsiteX77" fmla="*/ 88900 w 3873500"/>
              <a:gd name="connsiteY77" fmla="*/ 2324100 h 2527300"/>
              <a:gd name="connsiteX78" fmla="*/ 88900 w 3873500"/>
              <a:gd name="connsiteY78" fmla="*/ 2357967 h 2527300"/>
              <a:gd name="connsiteX79" fmla="*/ 0 w 3873500"/>
              <a:gd name="connsiteY79" fmla="*/ 2357967 h 2527300"/>
              <a:gd name="connsiteX80" fmla="*/ 0 w 3873500"/>
              <a:gd name="connsiteY80"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59933 w 3873500"/>
              <a:gd name="connsiteY51" fmla="*/ 1562100 h 2527300"/>
              <a:gd name="connsiteX52" fmla="*/ 1083733 w 3873500"/>
              <a:gd name="connsiteY52" fmla="*/ 1562100 h 2527300"/>
              <a:gd name="connsiteX53" fmla="*/ 1083733 w 3873500"/>
              <a:gd name="connsiteY53" fmla="*/ 1621367 h 2527300"/>
              <a:gd name="connsiteX54" fmla="*/ 990600 w 3873500"/>
              <a:gd name="connsiteY54" fmla="*/ 1621367 h 2527300"/>
              <a:gd name="connsiteX55" fmla="*/ 990600 w 3873500"/>
              <a:gd name="connsiteY55" fmla="*/ 1714500 h 2527300"/>
              <a:gd name="connsiteX56" fmla="*/ 918633 w 3873500"/>
              <a:gd name="connsiteY56" fmla="*/ 1714500 h 2527300"/>
              <a:gd name="connsiteX57" fmla="*/ 918633 w 3873500"/>
              <a:gd name="connsiteY57" fmla="*/ 1744133 h 2527300"/>
              <a:gd name="connsiteX58" fmla="*/ 918633 w 3873500"/>
              <a:gd name="connsiteY58" fmla="*/ 1778000 h 2527300"/>
              <a:gd name="connsiteX59" fmla="*/ 838200 w 3873500"/>
              <a:gd name="connsiteY59" fmla="*/ 1778000 h 2527300"/>
              <a:gd name="connsiteX60" fmla="*/ 838200 w 3873500"/>
              <a:gd name="connsiteY60" fmla="*/ 1862667 h 2527300"/>
              <a:gd name="connsiteX61" fmla="*/ 740833 w 3873500"/>
              <a:gd name="connsiteY61" fmla="*/ 1862667 h 2527300"/>
              <a:gd name="connsiteX62" fmla="*/ 740833 w 3873500"/>
              <a:gd name="connsiteY62" fmla="*/ 1964267 h 2527300"/>
              <a:gd name="connsiteX63" fmla="*/ 660400 w 3873500"/>
              <a:gd name="connsiteY63" fmla="*/ 1964267 h 2527300"/>
              <a:gd name="connsiteX64" fmla="*/ 660400 w 3873500"/>
              <a:gd name="connsiteY64" fmla="*/ 1985433 h 2527300"/>
              <a:gd name="connsiteX65" fmla="*/ 584200 w 3873500"/>
              <a:gd name="connsiteY65" fmla="*/ 1985433 h 2527300"/>
              <a:gd name="connsiteX66" fmla="*/ 584200 w 3873500"/>
              <a:gd name="connsiteY66" fmla="*/ 2019300 h 2527300"/>
              <a:gd name="connsiteX67" fmla="*/ 491066 w 3873500"/>
              <a:gd name="connsiteY67" fmla="*/ 2019300 h 2527300"/>
              <a:gd name="connsiteX68" fmla="*/ 491066 w 3873500"/>
              <a:gd name="connsiteY68" fmla="*/ 2053167 h 2527300"/>
              <a:gd name="connsiteX69" fmla="*/ 419100 w 3873500"/>
              <a:gd name="connsiteY69" fmla="*/ 2053167 h 2527300"/>
              <a:gd name="connsiteX70" fmla="*/ 419100 w 3873500"/>
              <a:gd name="connsiteY70" fmla="*/ 2142067 h 2527300"/>
              <a:gd name="connsiteX71" fmla="*/ 328083 w 3873500"/>
              <a:gd name="connsiteY71" fmla="*/ 2145242 h 2527300"/>
              <a:gd name="connsiteX72" fmla="*/ 320145 w 3873500"/>
              <a:gd name="connsiteY72" fmla="*/ 2192867 h 2527300"/>
              <a:gd name="connsiteX73" fmla="*/ 258233 w 3873500"/>
              <a:gd name="connsiteY73" fmla="*/ 2192867 h 2527300"/>
              <a:gd name="connsiteX74" fmla="*/ 258233 w 3873500"/>
              <a:gd name="connsiteY74" fmla="*/ 2218267 h 2527300"/>
              <a:gd name="connsiteX75" fmla="*/ 165100 w 3873500"/>
              <a:gd name="connsiteY75" fmla="*/ 2218267 h 2527300"/>
              <a:gd name="connsiteX76" fmla="*/ 165100 w 3873500"/>
              <a:gd name="connsiteY76" fmla="*/ 2324100 h 2527300"/>
              <a:gd name="connsiteX77" fmla="*/ 88900 w 3873500"/>
              <a:gd name="connsiteY77" fmla="*/ 2324100 h 2527300"/>
              <a:gd name="connsiteX78" fmla="*/ 88900 w 3873500"/>
              <a:gd name="connsiteY78" fmla="*/ 2357967 h 2527300"/>
              <a:gd name="connsiteX79" fmla="*/ 0 w 3873500"/>
              <a:gd name="connsiteY79" fmla="*/ 2357967 h 2527300"/>
              <a:gd name="connsiteX80" fmla="*/ 0 w 3873500"/>
              <a:gd name="connsiteY80"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59933 w 3873500"/>
              <a:gd name="connsiteY51" fmla="*/ 1562100 h 2527300"/>
              <a:gd name="connsiteX52" fmla="*/ 1083733 w 3873500"/>
              <a:gd name="connsiteY52" fmla="*/ 1562100 h 2527300"/>
              <a:gd name="connsiteX53" fmla="*/ 1083733 w 3873500"/>
              <a:gd name="connsiteY53" fmla="*/ 1621367 h 2527300"/>
              <a:gd name="connsiteX54" fmla="*/ 990600 w 3873500"/>
              <a:gd name="connsiteY54" fmla="*/ 1621367 h 2527300"/>
              <a:gd name="connsiteX55" fmla="*/ 990600 w 3873500"/>
              <a:gd name="connsiteY55" fmla="*/ 1714500 h 2527300"/>
              <a:gd name="connsiteX56" fmla="*/ 918633 w 3873500"/>
              <a:gd name="connsiteY56" fmla="*/ 1714500 h 2527300"/>
              <a:gd name="connsiteX57" fmla="*/ 918633 w 3873500"/>
              <a:gd name="connsiteY57" fmla="*/ 1744133 h 2527300"/>
              <a:gd name="connsiteX58" fmla="*/ 918633 w 3873500"/>
              <a:gd name="connsiteY58" fmla="*/ 1778000 h 2527300"/>
              <a:gd name="connsiteX59" fmla="*/ 838200 w 3873500"/>
              <a:gd name="connsiteY59" fmla="*/ 1778000 h 2527300"/>
              <a:gd name="connsiteX60" fmla="*/ 838200 w 3873500"/>
              <a:gd name="connsiteY60" fmla="*/ 1862667 h 2527300"/>
              <a:gd name="connsiteX61" fmla="*/ 740833 w 3873500"/>
              <a:gd name="connsiteY61" fmla="*/ 1862667 h 2527300"/>
              <a:gd name="connsiteX62" fmla="*/ 740833 w 3873500"/>
              <a:gd name="connsiteY62" fmla="*/ 1964267 h 2527300"/>
              <a:gd name="connsiteX63" fmla="*/ 660400 w 3873500"/>
              <a:gd name="connsiteY63" fmla="*/ 1964267 h 2527300"/>
              <a:gd name="connsiteX64" fmla="*/ 660400 w 3873500"/>
              <a:gd name="connsiteY64" fmla="*/ 1985433 h 2527300"/>
              <a:gd name="connsiteX65" fmla="*/ 584200 w 3873500"/>
              <a:gd name="connsiteY65" fmla="*/ 1985433 h 2527300"/>
              <a:gd name="connsiteX66" fmla="*/ 584200 w 3873500"/>
              <a:gd name="connsiteY66" fmla="*/ 2019300 h 2527300"/>
              <a:gd name="connsiteX67" fmla="*/ 491066 w 3873500"/>
              <a:gd name="connsiteY67" fmla="*/ 2019300 h 2527300"/>
              <a:gd name="connsiteX68" fmla="*/ 491066 w 3873500"/>
              <a:gd name="connsiteY68" fmla="*/ 2053167 h 2527300"/>
              <a:gd name="connsiteX69" fmla="*/ 419100 w 3873500"/>
              <a:gd name="connsiteY69" fmla="*/ 2053167 h 2527300"/>
              <a:gd name="connsiteX70" fmla="*/ 419100 w 3873500"/>
              <a:gd name="connsiteY70" fmla="*/ 2142067 h 2527300"/>
              <a:gd name="connsiteX71" fmla="*/ 328083 w 3873500"/>
              <a:gd name="connsiteY71" fmla="*/ 2145242 h 2527300"/>
              <a:gd name="connsiteX72" fmla="*/ 329670 w 3873500"/>
              <a:gd name="connsiteY72" fmla="*/ 2192867 h 2527300"/>
              <a:gd name="connsiteX73" fmla="*/ 258233 w 3873500"/>
              <a:gd name="connsiteY73" fmla="*/ 2192867 h 2527300"/>
              <a:gd name="connsiteX74" fmla="*/ 258233 w 3873500"/>
              <a:gd name="connsiteY74" fmla="*/ 2218267 h 2527300"/>
              <a:gd name="connsiteX75" fmla="*/ 165100 w 3873500"/>
              <a:gd name="connsiteY75" fmla="*/ 2218267 h 2527300"/>
              <a:gd name="connsiteX76" fmla="*/ 165100 w 3873500"/>
              <a:gd name="connsiteY76" fmla="*/ 2324100 h 2527300"/>
              <a:gd name="connsiteX77" fmla="*/ 88900 w 3873500"/>
              <a:gd name="connsiteY77" fmla="*/ 2324100 h 2527300"/>
              <a:gd name="connsiteX78" fmla="*/ 88900 w 3873500"/>
              <a:gd name="connsiteY78" fmla="*/ 2357967 h 2527300"/>
              <a:gd name="connsiteX79" fmla="*/ 0 w 3873500"/>
              <a:gd name="connsiteY79" fmla="*/ 2357967 h 2527300"/>
              <a:gd name="connsiteX80" fmla="*/ 0 w 3873500"/>
              <a:gd name="connsiteY80"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59933 w 3873500"/>
              <a:gd name="connsiteY51" fmla="*/ 1562100 h 2527300"/>
              <a:gd name="connsiteX52" fmla="*/ 1083733 w 3873500"/>
              <a:gd name="connsiteY52" fmla="*/ 1562100 h 2527300"/>
              <a:gd name="connsiteX53" fmla="*/ 1083733 w 3873500"/>
              <a:gd name="connsiteY53" fmla="*/ 1621367 h 2527300"/>
              <a:gd name="connsiteX54" fmla="*/ 990600 w 3873500"/>
              <a:gd name="connsiteY54" fmla="*/ 1621367 h 2527300"/>
              <a:gd name="connsiteX55" fmla="*/ 990600 w 3873500"/>
              <a:gd name="connsiteY55" fmla="*/ 1714500 h 2527300"/>
              <a:gd name="connsiteX56" fmla="*/ 918633 w 3873500"/>
              <a:gd name="connsiteY56" fmla="*/ 1714500 h 2527300"/>
              <a:gd name="connsiteX57" fmla="*/ 918633 w 3873500"/>
              <a:gd name="connsiteY57" fmla="*/ 1744133 h 2527300"/>
              <a:gd name="connsiteX58" fmla="*/ 918633 w 3873500"/>
              <a:gd name="connsiteY58" fmla="*/ 1778000 h 2527300"/>
              <a:gd name="connsiteX59" fmla="*/ 838200 w 3873500"/>
              <a:gd name="connsiteY59" fmla="*/ 1778000 h 2527300"/>
              <a:gd name="connsiteX60" fmla="*/ 838200 w 3873500"/>
              <a:gd name="connsiteY60" fmla="*/ 1862667 h 2527300"/>
              <a:gd name="connsiteX61" fmla="*/ 740833 w 3873500"/>
              <a:gd name="connsiteY61" fmla="*/ 1862667 h 2527300"/>
              <a:gd name="connsiteX62" fmla="*/ 740833 w 3873500"/>
              <a:gd name="connsiteY62" fmla="*/ 1964267 h 2527300"/>
              <a:gd name="connsiteX63" fmla="*/ 660400 w 3873500"/>
              <a:gd name="connsiteY63" fmla="*/ 1964267 h 2527300"/>
              <a:gd name="connsiteX64" fmla="*/ 660400 w 3873500"/>
              <a:gd name="connsiteY64" fmla="*/ 1985433 h 2527300"/>
              <a:gd name="connsiteX65" fmla="*/ 584200 w 3873500"/>
              <a:gd name="connsiteY65" fmla="*/ 1985433 h 2527300"/>
              <a:gd name="connsiteX66" fmla="*/ 584200 w 3873500"/>
              <a:gd name="connsiteY66" fmla="*/ 2019300 h 2527300"/>
              <a:gd name="connsiteX67" fmla="*/ 491066 w 3873500"/>
              <a:gd name="connsiteY67" fmla="*/ 2019300 h 2527300"/>
              <a:gd name="connsiteX68" fmla="*/ 491066 w 3873500"/>
              <a:gd name="connsiteY68" fmla="*/ 2053167 h 2527300"/>
              <a:gd name="connsiteX69" fmla="*/ 419100 w 3873500"/>
              <a:gd name="connsiteY69" fmla="*/ 2053167 h 2527300"/>
              <a:gd name="connsiteX70" fmla="*/ 419100 w 3873500"/>
              <a:gd name="connsiteY70" fmla="*/ 2142067 h 2527300"/>
              <a:gd name="connsiteX71" fmla="*/ 328083 w 3873500"/>
              <a:gd name="connsiteY71" fmla="*/ 2145242 h 2527300"/>
              <a:gd name="connsiteX72" fmla="*/ 329670 w 3873500"/>
              <a:gd name="connsiteY72" fmla="*/ 2192867 h 2527300"/>
              <a:gd name="connsiteX73" fmla="*/ 258233 w 3873500"/>
              <a:gd name="connsiteY73" fmla="*/ 2192867 h 2527300"/>
              <a:gd name="connsiteX74" fmla="*/ 258233 w 3873500"/>
              <a:gd name="connsiteY74" fmla="*/ 2218267 h 2527300"/>
              <a:gd name="connsiteX75" fmla="*/ 165100 w 3873500"/>
              <a:gd name="connsiteY75" fmla="*/ 2218267 h 2527300"/>
              <a:gd name="connsiteX76" fmla="*/ 165100 w 3873500"/>
              <a:gd name="connsiteY76" fmla="*/ 2324100 h 2527300"/>
              <a:gd name="connsiteX77" fmla="*/ 88900 w 3873500"/>
              <a:gd name="connsiteY77" fmla="*/ 2324100 h 2527300"/>
              <a:gd name="connsiteX78" fmla="*/ 88900 w 3873500"/>
              <a:gd name="connsiteY78" fmla="*/ 2357967 h 2527300"/>
              <a:gd name="connsiteX79" fmla="*/ 0 w 3873500"/>
              <a:gd name="connsiteY79" fmla="*/ 2357967 h 2527300"/>
              <a:gd name="connsiteX80" fmla="*/ 0 w 3873500"/>
              <a:gd name="connsiteY80"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59933 w 3873500"/>
              <a:gd name="connsiteY51" fmla="*/ 1562100 h 2527300"/>
              <a:gd name="connsiteX52" fmla="*/ 1083733 w 3873500"/>
              <a:gd name="connsiteY52" fmla="*/ 1562100 h 2527300"/>
              <a:gd name="connsiteX53" fmla="*/ 1083733 w 3873500"/>
              <a:gd name="connsiteY53" fmla="*/ 1621367 h 2527300"/>
              <a:gd name="connsiteX54" fmla="*/ 990600 w 3873500"/>
              <a:gd name="connsiteY54" fmla="*/ 1621367 h 2527300"/>
              <a:gd name="connsiteX55" fmla="*/ 990600 w 3873500"/>
              <a:gd name="connsiteY55" fmla="*/ 1714500 h 2527300"/>
              <a:gd name="connsiteX56" fmla="*/ 918633 w 3873500"/>
              <a:gd name="connsiteY56" fmla="*/ 1714500 h 2527300"/>
              <a:gd name="connsiteX57" fmla="*/ 918633 w 3873500"/>
              <a:gd name="connsiteY57" fmla="*/ 1744133 h 2527300"/>
              <a:gd name="connsiteX58" fmla="*/ 918633 w 3873500"/>
              <a:gd name="connsiteY58" fmla="*/ 1778000 h 2527300"/>
              <a:gd name="connsiteX59" fmla="*/ 838200 w 3873500"/>
              <a:gd name="connsiteY59" fmla="*/ 1778000 h 2527300"/>
              <a:gd name="connsiteX60" fmla="*/ 838200 w 3873500"/>
              <a:gd name="connsiteY60" fmla="*/ 1862667 h 2527300"/>
              <a:gd name="connsiteX61" fmla="*/ 740833 w 3873500"/>
              <a:gd name="connsiteY61" fmla="*/ 1862667 h 2527300"/>
              <a:gd name="connsiteX62" fmla="*/ 740833 w 3873500"/>
              <a:gd name="connsiteY62" fmla="*/ 1964267 h 2527300"/>
              <a:gd name="connsiteX63" fmla="*/ 660400 w 3873500"/>
              <a:gd name="connsiteY63" fmla="*/ 1964267 h 2527300"/>
              <a:gd name="connsiteX64" fmla="*/ 660400 w 3873500"/>
              <a:gd name="connsiteY64" fmla="*/ 1985433 h 2527300"/>
              <a:gd name="connsiteX65" fmla="*/ 584200 w 3873500"/>
              <a:gd name="connsiteY65" fmla="*/ 1985433 h 2527300"/>
              <a:gd name="connsiteX66" fmla="*/ 584200 w 3873500"/>
              <a:gd name="connsiteY66" fmla="*/ 2019300 h 2527300"/>
              <a:gd name="connsiteX67" fmla="*/ 491066 w 3873500"/>
              <a:gd name="connsiteY67" fmla="*/ 2019300 h 2527300"/>
              <a:gd name="connsiteX68" fmla="*/ 491066 w 3873500"/>
              <a:gd name="connsiteY68" fmla="*/ 2053167 h 2527300"/>
              <a:gd name="connsiteX69" fmla="*/ 419100 w 3873500"/>
              <a:gd name="connsiteY69" fmla="*/ 2053167 h 2527300"/>
              <a:gd name="connsiteX70" fmla="*/ 419100 w 3873500"/>
              <a:gd name="connsiteY70" fmla="*/ 2142067 h 2527300"/>
              <a:gd name="connsiteX71" fmla="*/ 331258 w 3873500"/>
              <a:gd name="connsiteY71" fmla="*/ 2145242 h 2527300"/>
              <a:gd name="connsiteX72" fmla="*/ 329670 w 3873500"/>
              <a:gd name="connsiteY72" fmla="*/ 2192867 h 2527300"/>
              <a:gd name="connsiteX73" fmla="*/ 258233 w 3873500"/>
              <a:gd name="connsiteY73" fmla="*/ 2192867 h 2527300"/>
              <a:gd name="connsiteX74" fmla="*/ 258233 w 3873500"/>
              <a:gd name="connsiteY74" fmla="*/ 2218267 h 2527300"/>
              <a:gd name="connsiteX75" fmla="*/ 165100 w 3873500"/>
              <a:gd name="connsiteY75" fmla="*/ 2218267 h 2527300"/>
              <a:gd name="connsiteX76" fmla="*/ 165100 w 3873500"/>
              <a:gd name="connsiteY76" fmla="*/ 2324100 h 2527300"/>
              <a:gd name="connsiteX77" fmla="*/ 88900 w 3873500"/>
              <a:gd name="connsiteY77" fmla="*/ 2324100 h 2527300"/>
              <a:gd name="connsiteX78" fmla="*/ 88900 w 3873500"/>
              <a:gd name="connsiteY78" fmla="*/ 2357967 h 2527300"/>
              <a:gd name="connsiteX79" fmla="*/ 0 w 3873500"/>
              <a:gd name="connsiteY79" fmla="*/ 2357967 h 2527300"/>
              <a:gd name="connsiteX80" fmla="*/ 0 w 3873500"/>
              <a:gd name="connsiteY80"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59933 w 3873500"/>
              <a:gd name="connsiteY51" fmla="*/ 1562100 h 2527300"/>
              <a:gd name="connsiteX52" fmla="*/ 1083733 w 3873500"/>
              <a:gd name="connsiteY52" fmla="*/ 1562100 h 2527300"/>
              <a:gd name="connsiteX53" fmla="*/ 1083733 w 3873500"/>
              <a:gd name="connsiteY53" fmla="*/ 1621367 h 2527300"/>
              <a:gd name="connsiteX54" fmla="*/ 990600 w 3873500"/>
              <a:gd name="connsiteY54" fmla="*/ 1621367 h 2527300"/>
              <a:gd name="connsiteX55" fmla="*/ 990600 w 3873500"/>
              <a:gd name="connsiteY55" fmla="*/ 1714500 h 2527300"/>
              <a:gd name="connsiteX56" fmla="*/ 918633 w 3873500"/>
              <a:gd name="connsiteY56" fmla="*/ 1714500 h 2527300"/>
              <a:gd name="connsiteX57" fmla="*/ 918633 w 3873500"/>
              <a:gd name="connsiteY57" fmla="*/ 1744133 h 2527300"/>
              <a:gd name="connsiteX58" fmla="*/ 918633 w 3873500"/>
              <a:gd name="connsiteY58" fmla="*/ 1778000 h 2527300"/>
              <a:gd name="connsiteX59" fmla="*/ 827088 w 3873500"/>
              <a:gd name="connsiteY59" fmla="*/ 1781175 h 2527300"/>
              <a:gd name="connsiteX60" fmla="*/ 838200 w 3873500"/>
              <a:gd name="connsiteY60" fmla="*/ 1862667 h 2527300"/>
              <a:gd name="connsiteX61" fmla="*/ 740833 w 3873500"/>
              <a:gd name="connsiteY61" fmla="*/ 1862667 h 2527300"/>
              <a:gd name="connsiteX62" fmla="*/ 740833 w 3873500"/>
              <a:gd name="connsiteY62" fmla="*/ 1964267 h 2527300"/>
              <a:gd name="connsiteX63" fmla="*/ 660400 w 3873500"/>
              <a:gd name="connsiteY63" fmla="*/ 1964267 h 2527300"/>
              <a:gd name="connsiteX64" fmla="*/ 660400 w 3873500"/>
              <a:gd name="connsiteY64" fmla="*/ 1985433 h 2527300"/>
              <a:gd name="connsiteX65" fmla="*/ 584200 w 3873500"/>
              <a:gd name="connsiteY65" fmla="*/ 1985433 h 2527300"/>
              <a:gd name="connsiteX66" fmla="*/ 584200 w 3873500"/>
              <a:gd name="connsiteY66" fmla="*/ 2019300 h 2527300"/>
              <a:gd name="connsiteX67" fmla="*/ 491066 w 3873500"/>
              <a:gd name="connsiteY67" fmla="*/ 2019300 h 2527300"/>
              <a:gd name="connsiteX68" fmla="*/ 491066 w 3873500"/>
              <a:gd name="connsiteY68" fmla="*/ 2053167 h 2527300"/>
              <a:gd name="connsiteX69" fmla="*/ 419100 w 3873500"/>
              <a:gd name="connsiteY69" fmla="*/ 2053167 h 2527300"/>
              <a:gd name="connsiteX70" fmla="*/ 419100 w 3873500"/>
              <a:gd name="connsiteY70" fmla="*/ 2142067 h 2527300"/>
              <a:gd name="connsiteX71" fmla="*/ 331258 w 3873500"/>
              <a:gd name="connsiteY71" fmla="*/ 2145242 h 2527300"/>
              <a:gd name="connsiteX72" fmla="*/ 329670 w 3873500"/>
              <a:gd name="connsiteY72" fmla="*/ 2192867 h 2527300"/>
              <a:gd name="connsiteX73" fmla="*/ 258233 w 3873500"/>
              <a:gd name="connsiteY73" fmla="*/ 2192867 h 2527300"/>
              <a:gd name="connsiteX74" fmla="*/ 258233 w 3873500"/>
              <a:gd name="connsiteY74" fmla="*/ 2218267 h 2527300"/>
              <a:gd name="connsiteX75" fmla="*/ 165100 w 3873500"/>
              <a:gd name="connsiteY75" fmla="*/ 2218267 h 2527300"/>
              <a:gd name="connsiteX76" fmla="*/ 165100 w 3873500"/>
              <a:gd name="connsiteY76" fmla="*/ 2324100 h 2527300"/>
              <a:gd name="connsiteX77" fmla="*/ 88900 w 3873500"/>
              <a:gd name="connsiteY77" fmla="*/ 2324100 h 2527300"/>
              <a:gd name="connsiteX78" fmla="*/ 88900 w 3873500"/>
              <a:gd name="connsiteY78" fmla="*/ 2357967 h 2527300"/>
              <a:gd name="connsiteX79" fmla="*/ 0 w 3873500"/>
              <a:gd name="connsiteY79" fmla="*/ 2357967 h 2527300"/>
              <a:gd name="connsiteX80" fmla="*/ 0 w 3873500"/>
              <a:gd name="connsiteY80"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59933 w 3873500"/>
              <a:gd name="connsiteY51" fmla="*/ 1562100 h 2527300"/>
              <a:gd name="connsiteX52" fmla="*/ 1083733 w 3873500"/>
              <a:gd name="connsiteY52" fmla="*/ 1562100 h 2527300"/>
              <a:gd name="connsiteX53" fmla="*/ 1083733 w 3873500"/>
              <a:gd name="connsiteY53" fmla="*/ 1621367 h 2527300"/>
              <a:gd name="connsiteX54" fmla="*/ 990600 w 3873500"/>
              <a:gd name="connsiteY54" fmla="*/ 1621367 h 2527300"/>
              <a:gd name="connsiteX55" fmla="*/ 990600 w 3873500"/>
              <a:gd name="connsiteY55" fmla="*/ 1714500 h 2527300"/>
              <a:gd name="connsiteX56" fmla="*/ 918633 w 3873500"/>
              <a:gd name="connsiteY56" fmla="*/ 1714500 h 2527300"/>
              <a:gd name="connsiteX57" fmla="*/ 918633 w 3873500"/>
              <a:gd name="connsiteY57" fmla="*/ 1744133 h 2527300"/>
              <a:gd name="connsiteX58" fmla="*/ 918633 w 3873500"/>
              <a:gd name="connsiteY58" fmla="*/ 1778000 h 2527300"/>
              <a:gd name="connsiteX59" fmla="*/ 827088 w 3873500"/>
              <a:gd name="connsiteY59" fmla="*/ 1781175 h 2527300"/>
              <a:gd name="connsiteX60" fmla="*/ 820737 w 3873500"/>
              <a:gd name="connsiteY60" fmla="*/ 1864254 h 2527300"/>
              <a:gd name="connsiteX61" fmla="*/ 740833 w 3873500"/>
              <a:gd name="connsiteY61" fmla="*/ 1862667 h 2527300"/>
              <a:gd name="connsiteX62" fmla="*/ 740833 w 3873500"/>
              <a:gd name="connsiteY62" fmla="*/ 1964267 h 2527300"/>
              <a:gd name="connsiteX63" fmla="*/ 660400 w 3873500"/>
              <a:gd name="connsiteY63" fmla="*/ 1964267 h 2527300"/>
              <a:gd name="connsiteX64" fmla="*/ 660400 w 3873500"/>
              <a:gd name="connsiteY64" fmla="*/ 1985433 h 2527300"/>
              <a:gd name="connsiteX65" fmla="*/ 584200 w 3873500"/>
              <a:gd name="connsiteY65" fmla="*/ 1985433 h 2527300"/>
              <a:gd name="connsiteX66" fmla="*/ 584200 w 3873500"/>
              <a:gd name="connsiteY66" fmla="*/ 2019300 h 2527300"/>
              <a:gd name="connsiteX67" fmla="*/ 491066 w 3873500"/>
              <a:gd name="connsiteY67" fmla="*/ 2019300 h 2527300"/>
              <a:gd name="connsiteX68" fmla="*/ 491066 w 3873500"/>
              <a:gd name="connsiteY68" fmla="*/ 2053167 h 2527300"/>
              <a:gd name="connsiteX69" fmla="*/ 419100 w 3873500"/>
              <a:gd name="connsiteY69" fmla="*/ 2053167 h 2527300"/>
              <a:gd name="connsiteX70" fmla="*/ 419100 w 3873500"/>
              <a:gd name="connsiteY70" fmla="*/ 2142067 h 2527300"/>
              <a:gd name="connsiteX71" fmla="*/ 331258 w 3873500"/>
              <a:gd name="connsiteY71" fmla="*/ 2145242 h 2527300"/>
              <a:gd name="connsiteX72" fmla="*/ 329670 w 3873500"/>
              <a:gd name="connsiteY72" fmla="*/ 2192867 h 2527300"/>
              <a:gd name="connsiteX73" fmla="*/ 258233 w 3873500"/>
              <a:gd name="connsiteY73" fmla="*/ 2192867 h 2527300"/>
              <a:gd name="connsiteX74" fmla="*/ 258233 w 3873500"/>
              <a:gd name="connsiteY74" fmla="*/ 2218267 h 2527300"/>
              <a:gd name="connsiteX75" fmla="*/ 165100 w 3873500"/>
              <a:gd name="connsiteY75" fmla="*/ 2218267 h 2527300"/>
              <a:gd name="connsiteX76" fmla="*/ 165100 w 3873500"/>
              <a:gd name="connsiteY76" fmla="*/ 2324100 h 2527300"/>
              <a:gd name="connsiteX77" fmla="*/ 88900 w 3873500"/>
              <a:gd name="connsiteY77" fmla="*/ 2324100 h 2527300"/>
              <a:gd name="connsiteX78" fmla="*/ 88900 w 3873500"/>
              <a:gd name="connsiteY78" fmla="*/ 2357967 h 2527300"/>
              <a:gd name="connsiteX79" fmla="*/ 0 w 3873500"/>
              <a:gd name="connsiteY79" fmla="*/ 2357967 h 2527300"/>
              <a:gd name="connsiteX80" fmla="*/ 0 w 3873500"/>
              <a:gd name="connsiteY80"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59933 w 3873500"/>
              <a:gd name="connsiteY51" fmla="*/ 1562100 h 2527300"/>
              <a:gd name="connsiteX52" fmla="*/ 1083733 w 3873500"/>
              <a:gd name="connsiteY52" fmla="*/ 1562100 h 2527300"/>
              <a:gd name="connsiteX53" fmla="*/ 1083733 w 3873500"/>
              <a:gd name="connsiteY53" fmla="*/ 1621367 h 2527300"/>
              <a:gd name="connsiteX54" fmla="*/ 990600 w 3873500"/>
              <a:gd name="connsiteY54" fmla="*/ 1621367 h 2527300"/>
              <a:gd name="connsiteX55" fmla="*/ 990600 w 3873500"/>
              <a:gd name="connsiteY55" fmla="*/ 1714500 h 2527300"/>
              <a:gd name="connsiteX56" fmla="*/ 918633 w 3873500"/>
              <a:gd name="connsiteY56" fmla="*/ 1714500 h 2527300"/>
              <a:gd name="connsiteX57" fmla="*/ 918633 w 3873500"/>
              <a:gd name="connsiteY57" fmla="*/ 1744133 h 2527300"/>
              <a:gd name="connsiteX58" fmla="*/ 918633 w 3873500"/>
              <a:gd name="connsiteY58" fmla="*/ 1778000 h 2527300"/>
              <a:gd name="connsiteX59" fmla="*/ 827088 w 3873500"/>
              <a:gd name="connsiteY59" fmla="*/ 1781175 h 2527300"/>
              <a:gd name="connsiteX60" fmla="*/ 823912 w 3873500"/>
              <a:gd name="connsiteY60" fmla="*/ 1862667 h 2527300"/>
              <a:gd name="connsiteX61" fmla="*/ 740833 w 3873500"/>
              <a:gd name="connsiteY61" fmla="*/ 1862667 h 2527300"/>
              <a:gd name="connsiteX62" fmla="*/ 740833 w 3873500"/>
              <a:gd name="connsiteY62" fmla="*/ 1964267 h 2527300"/>
              <a:gd name="connsiteX63" fmla="*/ 660400 w 3873500"/>
              <a:gd name="connsiteY63" fmla="*/ 1964267 h 2527300"/>
              <a:gd name="connsiteX64" fmla="*/ 660400 w 3873500"/>
              <a:gd name="connsiteY64" fmla="*/ 1985433 h 2527300"/>
              <a:gd name="connsiteX65" fmla="*/ 584200 w 3873500"/>
              <a:gd name="connsiteY65" fmla="*/ 1985433 h 2527300"/>
              <a:gd name="connsiteX66" fmla="*/ 584200 w 3873500"/>
              <a:gd name="connsiteY66" fmla="*/ 2019300 h 2527300"/>
              <a:gd name="connsiteX67" fmla="*/ 491066 w 3873500"/>
              <a:gd name="connsiteY67" fmla="*/ 2019300 h 2527300"/>
              <a:gd name="connsiteX68" fmla="*/ 491066 w 3873500"/>
              <a:gd name="connsiteY68" fmla="*/ 2053167 h 2527300"/>
              <a:gd name="connsiteX69" fmla="*/ 419100 w 3873500"/>
              <a:gd name="connsiteY69" fmla="*/ 2053167 h 2527300"/>
              <a:gd name="connsiteX70" fmla="*/ 419100 w 3873500"/>
              <a:gd name="connsiteY70" fmla="*/ 2142067 h 2527300"/>
              <a:gd name="connsiteX71" fmla="*/ 331258 w 3873500"/>
              <a:gd name="connsiteY71" fmla="*/ 2145242 h 2527300"/>
              <a:gd name="connsiteX72" fmla="*/ 329670 w 3873500"/>
              <a:gd name="connsiteY72" fmla="*/ 2192867 h 2527300"/>
              <a:gd name="connsiteX73" fmla="*/ 258233 w 3873500"/>
              <a:gd name="connsiteY73" fmla="*/ 2192867 h 2527300"/>
              <a:gd name="connsiteX74" fmla="*/ 258233 w 3873500"/>
              <a:gd name="connsiteY74" fmla="*/ 2218267 h 2527300"/>
              <a:gd name="connsiteX75" fmla="*/ 165100 w 3873500"/>
              <a:gd name="connsiteY75" fmla="*/ 2218267 h 2527300"/>
              <a:gd name="connsiteX76" fmla="*/ 165100 w 3873500"/>
              <a:gd name="connsiteY76" fmla="*/ 2324100 h 2527300"/>
              <a:gd name="connsiteX77" fmla="*/ 88900 w 3873500"/>
              <a:gd name="connsiteY77" fmla="*/ 2324100 h 2527300"/>
              <a:gd name="connsiteX78" fmla="*/ 88900 w 3873500"/>
              <a:gd name="connsiteY78" fmla="*/ 2357967 h 2527300"/>
              <a:gd name="connsiteX79" fmla="*/ 0 w 3873500"/>
              <a:gd name="connsiteY79" fmla="*/ 2357967 h 2527300"/>
              <a:gd name="connsiteX80" fmla="*/ 0 w 3873500"/>
              <a:gd name="connsiteY80"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59933 w 3873500"/>
              <a:gd name="connsiteY51" fmla="*/ 1562100 h 2527300"/>
              <a:gd name="connsiteX52" fmla="*/ 1083733 w 3873500"/>
              <a:gd name="connsiteY52" fmla="*/ 1562100 h 2527300"/>
              <a:gd name="connsiteX53" fmla="*/ 1083733 w 3873500"/>
              <a:gd name="connsiteY53" fmla="*/ 1621367 h 2527300"/>
              <a:gd name="connsiteX54" fmla="*/ 990600 w 3873500"/>
              <a:gd name="connsiteY54" fmla="*/ 1621367 h 2527300"/>
              <a:gd name="connsiteX55" fmla="*/ 990600 w 3873500"/>
              <a:gd name="connsiteY55" fmla="*/ 1714500 h 2527300"/>
              <a:gd name="connsiteX56" fmla="*/ 918633 w 3873500"/>
              <a:gd name="connsiteY56" fmla="*/ 1714500 h 2527300"/>
              <a:gd name="connsiteX57" fmla="*/ 918633 w 3873500"/>
              <a:gd name="connsiteY57" fmla="*/ 1744133 h 2527300"/>
              <a:gd name="connsiteX58" fmla="*/ 918633 w 3873500"/>
              <a:gd name="connsiteY58" fmla="*/ 1778000 h 2527300"/>
              <a:gd name="connsiteX59" fmla="*/ 827088 w 3873500"/>
              <a:gd name="connsiteY59" fmla="*/ 1766888 h 2527300"/>
              <a:gd name="connsiteX60" fmla="*/ 823912 w 3873500"/>
              <a:gd name="connsiteY60" fmla="*/ 1862667 h 2527300"/>
              <a:gd name="connsiteX61" fmla="*/ 740833 w 3873500"/>
              <a:gd name="connsiteY61" fmla="*/ 1862667 h 2527300"/>
              <a:gd name="connsiteX62" fmla="*/ 740833 w 3873500"/>
              <a:gd name="connsiteY62" fmla="*/ 1964267 h 2527300"/>
              <a:gd name="connsiteX63" fmla="*/ 660400 w 3873500"/>
              <a:gd name="connsiteY63" fmla="*/ 1964267 h 2527300"/>
              <a:gd name="connsiteX64" fmla="*/ 660400 w 3873500"/>
              <a:gd name="connsiteY64" fmla="*/ 1985433 h 2527300"/>
              <a:gd name="connsiteX65" fmla="*/ 584200 w 3873500"/>
              <a:gd name="connsiteY65" fmla="*/ 1985433 h 2527300"/>
              <a:gd name="connsiteX66" fmla="*/ 584200 w 3873500"/>
              <a:gd name="connsiteY66" fmla="*/ 2019300 h 2527300"/>
              <a:gd name="connsiteX67" fmla="*/ 491066 w 3873500"/>
              <a:gd name="connsiteY67" fmla="*/ 2019300 h 2527300"/>
              <a:gd name="connsiteX68" fmla="*/ 491066 w 3873500"/>
              <a:gd name="connsiteY68" fmla="*/ 2053167 h 2527300"/>
              <a:gd name="connsiteX69" fmla="*/ 419100 w 3873500"/>
              <a:gd name="connsiteY69" fmla="*/ 2053167 h 2527300"/>
              <a:gd name="connsiteX70" fmla="*/ 419100 w 3873500"/>
              <a:gd name="connsiteY70" fmla="*/ 2142067 h 2527300"/>
              <a:gd name="connsiteX71" fmla="*/ 331258 w 3873500"/>
              <a:gd name="connsiteY71" fmla="*/ 2145242 h 2527300"/>
              <a:gd name="connsiteX72" fmla="*/ 329670 w 3873500"/>
              <a:gd name="connsiteY72" fmla="*/ 2192867 h 2527300"/>
              <a:gd name="connsiteX73" fmla="*/ 258233 w 3873500"/>
              <a:gd name="connsiteY73" fmla="*/ 2192867 h 2527300"/>
              <a:gd name="connsiteX74" fmla="*/ 258233 w 3873500"/>
              <a:gd name="connsiteY74" fmla="*/ 2218267 h 2527300"/>
              <a:gd name="connsiteX75" fmla="*/ 165100 w 3873500"/>
              <a:gd name="connsiteY75" fmla="*/ 2218267 h 2527300"/>
              <a:gd name="connsiteX76" fmla="*/ 165100 w 3873500"/>
              <a:gd name="connsiteY76" fmla="*/ 2324100 h 2527300"/>
              <a:gd name="connsiteX77" fmla="*/ 88900 w 3873500"/>
              <a:gd name="connsiteY77" fmla="*/ 2324100 h 2527300"/>
              <a:gd name="connsiteX78" fmla="*/ 88900 w 3873500"/>
              <a:gd name="connsiteY78" fmla="*/ 2357967 h 2527300"/>
              <a:gd name="connsiteX79" fmla="*/ 0 w 3873500"/>
              <a:gd name="connsiteY79" fmla="*/ 2357967 h 2527300"/>
              <a:gd name="connsiteX80" fmla="*/ 0 w 3873500"/>
              <a:gd name="connsiteY80"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59933 w 3873500"/>
              <a:gd name="connsiteY51" fmla="*/ 1562100 h 2527300"/>
              <a:gd name="connsiteX52" fmla="*/ 1083733 w 3873500"/>
              <a:gd name="connsiteY52" fmla="*/ 1562100 h 2527300"/>
              <a:gd name="connsiteX53" fmla="*/ 1083733 w 3873500"/>
              <a:gd name="connsiteY53" fmla="*/ 1621367 h 2527300"/>
              <a:gd name="connsiteX54" fmla="*/ 990600 w 3873500"/>
              <a:gd name="connsiteY54" fmla="*/ 1621367 h 2527300"/>
              <a:gd name="connsiteX55" fmla="*/ 990600 w 3873500"/>
              <a:gd name="connsiteY55" fmla="*/ 1714500 h 2527300"/>
              <a:gd name="connsiteX56" fmla="*/ 918633 w 3873500"/>
              <a:gd name="connsiteY56" fmla="*/ 1714500 h 2527300"/>
              <a:gd name="connsiteX57" fmla="*/ 918633 w 3873500"/>
              <a:gd name="connsiteY57" fmla="*/ 1744133 h 2527300"/>
              <a:gd name="connsiteX58" fmla="*/ 913870 w 3873500"/>
              <a:gd name="connsiteY58" fmla="*/ 1763713 h 2527300"/>
              <a:gd name="connsiteX59" fmla="*/ 827088 w 3873500"/>
              <a:gd name="connsiteY59" fmla="*/ 1766888 h 2527300"/>
              <a:gd name="connsiteX60" fmla="*/ 823912 w 3873500"/>
              <a:gd name="connsiteY60" fmla="*/ 1862667 h 2527300"/>
              <a:gd name="connsiteX61" fmla="*/ 740833 w 3873500"/>
              <a:gd name="connsiteY61" fmla="*/ 1862667 h 2527300"/>
              <a:gd name="connsiteX62" fmla="*/ 740833 w 3873500"/>
              <a:gd name="connsiteY62" fmla="*/ 1964267 h 2527300"/>
              <a:gd name="connsiteX63" fmla="*/ 660400 w 3873500"/>
              <a:gd name="connsiteY63" fmla="*/ 1964267 h 2527300"/>
              <a:gd name="connsiteX64" fmla="*/ 660400 w 3873500"/>
              <a:gd name="connsiteY64" fmla="*/ 1985433 h 2527300"/>
              <a:gd name="connsiteX65" fmla="*/ 584200 w 3873500"/>
              <a:gd name="connsiteY65" fmla="*/ 1985433 h 2527300"/>
              <a:gd name="connsiteX66" fmla="*/ 584200 w 3873500"/>
              <a:gd name="connsiteY66" fmla="*/ 2019300 h 2527300"/>
              <a:gd name="connsiteX67" fmla="*/ 491066 w 3873500"/>
              <a:gd name="connsiteY67" fmla="*/ 2019300 h 2527300"/>
              <a:gd name="connsiteX68" fmla="*/ 491066 w 3873500"/>
              <a:gd name="connsiteY68" fmla="*/ 2053167 h 2527300"/>
              <a:gd name="connsiteX69" fmla="*/ 419100 w 3873500"/>
              <a:gd name="connsiteY69" fmla="*/ 2053167 h 2527300"/>
              <a:gd name="connsiteX70" fmla="*/ 419100 w 3873500"/>
              <a:gd name="connsiteY70" fmla="*/ 2142067 h 2527300"/>
              <a:gd name="connsiteX71" fmla="*/ 331258 w 3873500"/>
              <a:gd name="connsiteY71" fmla="*/ 2145242 h 2527300"/>
              <a:gd name="connsiteX72" fmla="*/ 329670 w 3873500"/>
              <a:gd name="connsiteY72" fmla="*/ 2192867 h 2527300"/>
              <a:gd name="connsiteX73" fmla="*/ 258233 w 3873500"/>
              <a:gd name="connsiteY73" fmla="*/ 2192867 h 2527300"/>
              <a:gd name="connsiteX74" fmla="*/ 258233 w 3873500"/>
              <a:gd name="connsiteY74" fmla="*/ 2218267 h 2527300"/>
              <a:gd name="connsiteX75" fmla="*/ 165100 w 3873500"/>
              <a:gd name="connsiteY75" fmla="*/ 2218267 h 2527300"/>
              <a:gd name="connsiteX76" fmla="*/ 165100 w 3873500"/>
              <a:gd name="connsiteY76" fmla="*/ 2324100 h 2527300"/>
              <a:gd name="connsiteX77" fmla="*/ 88900 w 3873500"/>
              <a:gd name="connsiteY77" fmla="*/ 2324100 h 2527300"/>
              <a:gd name="connsiteX78" fmla="*/ 88900 w 3873500"/>
              <a:gd name="connsiteY78" fmla="*/ 2357967 h 2527300"/>
              <a:gd name="connsiteX79" fmla="*/ 0 w 3873500"/>
              <a:gd name="connsiteY79" fmla="*/ 2357967 h 2527300"/>
              <a:gd name="connsiteX80" fmla="*/ 0 w 3873500"/>
              <a:gd name="connsiteY80"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59933 w 3873500"/>
              <a:gd name="connsiteY51" fmla="*/ 1562100 h 2527300"/>
              <a:gd name="connsiteX52" fmla="*/ 1083733 w 3873500"/>
              <a:gd name="connsiteY52" fmla="*/ 1562100 h 2527300"/>
              <a:gd name="connsiteX53" fmla="*/ 1083733 w 3873500"/>
              <a:gd name="connsiteY53" fmla="*/ 1621367 h 2527300"/>
              <a:gd name="connsiteX54" fmla="*/ 990600 w 3873500"/>
              <a:gd name="connsiteY54" fmla="*/ 1621367 h 2527300"/>
              <a:gd name="connsiteX55" fmla="*/ 990600 w 3873500"/>
              <a:gd name="connsiteY55" fmla="*/ 1714500 h 2527300"/>
              <a:gd name="connsiteX56" fmla="*/ 918633 w 3873500"/>
              <a:gd name="connsiteY56" fmla="*/ 1714500 h 2527300"/>
              <a:gd name="connsiteX57" fmla="*/ 913870 w 3873500"/>
              <a:gd name="connsiteY57" fmla="*/ 1763713 h 2527300"/>
              <a:gd name="connsiteX58" fmla="*/ 827088 w 3873500"/>
              <a:gd name="connsiteY58" fmla="*/ 1766888 h 2527300"/>
              <a:gd name="connsiteX59" fmla="*/ 823912 w 3873500"/>
              <a:gd name="connsiteY59" fmla="*/ 1862667 h 2527300"/>
              <a:gd name="connsiteX60" fmla="*/ 740833 w 3873500"/>
              <a:gd name="connsiteY60" fmla="*/ 1862667 h 2527300"/>
              <a:gd name="connsiteX61" fmla="*/ 740833 w 3873500"/>
              <a:gd name="connsiteY61" fmla="*/ 1964267 h 2527300"/>
              <a:gd name="connsiteX62" fmla="*/ 660400 w 3873500"/>
              <a:gd name="connsiteY62" fmla="*/ 1964267 h 2527300"/>
              <a:gd name="connsiteX63" fmla="*/ 660400 w 3873500"/>
              <a:gd name="connsiteY63" fmla="*/ 1985433 h 2527300"/>
              <a:gd name="connsiteX64" fmla="*/ 584200 w 3873500"/>
              <a:gd name="connsiteY64" fmla="*/ 1985433 h 2527300"/>
              <a:gd name="connsiteX65" fmla="*/ 584200 w 3873500"/>
              <a:gd name="connsiteY65" fmla="*/ 2019300 h 2527300"/>
              <a:gd name="connsiteX66" fmla="*/ 491066 w 3873500"/>
              <a:gd name="connsiteY66" fmla="*/ 2019300 h 2527300"/>
              <a:gd name="connsiteX67" fmla="*/ 491066 w 3873500"/>
              <a:gd name="connsiteY67" fmla="*/ 2053167 h 2527300"/>
              <a:gd name="connsiteX68" fmla="*/ 419100 w 3873500"/>
              <a:gd name="connsiteY68" fmla="*/ 2053167 h 2527300"/>
              <a:gd name="connsiteX69" fmla="*/ 419100 w 3873500"/>
              <a:gd name="connsiteY69" fmla="*/ 2142067 h 2527300"/>
              <a:gd name="connsiteX70" fmla="*/ 331258 w 3873500"/>
              <a:gd name="connsiteY70" fmla="*/ 2145242 h 2527300"/>
              <a:gd name="connsiteX71" fmla="*/ 329670 w 3873500"/>
              <a:gd name="connsiteY71" fmla="*/ 2192867 h 2527300"/>
              <a:gd name="connsiteX72" fmla="*/ 258233 w 3873500"/>
              <a:gd name="connsiteY72" fmla="*/ 2192867 h 2527300"/>
              <a:gd name="connsiteX73" fmla="*/ 258233 w 3873500"/>
              <a:gd name="connsiteY73" fmla="*/ 2218267 h 2527300"/>
              <a:gd name="connsiteX74" fmla="*/ 165100 w 3873500"/>
              <a:gd name="connsiteY74" fmla="*/ 2218267 h 2527300"/>
              <a:gd name="connsiteX75" fmla="*/ 165100 w 3873500"/>
              <a:gd name="connsiteY75" fmla="*/ 2324100 h 2527300"/>
              <a:gd name="connsiteX76" fmla="*/ 88900 w 3873500"/>
              <a:gd name="connsiteY76" fmla="*/ 2324100 h 2527300"/>
              <a:gd name="connsiteX77" fmla="*/ 88900 w 3873500"/>
              <a:gd name="connsiteY77" fmla="*/ 2357967 h 2527300"/>
              <a:gd name="connsiteX78" fmla="*/ 0 w 3873500"/>
              <a:gd name="connsiteY78" fmla="*/ 2357967 h 2527300"/>
              <a:gd name="connsiteX79" fmla="*/ 0 w 3873500"/>
              <a:gd name="connsiteY79"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59933 w 3873500"/>
              <a:gd name="connsiteY51" fmla="*/ 1562100 h 2527300"/>
              <a:gd name="connsiteX52" fmla="*/ 1083733 w 3873500"/>
              <a:gd name="connsiteY52" fmla="*/ 1562100 h 2527300"/>
              <a:gd name="connsiteX53" fmla="*/ 1083733 w 3873500"/>
              <a:gd name="connsiteY53" fmla="*/ 1621367 h 2527300"/>
              <a:gd name="connsiteX54" fmla="*/ 990600 w 3873500"/>
              <a:gd name="connsiteY54" fmla="*/ 1621367 h 2527300"/>
              <a:gd name="connsiteX55" fmla="*/ 990600 w 3873500"/>
              <a:gd name="connsiteY55" fmla="*/ 1714500 h 2527300"/>
              <a:gd name="connsiteX56" fmla="*/ 918633 w 3873500"/>
              <a:gd name="connsiteY56" fmla="*/ 1714500 h 2527300"/>
              <a:gd name="connsiteX57" fmla="*/ 918633 w 3873500"/>
              <a:gd name="connsiteY57" fmla="*/ 1765300 h 2527300"/>
              <a:gd name="connsiteX58" fmla="*/ 827088 w 3873500"/>
              <a:gd name="connsiteY58" fmla="*/ 1766888 h 2527300"/>
              <a:gd name="connsiteX59" fmla="*/ 823912 w 3873500"/>
              <a:gd name="connsiteY59" fmla="*/ 1862667 h 2527300"/>
              <a:gd name="connsiteX60" fmla="*/ 740833 w 3873500"/>
              <a:gd name="connsiteY60" fmla="*/ 1862667 h 2527300"/>
              <a:gd name="connsiteX61" fmla="*/ 740833 w 3873500"/>
              <a:gd name="connsiteY61" fmla="*/ 1964267 h 2527300"/>
              <a:gd name="connsiteX62" fmla="*/ 660400 w 3873500"/>
              <a:gd name="connsiteY62" fmla="*/ 1964267 h 2527300"/>
              <a:gd name="connsiteX63" fmla="*/ 660400 w 3873500"/>
              <a:gd name="connsiteY63" fmla="*/ 1985433 h 2527300"/>
              <a:gd name="connsiteX64" fmla="*/ 584200 w 3873500"/>
              <a:gd name="connsiteY64" fmla="*/ 1985433 h 2527300"/>
              <a:gd name="connsiteX65" fmla="*/ 584200 w 3873500"/>
              <a:gd name="connsiteY65" fmla="*/ 2019300 h 2527300"/>
              <a:gd name="connsiteX66" fmla="*/ 491066 w 3873500"/>
              <a:gd name="connsiteY66" fmla="*/ 2019300 h 2527300"/>
              <a:gd name="connsiteX67" fmla="*/ 491066 w 3873500"/>
              <a:gd name="connsiteY67" fmla="*/ 2053167 h 2527300"/>
              <a:gd name="connsiteX68" fmla="*/ 419100 w 3873500"/>
              <a:gd name="connsiteY68" fmla="*/ 2053167 h 2527300"/>
              <a:gd name="connsiteX69" fmla="*/ 419100 w 3873500"/>
              <a:gd name="connsiteY69" fmla="*/ 2142067 h 2527300"/>
              <a:gd name="connsiteX70" fmla="*/ 331258 w 3873500"/>
              <a:gd name="connsiteY70" fmla="*/ 2145242 h 2527300"/>
              <a:gd name="connsiteX71" fmla="*/ 329670 w 3873500"/>
              <a:gd name="connsiteY71" fmla="*/ 2192867 h 2527300"/>
              <a:gd name="connsiteX72" fmla="*/ 258233 w 3873500"/>
              <a:gd name="connsiteY72" fmla="*/ 2192867 h 2527300"/>
              <a:gd name="connsiteX73" fmla="*/ 258233 w 3873500"/>
              <a:gd name="connsiteY73" fmla="*/ 2218267 h 2527300"/>
              <a:gd name="connsiteX74" fmla="*/ 165100 w 3873500"/>
              <a:gd name="connsiteY74" fmla="*/ 2218267 h 2527300"/>
              <a:gd name="connsiteX75" fmla="*/ 165100 w 3873500"/>
              <a:gd name="connsiteY75" fmla="*/ 2324100 h 2527300"/>
              <a:gd name="connsiteX76" fmla="*/ 88900 w 3873500"/>
              <a:gd name="connsiteY76" fmla="*/ 2324100 h 2527300"/>
              <a:gd name="connsiteX77" fmla="*/ 88900 w 3873500"/>
              <a:gd name="connsiteY77" fmla="*/ 2357967 h 2527300"/>
              <a:gd name="connsiteX78" fmla="*/ 0 w 3873500"/>
              <a:gd name="connsiteY78" fmla="*/ 2357967 h 2527300"/>
              <a:gd name="connsiteX79" fmla="*/ 0 w 3873500"/>
              <a:gd name="connsiteY79"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59933 w 3873500"/>
              <a:gd name="connsiteY51" fmla="*/ 1562100 h 2527300"/>
              <a:gd name="connsiteX52" fmla="*/ 1083733 w 3873500"/>
              <a:gd name="connsiteY52" fmla="*/ 1562100 h 2527300"/>
              <a:gd name="connsiteX53" fmla="*/ 1083733 w 3873500"/>
              <a:gd name="connsiteY53" fmla="*/ 1621367 h 2527300"/>
              <a:gd name="connsiteX54" fmla="*/ 990600 w 3873500"/>
              <a:gd name="connsiteY54" fmla="*/ 1621367 h 2527300"/>
              <a:gd name="connsiteX55" fmla="*/ 990600 w 3873500"/>
              <a:gd name="connsiteY55" fmla="*/ 1714500 h 2527300"/>
              <a:gd name="connsiteX56" fmla="*/ 918633 w 3873500"/>
              <a:gd name="connsiteY56" fmla="*/ 1714500 h 2527300"/>
              <a:gd name="connsiteX57" fmla="*/ 918633 w 3873500"/>
              <a:gd name="connsiteY57" fmla="*/ 1765300 h 2527300"/>
              <a:gd name="connsiteX58" fmla="*/ 823913 w 3873500"/>
              <a:gd name="connsiteY58" fmla="*/ 1763713 h 2527300"/>
              <a:gd name="connsiteX59" fmla="*/ 823912 w 3873500"/>
              <a:gd name="connsiteY59" fmla="*/ 1862667 h 2527300"/>
              <a:gd name="connsiteX60" fmla="*/ 740833 w 3873500"/>
              <a:gd name="connsiteY60" fmla="*/ 1862667 h 2527300"/>
              <a:gd name="connsiteX61" fmla="*/ 740833 w 3873500"/>
              <a:gd name="connsiteY61" fmla="*/ 1964267 h 2527300"/>
              <a:gd name="connsiteX62" fmla="*/ 660400 w 3873500"/>
              <a:gd name="connsiteY62" fmla="*/ 1964267 h 2527300"/>
              <a:gd name="connsiteX63" fmla="*/ 660400 w 3873500"/>
              <a:gd name="connsiteY63" fmla="*/ 1985433 h 2527300"/>
              <a:gd name="connsiteX64" fmla="*/ 584200 w 3873500"/>
              <a:gd name="connsiteY64" fmla="*/ 1985433 h 2527300"/>
              <a:gd name="connsiteX65" fmla="*/ 584200 w 3873500"/>
              <a:gd name="connsiteY65" fmla="*/ 2019300 h 2527300"/>
              <a:gd name="connsiteX66" fmla="*/ 491066 w 3873500"/>
              <a:gd name="connsiteY66" fmla="*/ 2019300 h 2527300"/>
              <a:gd name="connsiteX67" fmla="*/ 491066 w 3873500"/>
              <a:gd name="connsiteY67" fmla="*/ 2053167 h 2527300"/>
              <a:gd name="connsiteX68" fmla="*/ 419100 w 3873500"/>
              <a:gd name="connsiteY68" fmla="*/ 2053167 h 2527300"/>
              <a:gd name="connsiteX69" fmla="*/ 419100 w 3873500"/>
              <a:gd name="connsiteY69" fmla="*/ 2142067 h 2527300"/>
              <a:gd name="connsiteX70" fmla="*/ 331258 w 3873500"/>
              <a:gd name="connsiteY70" fmla="*/ 2145242 h 2527300"/>
              <a:gd name="connsiteX71" fmla="*/ 329670 w 3873500"/>
              <a:gd name="connsiteY71" fmla="*/ 2192867 h 2527300"/>
              <a:gd name="connsiteX72" fmla="*/ 258233 w 3873500"/>
              <a:gd name="connsiteY72" fmla="*/ 2192867 h 2527300"/>
              <a:gd name="connsiteX73" fmla="*/ 258233 w 3873500"/>
              <a:gd name="connsiteY73" fmla="*/ 2218267 h 2527300"/>
              <a:gd name="connsiteX74" fmla="*/ 165100 w 3873500"/>
              <a:gd name="connsiteY74" fmla="*/ 2218267 h 2527300"/>
              <a:gd name="connsiteX75" fmla="*/ 165100 w 3873500"/>
              <a:gd name="connsiteY75" fmla="*/ 2324100 h 2527300"/>
              <a:gd name="connsiteX76" fmla="*/ 88900 w 3873500"/>
              <a:gd name="connsiteY76" fmla="*/ 2324100 h 2527300"/>
              <a:gd name="connsiteX77" fmla="*/ 88900 w 3873500"/>
              <a:gd name="connsiteY77" fmla="*/ 2357967 h 2527300"/>
              <a:gd name="connsiteX78" fmla="*/ 0 w 3873500"/>
              <a:gd name="connsiteY78" fmla="*/ 2357967 h 2527300"/>
              <a:gd name="connsiteX79" fmla="*/ 0 w 3873500"/>
              <a:gd name="connsiteY79"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59933 w 3873500"/>
              <a:gd name="connsiteY51" fmla="*/ 1562100 h 2527300"/>
              <a:gd name="connsiteX52" fmla="*/ 1083733 w 3873500"/>
              <a:gd name="connsiteY52" fmla="*/ 1562100 h 2527300"/>
              <a:gd name="connsiteX53" fmla="*/ 1083733 w 3873500"/>
              <a:gd name="connsiteY53" fmla="*/ 1621367 h 2527300"/>
              <a:gd name="connsiteX54" fmla="*/ 990600 w 3873500"/>
              <a:gd name="connsiteY54" fmla="*/ 1621367 h 2527300"/>
              <a:gd name="connsiteX55" fmla="*/ 990600 w 3873500"/>
              <a:gd name="connsiteY55" fmla="*/ 1714500 h 2527300"/>
              <a:gd name="connsiteX56" fmla="*/ 918633 w 3873500"/>
              <a:gd name="connsiteY56" fmla="*/ 1714500 h 2527300"/>
              <a:gd name="connsiteX57" fmla="*/ 918633 w 3873500"/>
              <a:gd name="connsiteY57" fmla="*/ 1765300 h 2527300"/>
              <a:gd name="connsiteX58" fmla="*/ 827088 w 3873500"/>
              <a:gd name="connsiteY58" fmla="*/ 1766888 h 2527300"/>
              <a:gd name="connsiteX59" fmla="*/ 823912 w 3873500"/>
              <a:gd name="connsiteY59" fmla="*/ 1862667 h 2527300"/>
              <a:gd name="connsiteX60" fmla="*/ 740833 w 3873500"/>
              <a:gd name="connsiteY60" fmla="*/ 1862667 h 2527300"/>
              <a:gd name="connsiteX61" fmla="*/ 740833 w 3873500"/>
              <a:gd name="connsiteY61" fmla="*/ 1964267 h 2527300"/>
              <a:gd name="connsiteX62" fmla="*/ 660400 w 3873500"/>
              <a:gd name="connsiteY62" fmla="*/ 1964267 h 2527300"/>
              <a:gd name="connsiteX63" fmla="*/ 660400 w 3873500"/>
              <a:gd name="connsiteY63" fmla="*/ 1985433 h 2527300"/>
              <a:gd name="connsiteX64" fmla="*/ 584200 w 3873500"/>
              <a:gd name="connsiteY64" fmla="*/ 1985433 h 2527300"/>
              <a:gd name="connsiteX65" fmla="*/ 584200 w 3873500"/>
              <a:gd name="connsiteY65" fmla="*/ 2019300 h 2527300"/>
              <a:gd name="connsiteX66" fmla="*/ 491066 w 3873500"/>
              <a:gd name="connsiteY66" fmla="*/ 2019300 h 2527300"/>
              <a:gd name="connsiteX67" fmla="*/ 491066 w 3873500"/>
              <a:gd name="connsiteY67" fmla="*/ 2053167 h 2527300"/>
              <a:gd name="connsiteX68" fmla="*/ 419100 w 3873500"/>
              <a:gd name="connsiteY68" fmla="*/ 2053167 h 2527300"/>
              <a:gd name="connsiteX69" fmla="*/ 419100 w 3873500"/>
              <a:gd name="connsiteY69" fmla="*/ 2142067 h 2527300"/>
              <a:gd name="connsiteX70" fmla="*/ 331258 w 3873500"/>
              <a:gd name="connsiteY70" fmla="*/ 2145242 h 2527300"/>
              <a:gd name="connsiteX71" fmla="*/ 329670 w 3873500"/>
              <a:gd name="connsiteY71" fmla="*/ 2192867 h 2527300"/>
              <a:gd name="connsiteX72" fmla="*/ 258233 w 3873500"/>
              <a:gd name="connsiteY72" fmla="*/ 2192867 h 2527300"/>
              <a:gd name="connsiteX73" fmla="*/ 258233 w 3873500"/>
              <a:gd name="connsiteY73" fmla="*/ 2218267 h 2527300"/>
              <a:gd name="connsiteX74" fmla="*/ 165100 w 3873500"/>
              <a:gd name="connsiteY74" fmla="*/ 2218267 h 2527300"/>
              <a:gd name="connsiteX75" fmla="*/ 165100 w 3873500"/>
              <a:gd name="connsiteY75" fmla="*/ 2324100 h 2527300"/>
              <a:gd name="connsiteX76" fmla="*/ 88900 w 3873500"/>
              <a:gd name="connsiteY76" fmla="*/ 2324100 h 2527300"/>
              <a:gd name="connsiteX77" fmla="*/ 88900 w 3873500"/>
              <a:gd name="connsiteY77" fmla="*/ 2357967 h 2527300"/>
              <a:gd name="connsiteX78" fmla="*/ 0 w 3873500"/>
              <a:gd name="connsiteY78" fmla="*/ 2357967 h 2527300"/>
              <a:gd name="connsiteX79" fmla="*/ 0 w 3873500"/>
              <a:gd name="connsiteY79"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59933 w 3873500"/>
              <a:gd name="connsiteY51" fmla="*/ 1562100 h 2527300"/>
              <a:gd name="connsiteX52" fmla="*/ 1083733 w 3873500"/>
              <a:gd name="connsiteY52" fmla="*/ 1562100 h 2527300"/>
              <a:gd name="connsiteX53" fmla="*/ 1083733 w 3873500"/>
              <a:gd name="connsiteY53" fmla="*/ 1621367 h 2527300"/>
              <a:gd name="connsiteX54" fmla="*/ 990600 w 3873500"/>
              <a:gd name="connsiteY54" fmla="*/ 1621367 h 2527300"/>
              <a:gd name="connsiteX55" fmla="*/ 990600 w 3873500"/>
              <a:gd name="connsiteY55" fmla="*/ 1714500 h 2527300"/>
              <a:gd name="connsiteX56" fmla="*/ 918633 w 3873500"/>
              <a:gd name="connsiteY56" fmla="*/ 1714500 h 2527300"/>
              <a:gd name="connsiteX57" fmla="*/ 918633 w 3873500"/>
              <a:gd name="connsiteY57" fmla="*/ 1765300 h 2527300"/>
              <a:gd name="connsiteX58" fmla="*/ 819151 w 3873500"/>
              <a:gd name="connsiteY58" fmla="*/ 1766888 h 2527300"/>
              <a:gd name="connsiteX59" fmla="*/ 823912 w 3873500"/>
              <a:gd name="connsiteY59" fmla="*/ 1862667 h 2527300"/>
              <a:gd name="connsiteX60" fmla="*/ 740833 w 3873500"/>
              <a:gd name="connsiteY60" fmla="*/ 1862667 h 2527300"/>
              <a:gd name="connsiteX61" fmla="*/ 740833 w 3873500"/>
              <a:gd name="connsiteY61" fmla="*/ 1964267 h 2527300"/>
              <a:gd name="connsiteX62" fmla="*/ 660400 w 3873500"/>
              <a:gd name="connsiteY62" fmla="*/ 1964267 h 2527300"/>
              <a:gd name="connsiteX63" fmla="*/ 660400 w 3873500"/>
              <a:gd name="connsiteY63" fmla="*/ 1985433 h 2527300"/>
              <a:gd name="connsiteX64" fmla="*/ 584200 w 3873500"/>
              <a:gd name="connsiteY64" fmla="*/ 1985433 h 2527300"/>
              <a:gd name="connsiteX65" fmla="*/ 584200 w 3873500"/>
              <a:gd name="connsiteY65" fmla="*/ 2019300 h 2527300"/>
              <a:gd name="connsiteX66" fmla="*/ 491066 w 3873500"/>
              <a:gd name="connsiteY66" fmla="*/ 2019300 h 2527300"/>
              <a:gd name="connsiteX67" fmla="*/ 491066 w 3873500"/>
              <a:gd name="connsiteY67" fmla="*/ 2053167 h 2527300"/>
              <a:gd name="connsiteX68" fmla="*/ 419100 w 3873500"/>
              <a:gd name="connsiteY68" fmla="*/ 2053167 h 2527300"/>
              <a:gd name="connsiteX69" fmla="*/ 419100 w 3873500"/>
              <a:gd name="connsiteY69" fmla="*/ 2142067 h 2527300"/>
              <a:gd name="connsiteX70" fmla="*/ 331258 w 3873500"/>
              <a:gd name="connsiteY70" fmla="*/ 2145242 h 2527300"/>
              <a:gd name="connsiteX71" fmla="*/ 329670 w 3873500"/>
              <a:gd name="connsiteY71" fmla="*/ 2192867 h 2527300"/>
              <a:gd name="connsiteX72" fmla="*/ 258233 w 3873500"/>
              <a:gd name="connsiteY72" fmla="*/ 2192867 h 2527300"/>
              <a:gd name="connsiteX73" fmla="*/ 258233 w 3873500"/>
              <a:gd name="connsiteY73" fmla="*/ 2218267 h 2527300"/>
              <a:gd name="connsiteX74" fmla="*/ 165100 w 3873500"/>
              <a:gd name="connsiteY74" fmla="*/ 2218267 h 2527300"/>
              <a:gd name="connsiteX75" fmla="*/ 165100 w 3873500"/>
              <a:gd name="connsiteY75" fmla="*/ 2324100 h 2527300"/>
              <a:gd name="connsiteX76" fmla="*/ 88900 w 3873500"/>
              <a:gd name="connsiteY76" fmla="*/ 2324100 h 2527300"/>
              <a:gd name="connsiteX77" fmla="*/ 88900 w 3873500"/>
              <a:gd name="connsiteY77" fmla="*/ 2357967 h 2527300"/>
              <a:gd name="connsiteX78" fmla="*/ 0 w 3873500"/>
              <a:gd name="connsiteY78" fmla="*/ 2357967 h 2527300"/>
              <a:gd name="connsiteX79" fmla="*/ 0 w 3873500"/>
              <a:gd name="connsiteY79"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59933 w 3873500"/>
              <a:gd name="connsiteY51" fmla="*/ 1562100 h 2527300"/>
              <a:gd name="connsiteX52" fmla="*/ 1083733 w 3873500"/>
              <a:gd name="connsiteY52" fmla="*/ 1562100 h 2527300"/>
              <a:gd name="connsiteX53" fmla="*/ 1083733 w 3873500"/>
              <a:gd name="connsiteY53" fmla="*/ 1621367 h 2527300"/>
              <a:gd name="connsiteX54" fmla="*/ 990600 w 3873500"/>
              <a:gd name="connsiteY54" fmla="*/ 1621367 h 2527300"/>
              <a:gd name="connsiteX55" fmla="*/ 990600 w 3873500"/>
              <a:gd name="connsiteY55" fmla="*/ 1714500 h 2527300"/>
              <a:gd name="connsiteX56" fmla="*/ 918633 w 3873500"/>
              <a:gd name="connsiteY56" fmla="*/ 1714500 h 2527300"/>
              <a:gd name="connsiteX57" fmla="*/ 918633 w 3873500"/>
              <a:gd name="connsiteY57" fmla="*/ 1765300 h 2527300"/>
              <a:gd name="connsiteX58" fmla="*/ 823914 w 3873500"/>
              <a:gd name="connsiteY58" fmla="*/ 1766888 h 2527300"/>
              <a:gd name="connsiteX59" fmla="*/ 823912 w 3873500"/>
              <a:gd name="connsiteY59" fmla="*/ 1862667 h 2527300"/>
              <a:gd name="connsiteX60" fmla="*/ 740833 w 3873500"/>
              <a:gd name="connsiteY60" fmla="*/ 1862667 h 2527300"/>
              <a:gd name="connsiteX61" fmla="*/ 740833 w 3873500"/>
              <a:gd name="connsiteY61" fmla="*/ 1964267 h 2527300"/>
              <a:gd name="connsiteX62" fmla="*/ 660400 w 3873500"/>
              <a:gd name="connsiteY62" fmla="*/ 1964267 h 2527300"/>
              <a:gd name="connsiteX63" fmla="*/ 660400 w 3873500"/>
              <a:gd name="connsiteY63" fmla="*/ 1985433 h 2527300"/>
              <a:gd name="connsiteX64" fmla="*/ 584200 w 3873500"/>
              <a:gd name="connsiteY64" fmla="*/ 1985433 h 2527300"/>
              <a:gd name="connsiteX65" fmla="*/ 584200 w 3873500"/>
              <a:gd name="connsiteY65" fmla="*/ 2019300 h 2527300"/>
              <a:gd name="connsiteX66" fmla="*/ 491066 w 3873500"/>
              <a:gd name="connsiteY66" fmla="*/ 2019300 h 2527300"/>
              <a:gd name="connsiteX67" fmla="*/ 491066 w 3873500"/>
              <a:gd name="connsiteY67" fmla="*/ 2053167 h 2527300"/>
              <a:gd name="connsiteX68" fmla="*/ 419100 w 3873500"/>
              <a:gd name="connsiteY68" fmla="*/ 2053167 h 2527300"/>
              <a:gd name="connsiteX69" fmla="*/ 419100 w 3873500"/>
              <a:gd name="connsiteY69" fmla="*/ 2142067 h 2527300"/>
              <a:gd name="connsiteX70" fmla="*/ 331258 w 3873500"/>
              <a:gd name="connsiteY70" fmla="*/ 2145242 h 2527300"/>
              <a:gd name="connsiteX71" fmla="*/ 329670 w 3873500"/>
              <a:gd name="connsiteY71" fmla="*/ 2192867 h 2527300"/>
              <a:gd name="connsiteX72" fmla="*/ 258233 w 3873500"/>
              <a:gd name="connsiteY72" fmla="*/ 2192867 h 2527300"/>
              <a:gd name="connsiteX73" fmla="*/ 258233 w 3873500"/>
              <a:gd name="connsiteY73" fmla="*/ 2218267 h 2527300"/>
              <a:gd name="connsiteX74" fmla="*/ 165100 w 3873500"/>
              <a:gd name="connsiteY74" fmla="*/ 2218267 h 2527300"/>
              <a:gd name="connsiteX75" fmla="*/ 165100 w 3873500"/>
              <a:gd name="connsiteY75" fmla="*/ 2324100 h 2527300"/>
              <a:gd name="connsiteX76" fmla="*/ 88900 w 3873500"/>
              <a:gd name="connsiteY76" fmla="*/ 2324100 h 2527300"/>
              <a:gd name="connsiteX77" fmla="*/ 88900 w 3873500"/>
              <a:gd name="connsiteY77" fmla="*/ 2357967 h 2527300"/>
              <a:gd name="connsiteX78" fmla="*/ 0 w 3873500"/>
              <a:gd name="connsiteY78" fmla="*/ 2357967 h 2527300"/>
              <a:gd name="connsiteX79" fmla="*/ 0 w 3873500"/>
              <a:gd name="connsiteY79"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59933 w 3873500"/>
              <a:gd name="connsiteY51" fmla="*/ 1562100 h 2527300"/>
              <a:gd name="connsiteX52" fmla="*/ 1083733 w 3873500"/>
              <a:gd name="connsiteY52" fmla="*/ 1562100 h 2527300"/>
              <a:gd name="connsiteX53" fmla="*/ 1083733 w 3873500"/>
              <a:gd name="connsiteY53" fmla="*/ 1621367 h 2527300"/>
              <a:gd name="connsiteX54" fmla="*/ 990600 w 3873500"/>
              <a:gd name="connsiteY54" fmla="*/ 1621367 h 2527300"/>
              <a:gd name="connsiteX55" fmla="*/ 990600 w 3873500"/>
              <a:gd name="connsiteY55" fmla="*/ 1714500 h 2527300"/>
              <a:gd name="connsiteX56" fmla="*/ 920220 w 3873500"/>
              <a:gd name="connsiteY56" fmla="*/ 1719262 h 2527300"/>
              <a:gd name="connsiteX57" fmla="*/ 918633 w 3873500"/>
              <a:gd name="connsiteY57" fmla="*/ 1765300 h 2527300"/>
              <a:gd name="connsiteX58" fmla="*/ 823914 w 3873500"/>
              <a:gd name="connsiteY58" fmla="*/ 1766888 h 2527300"/>
              <a:gd name="connsiteX59" fmla="*/ 823912 w 3873500"/>
              <a:gd name="connsiteY59" fmla="*/ 1862667 h 2527300"/>
              <a:gd name="connsiteX60" fmla="*/ 740833 w 3873500"/>
              <a:gd name="connsiteY60" fmla="*/ 1862667 h 2527300"/>
              <a:gd name="connsiteX61" fmla="*/ 740833 w 3873500"/>
              <a:gd name="connsiteY61" fmla="*/ 1964267 h 2527300"/>
              <a:gd name="connsiteX62" fmla="*/ 660400 w 3873500"/>
              <a:gd name="connsiteY62" fmla="*/ 1964267 h 2527300"/>
              <a:gd name="connsiteX63" fmla="*/ 660400 w 3873500"/>
              <a:gd name="connsiteY63" fmla="*/ 1985433 h 2527300"/>
              <a:gd name="connsiteX64" fmla="*/ 584200 w 3873500"/>
              <a:gd name="connsiteY64" fmla="*/ 1985433 h 2527300"/>
              <a:gd name="connsiteX65" fmla="*/ 584200 w 3873500"/>
              <a:gd name="connsiteY65" fmla="*/ 2019300 h 2527300"/>
              <a:gd name="connsiteX66" fmla="*/ 491066 w 3873500"/>
              <a:gd name="connsiteY66" fmla="*/ 2019300 h 2527300"/>
              <a:gd name="connsiteX67" fmla="*/ 491066 w 3873500"/>
              <a:gd name="connsiteY67" fmla="*/ 2053167 h 2527300"/>
              <a:gd name="connsiteX68" fmla="*/ 419100 w 3873500"/>
              <a:gd name="connsiteY68" fmla="*/ 2053167 h 2527300"/>
              <a:gd name="connsiteX69" fmla="*/ 419100 w 3873500"/>
              <a:gd name="connsiteY69" fmla="*/ 2142067 h 2527300"/>
              <a:gd name="connsiteX70" fmla="*/ 331258 w 3873500"/>
              <a:gd name="connsiteY70" fmla="*/ 2145242 h 2527300"/>
              <a:gd name="connsiteX71" fmla="*/ 329670 w 3873500"/>
              <a:gd name="connsiteY71" fmla="*/ 2192867 h 2527300"/>
              <a:gd name="connsiteX72" fmla="*/ 258233 w 3873500"/>
              <a:gd name="connsiteY72" fmla="*/ 2192867 h 2527300"/>
              <a:gd name="connsiteX73" fmla="*/ 258233 w 3873500"/>
              <a:gd name="connsiteY73" fmla="*/ 2218267 h 2527300"/>
              <a:gd name="connsiteX74" fmla="*/ 165100 w 3873500"/>
              <a:gd name="connsiteY74" fmla="*/ 2218267 h 2527300"/>
              <a:gd name="connsiteX75" fmla="*/ 165100 w 3873500"/>
              <a:gd name="connsiteY75" fmla="*/ 2324100 h 2527300"/>
              <a:gd name="connsiteX76" fmla="*/ 88900 w 3873500"/>
              <a:gd name="connsiteY76" fmla="*/ 2324100 h 2527300"/>
              <a:gd name="connsiteX77" fmla="*/ 88900 w 3873500"/>
              <a:gd name="connsiteY77" fmla="*/ 2357967 h 2527300"/>
              <a:gd name="connsiteX78" fmla="*/ 0 w 3873500"/>
              <a:gd name="connsiteY78" fmla="*/ 2357967 h 2527300"/>
              <a:gd name="connsiteX79" fmla="*/ 0 w 3873500"/>
              <a:gd name="connsiteY79"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59933 w 3873500"/>
              <a:gd name="connsiteY51" fmla="*/ 1562100 h 2527300"/>
              <a:gd name="connsiteX52" fmla="*/ 1083733 w 3873500"/>
              <a:gd name="connsiteY52" fmla="*/ 1562100 h 2527300"/>
              <a:gd name="connsiteX53" fmla="*/ 1083733 w 3873500"/>
              <a:gd name="connsiteY53" fmla="*/ 1621367 h 2527300"/>
              <a:gd name="connsiteX54" fmla="*/ 990600 w 3873500"/>
              <a:gd name="connsiteY54" fmla="*/ 1621367 h 2527300"/>
              <a:gd name="connsiteX55" fmla="*/ 995363 w 3873500"/>
              <a:gd name="connsiteY55" fmla="*/ 1720850 h 2527300"/>
              <a:gd name="connsiteX56" fmla="*/ 920220 w 3873500"/>
              <a:gd name="connsiteY56" fmla="*/ 1719262 h 2527300"/>
              <a:gd name="connsiteX57" fmla="*/ 918633 w 3873500"/>
              <a:gd name="connsiteY57" fmla="*/ 1765300 h 2527300"/>
              <a:gd name="connsiteX58" fmla="*/ 823914 w 3873500"/>
              <a:gd name="connsiteY58" fmla="*/ 1766888 h 2527300"/>
              <a:gd name="connsiteX59" fmla="*/ 823912 w 3873500"/>
              <a:gd name="connsiteY59" fmla="*/ 1862667 h 2527300"/>
              <a:gd name="connsiteX60" fmla="*/ 740833 w 3873500"/>
              <a:gd name="connsiteY60" fmla="*/ 1862667 h 2527300"/>
              <a:gd name="connsiteX61" fmla="*/ 740833 w 3873500"/>
              <a:gd name="connsiteY61" fmla="*/ 1964267 h 2527300"/>
              <a:gd name="connsiteX62" fmla="*/ 660400 w 3873500"/>
              <a:gd name="connsiteY62" fmla="*/ 1964267 h 2527300"/>
              <a:gd name="connsiteX63" fmla="*/ 660400 w 3873500"/>
              <a:gd name="connsiteY63" fmla="*/ 1985433 h 2527300"/>
              <a:gd name="connsiteX64" fmla="*/ 584200 w 3873500"/>
              <a:gd name="connsiteY64" fmla="*/ 1985433 h 2527300"/>
              <a:gd name="connsiteX65" fmla="*/ 584200 w 3873500"/>
              <a:gd name="connsiteY65" fmla="*/ 2019300 h 2527300"/>
              <a:gd name="connsiteX66" fmla="*/ 491066 w 3873500"/>
              <a:gd name="connsiteY66" fmla="*/ 2019300 h 2527300"/>
              <a:gd name="connsiteX67" fmla="*/ 491066 w 3873500"/>
              <a:gd name="connsiteY67" fmla="*/ 2053167 h 2527300"/>
              <a:gd name="connsiteX68" fmla="*/ 419100 w 3873500"/>
              <a:gd name="connsiteY68" fmla="*/ 2053167 h 2527300"/>
              <a:gd name="connsiteX69" fmla="*/ 419100 w 3873500"/>
              <a:gd name="connsiteY69" fmla="*/ 2142067 h 2527300"/>
              <a:gd name="connsiteX70" fmla="*/ 331258 w 3873500"/>
              <a:gd name="connsiteY70" fmla="*/ 2145242 h 2527300"/>
              <a:gd name="connsiteX71" fmla="*/ 329670 w 3873500"/>
              <a:gd name="connsiteY71" fmla="*/ 2192867 h 2527300"/>
              <a:gd name="connsiteX72" fmla="*/ 258233 w 3873500"/>
              <a:gd name="connsiteY72" fmla="*/ 2192867 h 2527300"/>
              <a:gd name="connsiteX73" fmla="*/ 258233 w 3873500"/>
              <a:gd name="connsiteY73" fmla="*/ 2218267 h 2527300"/>
              <a:gd name="connsiteX74" fmla="*/ 165100 w 3873500"/>
              <a:gd name="connsiteY74" fmla="*/ 2218267 h 2527300"/>
              <a:gd name="connsiteX75" fmla="*/ 165100 w 3873500"/>
              <a:gd name="connsiteY75" fmla="*/ 2324100 h 2527300"/>
              <a:gd name="connsiteX76" fmla="*/ 88900 w 3873500"/>
              <a:gd name="connsiteY76" fmla="*/ 2324100 h 2527300"/>
              <a:gd name="connsiteX77" fmla="*/ 88900 w 3873500"/>
              <a:gd name="connsiteY77" fmla="*/ 2357967 h 2527300"/>
              <a:gd name="connsiteX78" fmla="*/ 0 w 3873500"/>
              <a:gd name="connsiteY78" fmla="*/ 2357967 h 2527300"/>
              <a:gd name="connsiteX79" fmla="*/ 0 w 3873500"/>
              <a:gd name="connsiteY79"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59933 w 3873500"/>
              <a:gd name="connsiteY51" fmla="*/ 1562100 h 2527300"/>
              <a:gd name="connsiteX52" fmla="*/ 1083733 w 3873500"/>
              <a:gd name="connsiteY52" fmla="*/ 1562100 h 2527300"/>
              <a:gd name="connsiteX53" fmla="*/ 1083733 w 3873500"/>
              <a:gd name="connsiteY53" fmla="*/ 1621367 h 2527300"/>
              <a:gd name="connsiteX54" fmla="*/ 990600 w 3873500"/>
              <a:gd name="connsiteY54" fmla="*/ 1621367 h 2527300"/>
              <a:gd name="connsiteX55" fmla="*/ 992188 w 3873500"/>
              <a:gd name="connsiteY55" fmla="*/ 1719263 h 2527300"/>
              <a:gd name="connsiteX56" fmla="*/ 920220 w 3873500"/>
              <a:gd name="connsiteY56" fmla="*/ 1719262 h 2527300"/>
              <a:gd name="connsiteX57" fmla="*/ 918633 w 3873500"/>
              <a:gd name="connsiteY57" fmla="*/ 1765300 h 2527300"/>
              <a:gd name="connsiteX58" fmla="*/ 823914 w 3873500"/>
              <a:gd name="connsiteY58" fmla="*/ 1766888 h 2527300"/>
              <a:gd name="connsiteX59" fmla="*/ 823912 w 3873500"/>
              <a:gd name="connsiteY59" fmla="*/ 1862667 h 2527300"/>
              <a:gd name="connsiteX60" fmla="*/ 740833 w 3873500"/>
              <a:gd name="connsiteY60" fmla="*/ 1862667 h 2527300"/>
              <a:gd name="connsiteX61" fmla="*/ 740833 w 3873500"/>
              <a:gd name="connsiteY61" fmla="*/ 1964267 h 2527300"/>
              <a:gd name="connsiteX62" fmla="*/ 660400 w 3873500"/>
              <a:gd name="connsiteY62" fmla="*/ 1964267 h 2527300"/>
              <a:gd name="connsiteX63" fmla="*/ 660400 w 3873500"/>
              <a:gd name="connsiteY63" fmla="*/ 1985433 h 2527300"/>
              <a:gd name="connsiteX64" fmla="*/ 584200 w 3873500"/>
              <a:gd name="connsiteY64" fmla="*/ 1985433 h 2527300"/>
              <a:gd name="connsiteX65" fmla="*/ 584200 w 3873500"/>
              <a:gd name="connsiteY65" fmla="*/ 2019300 h 2527300"/>
              <a:gd name="connsiteX66" fmla="*/ 491066 w 3873500"/>
              <a:gd name="connsiteY66" fmla="*/ 2019300 h 2527300"/>
              <a:gd name="connsiteX67" fmla="*/ 491066 w 3873500"/>
              <a:gd name="connsiteY67" fmla="*/ 2053167 h 2527300"/>
              <a:gd name="connsiteX68" fmla="*/ 419100 w 3873500"/>
              <a:gd name="connsiteY68" fmla="*/ 2053167 h 2527300"/>
              <a:gd name="connsiteX69" fmla="*/ 419100 w 3873500"/>
              <a:gd name="connsiteY69" fmla="*/ 2142067 h 2527300"/>
              <a:gd name="connsiteX70" fmla="*/ 331258 w 3873500"/>
              <a:gd name="connsiteY70" fmla="*/ 2145242 h 2527300"/>
              <a:gd name="connsiteX71" fmla="*/ 329670 w 3873500"/>
              <a:gd name="connsiteY71" fmla="*/ 2192867 h 2527300"/>
              <a:gd name="connsiteX72" fmla="*/ 258233 w 3873500"/>
              <a:gd name="connsiteY72" fmla="*/ 2192867 h 2527300"/>
              <a:gd name="connsiteX73" fmla="*/ 258233 w 3873500"/>
              <a:gd name="connsiteY73" fmla="*/ 2218267 h 2527300"/>
              <a:gd name="connsiteX74" fmla="*/ 165100 w 3873500"/>
              <a:gd name="connsiteY74" fmla="*/ 2218267 h 2527300"/>
              <a:gd name="connsiteX75" fmla="*/ 165100 w 3873500"/>
              <a:gd name="connsiteY75" fmla="*/ 2324100 h 2527300"/>
              <a:gd name="connsiteX76" fmla="*/ 88900 w 3873500"/>
              <a:gd name="connsiteY76" fmla="*/ 2324100 h 2527300"/>
              <a:gd name="connsiteX77" fmla="*/ 88900 w 3873500"/>
              <a:gd name="connsiteY77" fmla="*/ 2357967 h 2527300"/>
              <a:gd name="connsiteX78" fmla="*/ 0 w 3873500"/>
              <a:gd name="connsiteY78" fmla="*/ 2357967 h 2527300"/>
              <a:gd name="connsiteX79" fmla="*/ 0 w 3873500"/>
              <a:gd name="connsiteY79"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59933 w 3873500"/>
              <a:gd name="connsiteY51" fmla="*/ 1562100 h 2527300"/>
              <a:gd name="connsiteX52" fmla="*/ 1083733 w 3873500"/>
              <a:gd name="connsiteY52" fmla="*/ 1581150 h 2527300"/>
              <a:gd name="connsiteX53" fmla="*/ 1083733 w 3873500"/>
              <a:gd name="connsiteY53" fmla="*/ 1621367 h 2527300"/>
              <a:gd name="connsiteX54" fmla="*/ 990600 w 3873500"/>
              <a:gd name="connsiteY54" fmla="*/ 1621367 h 2527300"/>
              <a:gd name="connsiteX55" fmla="*/ 992188 w 3873500"/>
              <a:gd name="connsiteY55" fmla="*/ 1719263 h 2527300"/>
              <a:gd name="connsiteX56" fmla="*/ 920220 w 3873500"/>
              <a:gd name="connsiteY56" fmla="*/ 1719262 h 2527300"/>
              <a:gd name="connsiteX57" fmla="*/ 918633 w 3873500"/>
              <a:gd name="connsiteY57" fmla="*/ 1765300 h 2527300"/>
              <a:gd name="connsiteX58" fmla="*/ 823914 w 3873500"/>
              <a:gd name="connsiteY58" fmla="*/ 1766888 h 2527300"/>
              <a:gd name="connsiteX59" fmla="*/ 823912 w 3873500"/>
              <a:gd name="connsiteY59" fmla="*/ 1862667 h 2527300"/>
              <a:gd name="connsiteX60" fmla="*/ 740833 w 3873500"/>
              <a:gd name="connsiteY60" fmla="*/ 1862667 h 2527300"/>
              <a:gd name="connsiteX61" fmla="*/ 740833 w 3873500"/>
              <a:gd name="connsiteY61" fmla="*/ 1964267 h 2527300"/>
              <a:gd name="connsiteX62" fmla="*/ 660400 w 3873500"/>
              <a:gd name="connsiteY62" fmla="*/ 1964267 h 2527300"/>
              <a:gd name="connsiteX63" fmla="*/ 660400 w 3873500"/>
              <a:gd name="connsiteY63" fmla="*/ 1985433 h 2527300"/>
              <a:gd name="connsiteX64" fmla="*/ 584200 w 3873500"/>
              <a:gd name="connsiteY64" fmla="*/ 1985433 h 2527300"/>
              <a:gd name="connsiteX65" fmla="*/ 584200 w 3873500"/>
              <a:gd name="connsiteY65" fmla="*/ 2019300 h 2527300"/>
              <a:gd name="connsiteX66" fmla="*/ 491066 w 3873500"/>
              <a:gd name="connsiteY66" fmla="*/ 2019300 h 2527300"/>
              <a:gd name="connsiteX67" fmla="*/ 491066 w 3873500"/>
              <a:gd name="connsiteY67" fmla="*/ 2053167 h 2527300"/>
              <a:gd name="connsiteX68" fmla="*/ 419100 w 3873500"/>
              <a:gd name="connsiteY68" fmla="*/ 2053167 h 2527300"/>
              <a:gd name="connsiteX69" fmla="*/ 419100 w 3873500"/>
              <a:gd name="connsiteY69" fmla="*/ 2142067 h 2527300"/>
              <a:gd name="connsiteX70" fmla="*/ 331258 w 3873500"/>
              <a:gd name="connsiteY70" fmla="*/ 2145242 h 2527300"/>
              <a:gd name="connsiteX71" fmla="*/ 329670 w 3873500"/>
              <a:gd name="connsiteY71" fmla="*/ 2192867 h 2527300"/>
              <a:gd name="connsiteX72" fmla="*/ 258233 w 3873500"/>
              <a:gd name="connsiteY72" fmla="*/ 2192867 h 2527300"/>
              <a:gd name="connsiteX73" fmla="*/ 258233 w 3873500"/>
              <a:gd name="connsiteY73" fmla="*/ 2218267 h 2527300"/>
              <a:gd name="connsiteX74" fmla="*/ 165100 w 3873500"/>
              <a:gd name="connsiteY74" fmla="*/ 2218267 h 2527300"/>
              <a:gd name="connsiteX75" fmla="*/ 165100 w 3873500"/>
              <a:gd name="connsiteY75" fmla="*/ 2324100 h 2527300"/>
              <a:gd name="connsiteX76" fmla="*/ 88900 w 3873500"/>
              <a:gd name="connsiteY76" fmla="*/ 2324100 h 2527300"/>
              <a:gd name="connsiteX77" fmla="*/ 88900 w 3873500"/>
              <a:gd name="connsiteY77" fmla="*/ 2357967 h 2527300"/>
              <a:gd name="connsiteX78" fmla="*/ 0 w 3873500"/>
              <a:gd name="connsiteY78" fmla="*/ 2357967 h 2527300"/>
              <a:gd name="connsiteX79" fmla="*/ 0 w 3873500"/>
              <a:gd name="connsiteY79"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64695 w 3873500"/>
              <a:gd name="connsiteY51" fmla="*/ 1581150 h 2527300"/>
              <a:gd name="connsiteX52" fmla="*/ 1083733 w 3873500"/>
              <a:gd name="connsiteY52" fmla="*/ 1581150 h 2527300"/>
              <a:gd name="connsiteX53" fmla="*/ 1083733 w 3873500"/>
              <a:gd name="connsiteY53" fmla="*/ 1621367 h 2527300"/>
              <a:gd name="connsiteX54" fmla="*/ 990600 w 3873500"/>
              <a:gd name="connsiteY54" fmla="*/ 1621367 h 2527300"/>
              <a:gd name="connsiteX55" fmla="*/ 992188 w 3873500"/>
              <a:gd name="connsiteY55" fmla="*/ 1719263 h 2527300"/>
              <a:gd name="connsiteX56" fmla="*/ 920220 w 3873500"/>
              <a:gd name="connsiteY56" fmla="*/ 1719262 h 2527300"/>
              <a:gd name="connsiteX57" fmla="*/ 918633 w 3873500"/>
              <a:gd name="connsiteY57" fmla="*/ 1765300 h 2527300"/>
              <a:gd name="connsiteX58" fmla="*/ 823914 w 3873500"/>
              <a:gd name="connsiteY58" fmla="*/ 1766888 h 2527300"/>
              <a:gd name="connsiteX59" fmla="*/ 823912 w 3873500"/>
              <a:gd name="connsiteY59" fmla="*/ 1862667 h 2527300"/>
              <a:gd name="connsiteX60" fmla="*/ 740833 w 3873500"/>
              <a:gd name="connsiteY60" fmla="*/ 1862667 h 2527300"/>
              <a:gd name="connsiteX61" fmla="*/ 740833 w 3873500"/>
              <a:gd name="connsiteY61" fmla="*/ 1964267 h 2527300"/>
              <a:gd name="connsiteX62" fmla="*/ 660400 w 3873500"/>
              <a:gd name="connsiteY62" fmla="*/ 1964267 h 2527300"/>
              <a:gd name="connsiteX63" fmla="*/ 660400 w 3873500"/>
              <a:gd name="connsiteY63" fmla="*/ 1985433 h 2527300"/>
              <a:gd name="connsiteX64" fmla="*/ 584200 w 3873500"/>
              <a:gd name="connsiteY64" fmla="*/ 1985433 h 2527300"/>
              <a:gd name="connsiteX65" fmla="*/ 584200 w 3873500"/>
              <a:gd name="connsiteY65" fmla="*/ 2019300 h 2527300"/>
              <a:gd name="connsiteX66" fmla="*/ 491066 w 3873500"/>
              <a:gd name="connsiteY66" fmla="*/ 2019300 h 2527300"/>
              <a:gd name="connsiteX67" fmla="*/ 491066 w 3873500"/>
              <a:gd name="connsiteY67" fmla="*/ 2053167 h 2527300"/>
              <a:gd name="connsiteX68" fmla="*/ 419100 w 3873500"/>
              <a:gd name="connsiteY68" fmla="*/ 2053167 h 2527300"/>
              <a:gd name="connsiteX69" fmla="*/ 419100 w 3873500"/>
              <a:gd name="connsiteY69" fmla="*/ 2142067 h 2527300"/>
              <a:gd name="connsiteX70" fmla="*/ 331258 w 3873500"/>
              <a:gd name="connsiteY70" fmla="*/ 2145242 h 2527300"/>
              <a:gd name="connsiteX71" fmla="*/ 329670 w 3873500"/>
              <a:gd name="connsiteY71" fmla="*/ 2192867 h 2527300"/>
              <a:gd name="connsiteX72" fmla="*/ 258233 w 3873500"/>
              <a:gd name="connsiteY72" fmla="*/ 2192867 h 2527300"/>
              <a:gd name="connsiteX73" fmla="*/ 258233 w 3873500"/>
              <a:gd name="connsiteY73" fmla="*/ 2218267 h 2527300"/>
              <a:gd name="connsiteX74" fmla="*/ 165100 w 3873500"/>
              <a:gd name="connsiteY74" fmla="*/ 2218267 h 2527300"/>
              <a:gd name="connsiteX75" fmla="*/ 165100 w 3873500"/>
              <a:gd name="connsiteY75" fmla="*/ 2324100 h 2527300"/>
              <a:gd name="connsiteX76" fmla="*/ 88900 w 3873500"/>
              <a:gd name="connsiteY76" fmla="*/ 2324100 h 2527300"/>
              <a:gd name="connsiteX77" fmla="*/ 88900 w 3873500"/>
              <a:gd name="connsiteY77" fmla="*/ 2357967 h 2527300"/>
              <a:gd name="connsiteX78" fmla="*/ 0 w 3873500"/>
              <a:gd name="connsiteY78" fmla="*/ 2357967 h 2527300"/>
              <a:gd name="connsiteX79" fmla="*/ 0 w 3873500"/>
              <a:gd name="connsiteY79"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59932 w 3873500"/>
              <a:gd name="connsiteY51" fmla="*/ 1577975 h 2527300"/>
              <a:gd name="connsiteX52" fmla="*/ 1083733 w 3873500"/>
              <a:gd name="connsiteY52" fmla="*/ 1581150 h 2527300"/>
              <a:gd name="connsiteX53" fmla="*/ 1083733 w 3873500"/>
              <a:gd name="connsiteY53" fmla="*/ 1621367 h 2527300"/>
              <a:gd name="connsiteX54" fmla="*/ 990600 w 3873500"/>
              <a:gd name="connsiteY54" fmla="*/ 1621367 h 2527300"/>
              <a:gd name="connsiteX55" fmla="*/ 992188 w 3873500"/>
              <a:gd name="connsiteY55" fmla="*/ 1719263 h 2527300"/>
              <a:gd name="connsiteX56" fmla="*/ 920220 w 3873500"/>
              <a:gd name="connsiteY56" fmla="*/ 1719262 h 2527300"/>
              <a:gd name="connsiteX57" fmla="*/ 918633 w 3873500"/>
              <a:gd name="connsiteY57" fmla="*/ 1765300 h 2527300"/>
              <a:gd name="connsiteX58" fmla="*/ 823914 w 3873500"/>
              <a:gd name="connsiteY58" fmla="*/ 1766888 h 2527300"/>
              <a:gd name="connsiteX59" fmla="*/ 823912 w 3873500"/>
              <a:gd name="connsiteY59" fmla="*/ 1862667 h 2527300"/>
              <a:gd name="connsiteX60" fmla="*/ 740833 w 3873500"/>
              <a:gd name="connsiteY60" fmla="*/ 1862667 h 2527300"/>
              <a:gd name="connsiteX61" fmla="*/ 740833 w 3873500"/>
              <a:gd name="connsiteY61" fmla="*/ 1964267 h 2527300"/>
              <a:gd name="connsiteX62" fmla="*/ 660400 w 3873500"/>
              <a:gd name="connsiteY62" fmla="*/ 1964267 h 2527300"/>
              <a:gd name="connsiteX63" fmla="*/ 660400 w 3873500"/>
              <a:gd name="connsiteY63" fmla="*/ 1985433 h 2527300"/>
              <a:gd name="connsiteX64" fmla="*/ 584200 w 3873500"/>
              <a:gd name="connsiteY64" fmla="*/ 1985433 h 2527300"/>
              <a:gd name="connsiteX65" fmla="*/ 584200 w 3873500"/>
              <a:gd name="connsiteY65" fmla="*/ 2019300 h 2527300"/>
              <a:gd name="connsiteX66" fmla="*/ 491066 w 3873500"/>
              <a:gd name="connsiteY66" fmla="*/ 2019300 h 2527300"/>
              <a:gd name="connsiteX67" fmla="*/ 491066 w 3873500"/>
              <a:gd name="connsiteY67" fmla="*/ 2053167 h 2527300"/>
              <a:gd name="connsiteX68" fmla="*/ 419100 w 3873500"/>
              <a:gd name="connsiteY68" fmla="*/ 2053167 h 2527300"/>
              <a:gd name="connsiteX69" fmla="*/ 419100 w 3873500"/>
              <a:gd name="connsiteY69" fmla="*/ 2142067 h 2527300"/>
              <a:gd name="connsiteX70" fmla="*/ 331258 w 3873500"/>
              <a:gd name="connsiteY70" fmla="*/ 2145242 h 2527300"/>
              <a:gd name="connsiteX71" fmla="*/ 329670 w 3873500"/>
              <a:gd name="connsiteY71" fmla="*/ 2192867 h 2527300"/>
              <a:gd name="connsiteX72" fmla="*/ 258233 w 3873500"/>
              <a:gd name="connsiteY72" fmla="*/ 2192867 h 2527300"/>
              <a:gd name="connsiteX73" fmla="*/ 258233 w 3873500"/>
              <a:gd name="connsiteY73" fmla="*/ 2218267 h 2527300"/>
              <a:gd name="connsiteX74" fmla="*/ 165100 w 3873500"/>
              <a:gd name="connsiteY74" fmla="*/ 2218267 h 2527300"/>
              <a:gd name="connsiteX75" fmla="*/ 165100 w 3873500"/>
              <a:gd name="connsiteY75" fmla="*/ 2324100 h 2527300"/>
              <a:gd name="connsiteX76" fmla="*/ 88900 w 3873500"/>
              <a:gd name="connsiteY76" fmla="*/ 2324100 h 2527300"/>
              <a:gd name="connsiteX77" fmla="*/ 88900 w 3873500"/>
              <a:gd name="connsiteY77" fmla="*/ 2357967 h 2527300"/>
              <a:gd name="connsiteX78" fmla="*/ 0 w 3873500"/>
              <a:gd name="connsiteY78" fmla="*/ 2357967 h 2527300"/>
              <a:gd name="connsiteX79" fmla="*/ 0 w 3873500"/>
              <a:gd name="connsiteY79"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299633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63107 w 3873500"/>
              <a:gd name="connsiteY51" fmla="*/ 1582737 h 2527300"/>
              <a:gd name="connsiteX52" fmla="*/ 1083733 w 3873500"/>
              <a:gd name="connsiteY52" fmla="*/ 1581150 h 2527300"/>
              <a:gd name="connsiteX53" fmla="*/ 1083733 w 3873500"/>
              <a:gd name="connsiteY53" fmla="*/ 1621367 h 2527300"/>
              <a:gd name="connsiteX54" fmla="*/ 990600 w 3873500"/>
              <a:gd name="connsiteY54" fmla="*/ 1621367 h 2527300"/>
              <a:gd name="connsiteX55" fmla="*/ 992188 w 3873500"/>
              <a:gd name="connsiteY55" fmla="*/ 1719263 h 2527300"/>
              <a:gd name="connsiteX56" fmla="*/ 920220 w 3873500"/>
              <a:gd name="connsiteY56" fmla="*/ 1719262 h 2527300"/>
              <a:gd name="connsiteX57" fmla="*/ 918633 w 3873500"/>
              <a:gd name="connsiteY57" fmla="*/ 1765300 h 2527300"/>
              <a:gd name="connsiteX58" fmla="*/ 823914 w 3873500"/>
              <a:gd name="connsiteY58" fmla="*/ 1766888 h 2527300"/>
              <a:gd name="connsiteX59" fmla="*/ 823912 w 3873500"/>
              <a:gd name="connsiteY59" fmla="*/ 1862667 h 2527300"/>
              <a:gd name="connsiteX60" fmla="*/ 740833 w 3873500"/>
              <a:gd name="connsiteY60" fmla="*/ 1862667 h 2527300"/>
              <a:gd name="connsiteX61" fmla="*/ 740833 w 3873500"/>
              <a:gd name="connsiteY61" fmla="*/ 1964267 h 2527300"/>
              <a:gd name="connsiteX62" fmla="*/ 660400 w 3873500"/>
              <a:gd name="connsiteY62" fmla="*/ 1964267 h 2527300"/>
              <a:gd name="connsiteX63" fmla="*/ 660400 w 3873500"/>
              <a:gd name="connsiteY63" fmla="*/ 1985433 h 2527300"/>
              <a:gd name="connsiteX64" fmla="*/ 584200 w 3873500"/>
              <a:gd name="connsiteY64" fmla="*/ 1985433 h 2527300"/>
              <a:gd name="connsiteX65" fmla="*/ 584200 w 3873500"/>
              <a:gd name="connsiteY65" fmla="*/ 2019300 h 2527300"/>
              <a:gd name="connsiteX66" fmla="*/ 491066 w 3873500"/>
              <a:gd name="connsiteY66" fmla="*/ 2019300 h 2527300"/>
              <a:gd name="connsiteX67" fmla="*/ 491066 w 3873500"/>
              <a:gd name="connsiteY67" fmla="*/ 2053167 h 2527300"/>
              <a:gd name="connsiteX68" fmla="*/ 419100 w 3873500"/>
              <a:gd name="connsiteY68" fmla="*/ 2053167 h 2527300"/>
              <a:gd name="connsiteX69" fmla="*/ 419100 w 3873500"/>
              <a:gd name="connsiteY69" fmla="*/ 2142067 h 2527300"/>
              <a:gd name="connsiteX70" fmla="*/ 331258 w 3873500"/>
              <a:gd name="connsiteY70" fmla="*/ 2145242 h 2527300"/>
              <a:gd name="connsiteX71" fmla="*/ 329670 w 3873500"/>
              <a:gd name="connsiteY71" fmla="*/ 2192867 h 2527300"/>
              <a:gd name="connsiteX72" fmla="*/ 258233 w 3873500"/>
              <a:gd name="connsiteY72" fmla="*/ 2192867 h 2527300"/>
              <a:gd name="connsiteX73" fmla="*/ 258233 w 3873500"/>
              <a:gd name="connsiteY73" fmla="*/ 2218267 h 2527300"/>
              <a:gd name="connsiteX74" fmla="*/ 165100 w 3873500"/>
              <a:gd name="connsiteY74" fmla="*/ 2218267 h 2527300"/>
              <a:gd name="connsiteX75" fmla="*/ 165100 w 3873500"/>
              <a:gd name="connsiteY75" fmla="*/ 2324100 h 2527300"/>
              <a:gd name="connsiteX76" fmla="*/ 88900 w 3873500"/>
              <a:gd name="connsiteY76" fmla="*/ 2324100 h 2527300"/>
              <a:gd name="connsiteX77" fmla="*/ 88900 w 3873500"/>
              <a:gd name="connsiteY77" fmla="*/ 2357967 h 2527300"/>
              <a:gd name="connsiteX78" fmla="*/ 0 w 3873500"/>
              <a:gd name="connsiteY78" fmla="*/ 2357967 h 2527300"/>
              <a:gd name="connsiteX79" fmla="*/ 0 w 3873500"/>
              <a:gd name="connsiteY79"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87500 w 3873500"/>
              <a:gd name="connsiteY38" fmla="*/ 1274233 h 2527300"/>
              <a:gd name="connsiteX39" fmla="*/ 1562100 w 3873500"/>
              <a:gd name="connsiteY39" fmla="*/ 1358900 h 2527300"/>
              <a:gd name="connsiteX40" fmla="*/ 1477433 w 3873500"/>
              <a:gd name="connsiteY40" fmla="*/ 1358900 h 2527300"/>
              <a:gd name="connsiteX41" fmla="*/ 1477433 w 3873500"/>
              <a:gd name="connsiteY41" fmla="*/ 1380067 h 2527300"/>
              <a:gd name="connsiteX42" fmla="*/ 1405466 w 3873500"/>
              <a:gd name="connsiteY42" fmla="*/ 1380067 h 2527300"/>
              <a:gd name="connsiteX43" fmla="*/ 1405466 w 3873500"/>
              <a:gd name="connsiteY43" fmla="*/ 1405467 h 2527300"/>
              <a:gd name="connsiteX44" fmla="*/ 1316566 w 3873500"/>
              <a:gd name="connsiteY44" fmla="*/ 1405467 h 2527300"/>
              <a:gd name="connsiteX45" fmla="*/ 1316566 w 3873500"/>
              <a:gd name="connsiteY45" fmla="*/ 1405467 h 2527300"/>
              <a:gd name="connsiteX46" fmla="*/ 1316566 w 3873500"/>
              <a:gd name="connsiteY46" fmla="*/ 1435100 h 2527300"/>
              <a:gd name="connsiteX47" fmla="*/ 1231900 w 3873500"/>
              <a:gd name="connsiteY47" fmla="*/ 1435100 h 2527300"/>
              <a:gd name="connsiteX48" fmla="*/ 1231900 w 3873500"/>
              <a:gd name="connsiteY48" fmla="*/ 1460500 h 2527300"/>
              <a:gd name="connsiteX49" fmla="*/ 1159933 w 3873500"/>
              <a:gd name="connsiteY49" fmla="*/ 1460500 h 2527300"/>
              <a:gd name="connsiteX50" fmla="*/ 1163107 w 3873500"/>
              <a:gd name="connsiteY50" fmla="*/ 1582737 h 2527300"/>
              <a:gd name="connsiteX51" fmla="*/ 1083733 w 3873500"/>
              <a:gd name="connsiteY51" fmla="*/ 1581150 h 2527300"/>
              <a:gd name="connsiteX52" fmla="*/ 1083733 w 3873500"/>
              <a:gd name="connsiteY52" fmla="*/ 1621367 h 2527300"/>
              <a:gd name="connsiteX53" fmla="*/ 990600 w 3873500"/>
              <a:gd name="connsiteY53" fmla="*/ 1621367 h 2527300"/>
              <a:gd name="connsiteX54" fmla="*/ 992188 w 3873500"/>
              <a:gd name="connsiteY54" fmla="*/ 1719263 h 2527300"/>
              <a:gd name="connsiteX55" fmla="*/ 920220 w 3873500"/>
              <a:gd name="connsiteY55" fmla="*/ 1719262 h 2527300"/>
              <a:gd name="connsiteX56" fmla="*/ 918633 w 3873500"/>
              <a:gd name="connsiteY56" fmla="*/ 1765300 h 2527300"/>
              <a:gd name="connsiteX57" fmla="*/ 823914 w 3873500"/>
              <a:gd name="connsiteY57" fmla="*/ 1766888 h 2527300"/>
              <a:gd name="connsiteX58" fmla="*/ 823912 w 3873500"/>
              <a:gd name="connsiteY58" fmla="*/ 1862667 h 2527300"/>
              <a:gd name="connsiteX59" fmla="*/ 740833 w 3873500"/>
              <a:gd name="connsiteY59" fmla="*/ 1862667 h 2527300"/>
              <a:gd name="connsiteX60" fmla="*/ 740833 w 3873500"/>
              <a:gd name="connsiteY60" fmla="*/ 1964267 h 2527300"/>
              <a:gd name="connsiteX61" fmla="*/ 660400 w 3873500"/>
              <a:gd name="connsiteY61" fmla="*/ 1964267 h 2527300"/>
              <a:gd name="connsiteX62" fmla="*/ 660400 w 3873500"/>
              <a:gd name="connsiteY62" fmla="*/ 1985433 h 2527300"/>
              <a:gd name="connsiteX63" fmla="*/ 584200 w 3873500"/>
              <a:gd name="connsiteY63" fmla="*/ 1985433 h 2527300"/>
              <a:gd name="connsiteX64" fmla="*/ 584200 w 3873500"/>
              <a:gd name="connsiteY64" fmla="*/ 2019300 h 2527300"/>
              <a:gd name="connsiteX65" fmla="*/ 491066 w 3873500"/>
              <a:gd name="connsiteY65" fmla="*/ 2019300 h 2527300"/>
              <a:gd name="connsiteX66" fmla="*/ 491066 w 3873500"/>
              <a:gd name="connsiteY66" fmla="*/ 2053167 h 2527300"/>
              <a:gd name="connsiteX67" fmla="*/ 419100 w 3873500"/>
              <a:gd name="connsiteY67" fmla="*/ 2053167 h 2527300"/>
              <a:gd name="connsiteX68" fmla="*/ 419100 w 3873500"/>
              <a:gd name="connsiteY68" fmla="*/ 2142067 h 2527300"/>
              <a:gd name="connsiteX69" fmla="*/ 331258 w 3873500"/>
              <a:gd name="connsiteY69" fmla="*/ 2145242 h 2527300"/>
              <a:gd name="connsiteX70" fmla="*/ 329670 w 3873500"/>
              <a:gd name="connsiteY70" fmla="*/ 2192867 h 2527300"/>
              <a:gd name="connsiteX71" fmla="*/ 258233 w 3873500"/>
              <a:gd name="connsiteY71" fmla="*/ 2192867 h 2527300"/>
              <a:gd name="connsiteX72" fmla="*/ 258233 w 3873500"/>
              <a:gd name="connsiteY72" fmla="*/ 2218267 h 2527300"/>
              <a:gd name="connsiteX73" fmla="*/ 165100 w 3873500"/>
              <a:gd name="connsiteY73" fmla="*/ 2218267 h 2527300"/>
              <a:gd name="connsiteX74" fmla="*/ 165100 w 3873500"/>
              <a:gd name="connsiteY74" fmla="*/ 2324100 h 2527300"/>
              <a:gd name="connsiteX75" fmla="*/ 88900 w 3873500"/>
              <a:gd name="connsiteY75" fmla="*/ 2324100 h 2527300"/>
              <a:gd name="connsiteX76" fmla="*/ 88900 w 3873500"/>
              <a:gd name="connsiteY76" fmla="*/ 2357967 h 2527300"/>
              <a:gd name="connsiteX77" fmla="*/ 0 w 3873500"/>
              <a:gd name="connsiteY77" fmla="*/ 2357967 h 2527300"/>
              <a:gd name="connsiteX78" fmla="*/ 0 w 3873500"/>
              <a:gd name="connsiteY78"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9466 w 3873500"/>
              <a:gd name="connsiteY37" fmla="*/ 1274233 h 2527300"/>
              <a:gd name="connsiteX38" fmla="*/ 1557338 w 3873500"/>
              <a:gd name="connsiteY38" fmla="*/ 1286933 h 2527300"/>
              <a:gd name="connsiteX39" fmla="*/ 1562100 w 3873500"/>
              <a:gd name="connsiteY39" fmla="*/ 1358900 h 2527300"/>
              <a:gd name="connsiteX40" fmla="*/ 1477433 w 3873500"/>
              <a:gd name="connsiteY40" fmla="*/ 1358900 h 2527300"/>
              <a:gd name="connsiteX41" fmla="*/ 1477433 w 3873500"/>
              <a:gd name="connsiteY41" fmla="*/ 1380067 h 2527300"/>
              <a:gd name="connsiteX42" fmla="*/ 1405466 w 3873500"/>
              <a:gd name="connsiteY42" fmla="*/ 1380067 h 2527300"/>
              <a:gd name="connsiteX43" fmla="*/ 1405466 w 3873500"/>
              <a:gd name="connsiteY43" fmla="*/ 1405467 h 2527300"/>
              <a:gd name="connsiteX44" fmla="*/ 1316566 w 3873500"/>
              <a:gd name="connsiteY44" fmla="*/ 1405467 h 2527300"/>
              <a:gd name="connsiteX45" fmla="*/ 1316566 w 3873500"/>
              <a:gd name="connsiteY45" fmla="*/ 1405467 h 2527300"/>
              <a:gd name="connsiteX46" fmla="*/ 1316566 w 3873500"/>
              <a:gd name="connsiteY46" fmla="*/ 1435100 h 2527300"/>
              <a:gd name="connsiteX47" fmla="*/ 1231900 w 3873500"/>
              <a:gd name="connsiteY47" fmla="*/ 1435100 h 2527300"/>
              <a:gd name="connsiteX48" fmla="*/ 1231900 w 3873500"/>
              <a:gd name="connsiteY48" fmla="*/ 1460500 h 2527300"/>
              <a:gd name="connsiteX49" fmla="*/ 1159933 w 3873500"/>
              <a:gd name="connsiteY49" fmla="*/ 1460500 h 2527300"/>
              <a:gd name="connsiteX50" fmla="*/ 1163107 w 3873500"/>
              <a:gd name="connsiteY50" fmla="*/ 1582737 h 2527300"/>
              <a:gd name="connsiteX51" fmla="*/ 1083733 w 3873500"/>
              <a:gd name="connsiteY51" fmla="*/ 1581150 h 2527300"/>
              <a:gd name="connsiteX52" fmla="*/ 1083733 w 3873500"/>
              <a:gd name="connsiteY52" fmla="*/ 1621367 h 2527300"/>
              <a:gd name="connsiteX53" fmla="*/ 990600 w 3873500"/>
              <a:gd name="connsiteY53" fmla="*/ 1621367 h 2527300"/>
              <a:gd name="connsiteX54" fmla="*/ 992188 w 3873500"/>
              <a:gd name="connsiteY54" fmla="*/ 1719263 h 2527300"/>
              <a:gd name="connsiteX55" fmla="*/ 920220 w 3873500"/>
              <a:gd name="connsiteY55" fmla="*/ 1719262 h 2527300"/>
              <a:gd name="connsiteX56" fmla="*/ 918633 w 3873500"/>
              <a:gd name="connsiteY56" fmla="*/ 1765300 h 2527300"/>
              <a:gd name="connsiteX57" fmla="*/ 823914 w 3873500"/>
              <a:gd name="connsiteY57" fmla="*/ 1766888 h 2527300"/>
              <a:gd name="connsiteX58" fmla="*/ 823912 w 3873500"/>
              <a:gd name="connsiteY58" fmla="*/ 1862667 h 2527300"/>
              <a:gd name="connsiteX59" fmla="*/ 740833 w 3873500"/>
              <a:gd name="connsiteY59" fmla="*/ 1862667 h 2527300"/>
              <a:gd name="connsiteX60" fmla="*/ 740833 w 3873500"/>
              <a:gd name="connsiteY60" fmla="*/ 1964267 h 2527300"/>
              <a:gd name="connsiteX61" fmla="*/ 660400 w 3873500"/>
              <a:gd name="connsiteY61" fmla="*/ 1964267 h 2527300"/>
              <a:gd name="connsiteX62" fmla="*/ 660400 w 3873500"/>
              <a:gd name="connsiteY62" fmla="*/ 1985433 h 2527300"/>
              <a:gd name="connsiteX63" fmla="*/ 584200 w 3873500"/>
              <a:gd name="connsiteY63" fmla="*/ 1985433 h 2527300"/>
              <a:gd name="connsiteX64" fmla="*/ 584200 w 3873500"/>
              <a:gd name="connsiteY64" fmla="*/ 2019300 h 2527300"/>
              <a:gd name="connsiteX65" fmla="*/ 491066 w 3873500"/>
              <a:gd name="connsiteY65" fmla="*/ 2019300 h 2527300"/>
              <a:gd name="connsiteX66" fmla="*/ 491066 w 3873500"/>
              <a:gd name="connsiteY66" fmla="*/ 2053167 h 2527300"/>
              <a:gd name="connsiteX67" fmla="*/ 419100 w 3873500"/>
              <a:gd name="connsiteY67" fmla="*/ 2053167 h 2527300"/>
              <a:gd name="connsiteX68" fmla="*/ 419100 w 3873500"/>
              <a:gd name="connsiteY68" fmla="*/ 2142067 h 2527300"/>
              <a:gd name="connsiteX69" fmla="*/ 331258 w 3873500"/>
              <a:gd name="connsiteY69" fmla="*/ 2145242 h 2527300"/>
              <a:gd name="connsiteX70" fmla="*/ 329670 w 3873500"/>
              <a:gd name="connsiteY70" fmla="*/ 2192867 h 2527300"/>
              <a:gd name="connsiteX71" fmla="*/ 258233 w 3873500"/>
              <a:gd name="connsiteY71" fmla="*/ 2192867 h 2527300"/>
              <a:gd name="connsiteX72" fmla="*/ 258233 w 3873500"/>
              <a:gd name="connsiteY72" fmla="*/ 2218267 h 2527300"/>
              <a:gd name="connsiteX73" fmla="*/ 165100 w 3873500"/>
              <a:gd name="connsiteY73" fmla="*/ 2218267 h 2527300"/>
              <a:gd name="connsiteX74" fmla="*/ 165100 w 3873500"/>
              <a:gd name="connsiteY74" fmla="*/ 2324100 h 2527300"/>
              <a:gd name="connsiteX75" fmla="*/ 88900 w 3873500"/>
              <a:gd name="connsiteY75" fmla="*/ 2324100 h 2527300"/>
              <a:gd name="connsiteX76" fmla="*/ 88900 w 3873500"/>
              <a:gd name="connsiteY76" fmla="*/ 2357967 h 2527300"/>
              <a:gd name="connsiteX77" fmla="*/ 0 w 3873500"/>
              <a:gd name="connsiteY77" fmla="*/ 2357967 h 2527300"/>
              <a:gd name="connsiteX78" fmla="*/ 0 w 3873500"/>
              <a:gd name="connsiteY78"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6291 w 3873500"/>
              <a:gd name="connsiteY37" fmla="*/ 1282170 h 2527300"/>
              <a:gd name="connsiteX38" fmla="*/ 1557338 w 3873500"/>
              <a:gd name="connsiteY38" fmla="*/ 1286933 h 2527300"/>
              <a:gd name="connsiteX39" fmla="*/ 1562100 w 3873500"/>
              <a:gd name="connsiteY39" fmla="*/ 1358900 h 2527300"/>
              <a:gd name="connsiteX40" fmla="*/ 1477433 w 3873500"/>
              <a:gd name="connsiteY40" fmla="*/ 1358900 h 2527300"/>
              <a:gd name="connsiteX41" fmla="*/ 1477433 w 3873500"/>
              <a:gd name="connsiteY41" fmla="*/ 1380067 h 2527300"/>
              <a:gd name="connsiteX42" fmla="*/ 1405466 w 3873500"/>
              <a:gd name="connsiteY42" fmla="*/ 1380067 h 2527300"/>
              <a:gd name="connsiteX43" fmla="*/ 1405466 w 3873500"/>
              <a:gd name="connsiteY43" fmla="*/ 1405467 h 2527300"/>
              <a:gd name="connsiteX44" fmla="*/ 1316566 w 3873500"/>
              <a:gd name="connsiteY44" fmla="*/ 1405467 h 2527300"/>
              <a:gd name="connsiteX45" fmla="*/ 1316566 w 3873500"/>
              <a:gd name="connsiteY45" fmla="*/ 1405467 h 2527300"/>
              <a:gd name="connsiteX46" fmla="*/ 1316566 w 3873500"/>
              <a:gd name="connsiteY46" fmla="*/ 1435100 h 2527300"/>
              <a:gd name="connsiteX47" fmla="*/ 1231900 w 3873500"/>
              <a:gd name="connsiteY47" fmla="*/ 1435100 h 2527300"/>
              <a:gd name="connsiteX48" fmla="*/ 1231900 w 3873500"/>
              <a:gd name="connsiteY48" fmla="*/ 1460500 h 2527300"/>
              <a:gd name="connsiteX49" fmla="*/ 1159933 w 3873500"/>
              <a:gd name="connsiteY49" fmla="*/ 1460500 h 2527300"/>
              <a:gd name="connsiteX50" fmla="*/ 1163107 w 3873500"/>
              <a:gd name="connsiteY50" fmla="*/ 1582737 h 2527300"/>
              <a:gd name="connsiteX51" fmla="*/ 1083733 w 3873500"/>
              <a:gd name="connsiteY51" fmla="*/ 1581150 h 2527300"/>
              <a:gd name="connsiteX52" fmla="*/ 1083733 w 3873500"/>
              <a:gd name="connsiteY52" fmla="*/ 1621367 h 2527300"/>
              <a:gd name="connsiteX53" fmla="*/ 990600 w 3873500"/>
              <a:gd name="connsiteY53" fmla="*/ 1621367 h 2527300"/>
              <a:gd name="connsiteX54" fmla="*/ 992188 w 3873500"/>
              <a:gd name="connsiteY54" fmla="*/ 1719263 h 2527300"/>
              <a:gd name="connsiteX55" fmla="*/ 920220 w 3873500"/>
              <a:gd name="connsiteY55" fmla="*/ 1719262 h 2527300"/>
              <a:gd name="connsiteX56" fmla="*/ 918633 w 3873500"/>
              <a:gd name="connsiteY56" fmla="*/ 1765300 h 2527300"/>
              <a:gd name="connsiteX57" fmla="*/ 823914 w 3873500"/>
              <a:gd name="connsiteY57" fmla="*/ 1766888 h 2527300"/>
              <a:gd name="connsiteX58" fmla="*/ 823912 w 3873500"/>
              <a:gd name="connsiteY58" fmla="*/ 1862667 h 2527300"/>
              <a:gd name="connsiteX59" fmla="*/ 740833 w 3873500"/>
              <a:gd name="connsiteY59" fmla="*/ 1862667 h 2527300"/>
              <a:gd name="connsiteX60" fmla="*/ 740833 w 3873500"/>
              <a:gd name="connsiteY60" fmla="*/ 1964267 h 2527300"/>
              <a:gd name="connsiteX61" fmla="*/ 660400 w 3873500"/>
              <a:gd name="connsiteY61" fmla="*/ 1964267 h 2527300"/>
              <a:gd name="connsiteX62" fmla="*/ 660400 w 3873500"/>
              <a:gd name="connsiteY62" fmla="*/ 1985433 h 2527300"/>
              <a:gd name="connsiteX63" fmla="*/ 584200 w 3873500"/>
              <a:gd name="connsiteY63" fmla="*/ 1985433 h 2527300"/>
              <a:gd name="connsiteX64" fmla="*/ 584200 w 3873500"/>
              <a:gd name="connsiteY64" fmla="*/ 2019300 h 2527300"/>
              <a:gd name="connsiteX65" fmla="*/ 491066 w 3873500"/>
              <a:gd name="connsiteY65" fmla="*/ 2019300 h 2527300"/>
              <a:gd name="connsiteX66" fmla="*/ 491066 w 3873500"/>
              <a:gd name="connsiteY66" fmla="*/ 2053167 h 2527300"/>
              <a:gd name="connsiteX67" fmla="*/ 419100 w 3873500"/>
              <a:gd name="connsiteY67" fmla="*/ 2053167 h 2527300"/>
              <a:gd name="connsiteX68" fmla="*/ 419100 w 3873500"/>
              <a:gd name="connsiteY68" fmla="*/ 2142067 h 2527300"/>
              <a:gd name="connsiteX69" fmla="*/ 331258 w 3873500"/>
              <a:gd name="connsiteY69" fmla="*/ 2145242 h 2527300"/>
              <a:gd name="connsiteX70" fmla="*/ 329670 w 3873500"/>
              <a:gd name="connsiteY70" fmla="*/ 2192867 h 2527300"/>
              <a:gd name="connsiteX71" fmla="*/ 258233 w 3873500"/>
              <a:gd name="connsiteY71" fmla="*/ 2192867 h 2527300"/>
              <a:gd name="connsiteX72" fmla="*/ 258233 w 3873500"/>
              <a:gd name="connsiteY72" fmla="*/ 2218267 h 2527300"/>
              <a:gd name="connsiteX73" fmla="*/ 165100 w 3873500"/>
              <a:gd name="connsiteY73" fmla="*/ 2218267 h 2527300"/>
              <a:gd name="connsiteX74" fmla="*/ 165100 w 3873500"/>
              <a:gd name="connsiteY74" fmla="*/ 2324100 h 2527300"/>
              <a:gd name="connsiteX75" fmla="*/ 88900 w 3873500"/>
              <a:gd name="connsiteY75" fmla="*/ 2324100 h 2527300"/>
              <a:gd name="connsiteX76" fmla="*/ 88900 w 3873500"/>
              <a:gd name="connsiteY76" fmla="*/ 2357967 h 2527300"/>
              <a:gd name="connsiteX77" fmla="*/ 0 w 3873500"/>
              <a:gd name="connsiteY77" fmla="*/ 2357967 h 2527300"/>
              <a:gd name="connsiteX78" fmla="*/ 0 w 3873500"/>
              <a:gd name="connsiteY78"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6291 w 3873500"/>
              <a:gd name="connsiteY37" fmla="*/ 1282170 h 2527300"/>
              <a:gd name="connsiteX38" fmla="*/ 1566863 w 3873500"/>
              <a:gd name="connsiteY38" fmla="*/ 1290108 h 2527300"/>
              <a:gd name="connsiteX39" fmla="*/ 1562100 w 3873500"/>
              <a:gd name="connsiteY39" fmla="*/ 1358900 h 2527300"/>
              <a:gd name="connsiteX40" fmla="*/ 1477433 w 3873500"/>
              <a:gd name="connsiteY40" fmla="*/ 1358900 h 2527300"/>
              <a:gd name="connsiteX41" fmla="*/ 1477433 w 3873500"/>
              <a:gd name="connsiteY41" fmla="*/ 1380067 h 2527300"/>
              <a:gd name="connsiteX42" fmla="*/ 1405466 w 3873500"/>
              <a:gd name="connsiteY42" fmla="*/ 1380067 h 2527300"/>
              <a:gd name="connsiteX43" fmla="*/ 1405466 w 3873500"/>
              <a:gd name="connsiteY43" fmla="*/ 1405467 h 2527300"/>
              <a:gd name="connsiteX44" fmla="*/ 1316566 w 3873500"/>
              <a:gd name="connsiteY44" fmla="*/ 1405467 h 2527300"/>
              <a:gd name="connsiteX45" fmla="*/ 1316566 w 3873500"/>
              <a:gd name="connsiteY45" fmla="*/ 1405467 h 2527300"/>
              <a:gd name="connsiteX46" fmla="*/ 1316566 w 3873500"/>
              <a:gd name="connsiteY46" fmla="*/ 1435100 h 2527300"/>
              <a:gd name="connsiteX47" fmla="*/ 1231900 w 3873500"/>
              <a:gd name="connsiteY47" fmla="*/ 1435100 h 2527300"/>
              <a:gd name="connsiteX48" fmla="*/ 1231900 w 3873500"/>
              <a:gd name="connsiteY48" fmla="*/ 1460500 h 2527300"/>
              <a:gd name="connsiteX49" fmla="*/ 1159933 w 3873500"/>
              <a:gd name="connsiteY49" fmla="*/ 1460500 h 2527300"/>
              <a:gd name="connsiteX50" fmla="*/ 1163107 w 3873500"/>
              <a:gd name="connsiteY50" fmla="*/ 1582737 h 2527300"/>
              <a:gd name="connsiteX51" fmla="*/ 1083733 w 3873500"/>
              <a:gd name="connsiteY51" fmla="*/ 1581150 h 2527300"/>
              <a:gd name="connsiteX52" fmla="*/ 1083733 w 3873500"/>
              <a:gd name="connsiteY52" fmla="*/ 1621367 h 2527300"/>
              <a:gd name="connsiteX53" fmla="*/ 990600 w 3873500"/>
              <a:gd name="connsiteY53" fmla="*/ 1621367 h 2527300"/>
              <a:gd name="connsiteX54" fmla="*/ 992188 w 3873500"/>
              <a:gd name="connsiteY54" fmla="*/ 1719263 h 2527300"/>
              <a:gd name="connsiteX55" fmla="*/ 920220 w 3873500"/>
              <a:gd name="connsiteY55" fmla="*/ 1719262 h 2527300"/>
              <a:gd name="connsiteX56" fmla="*/ 918633 w 3873500"/>
              <a:gd name="connsiteY56" fmla="*/ 1765300 h 2527300"/>
              <a:gd name="connsiteX57" fmla="*/ 823914 w 3873500"/>
              <a:gd name="connsiteY57" fmla="*/ 1766888 h 2527300"/>
              <a:gd name="connsiteX58" fmla="*/ 823912 w 3873500"/>
              <a:gd name="connsiteY58" fmla="*/ 1862667 h 2527300"/>
              <a:gd name="connsiteX59" fmla="*/ 740833 w 3873500"/>
              <a:gd name="connsiteY59" fmla="*/ 1862667 h 2527300"/>
              <a:gd name="connsiteX60" fmla="*/ 740833 w 3873500"/>
              <a:gd name="connsiteY60" fmla="*/ 1964267 h 2527300"/>
              <a:gd name="connsiteX61" fmla="*/ 660400 w 3873500"/>
              <a:gd name="connsiteY61" fmla="*/ 1964267 h 2527300"/>
              <a:gd name="connsiteX62" fmla="*/ 660400 w 3873500"/>
              <a:gd name="connsiteY62" fmla="*/ 1985433 h 2527300"/>
              <a:gd name="connsiteX63" fmla="*/ 584200 w 3873500"/>
              <a:gd name="connsiteY63" fmla="*/ 1985433 h 2527300"/>
              <a:gd name="connsiteX64" fmla="*/ 584200 w 3873500"/>
              <a:gd name="connsiteY64" fmla="*/ 2019300 h 2527300"/>
              <a:gd name="connsiteX65" fmla="*/ 491066 w 3873500"/>
              <a:gd name="connsiteY65" fmla="*/ 2019300 h 2527300"/>
              <a:gd name="connsiteX66" fmla="*/ 491066 w 3873500"/>
              <a:gd name="connsiteY66" fmla="*/ 2053167 h 2527300"/>
              <a:gd name="connsiteX67" fmla="*/ 419100 w 3873500"/>
              <a:gd name="connsiteY67" fmla="*/ 2053167 h 2527300"/>
              <a:gd name="connsiteX68" fmla="*/ 419100 w 3873500"/>
              <a:gd name="connsiteY68" fmla="*/ 2142067 h 2527300"/>
              <a:gd name="connsiteX69" fmla="*/ 331258 w 3873500"/>
              <a:gd name="connsiteY69" fmla="*/ 2145242 h 2527300"/>
              <a:gd name="connsiteX70" fmla="*/ 329670 w 3873500"/>
              <a:gd name="connsiteY70" fmla="*/ 2192867 h 2527300"/>
              <a:gd name="connsiteX71" fmla="*/ 258233 w 3873500"/>
              <a:gd name="connsiteY71" fmla="*/ 2192867 h 2527300"/>
              <a:gd name="connsiteX72" fmla="*/ 258233 w 3873500"/>
              <a:gd name="connsiteY72" fmla="*/ 2218267 h 2527300"/>
              <a:gd name="connsiteX73" fmla="*/ 165100 w 3873500"/>
              <a:gd name="connsiteY73" fmla="*/ 2218267 h 2527300"/>
              <a:gd name="connsiteX74" fmla="*/ 165100 w 3873500"/>
              <a:gd name="connsiteY74" fmla="*/ 2324100 h 2527300"/>
              <a:gd name="connsiteX75" fmla="*/ 88900 w 3873500"/>
              <a:gd name="connsiteY75" fmla="*/ 2324100 h 2527300"/>
              <a:gd name="connsiteX76" fmla="*/ 88900 w 3873500"/>
              <a:gd name="connsiteY76" fmla="*/ 2357967 h 2527300"/>
              <a:gd name="connsiteX77" fmla="*/ 0 w 3873500"/>
              <a:gd name="connsiteY77" fmla="*/ 2357967 h 2527300"/>
              <a:gd name="connsiteX78" fmla="*/ 0 w 3873500"/>
              <a:gd name="connsiteY78"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64167 h 2527300"/>
              <a:gd name="connsiteX37" fmla="*/ 1654703 w 3873500"/>
              <a:gd name="connsiteY37" fmla="*/ 1291695 h 2527300"/>
              <a:gd name="connsiteX38" fmla="*/ 1566863 w 3873500"/>
              <a:gd name="connsiteY38" fmla="*/ 1290108 h 2527300"/>
              <a:gd name="connsiteX39" fmla="*/ 1562100 w 3873500"/>
              <a:gd name="connsiteY39" fmla="*/ 1358900 h 2527300"/>
              <a:gd name="connsiteX40" fmla="*/ 1477433 w 3873500"/>
              <a:gd name="connsiteY40" fmla="*/ 1358900 h 2527300"/>
              <a:gd name="connsiteX41" fmla="*/ 1477433 w 3873500"/>
              <a:gd name="connsiteY41" fmla="*/ 1380067 h 2527300"/>
              <a:gd name="connsiteX42" fmla="*/ 1405466 w 3873500"/>
              <a:gd name="connsiteY42" fmla="*/ 1380067 h 2527300"/>
              <a:gd name="connsiteX43" fmla="*/ 1405466 w 3873500"/>
              <a:gd name="connsiteY43" fmla="*/ 1405467 h 2527300"/>
              <a:gd name="connsiteX44" fmla="*/ 1316566 w 3873500"/>
              <a:gd name="connsiteY44" fmla="*/ 1405467 h 2527300"/>
              <a:gd name="connsiteX45" fmla="*/ 1316566 w 3873500"/>
              <a:gd name="connsiteY45" fmla="*/ 1405467 h 2527300"/>
              <a:gd name="connsiteX46" fmla="*/ 1316566 w 3873500"/>
              <a:gd name="connsiteY46" fmla="*/ 1435100 h 2527300"/>
              <a:gd name="connsiteX47" fmla="*/ 1231900 w 3873500"/>
              <a:gd name="connsiteY47" fmla="*/ 1435100 h 2527300"/>
              <a:gd name="connsiteX48" fmla="*/ 1231900 w 3873500"/>
              <a:gd name="connsiteY48" fmla="*/ 1460500 h 2527300"/>
              <a:gd name="connsiteX49" fmla="*/ 1159933 w 3873500"/>
              <a:gd name="connsiteY49" fmla="*/ 1460500 h 2527300"/>
              <a:gd name="connsiteX50" fmla="*/ 1163107 w 3873500"/>
              <a:gd name="connsiteY50" fmla="*/ 1582737 h 2527300"/>
              <a:gd name="connsiteX51" fmla="*/ 1083733 w 3873500"/>
              <a:gd name="connsiteY51" fmla="*/ 1581150 h 2527300"/>
              <a:gd name="connsiteX52" fmla="*/ 1083733 w 3873500"/>
              <a:gd name="connsiteY52" fmla="*/ 1621367 h 2527300"/>
              <a:gd name="connsiteX53" fmla="*/ 990600 w 3873500"/>
              <a:gd name="connsiteY53" fmla="*/ 1621367 h 2527300"/>
              <a:gd name="connsiteX54" fmla="*/ 992188 w 3873500"/>
              <a:gd name="connsiteY54" fmla="*/ 1719263 h 2527300"/>
              <a:gd name="connsiteX55" fmla="*/ 920220 w 3873500"/>
              <a:gd name="connsiteY55" fmla="*/ 1719262 h 2527300"/>
              <a:gd name="connsiteX56" fmla="*/ 918633 w 3873500"/>
              <a:gd name="connsiteY56" fmla="*/ 1765300 h 2527300"/>
              <a:gd name="connsiteX57" fmla="*/ 823914 w 3873500"/>
              <a:gd name="connsiteY57" fmla="*/ 1766888 h 2527300"/>
              <a:gd name="connsiteX58" fmla="*/ 823912 w 3873500"/>
              <a:gd name="connsiteY58" fmla="*/ 1862667 h 2527300"/>
              <a:gd name="connsiteX59" fmla="*/ 740833 w 3873500"/>
              <a:gd name="connsiteY59" fmla="*/ 1862667 h 2527300"/>
              <a:gd name="connsiteX60" fmla="*/ 740833 w 3873500"/>
              <a:gd name="connsiteY60" fmla="*/ 1964267 h 2527300"/>
              <a:gd name="connsiteX61" fmla="*/ 660400 w 3873500"/>
              <a:gd name="connsiteY61" fmla="*/ 1964267 h 2527300"/>
              <a:gd name="connsiteX62" fmla="*/ 660400 w 3873500"/>
              <a:gd name="connsiteY62" fmla="*/ 1985433 h 2527300"/>
              <a:gd name="connsiteX63" fmla="*/ 584200 w 3873500"/>
              <a:gd name="connsiteY63" fmla="*/ 1985433 h 2527300"/>
              <a:gd name="connsiteX64" fmla="*/ 584200 w 3873500"/>
              <a:gd name="connsiteY64" fmla="*/ 2019300 h 2527300"/>
              <a:gd name="connsiteX65" fmla="*/ 491066 w 3873500"/>
              <a:gd name="connsiteY65" fmla="*/ 2019300 h 2527300"/>
              <a:gd name="connsiteX66" fmla="*/ 491066 w 3873500"/>
              <a:gd name="connsiteY66" fmla="*/ 2053167 h 2527300"/>
              <a:gd name="connsiteX67" fmla="*/ 419100 w 3873500"/>
              <a:gd name="connsiteY67" fmla="*/ 2053167 h 2527300"/>
              <a:gd name="connsiteX68" fmla="*/ 419100 w 3873500"/>
              <a:gd name="connsiteY68" fmla="*/ 2142067 h 2527300"/>
              <a:gd name="connsiteX69" fmla="*/ 331258 w 3873500"/>
              <a:gd name="connsiteY69" fmla="*/ 2145242 h 2527300"/>
              <a:gd name="connsiteX70" fmla="*/ 329670 w 3873500"/>
              <a:gd name="connsiteY70" fmla="*/ 2192867 h 2527300"/>
              <a:gd name="connsiteX71" fmla="*/ 258233 w 3873500"/>
              <a:gd name="connsiteY71" fmla="*/ 2192867 h 2527300"/>
              <a:gd name="connsiteX72" fmla="*/ 258233 w 3873500"/>
              <a:gd name="connsiteY72" fmla="*/ 2218267 h 2527300"/>
              <a:gd name="connsiteX73" fmla="*/ 165100 w 3873500"/>
              <a:gd name="connsiteY73" fmla="*/ 2218267 h 2527300"/>
              <a:gd name="connsiteX74" fmla="*/ 165100 w 3873500"/>
              <a:gd name="connsiteY74" fmla="*/ 2324100 h 2527300"/>
              <a:gd name="connsiteX75" fmla="*/ 88900 w 3873500"/>
              <a:gd name="connsiteY75" fmla="*/ 2324100 h 2527300"/>
              <a:gd name="connsiteX76" fmla="*/ 88900 w 3873500"/>
              <a:gd name="connsiteY76" fmla="*/ 2357967 h 2527300"/>
              <a:gd name="connsiteX77" fmla="*/ 0 w 3873500"/>
              <a:gd name="connsiteY77" fmla="*/ 2357967 h 2527300"/>
              <a:gd name="connsiteX78" fmla="*/ 0 w 3873500"/>
              <a:gd name="connsiteY78"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64167 h 2527300"/>
              <a:gd name="connsiteX36" fmla="*/ 1659466 w 3873500"/>
              <a:gd name="connsiteY36" fmla="*/ 1170517 h 2527300"/>
              <a:gd name="connsiteX37" fmla="*/ 1654703 w 3873500"/>
              <a:gd name="connsiteY37" fmla="*/ 1291695 h 2527300"/>
              <a:gd name="connsiteX38" fmla="*/ 1566863 w 3873500"/>
              <a:gd name="connsiteY38" fmla="*/ 1290108 h 2527300"/>
              <a:gd name="connsiteX39" fmla="*/ 1562100 w 3873500"/>
              <a:gd name="connsiteY39" fmla="*/ 1358900 h 2527300"/>
              <a:gd name="connsiteX40" fmla="*/ 1477433 w 3873500"/>
              <a:gd name="connsiteY40" fmla="*/ 1358900 h 2527300"/>
              <a:gd name="connsiteX41" fmla="*/ 1477433 w 3873500"/>
              <a:gd name="connsiteY41" fmla="*/ 1380067 h 2527300"/>
              <a:gd name="connsiteX42" fmla="*/ 1405466 w 3873500"/>
              <a:gd name="connsiteY42" fmla="*/ 1380067 h 2527300"/>
              <a:gd name="connsiteX43" fmla="*/ 1405466 w 3873500"/>
              <a:gd name="connsiteY43" fmla="*/ 1405467 h 2527300"/>
              <a:gd name="connsiteX44" fmla="*/ 1316566 w 3873500"/>
              <a:gd name="connsiteY44" fmla="*/ 1405467 h 2527300"/>
              <a:gd name="connsiteX45" fmla="*/ 1316566 w 3873500"/>
              <a:gd name="connsiteY45" fmla="*/ 1405467 h 2527300"/>
              <a:gd name="connsiteX46" fmla="*/ 1316566 w 3873500"/>
              <a:gd name="connsiteY46" fmla="*/ 1435100 h 2527300"/>
              <a:gd name="connsiteX47" fmla="*/ 1231900 w 3873500"/>
              <a:gd name="connsiteY47" fmla="*/ 1435100 h 2527300"/>
              <a:gd name="connsiteX48" fmla="*/ 1231900 w 3873500"/>
              <a:gd name="connsiteY48" fmla="*/ 1460500 h 2527300"/>
              <a:gd name="connsiteX49" fmla="*/ 1159933 w 3873500"/>
              <a:gd name="connsiteY49" fmla="*/ 1460500 h 2527300"/>
              <a:gd name="connsiteX50" fmla="*/ 1163107 w 3873500"/>
              <a:gd name="connsiteY50" fmla="*/ 1582737 h 2527300"/>
              <a:gd name="connsiteX51" fmla="*/ 1083733 w 3873500"/>
              <a:gd name="connsiteY51" fmla="*/ 1581150 h 2527300"/>
              <a:gd name="connsiteX52" fmla="*/ 1083733 w 3873500"/>
              <a:gd name="connsiteY52" fmla="*/ 1621367 h 2527300"/>
              <a:gd name="connsiteX53" fmla="*/ 990600 w 3873500"/>
              <a:gd name="connsiteY53" fmla="*/ 1621367 h 2527300"/>
              <a:gd name="connsiteX54" fmla="*/ 992188 w 3873500"/>
              <a:gd name="connsiteY54" fmla="*/ 1719263 h 2527300"/>
              <a:gd name="connsiteX55" fmla="*/ 920220 w 3873500"/>
              <a:gd name="connsiteY55" fmla="*/ 1719262 h 2527300"/>
              <a:gd name="connsiteX56" fmla="*/ 918633 w 3873500"/>
              <a:gd name="connsiteY56" fmla="*/ 1765300 h 2527300"/>
              <a:gd name="connsiteX57" fmla="*/ 823914 w 3873500"/>
              <a:gd name="connsiteY57" fmla="*/ 1766888 h 2527300"/>
              <a:gd name="connsiteX58" fmla="*/ 823912 w 3873500"/>
              <a:gd name="connsiteY58" fmla="*/ 1862667 h 2527300"/>
              <a:gd name="connsiteX59" fmla="*/ 740833 w 3873500"/>
              <a:gd name="connsiteY59" fmla="*/ 1862667 h 2527300"/>
              <a:gd name="connsiteX60" fmla="*/ 740833 w 3873500"/>
              <a:gd name="connsiteY60" fmla="*/ 1964267 h 2527300"/>
              <a:gd name="connsiteX61" fmla="*/ 660400 w 3873500"/>
              <a:gd name="connsiteY61" fmla="*/ 1964267 h 2527300"/>
              <a:gd name="connsiteX62" fmla="*/ 660400 w 3873500"/>
              <a:gd name="connsiteY62" fmla="*/ 1985433 h 2527300"/>
              <a:gd name="connsiteX63" fmla="*/ 584200 w 3873500"/>
              <a:gd name="connsiteY63" fmla="*/ 1985433 h 2527300"/>
              <a:gd name="connsiteX64" fmla="*/ 584200 w 3873500"/>
              <a:gd name="connsiteY64" fmla="*/ 2019300 h 2527300"/>
              <a:gd name="connsiteX65" fmla="*/ 491066 w 3873500"/>
              <a:gd name="connsiteY65" fmla="*/ 2019300 h 2527300"/>
              <a:gd name="connsiteX66" fmla="*/ 491066 w 3873500"/>
              <a:gd name="connsiteY66" fmla="*/ 2053167 h 2527300"/>
              <a:gd name="connsiteX67" fmla="*/ 419100 w 3873500"/>
              <a:gd name="connsiteY67" fmla="*/ 2053167 h 2527300"/>
              <a:gd name="connsiteX68" fmla="*/ 419100 w 3873500"/>
              <a:gd name="connsiteY68" fmla="*/ 2142067 h 2527300"/>
              <a:gd name="connsiteX69" fmla="*/ 331258 w 3873500"/>
              <a:gd name="connsiteY69" fmla="*/ 2145242 h 2527300"/>
              <a:gd name="connsiteX70" fmla="*/ 329670 w 3873500"/>
              <a:gd name="connsiteY70" fmla="*/ 2192867 h 2527300"/>
              <a:gd name="connsiteX71" fmla="*/ 258233 w 3873500"/>
              <a:gd name="connsiteY71" fmla="*/ 2192867 h 2527300"/>
              <a:gd name="connsiteX72" fmla="*/ 258233 w 3873500"/>
              <a:gd name="connsiteY72" fmla="*/ 2218267 h 2527300"/>
              <a:gd name="connsiteX73" fmla="*/ 165100 w 3873500"/>
              <a:gd name="connsiteY73" fmla="*/ 2218267 h 2527300"/>
              <a:gd name="connsiteX74" fmla="*/ 165100 w 3873500"/>
              <a:gd name="connsiteY74" fmla="*/ 2324100 h 2527300"/>
              <a:gd name="connsiteX75" fmla="*/ 88900 w 3873500"/>
              <a:gd name="connsiteY75" fmla="*/ 2324100 h 2527300"/>
              <a:gd name="connsiteX76" fmla="*/ 88900 w 3873500"/>
              <a:gd name="connsiteY76" fmla="*/ 2357967 h 2527300"/>
              <a:gd name="connsiteX77" fmla="*/ 0 w 3873500"/>
              <a:gd name="connsiteY77" fmla="*/ 2357967 h 2527300"/>
              <a:gd name="connsiteX78" fmla="*/ 0 w 3873500"/>
              <a:gd name="connsiteY78"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9666 w 3873500"/>
              <a:gd name="connsiteY35" fmla="*/ 1175279 h 2527300"/>
              <a:gd name="connsiteX36" fmla="*/ 1659466 w 3873500"/>
              <a:gd name="connsiteY36" fmla="*/ 1170517 h 2527300"/>
              <a:gd name="connsiteX37" fmla="*/ 1654703 w 3873500"/>
              <a:gd name="connsiteY37" fmla="*/ 1291695 h 2527300"/>
              <a:gd name="connsiteX38" fmla="*/ 1566863 w 3873500"/>
              <a:gd name="connsiteY38" fmla="*/ 1290108 h 2527300"/>
              <a:gd name="connsiteX39" fmla="*/ 1562100 w 3873500"/>
              <a:gd name="connsiteY39" fmla="*/ 1358900 h 2527300"/>
              <a:gd name="connsiteX40" fmla="*/ 1477433 w 3873500"/>
              <a:gd name="connsiteY40" fmla="*/ 1358900 h 2527300"/>
              <a:gd name="connsiteX41" fmla="*/ 1477433 w 3873500"/>
              <a:gd name="connsiteY41" fmla="*/ 1380067 h 2527300"/>
              <a:gd name="connsiteX42" fmla="*/ 1405466 w 3873500"/>
              <a:gd name="connsiteY42" fmla="*/ 1380067 h 2527300"/>
              <a:gd name="connsiteX43" fmla="*/ 1405466 w 3873500"/>
              <a:gd name="connsiteY43" fmla="*/ 1405467 h 2527300"/>
              <a:gd name="connsiteX44" fmla="*/ 1316566 w 3873500"/>
              <a:gd name="connsiteY44" fmla="*/ 1405467 h 2527300"/>
              <a:gd name="connsiteX45" fmla="*/ 1316566 w 3873500"/>
              <a:gd name="connsiteY45" fmla="*/ 1405467 h 2527300"/>
              <a:gd name="connsiteX46" fmla="*/ 1316566 w 3873500"/>
              <a:gd name="connsiteY46" fmla="*/ 1435100 h 2527300"/>
              <a:gd name="connsiteX47" fmla="*/ 1231900 w 3873500"/>
              <a:gd name="connsiteY47" fmla="*/ 1435100 h 2527300"/>
              <a:gd name="connsiteX48" fmla="*/ 1231900 w 3873500"/>
              <a:gd name="connsiteY48" fmla="*/ 1460500 h 2527300"/>
              <a:gd name="connsiteX49" fmla="*/ 1159933 w 3873500"/>
              <a:gd name="connsiteY49" fmla="*/ 1460500 h 2527300"/>
              <a:gd name="connsiteX50" fmla="*/ 1163107 w 3873500"/>
              <a:gd name="connsiteY50" fmla="*/ 1582737 h 2527300"/>
              <a:gd name="connsiteX51" fmla="*/ 1083733 w 3873500"/>
              <a:gd name="connsiteY51" fmla="*/ 1581150 h 2527300"/>
              <a:gd name="connsiteX52" fmla="*/ 1083733 w 3873500"/>
              <a:gd name="connsiteY52" fmla="*/ 1621367 h 2527300"/>
              <a:gd name="connsiteX53" fmla="*/ 990600 w 3873500"/>
              <a:gd name="connsiteY53" fmla="*/ 1621367 h 2527300"/>
              <a:gd name="connsiteX54" fmla="*/ 992188 w 3873500"/>
              <a:gd name="connsiteY54" fmla="*/ 1719263 h 2527300"/>
              <a:gd name="connsiteX55" fmla="*/ 920220 w 3873500"/>
              <a:gd name="connsiteY55" fmla="*/ 1719262 h 2527300"/>
              <a:gd name="connsiteX56" fmla="*/ 918633 w 3873500"/>
              <a:gd name="connsiteY56" fmla="*/ 1765300 h 2527300"/>
              <a:gd name="connsiteX57" fmla="*/ 823914 w 3873500"/>
              <a:gd name="connsiteY57" fmla="*/ 1766888 h 2527300"/>
              <a:gd name="connsiteX58" fmla="*/ 823912 w 3873500"/>
              <a:gd name="connsiteY58" fmla="*/ 1862667 h 2527300"/>
              <a:gd name="connsiteX59" fmla="*/ 740833 w 3873500"/>
              <a:gd name="connsiteY59" fmla="*/ 1862667 h 2527300"/>
              <a:gd name="connsiteX60" fmla="*/ 740833 w 3873500"/>
              <a:gd name="connsiteY60" fmla="*/ 1964267 h 2527300"/>
              <a:gd name="connsiteX61" fmla="*/ 660400 w 3873500"/>
              <a:gd name="connsiteY61" fmla="*/ 1964267 h 2527300"/>
              <a:gd name="connsiteX62" fmla="*/ 660400 w 3873500"/>
              <a:gd name="connsiteY62" fmla="*/ 1985433 h 2527300"/>
              <a:gd name="connsiteX63" fmla="*/ 584200 w 3873500"/>
              <a:gd name="connsiteY63" fmla="*/ 1985433 h 2527300"/>
              <a:gd name="connsiteX64" fmla="*/ 584200 w 3873500"/>
              <a:gd name="connsiteY64" fmla="*/ 2019300 h 2527300"/>
              <a:gd name="connsiteX65" fmla="*/ 491066 w 3873500"/>
              <a:gd name="connsiteY65" fmla="*/ 2019300 h 2527300"/>
              <a:gd name="connsiteX66" fmla="*/ 491066 w 3873500"/>
              <a:gd name="connsiteY66" fmla="*/ 2053167 h 2527300"/>
              <a:gd name="connsiteX67" fmla="*/ 419100 w 3873500"/>
              <a:gd name="connsiteY67" fmla="*/ 2053167 h 2527300"/>
              <a:gd name="connsiteX68" fmla="*/ 419100 w 3873500"/>
              <a:gd name="connsiteY68" fmla="*/ 2142067 h 2527300"/>
              <a:gd name="connsiteX69" fmla="*/ 331258 w 3873500"/>
              <a:gd name="connsiteY69" fmla="*/ 2145242 h 2527300"/>
              <a:gd name="connsiteX70" fmla="*/ 329670 w 3873500"/>
              <a:gd name="connsiteY70" fmla="*/ 2192867 h 2527300"/>
              <a:gd name="connsiteX71" fmla="*/ 258233 w 3873500"/>
              <a:gd name="connsiteY71" fmla="*/ 2192867 h 2527300"/>
              <a:gd name="connsiteX72" fmla="*/ 258233 w 3873500"/>
              <a:gd name="connsiteY72" fmla="*/ 2218267 h 2527300"/>
              <a:gd name="connsiteX73" fmla="*/ 165100 w 3873500"/>
              <a:gd name="connsiteY73" fmla="*/ 2218267 h 2527300"/>
              <a:gd name="connsiteX74" fmla="*/ 165100 w 3873500"/>
              <a:gd name="connsiteY74" fmla="*/ 2324100 h 2527300"/>
              <a:gd name="connsiteX75" fmla="*/ 88900 w 3873500"/>
              <a:gd name="connsiteY75" fmla="*/ 2324100 h 2527300"/>
              <a:gd name="connsiteX76" fmla="*/ 88900 w 3873500"/>
              <a:gd name="connsiteY76" fmla="*/ 2357967 h 2527300"/>
              <a:gd name="connsiteX77" fmla="*/ 0 w 3873500"/>
              <a:gd name="connsiteY77" fmla="*/ 2357967 h 2527300"/>
              <a:gd name="connsiteX78" fmla="*/ 0 w 3873500"/>
              <a:gd name="connsiteY78"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9666 w 3873500"/>
              <a:gd name="connsiteY34" fmla="*/ 1079500 h 2527300"/>
              <a:gd name="connsiteX35" fmla="*/ 1981729 w 3873500"/>
              <a:gd name="connsiteY35" fmla="*/ 1173691 h 2527300"/>
              <a:gd name="connsiteX36" fmla="*/ 1659466 w 3873500"/>
              <a:gd name="connsiteY36" fmla="*/ 1170517 h 2527300"/>
              <a:gd name="connsiteX37" fmla="*/ 1654703 w 3873500"/>
              <a:gd name="connsiteY37" fmla="*/ 1291695 h 2527300"/>
              <a:gd name="connsiteX38" fmla="*/ 1566863 w 3873500"/>
              <a:gd name="connsiteY38" fmla="*/ 1290108 h 2527300"/>
              <a:gd name="connsiteX39" fmla="*/ 1562100 w 3873500"/>
              <a:gd name="connsiteY39" fmla="*/ 1358900 h 2527300"/>
              <a:gd name="connsiteX40" fmla="*/ 1477433 w 3873500"/>
              <a:gd name="connsiteY40" fmla="*/ 1358900 h 2527300"/>
              <a:gd name="connsiteX41" fmla="*/ 1477433 w 3873500"/>
              <a:gd name="connsiteY41" fmla="*/ 1380067 h 2527300"/>
              <a:gd name="connsiteX42" fmla="*/ 1405466 w 3873500"/>
              <a:gd name="connsiteY42" fmla="*/ 1380067 h 2527300"/>
              <a:gd name="connsiteX43" fmla="*/ 1405466 w 3873500"/>
              <a:gd name="connsiteY43" fmla="*/ 1405467 h 2527300"/>
              <a:gd name="connsiteX44" fmla="*/ 1316566 w 3873500"/>
              <a:gd name="connsiteY44" fmla="*/ 1405467 h 2527300"/>
              <a:gd name="connsiteX45" fmla="*/ 1316566 w 3873500"/>
              <a:gd name="connsiteY45" fmla="*/ 1405467 h 2527300"/>
              <a:gd name="connsiteX46" fmla="*/ 1316566 w 3873500"/>
              <a:gd name="connsiteY46" fmla="*/ 1435100 h 2527300"/>
              <a:gd name="connsiteX47" fmla="*/ 1231900 w 3873500"/>
              <a:gd name="connsiteY47" fmla="*/ 1435100 h 2527300"/>
              <a:gd name="connsiteX48" fmla="*/ 1231900 w 3873500"/>
              <a:gd name="connsiteY48" fmla="*/ 1460500 h 2527300"/>
              <a:gd name="connsiteX49" fmla="*/ 1159933 w 3873500"/>
              <a:gd name="connsiteY49" fmla="*/ 1460500 h 2527300"/>
              <a:gd name="connsiteX50" fmla="*/ 1163107 w 3873500"/>
              <a:gd name="connsiteY50" fmla="*/ 1582737 h 2527300"/>
              <a:gd name="connsiteX51" fmla="*/ 1083733 w 3873500"/>
              <a:gd name="connsiteY51" fmla="*/ 1581150 h 2527300"/>
              <a:gd name="connsiteX52" fmla="*/ 1083733 w 3873500"/>
              <a:gd name="connsiteY52" fmla="*/ 1621367 h 2527300"/>
              <a:gd name="connsiteX53" fmla="*/ 990600 w 3873500"/>
              <a:gd name="connsiteY53" fmla="*/ 1621367 h 2527300"/>
              <a:gd name="connsiteX54" fmla="*/ 992188 w 3873500"/>
              <a:gd name="connsiteY54" fmla="*/ 1719263 h 2527300"/>
              <a:gd name="connsiteX55" fmla="*/ 920220 w 3873500"/>
              <a:gd name="connsiteY55" fmla="*/ 1719262 h 2527300"/>
              <a:gd name="connsiteX56" fmla="*/ 918633 w 3873500"/>
              <a:gd name="connsiteY56" fmla="*/ 1765300 h 2527300"/>
              <a:gd name="connsiteX57" fmla="*/ 823914 w 3873500"/>
              <a:gd name="connsiteY57" fmla="*/ 1766888 h 2527300"/>
              <a:gd name="connsiteX58" fmla="*/ 823912 w 3873500"/>
              <a:gd name="connsiteY58" fmla="*/ 1862667 h 2527300"/>
              <a:gd name="connsiteX59" fmla="*/ 740833 w 3873500"/>
              <a:gd name="connsiteY59" fmla="*/ 1862667 h 2527300"/>
              <a:gd name="connsiteX60" fmla="*/ 740833 w 3873500"/>
              <a:gd name="connsiteY60" fmla="*/ 1964267 h 2527300"/>
              <a:gd name="connsiteX61" fmla="*/ 660400 w 3873500"/>
              <a:gd name="connsiteY61" fmla="*/ 1964267 h 2527300"/>
              <a:gd name="connsiteX62" fmla="*/ 660400 w 3873500"/>
              <a:gd name="connsiteY62" fmla="*/ 1985433 h 2527300"/>
              <a:gd name="connsiteX63" fmla="*/ 584200 w 3873500"/>
              <a:gd name="connsiteY63" fmla="*/ 1985433 h 2527300"/>
              <a:gd name="connsiteX64" fmla="*/ 584200 w 3873500"/>
              <a:gd name="connsiteY64" fmla="*/ 2019300 h 2527300"/>
              <a:gd name="connsiteX65" fmla="*/ 491066 w 3873500"/>
              <a:gd name="connsiteY65" fmla="*/ 2019300 h 2527300"/>
              <a:gd name="connsiteX66" fmla="*/ 491066 w 3873500"/>
              <a:gd name="connsiteY66" fmla="*/ 2053167 h 2527300"/>
              <a:gd name="connsiteX67" fmla="*/ 419100 w 3873500"/>
              <a:gd name="connsiteY67" fmla="*/ 2053167 h 2527300"/>
              <a:gd name="connsiteX68" fmla="*/ 419100 w 3873500"/>
              <a:gd name="connsiteY68" fmla="*/ 2142067 h 2527300"/>
              <a:gd name="connsiteX69" fmla="*/ 331258 w 3873500"/>
              <a:gd name="connsiteY69" fmla="*/ 2145242 h 2527300"/>
              <a:gd name="connsiteX70" fmla="*/ 329670 w 3873500"/>
              <a:gd name="connsiteY70" fmla="*/ 2192867 h 2527300"/>
              <a:gd name="connsiteX71" fmla="*/ 258233 w 3873500"/>
              <a:gd name="connsiteY71" fmla="*/ 2192867 h 2527300"/>
              <a:gd name="connsiteX72" fmla="*/ 258233 w 3873500"/>
              <a:gd name="connsiteY72" fmla="*/ 2218267 h 2527300"/>
              <a:gd name="connsiteX73" fmla="*/ 165100 w 3873500"/>
              <a:gd name="connsiteY73" fmla="*/ 2218267 h 2527300"/>
              <a:gd name="connsiteX74" fmla="*/ 165100 w 3873500"/>
              <a:gd name="connsiteY74" fmla="*/ 2324100 h 2527300"/>
              <a:gd name="connsiteX75" fmla="*/ 88900 w 3873500"/>
              <a:gd name="connsiteY75" fmla="*/ 2324100 h 2527300"/>
              <a:gd name="connsiteX76" fmla="*/ 88900 w 3873500"/>
              <a:gd name="connsiteY76" fmla="*/ 2357967 h 2527300"/>
              <a:gd name="connsiteX77" fmla="*/ 0 w 3873500"/>
              <a:gd name="connsiteY77" fmla="*/ 2357967 h 2527300"/>
              <a:gd name="connsiteX78" fmla="*/ 0 w 3873500"/>
              <a:gd name="connsiteY78"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9833 w 3873500"/>
              <a:gd name="connsiteY21" fmla="*/ 766233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4904 w 3873500"/>
              <a:gd name="connsiteY34" fmla="*/ 1077912 h 2527300"/>
              <a:gd name="connsiteX35" fmla="*/ 1981729 w 3873500"/>
              <a:gd name="connsiteY35" fmla="*/ 1173691 h 2527300"/>
              <a:gd name="connsiteX36" fmla="*/ 1659466 w 3873500"/>
              <a:gd name="connsiteY36" fmla="*/ 1170517 h 2527300"/>
              <a:gd name="connsiteX37" fmla="*/ 1654703 w 3873500"/>
              <a:gd name="connsiteY37" fmla="*/ 1291695 h 2527300"/>
              <a:gd name="connsiteX38" fmla="*/ 1566863 w 3873500"/>
              <a:gd name="connsiteY38" fmla="*/ 1290108 h 2527300"/>
              <a:gd name="connsiteX39" fmla="*/ 1562100 w 3873500"/>
              <a:gd name="connsiteY39" fmla="*/ 1358900 h 2527300"/>
              <a:gd name="connsiteX40" fmla="*/ 1477433 w 3873500"/>
              <a:gd name="connsiteY40" fmla="*/ 1358900 h 2527300"/>
              <a:gd name="connsiteX41" fmla="*/ 1477433 w 3873500"/>
              <a:gd name="connsiteY41" fmla="*/ 1380067 h 2527300"/>
              <a:gd name="connsiteX42" fmla="*/ 1405466 w 3873500"/>
              <a:gd name="connsiteY42" fmla="*/ 1380067 h 2527300"/>
              <a:gd name="connsiteX43" fmla="*/ 1405466 w 3873500"/>
              <a:gd name="connsiteY43" fmla="*/ 1405467 h 2527300"/>
              <a:gd name="connsiteX44" fmla="*/ 1316566 w 3873500"/>
              <a:gd name="connsiteY44" fmla="*/ 1405467 h 2527300"/>
              <a:gd name="connsiteX45" fmla="*/ 1316566 w 3873500"/>
              <a:gd name="connsiteY45" fmla="*/ 1405467 h 2527300"/>
              <a:gd name="connsiteX46" fmla="*/ 1316566 w 3873500"/>
              <a:gd name="connsiteY46" fmla="*/ 1435100 h 2527300"/>
              <a:gd name="connsiteX47" fmla="*/ 1231900 w 3873500"/>
              <a:gd name="connsiteY47" fmla="*/ 1435100 h 2527300"/>
              <a:gd name="connsiteX48" fmla="*/ 1231900 w 3873500"/>
              <a:gd name="connsiteY48" fmla="*/ 1460500 h 2527300"/>
              <a:gd name="connsiteX49" fmla="*/ 1159933 w 3873500"/>
              <a:gd name="connsiteY49" fmla="*/ 1460500 h 2527300"/>
              <a:gd name="connsiteX50" fmla="*/ 1163107 w 3873500"/>
              <a:gd name="connsiteY50" fmla="*/ 1582737 h 2527300"/>
              <a:gd name="connsiteX51" fmla="*/ 1083733 w 3873500"/>
              <a:gd name="connsiteY51" fmla="*/ 1581150 h 2527300"/>
              <a:gd name="connsiteX52" fmla="*/ 1083733 w 3873500"/>
              <a:gd name="connsiteY52" fmla="*/ 1621367 h 2527300"/>
              <a:gd name="connsiteX53" fmla="*/ 990600 w 3873500"/>
              <a:gd name="connsiteY53" fmla="*/ 1621367 h 2527300"/>
              <a:gd name="connsiteX54" fmla="*/ 992188 w 3873500"/>
              <a:gd name="connsiteY54" fmla="*/ 1719263 h 2527300"/>
              <a:gd name="connsiteX55" fmla="*/ 920220 w 3873500"/>
              <a:gd name="connsiteY55" fmla="*/ 1719262 h 2527300"/>
              <a:gd name="connsiteX56" fmla="*/ 918633 w 3873500"/>
              <a:gd name="connsiteY56" fmla="*/ 1765300 h 2527300"/>
              <a:gd name="connsiteX57" fmla="*/ 823914 w 3873500"/>
              <a:gd name="connsiteY57" fmla="*/ 1766888 h 2527300"/>
              <a:gd name="connsiteX58" fmla="*/ 823912 w 3873500"/>
              <a:gd name="connsiteY58" fmla="*/ 1862667 h 2527300"/>
              <a:gd name="connsiteX59" fmla="*/ 740833 w 3873500"/>
              <a:gd name="connsiteY59" fmla="*/ 1862667 h 2527300"/>
              <a:gd name="connsiteX60" fmla="*/ 740833 w 3873500"/>
              <a:gd name="connsiteY60" fmla="*/ 1964267 h 2527300"/>
              <a:gd name="connsiteX61" fmla="*/ 660400 w 3873500"/>
              <a:gd name="connsiteY61" fmla="*/ 1964267 h 2527300"/>
              <a:gd name="connsiteX62" fmla="*/ 660400 w 3873500"/>
              <a:gd name="connsiteY62" fmla="*/ 1985433 h 2527300"/>
              <a:gd name="connsiteX63" fmla="*/ 584200 w 3873500"/>
              <a:gd name="connsiteY63" fmla="*/ 1985433 h 2527300"/>
              <a:gd name="connsiteX64" fmla="*/ 584200 w 3873500"/>
              <a:gd name="connsiteY64" fmla="*/ 2019300 h 2527300"/>
              <a:gd name="connsiteX65" fmla="*/ 491066 w 3873500"/>
              <a:gd name="connsiteY65" fmla="*/ 2019300 h 2527300"/>
              <a:gd name="connsiteX66" fmla="*/ 491066 w 3873500"/>
              <a:gd name="connsiteY66" fmla="*/ 2053167 h 2527300"/>
              <a:gd name="connsiteX67" fmla="*/ 419100 w 3873500"/>
              <a:gd name="connsiteY67" fmla="*/ 2053167 h 2527300"/>
              <a:gd name="connsiteX68" fmla="*/ 419100 w 3873500"/>
              <a:gd name="connsiteY68" fmla="*/ 2142067 h 2527300"/>
              <a:gd name="connsiteX69" fmla="*/ 331258 w 3873500"/>
              <a:gd name="connsiteY69" fmla="*/ 2145242 h 2527300"/>
              <a:gd name="connsiteX70" fmla="*/ 329670 w 3873500"/>
              <a:gd name="connsiteY70" fmla="*/ 2192867 h 2527300"/>
              <a:gd name="connsiteX71" fmla="*/ 258233 w 3873500"/>
              <a:gd name="connsiteY71" fmla="*/ 2192867 h 2527300"/>
              <a:gd name="connsiteX72" fmla="*/ 258233 w 3873500"/>
              <a:gd name="connsiteY72" fmla="*/ 2218267 h 2527300"/>
              <a:gd name="connsiteX73" fmla="*/ 165100 w 3873500"/>
              <a:gd name="connsiteY73" fmla="*/ 2218267 h 2527300"/>
              <a:gd name="connsiteX74" fmla="*/ 165100 w 3873500"/>
              <a:gd name="connsiteY74" fmla="*/ 2324100 h 2527300"/>
              <a:gd name="connsiteX75" fmla="*/ 88900 w 3873500"/>
              <a:gd name="connsiteY75" fmla="*/ 2324100 h 2527300"/>
              <a:gd name="connsiteX76" fmla="*/ 88900 w 3873500"/>
              <a:gd name="connsiteY76" fmla="*/ 2357967 h 2527300"/>
              <a:gd name="connsiteX77" fmla="*/ 0 w 3873500"/>
              <a:gd name="connsiteY77" fmla="*/ 2357967 h 2527300"/>
              <a:gd name="connsiteX78" fmla="*/ 0 w 3873500"/>
              <a:gd name="connsiteY78"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6658 w 3873500"/>
              <a:gd name="connsiteY21" fmla="*/ 737658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4904 w 3873500"/>
              <a:gd name="connsiteY34" fmla="*/ 1077912 h 2527300"/>
              <a:gd name="connsiteX35" fmla="*/ 1981729 w 3873500"/>
              <a:gd name="connsiteY35" fmla="*/ 1173691 h 2527300"/>
              <a:gd name="connsiteX36" fmla="*/ 1659466 w 3873500"/>
              <a:gd name="connsiteY36" fmla="*/ 1170517 h 2527300"/>
              <a:gd name="connsiteX37" fmla="*/ 1654703 w 3873500"/>
              <a:gd name="connsiteY37" fmla="*/ 1291695 h 2527300"/>
              <a:gd name="connsiteX38" fmla="*/ 1566863 w 3873500"/>
              <a:gd name="connsiteY38" fmla="*/ 1290108 h 2527300"/>
              <a:gd name="connsiteX39" fmla="*/ 1562100 w 3873500"/>
              <a:gd name="connsiteY39" fmla="*/ 1358900 h 2527300"/>
              <a:gd name="connsiteX40" fmla="*/ 1477433 w 3873500"/>
              <a:gd name="connsiteY40" fmla="*/ 1358900 h 2527300"/>
              <a:gd name="connsiteX41" fmla="*/ 1477433 w 3873500"/>
              <a:gd name="connsiteY41" fmla="*/ 1380067 h 2527300"/>
              <a:gd name="connsiteX42" fmla="*/ 1405466 w 3873500"/>
              <a:gd name="connsiteY42" fmla="*/ 1380067 h 2527300"/>
              <a:gd name="connsiteX43" fmla="*/ 1405466 w 3873500"/>
              <a:gd name="connsiteY43" fmla="*/ 1405467 h 2527300"/>
              <a:gd name="connsiteX44" fmla="*/ 1316566 w 3873500"/>
              <a:gd name="connsiteY44" fmla="*/ 1405467 h 2527300"/>
              <a:gd name="connsiteX45" fmla="*/ 1316566 w 3873500"/>
              <a:gd name="connsiteY45" fmla="*/ 1405467 h 2527300"/>
              <a:gd name="connsiteX46" fmla="*/ 1316566 w 3873500"/>
              <a:gd name="connsiteY46" fmla="*/ 1435100 h 2527300"/>
              <a:gd name="connsiteX47" fmla="*/ 1231900 w 3873500"/>
              <a:gd name="connsiteY47" fmla="*/ 1435100 h 2527300"/>
              <a:gd name="connsiteX48" fmla="*/ 1231900 w 3873500"/>
              <a:gd name="connsiteY48" fmla="*/ 1460500 h 2527300"/>
              <a:gd name="connsiteX49" fmla="*/ 1159933 w 3873500"/>
              <a:gd name="connsiteY49" fmla="*/ 1460500 h 2527300"/>
              <a:gd name="connsiteX50" fmla="*/ 1163107 w 3873500"/>
              <a:gd name="connsiteY50" fmla="*/ 1582737 h 2527300"/>
              <a:gd name="connsiteX51" fmla="*/ 1083733 w 3873500"/>
              <a:gd name="connsiteY51" fmla="*/ 1581150 h 2527300"/>
              <a:gd name="connsiteX52" fmla="*/ 1083733 w 3873500"/>
              <a:gd name="connsiteY52" fmla="*/ 1621367 h 2527300"/>
              <a:gd name="connsiteX53" fmla="*/ 990600 w 3873500"/>
              <a:gd name="connsiteY53" fmla="*/ 1621367 h 2527300"/>
              <a:gd name="connsiteX54" fmla="*/ 992188 w 3873500"/>
              <a:gd name="connsiteY54" fmla="*/ 1719263 h 2527300"/>
              <a:gd name="connsiteX55" fmla="*/ 920220 w 3873500"/>
              <a:gd name="connsiteY55" fmla="*/ 1719262 h 2527300"/>
              <a:gd name="connsiteX56" fmla="*/ 918633 w 3873500"/>
              <a:gd name="connsiteY56" fmla="*/ 1765300 h 2527300"/>
              <a:gd name="connsiteX57" fmla="*/ 823914 w 3873500"/>
              <a:gd name="connsiteY57" fmla="*/ 1766888 h 2527300"/>
              <a:gd name="connsiteX58" fmla="*/ 823912 w 3873500"/>
              <a:gd name="connsiteY58" fmla="*/ 1862667 h 2527300"/>
              <a:gd name="connsiteX59" fmla="*/ 740833 w 3873500"/>
              <a:gd name="connsiteY59" fmla="*/ 1862667 h 2527300"/>
              <a:gd name="connsiteX60" fmla="*/ 740833 w 3873500"/>
              <a:gd name="connsiteY60" fmla="*/ 1964267 h 2527300"/>
              <a:gd name="connsiteX61" fmla="*/ 660400 w 3873500"/>
              <a:gd name="connsiteY61" fmla="*/ 1964267 h 2527300"/>
              <a:gd name="connsiteX62" fmla="*/ 660400 w 3873500"/>
              <a:gd name="connsiteY62" fmla="*/ 1985433 h 2527300"/>
              <a:gd name="connsiteX63" fmla="*/ 584200 w 3873500"/>
              <a:gd name="connsiteY63" fmla="*/ 1985433 h 2527300"/>
              <a:gd name="connsiteX64" fmla="*/ 584200 w 3873500"/>
              <a:gd name="connsiteY64" fmla="*/ 2019300 h 2527300"/>
              <a:gd name="connsiteX65" fmla="*/ 491066 w 3873500"/>
              <a:gd name="connsiteY65" fmla="*/ 2019300 h 2527300"/>
              <a:gd name="connsiteX66" fmla="*/ 491066 w 3873500"/>
              <a:gd name="connsiteY66" fmla="*/ 2053167 h 2527300"/>
              <a:gd name="connsiteX67" fmla="*/ 419100 w 3873500"/>
              <a:gd name="connsiteY67" fmla="*/ 2053167 h 2527300"/>
              <a:gd name="connsiteX68" fmla="*/ 419100 w 3873500"/>
              <a:gd name="connsiteY68" fmla="*/ 2142067 h 2527300"/>
              <a:gd name="connsiteX69" fmla="*/ 331258 w 3873500"/>
              <a:gd name="connsiteY69" fmla="*/ 2145242 h 2527300"/>
              <a:gd name="connsiteX70" fmla="*/ 329670 w 3873500"/>
              <a:gd name="connsiteY70" fmla="*/ 2192867 h 2527300"/>
              <a:gd name="connsiteX71" fmla="*/ 258233 w 3873500"/>
              <a:gd name="connsiteY71" fmla="*/ 2192867 h 2527300"/>
              <a:gd name="connsiteX72" fmla="*/ 258233 w 3873500"/>
              <a:gd name="connsiteY72" fmla="*/ 2218267 h 2527300"/>
              <a:gd name="connsiteX73" fmla="*/ 165100 w 3873500"/>
              <a:gd name="connsiteY73" fmla="*/ 2218267 h 2527300"/>
              <a:gd name="connsiteX74" fmla="*/ 165100 w 3873500"/>
              <a:gd name="connsiteY74" fmla="*/ 2324100 h 2527300"/>
              <a:gd name="connsiteX75" fmla="*/ 88900 w 3873500"/>
              <a:gd name="connsiteY75" fmla="*/ 2324100 h 2527300"/>
              <a:gd name="connsiteX76" fmla="*/ 88900 w 3873500"/>
              <a:gd name="connsiteY76" fmla="*/ 2357967 h 2527300"/>
              <a:gd name="connsiteX77" fmla="*/ 0 w 3873500"/>
              <a:gd name="connsiteY77" fmla="*/ 2357967 h 2527300"/>
              <a:gd name="connsiteX78" fmla="*/ 0 w 3873500"/>
              <a:gd name="connsiteY78"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66233 h 2527300"/>
              <a:gd name="connsiteX21" fmla="*/ 2893483 w 3873500"/>
              <a:gd name="connsiteY21" fmla="*/ 764645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4904 w 3873500"/>
              <a:gd name="connsiteY34" fmla="*/ 1077912 h 2527300"/>
              <a:gd name="connsiteX35" fmla="*/ 1981729 w 3873500"/>
              <a:gd name="connsiteY35" fmla="*/ 1173691 h 2527300"/>
              <a:gd name="connsiteX36" fmla="*/ 1659466 w 3873500"/>
              <a:gd name="connsiteY36" fmla="*/ 1170517 h 2527300"/>
              <a:gd name="connsiteX37" fmla="*/ 1654703 w 3873500"/>
              <a:gd name="connsiteY37" fmla="*/ 1291695 h 2527300"/>
              <a:gd name="connsiteX38" fmla="*/ 1566863 w 3873500"/>
              <a:gd name="connsiteY38" fmla="*/ 1290108 h 2527300"/>
              <a:gd name="connsiteX39" fmla="*/ 1562100 w 3873500"/>
              <a:gd name="connsiteY39" fmla="*/ 1358900 h 2527300"/>
              <a:gd name="connsiteX40" fmla="*/ 1477433 w 3873500"/>
              <a:gd name="connsiteY40" fmla="*/ 1358900 h 2527300"/>
              <a:gd name="connsiteX41" fmla="*/ 1477433 w 3873500"/>
              <a:gd name="connsiteY41" fmla="*/ 1380067 h 2527300"/>
              <a:gd name="connsiteX42" fmla="*/ 1405466 w 3873500"/>
              <a:gd name="connsiteY42" fmla="*/ 1380067 h 2527300"/>
              <a:gd name="connsiteX43" fmla="*/ 1405466 w 3873500"/>
              <a:gd name="connsiteY43" fmla="*/ 1405467 h 2527300"/>
              <a:gd name="connsiteX44" fmla="*/ 1316566 w 3873500"/>
              <a:gd name="connsiteY44" fmla="*/ 1405467 h 2527300"/>
              <a:gd name="connsiteX45" fmla="*/ 1316566 w 3873500"/>
              <a:gd name="connsiteY45" fmla="*/ 1405467 h 2527300"/>
              <a:gd name="connsiteX46" fmla="*/ 1316566 w 3873500"/>
              <a:gd name="connsiteY46" fmla="*/ 1435100 h 2527300"/>
              <a:gd name="connsiteX47" fmla="*/ 1231900 w 3873500"/>
              <a:gd name="connsiteY47" fmla="*/ 1435100 h 2527300"/>
              <a:gd name="connsiteX48" fmla="*/ 1231900 w 3873500"/>
              <a:gd name="connsiteY48" fmla="*/ 1460500 h 2527300"/>
              <a:gd name="connsiteX49" fmla="*/ 1159933 w 3873500"/>
              <a:gd name="connsiteY49" fmla="*/ 1460500 h 2527300"/>
              <a:gd name="connsiteX50" fmla="*/ 1163107 w 3873500"/>
              <a:gd name="connsiteY50" fmla="*/ 1582737 h 2527300"/>
              <a:gd name="connsiteX51" fmla="*/ 1083733 w 3873500"/>
              <a:gd name="connsiteY51" fmla="*/ 1581150 h 2527300"/>
              <a:gd name="connsiteX52" fmla="*/ 1083733 w 3873500"/>
              <a:gd name="connsiteY52" fmla="*/ 1621367 h 2527300"/>
              <a:gd name="connsiteX53" fmla="*/ 990600 w 3873500"/>
              <a:gd name="connsiteY53" fmla="*/ 1621367 h 2527300"/>
              <a:gd name="connsiteX54" fmla="*/ 992188 w 3873500"/>
              <a:gd name="connsiteY54" fmla="*/ 1719263 h 2527300"/>
              <a:gd name="connsiteX55" fmla="*/ 920220 w 3873500"/>
              <a:gd name="connsiteY55" fmla="*/ 1719262 h 2527300"/>
              <a:gd name="connsiteX56" fmla="*/ 918633 w 3873500"/>
              <a:gd name="connsiteY56" fmla="*/ 1765300 h 2527300"/>
              <a:gd name="connsiteX57" fmla="*/ 823914 w 3873500"/>
              <a:gd name="connsiteY57" fmla="*/ 1766888 h 2527300"/>
              <a:gd name="connsiteX58" fmla="*/ 823912 w 3873500"/>
              <a:gd name="connsiteY58" fmla="*/ 1862667 h 2527300"/>
              <a:gd name="connsiteX59" fmla="*/ 740833 w 3873500"/>
              <a:gd name="connsiteY59" fmla="*/ 1862667 h 2527300"/>
              <a:gd name="connsiteX60" fmla="*/ 740833 w 3873500"/>
              <a:gd name="connsiteY60" fmla="*/ 1964267 h 2527300"/>
              <a:gd name="connsiteX61" fmla="*/ 660400 w 3873500"/>
              <a:gd name="connsiteY61" fmla="*/ 1964267 h 2527300"/>
              <a:gd name="connsiteX62" fmla="*/ 660400 w 3873500"/>
              <a:gd name="connsiteY62" fmla="*/ 1985433 h 2527300"/>
              <a:gd name="connsiteX63" fmla="*/ 584200 w 3873500"/>
              <a:gd name="connsiteY63" fmla="*/ 1985433 h 2527300"/>
              <a:gd name="connsiteX64" fmla="*/ 584200 w 3873500"/>
              <a:gd name="connsiteY64" fmla="*/ 2019300 h 2527300"/>
              <a:gd name="connsiteX65" fmla="*/ 491066 w 3873500"/>
              <a:gd name="connsiteY65" fmla="*/ 2019300 h 2527300"/>
              <a:gd name="connsiteX66" fmla="*/ 491066 w 3873500"/>
              <a:gd name="connsiteY66" fmla="*/ 2053167 h 2527300"/>
              <a:gd name="connsiteX67" fmla="*/ 419100 w 3873500"/>
              <a:gd name="connsiteY67" fmla="*/ 2053167 h 2527300"/>
              <a:gd name="connsiteX68" fmla="*/ 419100 w 3873500"/>
              <a:gd name="connsiteY68" fmla="*/ 2142067 h 2527300"/>
              <a:gd name="connsiteX69" fmla="*/ 331258 w 3873500"/>
              <a:gd name="connsiteY69" fmla="*/ 2145242 h 2527300"/>
              <a:gd name="connsiteX70" fmla="*/ 329670 w 3873500"/>
              <a:gd name="connsiteY70" fmla="*/ 2192867 h 2527300"/>
              <a:gd name="connsiteX71" fmla="*/ 258233 w 3873500"/>
              <a:gd name="connsiteY71" fmla="*/ 2192867 h 2527300"/>
              <a:gd name="connsiteX72" fmla="*/ 258233 w 3873500"/>
              <a:gd name="connsiteY72" fmla="*/ 2218267 h 2527300"/>
              <a:gd name="connsiteX73" fmla="*/ 165100 w 3873500"/>
              <a:gd name="connsiteY73" fmla="*/ 2218267 h 2527300"/>
              <a:gd name="connsiteX74" fmla="*/ 165100 w 3873500"/>
              <a:gd name="connsiteY74" fmla="*/ 2324100 h 2527300"/>
              <a:gd name="connsiteX75" fmla="*/ 88900 w 3873500"/>
              <a:gd name="connsiteY75" fmla="*/ 2324100 h 2527300"/>
              <a:gd name="connsiteX76" fmla="*/ 88900 w 3873500"/>
              <a:gd name="connsiteY76" fmla="*/ 2357967 h 2527300"/>
              <a:gd name="connsiteX77" fmla="*/ 0 w 3873500"/>
              <a:gd name="connsiteY77" fmla="*/ 2357967 h 2527300"/>
              <a:gd name="connsiteX78" fmla="*/ 0 w 3873500"/>
              <a:gd name="connsiteY78"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31308 h 2527300"/>
              <a:gd name="connsiteX21" fmla="*/ 2893483 w 3873500"/>
              <a:gd name="connsiteY21" fmla="*/ 764645 h 2527300"/>
              <a:gd name="connsiteX22" fmla="*/ 2794000 w 3873500"/>
              <a:gd name="connsiteY22" fmla="*/ 766233 h 2527300"/>
              <a:gd name="connsiteX23" fmla="*/ 2794000 w 3873500"/>
              <a:gd name="connsiteY23" fmla="*/ 817033 h 2527300"/>
              <a:gd name="connsiteX24" fmla="*/ 2717800 w 3873500"/>
              <a:gd name="connsiteY24" fmla="*/ 817033 h 2527300"/>
              <a:gd name="connsiteX25" fmla="*/ 2717800 w 3873500"/>
              <a:gd name="connsiteY25" fmla="*/ 884767 h 2527300"/>
              <a:gd name="connsiteX26" fmla="*/ 2641600 w 3873500"/>
              <a:gd name="connsiteY26" fmla="*/ 884767 h 2527300"/>
              <a:gd name="connsiteX27" fmla="*/ 2641600 w 3873500"/>
              <a:gd name="connsiteY27" fmla="*/ 935567 h 2527300"/>
              <a:gd name="connsiteX28" fmla="*/ 2476500 w 3873500"/>
              <a:gd name="connsiteY28" fmla="*/ 935567 h 2527300"/>
              <a:gd name="connsiteX29" fmla="*/ 2476500 w 3873500"/>
              <a:gd name="connsiteY29" fmla="*/ 969433 h 2527300"/>
              <a:gd name="connsiteX30" fmla="*/ 2404533 w 3873500"/>
              <a:gd name="connsiteY30" fmla="*/ 969433 h 2527300"/>
              <a:gd name="connsiteX31" fmla="*/ 2404533 w 3873500"/>
              <a:gd name="connsiteY31" fmla="*/ 1037167 h 2527300"/>
              <a:gd name="connsiteX32" fmla="*/ 2129366 w 3873500"/>
              <a:gd name="connsiteY32" fmla="*/ 1037167 h 2527300"/>
              <a:gd name="connsiteX33" fmla="*/ 2129366 w 3873500"/>
              <a:gd name="connsiteY33" fmla="*/ 1079500 h 2527300"/>
              <a:gd name="connsiteX34" fmla="*/ 1984904 w 3873500"/>
              <a:gd name="connsiteY34" fmla="*/ 1077912 h 2527300"/>
              <a:gd name="connsiteX35" fmla="*/ 1981729 w 3873500"/>
              <a:gd name="connsiteY35" fmla="*/ 1173691 h 2527300"/>
              <a:gd name="connsiteX36" fmla="*/ 1659466 w 3873500"/>
              <a:gd name="connsiteY36" fmla="*/ 1170517 h 2527300"/>
              <a:gd name="connsiteX37" fmla="*/ 1654703 w 3873500"/>
              <a:gd name="connsiteY37" fmla="*/ 1291695 h 2527300"/>
              <a:gd name="connsiteX38" fmla="*/ 1566863 w 3873500"/>
              <a:gd name="connsiteY38" fmla="*/ 1290108 h 2527300"/>
              <a:gd name="connsiteX39" fmla="*/ 1562100 w 3873500"/>
              <a:gd name="connsiteY39" fmla="*/ 1358900 h 2527300"/>
              <a:gd name="connsiteX40" fmla="*/ 1477433 w 3873500"/>
              <a:gd name="connsiteY40" fmla="*/ 1358900 h 2527300"/>
              <a:gd name="connsiteX41" fmla="*/ 1477433 w 3873500"/>
              <a:gd name="connsiteY41" fmla="*/ 1380067 h 2527300"/>
              <a:gd name="connsiteX42" fmla="*/ 1405466 w 3873500"/>
              <a:gd name="connsiteY42" fmla="*/ 1380067 h 2527300"/>
              <a:gd name="connsiteX43" fmla="*/ 1405466 w 3873500"/>
              <a:gd name="connsiteY43" fmla="*/ 1405467 h 2527300"/>
              <a:gd name="connsiteX44" fmla="*/ 1316566 w 3873500"/>
              <a:gd name="connsiteY44" fmla="*/ 1405467 h 2527300"/>
              <a:gd name="connsiteX45" fmla="*/ 1316566 w 3873500"/>
              <a:gd name="connsiteY45" fmla="*/ 1405467 h 2527300"/>
              <a:gd name="connsiteX46" fmla="*/ 1316566 w 3873500"/>
              <a:gd name="connsiteY46" fmla="*/ 1435100 h 2527300"/>
              <a:gd name="connsiteX47" fmla="*/ 1231900 w 3873500"/>
              <a:gd name="connsiteY47" fmla="*/ 1435100 h 2527300"/>
              <a:gd name="connsiteX48" fmla="*/ 1231900 w 3873500"/>
              <a:gd name="connsiteY48" fmla="*/ 1460500 h 2527300"/>
              <a:gd name="connsiteX49" fmla="*/ 1159933 w 3873500"/>
              <a:gd name="connsiteY49" fmla="*/ 1460500 h 2527300"/>
              <a:gd name="connsiteX50" fmla="*/ 1163107 w 3873500"/>
              <a:gd name="connsiteY50" fmla="*/ 1582737 h 2527300"/>
              <a:gd name="connsiteX51" fmla="*/ 1083733 w 3873500"/>
              <a:gd name="connsiteY51" fmla="*/ 1581150 h 2527300"/>
              <a:gd name="connsiteX52" fmla="*/ 1083733 w 3873500"/>
              <a:gd name="connsiteY52" fmla="*/ 1621367 h 2527300"/>
              <a:gd name="connsiteX53" fmla="*/ 990600 w 3873500"/>
              <a:gd name="connsiteY53" fmla="*/ 1621367 h 2527300"/>
              <a:gd name="connsiteX54" fmla="*/ 992188 w 3873500"/>
              <a:gd name="connsiteY54" fmla="*/ 1719263 h 2527300"/>
              <a:gd name="connsiteX55" fmla="*/ 920220 w 3873500"/>
              <a:gd name="connsiteY55" fmla="*/ 1719262 h 2527300"/>
              <a:gd name="connsiteX56" fmla="*/ 918633 w 3873500"/>
              <a:gd name="connsiteY56" fmla="*/ 1765300 h 2527300"/>
              <a:gd name="connsiteX57" fmla="*/ 823914 w 3873500"/>
              <a:gd name="connsiteY57" fmla="*/ 1766888 h 2527300"/>
              <a:gd name="connsiteX58" fmla="*/ 823912 w 3873500"/>
              <a:gd name="connsiteY58" fmla="*/ 1862667 h 2527300"/>
              <a:gd name="connsiteX59" fmla="*/ 740833 w 3873500"/>
              <a:gd name="connsiteY59" fmla="*/ 1862667 h 2527300"/>
              <a:gd name="connsiteX60" fmla="*/ 740833 w 3873500"/>
              <a:gd name="connsiteY60" fmla="*/ 1964267 h 2527300"/>
              <a:gd name="connsiteX61" fmla="*/ 660400 w 3873500"/>
              <a:gd name="connsiteY61" fmla="*/ 1964267 h 2527300"/>
              <a:gd name="connsiteX62" fmla="*/ 660400 w 3873500"/>
              <a:gd name="connsiteY62" fmla="*/ 1985433 h 2527300"/>
              <a:gd name="connsiteX63" fmla="*/ 584200 w 3873500"/>
              <a:gd name="connsiteY63" fmla="*/ 1985433 h 2527300"/>
              <a:gd name="connsiteX64" fmla="*/ 584200 w 3873500"/>
              <a:gd name="connsiteY64" fmla="*/ 2019300 h 2527300"/>
              <a:gd name="connsiteX65" fmla="*/ 491066 w 3873500"/>
              <a:gd name="connsiteY65" fmla="*/ 2019300 h 2527300"/>
              <a:gd name="connsiteX66" fmla="*/ 491066 w 3873500"/>
              <a:gd name="connsiteY66" fmla="*/ 2053167 h 2527300"/>
              <a:gd name="connsiteX67" fmla="*/ 419100 w 3873500"/>
              <a:gd name="connsiteY67" fmla="*/ 2053167 h 2527300"/>
              <a:gd name="connsiteX68" fmla="*/ 419100 w 3873500"/>
              <a:gd name="connsiteY68" fmla="*/ 2142067 h 2527300"/>
              <a:gd name="connsiteX69" fmla="*/ 331258 w 3873500"/>
              <a:gd name="connsiteY69" fmla="*/ 2145242 h 2527300"/>
              <a:gd name="connsiteX70" fmla="*/ 329670 w 3873500"/>
              <a:gd name="connsiteY70" fmla="*/ 2192867 h 2527300"/>
              <a:gd name="connsiteX71" fmla="*/ 258233 w 3873500"/>
              <a:gd name="connsiteY71" fmla="*/ 2192867 h 2527300"/>
              <a:gd name="connsiteX72" fmla="*/ 258233 w 3873500"/>
              <a:gd name="connsiteY72" fmla="*/ 2218267 h 2527300"/>
              <a:gd name="connsiteX73" fmla="*/ 165100 w 3873500"/>
              <a:gd name="connsiteY73" fmla="*/ 2218267 h 2527300"/>
              <a:gd name="connsiteX74" fmla="*/ 165100 w 3873500"/>
              <a:gd name="connsiteY74" fmla="*/ 2324100 h 2527300"/>
              <a:gd name="connsiteX75" fmla="*/ 88900 w 3873500"/>
              <a:gd name="connsiteY75" fmla="*/ 2324100 h 2527300"/>
              <a:gd name="connsiteX76" fmla="*/ 88900 w 3873500"/>
              <a:gd name="connsiteY76" fmla="*/ 2357967 h 2527300"/>
              <a:gd name="connsiteX77" fmla="*/ 0 w 3873500"/>
              <a:gd name="connsiteY77" fmla="*/ 2357967 h 2527300"/>
              <a:gd name="connsiteX78" fmla="*/ 0 w 3873500"/>
              <a:gd name="connsiteY78"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31308 h 2527300"/>
              <a:gd name="connsiteX21" fmla="*/ 2909358 w 3873500"/>
              <a:gd name="connsiteY21" fmla="*/ 752475 h 2527300"/>
              <a:gd name="connsiteX22" fmla="*/ 2893483 w 3873500"/>
              <a:gd name="connsiteY22" fmla="*/ 764645 h 2527300"/>
              <a:gd name="connsiteX23" fmla="*/ 2794000 w 3873500"/>
              <a:gd name="connsiteY23" fmla="*/ 766233 h 2527300"/>
              <a:gd name="connsiteX24" fmla="*/ 2794000 w 3873500"/>
              <a:gd name="connsiteY24" fmla="*/ 817033 h 2527300"/>
              <a:gd name="connsiteX25" fmla="*/ 2717800 w 3873500"/>
              <a:gd name="connsiteY25" fmla="*/ 817033 h 2527300"/>
              <a:gd name="connsiteX26" fmla="*/ 2717800 w 3873500"/>
              <a:gd name="connsiteY26" fmla="*/ 884767 h 2527300"/>
              <a:gd name="connsiteX27" fmla="*/ 2641600 w 3873500"/>
              <a:gd name="connsiteY27" fmla="*/ 884767 h 2527300"/>
              <a:gd name="connsiteX28" fmla="*/ 2641600 w 3873500"/>
              <a:gd name="connsiteY28" fmla="*/ 935567 h 2527300"/>
              <a:gd name="connsiteX29" fmla="*/ 2476500 w 3873500"/>
              <a:gd name="connsiteY29" fmla="*/ 935567 h 2527300"/>
              <a:gd name="connsiteX30" fmla="*/ 2476500 w 3873500"/>
              <a:gd name="connsiteY30" fmla="*/ 969433 h 2527300"/>
              <a:gd name="connsiteX31" fmla="*/ 2404533 w 3873500"/>
              <a:gd name="connsiteY31" fmla="*/ 969433 h 2527300"/>
              <a:gd name="connsiteX32" fmla="*/ 2404533 w 3873500"/>
              <a:gd name="connsiteY32" fmla="*/ 1037167 h 2527300"/>
              <a:gd name="connsiteX33" fmla="*/ 2129366 w 3873500"/>
              <a:gd name="connsiteY33" fmla="*/ 1037167 h 2527300"/>
              <a:gd name="connsiteX34" fmla="*/ 2129366 w 3873500"/>
              <a:gd name="connsiteY34" fmla="*/ 1079500 h 2527300"/>
              <a:gd name="connsiteX35" fmla="*/ 1984904 w 3873500"/>
              <a:gd name="connsiteY35" fmla="*/ 1077912 h 2527300"/>
              <a:gd name="connsiteX36" fmla="*/ 1981729 w 3873500"/>
              <a:gd name="connsiteY36" fmla="*/ 1173691 h 2527300"/>
              <a:gd name="connsiteX37" fmla="*/ 1659466 w 3873500"/>
              <a:gd name="connsiteY37" fmla="*/ 1170517 h 2527300"/>
              <a:gd name="connsiteX38" fmla="*/ 1654703 w 3873500"/>
              <a:gd name="connsiteY38" fmla="*/ 1291695 h 2527300"/>
              <a:gd name="connsiteX39" fmla="*/ 1566863 w 3873500"/>
              <a:gd name="connsiteY39" fmla="*/ 1290108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63107 w 3873500"/>
              <a:gd name="connsiteY51" fmla="*/ 1582737 h 2527300"/>
              <a:gd name="connsiteX52" fmla="*/ 1083733 w 3873500"/>
              <a:gd name="connsiteY52" fmla="*/ 1581150 h 2527300"/>
              <a:gd name="connsiteX53" fmla="*/ 1083733 w 3873500"/>
              <a:gd name="connsiteY53" fmla="*/ 1621367 h 2527300"/>
              <a:gd name="connsiteX54" fmla="*/ 990600 w 3873500"/>
              <a:gd name="connsiteY54" fmla="*/ 1621367 h 2527300"/>
              <a:gd name="connsiteX55" fmla="*/ 992188 w 3873500"/>
              <a:gd name="connsiteY55" fmla="*/ 1719263 h 2527300"/>
              <a:gd name="connsiteX56" fmla="*/ 920220 w 3873500"/>
              <a:gd name="connsiteY56" fmla="*/ 1719262 h 2527300"/>
              <a:gd name="connsiteX57" fmla="*/ 918633 w 3873500"/>
              <a:gd name="connsiteY57" fmla="*/ 1765300 h 2527300"/>
              <a:gd name="connsiteX58" fmla="*/ 823914 w 3873500"/>
              <a:gd name="connsiteY58" fmla="*/ 1766888 h 2527300"/>
              <a:gd name="connsiteX59" fmla="*/ 823912 w 3873500"/>
              <a:gd name="connsiteY59" fmla="*/ 1862667 h 2527300"/>
              <a:gd name="connsiteX60" fmla="*/ 740833 w 3873500"/>
              <a:gd name="connsiteY60" fmla="*/ 1862667 h 2527300"/>
              <a:gd name="connsiteX61" fmla="*/ 740833 w 3873500"/>
              <a:gd name="connsiteY61" fmla="*/ 1964267 h 2527300"/>
              <a:gd name="connsiteX62" fmla="*/ 660400 w 3873500"/>
              <a:gd name="connsiteY62" fmla="*/ 1964267 h 2527300"/>
              <a:gd name="connsiteX63" fmla="*/ 660400 w 3873500"/>
              <a:gd name="connsiteY63" fmla="*/ 1985433 h 2527300"/>
              <a:gd name="connsiteX64" fmla="*/ 584200 w 3873500"/>
              <a:gd name="connsiteY64" fmla="*/ 1985433 h 2527300"/>
              <a:gd name="connsiteX65" fmla="*/ 584200 w 3873500"/>
              <a:gd name="connsiteY65" fmla="*/ 2019300 h 2527300"/>
              <a:gd name="connsiteX66" fmla="*/ 491066 w 3873500"/>
              <a:gd name="connsiteY66" fmla="*/ 2019300 h 2527300"/>
              <a:gd name="connsiteX67" fmla="*/ 491066 w 3873500"/>
              <a:gd name="connsiteY67" fmla="*/ 2053167 h 2527300"/>
              <a:gd name="connsiteX68" fmla="*/ 419100 w 3873500"/>
              <a:gd name="connsiteY68" fmla="*/ 2053167 h 2527300"/>
              <a:gd name="connsiteX69" fmla="*/ 419100 w 3873500"/>
              <a:gd name="connsiteY69" fmla="*/ 2142067 h 2527300"/>
              <a:gd name="connsiteX70" fmla="*/ 331258 w 3873500"/>
              <a:gd name="connsiteY70" fmla="*/ 2145242 h 2527300"/>
              <a:gd name="connsiteX71" fmla="*/ 329670 w 3873500"/>
              <a:gd name="connsiteY71" fmla="*/ 2192867 h 2527300"/>
              <a:gd name="connsiteX72" fmla="*/ 258233 w 3873500"/>
              <a:gd name="connsiteY72" fmla="*/ 2192867 h 2527300"/>
              <a:gd name="connsiteX73" fmla="*/ 258233 w 3873500"/>
              <a:gd name="connsiteY73" fmla="*/ 2218267 h 2527300"/>
              <a:gd name="connsiteX74" fmla="*/ 165100 w 3873500"/>
              <a:gd name="connsiteY74" fmla="*/ 2218267 h 2527300"/>
              <a:gd name="connsiteX75" fmla="*/ 165100 w 3873500"/>
              <a:gd name="connsiteY75" fmla="*/ 2324100 h 2527300"/>
              <a:gd name="connsiteX76" fmla="*/ 88900 w 3873500"/>
              <a:gd name="connsiteY76" fmla="*/ 2324100 h 2527300"/>
              <a:gd name="connsiteX77" fmla="*/ 88900 w 3873500"/>
              <a:gd name="connsiteY77" fmla="*/ 2357967 h 2527300"/>
              <a:gd name="connsiteX78" fmla="*/ 0 w 3873500"/>
              <a:gd name="connsiteY78" fmla="*/ 2357967 h 2527300"/>
              <a:gd name="connsiteX79" fmla="*/ 0 w 3873500"/>
              <a:gd name="connsiteY79"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31308 h 2527300"/>
              <a:gd name="connsiteX21" fmla="*/ 2888721 w 3873500"/>
              <a:gd name="connsiteY21" fmla="*/ 736600 h 2527300"/>
              <a:gd name="connsiteX22" fmla="*/ 2893483 w 3873500"/>
              <a:gd name="connsiteY22" fmla="*/ 764645 h 2527300"/>
              <a:gd name="connsiteX23" fmla="*/ 2794000 w 3873500"/>
              <a:gd name="connsiteY23" fmla="*/ 766233 h 2527300"/>
              <a:gd name="connsiteX24" fmla="*/ 2794000 w 3873500"/>
              <a:gd name="connsiteY24" fmla="*/ 817033 h 2527300"/>
              <a:gd name="connsiteX25" fmla="*/ 2717800 w 3873500"/>
              <a:gd name="connsiteY25" fmla="*/ 817033 h 2527300"/>
              <a:gd name="connsiteX26" fmla="*/ 2717800 w 3873500"/>
              <a:gd name="connsiteY26" fmla="*/ 884767 h 2527300"/>
              <a:gd name="connsiteX27" fmla="*/ 2641600 w 3873500"/>
              <a:gd name="connsiteY27" fmla="*/ 884767 h 2527300"/>
              <a:gd name="connsiteX28" fmla="*/ 2641600 w 3873500"/>
              <a:gd name="connsiteY28" fmla="*/ 935567 h 2527300"/>
              <a:gd name="connsiteX29" fmla="*/ 2476500 w 3873500"/>
              <a:gd name="connsiteY29" fmla="*/ 935567 h 2527300"/>
              <a:gd name="connsiteX30" fmla="*/ 2476500 w 3873500"/>
              <a:gd name="connsiteY30" fmla="*/ 969433 h 2527300"/>
              <a:gd name="connsiteX31" fmla="*/ 2404533 w 3873500"/>
              <a:gd name="connsiteY31" fmla="*/ 969433 h 2527300"/>
              <a:gd name="connsiteX32" fmla="*/ 2404533 w 3873500"/>
              <a:gd name="connsiteY32" fmla="*/ 1037167 h 2527300"/>
              <a:gd name="connsiteX33" fmla="*/ 2129366 w 3873500"/>
              <a:gd name="connsiteY33" fmla="*/ 1037167 h 2527300"/>
              <a:gd name="connsiteX34" fmla="*/ 2129366 w 3873500"/>
              <a:gd name="connsiteY34" fmla="*/ 1079500 h 2527300"/>
              <a:gd name="connsiteX35" fmla="*/ 1984904 w 3873500"/>
              <a:gd name="connsiteY35" fmla="*/ 1077912 h 2527300"/>
              <a:gd name="connsiteX36" fmla="*/ 1981729 w 3873500"/>
              <a:gd name="connsiteY36" fmla="*/ 1173691 h 2527300"/>
              <a:gd name="connsiteX37" fmla="*/ 1659466 w 3873500"/>
              <a:gd name="connsiteY37" fmla="*/ 1170517 h 2527300"/>
              <a:gd name="connsiteX38" fmla="*/ 1654703 w 3873500"/>
              <a:gd name="connsiteY38" fmla="*/ 1291695 h 2527300"/>
              <a:gd name="connsiteX39" fmla="*/ 1566863 w 3873500"/>
              <a:gd name="connsiteY39" fmla="*/ 1290108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63107 w 3873500"/>
              <a:gd name="connsiteY51" fmla="*/ 1582737 h 2527300"/>
              <a:gd name="connsiteX52" fmla="*/ 1083733 w 3873500"/>
              <a:gd name="connsiteY52" fmla="*/ 1581150 h 2527300"/>
              <a:gd name="connsiteX53" fmla="*/ 1083733 w 3873500"/>
              <a:gd name="connsiteY53" fmla="*/ 1621367 h 2527300"/>
              <a:gd name="connsiteX54" fmla="*/ 990600 w 3873500"/>
              <a:gd name="connsiteY54" fmla="*/ 1621367 h 2527300"/>
              <a:gd name="connsiteX55" fmla="*/ 992188 w 3873500"/>
              <a:gd name="connsiteY55" fmla="*/ 1719263 h 2527300"/>
              <a:gd name="connsiteX56" fmla="*/ 920220 w 3873500"/>
              <a:gd name="connsiteY56" fmla="*/ 1719262 h 2527300"/>
              <a:gd name="connsiteX57" fmla="*/ 918633 w 3873500"/>
              <a:gd name="connsiteY57" fmla="*/ 1765300 h 2527300"/>
              <a:gd name="connsiteX58" fmla="*/ 823914 w 3873500"/>
              <a:gd name="connsiteY58" fmla="*/ 1766888 h 2527300"/>
              <a:gd name="connsiteX59" fmla="*/ 823912 w 3873500"/>
              <a:gd name="connsiteY59" fmla="*/ 1862667 h 2527300"/>
              <a:gd name="connsiteX60" fmla="*/ 740833 w 3873500"/>
              <a:gd name="connsiteY60" fmla="*/ 1862667 h 2527300"/>
              <a:gd name="connsiteX61" fmla="*/ 740833 w 3873500"/>
              <a:gd name="connsiteY61" fmla="*/ 1964267 h 2527300"/>
              <a:gd name="connsiteX62" fmla="*/ 660400 w 3873500"/>
              <a:gd name="connsiteY62" fmla="*/ 1964267 h 2527300"/>
              <a:gd name="connsiteX63" fmla="*/ 660400 w 3873500"/>
              <a:gd name="connsiteY63" fmla="*/ 1985433 h 2527300"/>
              <a:gd name="connsiteX64" fmla="*/ 584200 w 3873500"/>
              <a:gd name="connsiteY64" fmla="*/ 1985433 h 2527300"/>
              <a:gd name="connsiteX65" fmla="*/ 584200 w 3873500"/>
              <a:gd name="connsiteY65" fmla="*/ 2019300 h 2527300"/>
              <a:gd name="connsiteX66" fmla="*/ 491066 w 3873500"/>
              <a:gd name="connsiteY66" fmla="*/ 2019300 h 2527300"/>
              <a:gd name="connsiteX67" fmla="*/ 491066 w 3873500"/>
              <a:gd name="connsiteY67" fmla="*/ 2053167 h 2527300"/>
              <a:gd name="connsiteX68" fmla="*/ 419100 w 3873500"/>
              <a:gd name="connsiteY68" fmla="*/ 2053167 h 2527300"/>
              <a:gd name="connsiteX69" fmla="*/ 419100 w 3873500"/>
              <a:gd name="connsiteY69" fmla="*/ 2142067 h 2527300"/>
              <a:gd name="connsiteX70" fmla="*/ 331258 w 3873500"/>
              <a:gd name="connsiteY70" fmla="*/ 2145242 h 2527300"/>
              <a:gd name="connsiteX71" fmla="*/ 329670 w 3873500"/>
              <a:gd name="connsiteY71" fmla="*/ 2192867 h 2527300"/>
              <a:gd name="connsiteX72" fmla="*/ 258233 w 3873500"/>
              <a:gd name="connsiteY72" fmla="*/ 2192867 h 2527300"/>
              <a:gd name="connsiteX73" fmla="*/ 258233 w 3873500"/>
              <a:gd name="connsiteY73" fmla="*/ 2218267 h 2527300"/>
              <a:gd name="connsiteX74" fmla="*/ 165100 w 3873500"/>
              <a:gd name="connsiteY74" fmla="*/ 2218267 h 2527300"/>
              <a:gd name="connsiteX75" fmla="*/ 165100 w 3873500"/>
              <a:gd name="connsiteY75" fmla="*/ 2324100 h 2527300"/>
              <a:gd name="connsiteX76" fmla="*/ 88900 w 3873500"/>
              <a:gd name="connsiteY76" fmla="*/ 2324100 h 2527300"/>
              <a:gd name="connsiteX77" fmla="*/ 88900 w 3873500"/>
              <a:gd name="connsiteY77" fmla="*/ 2357967 h 2527300"/>
              <a:gd name="connsiteX78" fmla="*/ 0 w 3873500"/>
              <a:gd name="connsiteY78" fmla="*/ 2357967 h 2527300"/>
              <a:gd name="connsiteX79" fmla="*/ 0 w 3873500"/>
              <a:gd name="connsiteY79"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18933 w 3873500"/>
              <a:gd name="connsiteY12" fmla="*/ 465667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31308 h 2527300"/>
              <a:gd name="connsiteX21" fmla="*/ 2895071 w 3873500"/>
              <a:gd name="connsiteY21" fmla="*/ 733425 h 2527300"/>
              <a:gd name="connsiteX22" fmla="*/ 2893483 w 3873500"/>
              <a:gd name="connsiteY22" fmla="*/ 764645 h 2527300"/>
              <a:gd name="connsiteX23" fmla="*/ 2794000 w 3873500"/>
              <a:gd name="connsiteY23" fmla="*/ 766233 h 2527300"/>
              <a:gd name="connsiteX24" fmla="*/ 2794000 w 3873500"/>
              <a:gd name="connsiteY24" fmla="*/ 817033 h 2527300"/>
              <a:gd name="connsiteX25" fmla="*/ 2717800 w 3873500"/>
              <a:gd name="connsiteY25" fmla="*/ 817033 h 2527300"/>
              <a:gd name="connsiteX26" fmla="*/ 2717800 w 3873500"/>
              <a:gd name="connsiteY26" fmla="*/ 884767 h 2527300"/>
              <a:gd name="connsiteX27" fmla="*/ 2641600 w 3873500"/>
              <a:gd name="connsiteY27" fmla="*/ 884767 h 2527300"/>
              <a:gd name="connsiteX28" fmla="*/ 2641600 w 3873500"/>
              <a:gd name="connsiteY28" fmla="*/ 935567 h 2527300"/>
              <a:gd name="connsiteX29" fmla="*/ 2476500 w 3873500"/>
              <a:gd name="connsiteY29" fmla="*/ 935567 h 2527300"/>
              <a:gd name="connsiteX30" fmla="*/ 2476500 w 3873500"/>
              <a:gd name="connsiteY30" fmla="*/ 969433 h 2527300"/>
              <a:gd name="connsiteX31" fmla="*/ 2404533 w 3873500"/>
              <a:gd name="connsiteY31" fmla="*/ 969433 h 2527300"/>
              <a:gd name="connsiteX32" fmla="*/ 2404533 w 3873500"/>
              <a:gd name="connsiteY32" fmla="*/ 1037167 h 2527300"/>
              <a:gd name="connsiteX33" fmla="*/ 2129366 w 3873500"/>
              <a:gd name="connsiteY33" fmla="*/ 1037167 h 2527300"/>
              <a:gd name="connsiteX34" fmla="*/ 2129366 w 3873500"/>
              <a:gd name="connsiteY34" fmla="*/ 1079500 h 2527300"/>
              <a:gd name="connsiteX35" fmla="*/ 1984904 w 3873500"/>
              <a:gd name="connsiteY35" fmla="*/ 1077912 h 2527300"/>
              <a:gd name="connsiteX36" fmla="*/ 1981729 w 3873500"/>
              <a:gd name="connsiteY36" fmla="*/ 1173691 h 2527300"/>
              <a:gd name="connsiteX37" fmla="*/ 1659466 w 3873500"/>
              <a:gd name="connsiteY37" fmla="*/ 1170517 h 2527300"/>
              <a:gd name="connsiteX38" fmla="*/ 1654703 w 3873500"/>
              <a:gd name="connsiteY38" fmla="*/ 1291695 h 2527300"/>
              <a:gd name="connsiteX39" fmla="*/ 1566863 w 3873500"/>
              <a:gd name="connsiteY39" fmla="*/ 1290108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63107 w 3873500"/>
              <a:gd name="connsiteY51" fmla="*/ 1582737 h 2527300"/>
              <a:gd name="connsiteX52" fmla="*/ 1083733 w 3873500"/>
              <a:gd name="connsiteY52" fmla="*/ 1581150 h 2527300"/>
              <a:gd name="connsiteX53" fmla="*/ 1083733 w 3873500"/>
              <a:gd name="connsiteY53" fmla="*/ 1621367 h 2527300"/>
              <a:gd name="connsiteX54" fmla="*/ 990600 w 3873500"/>
              <a:gd name="connsiteY54" fmla="*/ 1621367 h 2527300"/>
              <a:gd name="connsiteX55" fmla="*/ 992188 w 3873500"/>
              <a:gd name="connsiteY55" fmla="*/ 1719263 h 2527300"/>
              <a:gd name="connsiteX56" fmla="*/ 920220 w 3873500"/>
              <a:gd name="connsiteY56" fmla="*/ 1719262 h 2527300"/>
              <a:gd name="connsiteX57" fmla="*/ 918633 w 3873500"/>
              <a:gd name="connsiteY57" fmla="*/ 1765300 h 2527300"/>
              <a:gd name="connsiteX58" fmla="*/ 823914 w 3873500"/>
              <a:gd name="connsiteY58" fmla="*/ 1766888 h 2527300"/>
              <a:gd name="connsiteX59" fmla="*/ 823912 w 3873500"/>
              <a:gd name="connsiteY59" fmla="*/ 1862667 h 2527300"/>
              <a:gd name="connsiteX60" fmla="*/ 740833 w 3873500"/>
              <a:gd name="connsiteY60" fmla="*/ 1862667 h 2527300"/>
              <a:gd name="connsiteX61" fmla="*/ 740833 w 3873500"/>
              <a:gd name="connsiteY61" fmla="*/ 1964267 h 2527300"/>
              <a:gd name="connsiteX62" fmla="*/ 660400 w 3873500"/>
              <a:gd name="connsiteY62" fmla="*/ 1964267 h 2527300"/>
              <a:gd name="connsiteX63" fmla="*/ 660400 w 3873500"/>
              <a:gd name="connsiteY63" fmla="*/ 1985433 h 2527300"/>
              <a:gd name="connsiteX64" fmla="*/ 584200 w 3873500"/>
              <a:gd name="connsiteY64" fmla="*/ 1985433 h 2527300"/>
              <a:gd name="connsiteX65" fmla="*/ 584200 w 3873500"/>
              <a:gd name="connsiteY65" fmla="*/ 2019300 h 2527300"/>
              <a:gd name="connsiteX66" fmla="*/ 491066 w 3873500"/>
              <a:gd name="connsiteY66" fmla="*/ 2019300 h 2527300"/>
              <a:gd name="connsiteX67" fmla="*/ 491066 w 3873500"/>
              <a:gd name="connsiteY67" fmla="*/ 2053167 h 2527300"/>
              <a:gd name="connsiteX68" fmla="*/ 419100 w 3873500"/>
              <a:gd name="connsiteY68" fmla="*/ 2053167 h 2527300"/>
              <a:gd name="connsiteX69" fmla="*/ 419100 w 3873500"/>
              <a:gd name="connsiteY69" fmla="*/ 2142067 h 2527300"/>
              <a:gd name="connsiteX70" fmla="*/ 331258 w 3873500"/>
              <a:gd name="connsiteY70" fmla="*/ 2145242 h 2527300"/>
              <a:gd name="connsiteX71" fmla="*/ 329670 w 3873500"/>
              <a:gd name="connsiteY71" fmla="*/ 2192867 h 2527300"/>
              <a:gd name="connsiteX72" fmla="*/ 258233 w 3873500"/>
              <a:gd name="connsiteY72" fmla="*/ 2192867 h 2527300"/>
              <a:gd name="connsiteX73" fmla="*/ 258233 w 3873500"/>
              <a:gd name="connsiteY73" fmla="*/ 2218267 h 2527300"/>
              <a:gd name="connsiteX74" fmla="*/ 165100 w 3873500"/>
              <a:gd name="connsiteY74" fmla="*/ 2218267 h 2527300"/>
              <a:gd name="connsiteX75" fmla="*/ 165100 w 3873500"/>
              <a:gd name="connsiteY75" fmla="*/ 2324100 h 2527300"/>
              <a:gd name="connsiteX76" fmla="*/ 88900 w 3873500"/>
              <a:gd name="connsiteY76" fmla="*/ 2324100 h 2527300"/>
              <a:gd name="connsiteX77" fmla="*/ 88900 w 3873500"/>
              <a:gd name="connsiteY77" fmla="*/ 2357967 h 2527300"/>
              <a:gd name="connsiteX78" fmla="*/ 0 w 3873500"/>
              <a:gd name="connsiteY78" fmla="*/ 2357967 h 2527300"/>
              <a:gd name="connsiteX79" fmla="*/ 0 w 3873500"/>
              <a:gd name="connsiteY79"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2200 w 3873500"/>
              <a:gd name="connsiteY4" fmla="*/ 160867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36395 w 3873500"/>
              <a:gd name="connsiteY12" fmla="*/ 462492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31308 h 2527300"/>
              <a:gd name="connsiteX21" fmla="*/ 2895071 w 3873500"/>
              <a:gd name="connsiteY21" fmla="*/ 733425 h 2527300"/>
              <a:gd name="connsiteX22" fmla="*/ 2893483 w 3873500"/>
              <a:gd name="connsiteY22" fmla="*/ 764645 h 2527300"/>
              <a:gd name="connsiteX23" fmla="*/ 2794000 w 3873500"/>
              <a:gd name="connsiteY23" fmla="*/ 766233 h 2527300"/>
              <a:gd name="connsiteX24" fmla="*/ 2794000 w 3873500"/>
              <a:gd name="connsiteY24" fmla="*/ 817033 h 2527300"/>
              <a:gd name="connsiteX25" fmla="*/ 2717800 w 3873500"/>
              <a:gd name="connsiteY25" fmla="*/ 817033 h 2527300"/>
              <a:gd name="connsiteX26" fmla="*/ 2717800 w 3873500"/>
              <a:gd name="connsiteY26" fmla="*/ 884767 h 2527300"/>
              <a:gd name="connsiteX27" fmla="*/ 2641600 w 3873500"/>
              <a:gd name="connsiteY27" fmla="*/ 884767 h 2527300"/>
              <a:gd name="connsiteX28" fmla="*/ 2641600 w 3873500"/>
              <a:gd name="connsiteY28" fmla="*/ 935567 h 2527300"/>
              <a:gd name="connsiteX29" fmla="*/ 2476500 w 3873500"/>
              <a:gd name="connsiteY29" fmla="*/ 935567 h 2527300"/>
              <a:gd name="connsiteX30" fmla="*/ 2476500 w 3873500"/>
              <a:gd name="connsiteY30" fmla="*/ 969433 h 2527300"/>
              <a:gd name="connsiteX31" fmla="*/ 2404533 w 3873500"/>
              <a:gd name="connsiteY31" fmla="*/ 969433 h 2527300"/>
              <a:gd name="connsiteX32" fmla="*/ 2404533 w 3873500"/>
              <a:gd name="connsiteY32" fmla="*/ 1037167 h 2527300"/>
              <a:gd name="connsiteX33" fmla="*/ 2129366 w 3873500"/>
              <a:gd name="connsiteY33" fmla="*/ 1037167 h 2527300"/>
              <a:gd name="connsiteX34" fmla="*/ 2129366 w 3873500"/>
              <a:gd name="connsiteY34" fmla="*/ 1079500 h 2527300"/>
              <a:gd name="connsiteX35" fmla="*/ 1984904 w 3873500"/>
              <a:gd name="connsiteY35" fmla="*/ 1077912 h 2527300"/>
              <a:gd name="connsiteX36" fmla="*/ 1981729 w 3873500"/>
              <a:gd name="connsiteY36" fmla="*/ 1173691 h 2527300"/>
              <a:gd name="connsiteX37" fmla="*/ 1659466 w 3873500"/>
              <a:gd name="connsiteY37" fmla="*/ 1170517 h 2527300"/>
              <a:gd name="connsiteX38" fmla="*/ 1654703 w 3873500"/>
              <a:gd name="connsiteY38" fmla="*/ 1291695 h 2527300"/>
              <a:gd name="connsiteX39" fmla="*/ 1566863 w 3873500"/>
              <a:gd name="connsiteY39" fmla="*/ 1290108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63107 w 3873500"/>
              <a:gd name="connsiteY51" fmla="*/ 1582737 h 2527300"/>
              <a:gd name="connsiteX52" fmla="*/ 1083733 w 3873500"/>
              <a:gd name="connsiteY52" fmla="*/ 1581150 h 2527300"/>
              <a:gd name="connsiteX53" fmla="*/ 1083733 w 3873500"/>
              <a:gd name="connsiteY53" fmla="*/ 1621367 h 2527300"/>
              <a:gd name="connsiteX54" fmla="*/ 990600 w 3873500"/>
              <a:gd name="connsiteY54" fmla="*/ 1621367 h 2527300"/>
              <a:gd name="connsiteX55" fmla="*/ 992188 w 3873500"/>
              <a:gd name="connsiteY55" fmla="*/ 1719263 h 2527300"/>
              <a:gd name="connsiteX56" fmla="*/ 920220 w 3873500"/>
              <a:gd name="connsiteY56" fmla="*/ 1719262 h 2527300"/>
              <a:gd name="connsiteX57" fmla="*/ 918633 w 3873500"/>
              <a:gd name="connsiteY57" fmla="*/ 1765300 h 2527300"/>
              <a:gd name="connsiteX58" fmla="*/ 823914 w 3873500"/>
              <a:gd name="connsiteY58" fmla="*/ 1766888 h 2527300"/>
              <a:gd name="connsiteX59" fmla="*/ 823912 w 3873500"/>
              <a:gd name="connsiteY59" fmla="*/ 1862667 h 2527300"/>
              <a:gd name="connsiteX60" fmla="*/ 740833 w 3873500"/>
              <a:gd name="connsiteY60" fmla="*/ 1862667 h 2527300"/>
              <a:gd name="connsiteX61" fmla="*/ 740833 w 3873500"/>
              <a:gd name="connsiteY61" fmla="*/ 1964267 h 2527300"/>
              <a:gd name="connsiteX62" fmla="*/ 660400 w 3873500"/>
              <a:gd name="connsiteY62" fmla="*/ 1964267 h 2527300"/>
              <a:gd name="connsiteX63" fmla="*/ 660400 w 3873500"/>
              <a:gd name="connsiteY63" fmla="*/ 1985433 h 2527300"/>
              <a:gd name="connsiteX64" fmla="*/ 584200 w 3873500"/>
              <a:gd name="connsiteY64" fmla="*/ 1985433 h 2527300"/>
              <a:gd name="connsiteX65" fmla="*/ 584200 w 3873500"/>
              <a:gd name="connsiteY65" fmla="*/ 2019300 h 2527300"/>
              <a:gd name="connsiteX66" fmla="*/ 491066 w 3873500"/>
              <a:gd name="connsiteY66" fmla="*/ 2019300 h 2527300"/>
              <a:gd name="connsiteX67" fmla="*/ 491066 w 3873500"/>
              <a:gd name="connsiteY67" fmla="*/ 2053167 h 2527300"/>
              <a:gd name="connsiteX68" fmla="*/ 419100 w 3873500"/>
              <a:gd name="connsiteY68" fmla="*/ 2053167 h 2527300"/>
              <a:gd name="connsiteX69" fmla="*/ 419100 w 3873500"/>
              <a:gd name="connsiteY69" fmla="*/ 2142067 h 2527300"/>
              <a:gd name="connsiteX70" fmla="*/ 331258 w 3873500"/>
              <a:gd name="connsiteY70" fmla="*/ 2145242 h 2527300"/>
              <a:gd name="connsiteX71" fmla="*/ 329670 w 3873500"/>
              <a:gd name="connsiteY71" fmla="*/ 2192867 h 2527300"/>
              <a:gd name="connsiteX72" fmla="*/ 258233 w 3873500"/>
              <a:gd name="connsiteY72" fmla="*/ 2192867 h 2527300"/>
              <a:gd name="connsiteX73" fmla="*/ 258233 w 3873500"/>
              <a:gd name="connsiteY73" fmla="*/ 2218267 h 2527300"/>
              <a:gd name="connsiteX74" fmla="*/ 165100 w 3873500"/>
              <a:gd name="connsiteY74" fmla="*/ 2218267 h 2527300"/>
              <a:gd name="connsiteX75" fmla="*/ 165100 w 3873500"/>
              <a:gd name="connsiteY75" fmla="*/ 2324100 h 2527300"/>
              <a:gd name="connsiteX76" fmla="*/ 88900 w 3873500"/>
              <a:gd name="connsiteY76" fmla="*/ 2324100 h 2527300"/>
              <a:gd name="connsiteX77" fmla="*/ 88900 w 3873500"/>
              <a:gd name="connsiteY77" fmla="*/ 2357967 h 2527300"/>
              <a:gd name="connsiteX78" fmla="*/ 0 w 3873500"/>
              <a:gd name="connsiteY78" fmla="*/ 2357967 h 2527300"/>
              <a:gd name="connsiteX79" fmla="*/ 0 w 3873500"/>
              <a:gd name="connsiteY79"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25850 w 3873500"/>
              <a:gd name="connsiteY4" fmla="*/ 151342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36395 w 3873500"/>
              <a:gd name="connsiteY12" fmla="*/ 462492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31308 h 2527300"/>
              <a:gd name="connsiteX21" fmla="*/ 2895071 w 3873500"/>
              <a:gd name="connsiteY21" fmla="*/ 733425 h 2527300"/>
              <a:gd name="connsiteX22" fmla="*/ 2893483 w 3873500"/>
              <a:gd name="connsiteY22" fmla="*/ 764645 h 2527300"/>
              <a:gd name="connsiteX23" fmla="*/ 2794000 w 3873500"/>
              <a:gd name="connsiteY23" fmla="*/ 766233 h 2527300"/>
              <a:gd name="connsiteX24" fmla="*/ 2794000 w 3873500"/>
              <a:gd name="connsiteY24" fmla="*/ 817033 h 2527300"/>
              <a:gd name="connsiteX25" fmla="*/ 2717800 w 3873500"/>
              <a:gd name="connsiteY25" fmla="*/ 817033 h 2527300"/>
              <a:gd name="connsiteX26" fmla="*/ 2717800 w 3873500"/>
              <a:gd name="connsiteY26" fmla="*/ 884767 h 2527300"/>
              <a:gd name="connsiteX27" fmla="*/ 2641600 w 3873500"/>
              <a:gd name="connsiteY27" fmla="*/ 884767 h 2527300"/>
              <a:gd name="connsiteX28" fmla="*/ 2641600 w 3873500"/>
              <a:gd name="connsiteY28" fmla="*/ 935567 h 2527300"/>
              <a:gd name="connsiteX29" fmla="*/ 2476500 w 3873500"/>
              <a:gd name="connsiteY29" fmla="*/ 935567 h 2527300"/>
              <a:gd name="connsiteX30" fmla="*/ 2476500 w 3873500"/>
              <a:gd name="connsiteY30" fmla="*/ 969433 h 2527300"/>
              <a:gd name="connsiteX31" fmla="*/ 2404533 w 3873500"/>
              <a:gd name="connsiteY31" fmla="*/ 969433 h 2527300"/>
              <a:gd name="connsiteX32" fmla="*/ 2404533 w 3873500"/>
              <a:gd name="connsiteY32" fmla="*/ 1037167 h 2527300"/>
              <a:gd name="connsiteX33" fmla="*/ 2129366 w 3873500"/>
              <a:gd name="connsiteY33" fmla="*/ 1037167 h 2527300"/>
              <a:gd name="connsiteX34" fmla="*/ 2129366 w 3873500"/>
              <a:gd name="connsiteY34" fmla="*/ 1079500 h 2527300"/>
              <a:gd name="connsiteX35" fmla="*/ 1984904 w 3873500"/>
              <a:gd name="connsiteY35" fmla="*/ 1077912 h 2527300"/>
              <a:gd name="connsiteX36" fmla="*/ 1981729 w 3873500"/>
              <a:gd name="connsiteY36" fmla="*/ 1173691 h 2527300"/>
              <a:gd name="connsiteX37" fmla="*/ 1659466 w 3873500"/>
              <a:gd name="connsiteY37" fmla="*/ 1170517 h 2527300"/>
              <a:gd name="connsiteX38" fmla="*/ 1654703 w 3873500"/>
              <a:gd name="connsiteY38" fmla="*/ 1291695 h 2527300"/>
              <a:gd name="connsiteX39" fmla="*/ 1566863 w 3873500"/>
              <a:gd name="connsiteY39" fmla="*/ 1290108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63107 w 3873500"/>
              <a:gd name="connsiteY51" fmla="*/ 1582737 h 2527300"/>
              <a:gd name="connsiteX52" fmla="*/ 1083733 w 3873500"/>
              <a:gd name="connsiteY52" fmla="*/ 1581150 h 2527300"/>
              <a:gd name="connsiteX53" fmla="*/ 1083733 w 3873500"/>
              <a:gd name="connsiteY53" fmla="*/ 1621367 h 2527300"/>
              <a:gd name="connsiteX54" fmla="*/ 990600 w 3873500"/>
              <a:gd name="connsiteY54" fmla="*/ 1621367 h 2527300"/>
              <a:gd name="connsiteX55" fmla="*/ 992188 w 3873500"/>
              <a:gd name="connsiteY55" fmla="*/ 1719263 h 2527300"/>
              <a:gd name="connsiteX56" fmla="*/ 920220 w 3873500"/>
              <a:gd name="connsiteY56" fmla="*/ 1719262 h 2527300"/>
              <a:gd name="connsiteX57" fmla="*/ 918633 w 3873500"/>
              <a:gd name="connsiteY57" fmla="*/ 1765300 h 2527300"/>
              <a:gd name="connsiteX58" fmla="*/ 823914 w 3873500"/>
              <a:gd name="connsiteY58" fmla="*/ 1766888 h 2527300"/>
              <a:gd name="connsiteX59" fmla="*/ 823912 w 3873500"/>
              <a:gd name="connsiteY59" fmla="*/ 1862667 h 2527300"/>
              <a:gd name="connsiteX60" fmla="*/ 740833 w 3873500"/>
              <a:gd name="connsiteY60" fmla="*/ 1862667 h 2527300"/>
              <a:gd name="connsiteX61" fmla="*/ 740833 w 3873500"/>
              <a:gd name="connsiteY61" fmla="*/ 1964267 h 2527300"/>
              <a:gd name="connsiteX62" fmla="*/ 660400 w 3873500"/>
              <a:gd name="connsiteY62" fmla="*/ 1964267 h 2527300"/>
              <a:gd name="connsiteX63" fmla="*/ 660400 w 3873500"/>
              <a:gd name="connsiteY63" fmla="*/ 1985433 h 2527300"/>
              <a:gd name="connsiteX64" fmla="*/ 584200 w 3873500"/>
              <a:gd name="connsiteY64" fmla="*/ 1985433 h 2527300"/>
              <a:gd name="connsiteX65" fmla="*/ 584200 w 3873500"/>
              <a:gd name="connsiteY65" fmla="*/ 2019300 h 2527300"/>
              <a:gd name="connsiteX66" fmla="*/ 491066 w 3873500"/>
              <a:gd name="connsiteY66" fmla="*/ 2019300 h 2527300"/>
              <a:gd name="connsiteX67" fmla="*/ 491066 w 3873500"/>
              <a:gd name="connsiteY67" fmla="*/ 2053167 h 2527300"/>
              <a:gd name="connsiteX68" fmla="*/ 419100 w 3873500"/>
              <a:gd name="connsiteY68" fmla="*/ 2053167 h 2527300"/>
              <a:gd name="connsiteX69" fmla="*/ 419100 w 3873500"/>
              <a:gd name="connsiteY69" fmla="*/ 2142067 h 2527300"/>
              <a:gd name="connsiteX70" fmla="*/ 331258 w 3873500"/>
              <a:gd name="connsiteY70" fmla="*/ 2145242 h 2527300"/>
              <a:gd name="connsiteX71" fmla="*/ 329670 w 3873500"/>
              <a:gd name="connsiteY71" fmla="*/ 2192867 h 2527300"/>
              <a:gd name="connsiteX72" fmla="*/ 258233 w 3873500"/>
              <a:gd name="connsiteY72" fmla="*/ 2192867 h 2527300"/>
              <a:gd name="connsiteX73" fmla="*/ 258233 w 3873500"/>
              <a:gd name="connsiteY73" fmla="*/ 2218267 h 2527300"/>
              <a:gd name="connsiteX74" fmla="*/ 165100 w 3873500"/>
              <a:gd name="connsiteY74" fmla="*/ 2218267 h 2527300"/>
              <a:gd name="connsiteX75" fmla="*/ 165100 w 3873500"/>
              <a:gd name="connsiteY75" fmla="*/ 2324100 h 2527300"/>
              <a:gd name="connsiteX76" fmla="*/ 88900 w 3873500"/>
              <a:gd name="connsiteY76" fmla="*/ 2324100 h 2527300"/>
              <a:gd name="connsiteX77" fmla="*/ 88900 w 3873500"/>
              <a:gd name="connsiteY77" fmla="*/ 2357967 h 2527300"/>
              <a:gd name="connsiteX78" fmla="*/ 0 w 3873500"/>
              <a:gd name="connsiteY78" fmla="*/ 2357967 h 2527300"/>
              <a:gd name="connsiteX79" fmla="*/ 0 w 3873500"/>
              <a:gd name="connsiteY79"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6133 w 3873500"/>
              <a:gd name="connsiteY3" fmla="*/ 160867 h 2527300"/>
              <a:gd name="connsiteX4" fmla="*/ 3630612 w 3873500"/>
              <a:gd name="connsiteY4" fmla="*/ 149754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36395 w 3873500"/>
              <a:gd name="connsiteY12" fmla="*/ 462492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31308 h 2527300"/>
              <a:gd name="connsiteX21" fmla="*/ 2895071 w 3873500"/>
              <a:gd name="connsiteY21" fmla="*/ 733425 h 2527300"/>
              <a:gd name="connsiteX22" fmla="*/ 2893483 w 3873500"/>
              <a:gd name="connsiteY22" fmla="*/ 764645 h 2527300"/>
              <a:gd name="connsiteX23" fmla="*/ 2794000 w 3873500"/>
              <a:gd name="connsiteY23" fmla="*/ 766233 h 2527300"/>
              <a:gd name="connsiteX24" fmla="*/ 2794000 w 3873500"/>
              <a:gd name="connsiteY24" fmla="*/ 817033 h 2527300"/>
              <a:gd name="connsiteX25" fmla="*/ 2717800 w 3873500"/>
              <a:gd name="connsiteY25" fmla="*/ 817033 h 2527300"/>
              <a:gd name="connsiteX26" fmla="*/ 2717800 w 3873500"/>
              <a:gd name="connsiteY26" fmla="*/ 884767 h 2527300"/>
              <a:gd name="connsiteX27" fmla="*/ 2641600 w 3873500"/>
              <a:gd name="connsiteY27" fmla="*/ 884767 h 2527300"/>
              <a:gd name="connsiteX28" fmla="*/ 2641600 w 3873500"/>
              <a:gd name="connsiteY28" fmla="*/ 935567 h 2527300"/>
              <a:gd name="connsiteX29" fmla="*/ 2476500 w 3873500"/>
              <a:gd name="connsiteY29" fmla="*/ 935567 h 2527300"/>
              <a:gd name="connsiteX30" fmla="*/ 2476500 w 3873500"/>
              <a:gd name="connsiteY30" fmla="*/ 969433 h 2527300"/>
              <a:gd name="connsiteX31" fmla="*/ 2404533 w 3873500"/>
              <a:gd name="connsiteY31" fmla="*/ 969433 h 2527300"/>
              <a:gd name="connsiteX32" fmla="*/ 2404533 w 3873500"/>
              <a:gd name="connsiteY32" fmla="*/ 1037167 h 2527300"/>
              <a:gd name="connsiteX33" fmla="*/ 2129366 w 3873500"/>
              <a:gd name="connsiteY33" fmla="*/ 1037167 h 2527300"/>
              <a:gd name="connsiteX34" fmla="*/ 2129366 w 3873500"/>
              <a:gd name="connsiteY34" fmla="*/ 1079500 h 2527300"/>
              <a:gd name="connsiteX35" fmla="*/ 1984904 w 3873500"/>
              <a:gd name="connsiteY35" fmla="*/ 1077912 h 2527300"/>
              <a:gd name="connsiteX36" fmla="*/ 1981729 w 3873500"/>
              <a:gd name="connsiteY36" fmla="*/ 1173691 h 2527300"/>
              <a:gd name="connsiteX37" fmla="*/ 1659466 w 3873500"/>
              <a:gd name="connsiteY37" fmla="*/ 1170517 h 2527300"/>
              <a:gd name="connsiteX38" fmla="*/ 1654703 w 3873500"/>
              <a:gd name="connsiteY38" fmla="*/ 1291695 h 2527300"/>
              <a:gd name="connsiteX39" fmla="*/ 1566863 w 3873500"/>
              <a:gd name="connsiteY39" fmla="*/ 1290108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63107 w 3873500"/>
              <a:gd name="connsiteY51" fmla="*/ 1582737 h 2527300"/>
              <a:gd name="connsiteX52" fmla="*/ 1083733 w 3873500"/>
              <a:gd name="connsiteY52" fmla="*/ 1581150 h 2527300"/>
              <a:gd name="connsiteX53" fmla="*/ 1083733 w 3873500"/>
              <a:gd name="connsiteY53" fmla="*/ 1621367 h 2527300"/>
              <a:gd name="connsiteX54" fmla="*/ 990600 w 3873500"/>
              <a:gd name="connsiteY54" fmla="*/ 1621367 h 2527300"/>
              <a:gd name="connsiteX55" fmla="*/ 992188 w 3873500"/>
              <a:gd name="connsiteY55" fmla="*/ 1719263 h 2527300"/>
              <a:gd name="connsiteX56" fmla="*/ 920220 w 3873500"/>
              <a:gd name="connsiteY56" fmla="*/ 1719262 h 2527300"/>
              <a:gd name="connsiteX57" fmla="*/ 918633 w 3873500"/>
              <a:gd name="connsiteY57" fmla="*/ 1765300 h 2527300"/>
              <a:gd name="connsiteX58" fmla="*/ 823914 w 3873500"/>
              <a:gd name="connsiteY58" fmla="*/ 1766888 h 2527300"/>
              <a:gd name="connsiteX59" fmla="*/ 823912 w 3873500"/>
              <a:gd name="connsiteY59" fmla="*/ 1862667 h 2527300"/>
              <a:gd name="connsiteX60" fmla="*/ 740833 w 3873500"/>
              <a:gd name="connsiteY60" fmla="*/ 1862667 h 2527300"/>
              <a:gd name="connsiteX61" fmla="*/ 740833 w 3873500"/>
              <a:gd name="connsiteY61" fmla="*/ 1964267 h 2527300"/>
              <a:gd name="connsiteX62" fmla="*/ 660400 w 3873500"/>
              <a:gd name="connsiteY62" fmla="*/ 1964267 h 2527300"/>
              <a:gd name="connsiteX63" fmla="*/ 660400 w 3873500"/>
              <a:gd name="connsiteY63" fmla="*/ 1985433 h 2527300"/>
              <a:gd name="connsiteX64" fmla="*/ 584200 w 3873500"/>
              <a:gd name="connsiteY64" fmla="*/ 1985433 h 2527300"/>
              <a:gd name="connsiteX65" fmla="*/ 584200 w 3873500"/>
              <a:gd name="connsiteY65" fmla="*/ 2019300 h 2527300"/>
              <a:gd name="connsiteX66" fmla="*/ 491066 w 3873500"/>
              <a:gd name="connsiteY66" fmla="*/ 2019300 h 2527300"/>
              <a:gd name="connsiteX67" fmla="*/ 491066 w 3873500"/>
              <a:gd name="connsiteY67" fmla="*/ 2053167 h 2527300"/>
              <a:gd name="connsiteX68" fmla="*/ 419100 w 3873500"/>
              <a:gd name="connsiteY68" fmla="*/ 2053167 h 2527300"/>
              <a:gd name="connsiteX69" fmla="*/ 419100 w 3873500"/>
              <a:gd name="connsiteY69" fmla="*/ 2142067 h 2527300"/>
              <a:gd name="connsiteX70" fmla="*/ 331258 w 3873500"/>
              <a:gd name="connsiteY70" fmla="*/ 2145242 h 2527300"/>
              <a:gd name="connsiteX71" fmla="*/ 329670 w 3873500"/>
              <a:gd name="connsiteY71" fmla="*/ 2192867 h 2527300"/>
              <a:gd name="connsiteX72" fmla="*/ 258233 w 3873500"/>
              <a:gd name="connsiteY72" fmla="*/ 2192867 h 2527300"/>
              <a:gd name="connsiteX73" fmla="*/ 258233 w 3873500"/>
              <a:gd name="connsiteY73" fmla="*/ 2218267 h 2527300"/>
              <a:gd name="connsiteX74" fmla="*/ 165100 w 3873500"/>
              <a:gd name="connsiteY74" fmla="*/ 2218267 h 2527300"/>
              <a:gd name="connsiteX75" fmla="*/ 165100 w 3873500"/>
              <a:gd name="connsiteY75" fmla="*/ 2324100 h 2527300"/>
              <a:gd name="connsiteX76" fmla="*/ 88900 w 3873500"/>
              <a:gd name="connsiteY76" fmla="*/ 2324100 h 2527300"/>
              <a:gd name="connsiteX77" fmla="*/ 88900 w 3873500"/>
              <a:gd name="connsiteY77" fmla="*/ 2357967 h 2527300"/>
              <a:gd name="connsiteX78" fmla="*/ 0 w 3873500"/>
              <a:gd name="connsiteY78" fmla="*/ 2357967 h 2527300"/>
              <a:gd name="connsiteX79" fmla="*/ 0 w 3873500"/>
              <a:gd name="connsiteY79" fmla="*/ 2527300 h 2527300"/>
              <a:gd name="connsiteX0" fmla="*/ 3873500 w 3873500"/>
              <a:gd name="connsiteY0" fmla="*/ 0 h 2527300"/>
              <a:gd name="connsiteX1" fmla="*/ 3873500 w 3873500"/>
              <a:gd name="connsiteY1" fmla="*/ 80433 h 2527300"/>
              <a:gd name="connsiteX2" fmla="*/ 3776133 w 3873500"/>
              <a:gd name="connsiteY2" fmla="*/ 80433 h 2527300"/>
              <a:gd name="connsiteX3" fmla="*/ 3774545 w 3873500"/>
              <a:gd name="connsiteY3" fmla="*/ 146580 h 2527300"/>
              <a:gd name="connsiteX4" fmla="*/ 3630612 w 3873500"/>
              <a:gd name="connsiteY4" fmla="*/ 149754 h 2527300"/>
              <a:gd name="connsiteX5" fmla="*/ 3632200 w 3873500"/>
              <a:gd name="connsiteY5" fmla="*/ 228600 h 2527300"/>
              <a:gd name="connsiteX6" fmla="*/ 3551766 w 3873500"/>
              <a:gd name="connsiteY6" fmla="*/ 228600 h 2527300"/>
              <a:gd name="connsiteX7" fmla="*/ 3551766 w 3873500"/>
              <a:gd name="connsiteY7" fmla="*/ 292100 h 2527300"/>
              <a:gd name="connsiteX8" fmla="*/ 3462866 w 3873500"/>
              <a:gd name="connsiteY8" fmla="*/ 292100 h 2527300"/>
              <a:gd name="connsiteX9" fmla="*/ 3462866 w 3873500"/>
              <a:gd name="connsiteY9" fmla="*/ 444500 h 2527300"/>
              <a:gd name="connsiteX10" fmla="*/ 3340100 w 3873500"/>
              <a:gd name="connsiteY10" fmla="*/ 444500 h 2527300"/>
              <a:gd name="connsiteX11" fmla="*/ 3340100 w 3873500"/>
              <a:gd name="connsiteY11" fmla="*/ 444500 h 2527300"/>
              <a:gd name="connsiteX12" fmla="*/ 3336395 w 3873500"/>
              <a:gd name="connsiteY12" fmla="*/ 462492 h 2527300"/>
              <a:gd name="connsiteX13" fmla="*/ 3213100 w 3873500"/>
              <a:gd name="connsiteY13" fmla="*/ 465667 h 2527300"/>
              <a:gd name="connsiteX14" fmla="*/ 3213100 w 3873500"/>
              <a:gd name="connsiteY14" fmla="*/ 601133 h 2527300"/>
              <a:gd name="connsiteX15" fmla="*/ 3124200 w 3873500"/>
              <a:gd name="connsiteY15" fmla="*/ 601133 h 2527300"/>
              <a:gd name="connsiteX16" fmla="*/ 3124200 w 3873500"/>
              <a:gd name="connsiteY16" fmla="*/ 626533 h 2527300"/>
              <a:gd name="connsiteX17" fmla="*/ 3005666 w 3873500"/>
              <a:gd name="connsiteY17" fmla="*/ 626533 h 2527300"/>
              <a:gd name="connsiteX18" fmla="*/ 3005666 w 3873500"/>
              <a:gd name="connsiteY18" fmla="*/ 656167 h 2527300"/>
              <a:gd name="connsiteX19" fmla="*/ 2959100 w 3873500"/>
              <a:gd name="connsiteY19" fmla="*/ 656167 h 2527300"/>
              <a:gd name="connsiteX20" fmla="*/ 2959100 w 3873500"/>
              <a:gd name="connsiteY20" fmla="*/ 731308 h 2527300"/>
              <a:gd name="connsiteX21" fmla="*/ 2895071 w 3873500"/>
              <a:gd name="connsiteY21" fmla="*/ 733425 h 2527300"/>
              <a:gd name="connsiteX22" fmla="*/ 2893483 w 3873500"/>
              <a:gd name="connsiteY22" fmla="*/ 764645 h 2527300"/>
              <a:gd name="connsiteX23" fmla="*/ 2794000 w 3873500"/>
              <a:gd name="connsiteY23" fmla="*/ 766233 h 2527300"/>
              <a:gd name="connsiteX24" fmla="*/ 2794000 w 3873500"/>
              <a:gd name="connsiteY24" fmla="*/ 817033 h 2527300"/>
              <a:gd name="connsiteX25" fmla="*/ 2717800 w 3873500"/>
              <a:gd name="connsiteY25" fmla="*/ 817033 h 2527300"/>
              <a:gd name="connsiteX26" fmla="*/ 2717800 w 3873500"/>
              <a:gd name="connsiteY26" fmla="*/ 884767 h 2527300"/>
              <a:gd name="connsiteX27" fmla="*/ 2641600 w 3873500"/>
              <a:gd name="connsiteY27" fmla="*/ 884767 h 2527300"/>
              <a:gd name="connsiteX28" fmla="*/ 2641600 w 3873500"/>
              <a:gd name="connsiteY28" fmla="*/ 935567 h 2527300"/>
              <a:gd name="connsiteX29" fmla="*/ 2476500 w 3873500"/>
              <a:gd name="connsiteY29" fmla="*/ 935567 h 2527300"/>
              <a:gd name="connsiteX30" fmla="*/ 2476500 w 3873500"/>
              <a:gd name="connsiteY30" fmla="*/ 969433 h 2527300"/>
              <a:gd name="connsiteX31" fmla="*/ 2404533 w 3873500"/>
              <a:gd name="connsiteY31" fmla="*/ 969433 h 2527300"/>
              <a:gd name="connsiteX32" fmla="*/ 2404533 w 3873500"/>
              <a:gd name="connsiteY32" fmla="*/ 1037167 h 2527300"/>
              <a:gd name="connsiteX33" fmla="*/ 2129366 w 3873500"/>
              <a:gd name="connsiteY33" fmla="*/ 1037167 h 2527300"/>
              <a:gd name="connsiteX34" fmla="*/ 2129366 w 3873500"/>
              <a:gd name="connsiteY34" fmla="*/ 1079500 h 2527300"/>
              <a:gd name="connsiteX35" fmla="*/ 1984904 w 3873500"/>
              <a:gd name="connsiteY35" fmla="*/ 1077912 h 2527300"/>
              <a:gd name="connsiteX36" fmla="*/ 1981729 w 3873500"/>
              <a:gd name="connsiteY36" fmla="*/ 1173691 h 2527300"/>
              <a:gd name="connsiteX37" fmla="*/ 1659466 w 3873500"/>
              <a:gd name="connsiteY37" fmla="*/ 1170517 h 2527300"/>
              <a:gd name="connsiteX38" fmla="*/ 1654703 w 3873500"/>
              <a:gd name="connsiteY38" fmla="*/ 1291695 h 2527300"/>
              <a:gd name="connsiteX39" fmla="*/ 1566863 w 3873500"/>
              <a:gd name="connsiteY39" fmla="*/ 1290108 h 2527300"/>
              <a:gd name="connsiteX40" fmla="*/ 1562100 w 3873500"/>
              <a:gd name="connsiteY40" fmla="*/ 1358900 h 2527300"/>
              <a:gd name="connsiteX41" fmla="*/ 1477433 w 3873500"/>
              <a:gd name="connsiteY41" fmla="*/ 1358900 h 2527300"/>
              <a:gd name="connsiteX42" fmla="*/ 1477433 w 3873500"/>
              <a:gd name="connsiteY42" fmla="*/ 1380067 h 2527300"/>
              <a:gd name="connsiteX43" fmla="*/ 1405466 w 3873500"/>
              <a:gd name="connsiteY43" fmla="*/ 1380067 h 2527300"/>
              <a:gd name="connsiteX44" fmla="*/ 1405466 w 3873500"/>
              <a:gd name="connsiteY44" fmla="*/ 1405467 h 2527300"/>
              <a:gd name="connsiteX45" fmla="*/ 1316566 w 3873500"/>
              <a:gd name="connsiteY45" fmla="*/ 1405467 h 2527300"/>
              <a:gd name="connsiteX46" fmla="*/ 1316566 w 3873500"/>
              <a:gd name="connsiteY46" fmla="*/ 1405467 h 2527300"/>
              <a:gd name="connsiteX47" fmla="*/ 1316566 w 3873500"/>
              <a:gd name="connsiteY47" fmla="*/ 1435100 h 2527300"/>
              <a:gd name="connsiteX48" fmla="*/ 1231900 w 3873500"/>
              <a:gd name="connsiteY48" fmla="*/ 1435100 h 2527300"/>
              <a:gd name="connsiteX49" fmla="*/ 1231900 w 3873500"/>
              <a:gd name="connsiteY49" fmla="*/ 1460500 h 2527300"/>
              <a:gd name="connsiteX50" fmla="*/ 1159933 w 3873500"/>
              <a:gd name="connsiteY50" fmla="*/ 1460500 h 2527300"/>
              <a:gd name="connsiteX51" fmla="*/ 1163107 w 3873500"/>
              <a:gd name="connsiteY51" fmla="*/ 1582737 h 2527300"/>
              <a:gd name="connsiteX52" fmla="*/ 1083733 w 3873500"/>
              <a:gd name="connsiteY52" fmla="*/ 1581150 h 2527300"/>
              <a:gd name="connsiteX53" fmla="*/ 1083733 w 3873500"/>
              <a:gd name="connsiteY53" fmla="*/ 1621367 h 2527300"/>
              <a:gd name="connsiteX54" fmla="*/ 990600 w 3873500"/>
              <a:gd name="connsiteY54" fmla="*/ 1621367 h 2527300"/>
              <a:gd name="connsiteX55" fmla="*/ 992188 w 3873500"/>
              <a:gd name="connsiteY55" fmla="*/ 1719263 h 2527300"/>
              <a:gd name="connsiteX56" fmla="*/ 920220 w 3873500"/>
              <a:gd name="connsiteY56" fmla="*/ 1719262 h 2527300"/>
              <a:gd name="connsiteX57" fmla="*/ 918633 w 3873500"/>
              <a:gd name="connsiteY57" fmla="*/ 1765300 h 2527300"/>
              <a:gd name="connsiteX58" fmla="*/ 823914 w 3873500"/>
              <a:gd name="connsiteY58" fmla="*/ 1766888 h 2527300"/>
              <a:gd name="connsiteX59" fmla="*/ 823912 w 3873500"/>
              <a:gd name="connsiteY59" fmla="*/ 1862667 h 2527300"/>
              <a:gd name="connsiteX60" fmla="*/ 740833 w 3873500"/>
              <a:gd name="connsiteY60" fmla="*/ 1862667 h 2527300"/>
              <a:gd name="connsiteX61" fmla="*/ 740833 w 3873500"/>
              <a:gd name="connsiteY61" fmla="*/ 1964267 h 2527300"/>
              <a:gd name="connsiteX62" fmla="*/ 660400 w 3873500"/>
              <a:gd name="connsiteY62" fmla="*/ 1964267 h 2527300"/>
              <a:gd name="connsiteX63" fmla="*/ 660400 w 3873500"/>
              <a:gd name="connsiteY63" fmla="*/ 1985433 h 2527300"/>
              <a:gd name="connsiteX64" fmla="*/ 584200 w 3873500"/>
              <a:gd name="connsiteY64" fmla="*/ 1985433 h 2527300"/>
              <a:gd name="connsiteX65" fmla="*/ 584200 w 3873500"/>
              <a:gd name="connsiteY65" fmla="*/ 2019300 h 2527300"/>
              <a:gd name="connsiteX66" fmla="*/ 491066 w 3873500"/>
              <a:gd name="connsiteY66" fmla="*/ 2019300 h 2527300"/>
              <a:gd name="connsiteX67" fmla="*/ 491066 w 3873500"/>
              <a:gd name="connsiteY67" fmla="*/ 2053167 h 2527300"/>
              <a:gd name="connsiteX68" fmla="*/ 419100 w 3873500"/>
              <a:gd name="connsiteY68" fmla="*/ 2053167 h 2527300"/>
              <a:gd name="connsiteX69" fmla="*/ 419100 w 3873500"/>
              <a:gd name="connsiteY69" fmla="*/ 2142067 h 2527300"/>
              <a:gd name="connsiteX70" fmla="*/ 331258 w 3873500"/>
              <a:gd name="connsiteY70" fmla="*/ 2145242 h 2527300"/>
              <a:gd name="connsiteX71" fmla="*/ 329670 w 3873500"/>
              <a:gd name="connsiteY71" fmla="*/ 2192867 h 2527300"/>
              <a:gd name="connsiteX72" fmla="*/ 258233 w 3873500"/>
              <a:gd name="connsiteY72" fmla="*/ 2192867 h 2527300"/>
              <a:gd name="connsiteX73" fmla="*/ 258233 w 3873500"/>
              <a:gd name="connsiteY73" fmla="*/ 2218267 h 2527300"/>
              <a:gd name="connsiteX74" fmla="*/ 165100 w 3873500"/>
              <a:gd name="connsiteY74" fmla="*/ 2218267 h 2527300"/>
              <a:gd name="connsiteX75" fmla="*/ 165100 w 3873500"/>
              <a:gd name="connsiteY75" fmla="*/ 2324100 h 2527300"/>
              <a:gd name="connsiteX76" fmla="*/ 88900 w 3873500"/>
              <a:gd name="connsiteY76" fmla="*/ 2324100 h 2527300"/>
              <a:gd name="connsiteX77" fmla="*/ 88900 w 3873500"/>
              <a:gd name="connsiteY77" fmla="*/ 2357967 h 2527300"/>
              <a:gd name="connsiteX78" fmla="*/ 0 w 3873500"/>
              <a:gd name="connsiteY78" fmla="*/ 2357967 h 2527300"/>
              <a:gd name="connsiteX79" fmla="*/ 0 w 3873500"/>
              <a:gd name="connsiteY79" fmla="*/ 2527300 h 2527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873500" h="2527300">
                <a:moveTo>
                  <a:pt x="3873500" y="0"/>
                </a:moveTo>
                <a:lnTo>
                  <a:pt x="3873500" y="80433"/>
                </a:lnTo>
                <a:lnTo>
                  <a:pt x="3776133" y="80433"/>
                </a:lnTo>
                <a:cubicBezTo>
                  <a:pt x="3775604" y="102482"/>
                  <a:pt x="3775074" y="124531"/>
                  <a:pt x="3774545" y="146580"/>
                </a:cubicBezTo>
                <a:lnTo>
                  <a:pt x="3630612" y="149754"/>
                </a:lnTo>
                <a:cubicBezTo>
                  <a:pt x="3631141" y="176036"/>
                  <a:pt x="3631671" y="202318"/>
                  <a:pt x="3632200" y="228600"/>
                </a:cubicBezTo>
                <a:lnTo>
                  <a:pt x="3551766" y="228600"/>
                </a:lnTo>
                <a:lnTo>
                  <a:pt x="3551766" y="292100"/>
                </a:lnTo>
                <a:lnTo>
                  <a:pt x="3462866" y="292100"/>
                </a:lnTo>
                <a:lnTo>
                  <a:pt x="3462866" y="444500"/>
                </a:lnTo>
                <a:lnTo>
                  <a:pt x="3340100" y="444500"/>
                </a:lnTo>
                <a:lnTo>
                  <a:pt x="3340100" y="444500"/>
                </a:lnTo>
                <a:lnTo>
                  <a:pt x="3336395" y="462492"/>
                </a:lnTo>
                <a:lnTo>
                  <a:pt x="3213100" y="465667"/>
                </a:lnTo>
                <a:lnTo>
                  <a:pt x="3213100" y="601133"/>
                </a:lnTo>
                <a:lnTo>
                  <a:pt x="3124200" y="601133"/>
                </a:lnTo>
                <a:lnTo>
                  <a:pt x="3124200" y="626533"/>
                </a:lnTo>
                <a:lnTo>
                  <a:pt x="3005666" y="626533"/>
                </a:lnTo>
                <a:lnTo>
                  <a:pt x="3005666" y="656167"/>
                </a:lnTo>
                <a:lnTo>
                  <a:pt x="2959100" y="656167"/>
                </a:lnTo>
                <a:lnTo>
                  <a:pt x="2959100" y="731308"/>
                </a:lnTo>
                <a:lnTo>
                  <a:pt x="2895071" y="733425"/>
                </a:lnTo>
                <a:cubicBezTo>
                  <a:pt x="2894542" y="743832"/>
                  <a:pt x="2894012" y="754238"/>
                  <a:pt x="2893483" y="764645"/>
                </a:cubicBezTo>
                <a:lnTo>
                  <a:pt x="2794000" y="766233"/>
                </a:lnTo>
                <a:lnTo>
                  <a:pt x="2794000" y="817033"/>
                </a:lnTo>
                <a:lnTo>
                  <a:pt x="2717800" y="817033"/>
                </a:lnTo>
                <a:lnTo>
                  <a:pt x="2717800" y="884767"/>
                </a:lnTo>
                <a:lnTo>
                  <a:pt x="2641600" y="884767"/>
                </a:lnTo>
                <a:lnTo>
                  <a:pt x="2641600" y="935567"/>
                </a:lnTo>
                <a:lnTo>
                  <a:pt x="2476500" y="935567"/>
                </a:lnTo>
                <a:lnTo>
                  <a:pt x="2476500" y="969433"/>
                </a:lnTo>
                <a:lnTo>
                  <a:pt x="2404533" y="969433"/>
                </a:lnTo>
                <a:lnTo>
                  <a:pt x="2404533" y="1037167"/>
                </a:lnTo>
                <a:lnTo>
                  <a:pt x="2129366" y="1037167"/>
                </a:lnTo>
                <a:lnTo>
                  <a:pt x="2129366" y="1079500"/>
                </a:lnTo>
                <a:lnTo>
                  <a:pt x="1984904" y="1077912"/>
                </a:lnTo>
                <a:lnTo>
                  <a:pt x="1981729" y="1173691"/>
                </a:lnTo>
                <a:lnTo>
                  <a:pt x="1659466" y="1170517"/>
                </a:lnTo>
                <a:cubicBezTo>
                  <a:pt x="1658408" y="1209851"/>
                  <a:pt x="1655761" y="1252361"/>
                  <a:pt x="1654703" y="1291695"/>
                </a:cubicBezTo>
                <a:lnTo>
                  <a:pt x="1566863" y="1290108"/>
                </a:lnTo>
                <a:lnTo>
                  <a:pt x="1562100" y="1358900"/>
                </a:lnTo>
                <a:lnTo>
                  <a:pt x="1477433" y="1358900"/>
                </a:lnTo>
                <a:lnTo>
                  <a:pt x="1477433" y="1380067"/>
                </a:lnTo>
                <a:lnTo>
                  <a:pt x="1405466" y="1380067"/>
                </a:lnTo>
                <a:lnTo>
                  <a:pt x="1405466" y="1405467"/>
                </a:lnTo>
                <a:lnTo>
                  <a:pt x="1316566" y="1405467"/>
                </a:lnTo>
                <a:lnTo>
                  <a:pt x="1316566" y="1405467"/>
                </a:lnTo>
                <a:lnTo>
                  <a:pt x="1316566" y="1435100"/>
                </a:lnTo>
                <a:lnTo>
                  <a:pt x="1231900" y="1435100"/>
                </a:lnTo>
                <a:lnTo>
                  <a:pt x="1231900" y="1460500"/>
                </a:lnTo>
                <a:lnTo>
                  <a:pt x="1159933" y="1460500"/>
                </a:lnTo>
                <a:cubicBezTo>
                  <a:pt x="1159933" y="1499658"/>
                  <a:pt x="1163107" y="1543579"/>
                  <a:pt x="1163107" y="1582737"/>
                </a:cubicBezTo>
                <a:lnTo>
                  <a:pt x="1083733" y="1581150"/>
                </a:lnTo>
                <a:lnTo>
                  <a:pt x="1083733" y="1621367"/>
                </a:lnTo>
                <a:lnTo>
                  <a:pt x="990600" y="1621367"/>
                </a:lnTo>
                <a:cubicBezTo>
                  <a:pt x="991129" y="1653999"/>
                  <a:pt x="991659" y="1686631"/>
                  <a:pt x="992188" y="1719263"/>
                </a:cubicBezTo>
                <a:lnTo>
                  <a:pt x="920220" y="1719262"/>
                </a:lnTo>
                <a:lnTo>
                  <a:pt x="918633" y="1765300"/>
                </a:lnTo>
                <a:lnTo>
                  <a:pt x="823914" y="1766888"/>
                </a:lnTo>
                <a:cubicBezTo>
                  <a:pt x="823914" y="1799873"/>
                  <a:pt x="823912" y="1829682"/>
                  <a:pt x="823912" y="1862667"/>
                </a:cubicBezTo>
                <a:lnTo>
                  <a:pt x="740833" y="1862667"/>
                </a:lnTo>
                <a:lnTo>
                  <a:pt x="740833" y="1964267"/>
                </a:lnTo>
                <a:lnTo>
                  <a:pt x="660400" y="1964267"/>
                </a:lnTo>
                <a:lnTo>
                  <a:pt x="660400" y="1985433"/>
                </a:lnTo>
                <a:lnTo>
                  <a:pt x="584200" y="1985433"/>
                </a:lnTo>
                <a:lnTo>
                  <a:pt x="584200" y="2019300"/>
                </a:lnTo>
                <a:lnTo>
                  <a:pt x="491066" y="2019300"/>
                </a:lnTo>
                <a:lnTo>
                  <a:pt x="491066" y="2053167"/>
                </a:lnTo>
                <a:lnTo>
                  <a:pt x="419100" y="2053167"/>
                </a:lnTo>
                <a:lnTo>
                  <a:pt x="419100" y="2142067"/>
                </a:lnTo>
                <a:lnTo>
                  <a:pt x="331258" y="2145242"/>
                </a:lnTo>
                <a:cubicBezTo>
                  <a:pt x="330729" y="2161117"/>
                  <a:pt x="330199" y="2176992"/>
                  <a:pt x="329670" y="2192867"/>
                </a:cubicBezTo>
                <a:lnTo>
                  <a:pt x="258233" y="2192867"/>
                </a:lnTo>
                <a:lnTo>
                  <a:pt x="258233" y="2218267"/>
                </a:lnTo>
                <a:lnTo>
                  <a:pt x="165100" y="2218267"/>
                </a:lnTo>
                <a:lnTo>
                  <a:pt x="165100" y="2324100"/>
                </a:lnTo>
                <a:lnTo>
                  <a:pt x="88900" y="2324100"/>
                </a:lnTo>
                <a:lnTo>
                  <a:pt x="88900" y="2357967"/>
                </a:lnTo>
                <a:lnTo>
                  <a:pt x="0" y="2357967"/>
                </a:lnTo>
                <a:lnTo>
                  <a:pt x="0" y="252730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3" name="TextBox 312">
            <a:extLst>
              <a:ext uri="{FF2B5EF4-FFF2-40B4-BE49-F238E27FC236}">
                <a16:creationId xmlns:a16="http://schemas.microsoft.com/office/drawing/2014/main" id="{BEA45BB6-3D02-A7F2-0A1D-AC87D03A7440}"/>
              </a:ext>
            </a:extLst>
          </p:cNvPr>
          <p:cNvSpPr txBox="1"/>
          <p:nvPr/>
        </p:nvSpPr>
        <p:spPr bwMode="auto">
          <a:xfrm>
            <a:off x="7543896" y="2131186"/>
            <a:ext cx="1918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POSITIVE (22 events)</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SOFT/TEXT (118 events)</a:t>
            </a:r>
          </a:p>
        </p:txBody>
      </p:sp>
      <p:cxnSp>
        <p:nvCxnSpPr>
          <p:cNvPr id="314" name="Straight Connector 313">
            <a:extLst>
              <a:ext uri="{FF2B5EF4-FFF2-40B4-BE49-F238E27FC236}">
                <a16:creationId xmlns:a16="http://schemas.microsoft.com/office/drawing/2014/main" id="{2EF614D1-4B37-B859-0334-51F51D27AF6C}"/>
              </a:ext>
            </a:extLst>
          </p:cNvPr>
          <p:cNvCxnSpPr/>
          <p:nvPr/>
        </p:nvCxnSpPr>
        <p:spPr bwMode="auto">
          <a:xfrm>
            <a:off x="7214626" y="2285074"/>
            <a:ext cx="386080" cy="0"/>
          </a:xfrm>
          <a:prstGeom prst="line">
            <a:avLst/>
          </a:prstGeom>
          <a:noFill/>
          <a:ln w="28575" cap="flat" cmpd="sng" algn="ctr">
            <a:solidFill>
              <a:schemeClr val="accent1"/>
            </a:solidFill>
            <a:prstDash val="solid"/>
            <a:round/>
            <a:headEnd type="none" w="med" len="med"/>
            <a:tailEnd type="none" w="med" len="med"/>
          </a:ln>
          <a:effectLst/>
        </p:spPr>
      </p:cxnSp>
      <p:cxnSp>
        <p:nvCxnSpPr>
          <p:cNvPr id="315" name="Straight Connector 314">
            <a:extLst>
              <a:ext uri="{FF2B5EF4-FFF2-40B4-BE49-F238E27FC236}">
                <a16:creationId xmlns:a16="http://schemas.microsoft.com/office/drawing/2014/main" id="{96862989-EEFA-25AE-F0B5-FCD602ED0AFD}"/>
              </a:ext>
            </a:extLst>
          </p:cNvPr>
          <p:cNvCxnSpPr/>
          <p:nvPr/>
        </p:nvCxnSpPr>
        <p:spPr bwMode="auto">
          <a:xfrm>
            <a:off x="7214626" y="2496742"/>
            <a:ext cx="386080" cy="0"/>
          </a:xfrm>
          <a:prstGeom prst="line">
            <a:avLst/>
          </a:prstGeom>
          <a:noFill/>
          <a:ln w="28575" cap="flat" cmpd="sng" algn="ctr">
            <a:solidFill>
              <a:schemeClr val="accent3"/>
            </a:solidFill>
            <a:prstDash val="solid"/>
            <a:round/>
            <a:headEnd type="none" w="med" len="med"/>
            <a:tailEnd type="none" w="med" len="med"/>
          </a:ln>
          <a:effectLst/>
        </p:spPr>
      </p:cxnSp>
      <p:sp>
        <p:nvSpPr>
          <p:cNvPr id="316" name="TextBox 315">
            <a:extLst>
              <a:ext uri="{FF2B5EF4-FFF2-40B4-BE49-F238E27FC236}">
                <a16:creationId xmlns:a16="http://schemas.microsoft.com/office/drawing/2014/main" id="{115B243C-025D-5F2E-8005-C0346BC21D31}"/>
              </a:ext>
            </a:extLst>
          </p:cNvPr>
          <p:cNvSpPr txBox="1"/>
          <p:nvPr/>
        </p:nvSpPr>
        <p:spPr bwMode="auto">
          <a:xfrm>
            <a:off x="7127074" y="2570422"/>
            <a:ext cx="357001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Difference at 3 yr (POSITIVE minus SOFT/TEXT): -1.4%</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-3.5% to 1.0%)</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(POSITIVE vs SOFT/TEXT): 0.70</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0.44-1.12)</a:t>
            </a:r>
          </a:p>
        </p:txBody>
      </p:sp>
      <p:grpSp>
        <p:nvGrpSpPr>
          <p:cNvPr id="317" name="Group 316">
            <a:extLst>
              <a:ext uri="{FF2B5EF4-FFF2-40B4-BE49-F238E27FC236}">
                <a16:creationId xmlns:a16="http://schemas.microsoft.com/office/drawing/2014/main" id="{31BE0D15-5EE5-42DE-4CD1-C71E0665DB96}"/>
              </a:ext>
            </a:extLst>
          </p:cNvPr>
          <p:cNvGrpSpPr/>
          <p:nvPr/>
        </p:nvGrpSpPr>
        <p:grpSpPr>
          <a:xfrm>
            <a:off x="6948705" y="5696251"/>
            <a:ext cx="4423196" cy="307777"/>
            <a:chOff x="1278120" y="5247022"/>
            <a:chExt cx="4423196" cy="307777"/>
          </a:xfrm>
        </p:grpSpPr>
        <p:sp>
          <p:nvSpPr>
            <p:cNvPr id="318" name="TextBox 317">
              <a:extLst>
                <a:ext uri="{FF2B5EF4-FFF2-40B4-BE49-F238E27FC236}">
                  <a16:creationId xmlns:a16="http://schemas.microsoft.com/office/drawing/2014/main" id="{1A881396-83D7-A746-E98F-02CFA3E2B94C}"/>
                </a:ext>
              </a:extLst>
            </p:cNvPr>
            <p:cNvSpPr txBox="1"/>
            <p:nvPr/>
          </p:nvSpPr>
          <p:spPr bwMode="auto">
            <a:xfrm>
              <a:off x="1278120"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516</a:t>
              </a:r>
            </a:p>
          </p:txBody>
        </p:sp>
        <p:sp>
          <p:nvSpPr>
            <p:cNvPr id="319" name="TextBox 318">
              <a:extLst>
                <a:ext uri="{FF2B5EF4-FFF2-40B4-BE49-F238E27FC236}">
                  <a16:creationId xmlns:a16="http://schemas.microsoft.com/office/drawing/2014/main" id="{10F1656B-418B-60B2-FAB2-C6706E351A8E}"/>
                </a:ext>
              </a:extLst>
            </p:cNvPr>
            <p:cNvSpPr txBox="1"/>
            <p:nvPr/>
          </p:nvSpPr>
          <p:spPr bwMode="auto">
            <a:xfrm>
              <a:off x="2269224"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479</a:t>
              </a:r>
            </a:p>
          </p:txBody>
        </p:sp>
        <p:sp>
          <p:nvSpPr>
            <p:cNvPr id="320" name="TextBox 319">
              <a:extLst>
                <a:ext uri="{FF2B5EF4-FFF2-40B4-BE49-F238E27FC236}">
                  <a16:creationId xmlns:a16="http://schemas.microsoft.com/office/drawing/2014/main" id="{87BC92C8-75DA-EB99-6DAC-6BE19127B8CF}"/>
                </a:ext>
              </a:extLst>
            </p:cNvPr>
            <p:cNvSpPr txBox="1"/>
            <p:nvPr/>
          </p:nvSpPr>
          <p:spPr bwMode="auto">
            <a:xfrm>
              <a:off x="3260328"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428</a:t>
              </a:r>
            </a:p>
          </p:txBody>
        </p:sp>
        <p:sp>
          <p:nvSpPr>
            <p:cNvPr id="321" name="TextBox 320">
              <a:extLst>
                <a:ext uri="{FF2B5EF4-FFF2-40B4-BE49-F238E27FC236}">
                  <a16:creationId xmlns:a16="http://schemas.microsoft.com/office/drawing/2014/main" id="{A7476A47-A953-BDF7-34F7-E00FEFAC4639}"/>
                </a:ext>
              </a:extLst>
            </p:cNvPr>
            <p:cNvSpPr txBox="1"/>
            <p:nvPr/>
          </p:nvSpPr>
          <p:spPr bwMode="auto">
            <a:xfrm>
              <a:off x="4251432"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285</a:t>
              </a:r>
            </a:p>
          </p:txBody>
        </p:sp>
        <p:sp>
          <p:nvSpPr>
            <p:cNvPr id="322" name="TextBox 321">
              <a:extLst>
                <a:ext uri="{FF2B5EF4-FFF2-40B4-BE49-F238E27FC236}">
                  <a16:creationId xmlns:a16="http://schemas.microsoft.com/office/drawing/2014/main" id="{58ED04F9-2FA2-7263-E3A4-D539F78CC68A}"/>
                </a:ext>
              </a:extLst>
            </p:cNvPr>
            <p:cNvSpPr txBox="1"/>
            <p:nvPr/>
          </p:nvSpPr>
          <p:spPr bwMode="auto">
            <a:xfrm>
              <a:off x="5242536"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153</a:t>
              </a:r>
            </a:p>
          </p:txBody>
        </p:sp>
      </p:grpSp>
      <p:sp>
        <p:nvSpPr>
          <p:cNvPr id="323" name="TextBox 322">
            <a:extLst>
              <a:ext uri="{FF2B5EF4-FFF2-40B4-BE49-F238E27FC236}">
                <a16:creationId xmlns:a16="http://schemas.microsoft.com/office/drawing/2014/main" id="{07380A35-7A27-F25A-E26D-7BEFD82A64C7}"/>
              </a:ext>
            </a:extLst>
          </p:cNvPr>
          <p:cNvSpPr txBox="1"/>
          <p:nvPr/>
        </p:nvSpPr>
        <p:spPr bwMode="auto">
          <a:xfrm>
            <a:off x="6060219" y="5480808"/>
            <a:ext cx="150663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a:p>
            <a:pPr marL="0" marR="0" lvl="0" indent="0"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POSITIVE</a:t>
            </a:r>
          </a:p>
          <a:p>
            <a:pPr marL="0" marR="0" lvl="0" indent="0"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SOFT/TEXT</a:t>
            </a:r>
          </a:p>
        </p:txBody>
      </p:sp>
      <p:grpSp>
        <p:nvGrpSpPr>
          <p:cNvPr id="324" name="Group 323">
            <a:extLst>
              <a:ext uri="{FF2B5EF4-FFF2-40B4-BE49-F238E27FC236}">
                <a16:creationId xmlns:a16="http://schemas.microsoft.com/office/drawing/2014/main" id="{3ACDA89A-8939-FFFC-24E8-7AAA36CBE181}"/>
              </a:ext>
            </a:extLst>
          </p:cNvPr>
          <p:cNvGrpSpPr/>
          <p:nvPr/>
        </p:nvGrpSpPr>
        <p:grpSpPr>
          <a:xfrm>
            <a:off x="6903018" y="5912027"/>
            <a:ext cx="4468883" cy="307777"/>
            <a:chOff x="1232433" y="5247022"/>
            <a:chExt cx="4468883" cy="307777"/>
          </a:xfrm>
        </p:grpSpPr>
        <p:sp>
          <p:nvSpPr>
            <p:cNvPr id="325" name="TextBox 324">
              <a:extLst>
                <a:ext uri="{FF2B5EF4-FFF2-40B4-BE49-F238E27FC236}">
                  <a16:creationId xmlns:a16="http://schemas.microsoft.com/office/drawing/2014/main" id="{35B252D1-CEB5-E59C-AAC9-6E698CEA231E}"/>
                </a:ext>
              </a:extLst>
            </p:cNvPr>
            <p:cNvSpPr txBox="1"/>
            <p:nvPr/>
          </p:nvSpPr>
          <p:spPr bwMode="auto">
            <a:xfrm>
              <a:off x="1232433" y="5247022"/>
              <a:ext cx="5501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1499</a:t>
              </a:r>
            </a:p>
          </p:txBody>
        </p:sp>
        <p:sp>
          <p:nvSpPr>
            <p:cNvPr id="326" name="TextBox 325">
              <a:extLst>
                <a:ext uri="{FF2B5EF4-FFF2-40B4-BE49-F238E27FC236}">
                  <a16:creationId xmlns:a16="http://schemas.microsoft.com/office/drawing/2014/main" id="{C4B6ACA4-1001-8962-9355-4FBB4A6C126F}"/>
                </a:ext>
              </a:extLst>
            </p:cNvPr>
            <p:cNvSpPr txBox="1"/>
            <p:nvPr/>
          </p:nvSpPr>
          <p:spPr bwMode="auto">
            <a:xfrm>
              <a:off x="2223538" y="5247022"/>
              <a:ext cx="5501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1349</a:t>
              </a:r>
            </a:p>
          </p:txBody>
        </p:sp>
        <p:sp>
          <p:nvSpPr>
            <p:cNvPr id="327" name="TextBox 326">
              <a:extLst>
                <a:ext uri="{FF2B5EF4-FFF2-40B4-BE49-F238E27FC236}">
                  <a16:creationId xmlns:a16="http://schemas.microsoft.com/office/drawing/2014/main" id="{CCFE68FF-DFF6-FA93-A693-3B0FFC62157C}"/>
                </a:ext>
              </a:extLst>
            </p:cNvPr>
            <p:cNvSpPr txBox="1"/>
            <p:nvPr/>
          </p:nvSpPr>
          <p:spPr bwMode="auto">
            <a:xfrm>
              <a:off x="3214642" y="5247022"/>
              <a:ext cx="5501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1179</a:t>
              </a:r>
            </a:p>
          </p:txBody>
        </p:sp>
        <p:sp>
          <p:nvSpPr>
            <p:cNvPr id="328" name="TextBox 327">
              <a:extLst>
                <a:ext uri="{FF2B5EF4-FFF2-40B4-BE49-F238E27FC236}">
                  <a16:creationId xmlns:a16="http://schemas.microsoft.com/office/drawing/2014/main" id="{8767F13F-07F2-7C15-DE22-9C02EDF7CF47}"/>
                </a:ext>
              </a:extLst>
            </p:cNvPr>
            <p:cNvSpPr txBox="1"/>
            <p:nvPr/>
          </p:nvSpPr>
          <p:spPr bwMode="auto">
            <a:xfrm>
              <a:off x="4251432"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989</a:t>
              </a:r>
            </a:p>
          </p:txBody>
        </p:sp>
        <p:sp>
          <p:nvSpPr>
            <p:cNvPr id="329" name="TextBox 328">
              <a:extLst>
                <a:ext uri="{FF2B5EF4-FFF2-40B4-BE49-F238E27FC236}">
                  <a16:creationId xmlns:a16="http://schemas.microsoft.com/office/drawing/2014/main" id="{51FFDB6D-CF96-AC7F-A622-15F95CD3B974}"/>
                </a:ext>
              </a:extLst>
            </p:cNvPr>
            <p:cNvSpPr txBox="1"/>
            <p:nvPr/>
          </p:nvSpPr>
          <p:spPr bwMode="auto">
            <a:xfrm>
              <a:off x="5242536"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668</a:t>
              </a:r>
            </a:p>
          </p:txBody>
        </p:sp>
      </p:grpSp>
      <p:sp>
        <p:nvSpPr>
          <p:cNvPr id="330" name="TextBox 329">
            <a:extLst>
              <a:ext uri="{FF2B5EF4-FFF2-40B4-BE49-F238E27FC236}">
                <a16:creationId xmlns:a16="http://schemas.microsoft.com/office/drawing/2014/main" id="{3A3052A0-4339-2D6E-3EBB-C6BAB2622726}"/>
              </a:ext>
            </a:extLst>
          </p:cNvPr>
          <p:cNvSpPr txBox="1"/>
          <p:nvPr/>
        </p:nvSpPr>
        <p:spPr bwMode="auto">
          <a:xfrm>
            <a:off x="9861860" y="4319846"/>
            <a:ext cx="6415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4.5%</a:t>
            </a:r>
          </a:p>
        </p:txBody>
      </p:sp>
      <p:sp>
        <p:nvSpPr>
          <p:cNvPr id="331" name="Freeform: Shape 330">
            <a:extLst>
              <a:ext uri="{FF2B5EF4-FFF2-40B4-BE49-F238E27FC236}">
                <a16:creationId xmlns:a16="http://schemas.microsoft.com/office/drawing/2014/main" id="{00475E2E-B298-F3D1-0F22-C5D3B250860A}"/>
              </a:ext>
            </a:extLst>
          </p:cNvPr>
          <p:cNvSpPr/>
          <p:nvPr/>
        </p:nvSpPr>
        <p:spPr bwMode="auto">
          <a:xfrm>
            <a:off x="7372350" y="4273550"/>
            <a:ext cx="3782483" cy="946150"/>
          </a:xfrm>
          <a:custGeom>
            <a:avLst/>
            <a:gdLst>
              <a:gd name="connsiteX0" fmla="*/ 3829050 w 3829050"/>
              <a:gd name="connsiteY0" fmla="*/ 0 h 958850"/>
              <a:gd name="connsiteX1" fmla="*/ 3178175 w 3829050"/>
              <a:gd name="connsiteY1" fmla="*/ 0 h 958850"/>
              <a:gd name="connsiteX2" fmla="*/ 3178175 w 3829050"/>
              <a:gd name="connsiteY2" fmla="*/ 69850 h 958850"/>
              <a:gd name="connsiteX3" fmla="*/ 2428875 w 3829050"/>
              <a:gd name="connsiteY3" fmla="*/ 69850 h 958850"/>
              <a:gd name="connsiteX4" fmla="*/ 2428875 w 3829050"/>
              <a:gd name="connsiteY4" fmla="*/ 133350 h 958850"/>
              <a:gd name="connsiteX5" fmla="*/ 2343150 w 3829050"/>
              <a:gd name="connsiteY5" fmla="*/ 133350 h 958850"/>
              <a:gd name="connsiteX6" fmla="*/ 2343150 w 3829050"/>
              <a:gd name="connsiteY6" fmla="*/ 180975 h 958850"/>
              <a:gd name="connsiteX7" fmla="*/ 2171700 w 3829050"/>
              <a:gd name="connsiteY7" fmla="*/ 180975 h 958850"/>
              <a:gd name="connsiteX8" fmla="*/ 2171700 w 3829050"/>
              <a:gd name="connsiteY8" fmla="*/ 225425 h 958850"/>
              <a:gd name="connsiteX9" fmla="*/ 2019300 w 3829050"/>
              <a:gd name="connsiteY9" fmla="*/ 225425 h 958850"/>
              <a:gd name="connsiteX10" fmla="*/ 2019300 w 3829050"/>
              <a:gd name="connsiteY10" fmla="*/ 273050 h 958850"/>
              <a:gd name="connsiteX11" fmla="*/ 1755775 w 3829050"/>
              <a:gd name="connsiteY11" fmla="*/ 273050 h 958850"/>
              <a:gd name="connsiteX12" fmla="*/ 1755775 w 3829050"/>
              <a:gd name="connsiteY12" fmla="*/ 320675 h 958850"/>
              <a:gd name="connsiteX13" fmla="*/ 1511300 w 3829050"/>
              <a:gd name="connsiteY13" fmla="*/ 320675 h 958850"/>
              <a:gd name="connsiteX14" fmla="*/ 1511300 w 3829050"/>
              <a:gd name="connsiteY14" fmla="*/ 355600 h 958850"/>
              <a:gd name="connsiteX15" fmla="*/ 1422400 w 3829050"/>
              <a:gd name="connsiteY15" fmla="*/ 355600 h 958850"/>
              <a:gd name="connsiteX16" fmla="*/ 1422400 w 3829050"/>
              <a:gd name="connsiteY16" fmla="*/ 396875 h 958850"/>
              <a:gd name="connsiteX17" fmla="*/ 1174750 w 3829050"/>
              <a:gd name="connsiteY17" fmla="*/ 396875 h 958850"/>
              <a:gd name="connsiteX18" fmla="*/ 1174750 w 3829050"/>
              <a:gd name="connsiteY18" fmla="*/ 434975 h 958850"/>
              <a:gd name="connsiteX19" fmla="*/ 1082675 w 3829050"/>
              <a:gd name="connsiteY19" fmla="*/ 434975 h 958850"/>
              <a:gd name="connsiteX20" fmla="*/ 1082675 w 3829050"/>
              <a:gd name="connsiteY20" fmla="*/ 517525 h 958850"/>
              <a:gd name="connsiteX21" fmla="*/ 1006475 w 3829050"/>
              <a:gd name="connsiteY21" fmla="*/ 517525 h 958850"/>
              <a:gd name="connsiteX22" fmla="*/ 1006475 w 3829050"/>
              <a:gd name="connsiteY22" fmla="*/ 561975 h 958850"/>
              <a:gd name="connsiteX23" fmla="*/ 844550 w 3829050"/>
              <a:gd name="connsiteY23" fmla="*/ 561975 h 958850"/>
              <a:gd name="connsiteX24" fmla="*/ 844550 w 3829050"/>
              <a:gd name="connsiteY24" fmla="*/ 603250 h 958850"/>
              <a:gd name="connsiteX25" fmla="*/ 762000 w 3829050"/>
              <a:gd name="connsiteY25" fmla="*/ 603250 h 958850"/>
              <a:gd name="connsiteX26" fmla="*/ 762000 w 3829050"/>
              <a:gd name="connsiteY26" fmla="*/ 679450 h 958850"/>
              <a:gd name="connsiteX27" fmla="*/ 676275 w 3829050"/>
              <a:gd name="connsiteY27" fmla="*/ 679450 h 958850"/>
              <a:gd name="connsiteX28" fmla="*/ 676275 w 3829050"/>
              <a:gd name="connsiteY28" fmla="*/ 723900 h 958850"/>
              <a:gd name="connsiteX29" fmla="*/ 504825 w 3829050"/>
              <a:gd name="connsiteY29" fmla="*/ 723900 h 958850"/>
              <a:gd name="connsiteX30" fmla="*/ 504825 w 3829050"/>
              <a:gd name="connsiteY30" fmla="*/ 762000 h 958850"/>
              <a:gd name="connsiteX31" fmla="*/ 422275 w 3829050"/>
              <a:gd name="connsiteY31" fmla="*/ 762000 h 958850"/>
              <a:gd name="connsiteX32" fmla="*/ 422275 w 3829050"/>
              <a:gd name="connsiteY32" fmla="*/ 790575 h 958850"/>
              <a:gd name="connsiteX33" fmla="*/ 254000 w 3829050"/>
              <a:gd name="connsiteY33" fmla="*/ 790575 h 958850"/>
              <a:gd name="connsiteX34" fmla="*/ 254000 w 3829050"/>
              <a:gd name="connsiteY34" fmla="*/ 841375 h 958850"/>
              <a:gd name="connsiteX35" fmla="*/ 168275 w 3829050"/>
              <a:gd name="connsiteY35" fmla="*/ 841375 h 958850"/>
              <a:gd name="connsiteX36" fmla="*/ 168275 w 3829050"/>
              <a:gd name="connsiteY36" fmla="*/ 882650 h 958850"/>
              <a:gd name="connsiteX37" fmla="*/ 88900 w 3829050"/>
              <a:gd name="connsiteY37" fmla="*/ 882650 h 958850"/>
              <a:gd name="connsiteX38" fmla="*/ 88900 w 3829050"/>
              <a:gd name="connsiteY38" fmla="*/ 920750 h 958850"/>
              <a:gd name="connsiteX39" fmla="*/ 0 w 3829050"/>
              <a:gd name="connsiteY39" fmla="*/ 920750 h 958850"/>
              <a:gd name="connsiteX40" fmla="*/ 0 w 3829050"/>
              <a:gd name="connsiteY40" fmla="*/ 958850 h 95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29050" h="958850">
                <a:moveTo>
                  <a:pt x="3829050" y="0"/>
                </a:moveTo>
                <a:lnTo>
                  <a:pt x="3178175" y="0"/>
                </a:lnTo>
                <a:lnTo>
                  <a:pt x="3178175" y="69850"/>
                </a:lnTo>
                <a:lnTo>
                  <a:pt x="2428875" y="69850"/>
                </a:lnTo>
                <a:lnTo>
                  <a:pt x="2428875" y="133350"/>
                </a:lnTo>
                <a:lnTo>
                  <a:pt x="2343150" y="133350"/>
                </a:lnTo>
                <a:lnTo>
                  <a:pt x="2343150" y="180975"/>
                </a:lnTo>
                <a:lnTo>
                  <a:pt x="2171700" y="180975"/>
                </a:lnTo>
                <a:lnTo>
                  <a:pt x="2171700" y="225425"/>
                </a:lnTo>
                <a:lnTo>
                  <a:pt x="2019300" y="225425"/>
                </a:lnTo>
                <a:lnTo>
                  <a:pt x="2019300" y="273050"/>
                </a:lnTo>
                <a:lnTo>
                  <a:pt x="1755775" y="273050"/>
                </a:lnTo>
                <a:lnTo>
                  <a:pt x="1755775" y="320675"/>
                </a:lnTo>
                <a:lnTo>
                  <a:pt x="1511300" y="320675"/>
                </a:lnTo>
                <a:lnTo>
                  <a:pt x="1511300" y="355600"/>
                </a:lnTo>
                <a:lnTo>
                  <a:pt x="1422400" y="355600"/>
                </a:lnTo>
                <a:lnTo>
                  <a:pt x="1422400" y="396875"/>
                </a:lnTo>
                <a:lnTo>
                  <a:pt x="1174750" y="396875"/>
                </a:lnTo>
                <a:lnTo>
                  <a:pt x="1174750" y="434975"/>
                </a:lnTo>
                <a:lnTo>
                  <a:pt x="1082675" y="434975"/>
                </a:lnTo>
                <a:lnTo>
                  <a:pt x="1082675" y="517525"/>
                </a:lnTo>
                <a:lnTo>
                  <a:pt x="1006475" y="517525"/>
                </a:lnTo>
                <a:lnTo>
                  <a:pt x="1006475" y="561975"/>
                </a:lnTo>
                <a:lnTo>
                  <a:pt x="844550" y="561975"/>
                </a:lnTo>
                <a:lnTo>
                  <a:pt x="844550" y="603250"/>
                </a:lnTo>
                <a:lnTo>
                  <a:pt x="762000" y="603250"/>
                </a:lnTo>
                <a:lnTo>
                  <a:pt x="762000" y="679450"/>
                </a:lnTo>
                <a:lnTo>
                  <a:pt x="676275" y="679450"/>
                </a:lnTo>
                <a:lnTo>
                  <a:pt x="676275" y="723900"/>
                </a:lnTo>
                <a:lnTo>
                  <a:pt x="504825" y="723900"/>
                </a:lnTo>
                <a:lnTo>
                  <a:pt x="504825" y="762000"/>
                </a:lnTo>
                <a:lnTo>
                  <a:pt x="422275" y="762000"/>
                </a:lnTo>
                <a:lnTo>
                  <a:pt x="422275" y="790575"/>
                </a:lnTo>
                <a:lnTo>
                  <a:pt x="254000" y="790575"/>
                </a:lnTo>
                <a:lnTo>
                  <a:pt x="254000" y="841375"/>
                </a:lnTo>
                <a:lnTo>
                  <a:pt x="168275" y="841375"/>
                </a:lnTo>
                <a:lnTo>
                  <a:pt x="168275" y="882650"/>
                </a:lnTo>
                <a:lnTo>
                  <a:pt x="88900" y="882650"/>
                </a:lnTo>
                <a:lnTo>
                  <a:pt x="88900" y="920750"/>
                </a:lnTo>
                <a:lnTo>
                  <a:pt x="0" y="920750"/>
                </a:lnTo>
                <a:lnTo>
                  <a:pt x="0" y="95885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2" name="TextBox 331">
            <a:extLst>
              <a:ext uri="{FF2B5EF4-FFF2-40B4-BE49-F238E27FC236}">
                <a16:creationId xmlns:a16="http://schemas.microsoft.com/office/drawing/2014/main" id="{80376D6F-3AA1-F9CE-5D36-5028AA42AF29}"/>
              </a:ext>
            </a:extLst>
          </p:cNvPr>
          <p:cNvSpPr txBox="1"/>
          <p:nvPr/>
        </p:nvSpPr>
        <p:spPr bwMode="auto">
          <a:xfrm>
            <a:off x="9781146" y="3700454"/>
            <a:ext cx="6415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5.8%</a:t>
            </a:r>
          </a:p>
        </p:txBody>
      </p:sp>
      <p:sp>
        <p:nvSpPr>
          <p:cNvPr id="333" name="Freeform: Shape 332">
            <a:extLst>
              <a:ext uri="{FF2B5EF4-FFF2-40B4-BE49-F238E27FC236}">
                <a16:creationId xmlns:a16="http://schemas.microsoft.com/office/drawing/2014/main" id="{7DCD2F00-AC69-0206-2B15-477E9B45BD65}"/>
              </a:ext>
            </a:extLst>
          </p:cNvPr>
          <p:cNvSpPr/>
          <p:nvPr/>
        </p:nvSpPr>
        <p:spPr bwMode="auto">
          <a:xfrm>
            <a:off x="7286625" y="3727450"/>
            <a:ext cx="3863975" cy="1504950"/>
          </a:xfrm>
          <a:custGeom>
            <a:avLst/>
            <a:gdLst>
              <a:gd name="connsiteX0" fmla="*/ 0 w 3863975"/>
              <a:gd name="connsiteY0" fmla="*/ 1504950 h 1504950"/>
              <a:gd name="connsiteX1" fmla="*/ 0 w 3863975"/>
              <a:gd name="connsiteY1" fmla="*/ 1397000 h 1504950"/>
              <a:gd name="connsiteX2" fmla="*/ 85725 w 3863975"/>
              <a:gd name="connsiteY2" fmla="*/ 1397000 h 1504950"/>
              <a:gd name="connsiteX3" fmla="*/ 85725 w 3863975"/>
              <a:gd name="connsiteY3" fmla="*/ 1381125 h 1504950"/>
              <a:gd name="connsiteX4" fmla="*/ 158750 w 3863975"/>
              <a:gd name="connsiteY4" fmla="*/ 1381125 h 1504950"/>
              <a:gd name="connsiteX5" fmla="*/ 158750 w 3863975"/>
              <a:gd name="connsiteY5" fmla="*/ 1352550 h 1504950"/>
              <a:gd name="connsiteX6" fmla="*/ 336550 w 3863975"/>
              <a:gd name="connsiteY6" fmla="*/ 1352550 h 1504950"/>
              <a:gd name="connsiteX7" fmla="*/ 336550 w 3863975"/>
              <a:gd name="connsiteY7" fmla="*/ 1289050 h 1504950"/>
              <a:gd name="connsiteX8" fmla="*/ 406400 w 3863975"/>
              <a:gd name="connsiteY8" fmla="*/ 1289050 h 1504950"/>
              <a:gd name="connsiteX9" fmla="*/ 406400 w 3863975"/>
              <a:gd name="connsiteY9" fmla="*/ 1289050 h 1504950"/>
              <a:gd name="connsiteX10" fmla="*/ 406400 w 3863975"/>
              <a:gd name="connsiteY10" fmla="*/ 1247775 h 1504950"/>
              <a:gd name="connsiteX11" fmla="*/ 482600 w 3863975"/>
              <a:gd name="connsiteY11" fmla="*/ 1247775 h 1504950"/>
              <a:gd name="connsiteX12" fmla="*/ 482600 w 3863975"/>
              <a:gd name="connsiteY12" fmla="*/ 1219200 h 1504950"/>
              <a:gd name="connsiteX13" fmla="*/ 571500 w 3863975"/>
              <a:gd name="connsiteY13" fmla="*/ 1219200 h 1504950"/>
              <a:gd name="connsiteX14" fmla="*/ 571500 w 3863975"/>
              <a:gd name="connsiteY14" fmla="*/ 1181100 h 1504950"/>
              <a:gd name="connsiteX15" fmla="*/ 749300 w 3863975"/>
              <a:gd name="connsiteY15" fmla="*/ 1181100 h 1504950"/>
              <a:gd name="connsiteX16" fmla="*/ 749300 w 3863975"/>
              <a:gd name="connsiteY16" fmla="*/ 1133475 h 1504950"/>
              <a:gd name="connsiteX17" fmla="*/ 825500 w 3863975"/>
              <a:gd name="connsiteY17" fmla="*/ 1133475 h 1504950"/>
              <a:gd name="connsiteX18" fmla="*/ 825500 w 3863975"/>
              <a:gd name="connsiteY18" fmla="*/ 1044575 h 1504950"/>
              <a:gd name="connsiteX19" fmla="*/ 904875 w 3863975"/>
              <a:gd name="connsiteY19" fmla="*/ 1044575 h 1504950"/>
              <a:gd name="connsiteX20" fmla="*/ 904875 w 3863975"/>
              <a:gd name="connsiteY20" fmla="*/ 1022350 h 1504950"/>
              <a:gd name="connsiteX21" fmla="*/ 990600 w 3863975"/>
              <a:gd name="connsiteY21" fmla="*/ 1022350 h 1504950"/>
              <a:gd name="connsiteX22" fmla="*/ 990600 w 3863975"/>
              <a:gd name="connsiteY22" fmla="*/ 958850 h 1504950"/>
              <a:gd name="connsiteX23" fmla="*/ 1076325 w 3863975"/>
              <a:gd name="connsiteY23" fmla="*/ 958850 h 1504950"/>
              <a:gd name="connsiteX24" fmla="*/ 1063625 w 3863975"/>
              <a:gd name="connsiteY24" fmla="*/ 946150 h 1504950"/>
              <a:gd name="connsiteX25" fmla="*/ 1143000 w 3863975"/>
              <a:gd name="connsiteY25" fmla="*/ 946150 h 1504950"/>
              <a:gd name="connsiteX26" fmla="*/ 1143000 w 3863975"/>
              <a:gd name="connsiteY26" fmla="*/ 831850 h 1504950"/>
              <a:gd name="connsiteX27" fmla="*/ 1244600 w 3863975"/>
              <a:gd name="connsiteY27" fmla="*/ 831850 h 1504950"/>
              <a:gd name="connsiteX28" fmla="*/ 1244600 w 3863975"/>
              <a:gd name="connsiteY28" fmla="*/ 812800 h 1504950"/>
              <a:gd name="connsiteX29" fmla="*/ 1298575 w 3863975"/>
              <a:gd name="connsiteY29" fmla="*/ 812800 h 1504950"/>
              <a:gd name="connsiteX30" fmla="*/ 1298575 w 3863975"/>
              <a:gd name="connsiteY30" fmla="*/ 784225 h 1504950"/>
              <a:gd name="connsiteX31" fmla="*/ 1400175 w 3863975"/>
              <a:gd name="connsiteY31" fmla="*/ 784225 h 1504950"/>
              <a:gd name="connsiteX32" fmla="*/ 1400175 w 3863975"/>
              <a:gd name="connsiteY32" fmla="*/ 752475 h 1504950"/>
              <a:gd name="connsiteX33" fmla="*/ 1489075 w 3863975"/>
              <a:gd name="connsiteY33" fmla="*/ 752475 h 1504950"/>
              <a:gd name="connsiteX34" fmla="*/ 1489075 w 3863975"/>
              <a:gd name="connsiteY34" fmla="*/ 736600 h 1504950"/>
              <a:gd name="connsiteX35" fmla="*/ 1562100 w 3863975"/>
              <a:gd name="connsiteY35" fmla="*/ 736600 h 1504950"/>
              <a:gd name="connsiteX36" fmla="*/ 1562100 w 3863975"/>
              <a:gd name="connsiteY36" fmla="*/ 720725 h 1504950"/>
              <a:gd name="connsiteX37" fmla="*/ 1651000 w 3863975"/>
              <a:gd name="connsiteY37" fmla="*/ 720725 h 1504950"/>
              <a:gd name="connsiteX38" fmla="*/ 1651000 w 3863975"/>
              <a:gd name="connsiteY38" fmla="*/ 647700 h 1504950"/>
              <a:gd name="connsiteX39" fmla="*/ 1924050 w 3863975"/>
              <a:gd name="connsiteY39" fmla="*/ 647700 h 1504950"/>
              <a:gd name="connsiteX40" fmla="*/ 1924050 w 3863975"/>
              <a:gd name="connsiteY40" fmla="*/ 635000 h 1504950"/>
              <a:gd name="connsiteX41" fmla="*/ 1971675 w 3863975"/>
              <a:gd name="connsiteY41" fmla="*/ 635000 h 1504950"/>
              <a:gd name="connsiteX42" fmla="*/ 1971675 w 3863975"/>
              <a:gd name="connsiteY42" fmla="*/ 558800 h 1504950"/>
              <a:gd name="connsiteX43" fmla="*/ 2397125 w 3863975"/>
              <a:gd name="connsiteY43" fmla="*/ 558800 h 1504950"/>
              <a:gd name="connsiteX44" fmla="*/ 2397125 w 3863975"/>
              <a:gd name="connsiteY44" fmla="*/ 463550 h 1504950"/>
              <a:gd name="connsiteX45" fmla="*/ 2466975 w 3863975"/>
              <a:gd name="connsiteY45" fmla="*/ 463550 h 1504950"/>
              <a:gd name="connsiteX46" fmla="*/ 2466975 w 3863975"/>
              <a:gd name="connsiteY46" fmla="*/ 434975 h 1504950"/>
              <a:gd name="connsiteX47" fmla="*/ 2708275 w 3863975"/>
              <a:gd name="connsiteY47" fmla="*/ 434975 h 1504950"/>
              <a:gd name="connsiteX48" fmla="*/ 2708275 w 3863975"/>
              <a:gd name="connsiteY48" fmla="*/ 406400 h 1504950"/>
              <a:gd name="connsiteX49" fmla="*/ 2889250 w 3863975"/>
              <a:gd name="connsiteY49" fmla="*/ 406400 h 1504950"/>
              <a:gd name="connsiteX50" fmla="*/ 2889250 w 3863975"/>
              <a:gd name="connsiteY50" fmla="*/ 349250 h 1504950"/>
              <a:gd name="connsiteX51" fmla="*/ 2955925 w 3863975"/>
              <a:gd name="connsiteY51" fmla="*/ 349250 h 1504950"/>
              <a:gd name="connsiteX52" fmla="*/ 2955925 w 3863975"/>
              <a:gd name="connsiteY52" fmla="*/ 317500 h 1504950"/>
              <a:gd name="connsiteX53" fmla="*/ 3213100 w 3863975"/>
              <a:gd name="connsiteY53" fmla="*/ 317500 h 1504950"/>
              <a:gd name="connsiteX54" fmla="*/ 3213100 w 3863975"/>
              <a:gd name="connsiteY54" fmla="*/ 234950 h 1504950"/>
              <a:gd name="connsiteX55" fmla="*/ 3298825 w 3863975"/>
              <a:gd name="connsiteY55" fmla="*/ 234950 h 1504950"/>
              <a:gd name="connsiteX56" fmla="*/ 3298825 w 3863975"/>
              <a:gd name="connsiteY56" fmla="*/ 209550 h 1504950"/>
              <a:gd name="connsiteX57" fmla="*/ 3463925 w 3863975"/>
              <a:gd name="connsiteY57" fmla="*/ 209550 h 1504950"/>
              <a:gd name="connsiteX58" fmla="*/ 3463925 w 3863975"/>
              <a:gd name="connsiteY58" fmla="*/ 184150 h 1504950"/>
              <a:gd name="connsiteX59" fmla="*/ 3546475 w 3863975"/>
              <a:gd name="connsiteY59" fmla="*/ 184150 h 1504950"/>
              <a:gd name="connsiteX60" fmla="*/ 3546475 w 3863975"/>
              <a:gd name="connsiteY60" fmla="*/ 152400 h 1504950"/>
              <a:gd name="connsiteX61" fmla="*/ 3622675 w 3863975"/>
              <a:gd name="connsiteY61" fmla="*/ 152400 h 1504950"/>
              <a:gd name="connsiteX62" fmla="*/ 3622675 w 3863975"/>
              <a:gd name="connsiteY62" fmla="*/ 66675 h 1504950"/>
              <a:gd name="connsiteX63" fmla="*/ 3810000 w 3863975"/>
              <a:gd name="connsiteY63" fmla="*/ 66675 h 1504950"/>
              <a:gd name="connsiteX64" fmla="*/ 3797300 w 3863975"/>
              <a:gd name="connsiteY64" fmla="*/ 53975 h 1504950"/>
              <a:gd name="connsiteX65" fmla="*/ 3863975 w 3863975"/>
              <a:gd name="connsiteY65" fmla="*/ 53975 h 1504950"/>
              <a:gd name="connsiteX66" fmla="*/ 3863975 w 3863975"/>
              <a:gd name="connsiteY66" fmla="*/ 0 h 1504950"/>
              <a:gd name="connsiteX0" fmla="*/ 0 w 3863975"/>
              <a:gd name="connsiteY0" fmla="*/ 1504950 h 1504950"/>
              <a:gd name="connsiteX1" fmla="*/ 0 w 3863975"/>
              <a:gd name="connsiteY1" fmla="*/ 1397000 h 1504950"/>
              <a:gd name="connsiteX2" fmla="*/ 85725 w 3863975"/>
              <a:gd name="connsiteY2" fmla="*/ 1397000 h 1504950"/>
              <a:gd name="connsiteX3" fmla="*/ 85725 w 3863975"/>
              <a:gd name="connsiteY3" fmla="*/ 1381125 h 1504950"/>
              <a:gd name="connsiteX4" fmla="*/ 158750 w 3863975"/>
              <a:gd name="connsiteY4" fmla="*/ 1381125 h 1504950"/>
              <a:gd name="connsiteX5" fmla="*/ 158750 w 3863975"/>
              <a:gd name="connsiteY5" fmla="*/ 1352550 h 1504950"/>
              <a:gd name="connsiteX6" fmla="*/ 336550 w 3863975"/>
              <a:gd name="connsiteY6" fmla="*/ 1352550 h 1504950"/>
              <a:gd name="connsiteX7" fmla="*/ 336550 w 3863975"/>
              <a:gd name="connsiteY7" fmla="*/ 1289050 h 1504950"/>
              <a:gd name="connsiteX8" fmla="*/ 406400 w 3863975"/>
              <a:gd name="connsiteY8" fmla="*/ 1289050 h 1504950"/>
              <a:gd name="connsiteX9" fmla="*/ 406400 w 3863975"/>
              <a:gd name="connsiteY9" fmla="*/ 1289050 h 1504950"/>
              <a:gd name="connsiteX10" fmla="*/ 406400 w 3863975"/>
              <a:gd name="connsiteY10" fmla="*/ 1247775 h 1504950"/>
              <a:gd name="connsiteX11" fmla="*/ 482600 w 3863975"/>
              <a:gd name="connsiteY11" fmla="*/ 1247775 h 1504950"/>
              <a:gd name="connsiteX12" fmla="*/ 482600 w 3863975"/>
              <a:gd name="connsiteY12" fmla="*/ 1219200 h 1504950"/>
              <a:gd name="connsiteX13" fmla="*/ 571500 w 3863975"/>
              <a:gd name="connsiteY13" fmla="*/ 1219200 h 1504950"/>
              <a:gd name="connsiteX14" fmla="*/ 571500 w 3863975"/>
              <a:gd name="connsiteY14" fmla="*/ 1181100 h 1504950"/>
              <a:gd name="connsiteX15" fmla="*/ 749300 w 3863975"/>
              <a:gd name="connsiteY15" fmla="*/ 1181100 h 1504950"/>
              <a:gd name="connsiteX16" fmla="*/ 749300 w 3863975"/>
              <a:gd name="connsiteY16" fmla="*/ 1133475 h 1504950"/>
              <a:gd name="connsiteX17" fmla="*/ 825500 w 3863975"/>
              <a:gd name="connsiteY17" fmla="*/ 1133475 h 1504950"/>
              <a:gd name="connsiteX18" fmla="*/ 825500 w 3863975"/>
              <a:gd name="connsiteY18" fmla="*/ 1044575 h 1504950"/>
              <a:gd name="connsiteX19" fmla="*/ 904875 w 3863975"/>
              <a:gd name="connsiteY19" fmla="*/ 1044575 h 1504950"/>
              <a:gd name="connsiteX20" fmla="*/ 904875 w 3863975"/>
              <a:gd name="connsiteY20" fmla="*/ 1022350 h 1504950"/>
              <a:gd name="connsiteX21" fmla="*/ 990600 w 3863975"/>
              <a:gd name="connsiteY21" fmla="*/ 1022350 h 1504950"/>
              <a:gd name="connsiteX22" fmla="*/ 990600 w 3863975"/>
              <a:gd name="connsiteY22" fmla="*/ 958850 h 1504950"/>
              <a:gd name="connsiteX23" fmla="*/ 1076325 w 3863975"/>
              <a:gd name="connsiteY23" fmla="*/ 958850 h 1504950"/>
              <a:gd name="connsiteX24" fmla="*/ 1082675 w 3863975"/>
              <a:gd name="connsiteY24" fmla="*/ 947737 h 1504950"/>
              <a:gd name="connsiteX25" fmla="*/ 1143000 w 3863975"/>
              <a:gd name="connsiteY25" fmla="*/ 946150 h 1504950"/>
              <a:gd name="connsiteX26" fmla="*/ 1143000 w 3863975"/>
              <a:gd name="connsiteY26" fmla="*/ 831850 h 1504950"/>
              <a:gd name="connsiteX27" fmla="*/ 1244600 w 3863975"/>
              <a:gd name="connsiteY27" fmla="*/ 831850 h 1504950"/>
              <a:gd name="connsiteX28" fmla="*/ 1244600 w 3863975"/>
              <a:gd name="connsiteY28" fmla="*/ 812800 h 1504950"/>
              <a:gd name="connsiteX29" fmla="*/ 1298575 w 3863975"/>
              <a:gd name="connsiteY29" fmla="*/ 812800 h 1504950"/>
              <a:gd name="connsiteX30" fmla="*/ 1298575 w 3863975"/>
              <a:gd name="connsiteY30" fmla="*/ 784225 h 1504950"/>
              <a:gd name="connsiteX31" fmla="*/ 1400175 w 3863975"/>
              <a:gd name="connsiteY31" fmla="*/ 784225 h 1504950"/>
              <a:gd name="connsiteX32" fmla="*/ 1400175 w 3863975"/>
              <a:gd name="connsiteY32" fmla="*/ 752475 h 1504950"/>
              <a:gd name="connsiteX33" fmla="*/ 1489075 w 3863975"/>
              <a:gd name="connsiteY33" fmla="*/ 752475 h 1504950"/>
              <a:gd name="connsiteX34" fmla="*/ 1489075 w 3863975"/>
              <a:gd name="connsiteY34" fmla="*/ 736600 h 1504950"/>
              <a:gd name="connsiteX35" fmla="*/ 1562100 w 3863975"/>
              <a:gd name="connsiteY35" fmla="*/ 736600 h 1504950"/>
              <a:gd name="connsiteX36" fmla="*/ 1562100 w 3863975"/>
              <a:gd name="connsiteY36" fmla="*/ 720725 h 1504950"/>
              <a:gd name="connsiteX37" fmla="*/ 1651000 w 3863975"/>
              <a:gd name="connsiteY37" fmla="*/ 720725 h 1504950"/>
              <a:gd name="connsiteX38" fmla="*/ 1651000 w 3863975"/>
              <a:gd name="connsiteY38" fmla="*/ 647700 h 1504950"/>
              <a:gd name="connsiteX39" fmla="*/ 1924050 w 3863975"/>
              <a:gd name="connsiteY39" fmla="*/ 647700 h 1504950"/>
              <a:gd name="connsiteX40" fmla="*/ 1924050 w 3863975"/>
              <a:gd name="connsiteY40" fmla="*/ 635000 h 1504950"/>
              <a:gd name="connsiteX41" fmla="*/ 1971675 w 3863975"/>
              <a:gd name="connsiteY41" fmla="*/ 635000 h 1504950"/>
              <a:gd name="connsiteX42" fmla="*/ 1971675 w 3863975"/>
              <a:gd name="connsiteY42" fmla="*/ 558800 h 1504950"/>
              <a:gd name="connsiteX43" fmla="*/ 2397125 w 3863975"/>
              <a:gd name="connsiteY43" fmla="*/ 558800 h 1504950"/>
              <a:gd name="connsiteX44" fmla="*/ 2397125 w 3863975"/>
              <a:gd name="connsiteY44" fmla="*/ 463550 h 1504950"/>
              <a:gd name="connsiteX45" fmla="*/ 2466975 w 3863975"/>
              <a:gd name="connsiteY45" fmla="*/ 463550 h 1504950"/>
              <a:gd name="connsiteX46" fmla="*/ 2466975 w 3863975"/>
              <a:gd name="connsiteY46" fmla="*/ 434975 h 1504950"/>
              <a:gd name="connsiteX47" fmla="*/ 2708275 w 3863975"/>
              <a:gd name="connsiteY47" fmla="*/ 434975 h 1504950"/>
              <a:gd name="connsiteX48" fmla="*/ 2708275 w 3863975"/>
              <a:gd name="connsiteY48" fmla="*/ 406400 h 1504950"/>
              <a:gd name="connsiteX49" fmla="*/ 2889250 w 3863975"/>
              <a:gd name="connsiteY49" fmla="*/ 406400 h 1504950"/>
              <a:gd name="connsiteX50" fmla="*/ 2889250 w 3863975"/>
              <a:gd name="connsiteY50" fmla="*/ 349250 h 1504950"/>
              <a:gd name="connsiteX51" fmla="*/ 2955925 w 3863975"/>
              <a:gd name="connsiteY51" fmla="*/ 349250 h 1504950"/>
              <a:gd name="connsiteX52" fmla="*/ 2955925 w 3863975"/>
              <a:gd name="connsiteY52" fmla="*/ 317500 h 1504950"/>
              <a:gd name="connsiteX53" fmla="*/ 3213100 w 3863975"/>
              <a:gd name="connsiteY53" fmla="*/ 317500 h 1504950"/>
              <a:gd name="connsiteX54" fmla="*/ 3213100 w 3863975"/>
              <a:gd name="connsiteY54" fmla="*/ 234950 h 1504950"/>
              <a:gd name="connsiteX55" fmla="*/ 3298825 w 3863975"/>
              <a:gd name="connsiteY55" fmla="*/ 234950 h 1504950"/>
              <a:gd name="connsiteX56" fmla="*/ 3298825 w 3863975"/>
              <a:gd name="connsiteY56" fmla="*/ 209550 h 1504950"/>
              <a:gd name="connsiteX57" fmla="*/ 3463925 w 3863975"/>
              <a:gd name="connsiteY57" fmla="*/ 209550 h 1504950"/>
              <a:gd name="connsiteX58" fmla="*/ 3463925 w 3863975"/>
              <a:gd name="connsiteY58" fmla="*/ 184150 h 1504950"/>
              <a:gd name="connsiteX59" fmla="*/ 3546475 w 3863975"/>
              <a:gd name="connsiteY59" fmla="*/ 184150 h 1504950"/>
              <a:gd name="connsiteX60" fmla="*/ 3546475 w 3863975"/>
              <a:gd name="connsiteY60" fmla="*/ 152400 h 1504950"/>
              <a:gd name="connsiteX61" fmla="*/ 3622675 w 3863975"/>
              <a:gd name="connsiteY61" fmla="*/ 152400 h 1504950"/>
              <a:gd name="connsiteX62" fmla="*/ 3622675 w 3863975"/>
              <a:gd name="connsiteY62" fmla="*/ 66675 h 1504950"/>
              <a:gd name="connsiteX63" fmla="*/ 3810000 w 3863975"/>
              <a:gd name="connsiteY63" fmla="*/ 66675 h 1504950"/>
              <a:gd name="connsiteX64" fmla="*/ 3797300 w 3863975"/>
              <a:gd name="connsiteY64" fmla="*/ 53975 h 1504950"/>
              <a:gd name="connsiteX65" fmla="*/ 3863975 w 3863975"/>
              <a:gd name="connsiteY65" fmla="*/ 53975 h 1504950"/>
              <a:gd name="connsiteX66" fmla="*/ 3863975 w 3863975"/>
              <a:gd name="connsiteY66" fmla="*/ 0 h 1504950"/>
              <a:gd name="connsiteX0" fmla="*/ 0 w 3863975"/>
              <a:gd name="connsiteY0" fmla="*/ 1504950 h 1504950"/>
              <a:gd name="connsiteX1" fmla="*/ 0 w 3863975"/>
              <a:gd name="connsiteY1" fmla="*/ 1397000 h 1504950"/>
              <a:gd name="connsiteX2" fmla="*/ 85725 w 3863975"/>
              <a:gd name="connsiteY2" fmla="*/ 1397000 h 1504950"/>
              <a:gd name="connsiteX3" fmla="*/ 85725 w 3863975"/>
              <a:gd name="connsiteY3" fmla="*/ 1381125 h 1504950"/>
              <a:gd name="connsiteX4" fmla="*/ 158750 w 3863975"/>
              <a:gd name="connsiteY4" fmla="*/ 1381125 h 1504950"/>
              <a:gd name="connsiteX5" fmla="*/ 158750 w 3863975"/>
              <a:gd name="connsiteY5" fmla="*/ 1352550 h 1504950"/>
              <a:gd name="connsiteX6" fmla="*/ 336550 w 3863975"/>
              <a:gd name="connsiteY6" fmla="*/ 1352550 h 1504950"/>
              <a:gd name="connsiteX7" fmla="*/ 336550 w 3863975"/>
              <a:gd name="connsiteY7" fmla="*/ 1289050 h 1504950"/>
              <a:gd name="connsiteX8" fmla="*/ 406400 w 3863975"/>
              <a:gd name="connsiteY8" fmla="*/ 1289050 h 1504950"/>
              <a:gd name="connsiteX9" fmla="*/ 406400 w 3863975"/>
              <a:gd name="connsiteY9" fmla="*/ 1289050 h 1504950"/>
              <a:gd name="connsiteX10" fmla="*/ 406400 w 3863975"/>
              <a:gd name="connsiteY10" fmla="*/ 1247775 h 1504950"/>
              <a:gd name="connsiteX11" fmla="*/ 482600 w 3863975"/>
              <a:gd name="connsiteY11" fmla="*/ 1247775 h 1504950"/>
              <a:gd name="connsiteX12" fmla="*/ 482600 w 3863975"/>
              <a:gd name="connsiteY12" fmla="*/ 1219200 h 1504950"/>
              <a:gd name="connsiteX13" fmla="*/ 571500 w 3863975"/>
              <a:gd name="connsiteY13" fmla="*/ 1219200 h 1504950"/>
              <a:gd name="connsiteX14" fmla="*/ 571500 w 3863975"/>
              <a:gd name="connsiteY14" fmla="*/ 1181100 h 1504950"/>
              <a:gd name="connsiteX15" fmla="*/ 749300 w 3863975"/>
              <a:gd name="connsiteY15" fmla="*/ 1181100 h 1504950"/>
              <a:gd name="connsiteX16" fmla="*/ 749300 w 3863975"/>
              <a:gd name="connsiteY16" fmla="*/ 1133475 h 1504950"/>
              <a:gd name="connsiteX17" fmla="*/ 825500 w 3863975"/>
              <a:gd name="connsiteY17" fmla="*/ 1133475 h 1504950"/>
              <a:gd name="connsiteX18" fmla="*/ 825500 w 3863975"/>
              <a:gd name="connsiteY18" fmla="*/ 1044575 h 1504950"/>
              <a:gd name="connsiteX19" fmla="*/ 904875 w 3863975"/>
              <a:gd name="connsiteY19" fmla="*/ 1044575 h 1504950"/>
              <a:gd name="connsiteX20" fmla="*/ 904875 w 3863975"/>
              <a:gd name="connsiteY20" fmla="*/ 1022350 h 1504950"/>
              <a:gd name="connsiteX21" fmla="*/ 990600 w 3863975"/>
              <a:gd name="connsiteY21" fmla="*/ 1022350 h 1504950"/>
              <a:gd name="connsiteX22" fmla="*/ 990600 w 3863975"/>
              <a:gd name="connsiteY22" fmla="*/ 958850 h 1504950"/>
              <a:gd name="connsiteX23" fmla="*/ 1076325 w 3863975"/>
              <a:gd name="connsiteY23" fmla="*/ 958850 h 1504950"/>
              <a:gd name="connsiteX24" fmla="*/ 1076325 w 3863975"/>
              <a:gd name="connsiteY24" fmla="*/ 947737 h 1504950"/>
              <a:gd name="connsiteX25" fmla="*/ 1143000 w 3863975"/>
              <a:gd name="connsiteY25" fmla="*/ 946150 h 1504950"/>
              <a:gd name="connsiteX26" fmla="*/ 1143000 w 3863975"/>
              <a:gd name="connsiteY26" fmla="*/ 831850 h 1504950"/>
              <a:gd name="connsiteX27" fmla="*/ 1244600 w 3863975"/>
              <a:gd name="connsiteY27" fmla="*/ 831850 h 1504950"/>
              <a:gd name="connsiteX28" fmla="*/ 1244600 w 3863975"/>
              <a:gd name="connsiteY28" fmla="*/ 812800 h 1504950"/>
              <a:gd name="connsiteX29" fmla="*/ 1298575 w 3863975"/>
              <a:gd name="connsiteY29" fmla="*/ 812800 h 1504950"/>
              <a:gd name="connsiteX30" fmla="*/ 1298575 w 3863975"/>
              <a:gd name="connsiteY30" fmla="*/ 784225 h 1504950"/>
              <a:gd name="connsiteX31" fmla="*/ 1400175 w 3863975"/>
              <a:gd name="connsiteY31" fmla="*/ 784225 h 1504950"/>
              <a:gd name="connsiteX32" fmla="*/ 1400175 w 3863975"/>
              <a:gd name="connsiteY32" fmla="*/ 752475 h 1504950"/>
              <a:gd name="connsiteX33" fmla="*/ 1489075 w 3863975"/>
              <a:gd name="connsiteY33" fmla="*/ 752475 h 1504950"/>
              <a:gd name="connsiteX34" fmla="*/ 1489075 w 3863975"/>
              <a:gd name="connsiteY34" fmla="*/ 736600 h 1504950"/>
              <a:gd name="connsiteX35" fmla="*/ 1562100 w 3863975"/>
              <a:gd name="connsiteY35" fmla="*/ 736600 h 1504950"/>
              <a:gd name="connsiteX36" fmla="*/ 1562100 w 3863975"/>
              <a:gd name="connsiteY36" fmla="*/ 720725 h 1504950"/>
              <a:gd name="connsiteX37" fmla="*/ 1651000 w 3863975"/>
              <a:gd name="connsiteY37" fmla="*/ 720725 h 1504950"/>
              <a:gd name="connsiteX38" fmla="*/ 1651000 w 3863975"/>
              <a:gd name="connsiteY38" fmla="*/ 647700 h 1504950"/>
              <a:gd name="connsiteX39" fmla="*/ 1924050 w 3863975"/>
              <a:gd name="connsiteY39" fmla="*/ 647700 h 1504950"/>
              <a:gd name="connsiteX40" fmla="*/ 1924050 w 3863975"/>
              <a:gd name="connsiteY40" fmla="*/ 635000 h 1504950"/>
              <a:gd name="connsiteX41" fmla="*/ 1971675 w 3863975"/>
              <a:gd name="connsiteY41" fmla="*/ 635000 h 1504950"/>
              <a:gd name="connsiteX42" fmla="*/ 1971675 w 3863975"/>
              <a:gd name="connsiteY42" fmla="*/ 558800 h 1504950"/>
              <a:gd name="connsiteX43" fmla="*/ 2397125 w 3863975"/>
              <a:gd name="connsiteY43" fmla="*/ 558800 h 1504950"/>
              <a:gd name="connsiteX44" fmla="*/ 2397125 w 3863975"/>
              <a:gd name="connsiteY44" fmla="*/ 463550 h 1504950"/>
              <a:gd name="connsiteX45" fmla="*/ 2466975 w 3863975"/>
              <a:gd name="connsiteY45" fmla="*/ 463550 h 1504950"/>
              <a:gd name="connsiteX46" fmla="*/ 2466975 w 3863975"/>
              <a:gd name="connsiteY46" fmla="*/ 434975 h 1504950"/>
              <a:gd name="connsiteX47" fmla="*/ 2708275 w 3863975"/>
              <a:gd name="connsiteY47" fmla="*/ 434975 h 1504950"/>
              <a:gd name="connsiteX48" fmla="*/ 2708275 w 3863975"/>
              <a:gd name="connsiteY48" fmla="*/ 406400 h 1504950"/>
              <a:gd name="connsiteX49" fmla="*/ 2889250 w 3863975"/>
              <a:gd name="connsiteY49" fmla="*/ 406400 h 1504950"/>
              <a:gd name="connsiteX50" fmla="*/ 2889250 w 3863975"/>
              <a:gd name="connsiteY50" fmla="*/ 349250 h 1504950"/>
              <a:gd name="connsiteX51" fmla="*/ 2955925 w 3863975"/>
              <a:gd name="connsiteY51" fmla="*/ 349250 h 1504950"/>
              <a:gd name="connsiteX52" fmla="*/ 2955925 w 3863975"/>
              <a:gd name="connsiteY52" fmla="*/ 317500 h 1504950"/>
              <a:gd name="connsiteX53" fmla="*/ 3213100 w 3863975"/>
              <a:gd name="connsiteY53" fmla="*/ 317500 h 1504950"/>
              <a:gd name="connsiteX54" fmla="*/ 3213100 w 3863975"/>
              <a:gd name="connsiteY54" fmla="*/ 234950 h 1504950"/>
              <a:gd name="connsiteX55" fmla="*/ 3298825 w 3863975"/>
              <a:gd name="connsiteY55" fmla="*/ 234950 h 1504950"/>
              <a:gd name="connsiteX56" fmla="*/ 3298825 w 3863975"/>
              <a:gd name="connsiteY56" fmla="*/ 209550 h 1504950"/>
              <a:gd name="connsiteX57" fmla="*/ 3463925 w 3863975"/>
              <a:gd name="connsiteY57" fmla="*/ 209550 h 1504950"/>
              <a:gd name="connsiteX58" fmla="*/ 3463925 w 3863975"/>
              <a:gd name="connsiteY58" fmla="*/ 184150 h 1504950"/>
              <a:gd name="connsiteX59" fmla="*/ 3546475 w 3863975"/>
              <a:gd name="connsiteY59" fmla="*/ 184150 h 1504950"/>
              <a:gd name="connsiteX60" fmla="*/ 3546475 w 3863975"/>
              <a:gd name="connsiteY60" fmla="*/ 152400 h 1504950"/>
              <a:gd name="connsiteX61" fmla="*/ 3622675 w 3863975"/>
              <a:gd name="connsiteY61" fmla="*/ 152400 h 1504950"/>
              <a:gd name="connsiteX62" fmla="*/ 3622675 w 3863975"/>
              <a:gd name="connsiteY62" fmla="*/ 66675 h 1504950"/>
              <a:gd name="connsiteX63" fmla="*/ 3810000 w 3863975"/>
              <a:gd name="connsiteY63" fmla="*/ 66675 h 1504950"/>
              <a:gd name="connsiteX64" fmla="*/ 3797300 w 3863975"/>
              <a:gd name="connsiteY64" fmla="*/ 53975 h 1504950"/>
              <a:gd name="connsiteX65" fmla="*/ 3863975 w 3863975"/>
              <a:gd name="connsiteY65" fmla="*/ 53975 h 1504950"/>
              <a:gd name="connsiteX66" fmla="*/ 3863975 w 3863975"/>
              <a:gd name="connsiteY66" fmla="*/ 0 h 1504950"/>
              <a:gd name="connsiteX0" fmla="*/ 0 w 3863975"/>
              <a:gd name="connsiteY0" fmla="*/ 1504950 h 1504950"/>
              <a:gd name="connsiteX1" fmla="*/ 0 w 3863975"/>
              <a:gd name="connsiteY1" fmla="*/ 1397000 h 1504950"/>
              <a:gd name="connsiteX2" fmla="*/ 85725 w 3863975"/>
              <a:gd name="connsiteY2" fmla="*/ 1397000 h 1504950"/>
              <a:gd name="connsiteX3" fmla="*/ 85725 w 3863975"/>
              <a:gd name="connsiteY3" fmla="*/ 1381125 h 1504950"/>
              <a:gd name="connsiteX4" fmla="*/ 158750 w 3863975"/>
              <a:gd name="connsiteY4" fmla="*/ 1381125 h 1504950"/>
              <a:gd name="connsiteX5" fmla="*/ 158750 w 3863975"/>
              <a:gd name="connsiteY5" fmla="*/ 1352550 h 1504950"/>
              <a:gd name="connsiteX6" fmla="*/ 336550 w 3863975"/>
              <a:gd name="connsiteY6" fmla="*/ 1352550 h 1504950"/>
              <a:gd name="connsiteX7" fmla="*/ 336550 w 3863975"/>
              <a:gd name="connsiteY7" fmla="*/ 1289050 h 1504950"/>
              <a:gd name="connsiteX8" fmla="*/ 406400 w 3863975"/>
              <a:gd name="connsiteY8" fmla="*/ 1289050 h 1504950"/>
              <a:gd name="connsiteX9" fmla="*/ 406400 w 3863975"/>
              <a:gd name="connsiteY9" fmla="*/ 1289050 h 1504950"/>
              <a:gd name="connsiteX10" fmla="*/ 406400 w 3863975"/>
              <a:gd name="connsiteY10" fmla="*/ 1247775 h 1504950"/>
              <a:gd name="connsiteX11" fmla="*/ 482600 w 3863975"/>
              <a:gd name="connsiteY11" fmla="*/ 1247775 h 1504950"/>
              <a:gd name="connsiteX12" fmla="*/ 482600 w 3863975"/>
              <a:gd name="connsiteY12" fmla="*/ 1219200 h 1504950"/>
              <a:gd name="connsiteX13" fmla="*/ 571500 w 3863975"/>
              <a:gd name="connsiteY13" fmla="*/ 1219200 h 1504950"/>
              <a:gd name="connsiteX14" fmla="*/ 571500 w 3863975"/>
              <a:gd name="connsiteY14" fmla="*/ 1181100 h 1504950"/>
              <a:gd name="connsiteX15" fmla="*/ 749300 w 3863975"/>
              <a:gd name="connsiteY15" fmla="*/ 1181100 h 1504950"/>
              <a:gd name="connsiteX16" fmla="*/ 749300 w 3863975"/>
              <a:gd name="connsiteY16" fmla="*/ 1133475 h 1504950"/>
              <a:gd name="connsiteX17" fmla="*/ 825500 w 3863975"/>
              <a:gd name="connsiteY17" fmla="*/ 1133475 h 1504950"/>
              <a:gd name="connsiteX18" fmla="*/ 825500 w 3863975"/>
              <a:gd name="connsiteY18" fmla="*/ 1044575 h 1504950"/>
              <a:gd name="connsiteX19" fmla="*/ 904875 w 3863975"/>
              <a:gd name="connsiteY19" fmla="*/ 1044575 h 1504950"/>
              <a:gd name="connsiteX20" fmla="*/ 904875 w 3863975"/>
              <a:gd name="connsiteY20" fmla="*/ 1022350 h 1504950"/>
              <a:gd name="connsiteX21" fmla="*/ 990600 w 3863975"/>
              <a:gd name="connsiteY21" fmla="*/ 1022350 h 1504950"/>
              <a:gd name="connsiteX22" fmla="*/ 990600 w 3863975"/>
              <a:gd name="connsiteY22" fmla="*/ 958850 h 1504950"/>
              <a:gd name="connsiteX23" fmla="*/ 1076325 w 3863975"/>
              <a:gd name="connsiteY23" fmla="*/ 958850 h 1504950"/>
              <a:gd name="connsiteX24" fmla="*/ 1076325 w 3863975"/>
              <a:gd name="connsiteY24" fmla="*/ 947737 h 1504950"/>
              <a:gd name="connsiteX25" fmla="*/ 1143000 w 3863975"/>
              <a:gd name="connsiteY25" fmla="*/ 946150 h 1504950"/>
              <a:gd name="connsiteX26" fmla="*/ 1143000 w 3863975"/>
              <a:gd name="connsiteY26" fmla="*/ 831850 h 1504950"/>
              <a:gd name="connsiteX27" fmla="*/ 1244600 w 3863975"/>
              <a:gd name="connsiteY27" fmla="*/ 831850 h 1504950"/>
              <a:gd name="connsiteX28" fmla="*/ 1244600 w 3863975"/>
              <a:gd name="connsiteY28" fmla="*/ 812800 h 1504950"/>
              <a:gd name="connsiteX29" fmla="*/ 1298575 w 3863975"/>
              <a:gd name="connsiteY29" fmla="*/ 812800 h 1504950"/>
              <a:gd name="connsiteX30" fmla="*/ 1298575 w 3863975"/>
              <a:gd name="connsiteY30" fmla="*/ 784225 h 1504950"/>
              <a:gd name="connsiteX31" fmla="*/ 1400175 w 3863975"/>
              <a:gd name="connsiteY31" fmla="*/ 784225 h 1504950"/>
              <a:gd name="connsiteX32" fmla="*/ 1400175 w 3863975"/>
              <a:gd name="connsiteY32" fmla="*/ 752475 h 1504950"/>
              <a:gd name="connsiteX33" fmla="*/ 1489075 w 3863975"/>
              <a:gd name="connsiteY33" fmla="*/ 752475 h 1504950"/>
              <a:gd name="connsiteX34" fmla="*/ 1489075 w 3863975"/>
              <a:gd name="connsiteY34" fmla="*/ 736600 h 1504950"/>
              <a:gd name="connsiteX35" fmla="*/ 1562100 w 3863975"/>
              <a:gd name="connsiteY35" fmla="*/ 736600 h 1504950"/>
              <a:gd name="connsiteX36" fmla="*/ 1562100 w 3863975"/>
              <a:gd name="connsiteY36" fmla="*/ 720725 h 1504950"/>
              <a:gd name="connsiteX37" fmla="*/ 1651000 w 3863975"/>
              <a:gd name="connsiteY37" fmla="*/ 720725 h 1504950"/>
              <a:gd name="connsiteX38" fmla="*/ 1647825 w 3863975"/>
              <a:gd name="connsiteY38" fmla="*/ 655638 h 1504950"/>
              <a:gd name="connsiteX39" fmla="*/ 1924050 w 3863975"/>
              <a:gd name="connsiteY39" fmla="*/ 647700 h 1504950"/>
              <a:gd name="connsiteX40" fmla="*/ 1924050 w 3863975"/>
              <a:gd name="connsiteY40" fmla="*/ 635000 h 1504950"/>
              <a:gd name="connsiteX41" fmla="*/ 1971675 w 3863975"/>
              <a:gd name="connsiteY41" fmla="*/ 635000 h 1504950"/>
              <a:gd name="connsiteX42" fmla="*/ 1971675 w 3863975"/>
              <a:gd name="connsiteY42" fmla="*/ 558800 h 1504950"/>
              <a:gd name="connsiteX43" fmla="*/ 2397125 w 3863975"/>
              <a:gd name="connsiteY43" fmla="*/ 558800 h 1504950"/>
              <a:gd name="connsiteX44" fmla="*/ 2397125 w 3863975"/>
              <a:gd name="connsiteY44" fmla="*/ 463550 h 1504950"/>
              <a:gd name="connsiteX45" fmla="*/ 2466975 w 3863975"/>
              <a:gd name="connsiteY45" fmla="*/ 463550 h 1504950"/>
              <a:gd name="connsiteX46" fmla="*/ 2466975 w 3863975"/>
              <a:gd name="connsiteY46" fmla="*/ 434975 h 1504950"/>
              <a:gd name="connsiteX47" fmla="*/ 2708275 w 3863975"/>
              <a:gd name="connsiteY47" fmla="*/ 434975 h 1504950"/>
              <a:gd name="connsiteX48" fmla="*/ 2708275 w 3863975"/>
              <a:gd name="connsiteY48" fmla="*/ 406400 h 1504950"/>
              <a:gd name="connsiteX49" fmla="*/ 2889250 w 3863975"/>
              <a:gd name="connsiteY49" fmla="*/ 406400 h 1504950"/>
              <a:gd name="connsiteX50" fmla="*/ 2889250 w 3863975"/>
              <a:gd name="connsiteY50" fmla="*/ 349250 h 1504950"/>
              <a:gd name="connsiteX51" fmla="*/ 2955925 w 3863975"/>
              <a:gd name="connsiteY51" fmla="*/ 349250 h 1504950"/>
              <a:gd name="connsiteX52" fmla="*/ 2955925 w 3863975"/>
              <a:gd name="connsiteY52" fmla="*/ 317500 h 1504950"/>
              <a:gd name="connsiteX53" fmla="*/ 3213100 w 3863975"/>
              <a:gd name="connsiteY53" fmla="*/ 317500 h 1504950"/>
              <a:gd name="connsiteX54" fmla="*/ 3213100 w 3863975"/>
              <a:gd name="connsiteY54" fmla="*/ 234950 h 1504950"/>
              <a:gd name="connsiteX55" fmla="*/ 3298825 w 3863975"/>
              <a:gd name="connsiteY55" fmla="*/ 234950 h 1504950"/>
              <a:gd name="connsiteX56" fmla="*/ 3298825 w 3863975"/>
              <a:gd name="connsiteY56" fmla="*/ 209550 h 1504950"/>
              <a:gd name="connsiteX57" fmla="*/ 3463925 w 3863975"/>
              <a:gd name="connsiteY57" fmla="*/ 209550 h 1504950"/>
              <a:gd name="connsiteX58" fmla="*/ 3463925 w 3863975"/>
              <a:gd name="connsiteY58" fmla="*/ 184150 h 1504950"/>
              <a:gd name="connsiteX59" fmla="*/ 3546475 w 3863975"/>
              <a:gd name="connsiteY59" fmla="*/ 184150 h 1504950"/>
              <a:gd name="connsiteX60" fmla="*/ 3546475 w 3863975"/>
              <a:gd name="connsiteY60" fmla="*/ 152400 h 1504950"/>
              <a:gd name="connsiteX61" fmla="*/ 3622675 w 3863975"/>
              <a:gd name="connsiteY61" fmla="*/ 152400 h 1504950"/>
              <a:gd name="connsiteX62" fmla="*/ 3622675 w 3863975"/>
              <a:gd name="connsiteY62" fmla="*/ 66675 h 1504950"/>
              <a:gd name="connsiteX63" fmla="*/ 3810000 w 3863975"/>
              <a:gd name="connsiteY63" fmla="*/ 66675 h 1504950"/>
              <a:gd name="connsiteX64" fmla="*/ 3797300 w 3863975"/>
              <a:gd name="connsiteY64" fmla="*/ 53975 h 1504950"/>
              <a:gd name="connsiteX65" fmla="*/ 3863975 w 3863975"/>
              <a:gd name="connsiteY65" fmla="*/ 53975 h 1504950"/>
              <a:gd name="connsiteX66" fmla="*/ 3863975 w 3863975"/>
              <a:gd name="connsiteY66" fmla="*/ 0 h 1504950"/>
              <a:gd name="connsiteX0" fmla="*/ 0 w 3863975"/>
              <a:gd name="connsiteY0" fmla="*/ 1504950 h 1504950"/>
              <a:gd name="connsiteX1" fmla="*/ 0 w 3863975"/>
              <a:gd name="connsiteY1" fmla="*/ 1397000 h 1504950"/>
              <a:gd name="connsiteX2" fmla="*/ 85725 w 3863975"/>
              <a:gd name="connsiteY2" fmla="*/ 1397000 h 1504950"/>
              <a:gd name="connsiteX3" fmla="*/ 85725 w 3863975"/>
              <a:gd name="connsiteY3" fmla="*/ 1381125 h 1504950"/>
              <a:gd name="connsiteX4" fmla="*/ 158750 w 3863975"/>
              <a:gd name="connsiteY4" fmla="*/ 1381125 h 1504950"/>
              <a:gd name="connsiteX5" fmla="*/ 158750 w 3863975"/>
              <a:gd name="connsiteY5" fmla="*/ 1352550 h 1504950"/>
              <a:gd name="connsiteX6" fmla="*/ 336550 w 3863975"/>
              <a:gd name="connsiteY6" fmla="*/ 1352550 h 1504950"/>
              <a:gd name="connsiteX7" fmla="*/ 336550 w 3863975"/>
              <a:gd name="connsiteY7" fmla="*/ 1289050 h 1504950"/>
              <a:gd name="connsiteX8" fmla="*/ 406400 w 3863975"/>
              <a:gd name="connsiteY8" fmla="*/ 1289050 h 1504950"/>
              <a:gd name="connsiteX9" fmla="*/ 406400 w 3863975"/>
              <a:gd name="connsiteY9" fmla="*/ 1289050 h 1504950"/>
              <a:gd name="connsiteX10" fmla="*/ 406400 w 3863975"/>
              <a:gd name="connsiteY10" fmla="*/ 1247775 h 1504950"/>
              <a:gd name="connsiteX11" fmla="*/ 482600 w 3863975"/>
              <a:gd name="connsiteY11" fmla="*/ 1247775 h 1504950"/>
              <a:gd name="connsiteX12" fmla="*/ 482600 w 3863975"/>
              <a:gd name="connsiteY12" fmla="*/ 1219200 h 1504950"/>
              <a:gd name="connsiteX13" fmla="*/ 571500 w 3863975"/>
              <a:gd name="connsiteY13" fmla="*/ 1219200 h 1504950"/>
              <a:gd name="connsiteX14" fmla="*/ 571500 w 3863975"/>
              <a:gd name="connsiteY14" fmla="*/ 1181100 h 1504950"/>
              <a:gd name="connsiteX15" fmla="*/ 749300 w 3863975"/>
              <a:gd name="connsiteY15" fmla="*/ 1181100 h 1504950"/>
              <a:gd name="connsiteX16" fmla="*/ 749300 w 3863975"/>
              <a:gd name="connsiteY16" fmla="*/ 1133475 h 1504950"/>
              <a:gd name="connsiteX17" fmla="*/ 825500 w 3863975"/>
              <a:gd name="connsiteY17" fmla="*/ 1133475 h 1504950"/>
              <a:gd name="connsiteX18" fmla="*/ 825500 w 3863975"/>
              <a:gd name="connsiteY18" fmla="*/ 1044575 h 1504950"/>
              <a:gd name="connsiteX19" fmla="*/ 904875 w 3863975"/>
              <a:gd name="connsiteY19" fmla="*/ 1044575 h 1504950"/>
              <a:gd name="connsiteX20" fmla="*/ 904875 w 3863975"/>
              <a:gd name="connsiteY20" fmla="*/ 1022350 h 1504950"/>
              <a:gd name="connsiteX21" fmla="*/ 990600 w 3863975"/>
              <a:gd name="connsiteY21" fmla="*/ 1022350 h 1504950"/>
              <a:gd name="connsiteX22" fmla="*/ 990600 w 3863975"/>
              <a:gd name="connsiteY22" fmla="*/ 958850 h 1504950"/>
              <a:gd name="connsiteX23" fmla="*/ 1076325 w 3863975"/>
              <a:gd name="connsiteY23" fmla="*/ 958850 h 1504950"/>
              <a:gd name="connsiteX24" fmla="*/ 1076325 w 3863975"/>
              <a:gd name="connsiteY24" fmla="*/ 947737 h 1504950"/>
              <a:gd name="connsiteX25" fmla="*/ 1143000 w 3863975"/>
              <a:gd name="connsiteY25" fmla="*/ 946150 h 1504950"/>
              <a:gd name="connsiteX26" fmla="*/ 1143000 w 3863975"/>
              <a:gd name="connsiteY26" fmla="*/ 831850 h 1504950"/>
              <a:gd name="connsiteX27" fmla="*/ 1244600 w 3863975"/>
              <a:gd name="connsiteY27" fmla="*/ 831850 h 1504950"/>
              <a:gd name="connsiteX28" fmla="*/ 1244600 w 3863975"/>
              <a:gd name="connsiteY28" fmla="*/ 812800 h 1504950"/>
              <a:gd name="connsiteX29" fmla="*/ 1298575 w 3863975"/>
              <a:gd name="connsiteY29" fmla="*/ 812800 h 1504950"/>
              <a:gd name="connsiteX30" fmla="*/ 1298575 w 3863975"/>
              <a:gd name="connsiteY30" fmla="*/ 784225 h 1504950"/>
              <a:gd name="connsiteX31" fmla="*/ 1400175 w 3863975"/>
              <a:gd name="connsiteY31" fmla="*/ 784225 h 1504950"/>
              <a:gd name="connsiteX32" fmla="*/ 1400175 w 3863975"/>
              <a:gd name="connsiteY32" fmla="*/ 752475 h 1504950"/>
              <a:gd name="connsiteX33" fmla="*/ 1489075 w 3863975"/>
              <a:gd name="connsiteY33" fmla="*/ 752475 h 1504950"/>
              <a:gd name="connsiteX34" fmla="*/ 1489075 w 3863975"/>
              <a:gd name="connsiteY34" fmla="*/ 736600 h 1504950"/>
              <a:gd name="connsiteX35" fmla="*/ 1562100 w 3863975"/>
              <a:gd name="connsiteY35" fmla="*/ 736600 h 1504950"/>
              <a:gd name="connsiteX36" fmla="*/ 1562100 w 3863975"/>
              <a:gd name="connsiteY36" fmla="*/ 720725 h 1504950"/>
              <a:gd name="connsiteX37" fmla="*/ 1651000 w 3863975"/>
              <a:gd name="connsiteY37" fmla="*/ 720725 h 1504950"/>
              <a:gd name="connsiteX38" fmla="*/ 1647825 w 3863975"/>
              <a:gd name="connsiteY38" fmla="*/ 655638 h 1504950"/>
              <a:gd name="connsiteX39" fmla="*/ 1919287 w 3863975"/>
              <a:gd name="connsiteY39" fmla="*/ 661987 h 1504950"/>
              <a:gd name="connsiteX40" fmla="*/ 1924050 w 3863975"/>
              <a:gd name="connsiteY40" fmla="*/ 635000 h 1504950"/>
              <a:gd name="connsiteX41" fmla="*/ 1971675 w 3863975"/>
              <a:gd name="connsiteY41" fmla="*/ 635000 h 1504950"/>
              <a:gd name="connsiteX42" fmla="*/ 1971675 w 3863975"/>
              <a:gd name="connsiteY42" fmla="*/ 558800 h 1504950"/>
              <a:gd name="connsiteX43" fmla="*/ 2397125 w 3863975"/>
              <a:gd name="connsiteY43" fmla="*/ 558800 h 1504950"/>
              <a:gd name="connsiteX44" fmla="*/ 2397125 w 3863975"/>
              <a:gd name="connsiteY44" fmla="*/ 463550 h 1504950"/>
              <a:gd name="connsiteX45" fmla="*/ 2466975 w 3863975"/>
              <a:gd name="connsiteY45" fmla="*/ 463550 h 1504950"/>
              <a:gd name="connsiteX46" fmla="*/ 2466975 w 3863975"/>
              <a:gd name="connsiteY46" fmla="*/ 434975 h 1504950"/>
              <a:gd name="connsiteX47" fmla="*/ 2708275 w 3863975"/>
              <a:gd name="connsiteY47" fmla="*/ 434975 h 1504950"/>
              <a:gd name="connsiteX48" fmla="*/ 2708275 w 3863975"/>
              <a:gd name="connsiteY48" fmla="*/ 406400 h 1504950"/>
              <a:gd name="connsiteX49" fmla="*/ 2889250 w 3863975"/>
              <a:gd name="connsiteY49" fmla="*/ 406400 h 1504950"/>
              <a:gd name="connsiteX50" fmla="*/ 2889250 w 3863975"/>
              <a:gd name="connsiteY50" fmla="*/ 349250 h 1504950"/>
              <a:gd name="connsiteX51" fmla="*/ 2955925 w 3863975"/>
              <a:gd name="connsiteY51" fmla="*/ 349250 h 1504950"/>
              <a:gd name="connsiteX52" fmla="*/ 2955925 w 3863975"/>
              <a:gd name="connsiteY52" fmla="*/ 317500 h 1504950"/>
              <a:gd name="connsiteX53" fmla="*/ 3213100 w 3863975"/>
              <a:gd name="connsiteY53" fmla="*/ 317500 h 1504950"/>
              <a:gd name="connsiteX54" fmla="*/ 3213100 w 3863975"/>
              <a:gd name="connsiteY54" fmla="*/ 234950 h 1504950"/>
              <a:gd name="connsiteX55" fmla="*/ 3298825 w 3863975"/>
              <a:gd name="connsiteY55" fmla="*/ 234950 h 1504950"/>
              <a:gd name="connsiteX56" fmla="*/ 3298825 w 3863975"/>
              <a:gd name="connsiteY56" fmla="*/ 209550 h 1504950"/>
              <a:gd name="connsiteX57" fmla="*/ 3463925 w 3863975"/>
              <a:gd name="connsiteY57" fmla="*/ 209550 h 1504950"/>
              <a:gd name="connsiteX58" fmla="*/ 3463925 w 3863975"/>
              <a:gd name="connsiteY58" fmla="*/ 184150 h 1504950"/>
              <a:gd name="connsiteX59" fmla="*/ 3546475 w 3863975"/>
              <a:gd name="connsiteY59" fmla="*/ 184150 h 1504950"/>
              <a:gd name="connsiteX60" fmla="*/ 3546475 w 3863975"/>
              <a:gd name="connsiteY60" fmla="*/ 152400 h 1504950"/>
              <a:gd name="connsiteX61" fmla="*/ 3622675 w 3863975"/>
              <a:gd name="connsiteY61" fmla="*/ 152400 h 1504950"/>
              <a:gd name="connsiteX62" fmla="*/ 3622675 w 3863975"/>
              <a:gd name="connsiteY62" fmla="*/ 66675 h 1504950"/>
              <a:gd name="connsiteX63" fmla="*/ 3810000 w 3863975"/>
              <a:gd name="connsiteY63" fmla="*/ 66675 h 1504950"/>
              <a:gd name="connsiteX64" fmla="*/ 3797300 w 3863975"/>
              <a:gd name="connsiteY64" fmla="*/ 53975 h 1504950"/>
              <a:gd name="connsiteX65" fmla="*/ 3863975 w 3863975"/>
              <a:gd name="connsiteY65" fmla="*/ 53975 h 1504950"/>
              <a:gd name="connsiteX66" fmla="*/ 3863975 w 3863975"/>
              <a:gd name="connsiteY66" fmla="*/ 0 h 1504950"/>
              <a:gd name="connsiteX0" fmla="*/ 0 w 3863975"/>
              <a:gd name="connsiteY0" fmla="*/ 1504950 h 1504950"/>
              <a:gd name="connsiteX1" fmla="*/ 0 w 3863975"/>
              <a:gd name="connsiteY1" fmla="*/ 1397000 h 1504950"/>
              <a:gd name="connsiteX2" fmla="*/ 85725 w 3863975"/>
              <a:gd name="connsiteY2" fmla="*/ 1397000 h 1504950"/>
              <a:gd name="connsiteX3" fmla="*/ 85725 w 3863975"/>
              <a:gd name="connsiteY3" fmla="*/ 1381125 h 1504950"/>
              <a:gd name="connsiteX4" fmla="*/ 158750 w 3863975"/>
              <a:gd name="connsiteY4" fmla="*/ 1381125 h 1504950"/>
              <a:gd name="connsiteX5" fmla="*/ 158750 w 3863975"/>
              <a:gd name="connsiteY5" fmla="*/ 1352550 h 1504950"/>
              <a:gd name="connsiteX6" fmla="*/ 336550 w 3863975"/>
              <a:gd name="connsiteY6" fmla="*/ 1352550 h 1504950"/>
              <a:gd name="connsiteX7" fmla="*/ 336550 w 3863975"/>
              <a:gd name="connsiteY7" fmla="*/ 1289050 h 1504950"/>
              <a:gd name="connsiteX8" fmla="*/ 406400 w 3863975"/>
              <a:gd name="connsiteY8" fmla="*/ 1289050 h 1504950"/>
              <a:gd name="connsiteX9" fmla="*/ 406400 w 3863975"/>
              <a:gd name="connsiteY9" fmla="*/ 1289050 h 1504950"/>
              <a:gd name="connsiteX10" fmla="*/ 406400 w 3863975"/>
              <a:gd name="connsiteY10" fmla="*/ 1247775 h 1504950"/>
              <a:gd name="connsiteX11" fmla="*/ 482600 w 3863975"/>
              <a:gd name="connsiteY11" fmla="*/ 1247775 h 1504950"/>
              <a:gd name="connsiteX12" fmla="*/ 482600 w 3863975"/>
              <a:gd name="connsiteY12" fmla="*/ 1219200 h 1504950"/>
              <a:gd name="connsiteX13" fmla="*/ 571500 w 3863975"/>
              <a:gd name="connsiteY13" fmla="*/ 1219200 h 1504950"/>
              <a:gd name="connsiteX14" fmla="*/ 571500 w 3863975"/>
              <a:gd name="connsiteY14" fmla="*/ 1181100 h 1504950"/>
              <a:gd name="connsiteX15" fmla="*/ 749300 w 3863975"/>
              <a:gd name="connsiteY15" fmla="*/ 1181100 h 1504950"/>
              <a:gd name="connsiteX16" fmla="*/ 749300 w 3863975"/>
              <a:gd name="connsiteY16" fmla="*/ 1133475 h 1504950"/>
              <a:gd name="connsiteX17" fmla="*/ 825500 w 3863975"/>
              <a:gd name="connsiteY17" fmla="*/ 1133475 h 1504950"/>
              <a:gd name="connsiteX18" fmla="*/ 825500 w 3863975"/>
              <a:gd name="connsiteY18" fmla="*/ 1044575 h 1504950"/>
              <a:gd name="connsiteX19" fmla="*/ 904875 w 3863975"/>
              <a:gd name="connsiteY19" fmla="*/ 1044575 h 1504950"/>
              <a:gd name="connsiteX20" fmla="*/ 904875 w 3863975"/>
              <a:gd name="connsiteY20" fmla="*/ 1022350 h 1504950"/>
              <a:gd name="connsiteX21" fmla="*/ 990600 w 3863975"/>
              <a:gd name="connsiteY21" fmla="*/ 1022350 h 1504950"/>
              <a:gd name="connsiteX22" fmla="*/ 990600 w 3863975"/>
              <a:gd name="connsiteY22" fmla="*/ 958850 h 1504950"/>
              <a:gd name="connsiteX23" fmla="*/ 1076325 w 3863975"/>
              <a:gd name="connsiteY23" fmla="*/ 958850 h 1504950"/>
              <a:gd name="connsiteX24" fmla="*/ 1076325 w 3863975"/>
              <a:gd name="connsiteY24" fmla="*/ 947737 h 1504950"/>
              <a:gd name="connsiteX25" fmla="*/ 1143000 w 3863975"/>
              <a:gd name="connsiteY25" fmla="*/ 946150 h 1504950"/>
              <a:gd name="connsiteX26" fmla="*/ 1143000 w 3863975"/>
              <a:gd name="connsiteY26" fmla="*/ 831850 h 1504950"/>
              <a:gd name="connsiteX27" fmla="*/ 1244600 w 3863975"/>
              <a:gd name="connsiteY27" fmla="*/ 831850 h 1504950"/>
              <a:gd name="connsiteX28" fmla="*/ 1244600 w 3863975"/>
              <a:gd name="connsiteY28" fmla="*/ 812800 h 1504950"/>
              <a:gd name="connsiteX29" fmla="*/ 1298575 w 3863975"/>
              <a:gd name="connsiteY29" fmla="*/ 812800 h 1504950"/>
              <a:gd name="connsiteX30" fmla="*/ 1298575 w 3863975"/>
              <a:gd name="connsiteY30" fmla="*/ 784225 h 1504950"/>
              <a:gd name="connsiteX31" fmla="*/ 1400175 w 3863975"/>
              <a:gd name="connsiteY31" fmla="*/ 784225 h 1504950"/>
              <a:gd name="connsiteX32" fmla="*/ 1400175 w 3863975"/>
              <a:gd name="connsiteY32" fmla="*/ 752475 h 1504950"/>
              <a:gd name="connsiteX33" fmla="*/ 1489075 w 3863975"/>
              <a:gd name="connsiteY33" fmla="*/ 752475 h 1504950"/>
              <a:gd name="connsiteX34" fmla="*/ 1489075 w 3863975"/>
              <a:gd name="connsiteY34" fmla="*/ 736600 h 1504950"/>
              <a:gd name="connsiteX35" fmla="*/ 1562100 w 3863975"/>
              <a:gd name="connsiteY35" fmla="*/ 736600 h 1504950"/>
              <a:gd name="connsiteX36" fmla="*/ 1562100 w 3863975"/>
              <a:gd name="connsiteY36" fmla="*/ 720725 h 1504950"/>
              <a:gd name="connsiteX37" fmla="*/ 1651000 w 3863975"/>
              <a:gd name="connsiteY37" fmla="*/ 720725 h 1504950"/>
              <a:gd name="connsiteX38" fmla="*/ 1647825 w 3863975"/>
              <a:gd name="connsiteY38" fmla="*/ 655638 h 1504950"/>
              <a:gd name="connsiteX39" fmla="*/ 1919287 w 3863975"/>
              <a:gd name="connsiteY39" fmla="*/ 655637 h 1504950"/>
              <a:gd name="connsiteX40" fmla="*/ 1924050 w 3863975"/>
              <a:gd name="connsiteY40" fmla="*/ 635000 h 1504950"/>
              <a:gd name="connsiteX41" fmla="*/ 1971675 w 3863975"/>
              <a:gd name="connsiteY41" fmla="*/ 635000 h 1504950"/>
              <a:gd name="connsiteX42" fmla="*/ 1971675 w 3863975"/>
              <a:gd name="connsiteY42" fmla="*/ 558800 h 1504950"/>
              <a:gd name="connsiteX43" fmla="*/ 2397125 w 3863975"/>
              <a:gd name="connsiteY43" fmla="*/ 558800 h 1504950"/>
              <a:gd name="connsiteX44" fmla="*/ 2397125 w 3863975"/>
              <a:gd name="connsiteY44" fmla="*/ 463550 h 1504950"/>
              <a:gd name="connsiteX45" fmla="*/ 2466975 w 3863975"/>
              <a:gd name="connsiteY45" fmla="*/ 463550 h 1504950"/>
              <a:gd name="connsiteX46" fmla="*/ 2466975 w 3863975"/>
              <a:gd name="connsiteY46" fmla="*/ 434975 h 1504950"/>
              <a:gd name="connsiteX47" fmla="*/ 2708275 w 3863975"/>
              <a:gd name="connsiteY47" fmla="*/ 434975 h 1504950"/>
              <a:gd name="connsiteX48" fmla="*/ 2708275 w 3863975"/>
              <a:gd name="connsiteY48" fmla="*/ 406400 h 1504950"/>
              <a:gd name="connsiteX49" fmla="*/ 2889250 w 3863975"/>
              <a:gd name="connsiteY49" fmla="*/ 406400 h 1504950"/>
              <a:gd name="connsiteX50" fmla="*/ 2889250 w 3863975"/>
              <a:gd name="connsiteY50" fmla="*/ 349250 h 1504950"/>
              <a:gd name="connsiteX51" fmla="*/ 2955925 w 3863975"/>
              <a:gd name="connsiteY51" fmla="*/ 349250 h 1504950"/>
              <a:gd name="connsiteX52" fmla="*/ 2955925 w 3863975"/>
              <a:gd name="connsiteY52" fmla="*/ 317500 h 1504950"/>
              <a:gd name="connsiteX53" fmla="*/ 3213100 w 3863975"/>
              <a:gd name="connsiteY53" fmla="*/ 317500 h 1504950"/>
              <a:gd name="connsiteX54" fmla="*/ 3213100 w 3863975"/>
              <a:gd name="connsiteY54" fmla="*/ 234950 h 1504950"/>
              <a:gd name="connsiteX55" fmla="*/ 3298825 w 3863975"/>
              <a:gd name="connsiteY55" fmla="*/ 234950 h 1504950"/>
              <a:gd name="connsiteX56" fmla="*/ 3298825 w 3863975"/>
              <a:gd name="connsiteY56" fmla="*/ 209550 h 1504950"/>
              <a:gd name="connsiteX57" fmla="*/ 3463925 w 3863975"/>
              <a:gd name="connsiteY57" fmla="*/ 209550 h 1504950"/>
              <a:gd name="connsiteX58" fmla="*/ 3463925 w 3863975"/>
              <a:gd name="connsiteY58" fmla="*/ 184150 h 1504950"/>
              <a:gd name="connsiteX59" fmla="*/ 3546475 w 3863975"/>
              <a:gd name="connsiteY59" fmla="*/ 184150 h 1504950"/>
              <a:gd name="connsiteX60" fmla="*/ 3546475 w 3863975"/>
              <a:gd name="connsiteY60" fmla="*/ 152400 h 1504950"/>
              <a:gd name="connsiteX61" fmla="*/ 3622675 w 3863975"/>
              <a:gd name="connsiteY61" fmla="*/ 152400 h 1504950"/>
              <a:gd name="connsiteX62" fmla="*/ 3622675 w 3863975"/>
              <a:gd name="connsiteY62" fmla="*/ 66675 h 1504950"/>
              <a:gd name="connsiteX63" fmla="*/ 3810000 w 3863975"/>
              <a:gd name="connsiteY63" fmla="*/ 66675 h 1504950"/>
              <a:gd name="connsiteX64" fmla="*/ 3797300 w 3863975"/>
              <a:gd name="connsiteY64" fmla="*/ 53975 h 1504950"/>
              <a:gd name="connsiteX65" fmla="*/ 3863975 w 3863975"/>
              <a:gd name="connsiteY65" fmla="*/ 53975 h 1504950"/>
              <a:gd name="connsiteX66" fmla="*/ 3863975 w 3863975"/>
              <a:gd name="connsiteY66" fmla="*/ 0 h 1504950"/>
              <a:gd name="connsiteX0" fmla="*/ 0 w 3863975"/>
              <a:gd name="connsiteY0" fmla="*/ 1504950 h 1504950"/>
              <a:gd name="connsiteX1" fmla="*/ 0 w 3863975"/>
              <a:gd name="connsiteY1" fmla="*/ 1397000 h 1504950"/>
              <a:gd name="connsiteX2" fmla="*/ 85725 w 3863975"/>
              <a:gd name="connsiteY2" fmla="*/ 1397000 h 1504950"/>
              <a:gd name="connsiteX3" fmla="*/ 85725 w 3863975"/>
              <a:gd name="connsiteY3" fmla="*/ 1381125 h 1504950"/>
              <a:gd name="connsiteX4" fmla="*/ 158750 w 3863975"/>
              <a:gd name="connsiteY4" fmla="*/ 1381125 h 1504950"/>
              <a:gd name="connsiteX5" fmla="*/ 158750 w 3863975"/>
              <a:gd name="connsiteY5" fmla="*/ 1352550 h 1504950"/>
              <a:gd name="connsiteX6" fmla="*/ 336550 w 3863975"/>
              <a:gd name="connsiteY6" fmla="*/ 1352550 h 1504950"/>
              <a:gd name="connsiteX7" fmla="*/ 336550 w 3863975"/>
              <a:gd name="connsiteY7" fmla="*/ 1289050 h 1504950"/>
              <a:gd name="connsiteX8" fmla="*/ 406400 w 3863975"/>
              <a:gd name="connsiteY8" fmla="*/ 1289050 h 1504950"/>
              <a:gd name="connsiteX9" fmla="*/ 406400 w 3863975"/>
              <a:gd name="connsiteY9" fmla="*/ 1289050 h 1504950"/>
              <a:gd name="connsiteX10" fmla="*/ 406400 w 3863975"/>
              <a:gd name="connsiteY10" fmla="*/ 1247775 h 1504950"/>
              <a:gd name="connsiteX11" fmla="*/ 482600 w 3863975"/>
              <a:gd name="connsiteY11" fmla="*/ 1247775 h 1504950"/>
              <a:gd name="connsiteX12" fmla="*/ 482600 w 3863975"/>
              <a:gd name="connsiteY12" fmla="*/ 1219200 h 1504950"/>
              <a:gd name="connsiteX13" fmla="*/ 571500 w 3863975"/>
              <a:gd name="connsiteY13" fmla="*/ 1219200 h 1504950"/>
              <a:gd name="connsiteX14" fmla="*/ 571500 w 3863975"/>
              <a:gd name="connsiteY14" fmla="*/ 1181100 h 1504950"/>
              <a:gd name="connsiteX15" fmla="*/ 749300 w 3863975"/>
              <a:gd name="connsiteY15" fmla="*/ 1181100 h 1504950"/>
              <a:gd name="connsiteX16" fmla="*/ 749300 w 3863975"/>
              <a:gd name="connsiteY16" fmla="*/ 1133475 h 1504950"/>
              <a:gd name="connsiteX17" fmla="*/ 825500 w 3863975"/>
              <a:gd name="connsiteY17" fmla="*/ 1133475 h 1504950"/>
              <a:gd name="connsiteX18" fmla="*/ 825500 w 3863975"/>
              <a:gd name="connsiteY18" fmla="*/ 1044575 h 1504950"/>
              <a:gd name="connsiteX19" fmla="*/ 904875 w 3863975"/>
              <a:gd name="connsiteY19" fmla="*/ 1044575 h 1504950"/>
              <a:gd name="connsiteX20" fmla="*/ 904875 w 3863975"/>
              <a:gd name="connsiteY20" fmla="*/ 1022350 h 1504950"/>
              <a:gd name="connsiteX21" fmla="*/ 990600 w 3863975"/>
              <a:gd name="connsiteY21" fmla="*/ 1022350 h 1504950"/>
              <a:gd name="connsiteX22" fmla="*/ 990600 w 3863975"/>
              <a:gd name="connsiteY22" fmla="*/ 958850 h 1504950"/>
              <a:gd name="connsiteX23" fmla="*/ 1076325 w 3863975"/>
              <a:gd name="connsiteY23" fmla="*/ 958850 h 1504950"/>
              <a:gd name="connsiteX24" fmla="*/ 1076325 w 3863975"/>
              <a:gd name="connsiteY24" fmla="*/ 947737 h 1504950"/>
              <a:gd name="connsiteX25" fmla="*/ 1143000 w 3863975"/>
              <a:gd name="connsiteY25" fmla="*/ 946150 h 1504950"/>
              <a:gd name="connsiteX26" fmla="*/ 1143000 w 3863975"/>
              <a:gd name="connsiteY26" fmla="*/ 831850 h 1504950"/>
              <a:gd name="connsiteX27" fmla="*/ 1244600 w 3863975"/>
              <a:gd name="connsiteY27" fmla="*/ 831850 h 1504950"/>
              <a:gd name="connsiteX28" fmla="*/ 1244600 w 3863975"/>
              <a:gd name="connsiteY28" fmla="*/ 812800 h 1504950"/>
              <a:gd name="connsiteX29" fmla="*/ 1298575 w 3863975"/>
              <a:gd name="connsiteY29" fmla="*/ 812800 h 1504950"/>
              <a:gd name="connsiteX30" fmla="*/ 1298575 w 3863975"/>
              <a:gd name="connsiteY30" fmla="*/ 784225 h 1504950"/>
              <a:gd name="connsiteX31" fmla="*/ 1400175 w 3863975"/>
              <a:gd name="connsiteY31" fmla="*/ 784225 h 1504950"/>
              <a:gd name="connsiteX32" fmla="*/ 1400175 w 3863975"/>
              <a:gd name="connsiteY32" fmla="*/ 752475 h 1504950"/>
              <a:gd name="connsiteX33" fmla="*/ 1489075 w 3863975"/>
              <a:gd name="connsiteY33" fmla="*/ 752475 h 1504950"/>
              <a:gd name="connsiteX34" fmla="*/ 1489075 w 3863975"/>
              <a:gd name="connsiteY34" fmla="*/ 736600 h 1504950"/>
              <a:gd name="connsiteX35" fmla="*/ 1562100 w 3863975"/>
              <a:gd name="connsiteY35" fmla="*/ 736600 h 1504950"/>
              <a:gd name="connsiteX36" fmla="*/ 1562100 w 3863975"/>
              <a:gd name="connsiteY36" fmla="*/ 720725 h 1504950"/>
              <a:gd name="connsiteX37" fmla="*/ 1651000 w 3863975"/>
              <a:gd name="connsiteY37" fmla="*/ 720725 h 1504950"/>
              <a:gd name="connsiteX38" fmla="*/ 1647825 w 3863975"/>
              <a:gd name="connsiteY38" fmla="*/ 655638 h 1504950"/>
              <a:gd name="connsiteX39" fmla="*/ 1924050 w 3863975"/>
              <a:gd name="connsiteY39" fmla="*/ 655637 h 1504950"/>
              <a:gd name="connsiteX40" fmla="*/ 1924050 w 3863975"/>
              <a:gd name="connsiteY40" fmla="*/ 635000 h 1504950"/>
              <a:gd name="connsiteX41" fmla="*/ 1971675 w 3863975"/>
              <a:gd name="connsiteY41" fmla="*/ 635000 h 1504950"/>
              <a:gd name="connsiteX42" fmla="*/ 1971675 w 3863975"/>
              <a:gd name="connsiteY42" fmla="*/ 558800 h 1504950"/>
              <a:gd name="connsiteX43" fmla="*/ 2397125 w 3863975"/>
              <a:gd name="connsiteY43" fmla="*/ 558800 h 1504950"/>
              <a:gd name="connsiteX44" fmla="*/ 2397125 w 3863975"/>
              <a:gd name="connsiteY44" fmla="*/ 463550 h 1504950"/>
              <a:gd name="connsiteX45" fmla="*/ 2466975 w 3863975"/>
              <a:gd name="connsiteY45" fmla="*/ 463550 h 1504950"/>
              <a:gd name="connsiteX46" fmla="*/ 2466975 w 3863975"/>
              <a:gd name="connsiteY46" fmla="*/ 434975 h 1504950"/>
              <a:gd name="connsiteX47" fmla="*/ 2708275 w 3863975"/>
              <a:gd name="connsiteY47" fmla="*/ 434975 h 1504950"/>
              <a:gd name="connsiteX48" fmla="*/ 2708275 w 3863975"/>
              <a:gd name="connsiteY48" fmla="*/ 406400 h 1504950"/>
              <a:gd name="connsiteX49" fmla="*/ 2889250 w 3863975"/>
              <a:gd name="connsiteY49" fmla="*/ 406400 h 1504950"/>
              <a:gd name="connsiteX50" fmla="*/ 2889250 w 3863975"/>
              <a:gd name="connsiteY50" fmla="*/ 349250 h 1504950"/>
              <a:gd name="connsiteX51" fmla="*/ 2955925 w 3863975"/>
              <a:gd name="connsiteY51" fmla="*/ 349250 h 1504950"/>
              <a:gd name="connsiteX52" fmla="*/ 2955925 w 3863975"/>
              <a:gd name="connsiteY52" fmla="*/ 317500 h 1504950"/>
              <a:gd name="connsiteX53" fmla="*/ 3213100 w 3863975"/>
              <a:gd name="connsiteY53" fmla="*/ 317500 h 1504950"/>
              <a:gd name="connsiteX54" fmla="*/ 3213100 w 3863975"/>
              <a:gd name="connsiteY54" fmla="*/ 234950 h 1504950"/>
              <a:gd name="connsiteX55" fmla="*/ 3298825 w 3863975"/>
              <a:gd name="connsiteY55" fmla="*/ 234950 h 1504950"/>
              <a:gd name="connsiteX56" fmla="*/ 3298825 w 3863975"/>
              <a:gd name="connsiteY56" fmla="*/ 209550 h 1504950"/>
              <a:gd name="connsiteX57" fmla="*/ 3463925 w 3863975"/>
              <a:gd name="connsiteY57" fmla="*/ 209550 h 1504950"/>
              <a:gd name="connsiteX58" fmla="*/ 3463925 w 3863975"/>
              <a:gd name="connsiteY58" fmla="*/ 184150 h 1504950"/>
              <a:gd name="connsiteX59" fmla="*/ 3546475 w 3863975"/>
              <a:gd name="connsiteY59" fmla="*/ 184150 h 1504950"/>
              <a:gd name="connsiteX60" fmla="*/ 3546475 w 3863975"/>
              <a:gd name="connsiteY60" fmla="*/ 152400 h 1504950"/>
              <a:gd name="connsiteX61" fmla="*/ 3622675 w 3863975"/>
              <a:gd name="connsiteY61" fmla="*/ 152400 h 1504950"/>
              <a:gd name="connsiteX62" fmla="*/ 3622675 w 3863975"/>
              <a:gd name="connsiteY62" fmla="*/ 66675 h 1504950"/>
              <a:gd name="connsiteX63" fmla="*/ 3810000 w 3863975"/>
              <a:gd name="connsiteY63" fmla="*/ 66675 h 1504950"/>
              <a:gd name="connsiteX64" fmla="*/ 3797300 w 3863975"/>
              <a:gd name="connsiteY64" fmla="*/ 53975 h 1504950"/>
              <a:gd name="connsiteX65" fmla="*/ 3863975 w 3863975"/>
              <a:gd name="connsiteY65" fmla="*/ 53975 h 1504950"/>
              <a:gd name="connsiteX66" fmla="*/ 3863975 w 3863975"/>
              <a:gd name="connsiteY66" fmla="*/ 0 h 1504950"/>
              <a:gd name="connsiteX0" fmla="*/ 0 w 3863975"/>
              <a:gd name="connsiteY0" fmla="*/ 1504950 h 1504950"/>
              <a:gd name="connsiteX1" fmla="*/ 0 w 3863975"/>
              <a:gd name="connsiteY1" fmla="*/ 1397000 h 1504950"/>
              <a:gd name="connsiteX2" fmla="*/ 85725 w 3863975"/>
              <a:gd name="connsiteY2" fmla="*/ 1397000 h 1504950"/>
              <a:gd name="connsiteX3" fmla="*/ 85725 w 3863975"/>
              <a:gd name="connsiteY3" fmla="*/ 1381125 h 1504950"/>
              <a:gd name="connsiteX4" fmla="*/ 158750 w 3863975"/>
              <a:gd name="connsiteY4" fmla="*/ 1381125 h 1504950"/>
              <a:gd name="connsiteX5" fmla="*/ 158750 w 3863975"/>
              <a:gd name="connsiteY5" fmla="*/ 1352550 h 1504950"/>
              <a:gd name="connsiteX6" fmla="*/ 336550 w 3863975"/>
              <a:gd name="connsiteY6" fmla="*/ 1352550 h 1504950"/>
              <a:gd name="connsiteX7" fmla="*/ 336550 w 3863975"/>
              <a:gd name="connsiteY7" fmla="*/ 1289050 h 1504950"/>
              <a:gd name="connsiteX8" fmla="*/ 406400 w 3863975"/>
              <a:gd name="connsiteY8" fmla="*/ 1289050 h 1504950"/>
              <a:gd name="connsiteX9" fmla="*/ 406400 w 3863975"/>
              <a:gd name="connsiteY9" fmla="*/ 1289050 h 1504950"/>
              <a:gd name="connsiteX10" fmla="*/ 406400 w 3863975"/>
              <a:gd name="connsiteY10" fmla="*/ 1247775 h 1504950"/>
              <a:gd name="connsiteX11" fmla="*/ 482600 w 3863975"/>
              <a:gd name="connsiteY11" fmla="*/ 1247775 h 1504950"/>
              <a:gd name="connsiteX12" fmla="*/ 482600 w 3863975"/>
              <a:gd name="connsiteY12" fmla="*/ 1219200 h 1504950"/>
              <a:gd name="connsiteX13" fmla="*/ 571500 w 3863975"/>
              <a:gd name="connsiteY13" fmla="*/ 1219200 h 1504950"/>
              <a:gd name="connsiteX14" fmla="*/ 571500 w 3863975"/>
              <a:gd name="connsiteY14" fmla="*/ 1181100 h 1504950"/>
              <a:gd name="connsiteX15" fmla="*/ 749300 w 3863975"/>
              <a:gd name="connsiteY15" fmla="*/ 1181100 h 1504950"/>
              <a:gd name="connsiteX16" fmla="*/ 749300 w 3863975"/>
              <a:gd name="connsiteY16" fmla="*/ 1133475 h 1504950"/>
              <a:gd name="connsiteX17" fmla="*/ 825500 w 3863975"/>
              <a:gd name="connsiteY17" fmla="*/ 1133475 h 1504950"/>
              <a:gd name="connsiteX18" fmla="*/ 825500 w 3863975"/>
              <a:gd name="connsiteY18" fmla="*/ 1044575 h 1504950"/>
              <a:gd name="connsiteX19" fmla="*/ 904875 w 3863975"/>
              <a:gd name="connsiteY19" fmla="*/ 1044575 h 1504950"/>
              <a:gd name="connsiteX20" fmla="*/ 904875 w 3863975"/>
              <a:gd name="connsiteY20" fmla="*/ 1022350 h 1504950"/>
              <a:gd name="connsiteX21" fmla="*/ 990600 w 3863975"/>
              <a:gd name="connsiteY21" fmla="*/ 1022350 h 1504950"/>
              <a:gd name="connsiteX22" fmla="*/ 990600 w 3863975"/>
              <a:gd name="connsiteY22" fmla="*/ 958850 h 1504950"/>
              <a:gd name="connsiteX23" fmla="*/ 1076325 w 3863975"/>
              <a:gd name="connsiteY23" fmla="*/ 958850 h 1504950"/>
              <a:gd name="connsiteX24" fmla="*/ 1076325 w 3863975"/>
              <a:gd name="connsiteY24" fmla="*/ 947737 h 1504950"/>
              <a:gd name="connsiteX25" fmla="*/ 1143000 w 3863975"/>
              <a:gd name="connsiteY25" fmla="*/ 946150 h 1504950"/>
              <a:gd name="connsiteX26" fmla="*/ 1143000 w 3863975"/>
              <a:gd name="connsiteY26" fmla="*/ 831850 h 1504950"/>
              <a:gd name="connsiteX27" fmla="*/ 1244600 w 3863975"/>
              <a:gd name="connsiteY27" fmla="*/ 831850 h 1504950"/>
              <a:gd name="connsiteX28" fmla="*/ 1244600 w 3863975"/>
              <a:gd name="connsiteY28" fmla="*/ 812800 h 1504950"/>
              <a:gd name="connsiteX29" fmla="*/ 1298575 w 3863975"/>
              <a:gd name="connsiteY29" fmla="*/ 812800 h 1504950"/>
              <a:gd name="connsiteX30" fmla="*/ 1298575 w 3863975"/>
              <a:gd name="connsiteY30" fmla="*/ 784225 h 1504950"/>
              <a:gd name="connsiteX31" fmla="*/ 1400175 w 3863975"/>
              <a:gd name="connsiteY31" fmla="*/ 784225 h 1504950"/>
              <a:gd name="connsiteX32" fmla="*/ 1400175 w 3863975"/>
              <a:gd name="connsiteY32" fmla="*/ 752475 h 1504950"/>
              <a:gd name="connsiteX33" fmla="*/ 1489075 w 3863975"/>
              <a:gd name="connsiteY33" fmla="*/ 752475 h 1504950"/>
              <a:gd name="connsiteX34" fmla="*/ 1489075 w 3863975"/>
              <a:gd name="connsiteY34" fmla="*/ 736600 h 1504950"/>
              <a:gd name="connsiteX35" fmla="*/ 1562100 w 3863975"/>
              <a:gd name="connsiteY35" fmla="*/ 736600 h 1504950"/>
              <a:gd name="connsiteX36" fmla="*/ 1562100 w 3863975"/>
              <a:gd name="connsiteY36" fmla="*/ 720725 h 1504950"/>
              <a:gd name="connsiteX37" fmla="*/ 1651000 w 3863975"/>
              <a:gd name="connsiteY37" fmla="*/ 720725 h 1504950"/>
              <a:gd name="connsiteX38" fmla="*/ 1647825 w 3863975"/>
              <a:gd name="connsiteY38" fmla="*/ 655638 h 1504950"/>
              <a:gd name="connsiteX39" fmla="*/ 1924050 w 3863975"/>
              <a:gd name="connsiteY39" fmla="*/ 655637 h 1504950"/>
              <a:gd name="connsiteX40" fmla="*/ 1924050 w 3863975"/>
              <a:gd name="connsiteY40" fmla="*/ 635000 h 1504950"/>
              <a:gd name="connsiteX41" fmla="*/ 1971675 w 3863975"/>
              <a:gd name="connsiteY41" fmla="*/ 635000 h 1504950"/>
              <a:gd name="connsiteX42" fmla="*/ 1971675 w 3863975"/>
              <a:gd name="connsiteY42" fmla="*/ 558800 h 1504950"/>
              <a:gd name="connsiteX43" fmla="*/ 2397125 w 3863975"/>
              <a:gd name="connsiteY43" fmla="*/ 558800 h 1504950"/>
              <a:gd name="connsiteX44" fmla="*/ 2397125 w 3863975"/>
              <a:gd name="connsiteY44" fmla="*/ 463550 h 1504950"/>
              <a:gd name="connsiteX45" fmla="*/ 2466975 w 3863975"/>
              <a:gd name="connsiteY45" fmla="*/ 463550 h 1504950"/>
              <a:gd name="connsiteX46" fmla="*/ 2466975 w 3863975"/>
              <a:gd name="connsiteY46" fmla="*/ 434975 h 1504950"/>
              <a:gd name="connsiteX47" fmla="*/ 2708275 w 3863975"/>
              <a:gd name="connsiteY47" fmla="*/ 434975 h 1504950"/>
              <a:gd name="connsiteX48" fmla="*/ 2708275 w 3863975"/>
              <a:gd name="connsiteY48" fmla="*/ 406400 h 1504950"/>
              <a:gd name="connsiteX49" fmla="*/ 2889250 w 3863975"/>
              <a:gd name="connsiteY49" fmla="*/ 406400 h 1504950"/>
              <a:gd name="connsiteX50" fmla="*/ 2889250 w 3863975"/>
              <a:gd name="connsiteY50" fmla="*/ 349250 h 1504950"/>
              <a:gd name="connsiteX51" fmla="*/ 2955925 w 3863975"/>
              <a:gd name="connsiteY51" fmla="*/ 349250 h 1504950"/>
              <a:gd name="connsiteX52" fmla="*/ 2955925 w 3863975"/>
              <a:gd name="connsiteY52" fmla="*/ 317500 h 1504950"/>
              <a:gd name="connsiteX53" fmla="*/ 3213100 w 3863975"/>
              <a:gd name="connsiteY53" fmla="*/ 317500 h 1504950"/>
              <a:gd name="connsiteX54" fmla="*/ 3213100 w 3863975"/>
              <a:gd name="connsiteY54" fmla="*/ 234950 h 1504950"/>
              <a:gd name="connsiteX55" fmla="*/ 3298825 w 3863975"/>
              <a:gd name="connsiteY55" fmla="*/ 234950 h 1504950"/>
              <a:gd name="connsiteX56" fmla="*/ 3298825 w 3863975"/>
              <a:gd name="connsiteY56" fmla="*/ 209550 h 1504950"/>
              <a:gd name="connsiteX57" fmla="*/ 3463925 w 3863975"/>
              <a:gd name="connsiteY57" fmla="*/ 209550 h 1504950"/>
              <a:gd name="connsiteX58" fmla="*/ 3463925 w 3863975"/>
              <a:gd name="connsiteY58" fmla="*/ 184150 h 1504950"/>
              <a:gd name="connsiteX59" fmla="*/ 3546475 w 3863975"/>
              <a:gd name="connsiteY59" fmla="*/ 184150 h 1504950"/>
              <a:gd name="connsiteX60" fmla="*/ 3546475 w 3863975"/>
              <a:gd name="connsiteY60" fmla="*/ 152400 h 1504950"/>
              <a:gd name="connsiteX61" fmla="*/ 3622675 w 3863975"/>
              <a:gd name="connsiteY61" fmla="*/ 152400 h 1504950"/>
              <a:gd name="connsiteX62" fmla="*/ 3622675 w 3863975"/>
              <a:gd name="connsiteY62" fmla="*/ 66675 h 1504950"/>
              <a:gd name="connsiteX63" fmla="*/ 3795713 w 3863975"/>
              <a:gd name="connsiteY63" fmla="*/ 77787 h 1504950"/>
              <a:gd name="connsiteX64" fmla="*/ 3797300 w 3863975"/>
              <a:gd name="connsiteY64" fmla="*/ 53975 h 1504950"/>
              <a:gd name="connsiteX65" fmla="*/ 3863975 w 3863975"/>
              <a:gd name="connsiteY65" fmla="*/ 53975 h 1504950"/>
              <a:gd name="connsiteX66" fmla="*/ 3863975 w 3863975"/>
              <a:gd name="connsiteY66" fmla="*/ 0 h 1504950"/>
              <a:gd name="connsiteX0" fmla="*/ 0 w 3863975"/>
              <a:gd name="connsiteY0" fmla="*/ 1504950 h 1504950"/>
              <a:gd name="connsiteX1" fmla="*/ 0 w 3863975"/>
              <a:gd name="connsiteY1" fmla="*/ 1397000 h 1504950"/>
              <a:gd name="connsiteX2" fmla="*/ 85725 w 3863975"/>
              <a:gd name="connsiteY2" fmla="*/ 1397000 h 1504950"/>
              <a:gd name="connsiteX3" fmla="*/ 85725 w 3863975"/>
              <a:gd name="connsiteY3" fmla="*/ 1381125 h 1504950"/>
              <a:gd name="connsiteX4" fmla="*/ 158750 w 3863975"/>
              <a:gd name="connsiteY4" fmla="*/ 1381125 h 1504950"/>
              <a:gd name="connsiteX5" fmla="*/ 158750 w 3863975"/>
              <a:gd name="connsiteY5" fmla="*/ 1352550 h 1504950"/>
              <a:gd name="connsiteX6" fmla="*/ 336550 w 3863975"/>
              <a:gd name="connsiteY6" fmla="*/ 1352550 h 1504950"/>
              <a:gd name="connsiteX7" fmla="*/ 336550 w 3863975"/>
              <a:gd name="connsiteY7" fmla="*/ 1289050 h 1504950"/>
              <a:gd name="connsiteX8" fmla="*/ 406400 w 3863975"/>
              <a:gd name="connsiteY8" fmla="*/ 1289050 h 1504950"/>
              <a:gd name="connsiteX9" fmla="*/ 406400 w 3863975"/>
              <a:gd name="connsiteY9" fmla="*/ 1289050 h 1504950"/>
              <a:gd name="connsiteX10" fmla="*/ 406400 w 3863975"/>
              <a:gd name="connsiteY10" fmla="*/ 1247775 h 1504950"/>
              <a:gd name="connsiteX11" fmla="*/ 482600 w 3863975"/>
              <a:gd name="connsiteY11" fmla="*/ 1247775 h 1504950"/>
              <a:gd name="connsiteX12" fmla="*/ 482600 w 3863975"/>
              <a:gd name="connsiteY12" fmla="*/ 1219200 h 1504950"/>
              <a:gd name="connsiteX13" fmla="*/ 571500 w 3863975"/>
              <a:gd name="connsiteY13" fmla="*/ 1219200 h 1504950"/>
              <a:gd name="connsiteX14" fmla="*/ 571500 w 3863975"/>
              <a:gd name="connsiteY14" fmla="*/ 1181100 h 1504950"/>
              <a:gd name="connsiteX15" fmla="*/ 749300 w 3863975"/>
              <a:gd name="connsiteY15" fmla="*/ 1181100 h 1504950"/>
              <a:gd name="connsiteX16" fmla="*/ 749300 w 3863975"/>
              <a:gd name="connsiteY16" fmla="*/ 1133475 h 1504950"/>
              <a:gd name="connsiteX17" fmla="*/ 825500 w 3863975"/>
              <a:gd name="connsiteY17" fmla="*/ 1133475 h 1504950"/>
              <a:gd name="connsiteX18" fmla="*/ 825500 w 3863975"/>
              <a:gd name="connsiteY18" fmla="*/ 1044575 h 1504950"/>
              <a:gd name="connsiteX19" fmla="*/ 904875 w 3863975"/>
              <a:gd name="connsiteY19" fmla="*/ 1044575 h 1504950"/>
              <a:gd name="connsiteX20" fmla="*/ 904875 w 3863975"/>
              <a:gd name="connsiteY20" fmla="*/ 1022350 h 1504950"/>
              <a:gd name="connsiteX21" fmla="*/ 990600 w 3863975"/>
              <a:gd name="connsiteY21" fmla="*/ 1022350 h 1504950"/>
              <a:gd name="connsiteX22" fmla="*/ 990600 w 3863975"/>
              <a:gd name="connsiteY22" fmla="*/ 958850 h 1504950"/>
              <a:gd name="connsiteX23" fmla="*/ 1076325 w 3863975"/>
              <a:gd name="connsiteY23" fmla="*/ 958850 h 1504950"/>
              <a:gd name="connsiteX24" fmla="*/ 1076325 w 3863975"/>
              <a:gd name="connsiteY24" fmla="*/ 947737 h 1504950"/>
              <a:gd name="connsiteX25" fmla="*/ 1143000 w 3863975"/>
              <a:gd name="connsiteY25" fmla="*/ 946150 h 1504950"/>
              <a:gd name="connsiteX26" fmla="*/ 1143000 w 3863975"/>
              <a:gd name="connsiteY26" fmla="*/ 831850 h 1504950"/>
              <a:gd name="connsiteX27" fmla="*/ 1244600 w 3863975"/>
              <a:gd name="connsiteY27" fmla="*/ 831850 h 1504950"/>
              <a:gd name="connsiteX28" fmla="*/ 1244600 w 3863975"/>
              <a:gd name="connsiteY28" fmla="*/ 812800 h 1504950"/>
              <a:gd name="connsiteX29" fmla="*/ 1298575 w 3863975"/>
              <a:gd name="connsiteY29" fmla="*/ 812800 h 1504950"/>
              <a:gd name="connsiteX30" fmla="*/ 1298575 w 3863975"/>
              <a:gd name="connsiteY30" fmla="*/ 784225 h 1504950"/>
              <a:gd name="connsiteX31" fmla="*/ 1400175 w 3863975"/>
              <a:gd name="connsiteY31" fmla="*/ 784225 h 1504950"/>
              <a:gd name="connsiteX32" fmla="*/ 1400175 w 3863975"/>
              <a:gd name="connsiteY32" fmla="*/ 752475 h 1504950"/>
              <a:gd name="connsiteX33" fmla="*/ 1489075 w 3863975"/>
              <a:gd name="connsiteY33" fmla="*/ 752475 h 1504950"/>
              <a:gd name="connsiteX34" fmla="*/ 1489075 w 3863975"/>
              <a:gd name="connsiteY34" fmla="*/ 736600 h 1504950"/>
              <a:gd name="connsiteX35" fmla="*/ 1562100 w 3863975"/>
              <a:gd name="connsiteY35" fmla="*/ 736600 h 1504950"/>
              <a:gd name="connsiteX36" fmla="*/ 1562100 w 3863975"/>
              <a:gd name="connsiteY36" fmla="*/ 720725 h 1504950"/>
              <a:gd name="connsiteX37" fmla="*/ 1651000 w 3863975"/>
              <a:gd name="connsiteY37" fmla="*/ 720725 h 1504950"/>
              <a:gd name="connsiteX38" fmla="*/ 1647825 w 3863975"/>
              <a:gd name="connsiteY38" fmla="*/ 655638 h 1504950"/>
              <a:gd name="connsiteX39" fmla="*/ 1924050 w 3863975"/>
              <a:gd name="connsiteY39" fmla="*/ 655637 h 1504950"/>
              <a:gd name="connsiteX40" fmla="*/ 1924050 w 3863975"/>
              <a:gd name="connsiteY40" fmla="*/ 635000 h 1504950"/>
              <a:gd name="connsiteX41" fmla="*/ 1971675 w 3863975"/>
              <a:gd name="connsiteY41" fmla="*/ 635000 h 1504950"/>
              <a:gd name="connsiteX42" fmla="*/ 1971675 w 3863975"/>
              <a:gd name="connsiteY42" fmla="*/ 558800 h 1504950"/>
              <a:gd name="connsiteX43" fmla="*/ 2397125 w 3863975"/>
              <a:gd name="connsiteY43" fmla="*/ 558800 h 1504950"/>
              <a:gd name="connsiteX44" fmla="*/ 2397125 w 3863975"/>
              <a:gd name="connsiteY44" fmla="*/ 463550 h 1504950"/>
              <a:gd name="connsiteX45" fmla="*/ 2466975 w 3863975"/>
              <a:gd name="connsiteY45" fmla="*/ 463550 h 1504950"/>
              <a:gd name="connsiteX46" fmla="*/ 2466975 w 3863975"/>
              <a:gd name="connsiteY46" fmla="*/ 434975 h 1504950"/>
              <a:gd name="connsiteX47" fmla="*/ 2708275 w 3863975"/>
              <a:gd name="connsiteY47" fmla="*/ 434975 h 1504950"/>
              <a:gd name="connsiteX48" fmla="*/ 2708275 w 3863975"/>
              <a:gd name="connsiteY48" fmla="*/ 406400 h 1504950"/>
              <a:gd name="connsiteX49" fmla="*/ 2889250 w 3863975"/>
              <a:gd name="connsiteY49" fmla="*/ 406400 h 1504950"/>
              <a:gd name="connsiteX50" fmla="*/ 2889250 w 3863975"/>
              <a:gd name="connsiteY50" fmla="*/ 349250 h 1504950"/>
              <a:gd name="connsiteX51" fmla="*/ 2955925 w 3863975"/>
              <a:gd name="connsiteY51" fmla="*/ 349250 h 1504950"/>
              <a:gd name="connsiteX52" fmla="*/ 2955925 w 3863975"/>
              <a:gd name="connsiteY52" fmla="*/ 317500 h 1504950"/>
              <a:gd name="connsiteX53" fmla="*/ 3213100 w 3863975"/>
              <a:gd name="connsiteY53" fmla="*/ 317500 h 1504950"/>
              <a:gd name="connsiteX54" fmla="*/ 3213100 w 3863975"/>
              <a:gd name="connsiteY54" fmla="*/ 234950 h 1504950"/>
              <a:gd name="connsiteX55" fmla="*/ 3298825 w 3863975"/>
              <a:gd name="connsiteY55" fmla="*/ 234950 h 1504950"/>
              <a:gd name="connsiteX56" fmla="*/ 3298825 w 3863975"/>
              <a:gd name="connsiteY56" fmla="*/ 209550 h 1504950"/>
              <a:gd name="connsiteX57" fmla="*/ 3463925 w 3863975"/>
              <a:gd name="connsiteY57" fmla="*/ 209550 h 1504950"/>
              <a:gd name="connsiteX58" fmla="*/ 3463925 w 3863975"/>
              <a:gd name="connsiteY58" fmla="*/ 184150 h 1504950"/>
              <a:gd name="connsiteX59" fmla="*/ 3546475 w 3863975"/>
              <a:gd name="connsiteY59" fmla="*/ 184150 h 1504950"/>
              <a:gd name="connsiteX60" fmla="*/ 3546475 w 3863975"/>
              <a:gd name="connsiteY60" fmla="*/ 152400 h 1504950"/>
              <a:gd name="connsiteX61" fmla="*/ 3622675 w 3863975"/>
              <a:gd name="connsiteY61" fmla="*/ 152400 h 1504950"/>
              <a:gd name="connsiteX62" fmla="*/ 3624263 w 3863975"/>
              <a:gd name="connsiteY62" fmla="*/ 84137 h 1504950"/>
              <a:gd name="connsiteX63" fmla="*/ 3795713 w 3863975"/>
              <a:gd name="connsiteY63" fmla="*/ 77787 h 1504950"/>
              <a:gd name="connsiteX64" fmla="*/ 3797300 w 3863975"/>
              <a:gd name="connsiteY64" fmla="*/ 53975 h 1504950"/>
              <a:gd name="connsiteX65" fmla="*/ 3863975 w 3863975"/>
              <a:gd name="connsiteY65" fmla="*/ 53975 h 1504950"/>
              <a:gd name="connsiteX66" fmla="*/ 3863975 w 3863975"/>
              <a:gd name="connsiteY66" fmla="*/ 0 h 1504950"/>
              <a:gd name="connsiteX0" fmla="*/ 0 w 3863975"/>
              <a:gd name="connsiteY0" fmla="*/ 1504950 h 1504950"/>
              <a:gd name="connsiteX1" fmla="*/ 0 w 3863975"/>
              <a:gd name="connsiteY1" fmla="*/ 1397000 h 1504950"/>
              <a:gd name="connsiteX2" fmla="*/ 85725 w 3863975"/>
              <a:gd name="connsiteY2" fmla="*/ 1397000 h 1504950"/>
              <a:gd name="connsiteX3" fmla="*/ 85725 w 3863975"/>
              <a:gd name="connsiteY3" fmla="*/ 1381125 h 1504950"/>
              <a:gd name="connsiteX4" fmla="*/ 158750 w 3863975"/>
              <a:gd name="connsiteY4" fmla="*/ 1381125 h 1504950"/>
              <a:gd name="connsiteX5" fmla="*/ 158750 w 3863975"/>
              <a:gd name="connsiteY5" fmla="*/ 1352550 h 1504950"/>
              <a:gd name="connsiteX6" fmla="*/ 336550 w 3863975"/>
              <a:gd name="connsiteY6" fmla="*/ 1352550 h 1504950"/>
              <a:gd name="connsiteX7" fmla="*/ 336550 w 3863975"/>
              <a:gd name="connsiteY7" fmla="*/ 1289050 h 1504950"/>
              <a:gd name="connsiteX8" fmla="*/ 406400 w 3863975"/>
              <a:gd name="connsiteY8" fmla="*/ 1289050 h 1504950"/>
              <a:gd name="connsiteX9" fmla="*/ 406400 w 3863975"/>
              <a:gd name="connsiteY9" fmla="*/ 1289050 h 1504950"/>
              <a:gd name="connsiteX10" fmla="*/ 406400 w 3863975"/>
              <a:gd name="connsiteY10" fmla="*/ 1247775 h 1504950"/>
              <a:gd name="connsiteX11" fmla="*/ 482600 w 3863975"/>
              <a:gd name="connsiteY11" fmla="*/ 1247775 h 1504950"/>
              <a:gd name="connsiteX12" fmla="*/ 482600 w 3863975"/>
              <a:gd name="connsiteY12" fmla="*/ 1219200 h 1504950"/>
              <a:gd name="connsiteX13" fmla="*/ 571500 w 3863975"/>
              <a:gd name="connsiteY13" fmla="*/ 1219200 h 1504950"/>
              <a:gd name="connsiteX14" fmla="*/ 571500 w 3863975"/>
              <a:gd name="connsiteY14" fmla="*/ 1181100 h 1504950"/>
              <a:gd name="connsiteX15" fmla="*/ 749300 w 3863975"/>
              <a:gd name="connsiteY15" fmla="*/ 1181100 h 1504950"/>
              <a:gd name="connsiteX16" fmla="*/ 749300 w 3863975"/>
              <a:gd name="connsiteY16" fmla="*/ 1133475 h 1504950"/>
              <a:gd name="connsiteX17" fmla="*/ 825500 w 3863975"/>
              <a:gd name="connsiteY17" fmla="*/ 1133475 h 1504950"/>
              <a:gd name="connsiteX18" fmla="*/ 825500 w 3863975"/>
              <a:gd name="connsiteY18" fmla="*/ 1044575 h 1504950"/>
              <a:gd name="connsiteX19" fmla="*/ 904875 w 3863975"/>
              <a:gd name="connsiteY19" fmla="*/ 1044575 h 1504950"/>
              <a:gd name="connsiteX20" fmla="*/ 904875 w 3863975"/>
              <a:gd name="connsiteY20" fmla="*/ 1022350 h 1504950"/>
              <a:gd name="connsiteX21" fmla="*/ 990600 w 3863975"/>
              <a:gd name="connsiteY21" fmla="*/ 1022350 h 1504950"/>
              <a:gd name="connsiteX22" fmla="*/ 990600 w 3863975"/>
              <a:gd name="connsiteY22" fmla="*/ 958850 h 1504950"/>
              <a:gd name="connsiteX23" fmla="*/ 1076325 w 3863975"/>
              <a:gd name="connsiteY23" fmla="*/ 958850 h 1504950"/>
              <a:gd name="connsiteX24" fmla="*/ 1076325 w 3863975"/>
              <a:gd name="connsiteY24" fmla="*/ 947737 h 1504950"/>
              <a:gd name="connsiteX25" fmla="*/ 1143000 w 3863975"/>
              <a:gd name="connsiteY25" fmla="*/ 946150 h 1504950"/>
              <a:gd name="connsiteX26" fmla="*/ 1143000 w 3863975"/>
              <a:gd name="connsiteY26" fmla="*/ 831850 h 1504950"/>
              <a:gd name="connsiteX27" fmla="*/ 1244600 w 3863975"/>
              <a:gd name="connsiteY27" fmla="*/ 831850 h 1504950"/>
              <a:gd name="connsiteX28" fmla="*/ 1244600 w 3863975"/>
              <a:gd name="connsiteY28" fmla="*/ 812800 h 1504950"/>
              <a:gd name="connsiteX29" fmla="*/ 1298575 w 3863975"/>
              <a:gd name="connsiteY29" fmla="*/ 812800 h 1504950"/>
              <a:gd name="connsiteX30" fmla="*/ 1298575 w 3863975"/>
              <a:gd name="connsiteY30" fmla="*/ 784225 h 1504950"/>
              <a:gd name="connsiteX31" fmla="*/ 1400175 w 3863975"/>
              <a:gd name="connsiteY31" fmla="*/ 784225 h 1504950"/>
              <a:gd name="connsiteX32" fmla="*/ 1400175 w 3863975"/>
              <a:gd name="connsiteY32" fmla="*/ 752475 h 1504950"/>
              <a:gd name="connsiteX33" fmla="*/ 1489075 w 3863975"/>
              <a:gd name="connsiteY33" fmla="*/ 752475 h 1504950"/>
              <a:gd name="connsiteX34" fmla="*/ 1489075 w 3863975"/>
              <a:gd name="connsiteY34" fmla="*/ 736600 h 1504950"/>
              <a:gd name="connsiteX35" fmla="*/ 1562100 w 3863975"/>
              <a:gd name="connsiteY35" fmla="*/ 736600 h 1504950"/>
              <a:gd name="connsiteX36" fmla="*/ 1562100 w 3863975"/>
              <a:gd name="connsiteY36" fmla="*/ 720725 h 1504950"/>
              <a:gd name="connsiteX37" fmla="*/ 1651000 w 3863975"/>
              <a:gd name="connsiteY37" fmla="*/ 720725 h 1504950"/>
              <a:gd name="connsiteX38" fmla="*/ 1647825 w 3863975"/>
              <a:gd name="connsiteY38" fmla="*/ 655638 h 1504950"/>
              <a:gd name="connsiteX39" fmla="*/ 1924050 w 3863975"/>
              <a:gd name="connsiteY39" fmla="*/ 655637 h 1504950"/>
              <a:gd name="connsiteX40" fmla="*/ 1924050 w 3863975"/>
              <a:gd name="connsiteY40" fmla="*/ 635000 h 1504950"/>
              <a:gd name="connsiteX41" fmla="*/ 1971675 w 3863975"/>
              <a:gd name="connsiteY41" fmla="*/ 635000 h 1504950"/>
              <a:gd name="connsiteX42" fmla="*/ 1971675 w 3863975"/>
              <a:gd name="connsiteY42" fmla="*/ 558800 h 1504950"/>
              <a:gd name="connsiteX43" fmla="*/ 2397125 w 3863975"/>
              <a:gd name="connsiteY43" fmla="*/ 558800 h 1504950"/>
              <a:gd name="connsiteX44" fmla="*/ 2397125 w 3863975"/>
              <a:gd name="connsiteY44" fmla="*/ 463550 h 1504950"/>
              <a:gd name="connsiteX45" fmla="*/ 2466975 w 3863975"/>
              <a:gd name="connsiteY45" fmla="*/ 463550 h 1504950"/>
              <a:gd name="connsiteX46" fmla="*/ 2466975 w 3863975"/>
              <a:gd name="connsiteY46" fmla="*/ 434975 h 1504950"/>
              <a:gd name="connsiteX47" fmla="*/ 2708275 w 3863975"/>
              <a:gd name="connsiteY47" fmla="*/ 434975 h 1504950"/>
              <a:gd name="connsiteX48" fmla="*/ 2708275 w 3863975"/>
              <a:gd name="connsiteY48" fmla="*/ 406400 h 1504950"/>
              <a:gd name="connsiteX49" fmla="*/ 2889250 w 3863975"/>
              <a:gd name="connsiteY49" fmla="*/ 406400 h 1504950"/>
              <a:gd name="connsiteX50" fmla="*/ 2889250 w 3863975"/>
              <a:gd name="connsiteY50" fmla="*/ 349250 h 1504950"/>
              <a:gd name="connsiteX51" fmla="*/ 2955925 w 3863975"/>
              <a:gd name="connsiteY51" fmla="*/ 349250 h 1504950"/>
              <a:gd name="connsiteX52" fmla="*/ 2955925 w 3863975"/>
              <a:gd name="connsiteY52" fmla="*/ 317500 h 1504950"/>
              <a:gd name="connsiteX53" fmla="*/ 3213100 w 3863975"/>
              <a:gd name="connsiteY53" fmla="*/ 317500 h 1504950"/>
              <a:gd name="connsiteX54" fmla="*/ 3213100 w 3863975"/>
              <a:gd name="connsiteY54" fmla="*/ 234950 h 1504950"/>
              <a:gd name="connsiteX55" fmla="*/ 3298825 w 3863975"/>
              <a:gd name="connsiteY55" fmla="*/ 234950 h 1504950"/>
              <a:gd name="connsiteX56" fmla="*/ 3298825 w 3863975"/>
              <a:gd name="connsiteY56" fmla="*/ 209550 h 1504950"/>
              <a:gd name="connsiteX57" fmla="*/ 3463925 w 3863975"/>
              <a:gd name="connsiteY57" fmla="*/ 209550 h 1504950"/>
              <a:gd name="connsiteX58" fmla="*/ 3463925 w 3863975"/>
              <a:gd name="connsiteY58" fmla="*/ 184150 h 1504950"/>
              <a:gd name="connsiteX59" fmla="*/ 3546475 w 3863975"/>
              <a:gd name="connsiteY59" fmla="*/ 184150 h 1504950"/>
              <a:gd name="connsiteX60" fmla="*/ 3546475 w 3863975"/>
              <a:gd name="connsiteY60" fmla="*/ 152400 h 1504950"/>
              <a:gd name="connsiteX61" fmla="*/ 3622675 w 3863975"/>
              <a:gd name="connsiteY61" fmla="*/ 152400 h 1504950"/>
              <a:gd name="connsiteX62" fmla="*/ 3624263 w 3863975"/>
              <a:gd name="connsiteY62" fmla="*/ 65087 h 1504950"/>
              <a:gd name="connsiteX63" fmla="*/ 3795713 w 3863975"/>
              <a:gd name="connsiteY63" fmla="*/ 77787 h 1504950"/>
              <a:gd name="connsiteX64" fmla="*/ 3797300 w 3863975"/>
              <a:gd name="connsiteY64" fmla="*/ 53975 h 1504950"/>
              <a:gd name="connsiteX65" fmla="*/ 3863975 w 3863975"/>
              <a:gd name="connsiteY65" fmla="*/ 53975 h 1504950"/>
              <a:gd name="connsiteX66" fmla="*/ 3863975 w 3863975"/>
              <a:gd name="connsiteY66" fmla="*/ 0 h 1504950"/>
              <a:gd name="connsiteX0" fmla="*/ 0 w 3863975"/>
              <a:gd name="connsiteY0" fmla="*/ 1504950 h 1504950"/>
              <a:gd name="connsiteX1" fmla="*/ 0 w 3863975"/>
              <a:gd name="connsiteY1" fmla="*/ 1397000 h 1504950"/>
              <a:gd name="connsiteX2" fmla="*/ 85725 w 3863975"/>
              <a:gd name="connsiteY2" fmla="*/ 1397000 h 1504950"/>
              <a:gd name="connsiteX3" fmla="*/ 85725 w 3863975"/>
              <a:gd name="connsiteY3" fmla="*/ 1381125 h 1504950"/>
              <a:gd name="connsiteX4" fmla="*/ 158750 w 3863975"/>
              <a:gd name="connsiteY4" fmla="*/ 1381125 h 1504950"/>
              <a:gd name="connsiteX5" fmla="*/ 158750 w 3863975"/>
              <a:gd name="connsiteY5" fmla="*/ 1352550 h 1504950"/>
              <a:gd name="connsiteX6" fmla="*/ 336550 w 3863975"/>
              <a:gd name="connsiteY6" fmla="*/ 1352550 h 1504950"/>
              <a:gd name="connsiteX7" fmla="*/ 336550 w 3863975"/>
              <a:gd name="connsiteY7" fmla="*/ 1289050 h 1504950"/>
              <a:gd name="connsiteX8" fmla="*/ 406400 w 3863975"/>
              <a:gd name="connsiteY8" fmla="*/ 1289050 h 1504950"/>
              <a:gd name="connsiteX9" fmla="*/ 406400 w 3863975"/>
              <a:gd name="connsiteY9" fmla="*/ 1289050 h 1504950"/>
              <a:gd name="connsiteX10" fmla="*/ 406400 w 3863975"/>
              <a:gd name="connsiteY10" fmla="*/ 1247775 h 1504950"/>
              <a:gd name="connsiteX11" fmla="*/ 482600 w 3863975"/>
              <a:gd name="connsiteY11" fmla="*/ 1247775 h 1504950"/>
              <a:gd name="connsiteX12" fmla="*/ 482600 w 3863975"/>
              <a:gd name="connsiteY12" fmla="*/ 1219200 h 1504950"/>
              <a:gd name="connsiteX13" fmla="*/ 571500 w 3863975"/>
              <a:gd name="connsiteY13" fmla="*/ 1219200 h 1504950"/>
              <a:gd name="connsiteX14" fmla="*/ 571500 w 3863975"/>
              <a:gd name="connsiteY14" fmla="*/ 1181100 h 1504950"/>
              <a:gd name="connsiteX15" fmla="*/ 749300 w 3863975"/>
              <a:gd name="connsiteY15" fmla="*/ 1181100 h 1504950"/>
              <a:gd name="connsiteX16" fmla="*/ 749300 w 3863975"/>
              <a:gd name="connsiteY16" fmla="*/ 1133475 h 1504950"/>
              <a:gd name="connsiteX17" fmla="*/ 825500 w 3863975"/>
              <a:gd name="connsiteY17" fmla="*/ 1133475 h 1504950"/>
              <a:gd name="connsiteX18" fmla="*/ 825500 w 3863975"/>
              <a:gd name="connsiteY18" fmla="*/ 1044575 h 1504950"/>
              <a:gd name="connsiteX19" fmla="*/ 904875 w 3863975"/>
              <a:gd name="connsiteY19" fmla="*/ 1044575 h 1504950"/>
              <a:gd name="connsiteX20" fmla="*/ 904875 w 3863975"/>
              <a:gd name="connsiteY20" fmla="*/ 1022350 h 1504950"/>
              <a:gd name="connsiteX21" fmla="*/ 990600 w 3863975"/>
              <a:gd name="connsiteY21" fmla="*/ 1022350 h 1504950"/>
              <a:gd name="connsiteX22" fmla="*/ 990600 w 3863975"/>
              <a:gd name="connsiteY22" fmla="*/ 958850 h 1504950"/>
              <a:gd name="connsiteX23" fmla="*/ 1076325 w 3863975"/>
              <a:gd name="connsiteY23" fmla="*/ 958850 h 1504950"/>
              <a:gd name="connsiteX24" fmla="*/ 1076325 w 3863975"/>
              <a:gd name="connsiteY24" fmla="*/ 947737 h 1504950"/>
              <a:gd name="connsiteX25" fmla="*/ 1143000 w 3863975"/>
              <a:gd name="connsiteY25" fmla="*/ 946150 h 1504950"/>
              <a:gd name="connsiteX26" fmla="*/ 1143000 w 3863975"/>
              <a:gd name="connsiteY26" fmla="*/ 831850 h 1504950"/>
              <a:gd name="connsiteX27" fmla="*/ 1244600 w 3863975"/>
              <a:gd name="connsiteY27" fmla="*/ 831850 h 1504950"/>
              <a:gd name="connsiteX28" fmla="*/ 1244600 w 3863975"/>
              <a:gd name="connsiteY28" fmla="*/ 812800 h 1504950"/>
              <a:gd name="connsiteX29" fmla="*/ 1298575 w 3863975"/>
              <a:gd name="connsiteY29" fmla="*/ 812800 h 1504950"/>
              <a:gd name="connsiteX30" fmla="*/ 1298575 w 3863975"/>
              <a:gd name="connsiteY30" fmla="*/ 784225 h 1504950"/>
              <a:gd name="connsiteX31" fmla="*/ 1400175 w 3863975"/>
              <a:gd name="connsiteY31" fmla="*/ 784225 h 1504950"/>
              <a:gd name="connsiteX32" fmla="*/ 1400175 w 3863975"/>
              <a:gd name="connsiteY32" fmla="*/ 752475 h 1504950"/>
              <a:gd name="connsiteX33" fmla="*/ 1489075 w 3863975"/>
              <a:gd name="connsiteY33" fmla="*/ 752475 h 1504950"/>
              <a:gd name="connsiteX34" fmla="*/ 1489075 w 3863975"/>
              <a:gd name="connsiteY34" fmla="*/ 736600 h 1504950"/>
              <a:gd name="connsiteX35" fmla="*/ 1562100 w 3863975"/>
              <a:gd name="connsiteY35" fmla="*/ 736600 h 1504950"/>
              <a:gd name="connsiteX36" fmla="*/ 1562100 w 3863975"/>
              <a:gd name="connsiteY36" fmla="*/ 720725 h 1504950"/>
              <a:gd name="connsiteX37" fmla="*/ 1651000 w 3863975"/>
              <a:gd name="connsiteY37" fmla="*/ 720725 h 1504950"/>
              <a:gd name="connsiteX38" fmla="*/ 1647825 w 3863975"/>
              <a:gd name="connsiteY38" fmla="*/ 655638 h 1504950"/>
              <a:gd name="connsiteX39" fmla="*/ 1924050 w 3863975"/>
              <a:gd name="connsiteY39" fmla="*/ 655637 h 1504950"/>
              <a:gd name="connsiteX40" fmla="*/ 1924050 w 3863975"/>
              <a:gd name="connsiteY40" fmla="*/ 635000 h 1504950"/>
              <a:gd name="connsiteX41" fmla="*/ 1971675 w 3863975"/>
              <a:gd name="connsiteY41" fmla="*/ 635000 h 1504950"/>
              <a:gd name="connsiteX42" fmla="*/ 1971675 w 3863975"/>
              <a:gd name="connsiteY42" fmla="*/ 558800 h 1504950"/>
              <a:gd name="connsiteX43" fmla="*/ 2397125 w 3863975"/>
              <a:gd name="connsiteY43" fmla="*/ 558800 h 1504950"/>
              <a:gd name="connsiteX44" fmla="*/ 2397125 w 3863975"/>
              <a:gd name="connsiteY44" fmla="*/ 463550 h 1504950"/>
              <a:gd name="connsiteX45" fmla="*/ 2466975 w 3863975"/>
              <a:gd name="connsiteY45" fmla="*/ 463550 h 1504950"/>
              <a:gd name="connsiteX46" fmla="*/ 2466975 w 3863975"/>
              <a:gd name="connsiteY46" fmla="*/ 434975 h 1504950"/>
              <a:gd name="connsiteX47" fmla="*/ 2708275 w 3863975"/>
              <a:gd name="connsiteY47" fmla="*/ 434975 h 1504950"/>
              <a:gd name="connsiteX48" fmla="*/ 2708275 w 3863975"/>
              <a:gd name="connsiteY48" fmla="*/ 406400 h 1504950"/>
              <a:gd name="connsiteX49" fmla="*/ 2889250 w 3863975"/>
              <a:gd name="connsiteY49" fmla="*/ 406400 h 1504950"/>
              <a:gd name="connsiteX50" fmla="*/ 2889250 w 3863975"/>
              <a:gd name="connsiteY50" fmla="*/ 349250 h 1504950"/>
              <a:gd name="connsiteX51" fmla="*/ 2955925 w 3863975"/>
              <a:gd name="connsiteY51" fmla="*/ 349250 h 1504950"/>
              <a:gd name="connsiteX52" fmla="*/ 2955925 w 3863975"/>
              <a:gd name="connsiteY52" fmla="*/ 317500 h 1504950"/>
              <a:gd name="connsiteX53" fmla="*/ 3213100 w 3863975"/>
              <a:gd name="connsiteY53" fmla="*/ 317500 h 1504950"/>
              <a:gd name="connsiteX54" fmla="*/ 3213100 w 3863975"/>
              <a:gd name="connsiteY54" fmla="*/ 234950 h 1504950"/>
              <a:gd name="connsiteX55" fmla="*/ 3298825 w 3863975"/>
              <a:gd name="connsiteY55" fmla="*/ 234950 h 1504950"/>
              <a:gd name="connsiteX56" fmla="*/ 3298825 w 3863975"/>
              <a:gd name="connsiteY56" fmla="*/ 209550 h 1504950"/>
              <a:gd name="connsiteX57" fmla="*/ 3463925 w 3863975"/>
              <a:gd name="connsiteY57" fmla="*/ 209550 h 1504950"/>
              <a:gd name="connsiteX58" fmla="*/ 3463925 w 3863975"/>
              <a:gd name="connsiteY58" fmla="*/ 184150 h 1504950"/>
              <a:gd name="connsiteX59" fmla="*/ 3546475 w 3863975"/>
              <a:gd name="connsiteY59" fmla="*/ 184150 h 1504950"/>
              <a:gd name="connsiteX60" fmla="*/ 3546475 w 3863975"/>
              <a:gd name="connsiteY60" fmla="*/ 152400 h 1504950"/>
              <a:gd name="connsiteX61" fmla="*/ 3622675 w 3863975"/>
              <a:gd name="connsiteY61" fmla="*/ 152400 h 1504950"/>
              <a:gd name="connsiteX62" fmla="*/ 3624263 w 3863975"/>
              <a:gd name="connsiteY62" fmla="*/ 71437 h 1504950"/>
              <a:gd name="connsiteX63" fmla="*/ 3795713 w 3863975"/>
              <a:gd name="connsiteY63" fmla="*/ 77787 h 1504950"/>
              <a:gd name="connsiteX64" fmla="*/ 3797300 w 3863975"/>
              <a:gd name="connsiteY64" fmla="*/ 53975 h 1504950"/>
              <a:gd name="connsiteX65" fmla="*/ 3863975 w 3863975"/>
              <a:gd name="connsiteY65" fmla="*/ 53975 h 1504950"/>
              <a:gd name="connsiteX66" fmla="*/ 3863975 w 3863975"/>
              <a:gd name="connsiteY66" fmla="*/ 0 h 1504950"/>
              <a:gd name="connsiteX0" fmla="*/ 0 w 3863975"/>
              <a:gd name="connsiteY0" fmla="*/ 1504950 h 1504950"/>
              <a:gd name="connsiteX1" fmla="*/ 0 w 3863975"/>
              <a:gd name="connsiteY1" fmla="*/ 1397000 h 1504950"/>
              <a:gd name="connsiteX2" fmla="*/ 85725 w 3863975"/>
              <a:gd name="connsiteY2" fmla="*/ 1397000 h 1504950"/>
              <a:gd name="connsiteX3" fmla="*/ 85725 w 3863975"/>
              <a:gd name="connsiteY3" fmla="*/ 1381125 h 1504950"/>
              <a:gd name="connsiteX4" fmla="*/ 158750 w 3863975"/>
              <a:gd name="connsiteY4" fmla="*/ 1381125 h 1504950"/>
              <a:gd name="connsiteX5" fmla="*/ 158750 w 3863975"/>
              <a:gd name="connsiteY5" fmla="*/ 1352550 h 1504950"/>
              <a:gd name="connsiteX6" fmla="*/ 336550 w 3863975"/>
              <a:gd name="connsiteY6" fmla="*/ 1352550 h 1504950"/>
              <a:gd name="connsiteX7" fmla="*/ 336550 w 3863975"/>
              <a:gd name="connsiteY7" fmla="*/ 1289050 h 1504950"/>
              <a:gd name="connsiteX8" fmla="*/ 406400 w 3863975"/>
              <a:gd name="connsiteY8" fmla="*/ 1289050 h 1504950"/>
              <a:gd name="connsiteX9" fmla="*/ 406400 w 3863975"/>
              <a:gd name="connsiteY9" fmla="*/ 1289050 h 1504950"/>
              <a:gd name="connsiteX10" fmla="*/ 406400 w 3863975"/>
              <a:gd name="connsiteY10" fmla="*/ 1247775 h 1504950"/>
              <a:gd name="connsiteX11" fmla="*/ 482600 w 3863975"/>
              <a:gd name="connsiteY11" fmla="*/ 1247775 h 1504950"/>
              <a:gd name="connsiteX12" fmla="*/ 482600 w 3863975"/>
              <a:gd name="connsiteY12" fmla="*/ 1219200 h 1504950"/>
              <a:gd name="connsiteX13" fmla="*/ 571500 w 3863975"/>
              <a:gd name="connsiteY13" fmla="*/ 1219200 h 1504950"/>
              <a:gd name="connsiteX14" fmla="*/ 571500 w 3863975"/>
              <a:gd name="connsiteY14" fmla="*/ 1181100 h 1504950"/>
              <a:gd name="connsiteX15" fmla="*/ 749300 w 3863975"/>
              <a:gd name="connsiteY15" fmla="*/ 1181100 h 1504950"/>
              <a:gd name="connsiteX16" fmla="*/ 749300 w 3863975"/>
              <a:gd name="connsiteY16" fmla="*/ 1133475 h 1504950"/>
              <a:gd name="connsiteX17" fmla="*/ 825500 w 3863975"/>
              <a:gd name="connsiteY17" fmla="*/ 1133475 h 1504950"/>
              <a:gd name="connsiteX18" fmla="*/ 825500 w 3863975"/>
              <a:gd name="connsiteY18" fmla="*/ 1044575 h 1504950"/>
              <a:gd name="connsiteX19" fmla="*/ 904875 w 3863975"/>
              <a:gd name="connsiteY19" fmla="*/ 1044575 h 1504950"/>
              <a:gd name="connsiteX20" fmla="*/ 904875 w 3863975"/>
              <a:gd name="connsiteY20" fmla="*/ 1022350 h 1504950"/>
              <a:gd name="connsiteX21" fmla="*/ 990600 w 3863975"/>
              <a:gd name="connsiteY21" fmla="*/ 1022350 h 1504950"/>
              <a:gd name="connsiteX22" fmla="*/ 990600 w 3863975"/>
              <a:gd name="connsiteY22" fmla="*/ 958850 h 1504950"/>
              <a:gd name="connsiteX23" fmla="*/ 1076325 w 3863975"/>
              <a:gd name="connsiteY23" fmla="*/ 958850 h 1504950"/>
              <a:gd name="connsiteX24" fmla="*/ 1076325 w 3863975"/>
              <a:gd name="connsiteY24" fmla="*/ 947737 h 1504950"/>
              <a:gd name="connsiteX25" fmla="*/ 1143000 w 3863975"/>
              <a:gd name="connsiteY25" fmla="*/ 946150 h 1504950"/>
              <a:gd name="connsiteX26" fmla="*/ 1143000 w 3863975"/>
              <a:gd name="connsiteY26" fmla="*/ 831850 h 1504950"/>
              <a:gd name="connsiteX27" fmla="*/ 1244600 w 3863975"/>
              <a:gd name="connsiteY27" fmla="*/ 831850 h 1504950"/>
              <a:gd name="connsiteX28" fmla="*/ 1244600 w 3863975"/>
              <a:gd name="connsiteY28" fmla="*/ 812800 h 1504950"/>
              <a:gd name="connsiteX29" fmla="*/ 1298575 w 3863975"/>
              <a:gd name="connsiteY29" fmla="*/ 812800 h 1504950"/>
              <a:gd name="connsiteX30" fmla="*/ 1298575 w 3863975"/>
              <a:gd name="connsiteY30" fmla="*/ 784225 h 1504950"/>
              <a:gd name="connsiteX31" fmla="*/ 1400175 w 3863975"/>
              <a:gd name="connsiteY31" fmla="*/ 784225 h 1504950"/>
              <a:gd name="connsiteX32" fmla="*/ 1400175 w 3863975"/>
              <a:gd name="connsiteY32" fmla="*/ 752475 h 1504950"/>
              <a:gd name="connsiteX33" fmla="*/ 1489075 w 3863975"/>
              <a:gd name="connsiteY33" fmla="*/ 752475 h 1504950"/>
              <a:gd name="connsiteX34" fmla="*/ 1489075 w 3863975"/>
              <a:gd name="connsiteY34" fmla="*/ 736600 h 1504950"/>
              <a:gd name="connsiteX35" fmla="*/ 1562100 w 3863975"/>
              <a:gd name="connsiteY35" fmla="*/ 736600 h 1504950"/>
              <a:gd name="connsiteX36" fmla="*/ 1562100 w 3863975"/>
              <a:gd name="connsiteY36" fmla="*/ 720725 h 1504950"/>
              <a:gd name="connsiteX37" fmla="*/ 1651000 w 3863975"/>
              <a:gd name="connsiteY37" fmla="*/ 720725 h 1504950"/>
              <a:gd name="connsiteX38" fmla="*/ 1647825 w 3863975"/>
              <a:gd name="connsiteY38" fmla="*/ 655638 h 1504950"/>
              <a:gd name="connsiteX39" fmla="*/ 1924050 w 3863975"/>
              <a:gd name="connsiteY39" fmla="*/ 655637 h 1504950"/>
              <a:gd name="connsiteX40" fmla="*/ 1924050 w 3863975"/>
              <a:gd name="connsiteY40" fmla="*/ 635000 h 1504950"/>
              <a:gd name="connsiteX41" fmla="*/ 1971675 w 3863975"/>
              <a:gd name="connsiteY41" fmla="*/ 635000 h 1504950"/>
              <a:gd name="connsiteX42" fmla="*/ 1971675 w 3863975"/>
              <a:gd name="connsiteY42" fmla="*/ 558800 h 1504950"/>
              <a:gd name="connsiteX43" fmla="*/ 2397125 w 3863975"/>
              <a:gd name="connsiteY43" fmla="*/ 558800 h 1504950"/>
              <a:gd name="connsiteX44" fmla="*/ 2397125 w 3863975"/>
              <a:gd name="connsiteY44" fmla="*/ 463550 h 1504950"/>
              <a:gd name="connsiteX45" fmla="*/ 2466975 w 3863975"/>
              <a:gd name="connsiteY45" fmla="*/ 463550 h 1504950"/>
              <a:gd name="connsiteX46" fmla="*/ 2466975 w 3863975"/>
              <a:gd name="connsiteY46" fmla="*/ 434975 h 1504950"/>
              <a:gd name="connsiteX47" fmla="*/ 2708275 w 3863975"/>
              <a:gd name="connsiteY47" fmla="*/ 434975 h 1504950"/>
              <a:gd name="connsiteX48" fmla="*/ 2708275 w 3863975"/>
              <a:gd name="connsiteY48" fmla="*/ 406400 h 1504950"/>
              <a:gd name="connsiteX49" fmla="*/ 2889250 w 3863975"/>
              <a:gd name="connsiteY49" fmla="*/ 406400 h 1504950"/>
              <a:gd name="connsiteX50" fmla="*/ 2889250 w 3863975"/>
              <a:gd name="connsiteY50" fmla="*/ 349250 h 1504950"/>
              <a:gd name="connsiteX51" fmla="*/ 2955925 w 3863975"/>
              <a:gd name="connsiteY51" fmla="*/ 349250 h 1504950"/>
              <a:gd name="connsiteX52" fmla="*/ 2955925 w 3863975"/>
              <a:gd name="connsiteY52" fmla="*/ 317500 h 1504950"/>
              <a:gd name="connsiteX53" fmla="*/ 3213100 w 3863975"/>
              <a:gd name="connsiteY53" fmla="*/ 317500 h 1504950"/>
              <a:gd name="connsiteX54" fmla="*/ 3213100 w 3863975"/>
              <a:gd name="connsiteY54" fmla="*/ 234950 h 1504950"/>
              <a:gd name="connsiteX55" fmla="*/ 3298825 w 3863975"/>
              <a:gd name="connsiteY55" fmla="*/ 234950 h 1504950"/>
              <a:gd name="connsiteX56" fmla="*/ 3298825 w 3863975"/>
              <a:gd name="connsiteY56" fmla="*/ 209550 h 1504950"/>
              <a:gd name="connsiteX57" fmla="*/ 3463925 w 3863975"/>
              <a:gd name="connsiteY57" fmla="*/ 209550 h 1504950"/>
              <a:gd name="connsiteX58" fmla="*/ 3463925 w 3863975"/>
              <a:gd name="connsiteY58" fmla="*/ 184150 h 1504950"/>
              <a:gd name="connsiteX59" fmla="*/ 3546475 w 3863975"/>
              <a:gd name="connsiteY59" fmla="*/ 184150 h 1504950"/>
              <a:gd name="connsiteX60" fmla="*/ 3546475 w 3863975"/>
              <a:gd name="connsiteY60" fmla="*/ 152400 h 1504950"/>
              <a:gd name="connsiteX61" fmla="*/ 3622675 w 3863975"/>
              <a:gd name="connsiteY61" fmla="*/ 152400 h 1504950"/>
              <a:gd name="connsiteX62" fmla="*/ 3629025 w 3863975"/>
              <a:gd name="connsiteY62" fmla="*/ 77787 h 1504950"/>
              <a:gd name="connsiteX63" fmla="*/ 3795713 w 3863975"/>
              <a:gd name="connsiteY63" fmla="*/ 77787 h 1504950"/>
              <a:gd name="connsiteX64" fmla="*/ 3797300 w 3863975"/>
              <a:gd name="connsiteY64" fmla="*/ 53975 h 1504950"/>
              <a:gd name="connsiteX65" fmla="*/ 3863975 w 3863975"/>
              <a:gd name="connsiteY65" fmla="*/ 53975 h 1504950"/>
              <a:gd name="connsiteX66" fmla="*/ 3863975 w 3863975"/>
              <a:gd name="connsiteY66" fmla="*/ 0 h 1504950"/>
              <a:gd name="connsiteX0" fmla="*/ 0 w 3863975"/>
              <a:gd name="connsiteY0" fmla="*/ 1504950 h 1504950"/>
              <a:gd name="connsiteX1" fmla="*/ 0 w 3863975"/>
              <a:gd name="connsiteY1" fmla="*/ 1397000 h 1504950"/>
              <a:gd name="connsiteX2" fmla="*/ 85725 w 3863975"/>
              <a:gd name="connsiteY2" fmla="*/ 1397000 h 1504950"/>
              <a:gd name="connsiteX3" fmla="*/ 85725 w 3863975"/>
              <a:gd name="connsiteY3" fmla="*/ 1381125 h 1504950"/>
              <a:gd name="connsiteX4" fmla="*/ 158750 w 3863975"/>
              <a:gd name="connsiteY4" fmla="*/ 1381125 h 1504950"/>
              <a:gd name="connsiteX5" fmla="*/ 158750 w 3863975"/>
              <a:gd name="connsiteY5" fmla="*/ 1352550 h 1504950"/>
              <a:gd name="connsiteX6" fmla="*/ 336550 w 3863975"/>
              <a:gd name="connsiteY6" fmla="*/ 1352550 h 1504950"/>
              <a:gd name="connsiteX7" fmla="*/ 336550 w 3863975"/>
              <a:gd name="connsiteY7" fmla="*/ 1289050 h 1504950"/>
              <a:gd name="connsiteX8" fmla="*/ 406400 w 3863975"/>
              <a:gd name="connsiteY8" fmla="*/ 1289050 h 1504950"/>
              <a:gd name="connsiteX9" fmla="*/ 406400 w 3863975"/>
              <a:gd name="connsiteY9" fmla="*/ 1289050 h 1504950"/>
              <a:gd name="connsiteX10" fmla="*/ 406400 w 3863975"/>
              <a:gd name="connsiteY10" fmla="*/ 1247775 h 1504950"/>
              <a:gd name="connsiteX11" fmla="*/ 482600 w 3863975"/>
              <a:gd name="connsiteY11" fmla="*/ 1247775 h 1504950"/>
              <a:gd name="connsiteX12" fmla="*/ 482600 w 3863975"/>
              <a:gd name="connsiteY12" fmla="*/ 1219200 h 1504950"/>
              <a:gd name="connsiteX13" fmla="*/ 571500 w 3863975"/>
              <a:gd name="connsiteY13" fmla="*/ 1219200 h 1504950"/>
              <a:gd name="connsiteX14" fmla="*/ 571500 w 3863975"/>
              <a:gd name="connsiteY14" fmla="*/ 1181100 h 1504950"/>
              <a:gd name="connsiteX15" fmla="*/ 749300 w 3863975"/>
              <a:gd name="connsiteY15" fmla="*/ 1181100 h 1504950"/>
              <a:gd name="connsiteX16" fmla="*/ 749300 w 3863975"/>
              <a:gd name="connsiteY16" fmla="*/ 1133475 h 1504950"/>
              <a:gd name="connsiteX17" fmla="*/ 825500 w 3863975"/>
              <a:gd name="connsiteY17" fmla="*/ 1133475 h 1504950"/>
              <a:gd name="connsiteX18" fmla="*/ 825500 w 3863975"/>
              <a:gd name="connsiteY18" fmla="*/ 1044575 h 1504950"/>
              <a:gd name="connsiteX19" fmla="*/ 904875 w 3863975"/>
              <a:gd name="connsiteY19" fmla="*/ 1044575 h 1504950"/>
              <a:gd name="connsiteX20" fmla="*/ 904875 w 3863975"/>
              <a:gd name="connsiteY20" fmla="*/ 1022350 h 1504950"/>
              <a:gd name="connsiteX21" fmla="*/ 990600 w 3863975"/>
              <a:gd name="connsiteY21" fmla="*/ 1022350 h 1504950"/>
              <a:gd name="connsiteX22" fmla="*/ 990600 w 3863975"/>
              <a:gd name="connsiteY22" fmla="*/ 958850 h 1504950"/>
              <a:gd name="connsiteX23" fmla="*/ 1076325 w 3863975"/>
              <a:gd name="connsiteY23" fmla="*/ 958850 h 1504950"/>
              <a:gd name="connsiteX24" fmla="*/ 1076325 w 3863975"/>
              <a:gd name="connsiteY24" fmla="*/ 947737 h 1504950"/>
              <a:gd name="connsiteX25" fmla="*/ 1143000 w 3863975"/>
              <a:gd name="connsiteY25" fmla="*/ 946150 h 1504950"/>
              <a:gd name="connsiteX26" fmla="*/ 1143000 w 3863975"/>
              <a:gd name="connsiteY26" fmla="*/ 831850 h 1504950"/>
              <a:gd name="connsiteX27" fmla="*/ 1244600 w 3863975"/>
              <a:gd name="connsiteY27" fmla="*/ 831850 h 1504950"/>
              <a:gd name="connsiteX28" fmla="*/ 1244600 w 3863975"/>
              <a:gd name="connsiteY28" fmla="*/ 812800 h 1504950"/>
              <a:gd name="connsiteX29" fmla="*/ 1298575 w 3863975"/>
              <a:gd name="connsiteY29" fmla="*/ 812800 h 1504950"/>
              <a:gd name="connsiteX30" fmla="*/ 1298575 w 3863975"/>
              <a:gd name="connsiteY30" fmla="*/ 784225 h 1504950"/>
              <a:gd name="connsiteX31" fmla="*/ 1400175 w 3863975"/>
              <a:gd name="connsiteY31" fmla="*/ 784225 h 1504950"/>
              <a:gd name="connsiteX32" fmla="*/ 1400175 w 3863975"/>
              <a:gd name="connsiteY32" fmla="*/ 752475 h 1504950"/>
              <a:gd name="connsiteX33" fmla="*/ 1489075 w 3863975"/>
              <a:gd name="connsiteY33" fmla="*/ 752475 h 1504950"/>
              <a:gd name="connsiteX34" fmla="*/ 1489075 w 3863975"/>
              <a:gd name="connsiteY34" fmla="*/ 736600 h 1504950"/>
              <a:gd name="connsiteX35" fmla="*/ 1562100 w 3863975"/>
              <a:gd name="connsiteY35" fmla="*/ 736600 h 1504950"/>
              <a:gd name="connsiteX36" fmla="*/ 1562100 w 3863975"/>
              <a:gd name="connsiteY36" fmla="*/ 720725 h 1504950"/>
              <a:gd name="connsiteX37" fmla="*/ 1651000 w 3863975"/>
              <a:gd name="connsiteY37" fmla="*/ 720725 h 1504950"/>
              <a:gd name="connsiteX38" fmla="*/ 1647825 w 3863975"/>
              <a:gd name="connsiteY38" fmla="*/ 655638 h 1504950"/>
              <a:gd name="connsiteX39" fmla="*/ 1924050 w 3863975"/>
              <a:gd name="connsiteY39" fmla="*/ 655637 h 1504950"/>
              <a:gd name="connsiteX40" fmla="*/ 1924050 w 3863975"/>
              <a:gd name="connsiteY40" fmla="*/ 635000 h 1504950"/>
              <a:gd name="connsiteX41" fmla="*/ 1971675 w 3863975"/>
              <a:gd name="connsiteY41" fmla="*/ 635000 h 1504950"/>
              <a:gd name="connsiteX42" fmla="*/ 1971675 w 3863975"/>
              <a:gd name="connsiteY42" fmla="*/ 558800 h 1504950"/>
              <a:gd name="connsiteX43" fmla="*/ 2397125 w 3863975"/>
              <a:gd name="connsiteY43" fmla="*/ 558800 h 1504950"/>
              <a:gd name="connsiteX44" fmla="*/ 2397125 w 3863975"/>
              <a:gd name="connsiteY44" fmla="*/ 463550 h 1504950"/>
              <a:gd name="connsiteX45" fmla="*/ 2466975 w 3863975"/>
              <a:gd name="connsiteY45" fmla="*/ 463550 h 1504950"/>
              <a:gd name="connsiteX46" fmla="*/ 2466975 w 3863975"/>
              <a:gd name="connsiteY46" fmla="*/ 434975 h 1504950"/>
              <a:gd name="connsiteX47" fmla="*/ 2708275 w 3863975"/>
              <a:gd name="connsiteY47" fmla="*/ 434975 h 1504950"/>
              <a:gd name="connsiteX48" fmla="*/ 2708275 w 3863975"/>
              <a:gd name="connsiteY48" fmla="*/ 406400 h 1504950"/>
              <a:gd name="connsiteX49" fmla="*/ 2889250 w 3863975"/>
              <a:gd name="connsiteY49" fmla="*/ 406400 h 1504950"/>
              <a:gd name="connsiteX50" fmla="*/ 2889250 w 3863975"/>
              <a:gd name="connsiteY50" fmla="*/ 349250 h 1504950"/>
              <a:gd name="connsiteX51" fmla="*/ 2955925 w 3863975"/>
              <a:gd name="connsiteY51" fmla="*/ 349250 h 1504950"/>
              <a:gd name="connsiteX52" fmla="*/ 2955925 w 3863975"/>
              <a:gd name="connsiteY52" fmla="*/ 317500 h 1504950"/>
              <a:gd name="connsiteX53" fmla="*/ 3213100 w 3863975"/>
              <a:gd name="connsiteY53" fmla="*/ 317500 h 1504950"/>
              <a:gd name="connsiteX54" fmla="*/ 3213100 w 3863975"/>
              <a:gd name="connsiteY54" fmla="*/ 234950 h 1504950"/>
              <a:gd name="connsiteX55" fmla="*/ 3298825 w 3863975"/>
              <a:gd name="connsiteY55" fmla="*/ 234950 h 1504950"/>
              <a:gd name="connsiteX56" fmla="*/ 3298825 w 3863975"/>
              <a:gd name="connsiteY56" fmla="*/ 209550 h 1504950"/>
              <a:gd name="connsiteX57" fmla="*/ 3463925 w 3863975"/>
              <a:gd name="connsiteY57" fmla="*/ 209550 h 1504950"/>
              <a:gd name="connsiteX58" fmla="*/ 3463925 w 3863975"/>
              <a:gd name="connsiteY58" fmla="*/ 184150 h 1504950"/>
              <a:gd name="connsiteX59" fmla="*/ 3546475 w 3863975"/>
              <a:gd name="connsiteY59" fmla="*/ 184150 h 1504950"/>
              <a:gd name="connsiteX60" fmla="*/ 3546475 w 3863975"/>
              <a:gd name="connsiteY60" fmla="*/ 152400 h 1504950"/>
              <a:gd name="connsiteX61" fmla="*/ 3622675 w 3863975"/>
              <a:gd name="connsiteY61" fmla="*/ 152400 h 1504950"/>
              <a:gd name="connsiteX62" fmla="*/ 3622675 w 3863975"/>
              <a:gd name="connsiteY62" fmla="*/ 77787 h 1504950"/>
              <a:gd name="connsiteX63" fmla="*/ 3795713 w 3863975"/>
              <a:gd name="connsiteY63" fmla="*/ 77787 h 1504950"/>
              <a:gd name="connsiteX64" fmla="*/ 3797300 w 3863975"/>
              <a:gd name="connsiteY64" fmla="*/ 53975 h 1504950"/>
              <a:gd name="connsiteX65" fmla="*/ 3863975 w 3863975"/>
              <a:gd name="connsiteY65" fmla="*/ 53975 h 1504950"/>
              <a:gd name="connsiteX66" fmla="*/ 3863975 w 3863975"/>
              <a:gd name="connsiteY66" fmla="*/ 0 h 1504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863975" h="1504950">
                <a:moveTo>
                  <a:pt x="0" y="1504950"/>
                </a:moveTo>
                <a:lnTo>
                  <a:pt x="0" y="1397000"/>
                </a:lnTo>
                <a:lnTo>
                  <a:pt x="85725" y="1397000"/>
                </a:lnTo>
                <a:lnTo>
                  <a:pt x="85725" y="1381125"/>
                </a:lnTo>
                <a:lnTo>
                  <a:pt x="158750" y="1381125"/>
                </a:lnTo>
                <a:lnTo>
                  <a:pt x="158750" y="1352550"/>
                </a:lnTo>
                <a:lnTo>
                  <a:pt x="336550" y="1352550"/>
                </a:lnTo>
                <a:lnTo>
                  <a:pt x="336550" y="1289050"/>
                </a:lnTo>
                <a:lnTo>
                  <a:pt x="406400" y="1289050"/>
                </a:lnTo>
                <a:lnTo>
                  <a:pt x="406400" y="1289050"/>
                </a:lnTo>
                <a:lnTo>
                  <a:pt x="406400" y="1247775"/>
                </a:lnTo>
                <a:lnTo>
                  <a:pt x="482600" y="1247775"/>
                </a:lnTo>
                <a:lnTo>
                  <a:pt x="482600" y="1219200"/>
                </a:lnTo>
                <a:lnTo>
                  <a:pt x="571500" y="1219200"/>
                </a:lnTo>
                <a:lnTo>
                  <a:pt x="571500" y="1181100"/>
                </a:lnTo>
                <a:lnTo>
                  <a:pt x="749300" y="1181100"/>
                </a:lnTo>
                <a:lnTo>
                  <a:pt x="749300" y="1133475"/>
                </a:lnTo>
                <a:lnTo>
                  <a:pt x="825500" y="1133475"/>
                </a:lnTo>
                <a:lnTo>
                  <a:pt x="825500" y="1044575"/>
                </a:lnTo>
                <a:lnTo>
                  <a:pt x="904875" y="1044575"/>
                </a:lnTo>
                <a:lnTo>
                  <a:pt x="904875" y="1022350"/>
                </a:lnTo>
                <a:lnTo>
                  <a:pt x="990600" y="1022350"/>
                </a:lnTo>
                <a:lnTo>
                  <a:pt x="990600" y="958850"/>
                </a:lnTo>
                <a:lnTo>
                  <a:pt x="1076325" y="958850"/>
                </a:lnTo>
                <a:lnTo>
                  <a:pt x="1076325" y="947737"/>
                </a:lnTo>
                <a:lnTo>
                  <a:pt x="1143000" y="946150"/>
                </a:lnTo>
                <a:lnTo>
                  <a:pt x="1143000" y="831850"/>
                </a:lnTo>
                <a:lnTo>
                  <a:pt x="1244600" y="831850"/>
                </a:lnTo>
                <a:lnTo>
                  <a:pt x="1244600" y="812800"/>
                </a:lnTo>
                <a:lnTo>
                  <a:pt x="1298575" y="812800"/>
                </a:lnTo>
                <a:lnTo>
                  <a:pt x="1298575" y="784225"/>
                </a:lnTo>
                <a:lnTo>
                  <a:pt x="1400175" y="784225"/>
                </a:lnTo>
                <a:lnTo>
                  <a:pt x="1400175" y="752475"/>
                </a:lnTo>
                <a:lnTo>
                  <a:pt x="1489075" y="752475"/>
                </a:lnTo>
                <a:lnTo>
                  <a:pt x="1489075" y="736600"/>
                </a:lnTo>
                <a:lnTo>
                  <a:pt x="1562100" y="736600"/>
                </a:lnTo>
                <a:lnTo>
                  <a:pt x="1562100" y="720725"/>
                </a:lnTo>
                <a:lnTo>
                  <a:pt x="1651000" y="720725"/>
                </a:lnTo>
                <a:lnTo>
                  <a:pt x="1647825" y="655638"/>
                </a:lnTo>
                <a:lnTo>
                  <a:pt x="1924050" y="655637"/>
                </a:lnTo>
                <a:lnTo>
                  <a:pt x="1924050" y="635000"/>
                </a:lnTo>
                <a:lnTo>
                  <a:pt x="1971675" y="635000"/>
                </a:lnTo>
                <a:lnTo>
                  <a:pt x="1971675" y="558800"/>
                </a:lnTo>
                <a:lnTo>
                  <a:pt x="2397125" y="558800"/>
                </a:lnTo>
                <a:lnTo>
                  <a:pt x="2397125" y="463550"/>
                </a:lnTo>
                <a:lnTo>
                  <a:pt x="2466975" y="463550"/>
                </a:lnTo>
                <a:lnTo>
                  <a:pt x="2466975" y="434975"/>
                </a:lnTo>
                <a:lnTo>
                  <a:pt x="2708275" y="434975"/>
                </a:lnTo>
                <a:lnTo>
                  <a:pt x="2708275" y="406400"/>
                </a:lnTo>
                <a:lnTo>
                  <a:pt x="2889250" y="406400"/>
                </a:lnTo>
                <a:lnTo>
                  <a:pt x="2889250" y="349250"/>
                </a:lnTo>
                <a:lnTo>
                  <a:pt x="2955925" y="349250"/>
                </a:lnTo>
                <a:lnTo>
                  <a:pt x="2955925" y="317500"/>
                </a:lnTo>
                <a:lnTo>
                  <a:pt x="3213100" y="317500"/>
                </a:lnTo>
                <a:lnTo>
                  <a:pt x="3213100" y="234950"/>
                </a:lnTo>
                <a:lnTo>
                  <a:pt x="3298825" y="234950"/>
                </a:lnTo>
                <a:lnTo>
                  <a:pt x="3298825" y="209550"/>
                </a:lnTo>
                <a:lnTo>
                  <a:pt x="3463925" y="209550"/>
                </a:lnTo>
                <a:lnTo>
                  <a:pt x="3463925" y="184150"/>
                </a:lnTo>
                <a:lnTo>
                  <a:pt x="3546475" y="184150"/>
                </a:lnTo>
                <a:lnTo>
                  <a:pt x="3546475" y="152400"/>
                </a:lnTo>
                <a:lnTo>
                  <a:pt x="3622675" y="152400"/>
                </a:lnTo>
                <a:cubicBezTo>
                  <a:pt x="3623204" y="129646"/>
                  <a:pt x="3622146" y="100541"/>
                  <a:pt x="3622675" y="77787"/>
                </a:cubicBezTo>
                <a:lnTo>
                  <a:pt x="3795713" y="77787"/>
                </a:lnTo>
                <a:lnTo>
                  <a:pt x="3797300" y="53975"/>
                </a:lnTo>
                <a:lnTo>
                  <a:pt x="3863975" y="53975"/>
                </a:lnTo>
                <a:lnTo>
                  <a:pt x="3863975"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066009601"/>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733F22C4-763B-49A7-9CF7-DAEC5F28A5BE}"/>
              </a:ext>
            </a:extLst>
          </p:cNvPr>
          <p:cNvSpPr>
            <a:spLocks noGrp="1" noChangeArrowheads="1"/>
          </p:cNvSpPr>
          <p:nvPr>
            <p:ph type="title"/>
          </p:nvPr>
        </p:nvSpPr>
        <p:spPr/>
        <p:txBody>
          <a:bodyPr/>
          <a:lstStyle/>
          <a:p>
            <a:pPr eaLnBrk="1" hangingPunct="1"/>
            <a:r>
              <a:rPr lang="en-US" dirty="0"/>
              <a:t>POSITIVE: 3-Yr BCFI Cumulative Incidence</a:t>
            </a:r>
            <a:endParaRPr lang="en-US" altLang="en-US" dirty="0"/>
          </a:p>
        </p:txBody>
      </p:sp>
      <p:sp>
        <p:nvSpPr>
          <p:cNvPr id="2" name="Text Box 15">
            <a:extLst>
              <a:ext uri="{FF2B5EF4-FFF2-40B4-BE49-F238E27FC236}">
                <a16:creationId xmlns:a16="http://schemas.microsoft.com/office/drawing/2014/main" id="{A3C32B68-6AE5-9797-AAA7-1C8DC69AE48D}"/>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Partridge. SABCS 2022. Abstr GS4-09.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24714" name="Table 24713">
            <a:extLst>
              <a:ext uri="{FF2B5EF4-FFF2-40B4-BE49-F238E27FC236}">
                <a16:creationId xmlns:a16="http://schemas.microsoft.com/office/drawing/2014/main" id="{C8BD4FFE-F406-2886-C25B-8078E982611C}"/>
              </a:ext>
            </a:extLst>
          </p:cNvPr>
          <p:cNvGraphicFramePr>
            <a:graphicFrameLocks noGrp="1"/>
          </p:cNvGraphicFramePr>
          <p:nvPr>
            <p:extLst>
              <p:ext uri="{D42A27DB-BD31-4B8C-83A1-F6EECF244321}">
                <p14:modId xmlns:p14="http://schemas.microsoft.com/office/powerpoint/2010/main" val="1609292608"/>
              </p:ext>
            </p:extLst>
          </p:nvPr>
        </p:nvGraphicFramePr>
        <p:xfrm>
          <a:off x="6139802" y="1942618"/>
          <a:ext cx="5457956" cy="3845391"/>
        </p:xfrm>
        <a:graphic>
          <a:graphicData uri="http://schemas.openxmlformats.org/drawingml/2006/table">
            <a:tbl>
              <a:tblPr firstRow="1" bandRow="1">
                <a:tableStyleId>{93296810-A885-4BE3-A3E7-6D5BEEA58F35}</a:tableStyleId>
              </a:tblPr>
              <a:tblGrid>
                <a:gridCol w="1506492">
                  <a:extLst>
                    <a:ext uri="{9D8B030D-6E8A-4147-A177-3AD203B41FA5}">
                      <a16:colId xmlns:a16="http://schemas.microsoft.com/office/drawing/2014/main" val="1733982941"/>
                    </a:ext>
                  </a:extLst>
                </a:gridCol>
                <a:gridCol w="852904">
                  <a:extLst>
                    <a:ext uri="{9D8B030D-6E8A-4147-A177-3AD203B41FA5}">
                      <a16:colId xmlns:a16="http://schemas.microsoft.com/office/drawing/2014/main" val="229454858"/>
                    </a:ext>
                  </a:extLst>
                </a:gridCol>
                <a:gridCol w="3098560">
                  <a:extLst>
                    <a:ext uri="{9D8B030D-6E8A-4147-A177-3AD203B41FA5}">
                      <a16:colId xmlns:a16="http://schemas.microsoft.com/office/drawing/2014/main" val="1347496505"/>
                    </a:ext>
                  </a:extLst>
                </a:gridCol>
              </a:tblGrid>
              <a:tr h="471161">
                <a:tc>
                  <a:txBody>
                    <a:bodyPr/>
                    <a:lstStyle/>
                    <a:p>
                      <a:pPr>
                        <a:lnSpc>
                          <a:spcPct val="90000"/>
                        </a:lnSpc>
                      </a:pPr>
                      <a:r>
                        <a:rPr lang="en-US" sz="1000" dirty="0">
                          <a:solidFill>
                            <a:schemeClr val="bg1"/>
                          </a:solidFill>
                          <a:latin typeface="+mn-lt"/>
                        </a:rPr>
                        <a:t>Subgroup</a:t>
                      </a:r>
                    </a:p>
                  </a:txBody>
                  <a:tcPr marL="35977" marR="35977" marT="17989" marB="17989">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lnSpc>
                          <a:spcPct val="90000"/>
                        </a:lnSpc>
                      </a:pPr>
                      <a:r>
                        <a:rPr lang="en-US" sz="1000" dirty="0">
                          <a:solidFill>
                            <a:schemeClr val="bg1"/>
                          </a:solidFill>
                          <a:latin typeface="+mn-lt"/>
                        </a:rPr>
                        <a:t>No. Events/</a:t>
                      </a:r>
                      <a:br>
                        <a:rPr lang="en-US" sz="1000" dirty="0">
                          <a:solidFill>
                            <a:schemeClr val="bg1"/>
                          </a:solidFill>
                          <a:latin typeface="+mn-lt"/>
                        </a:rPr>
                      </a:br>
                      <a:r>
                        <a:rPr lang="en-US" sz="1000" dirty="0">
                          <a:solidFill>
                            <a:schemeClr val="bg1"/>
                          </a:solidFill>
                          <a:latin typeface="+mn-lt"/>
                        </a:rPr>
                        <a:t>Total No. Patients</a:t>
                      </a:r>
                    </a:p>
                  </a:txBody>
                  <a:tcPr marL="35977" marR="35977" marT="17989" marB="17989">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r">
                        <a:lnSpc>
                          <a:spcPct val="90000"/>
                        </a:lnSpc>
                      </a:pPr>
                      <a:r>
                        <a:rPr lang="en-US" sz="1000" dirty="0">
                          <a:solidFill>
                            <a:schemeClr val="bg1"/>
                          </a:solidFill>
                          <a:latin typeface="+mn-lt"/>
                        </a:rPr>
                        <a:t>3-Yr BCFI Cumulative Incidence % (95% CI)</a:t>
                      </a:r>
                    </a:p>
                  </a:txBody>
                  <a:tcPr marL="35977" marR="35977" marT="17989" marB="17989">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007991235"/>
                  </a:ext>
                </a:extLst>
              </a:tr>
              <a:tr h="616650">
                <a:tc>
                  <a:txBody>
                    <a:bodyPr/>
                    <a:lstStyle/>
                    <a:p>
                      <a:pPr>
                        <a:lnSpc>
                          <a:spcPct val="90000"/>
                        </a:lnSpc>
                      </a:pPr>
                      <a:r>
                        <a:rPr lang="en-US" sz="1000" dirty="0">
                          <a:solidFill>
                            <a:schemeClr val="bg1"/>
                          </a:solidFill>
                          <a:latin typeface="+mn-lt"/>
                        </a:rPr>
                        <a:t>Tumor size (cm):</a:t>
                      </a:r>
                    </a:p>
                    <a:p>
                      <a:pPr>
                        <a:lnSpc>
                          <a:spcPct val="90000"/>
                        </a:lnSpc>
                      </a:pPr>
                      <a:r>
                        <a:rPr lang="en-US" sz="1000" dirty="0">
                          <a:solidFill>
                            <a:schemeClr val="bg1"/>
                          </a:solidFill>
                          <a:latin typeface="+mn-lt"/>
                          <a:cs typeface="Arial" panose="020B0604020202020204" pitchFamily="34" charset="0"/>
                        </a:rPr>
                        <a:t>≤</a:t>
                      </a:r>
                      <a:r>
                        <a:rPr lang="en-US" sz="1000" dirty="0">
                          <a:solidFill>
                            <a:schemeClr val="bg1"/>
                          </a:solidFill>
                          <a:latin typeface="+mn-lt"/>
                        </a:rPr>
                        <a:t>2</a:t>
                      </a:r>
                    </a:p>
                    <a:p>
                      <a:pPr marL="0" marR="0" lvl="0" indent="0" algn="l" defTabSz="914400" rtl="0" eaLnBrk="1" fontAlgn="auto" latinLnBrk="0" hangingPunct="1">
                        <a:lnSpc>
                          <a:spcPct val="90000"/>
                        </a:lnSpc>
                        <a:spcBef>
                          <a:spcPts val="0"/>
                        </a:spcBef>
                        <a:spcAft>
                          <a:spcPts val="0"/>
                        </a:spcAft>
                        <a:buClrTx/>
                        <a:buSzTx/>
                        <a:buFontTx/>
                        <a:buNone/>
                        <a:tabLst/>
                        <a:defRPr/>
                      </a:pPr>
                      <a:r>
                        <a:rPr lang="en-US" sz="1000" dirty="0">
                          <a:solidFill>
                            <a:schemeClr val="bg1"/>
                          </a:solidFill>
                          <a:latin typeface="+mn-lt"/>
                        </a:rPr>
                        <a:t>&gt;2 to </a:t>
                      </a:r>
                      <a:r>
                        <a:rPr lang="en-US" sz="1000" dirty="0">
                          <a:solidFill>
                            <a:schemeClr val="bg1"/>
                          </a:solidFill>
                          <a:latin typeface="+mn-lt"/>
                          <a:cs typeface="Arial" panose="020B0604020202020204" pitchFamily="34" charset="0"/>
                        </a:rPr>
                        <a:t>≤5</a:t>
                      </a:r>
                      <a:endParaRPr lang="en-US" sz="1000" dirty="0">
                        <a:solidFill>
                          <a:schemeClr val="bg1"/>
                        </a:solidFill>
                        <a:latin typeface="+mn-lt"/>
                      </a:endParaRPr>
                    </a:p>
                    <a:p>
                      <a:pPr>
                        <a:lnSpc>
                          <a:spcPct val="90000"/>
                        </a:lnSpc>
                      </a:pPr>
                      <a:r>
                        <a:rPr lang="en-US" sz="1000" dirty="0">
                          <a:solidFill>
                            <a:schemeClr val="bg1"/>
                          </a:solidFill>
                          <a:latin typeface="+mn-lt"/>
                        </a:rPr>
                        <a:t>&gt;5</a:t>
                      </a:r>
                    </a:p>
                  </a:txBody>
                  <a:tcPr marL="35977" marR="35977" marT="17989" marB="17989">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lnSpc>
                          <a:spcPct val="90000"/>
                        </a:lnSpc>
                      </a:pPr>
                      <a:endParaRPr lang="en-US" sz="1000" dirty="0">
                        <a:solidFill>
                          <a:schemeClr val="bg1"/>
                        </a:solidFill>
                        <a:latin typeface="+mn-lt"/>
                      </a:endParaRPr>
                    </a:p>
                    <a:p>
                      <a:pPr algn="ctr">
                        <a:lnSpc>
                          <a:spcPct val="90000"/>
                        </a:lnSpc>
                      </a:pPr>
                      <a:r>
                        <a:rPr lang="en-US" sz="1000" dirty="0">
                          <a:solidFill>
                            <a:schemeClr val="bg1"/>
                          </a:solidFill>
                          <a:latin typeface="+mn-lt"/>
                        </a:rPr>
                        <a:t>24/331</a:t>
                      </a:r>
                    </a:p>
                    <a:p>
                      <a:pPr algn="ctr">
                        <a:lnSpc>
                          <a:spcPct val="90000"/>
                        </a:lnSpc>
                      </a:pPr>
                      <a:r>
                        <a:rPr lang="en-US" sz="1000" dirty="0">
                          <a:solidFill>
                            <a:schemeClr val="bg1"/>
                          </a:solidFill>
                          <a:latin typeface="+mn-lt"/>
                        </a:rPr>
                        <a:t>16/161</a:t>
                      </a:r>
                    </a:p>
                    <a:p>
                      <a:pPr algn="ctr">
                        <a:lnSpc>
                          <a:spcPct val="90000"/>
                        </a:lnSpc>
                      </a:pPr>
                      <a:r>
                        <a:rPr lang="en-US" sz="1000" dirty="0">
                          <a:solidFill>
                            <a:schemeClr val="bg1"/>
                          </a:solidFill>
                          <a:latin typeface="+mn-lt"/>
                        </a:rPr>
                        <a:t>4/21</a:t>
                      </a:r>
                    </a:p>
                  </a:txBody>
                  <a:tcPr marL="35977" marR="35977" marT="17989" marB="17989">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r">
                        <a:lnSpc>
                          <a:spcPct val="90000"/>
                        </a:lnSpc>
                      </a:pPr>
                      <a:endParaRPr lang="en-US" sz="1000" dirty="0">
                        <a:solidFill>
                          <a:schemeClr val="bg1"/>
                        </a:solidFill>
                        <a:latin typeface="+mn-lt"/>
                      </a:endParaRPr>
                    </a:p>
                    <a:p>
                      <a:pPr algn="r">
                        <a:lnSpc>
                          <a:spcPct val="90000"/>
                        </a:lnSpc>
                      </a:pPr>
                      <a:r>
                        <a:rPr lang="en-US" sz="1000" dirty="0">
                          <a:solidFill>
                            <a:schemeClr val="bg1"/>
                          </a:solidFill>
                          <a:latin typeface="+mn-lt"/>
                        </a:rPr>
                        <a:t>7.6 (5.1-11.2)</a:t>
                      </a:r>
                    </a:p>
                    <a:p>
                      <a:pPr algn="r">
                        <a:lnSpc>
                          <a:spcPct val="90000"/>
                        </a:lnSpc>
                      </a:pPr>
                      <a:r>
                        <a:rPr lang="en-US" sz="1000" dirty="0">
                          <a:solidFill>
                            <a:schemeClr val="bg1"/>
                          </a:solidFill>
                          <a:latin typeface="+mn-lt"/>
                        </a:rPr>
                        <a:t>10.3 (6.3-16.5)</a:t>
                      </a:r>
                    </a:p>
                    <a:p>
                      <a:pPr algn="r">
                        <a:lnSpc>
                          <a:spcPct val="90000"/>
                        </a:lnSpc>
                      </a:pPr>
                      <a:r>
                        <a:rPr lang="en-US" sz="1000" dirty="0">
                          <a:solidFill>
                            <a:schemeClr val="bg1"/>
                          </a:solidFill>
                          <a:latin typeface="+mn-lt"/>
                        </a:rPr>
                        <a:t>21.1 (8.3-47.6)</a:t>
                      </a:r>
                    </a:p>
                  </a:txBody>
                  <a:tcPr marL="35977" marR="35977" marT="17989" marB="17989">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96863044"/>
                  </a:ext>
                </a:extLst>
              </a:tr>
              <a:tr h="616650">
                <a:tc>
                  <a:txBody>
                    <a:bodyPr/>
                    <a:lstStyle/>
                    <a:p>
                      <a:pPr>
                        <a:lnSpc>
                          <a:spcPct val="90000"/>
                        </a:lnSpc>
                      </a:pPr>
                      <a:r>
                        <a:rPr lang="en-US" sz="1000" dirty="0">
                          <a:solidFill>
                            <a:schemeClr val="bg1"/>
                          </a:solidFill>
                          <a:latin typeface="+mn-lt"/>
                        </a:rPr>
                        <a:t>Tumor grade:</a:t>
                      </a:r>
                    </a:p>
                    <a:p>
                      <a:pPr>
                        <a:lnSpc>
                          <a:spcPct val="90000"/>
                        </a:lnSpc>
                      </a:pPr>
                      <a:r>
                        <a:rPr lang="en-US" sz="1000" dirty="0">
                          <a:solidFill>
                            <a:schemeClr val="bg1"/>
                          </a:solidFill>
                          <a:latin typeface="+mn-lt"/>
                        </a:rPr>
                        <a:t>1 (BRE 3-5)</a:t>
                      </a:r>
                    </a:p>
                    <a:p>
                      <a:pPr>
                        <a:lnSpc>
                          <a:spcPct val="90000"/>
                        </a:lnSpc>
                      </a:pPr>
                      <a:r>
                        <a:rPr lang="en-US" sz="1000" dirty="0">
                          <a:solidFill>
                            <a:schemeClr val="bg1"/>
                          </a:solidFill>
                          <a:latin typeface="+mn-lt"/>
                        </a:rPr>
                        <a:t>2 (BRE 6-7)</a:t>
                      </a:r>
                    </a:p>
                    <a:p>
                      <a:pPr>
                        <a:lnSpc>
                          <a:spcPct val="90000"/>
                        </a:lnSpc>
                      </a:pPr>
                      <a:r>
                        <a:rPr lang="en-US" sz="1000" dirty="0">
                          <a:solidFill>
                            <a:schemeClr val="bg1"/>
                          </a:solidFill>
                          <a:latin typeface="+mn-lt"/>
                        </a:rPr>
                        <a:t>3 (BRE 8-9)</a:t>
                      </a:r>
                    </a:p>
                  </a:txBody>
                  <a:tcPr marL="35977" marR="35977" marT="17989" marB="17989">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lnSpc>
                          <a:spcPct val="90000"/>
                        </a:lnSpc>
                      </a:pPr>
                      <a:endParaRPr lang="en-US" sz="1000" dirty="0">
                        <a:solidFill>
                          <a:schemeClr val="bg1"/>
                        </a:solidFill>
                        <a:latin typeface="+mn-lt"/>
                      </a:endParaRPr>
                    </a:p>
                    <a:p>
                      <a:pPr algn="ctr">
                        <a:lnSpc>
                          <a:spcPct val="90000"/>
                        </a:lnSpc>
                      </a:pPr>
                      <a:r>
                        <a:rPr lang="en-US" sz="1000" dirty="0">
                          <a:solidFill>
                            <a:schemeClr val="bg1"/>
                          </a:solidFill>
                          <a:latin typeface="+mn-lt"/>
                        </a:rPr>
                        <a:t>5/89</a:t>
                      </a:r>
                    </a:p>
                    <a:p>
                      <a:pPr algn="ctr">
                        <a:lnSpc>
                          <a:spcPct val="90000"/>
                        </a:lnSpc>
                      </a:pPr>
                      <a:r>
                        <a:rPr lang="en-US" sz="1000" dirty="0">
                          <a:solidFill>
                            <a:schemeClr val="bg1"/>
                          </a:solidFill>
                          <a:latin typeface="+mn-lt"/>
                        </a:rPr>
                        <a:t>21/252</a:t>
                      </a:r>
                    </a:p>
                    <a:p>
                      <a:pPr algn="ctr">
                        <a:lnSpc>
                          <a:spcPct val="90000"/>
                        </a:lnSpc>
                      </a:pPr>
                      <a:r>
                        <a:rPr lang="en-US" sz="1000" dirty="0">
                          <a:solidFill>
                            <a:schemeClr val="bg1"/>
                          </a:solidFill>
                          <a:latin typeface="+mn-lt"/>
                        </a:rPr>
                        <a:t>18/172</a:t>
                      </a:r>
                    </a:p>
                  </a:txBody>
                  <a:tcPr marL="35977" marR="35977" marT="17989" marB="17989">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r">
                        <a:lnSpc>
                          <a:spcPct val="90000"/>
                        </a:lnSpc>
                      </a:pPr>
                      <a:endParaRPr lang="en-US" sz="1000" dirty="0">
                        <a:solidFill>
                          <a:schemeClr val="bg1"/>
                        </a:solidFill>
                        <a:latin typeface="+mn-lt"/>
                      </a:endParaRPr>
                    </a:p>
                    <a:p>
                      <a:pPr algn="r">
                        <a:lnSpc>
                          <a:spcPct val="90000"/>
                        </a:lnSpc>
                      </a:pPr>
                      <a:r>
                        <a:rPr lang="en-US" sz="1000" dirty="0">
                          <a:solidFill>
                            <a:schemeClr val="bg1"/>
                          </a:solidFill>
                          <a:latin typeface="+mn-lt"/>
                        </a:rPr>
                        <a:t>6.4 (2.7-14.8)</a:t>
                      </a:r>
                    </a:p>
                    <a:p>
                      <a:pPr algn="r">
                        <a:lnSpc>
                          <a:spcPct val="90000"/>
                        </a:lnSpc>
                      </a:pPr>
                      <a:r>
                        <a:rPr lang="en-US" sz="1000" dirty="0">
                          <a:solidFill>
                            <a:schemeClr val="bg1"/>
                          </a:solidFill>
                          <a:latin typeface="+mn-lt"/>
                        </a:rPr>
                        <a:t>8.9 (5.8-13.6)</a:t>
                      </a:r>
                    </a:p>
                    <a:p>
                      <a:pPr algn="r">
                        <a:lnSpc>
                          <a:spcPct val="90000"/>
                        </a:lnSpc>
                      </a:pPr>
                      <a:r>
                        <a:rPr lang="en-US" sz="1000" dirty="0">
                          <a:solidFill>
                            <a:schemeClr val="bg1"/>
                          </a:solidFill>
                          <a:latin typeface="+mn-lt"/>
                        </a:rPr>
                        <a:t>10.4 (6.6-16.2)</a:t>
                      </a:r>
                    </a:p>
                  </a:txBody>
                  <a:tcPr marL="35977" marR="35977" marT="17989" marB="17989">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27718898"/>
                  </a:ext>
                </a:extLst>
              </a:tr>
              <a:tr h="471161">
                <a:tc>
                  <a:txBody>
                    <a:bodyPr/>
                    <a:lstStyle/>
                    <a:p>
                      <a:pPr>
                        <a:lnSpc>
                          <a:spcPct val="90000"/>
                        </a:lnSpc>
                      </a:pPr>
                      <a:r>
                        <a:rPr lang="en-US" sz="1000" dirty="0">
                          <a:solidFill>
                            <a:schemeClr val="bg1"/>
                          </a:solidFill>
                          <a:latin typeface="+mn-lt"/>
                        </a:rPr>
                        <a:t>Breast surgery:</a:t>
                      </a:r>
                    </a:p>
                    <a:p>
                      <a:pPr>
                        <a:lnSpc>
                          <a:spcPct val="90000"/>
                        </a:lnSpc>
                      </a:pPr>
                      <a:r>
                        <a:rPr lang="en-US" sz="1000" dirty="0">
                          <a:solidFill>
                            <a:schemeClr val="bg1"/>
                          </a:solidFill>
                          <a:latin typeface="+mn-lt"/>
                        </a:rPr>
                        <a:t>Mastectomy</a:t>
                      </a:r>
                    </a:p>
                    <a:p>
                      <a:pPr>
                        <a:lnSpc>
                          <a:spcPct val="90000"/>
                        </a:lnSpc>
                      </a:pPr>
                      <a:r>
                        <a:rPr lang="en-US" sz="1000" dirty="0">
                          <a:solidFill>
                            <a:schemeClr val="bg1"/>
                          </a:solidFill>
                          <a:latin typeface="+mn-lt"/>
                        </a:rPr>
                        <a:t>Breast conservation</a:t>
                      </a:r>
                    </a:p>
                  </a:txBody>
                  <a:tcPr marL="35977" marR="35977" marT="17989" marB="17989">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lnSpc>
                          <a:spcPct val="90000"/>
                        </a:lnSpc>
                      </a:pPr>
                      <a:endParaRPr lang="en-US" sz="1000" dirty="0">
                        <a:solidFill>
                          <a:schemeClr val="bg1"/>
                        </a:solidFill>
                        <a:latin typeface="+mn-lt"/>
                      </a:endParaRPr>
                    </a:p>
                    <a:p>
                      <a:pPr algn="ctr">
                        <a:lnSpc>
                          <a:spcPct val="90000"/>
                        </a:lnSpc>
                      </a:pPr>
                      <a:r>
                        <a:rPr lang="en-US" sz="1000" dirty="0">
                          <a:solidFill>
                            <a:schemeClr val="bg1"/>
                          </a:solidFill>
                          <a:latin typeface="+mn-lt"/>
                        </a:rPr>
                        <a:t>29/233</a:t>
                      </a:r>
                    </a:p>
                    <a:p>
                      <a:pPr algn="ctr">
                        <a:lnSpc>
                          <a:spcPct val="90000"/>
                        </a:lnSpc>
                      </a:pPr>
                      <a:r>
                        <a:rPr lang="en-US" sz="1000" dirty="0">
                          <a:solidFill>
                            <a:schemeClr val="bg1"/>
                          </a:solidFill>
                          <a:latin typeface="+mn-lt"/>
                        </a:rPr>
                        <a:t>15/283</a:t>
                      </a:r>
                    </a:p>
                  </a:txBody>
                  <a:tcPr marL="35977" marR="35977" marT="17989" marB="17989">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r">
                        <a:lnSpc>
                          <a:spcPct val="90000"/>
                        </a:lnSpc>
                      </a:pPr>
                      <a:endParaRPr lang="en-US" sz="1000" dirty="0">
                        <a:solidFill>
                          <a:schemeClr val="bg1"/>
                        </a:solidFill>
                        <a:latin typeface="+mn-lt"/>
                      </a:endParaRPr>
                    </a:p>
                    <a:p>
                      <a:pPr algn="r">
                        <a:lnSpc>
                          <a:spcPct val="90000"/>
                        </a:lnSpc>
                      </a:pPr>
                      <a:r>
                        <a:rPr lang="en-US" sz="1000" dirty="0">
                          <a:solidFill>
                            <a:schemeClr val="bg1"/>
                          </a:solidFill>
                          <a:latin typeface="+mn-lt"/>
                        </a:rPr>
                        <a:t>12.7 (8.9-17.9)</a:t>
                      </a:r>
                    </a:p>
                    <a:p>
                      <a:pPr algn="r">
                        <a:lnSpc>
                          <a:spcPct val="90000"/>
                        </a:lnSpc>
                      </a:pPr>
                      <a:r>
                        <a:rPr lang="en-US" sz="1000" dirty="0">
                          <a:solidFill>
                            <a:schemeClr val="bg1"/>
                          </a:solidFill>
                          <a:latin typeface="+mn-lt"/>
                        </a:rPr>
                        <a:t>5.7 (3.4-9.5)</a:t>
                      </a:r>
                    </a:p>
                  </a:txBody>
                  <a:tcPr marL="35977" marR="35977" marT="17989" marB="17989">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512235677"/>
                  </a:ext>
                </a:extLst>
              </a:tr>
              <a:tr h="762140">
                <a:tc>
                  <a:txBody>
                    <a:bodyPr/>
                    <a:lstStyle/>
                    <a:p>
                      <a:pPr>
                        <a:lnSpc>
                          <a:spcPct val="90000"/>
                        </a:lnSpc>
                      </a:pPr>
                      <a:r>
                        <a:rPr lang="en-US" sz="1000" dirty="0">
                          <a:solidFill>
                            <a:schemeClr val="bg1"/>
                          </a:solidFill>
                          <a:latin typeface="+mn-lt"/>
                        </a:rPr>
                        <a:t>Prior endocrine therapy:</a:t>
                      </a:r>
                    </a:p>
                    <a:p>
                      <a:pPr>
                        <a:lnSpc>
                          <a:spcPct val="90000"/>
                        </a:lnSpc>
                      </a:pPr>
                      <a:r>
                        <a:rPr lang="en-US" sz="1000" dirty="0">
                          <a:solidFill>
                            <a:schemeClr val="bg1"/>
                          </a:solidFill>
                          <a:latin typeface="+mn-lt"/>
                        </a:rPr>
                        <a:t>SERM alone</a:t>
                      </a:r>
                    </a:p>
                    <a:p>
                      <a:pPr>
                        <a:lnSpc>
                          <a:spcPct val="90000"/>
                        </a:lnSpc>
                      </a:pPr>
                      <a:r>
                        <a:rPr lang="en-US" sz="1000" dirty="0">
                          <a:solidFill>
                            <a:schemeClr val="bg1"/>
                          </a:solidFill>
                          <a:latin typeface="+mn-lt"/>
                        </a:rPr>
                        <a:t>SERM + OFS</a:t>
                      </a:r>
                    </a:p>
                    <a:p>
                      <a:pPr>
                        <a:lnSpc>
                          <a:spcPct val="90000"/>
                        </a:lnSpc>
                      </a:pPr>
                      <a:r>
                        <a:rPr lang="en-US" sz="1000" dirty="0">
                          <a:solidFill>
                            <a:schemeClr val="bg1"/>
                          </a:solidFill>
                          <a:latin typeface="+mn-lt"/>
                        </a:rPr>
                        <a:t>AI + OFS</a:t>
                      </a:r>
                    </a:p>
                    <a:p>
                      <a:pPr>
                        <a:lnSpc>
                          <a:spcPct val="90000"/>
                        </a:lnSpc>
                      </a:pPr>
                      <a:r>
                        <a:rPr lang="en-US" sz="1000" dirty="0">
                          <a:solidFill>
                            <a:schemeClr val="bg1"/>
                          </a:solidFill>
                          <a:latin typeface="+mn-lt"/>
                        </a:rPr>
                        <a:t>Other</a:t>
                      </a:r>
                    </a:p>
                  </a:txBody>
                  <a:tcPr marL="35977" marR="35977" marT="17989" marB="17989">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lnSpc>
                          <a:spcPct val="90000"/>
                        </a:lnSpc>
                      </a:pPr>
                      <a:endParaRPr lang="en-US" sz="1000" dirty="0">
                        <a:solidFill>
                          <a:schemeClr val="bg1"/>
                        </a:solidFill>
                        <a:latin typeface="+mn-lt"/>
                      </a:endParaRPr>
                    </a:p>
                    <a:p>
                      <a:pPr algn="ctr">
                        <a:lnSpc>
                          <a:spcPct val="90000"/>
                        </a:lnSpc>
                      </a:pPr>
                      <a:r>
                        <a:rPr lang="en-US" sz="1000" dirty="0">
                          <a:solidFill>
                            <a:schemeClr val="bg1"/>
                          </a:solidFill>
                          <a:latin typeface="+mn-lt"/>
                        </a:rPr>
                        <a:t>20/215</a:t>
                      </a:r>
                    </a:p>
                    <a:p>
                      <a:pPr algn="ctr">
                        <a:lnSpc>
                          <a:spcPct val="90000"/>
                        </a:lnSpc>
                      </a:pPr>
                      <a:r>
                        <a:rPr lang="en-US" sz="1000" dirty="0">
                          <a:solidFill>
                            <a:schemeClr val="bg1"/>
                          </a:solidFill>
                          <a:latin typeface="+mn-lt"/>
                        </a:rPr>
                        <a:t>20/184</a:t>
                      </a:r>
                    </a:p>
                    <a:p>
                      <a:pPr algn="ctr">
                        <a:lnSpc>
                          <a:spcPct val="90000"/>
                        </a:lnSpc>
                      </a:pPr>
                      <a:r>
                        <a:rPr lang="en-US" sz="1000" dirty="0">
                          <a:solidFill>
                            <a:schemeClr val="bg1"/>
                          </a:solidFill>
                          <a:latin typeface="+mn-lt"/>
                        </a:rPr>
                        <a:t>1/82</a:t>
                      </a:r>
                    </a:p>
                    <a:p>
                      <a:pPr algn="ctr">
                        <a:lnSpc>
                          <a:spcPct val="90000"/>
                        </a:lnSpc>
                      </a:pPr>
                      <a:r>
                        <a:rPr lang="en-US" sz="1000" dirty="0">
                          <a:solidFill>
                            <a:schemeClr val="bg1"/>
                          </a:solidFill>
                          <a:latin typeface="+mn-lt"/>
                        </a:rPr>
                        <a:t>3/35</a:t>
                      </a:r>
                    </a:p>
                  </a:txBody>
                  <a:tcPr marL="35977" marR="35977" marT="17989" marB="17989">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r">
                        <a:lnSpc>
                          <a:spcPct val="90000"/>
                        </a:lnSpc>
                      </a:pPr>
                      <a:endParaRPr lang="en-US" sz="1000" dirty="0">
                        <a:solidFill>
                          <a:schemeClr val="bg1"/>
                        </a:solidFill>
                        <a:latin typeface="+mn-lt"/>
                      </a:endParaRPr>
                    </a:p>
                    <a:p>
                      <a:pPr algn="r">
                        <a:lnSpc>
                          <a:spcPct val="90000"/>
                        </a:lnSpc>
                      </a:pPr>
                      <a:r>
                        <a:rPr lang="en-US" sz="1000" dirty="0">
                          <a:solidFill>
                            <a:schemeClr val="bg1"/>
                          </a:solidFill>
                          <a:latin typeface="+mn-lt"/>
                        </a:rPr>
                        <a:t>9.9 (6.4-15.1)</a:t>
                      </a:r>
                    </a:p>
                    <a:p>
                      <a:pPr algn="r">
                        <a:lnSpc>
                          <a:spcPct val="90000"/>
                        </a:lnSpc>
                      </a:pPr>
                      <a:r>
                        <a:rPr lang="en-US" sz="1000" dirty="0">
                          <a:solidFill>
                            <a:schemeClr val="bg1"/>
                          </a:solidFill>
                          <a:latin typeface="+mn-lt"/>
                        </a:rPr>
                        <a:t>11.4 (7.4-17.4)</a:t>
                      </a:r>
                    </a:p>
                    <a:p>
                      <a:pPr algn="r">
                        <a:lnSpc>
                          <a:spcPct val="90000"/>
                        </a:lnSpc>
                      </a:pPr>
                      <a:r>
                        <a:rPr lang="en-US" sz="1000" dirty="0">
                          <a:solidFill>
                            <a:schemeClr val="bg1"/>
                          </a:solidFill>
                          <a:latin typeface="+mn-lt"/>
                        </a:rPr>
                        <a:t>1.2 (0.2-8.4)</a:t>
                      </a:r>
                    </a:p>
                    <a:p>
                      <a:pPr algn="r">
                        <a:lnSpc>
                          <a:spcPct val="90000"/>
                        </a:lnSpc>
                      </a:pPr>
                      <a:r>
                        <a:rPr lang="en-US" sz="1000" dirty="0">
                          <a:solidFill>
                            <a:schemeClr val="bg1"/>
                          </a:solidFill>
                          <a:latin typeface="+mn-lt"/>
                        </a:rPr>
                        <a:t>8.8 (2.9-24.9)</a:t>
                      </a:r>
                    </a:p>
                  </a:txBody>
                  <a:tcPr marL="35977" marR="35977" marT="17989" marB="17989">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080547905"/>
                  </a:ext>
                </a:extLst>
              </a:tr>
              <a:tr h="907629">
                <a:tc>
                  <a:txBody>
                    <a:bodyPr/>
                    <a:lstStyle/>
                    <a:p>
                      <a:pPr>
                        <a:lnSpc>
                          <a:spcPct val="90000"/>
                        </a:lnSpc>
                      </a:pPr>
                      <a:r>
                        <a:rPr lang="en-US" sz="1000" dirty="0">
                          <a:solidFill>
                            <a:schemeClr val="bg1"/>
                          </a:solidFill>
                          <a:latin typeface="+mn-lt"/>
                        </a:rPr>
                        <a:t>Prior chemotherapy:</a:t>
                      </a:r>
                    </a:p>
                    <a:p>
                      <a:pPr>
                        <a:lnSpc>
                          <a:spcPct val="90000"/>
                        </a:lnSpc>
                      </a:pPr>
                      <a:r>
                        <a:rPr lang="en-US" sz="1000" dirty="0">
                          <a:solidFill>
                            <a:schemeClr val="bg1"/>
                          </a:solidFill>
                          <a:latin typeface="+mn-lt"/>
                        </a:rPr>
                        <a:t>A based</a:t>
                      </a:r>
                    </a:p>
                    <a:p>
                      <a:pPr>
                        <a:lnSpc>
                          <a:spcPct val="90000"/>
                        </a:lnSpc>
                      </a:pPr>
                      <a:r>
                        <a:rPr lang="en-US" sz="1000" dirty="0">
                          <a:solidFill>
                            <a:schemeClr val="bg1"/>
                          </a:solidFill>
                          <a:latin typeface="+mn-lt"/>
                        </a:rPr>
                        <a:t>T based</a:t>
                      </a:r>
                    </a:p>
                    <a:p>
                      <a:pPr>
                        <a:lnSpc>
                          <a:spcPct val="90000"/>
                        </a:lnSpc>
                      </a:pPr>
                      <a:r>
                        <a:rPr lang="en-US" sz="1000" dirty="0">
                          <a:solidFill>
                            <a:schemeClr val="bg1"/>
                          </a:solidFill>
                          <a:latin typeface="+mn-lt"/>
                        </a:rPr>
                        <a:t>Both A and T based</a:t>
                      </a:r>
                    </a:p>
                    <a:p>
                      <a:pPr>
                        <a:lnSpc>
                          <a:spcPct val="90000"/>
                        </a:lnSpc>
                      </a:pPr>
                      <a:r>
                        <a:rPr lang="en-US" sz="1000" dirty="0">
                          <a:solidFill>
                            <a:schemeClr val="bg1"/>
                          </a:solidFill>
                          <a:latin typeface="+mn-lt"/>
                        </a:rPr>
                        <a:t>Neither A or T based</a:t>
                      </a:r>
                    </a:p>
                    <a:p>
                      <a:pPr>
                        <a:lnSpc>
                          <a:spcPct val="90000"/>
                        </a:lnSpc>
                      </a:pPr>
                      <a:r>
                        <a:rPr lang="en-US" sz="1000" dirty="0">
                          <a:solidFill>
                            <a:schemeClr val="bg1"/>
                          </a:solidFill>
                          <a:latin typeface="+mn-lt"/>
                        </a:rPr>
                        <a:t>None</a:t>
                      </a:r>
                    </a:p>
                  </a:txBody>
                  <a:tcPr marL="35977" marR="35977" marT="17989" marB="17989">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lnSpc>
                          <a:spcPct val="90000"/>
                        </a:lnSpc>
                      </a:pPr>
                      <a:endParaRPr lang="en-US" sz="1000" dirty="0">
                        <a:solidFill>
                          <a:schemeClr val="bg1"/>
                        </a:solidFill>
                        <a:latin typeface="+mn-lt"/>
                      </a:endParaRPr>
                    </a:p>
                    <a:p>
                      <a:pPr algn="ctr">
                        <a:lnSpc>
                          <a:spcPct val="90000"/>
                        </a:lnSpc>
                      </a:pPr>
                      <a:r>
                        <a:rPr lang="en-US" sz="1000" dirty="0">
                          <a:solidFill>
                            <a:schemeClr val="bg1"/>
                          </a:solidFill>
                          <a:latin typeface="+mn-lt"/>
                        </a:rPr>
                        <a:t>8/36</a:t>
                      </a:r>
                    </a:p>
                    <a:p>
                      <a:pPr algn="ctr">
                        <a:lnSpc>
                          <a:spcPct val="90000"/>
                        </a:lnSpc>
                      </a:pPr>
                      <a:r>
                        <a:rPr lang="en-US" sz="1000" dirty="0">
                          <a:solidFill>
                            <a:schemeClr val="bg1"/>
                          </a:solidFill>
                          <a:latin typeface="+mn-lt"/>
                        </a:rPr>
                        <a:t>4/66</a:t>
                      </a:r>
                    </a:p>
                    <a:p>
                      <a:pPr algn="ctr">
                        <a:lnSpc>
                          <a:spcPct val="90000"/>
                        </a:lnSpc>
                      </a:pPr>
                      <a:r>
                        <a:rPr lang="en-US" sz="1000" dirty="0">
                          <a:solidFill>
                            <a:schemeClr val="bg1"/>
                          </a:solidFill>
                          <a:latin typeface="+mn-lt"/>
                        </a:rPr>
                        <a:t>16/215</a:t>
                      </a:r>
                    </a:p>
                    <a:p>
                      <a:pPr algn="ctr">
                        <a:lnSpc>
                          <a:spcPct val="90000"/>
                        </a:lnSpc>
                      </a:pPr>
                      <a:r>
                        <a:rPr lang="en-US" sz="1000" dirty="0">
                          <a:solidFill>
                            <a:schemeClr val="bg1"/>
                          </a:solidFill>
                          <a:latin typeface="+mn-lt"/>
                        </a:rPr>
                        <a:t>0/3</a:t>
                      </a:r>
                    </a:p>
                    <a:p>
                      <a:pPr algn="ctr">
                        <a:lnSpc>
                          <a:spcPct val="90000"/>
                        </a:lnSpc>
                      </a:pPr>
                      <a:r>
                        <a:rPr lang="en-US" sz="1000" dirty="0">
                          <a:solidFill>
                            <a:schemeClr val="bg1"/>
                          </a:solidFill>
                          <a:latin typeface="+mn-lt"/>
                        </a:rPr>
                        <a:t>16/196</a:t>
                      </a:r>
                    </a:p>
                  </a:txBody>
                  <a:tcPr marL="35977" marR="35977" marT="17989" marB="17989">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r">
                        <a:lnSpc>
                          <a:spcPct val="90000"/>
                        </a:lnSpc>
                      </a:pPr>
                      <a:endParaRPr lang="en-US" sz="1000" dirty="0">
                        <a:solidFill>
                          <a:schemeClr val="bg1"/>
                        </a:solidFill>
                        <a:latin typeface="+mn-lt"/>
                      </a:endParaRPr>
                    </a:p>
                    <a:p>
                      <a:pPr algn="r">
                        <a:lnSpc>
                          <a:spcPct val="90000"/>
                        </a:lnSpc>
                      </a:pPr>
                      <a:r>
                        <a:rPr lang="en-US" sz="1000" dirty="0">
                          <a:solidFill>
                            <a:schemeClr val="bg1"/>
                          </a:solidFill>
                          <a:latin typeface="+mn-lt"/>
                        </a:rPr>
                        <a:t>19.4 (9.8-36.5)</a:t>
                      </a:r>
                    </a:p>
                    <a:p>
                      <a:pPr algn="r">
                        <a:lnSpc>
                          <a:spcPct val="90000"/>
                        </a:lnSpc>
                      </a:pPr>
                      <a:r>
                        <a:rPr lang="en-US" sz="1000" dirty="0">
                          <a:solidFill>
                            <a:schemeClr val="bg1"/>
                          </a:solidFill>
                          <a:latin typeface="+mn-lt"/>
                        </a:rPr>
                        <a:t>6.7 (2.5-16.9)</a:t>
                      </a:r>
                    </a:p>
                    <a:p>
                      <a:pPr algn="r">
                        <a:lnSpc>
                          <a:spcPct val="90000"/>
                        </a:lnSpc>
                      </a:pPr>
                      <a:r>
                        <a:rPr lang="en-US" sz="1000" dirty="0">
                          <a:solidFill>
                            <a:schemeClr val="bg1"/>
                          </a:solidFill>
                          <a:latin typeface="+mn-lt"/>
                        </a:rPr>
                        <a:t>8.4 (5.2-13.4)</a:t>
                      </a:r>
                    </a:p>
                    <a:p>
                      <a:pPr algn="r">
                        <a:lnSpc>
                          <a:spcPct val="90000"/>
                        </a:lnSpc>
                      </a:pPr>
                      <a:endParaRPr lang="en-US" sz="1000" dirty="0">
                        <a:solidFill>
                          <a:schemeClr val="bg1"/>
                        </a:solidFill>
                        <a:latin typeface="+mn-lt"/>
                      </a:endParaRPr>
                    </a:p>
                    <a:p>
                      <a:pPr algn="r">
                        <a:lnSpc>
                          <a:spcPct val="90000"/>
                        </a:lnSpc>
                      </a:pPr>
                      <a:r>
                        <a:rPr lang="en-US" sz="1000" dirty="0">
                          <a:solidFill>
                            <a:schemeClr val="bg1"/>
                          </a:solidFill>
                          <a:latin typeface="+mn-lt"/>
                        </a:rPr>
                        <a:t>8.4 (5.1-13.6)</a:t>
                      </a:r>
                    </a:p>
                  </a:txBody>
                  <a:tcPr marL="35977" marR="35977" marT="17989" marB="17989">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559247320"/>
                  </a:ext>
                </a:extLst>
              </a:tr>
            </a:tbl>
          </a:graphicData>
        </a:graphic>
      </p:graphicFrame>
      <p:graphicFrame>
        <p:nvGraphicFramePr>
          <p:cNvPr id="24715" name="Table 25">
            <a:extLst>
              <a:ext uri="{FF2B5EF4-FFF2-40B4-BE49-F238E27FC236}">
                <a16:creationId xmlns:a16="http://schemas.microsoft.com/office/drawing/2014/main" id="{96A26944-3AC9-587E-15A6-75A3A6F2844D}"/>
              </a:ext>
            </a:extLst>
          </p:cNvPr>
          <p:cNvGraphicFramePr>
            <a:graphicFrameLocks noGrp="1"/>
          </p:cNvGraphicFramePr>
          <p:nvPr>
            <p:extLst>
              <p:ext uri="{D42A27DB-BD31-4B8C-83A1-F6EECF244321}">
                <p14:modId xmlns:p14="http://schemas.microsoft.com/office/powerpoint/2010/main" val="329549178"/>
              </p:ext>
            </p:extLst>
          </p:nvPr>
        </p:nvGraphicFramePr>
        <p:xfrm>
          <a:off x="391706" y="1907974"/>
          <a:ext cx="5743727" cy="3794760"/>
        </p:xfrm>
        <a:graphic>
          <a:graphicData uri="http://schemas.openxmlformats.org/drawingml/2006/table">
            <a:tbl>
              <a:tblPr firstRow="1" bandRow="1">
                <a:tableStyleId>{93296810-A885-4BE3-A3E7-6D5BEEA58F35}</a:tableStyleId>
              </a:tblPr>
              <a:tblGrid>
                <a:gridCol w="1585369">
                  <a:extLst>
                    <a:ext uri="{9D8B030D-6E8A-4147-A177-3AD203B41FA5}">
                      <a16:colId xmlns:a16="http://schemas.microsoft.com/office/drawing/2014/main" val="1733982941"/>
                    </a:ext>
                  </a:extLst>
                </a:gridCol>
                <a:gridCol w="897563">
                  <a:extLst>
                    <a:ext uri="{9D8B030D-6E8A-4147-A177-3AD203B41FA5}">
                      <a16:colId xmlns:a16="http://schemas.microsoft.com/office/drawing/2014/main" val="229454858"/>
                    </a:ext>
                  </a:extLst>
                </a:gridCol>
                <a:gridCol w="3260795">
                  <a:extLst>
                    <a:ext uri="{9D8B030D-6E8A-4147-A177-3AD203B41FA5}">
                      <a16:colId xmlns:a16="http://schemas.microsoft.com/office/drawing/2014/main" val="1347496505"/>
                    </a:ext>
                  </a:extLst>
                </a:gridCol>
              </a:tblGrid>
              <a:tr h="205213">
                <a:tc>
                  <a:txBody>
                    <a:bodyPr/>
                    <a:lstStyle/>
                    <a:p>
                      <a:pPr>
                        <a:lnSpc>
                          <a:spcPct val="90000"/>
                        </a:lnSpc>
                      </a:pPr>
                      <a:r>
                        <a:rPr lang="en-US" sz="1000" dirty="0">
                          <a:solidFill>
                            <a:schemeClr val="bg1"/>
                          </a:solidFill>
                          <a:latin typeface="+mn-lt"/>
                        </a:rPr>
                        <a:t>Subgroup</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lnSpc>
                          <a:spcPct val="90000"/>
                        </a:lnSpc>
                      </a:pPr>
                      <a:r>
                        <a:rPr lang="en-US" sz="1000" dirty="0">
                          <a:solidFill>
                            <a:schemeClr val="bg1"/>
                          </a:solidFill>
                          <a:latin typeface="+mn-lt"/>
                        </a:rPr>
                        <a:t>No. Events/</a:t>
                      </a:r>
                      <a:br>
                        <a:rPr lang="en-US" sz="1000" dirty="0">
                          <a:solidFill>
                            <a:schemeClr val="bg1"/>
                          </a:solidFill>
                          <a:latin typeface="+mn-lt"/>
                        </a:rPr>
                      </a:br>
                      <a:r>
                        <a:rPr lang="en-US" sz="1000" dirty="0">
                          <a:solidFill>
                            <a:schemeClr val="bg1"/>
                          </a:solidFill>
                          <a:latin typeface="+mn-lt"/>
                        </a:rPr>
                        <a:t>Total No. Patients</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r">
                        <a:lnSpc>
                          <a:spcPct val="90000"/>
                        </a:lnSpc>
                      </a:pPr>
                      <a:r>
                        <a:rPr lang="en-US" sz="1000" dirty="0">
                          <a:solidFill>
                            <a:schemeClr val="bg1"/>
                          </a:solidFill>
                          <a:latin typeface="+mn-lt"/>
                        </a:rPr>
                        <a:t> 3-Yr BCFI Cumulative Incidence % (95% CI)</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007991235"/>
                  </a:ext>
                </a:extLst>
              </a:tr>
              <a:tr h="205213">
                <a:tc>
                  <a:txBody>
                    <a:bodyPr/>
                    <a:lstStyle/>
                    <a:p>
                      <a:pPr>
                        <a:lnSpc>
                          <a:spcPct val="90000"/>
                        </a:lnSpc>
                      </a:pPr>
                      <a:r>
                        <a:rPr lang="en-US" sz="1000" dirty="0">
                          <a:solidFill>
                            <a:schemeClr val="bg1"/>
                          </a:solidFill>
                          <a:latin typeface="+mn-lt"/>
                        </a:rPr>
                        <a:t>Overall</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lnSpc>
                          <a:spcPct val="90000"/>
                        </a:lnSpc>
                      </a:pPr>
                      <a:r>
                        <a:rPr lang="en-US" sz="1000" dirty="0">
                          <a:solidFill>
                            <a:schemeClr val="bg1"/>
                          </a:solidFill>
                          <a:latin typeface="+mn-lt"/>
                        </a:rPr>
                        <a:t>44/516</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r">
                        <a:lnSpc>
                          <a:spcPct val="90000"/>
                        </a:lnSpc>
                      </a:pPr>
                      <a:r>
                        <a:rPr lang="en-US" sz="1000" dirty="0">
                          <a:solidFill>
                            <a:schemeClr val="bg1"/>
                          </a:solidFill>
                          <a:latin typeface="+mn-lt"/>
                        </a:rPr>
                        <a:t>8.9 (6.7-11.9)</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96863044"/>
                  </a:ext>
                </a:extLst>
              </a:tr>
              <a:tr h="486486">
                <a:tc>
                  <a:txBody>
                    <a:bodyPr/>
                    <a:lstStyle/>
                    <a:p>
                      <a:pPr>
                        <a:lnSpc>
                          <a:spcPct val="90000"/>
                        </a:lnSpc>
                      </a:pPr>
                      <a:r>
                        <a:rPr lang="en-US" sz="1000" dirty="0">
                          <a:solidFill>
                            <a:schemeClr val="bg1"/>
                          </a:solidFill>
                          <a:latin typeface="+mn-lt"/>
                        </a:rPr>
                        <a:t>Age at enrollment (yr):</a:t>
                      </a:r>
                    </a:p>
                    <a:p>
                      <a:pPr>
                        <a:lnSpc>
                          <a:spcPct val="90000"/>
                        </a:lnSpc>
                      </a:pPr>
                      <a:r>
                        <a:rPr lang="en-US" sz="1000" dirty="0">
                          <a:solidFill>
                            <a:schemeClr val="bg1"/>
                          </a:solidFill>
                          <a:latin typeface="+mn-lt"/>
                        </a:rPr>
                        <a:t>&lt;35</a:t>
                      </a:r>
                    </a:p>
                    <a:p>
                      <a:pPr>
                        <a:lnSpc>
                          <a:spcPct val="90000"/>
                        </a:lnSpc>
                      </a:pPr>
                      <a:r>
                        <a:rPr lang="en-US" sz="1000" dirty="0">
                          <a:solidFill>
                            <a:schemeClr val="bg1"/>
                          </a:solidFill>
                          <a:latin typeface="+mn-lt"/>
                        </a:rPr>
                        <a:t>35-39</a:t>
                      </a:r>
                    </a:p>
                    <a:p>
                      <a:pPr>
                        <a:lnSpc>
                          <a:spcPct val="90000"/>
                        </a:lnSpc>
                      </a:pPr>
                      <a:r>
                        <a:rPr lang="en-US" sz="1000" dirty="0">
                          <a:solidFill>
                            <a:schemeClr val="bg1"/>
                          </a:solidFill>
                          <a:latin typeface="+mn-lt"/>
                        </a:rPr>
                        <a:t>40-42</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lnSpc>
                          <a:spcPct val="90000"/>
                        </a:lnSpc>
                      </a:pPr>
                      <a:endParaRPr lang="en-US" sz="1000" dirty="0">
                        <a:solidFill>
                          <a:schemeClr val="bg1"/>
                        </a:solidFill>
                        <a:latin typeface="+mn-lt"/>
                      </a:endParaRPr>
                    </a:p>
                    <a:p>
                      <a:pPr algn="ctr">
                        <a:lnSpc>
                          <a:spcPct val="90000"/>
                        </a:lnSpc>
                      </a:pPr>
                      <a:r>
                        <a:rPr lang="en-US" sz="1000" dirty="0">
                          <a:solidFill>
                            <a:schemeClr val="bg1"/>
                          </a:solidFill>
                          <a:latin typeface="+mn-lt"/>
                        </a:rPr>
                        <a:t>14/177</a:t>
                      </a:r>
                    </a:p>
                    <a:p>
                      <a:pPr algn="ctr">
                        <a:lnSpc>
                          <a:spcPct val="90000"/>
                        </a:lnSpc>
                      </a:pPr>
                      <a:r>
                        <a:rPr lang="en-US" sz="1000" dirty="0">
                          <a:solidFill>
                            <a:schemeClr val="bg1"/>
                          </a:solidFill>
                          <a:latin typeface="+mn-lt"/>
                        </a:rPr>
                        <a:t>18/221</a:t>
                      </a:r>
                    </a:p>
                    <a:p>
                      <a:pPr algn="ctr">
                        <a:lnSpc>
                          <a:spcPct val="90000"/>
                        </a:lnSpc>
                      </a:pPr>
                      <a:r>
                        <a:rPr lang="en-US" sz="1000" dirty="0">
                          <a:solidFill>
                            <a:schemeClr val="bg1"/>
                          </a:solidFill>
                          <a:latin typeface="+mn-lt"/>
                        </a:rPr>
                        <a:t>12/118</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r">
                        <a:lnSpc>
                          <a:spcPct val="90000"/>
                        </a:lnSpc>
                      </a:pPr>
                      <a:endParaRPr lang="en-US" sz="1000" dirty="0">
                        <a:solidFill>
                          <a:schemeClr val="bg1"/>
                        </a:solidFill>
                        <a:latin typeface="+mn-lt"/>
                      </a:endParaRPr>
                    </a:p>
                    <a:p>
                      <a:pPr algn="r">
                        <a:lnSpc>
                          <a:spcPct val="90000"/>
                        </a:lnSpc>
                      </a:pPr>
                      <a:r>
                        <a:rPr lang="en-US" sz="1000" dirty="0">
                          <a:solidFill>
                            <a:schemeClr val="bg1"/>
                          </a:solidFill>
                          <a:latin typeface="+mn-lt"/>
                        </a:rPr>
                        <a:t>9.1 (5.4-14.9)</a:t>
                      </a:r>
                    </a:p>
                    <a:p>
                      <a:pPr algn="r">
                        <a:lnSpc>
                          <a:spcPct val="90000"/>
                        </a:lnSpc>
                      </a:pPr>
                      <a:r>
                        <a:rPr lang="en-US" sz="1000" dirty="0">
                          <a:solidFill>
                            <a:schemeClr val="bg1"/>
                          </a:solidFill>
                          <a:latin typeface="+mn-lt"/>
                        </a:rPr>
                        <a:t>7.7 (4.8-12.3)</a:t>
                      </a:r>
                    </a:p>
                    <a:p>
                      <a:pPr algn="r">
                        <a:lnSpc>
                          <a:spcPct val="90000"/>
                        </a:lnSpc>
                      </a:pPr>
                      <a:r>
                        <a:rPr lang="en-US" sz="1000" dirty="0">
                          <a:solidFill>
                            <a:schemeClr val="bg1"/>
                          </a:solidFill>
                          <a:latin typeface="+mn-lt"/>
                        </a:rPr>
                        <a:t>11.2 (6.5-18.9)</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27718898"/>
                  </a:ext>
                </a:extLst>
              </a:tr>
              <a:tr h="486486">
                <a:tc>
                  <a:txBody>
                    <a:bodyPr/>
                    <a:lstStyle/>
                    <a:p>
                      <a:pPr>
                        <a:lnSpc>
                          <a:spcPct val="90000"/>
                        </a:lnSpc>
                      </a:pPr>
                      <a:r>
                        <a:rPr lang="en-US" sz="1000" dirty="0">
                          <a:solidFill>
                            <a:schemeClr val="bg1"/>
                          </a:solidFill>
                          <a:latin typeface="+mn-lt"/>
                        </a:rPr>
                        <a:t>BMI at enrollment (kg/m</a:t>
                      </a:r>
                      <a:r>
                        <a:rPr lang="en-US" sz="1000" baseline="30000" dirty="0">
                          <a:solidFill>
                            <a:schemeClr val="bg1"/>
                          </a:solidFill>
                          <a:latin typeface="+mn-lt"/>
                        </a:rPr>
                        <a:t>2</a:t>
                      </a:r>
                      <a:r>
                        <a:rPr lang="en-US" sz="1000" dirty="0">
                          <a:solidFill>
                            <a:schemeClr val="bg1"/>
                          </a:solidFill>
                          <a:latin typeface="+mn-lt"/>
                        </a:rPr>
                        <a:t>):</a:t>
                      </a:r>
                    </a:p>
                    <a:p>
                      <a:pPr>
                        <a:lnSpc>
                          <a:spcPct val="90000"/>
                        </a:lnSpc>
                      </a:pPr>
                      <a:r>
                        <a:rPr lang="en-US" sz="1000" dirty="0">
                          <a:solidFill>
                            <a:schemeClr val="bg1"/>
                          </a:solidFill>
                          <a:latin typeface="+mn-lt"/>
                        </a:rPr>
                        <a:t>&lt;25</a:t>
                      </a:r>
                    </a:p>
                    <a:p>
                      <a:pPr>
                        <a:lnSpc>
                          <a:spcPct val="90000"/>
                        </a:lnSpc>
                      </a:pPr>
                      <a:r>
                        <a:rPr lang="en-US" sz="1000" dirty="0">
                          <a:solidFill>
                            <a:schemeClr val="bg1"/>
                          </a:solidFill>
                          <a:latin typeface="+mn-lt"/>
                        </a:rPr>
                        <a:t>25 to &lt;30</a:t>
                      </a:r>
                    </a:p>
                    <a:p>
                      <a:pPr>
                        <a:lnSpc>
                          <a:spcPct val="90000"/>
                        </a:lnSpc>
                      </a:pPr>
                      <a:r>
                        <a:rPr lang="en-US" sz="1000" dirty="0">
                          <a:solidFill>
                            <a:schemeClr val="bg1"/>
                          </a:solidFill>
                          <a:latin typeface="+mn-lt"/>
                          <a:cs typeface="Arial" panose="020B0604020202020204" pitchFamily="34" charset="0"/>
                        </a:rPr>
                        <a:t>≥</a:t>
                      </a:r>
                      <a:r>
                        <a:rPr lang="en-US" sz="1000" dirty="0">
                          <a:solidFill>
                            <a:schemeClr val="bg1"/>
                          </a:solidFill>
                          <a:latin typeface="+mn-lt"/>
                        </a:rPr>
                        <a:t>30</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lnSpc>
                          <a:spcPct val="90000"/>
                        </a:lnSpc>
                      </a:pPr>
                      <a:endParaRPr lang="en-US" sz="1000" dirty="0">
                        <a:solidFill>
                          <a:schemeClr val="bg1"/>
                        </a:solidFill>
                        <a:latin typeface="+mn-lt"/>
                      </a:endParaRPr>
                    </a:p>
                    <a:p>
                      <a:pPr algn="ctr">
                        <a:lnSpc>
                          <a:spcPct val="90000"/>
                        </a:lnSpc>
                      </a:pPr>
                      <a:r>
                        <a:rPr lang="en-US" sz="1000" dirty="0">
                          <a:solidFill>
                            <a:schemeClr val="bg1"/>
                          </a:solidFill>
                          <a:latin typeface="+mn-lt"/>
                        </a:rPr>
                        <a:t>34/371</a:t>
                      </a:r>
                    </a:p>
                    <a:p>
                      <a:pPr algn="ctr">
                        <a:lnSpc>
                          <a:spcPct val="90000"/>
                        </a:lnSpc>
                      </a:pPr>
                      <a:r>
                        <a:rPr lang="en-US" sz="1000" dirty="0">
                          <a:solidFill>
                            <a:schemeClr val="bg1"/>
                          </a:solidFill>
                          <a:latin typeface="+mn-lt"/>
                        </a:rPr>
                        <a:t>7/90</a:t>
                      </a:r>
                    </a:p>
                    <a:p>
                      <a:pPr algn="ctr">
                        <a:lnSpc>
                          <a:spcPct val="90000"/>
                        </a:lnSpc>
                      </a:pPr>
                      <a:r>
                        <a:rPr lang="en-US" sz="1000" dirty="0">
                          <a:solidFill>
                            <a:schemeClr val="bg1"/>
                          </a:solidFill>
                          <a:latin typeface="+mn-lt"/>
                        </a:rPr>
                        <a:t>3/49</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r">
                        <a:lnSpc>
                          <a:spcPct val="90000"/>
                        </a:lnSpc>
                      </a:pPr>
                      <a:endParaRPr lang="en-US" sz="1000" dirty="0">
                        <a:solidFill>
                          <a:schemeClr val="bg1"/>
                        </a:solidFill>
                        <a:latin typeface="+mn-lt"/>
                      </a:endParaRPr>
                    </a:p>
                    <a:p>
                      <a:pPr algn="r">
                        <a:lnSpc>
                          <a:spcPct val="90000"/>
                        </a:lnSpc>
                      </a:pPr>
                      <a:r>
                        <a:rPr lang="en-US" sz="1000" dirty="0">
                          <a:solidFill>
                            <a:schemeClr val="bg1"/>
                          </a:solidFill>
                          <a:latin typeface="+mn-lt"/>
                        </a:rPr>
                        <a:t>9.5 (6.8-13.2)</a:t>
                      </a:r>
                    </a:p>
                    <a:p>
                      <a:pPr algn="r">
                        <a:lnSpc>
                          <a:spcPct val="90000"/>
                        </a:lnSpc>
                      </a:pPr>
                      <a:r>
                        <a:rPr lang="en-US" sz="1000" dirty="0">
                          <a:solidFill>
                            <a:schemeClr val="bg1"/>
                          </a:solidFill>
                          <a:latin typeface="+mn-lt"/>
                        </a:rPr>
                        <a:t>8.0 (3.9-16.1)</a:t>
                      </a:r>
                    </a:p>
                    <a:p>
                      <a:pPr algn="r">
                        <a:lnSpc>
                          <a:spcPct val="90000"/>
                        </a:lnSpc>
                      </a:pPr>
                      <a:r>
                        <a:rPr lang="en-US" sz="1000" dirty="0">
                          <a:solidFill>
                            <a:schemeClr val="bg1"/>
                          </a:solidFill>
                          <a:latin typeface="+mn-lt"/>
                        </a:rPr>
                        <a:t>7.2 (2.4-20.9)</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512235677"/>
                  </a:ext>
                </a:extLst>
              </a:tr>
              <a:tr h="486486">
                <a:tc>
                  <a:txBody>
                    <a:bodyPr/>
                    <a:lstStyle/>
                    <a:p>
                      <a:pPr>
                        <a:lnSpc>
                          <a:spcPct val="90000"/>
                        </a:lnSpc>
                      </a:pPr>
                      <a:r>
                        <a:rPr lang="en-US" sz="1000" dirty="0">
                          <a:solidFill>
                            <a:schemeClr val="bg1"/>
                          </a:solidFill>
                          <a:latin typeface="+mn-lt"/>
                        </a:rPr>
                        <a:t>BRCA status:</a:t>
                      </a:r>
                    </a:p>
                    <a:p>
                      <a:pPr>
                        <a:lnSpc>
                          <a:spcPct val="90000"/>
                        </a:lnSpc>
                      </a:pPr>
                      <a:r>
                        <a:rPr lang="en-US" sz="1000" dirty="0">
                          <a:solidFill>
                            <a:schemeClr val="bg1"/>
                          </a:solidFill>
                          <a:latin typeface="+mn-lt"/>
                        </a:rPr>
                        <a:t>BRCA Positive</a:t>
                      </a:r>
                    </a:p>
                    <a:p>
                      <a:pPr>
                        <a:lnSpc>
                          <a:spcPct val="90000"/>
                        </a:lnSpc>
                      </a:pPr>
                      <a:r>
                        <a:rPr lang="en-US" sz="1000" dirty="0">
                          <a:solidFill>
                            <a:schemeClr val="bg1"/>
                          </a:solidFill>
                          <a:latin typeface="+mn-lt"/>
                        </a:rPr>
                        <a:t>Other mutation</a:t>
                      </a:r>
                    </a:p>
                    <a:p>
                      <a:pPr>
                        <a:lnSpc>
                          <a:spcPct val="90000"/>
                        </a:lnSpc>
                      </a:pPr>
                      <a:r>
                        <a:rPr lang="en-US" sz="1000" dirty="0">
                          <a:solidFill>
                            <a:schemeClr val="bg1"/>
                          </a:solidFill>
                          <a:latin typeface="+mn-lt"/>
                        </a:rPr>
                        <a:t>No documented mutation</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lnSpc>
                          <a:spcPct val="90000"/>
                        </a:lnSpc>
                      </a:pPr>
                      <a:endParaRPr lang="en-US" sz="1000" dirty="0">
                        <a:solidFill>
                          <a:schemeClr val="bg1"/>
                        </a:solidFill>
                        <a:latin typeface="+mn-lt"/>
                      </a:endParaRPr>
                    </a:p>
                    <a:p>
                      <a:pPr algn="ctr">
                        <a:lnSpc>
                          <a:spcPct val="90000"/>
                        </a:lnSpc>
                      </a:pPr>
                      <a:r>
                        <a:rPr lang="en-US" sz="1000" dirty="0">
                          <a:solidFill>
                            <a:schemeClr val="bg1"/>
                          </a:solidFill>
                          <a:latin typeface="+mn-lt"/>
                        </a:rPr>
                        <a:t>5/38</a:t>
                      </a:r>
                    </a:p>
                    <a:p>
                      <a:pPr algn="ctr">
                        <a:lnSpc>
                          <a:spcPct val="90000"/>
                        </a:lnSpc>
                      </a:pPr>
                      <a:r>
                        <a:rPr lang="en-US" sz="1000" dirty="0">
                          <a:solidFill>
                            <a:schemeClr val="bg1"/>
                          </a:solidFill>
                          <a:latin typeface="+mn-lt"/>
                        </a:rPr>
                        <a:t>4/21</a:t>
                      </a:r>
                    </a:p>
                    <a:p>
                      <a:pPr algn="ctr">
                        <a:lnSpc>
                          <a:spcPct val="90000"/>
                        </a:lnSpc>
                      </a:pPr>
                      <a:r>
                        <a:rPr lang="en-US" sz="1000" dirty="0">
                          <a:solidFill>
                            <a:schemeClr val="bg1"/>
                          </a:solidFill>
                          <a:latin typeface="+mn-lt"/>
                        </a:rPr>
                        <a:t>35/457</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r">
                        <a:lnSpc>
                          <a:spcPct val="90000"/>
                        </a:lnSpc>
                      </a:pPr>
                      <a:endParaRPr lang="en-US" sz="1000" dirty="0">
                        <a:solidFill>
                          <a:schemeClr val="bg1"/>
                        </a:solidFill>
                        <a:latin typeface="+mn-lt"/>
                      </a:endParaRPr>
                    </a:p>
                    <a:p>
                      <a:pPr algn="r">
                        <a:lnSpc>
                          <a:spcPct val="90000"/>
                        </a:lnSpc>
                      </a:pPr>
                      <a:r>
                        <a:rPr lang="en-US" sz="1000" dirty="0">
                          <a:solidFill>
                            <a:schemeClr val="bg1"/>
                          </a:solidFill>
                          <a:latin typeface="+mn-lt"/>
                        </a:rPr>
                        <a:t>14.5 (6.3-31.6)</a:t>
                      </a:r>
                    </a:p>
                    <a:p>
                      <a:pPr algn="r">
                        <a:lnSpc>
                          <a:spcPct val="90000"/>
                        </a:lnSpc>
                      </a:pPr>
                      <a:r>
                        <a:rPr lang="en-US" sz="1000" dirty="0">
                          <a:solidFill>
                            <a:schemeClr val="bg1"/>
                          </a:solidFill>
                          <a:latin typeface="+mn-lt"/>
                        </a:rPr>
                        <a:t>10.5 (2.7-35.9)</a:t>
                      </a:r>
                    </a:p>
                    <a:p>
                      <a:pPr algn="r">
                        <a:lnSpc>
                          <a:spcPct val="90000"/>
                        </a:lnSpc>
                      </a:pPr>
                      <a:r>
                        <a:rPr lang="en-US" sz="1000" dirty="0">
                          <a:solidFill>
                            <a:schemeClr val="bg1"/>
                          </a:solidFill>
                          <a:latin typeface="+mn-lt"/>
                        </a:rPr>
                        <a:t>8.4 (6.1-11.5)</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080547905"/>
                  </a:ext>
                </a:extLst>
              </a:tr>
              <a:tr h="380867">
                <a:tc>
                  <a:txBody>
                    <a:bodyPr/>
                    <a:lstStyle/>
                    <a:p>
                      <a:pPr>
                        <a:lnSpc>
                          <a:spcPct val="90000"/>
                        </a:lnSpc>
                      </a:pPr>
                      <a:r>
                        <a:rPr lang="en-US" sz="1000" dirty="0">
                          <a:solidFill>
                            <a:schemeClr val="bg1"/>
                          </a:solidFill>
                          <a:latin typeface="+mn-lt"/>
                        </a:rPr>
                        <a:t>HER2 status:</a:t>
                      </a:r>
                    </a:p>
                    <a:p>
                      <a:pPr>
                        <a:lnSpc>
                          <a:spcPct val="90000"/>
                        </a:lnSpc>
                      </a:pPr>
                      <a:r>
                        <a:rPr lang="en-US" sz="1000" dirty="0">
                          <a:solidFill>
                            <a:schemeClr val="bg1"/>
                          </a:solidFill>
                          <a:latin typeface="+mn-lt"/>
                        </a:rPr>
                        <a:t>Positive</a:t>
                      </a:r>
                    </a:p>
                    <a:p>
                      <a:pPr>
                        <a:lnSpc>
                          <a:spcPct val="90000"/>
                        </a:lnSpc>
                      </a:pPr>
                      <a:r>
                        <a:rPr lang="en-US" sz="1000" dirty="0">
                          <a:solidFill>
                            <a:schemeClr val="bg1"/>
                          </a:solidFill>
                          <a:latin typeface="+mn-lt"/>
                        </a:rPr>
                        <a:t>Negative</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lnSpc>
                          <a:spcPct val="90000"/>
                        </a:lnSpc>
                      </a:pPr>
                      <a:endParaRPr lang="en-US" sz="1000" dirty="0">
                        <a:solidFill>
                          <a:schemeClr val="bg1"/>
                        </a:solidFill>
                        <a:latin typeface="+mn-lt"/>
                      </a:endParaRPr>
                    </a:p>
                    <a:p>
                      <a:pPr algn="ctr">
                        <a:lnSpc>
                          <a:spcPct val="90000"/>
                        </a:lnSpc>
                      </a:pPr>
                      <a:r>
                        <a:rPr lang="en-US" sz="1000" dirty="0">
                          <a:solidFill>
                            <a:schemeClr val="bg1"/>
                          </a:solidFill>
                          <a:latin typeface="+mn-lt"/>
                        </a:rPr>
                        <a:t>6/134</a:t>
                      </a:r>
                    </a:p>
                    <a:p>
                      <a:pPr algn="ctr">
                        <a:lnSpc>
                          <a:spcPct val="90000"/>
                        </a:lnSpc>
                      </a:pPr>
                      <a:r>
                        <a:rPr lang="en-US" sz="1000" dirty="0">
                          <a:solidFill>
                            <a:schemeClr val="bg1"/>
                          </a:solidFill>
                          <a:latin typeface="+mn-lt"/>
                        </a:rPr>
                        <a:t>38/382</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r">
                        <a:lnSpc>
                          <a:spcPct val="90000"/>
                        </a:lnSpc>
                      </a:pPr>
                      <a:endParaRPr lang="en-US" sz="1000" dirty="0">
                        <a:solidFill>
                          <a:schemeClr val="bg1"/>
                        </a:solidFill>
                        <a:latin typeface="+mn-lt"/>
                      </a:endParaRPr>
                    </a:p>
                    <a:p>
                      <a:pPr algn="r">
                        <a:lnSpc>
                          <a:spcPct val="90000"/>
                        </a:lnSpc>
                      </a:pPr>
                      <a:r>
                        <a:rPr lang="en-US" sz="1000" dirty="0">
                          <a:solidFill>
                            <a:schemeClr val="bg1"/>
                          </a:solidFill>
                          <a:latin typeface="+mn-lt"/>
                        </a:rPr>
                        <a:t>4.9 (2.2-10.6)</a:t>
                      </a:r>
                    </a:p>
                    <a:p>
                      <a:pPr algn="r">
                        <a:lnSpc>
                          <a:spcPct val="90000"/>
                        </a:lnSpc>
                      </a:pPr>
                      <a:r>
                        <a:rPr lang="en-US" sz="1000" dirty="0">
                          <a:solidFill>
                            <a:schemeClr val="bg1"/>
                          </a:solidFill>
                          <a:latin typeface="+mn-lt"/>
                        </a:rPr>
                        <a:t>10.4 (7.6-14.1)</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559247320"/>
                  </a:ext>
                </a:extLst>
              </a:tr>
              <a:tr h="486486">
                <a:tc>
                  <a:txBody>
                    <a:bodyPr/>
                    <a:lstStyle/>
                    <a:p>
                      <a:pPr>
                        <a:lnSpc>
                          <a:spcPct val="90000"/>
                        </a:lnSpc>
                      </a:pPr>
                      <a:r>
                        <a:rPr lang="en-US" sz="1000" dirty="0">
                          <a:solidFill>
                            <a:schemeClr val="bg1"/>
                          </a:solidFill>
                          <a:latin typeface="+mn-lt"/>
                        </a:rPr>
                        <a:t>Nodal status:</a:t>
                      </a:r>
                    </a:p>
                    <a:p>
                      <a:pPr>
                        <a:lnSpc>
                          <a:spcPct val="90000"/>
                        </a:lnSpc>
                      </a:pPr>
                      <a:r>
                        <a:rPr lang="en-US" sz="1000" dirty="0">
                          <a:solidFill>
                            <a:schemeClr val="bg1"/>
                          </a:solidFill>
                          <a:latin typeface="+mn-lt"/>
                        </a:rPr>
                        <a:t>pN0</a:t>
                      </a:r>
                    </a:p>
                    <a:p>
                      <a:pPr>
                        <a:lnSpc>
                          <a:spcPct val="90000"/>
                        </a:lnSpc>
                      </a:pPr>
                      <a:r>
                        <a:rPr lang="en-US" sz="1000" dirty="0">
                          <a:solidFill>
                            <a:schemeClr val="bg1"/>
                          </a:solidFill>
                          <a:latin typeface="+mn-lt"/>
                        </a:rPr>
                        <a:t>pN+ 1-3</a:t>
                      </a:r>
                    </a:p>
                    <a:p>
                      <a:pPr>
                        <a:lnSpc>
                          <a:spcPct val="90000"/>
                        </a:lnSpc>
                      </a:pPr>
                      <a:r>
                        <a:rPr lang="en-US" sz="1000" dirty="0">
                          <a:solidFill>
                            <a:schemeClr val="bg1"/>
                          </a:solidFill>
                          <a:latin typeface="+mn-lt"/>
                        </a:rPr>
                        <a:t>pN+ 4-9</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lnSpc>
                          <a:spcPct val="90000"/>
                        </a:lnSpc>
                      </a:pPr>
                      <a:endParaRPr lang="en-US" sz="1000" dirty="0">
                        <a:solidFill>
                          <a:schemeClr val="bg1"/>
                        </a:solidFill>
                        <a:latin typeface="+mn-lt"/>
                      </a:endParaRPr>
                    </a:p>
                    <a:p>
                      <a:pPr algn="ctr">
                        <a:lnSpc>
                          <a:spcPct val="90000"/>
                        </a:lnSpc>
                      </a:pPr>
                      <a:r>
                        <a:rPr lang="en-US" sz="1000" dirty="0">
                          <a:solidFill>
                            <a:schemeClr val="bg1"/>
                          </a:solidFill>
                          <a:latin typeface="+mn-lt"/>
                        </a:rPr>
                        <a:t>21/342</a:t>
                      </a:r>
                    </a:p>
                    <a:p>
                      <a:pPr algn="ctr">
                        <a:lnSpc>
                          <a:spcPct val="90000"/>
                        </a:lnSpc>
                      </a:pPr>
                      <a:r>
                        <a:rPr lang="en-US" sz="1000" dirty="0">
                          <a:solidFill>
                            <a:schemeClr val="bg1"/>
                          </a:solidFill>
                          <a:latin typeface="+mn-lt"/>
                        </a:rPr>
                        <a:t>18/151</a:t>
                      </a:r>
                    </a:p>
                    <a:p>
                      <a:pPr algn="ctr">
                        <a:lnSpc>
                          <a:spcPct val="90000"/>
                        </a:lnSpc>
                      </a:pPr>
                      <a:r>
                        <a:rPr lang="en-US" sz="1000" dirty="0">
                          <a:solidFill>
                            <a:schemeClr val="bg1"/>
                          </a:solidFill>
                          <a:latin typeface="+mn-lt"/>
                        </a:rPr>
                        <a:t>5/23</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r">
                        <a:lnSpc>
                          <a:spcPct val="90000"/>
                        </a:lnSpc>
                      </a:pPr>
                      <a:endParaRPr lang="en-US" sz="1000" dirty="0">
                        <a:solidFill>
                          <a:schemeClr val="bg1"/>
                        </a:solidFill>
                        <a:latin typeface="+mn-lt"/>
                      </a:endParaRPr>
                    </a:p>
                    <a:p>
                      <a:pPr algn="r">
                        <a:lnSpc>
                          <a:spcPct val="90000"/>
                        </a:lnSpc>
                      </a:pPr>
                      <a:r>
                        <a:rPr lang="en-US" sz="1000" dirty="0">
                          <a:solidFill>
                            <a:schemeClr val="bg1"/>
                          </a:solidFill>
                          <a:latin typeface="+mn-lt"/>
                        </a:rPr>
                        <a:t>6.6 (4.3-10.0)</a:t>
                      </a:r>
                    </a:p>
                    <a:p>
                      <a:pPr algn="r">
                        <a:lnSpc>
                          <a:spcPct val="90000"/>
                        </a:lnSpc>
                      </a:pPr>
                      <a:r>
                        <a:rPr lang="en-US" sz="1000" dirty="0">
                          <a:solidFill>
                            <a:schemeClr val="bg1"/>
                          </a:solidFill>
                          <a:latin typeface="+mn-lt"/>
                        </a:rPr>
                        <a:t>12.6 (8.1-19.3)</a:t>
                      </a:r>
                    </a:p>
                    <a:p>
                      <a:pPr algn="r">
                        <a:lnSpc>
                          <a:spcPct val="90000"/>
                        </a:lnSpc>
                      </a:pPr>
                      <a:r>
                        <a:rPr lang="en-US" sz="1000" dirty="0">
                          <a:solidFill>
                            <a:schemeClr val="bg1"/>
                          </a:solidFill>
                          <a:latin typeface="+mn-lt"/>
                        </a:rPr>
                        <a:t>18.7 (7.4-42.6)</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81186358"/>
                  </a:ext>
                </a:extLst>
              </a:tr>
            </a:tbl>
          </a:graphicData>
        </a:graphic>
      </p:graphicFrame>
      <p:sp>
        <p:nvSpPr>
          <p:cNvPr id="24716" name="Content Placeholder 5">
            <a:extLst>
              <a:ext uri="{FF2B5EF4-FFF2-40B4-BE49-F238E27FC236}">
                <a16:creationId xmlns:a16="http://schemas.microsoft.com/office/drawing/2014/main" id="{AA045EC4-6D5F-FC44-659B-AFFA90CAEA60}"/>
              </a:ext>
            </a:extLst>
          </p:cNvPr>
          <p:cNvSpPr>
            <a:spLocks noGrp="1"/>
          </p:cNvSpPr>
          <p:nvPr>
            <p:ph idx="1"/>
          </p:nvPr>
        </p:nvSpPr>
        <p:spPr>
          <a:xfrm>
            <a:off x="604675" y="1386927"/>
            <a:ext cx="10877529" cy="535373"/>
          </a:xfrm>
        </p:spPr>
        <p:txBody>
          <a:bodyPr/>
          <a:lstStyle/>
          <a:p>
            <a:r>
              <a:rPr lang="en-IN" sz="2400" dirty="0"/>
              <a:t>3-yr BCFI differed according to clinical and pathologic characteristics</a:t>
            </a:r>
          </a:p>
        </p:txBody>
      </p:sp>
      <p:grpSp>
        <p:nvGrpSpPr>
          <p:cNvPr id="24717" name="Group 24716">
            <a:extLst>
              <a:ext uri="{FF2B5EF4-FFF2-40B4-BE49-F238E27FC236}">
                <a16:creationId xmlns:a16="http://schemas.microsoft.com/office/drawing/2014/main" id="{9296CF1C-EAFD-C4FB-3554-41A6105816B5}"/>
              </a:ext>
            </a:extLst>
          </p:cNvPr>
          <p:cNvGrpSpPr/>
          <p:nvPr/>
        </p:nvGrpSpPr>
        <p:grpSpPr>
          <a:xfrm>
            <a:off x="2717800" y="5787547"/>
            <a:ext cx="2506792" cy="523631"/>
            <a:chOff x="2717800" y="5787547"/>
            <a:chExt cx="2506792" cy="523631"/>
          </a:xfrm>
        </p:grpSpPr>
        <p:grpSp>
          <p:nvGrpSpPr>
            <p:cNvPr id="24718" name="Group 24717">
              <a:extLst>
                <a:ext uri="{FF2B5EF4-FFF2-40B4-BE49-F238E27FC236}">
                  <a16:creationId xmlns:a16="http://schemas.microsoft.com/office/drawing/2014/main" id="{43ECFBAE-E7E5-EE1E-E839-39CF26B04558}"/>
                </a:ext>
              </a:extLst>
            </p:cNvPr>
            <p:cNvGrpSpPr/>
            <p:nvPr/>
          </p:nvGrpSpPr>
          <p:grpSpPr>
            <a:xfrm>
              <a:off x="2717800" y="5848350"/>
              <a:ext cx="2506792" cy="276999"/>
              <a:chOff x="2717800" y="5848350"/>
              <a:chExt cx="2506792" cy="276999"/>
            </a:xfrm>
          </p:grpSpPr>
          <p:sp>
            <p:nvSpPr>
              <p:cNvPr id="24730" name="TextBox 24729">
                <a:extLst>
                  <a:ext uri="{FF2B5EF4-FFF2-40B4-BE49-F238E27FC236}">
                    <a16:creationId xmlns:a16="http://schemas.microsoft.com/office/drawing/2014/main" id="{43241007-1F8D-1663-18C9-034D69C3246F}"/>
                  </a:ext>
                </a:extLst>
              </p:cNvPr>
              <p:cNvSpPr txBox="1"/>
              <p:nvPr/>
            </p:nvSpPr>
            <p:spPr bwMode="auto">
              <a:xfrm>
                <a:off x="2717800" y="5848350"/>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4731" name="TextBox 24730">
                <a:extLst>
                  <a:ext uri="{FF2B5EF4-FFF2-40B4-BE49-F238E27FC236}">
                    <a16:creationId xmlns:a16="http://schemas.microsoft.com/office/drawing/2014/main" id="{E3C61C0C-9CD0-3783-67F3-2429288AF53A}"/>
                  </a:ext>
                </a:extLst>
              </p:cNvPr>
              <p:cNvSpPr txBox="1"/>
              <p:nvPr/>
            </p:nvSpPr>
            <p:spPr bwMode="auto">
              <a:xfrm>
                <a:off x="3086100" y="5848350"/>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a:t>
                </a:r>
              </a:p>
            </p:txBody>
          </p:sp>
          <p:sp>
            <p:nvSpPr>
              <p:cNvPr id="24732" name="TextBox 24731">
                <a:extLst>
                  <a:ext uri="{FF2B5EF4-FFF2-40B4-BE49-F238E27FC236}">
                    <a16:creationId xmlns:a16="http://schemas.microsoft.com/office/drawing/2014/main" id="{61B346F2-CA77-2B11-BA3E-CC01B3F0749D}"/>
                  </a:ext>
                </a:extLst>
              </p:cNvPr>
              <p:cNvSpPr txBox="1"/>
              <p:nvPr/>
            </p:nvSpPr>
            <p:spPr bwMode="auto">
              <a:xfrm>
                <a:off x="3415127" y="584835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24733" name="TextBox 24732">
                <a:extLst>
                  <a:ext uri="{FF2B5EF4-FFF2-40B4-BE49-F238E27FC236}">
                    <a16:creationId xmlns:a16="http://schemas.microsoft.com/office/drawing/2014/main" id="{EA32D953-75EA-29ED-4285-C60CCB7F4C20}"/>
                  </a:ext>
                </a:extLst>
              </p:cNvPr>
              <p:cNvSpPr txBox="1"/>
              <p:nvPr/>
            </p:nvSpPr>
            <p:spPr bwMode="auto">
              <a:xfrm>
                <a:off x="3783427" y="584835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24734" name="TextBox 24733">
                <a:extLst>
                  <a:ext uri="{FF2B5EF4-FFF2-40B4-BE49-F238E27FC236}">
                    <a16:creationId xmlns:a16="http://schemas.microsoft.com/office/drawing/2014/main" id="{EEEB993E-E4BE-B333-7818-E8245424DB4D}"/>
                  </a:ext>
                </a:extLst>
              </p:cNvPr>
              <p:cNvSpPr txBox="1"/>
              <p:nvPr/>
            </p:nvSpPr>
            <p:spPr bwMode="auto">
              <a:xfrm>
                <a:off x="4151727" y="584835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24735" name="TextBox 24734">
                <a:extLst>
                  <a:ext uri="{FF2B5EF4-FFF2-40B4-BE49-F238E27FC236}">
                    <a16:creationId xmlns:a16="http://schemas.microsoft.com/office/drawing/2014/main" id="{B9B54CA5-4142-4FB5-EE4C-DA71D82B3965}"/>
                  </a:ext>
                </a:extLst>
              </p:cNvPr>
              <p:cNvSpPr txBox="1"/>
              <p:nvPr/>
            </p:nvSpPr>
            <p:spPr bwMode="auto">
              <a:xfrm>
                <a:off x="4520027" y="584835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a:t>
                </a:r>
              </a:p>
            </p:txBody>
          </p:sp>
          <p:sp>
            <p:nvSpPr>
              <p:cNvPr id="24736" name="TextBox 24735">
                <a:extLst>
                  <a:ext uri="{FF2B5EF4-FFF2-40B4-BE49-F238E27FC236}">
                    <a16:creationId xmlns:a16="http://schemas.microsoft.com/office/drawing/2014/main" id="{1805AD79-02FE-FCA4-6759-C007DCDE513B}"/>
                  </a:ext>
                </a:extLst>
              </p:cNvPr>
              <p:cNvSpPr txBox="1"/>
              <p:nvPr/>
            </p:nvSpPr>
            <p:spPr bwMode="auto">
              <a:xfrm>
                <a:off x="4882832" y="584835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grpSp>
        <p:sp>
          <p:nvSpPr>
            <p:cNvPr id="24719" name="TextBox 24718">
              <a:extLst>
                <a:ext uri="{FF2B5EF4-FFF2-40B4-BE49-F238E27FC236}">
                  <a16:creationId xmlns:a16="http://schemas.microsoft.com/office/drawing/2014/main" id="{8F94B485-07BE-5A76-81DE-18486B5B6428}"/>
                </a:ext>
              </a:extLst>
            </p:cNvPr>
            <p:cNvSpPr txBox="1"/>
            <p:nvPr/>
          </p:nvSpPr>
          <p:spPr bwMode="auto">
            <a:xfrm>
              <a:off x="3800374" y="6034179"/>
              <a:ext cx="29687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grpSp>
          <p:nvGrpSpPr>
            <p:cNvPr id="24720" name="Group 24719">
              <a:extLst>
                <a:ext uri="{FF2B5EF4-FFF2-40B4-BE49-F238E27FC236}">
                  <a16:creationId xmlns:a16="http://schemas.microsoft.com/office/drawing/2014/main" id="{4A765A0E-DA1B-BC39-0731-C26019563200}"/>
                </a:ext>
              </a:extLst>
            </p:cNvPr>
            <p:cNvGrpSpPr/>
            <p:nvPr/>
          </p:nvGrpSpPr>
          <p:grpSpPr>
            <a:xfrm>
              <a:off x="2832100" y="5787547"/>
              <a:ext cx="2230967" cy="105254"/>
              <a:chOff x="2832100" y="5787547"/>
              <a:chExt cx="2230967" cy="105254"/>
            </a:xfrm>
          </p:grpSpPr>
          <p:cxnSp>
            <p:nvCxnSpPr>
              <p:cNvPr id="24721" name="Straight Connector 24720">
                <a:extLst>
                  <a:ext uri="{FF2B5EF4-FFF2-40B4-BE49-F238E27FC236}">
                    <a16:creationId xmlns:a16="http://schemas.microsoft.com/office/drawing/2014/main" id="{1D2D70FE-9381-6237-F8A2-B3DC85A04069}"/>
                  </a:ext>
                </a:extLst>
              </p:cNvPr>
              <p:cNvCxnSpPr/>
              <p:nvPr/>
            </p:nvCxnSpPr>
            <p:spPr bwMode="auto">
              <a:xfrm>
                <a:off x="2832100" y="5797535"/>
                <a:ext cx="2230967" cy="0"/>
              </a:xfrm>
              <a:prstGeom prst="line">
                <a:avLst/>
              </a:prstGeom>
              <a:noFill/>
              <a:ln w="28575" cap="flat" cmpd="sng" algn="ctr">
                <a:solidFill>
                  <a:schemeClr val="bg1"/>
                </a:solidFill>
                <a:prstDash val="solid"/>
                <a:round/>
                <a:headEnd type="none" w="med" len="med"/>
                <a:tailEnd type="none" w="med" len="med"/>
              </a:ln>
              <a:effectLst/>
            </p:spPr>
          </p:cxnSp>
          <p:grpSp>
            <p:nvGrpSpPr>
              <p:cNvPr id="24722" name="Group 24721">
                <a:extLst>
                  <a:ext uri="{FF2B5EF4-FFF2-40B4-BE49-F238E27FC236}">
                    <a16:creationId xmlns:a16="http://schemas.microsoft.com/office/drawing/2014/main" id="{2B989F2E-F361-97A8-8AC9-EAF9656F1307}"/>
                  </a:ext>
                </a:extLst>
              </p:cNvPr>
              <p:cNvGrpSpPr/>
              <p:nvPr/>
            </p:nvGrpSpPr>
            <p:grpSpPr>
              <a:xfrm>
                <a:off x="2845549" y="5787547"/>
                <a:ext cx="2203448" cy="105254"/>
                <a:chOff x="2845549" y="5346701"/>
                <a:chExt cx="2203448" cy="546100"/>
              </a:xfrm>
            </p:grpSpPr>
            <p:cxnSp>
              <p:nvCxnSpPr>
                <p:cNvPr id="24723" name="Straight Connector 24722">
                  <a:extLst>
                    <a:ext uri="{FF2B5EF4-FFF2-40B4-BE49-F238E27FC236}">
                      <a16:creationId xmlns:a16="http://schemas.microsoft.com/office/drawing/2014/main" id="{BE5A9B7E-780E-0231-DCD7-86D5FE82398A}"/>
                    </a:ext>
                  </a:extLst>
                </p:cNvPr>
                <p:cNvCxnSpPr>
                  <a:cxnSpLocks/>
                </p:cNvCxnSpPr>
                <p:nvPr/>
              </p:nvCxnSpPr>
              <p:spPr bwMode="auto">
                <a:xfrm>
                  <a:off x="3221941" y="5346701"/>
                  <a:ext cx="0" cy="546100"/>
                </a:xfrm>
                <a:prstGeom prst="line">
                  <a:avLst/>
                </a:prstGeom>
                <a:noFill/>
                <a:ln w="28575" cap="flat" cmpd="sng" algn="ctr">
                  <a:solidFill>
                    <a:schemeClr val="bg1"/>
                  </a:solidFill>
                  <a:prstDash val="solid"/>
                  <a:round/>
                  <a:headEnd type="none" w="med" len="med"/>
                  <a:tailEnd type="none" w="med" len="med"/>
                </a:ln>
                <a:effectLst/>
              </p:spPr>
            </p:cxnSp>
            <p:cxnSp>
              <p:nvCxnSpPr>
                <p:cNvPr id="24724" name="Straight Connector 24723">
                  <a:extLst>
                    <a:ext uri="{FF2B5EF4-FFF2-40B4-BE49-F238E27FC236}">
                      <a16:creationId xmlns:a16="http://schemas.microsoft.com/office/drawing/2014/main" id="{C75CCF17-EC3E-5D31-68BE-337B79B4BEB0}"/>
                    </a:ext>
                  </a:extLst>
                </p:cNvPr>
                <p:cNvCxnSpPr>
                  <a:cxnSpLocks/>
                </p:cNvCxnSpPr>
                <p:nvPr/>
              </p:nvCxnSpPr>
              <p:spPr bwMode="auto">
                <a:xfrm>
                  <a:off x="2845549" y="5346701"/>
                  <a:ext cx="0" cy="546100"/>
                </a:xfrm>
                <a:prstGeom prst="line">
                  <a:avLst/>
                </a:prstGeom>
                <a:noFill/>
                <a:ln w="28575" cap="flat" cmpd="sng" algn="ctr">
                  <a:solidFill>
                    <a:schemeClr val="bg1"/>
                  </a:solidFill>
                  <a:prstDash val="solid"/>
                  <a:round/>
                  <a:headEnd type="none" w="med" len="med"/>
                  <a:tailEnd type="none" w="med" len="med"/>
                </a:ln>
                <a:effectLst/>
              </p:spPr>
            </p:cxnSp>
            <p:cxnSp>
              <p:nvCxnSpPr>
                <p:cNvPr id="24725" name="Straight Connector 24724">
                  <a:extLst>
                    <a:ext uri="{FF2B5EF4-FFF2-40B4-BE49-F238E27FC236}">
                      <a16:creationId xmlns:a16="http://schemas.microsoft.com/office/drawing/2014/main" id="{D1605451-F22C-D5FA-7405-1D493C3E5B1E}"/>
                    </a:ext>
                  </a:extLst>
                </p:cNvPr>
                <p:cNvCxnSpPr>
                  <a:cxnSpLocks/>
                </p:cNvCxnSpPr>
                <p:nvPr/>
              </p:nvCxnSpPr>
              <p:spPr bwMode="auto">
                <a:xfrm>
                  <a:off x="3952190" y="5346701"/>
                  <a:ext cx="0" cy="546100"/>
                </a:xfrm>
                <a:prstGeom prst="line">
                  <a:avLst/>
                </a:prstGeom>
                <a:noFill/>
                <a:ln w="28575" cap="flat" cmpd="sng" algn="ctr">
                  <a:solidFill>
                    <a:schemeClr val="bg1"/>
                  </a:solidFill>
                  <a:prstDash val="solid"/>
                  <a:round/>
                  <a:headEnd type="none" w="med" len="med"/>
                  <a:tailEnd type="none" w="med" len="med"/>
                </a:ln>
                <a:effectLst/>
              </p:spPr>
            </p:cxnSp>
            <p:cxnSp>
              <p:nvCxnSpPr>
                <p:cNvPr id="24726" name="Straight Connector 24725">
                  <a:extLst>
                    <a:ext uri="{FF2B5EF4-FFF2-40B4-BE49-F238E27FC236}">
                      <a16:creationId xmlns:a16="http://schemas.microsoft.com/office/drawing/2014/main" id="{D600CEB2-A99C-080C-F70C-3063FA4D5D93}"/>
                    </a:ext>
                  </a:extLst>
                </p:cNvPr>
                <p:cNvCxnSpPr>
                  <a:cxnSpLocks/>
                </p:cNvCxnSpPr>
                <p:nvPr/>
              </p:nvCxnSpPr>
              <p:spPr bwMode="auto">
                <a:xfrm>
                  <a:off x="3575798" y="5346701"/>
                  <a:ext cx="0" cy="546100"/>
                </a:xfrm>
                <a:prstGeom prst="line">
                  <a:avLst/>
                </a:prstGeom>
                <a:noFill/>
                <a:ln w="28575" cap="flat" cmpd="sng" algn="ctr">
                  <a:solidFill>
                    <a:schemeClr val="bg1"/>
                  </a:solidFill>
                  <a:prstDash val="solid"/>
                  <a:round/>
                  <a:headEnd type="none" w="med" len="med"/>
                  <a:tailEnd type="none" w="med" len="med"/>
                </a:ln>
                <a:effectLst/>
              </p:spPr>
            </p:cxnSp>
            <p:cxnSp>
              <p:nvCxnSpPr>
                <p:cNvPr id="24727" name="Straight Connector 24726">
                  <a:extLst>
                    <a:ext uri="{FF2B5EF4-FFF2-40B4-BE49-F238E27FC236}">
                      <a16:creationId xmlns:a16="http://schemas.microsoft.com/office/drawing/2014/main" id="{CAF6EC2A-8426-3D32-2E15-2D86EE476510}"/>
                    </a:ext>
                  </a:extLst>
                </p:cNvPr>
                <p:cNvCxnSpPr>
                  <a:cxnSpLocks/>
                </p:cNvCxnSpPr>
                <p:nvPr/>
              </p:nvCxnSpPr>
              <p:spPr bwMode="auto">
                <a:xfrm>
                  <a:off x="4684930" y="5346701"/>
                  <a:ext cx="0" cy="546100"/>
                </a:xfrm>
                <a:prstGeom prst="line">
                  <a:avLst/>
                </a:prstGeom>
                <a:noFill/>
                <a:ln w="28575" cap="flat" cmpd="sng" algn="ctr">
                  <a:solidFill>
                    <a:schemeClr val="bg1"/>
                  </a:solidFill>
                  <a:prstDash val="solid"/>
                  <a:round/>
                  <a:headEnd type="none" w="med" len="med"/>
                  <a:tailEnd type="none" w="med" len="med"/>
                </a:ln>
                <a:effectLst/>
              </p:spPr>
            </p:cxnSp>
            <p:cxnSp>
              <p:nvCxnSpPr>
                <p:cNvPr id="24728" name="Straight Connector 24727">
                  <a:extLst>
                    <a:ext uri="{FF2B5EF4-FFF2-40B4-BE49-F238E27FC236}">
                      <a16:creationId xmlns:a16="http://schemas.microsoft.com/office/drawing/2014/main" id="{677B3DD7-8A7D-AE66-0C9B-22598D7ACE0D}"/>
                    </a:ext>
                  </a:extLst>
                </p:cNvPr>
                <p:cNvCxnSpPr>
                  <a:cxnSpLocks/>
                </p:cNvCxnSpPr>
                <p:nvPr/>
              </p:nvCxnSpPr>
              <p:spPr bwMode="auto">
                <a:xfrm>
                  <a:off x="4308538" y="5346701"/>
                  <a:ext cx="0" cy="546100"/>
                </a:xfrm>
                <a:prstGeom prst="line">
                  <a:avLst/>
                </a:prstGeom>
                <a:noFill/>
                <a:ln w="28575" cap="flat" cmpd="sng" algn="ctr">
                  <a:solidFill>
                    <a:schemeClr val="bg1"/>
                  </a:solidFill>
                  <a:prstDash val="solid"/>
                  <a:round/>
                  <a:headEnd type="none" w="med" len="med"/>
                  <a:tailEnd type="none" w="med" len="med"/>
                </a:ln>
                <a:effectLst/>
              </p:spPr>
            </p:cxnSp>
            <p:cxnSp>
              <p:nvCxnSpPr>
                <p:cNvPr id="24729" name="Straight Connector 24728">
                  <a:extLst>
                    <a:ext uri="{FF2B5EF4-FFF2-40B4-BE49-F238E27FC236}">
                      <a16:creationId xmlns:a16="http://schemas.microsoft.com/office/drawing/2014/main" id="{D6E9CD1B-C1CA-A113-693F-7FA955B798C1}"/>
                    </a:ext>
                  </a:extLst>
                </p:cNvPr>
                <p:cNvCxnSpPr>
                  <a:cxnSpLocks/>
                </p:cNvCxnSpPr>
                <p:nvPr/>
              </p:nvCxnSpPr>
              <p:spPr bwMode="auto">
                <a:xfrm>
                  <a:off x="5048997" y="5346701"/>
                  <a:ext cx="0" cy="546100"/>
                </a:xfrm>
                <a:prstGeom prst="line">
                  <a:avLst/>
                </a:prstGeom>
                <a:noFill/>
                <a:ln w="28575" cap="flat" cmpd="sng" algn="ctr">
                  <a:solidFill>
                    <a:schemeClr val="bg1"/>
                  </a:solidFill>
                  <a:prstDash val="solid"/>
                  <a:round/>
                  <a:headEnd type="none" w="med" len="med"/>
                  <a:tailEnd type="none" w="med" len="med"/>
                </a:ln>
                <a:effectLst/>
              </p:spPr>
            </p:cxnSp>
          </p:grpSp>
        </p:grpSp>
      </p:grpSp>
      <p:grpSp>
        <p:nvGrpSpPr>
          <p:cNvPr id="24737" name="Group 24736">
            <a:extLst>
              <a:ext uri="{FF2B5EF4-FFF2-40B4-BE49-F238E27FC236}">
                <a16:creationId xmlns:a16="http://schemas.microsoft.com/office/drawing/2014/main" id="{7782A085-69CA-69A2-A7ED-FCF43629B9AF}"/>
              </a:ext>
            </a:extLst>
          </p:cNvPr>
          <p:cNvGrpSpPr/>
          <p:nvPr/>
        </p:nvGrpSpPr>
        <p:grpSpPr>
          <a:xfrm>
            <a:off x="8305672" y="5780437"/>
            <a:ext cx="2506792" cy="523631"/>
            <a:chOff x="2717800" y="5787547"/>
            <a:chExt cx="2506792" cy="523631"/>
          </a:xfrm>
        </p:grpSpPr>
        <p:grpSp>
          <p:nvGrpSpPr>
            <p:cNvPr id="24738" name="Group 24737">
              <a:extLst>
                <a:ext uri="{FF2B5EF4-FFF2-40B4-BE49-F238E27FC236}">
                  <a16:creationId xmlns:a16="http://schemas.microsoft.com/office/drawing/2014/main" id="{722BF2DC-C23C-1FA2-A46D-77D49F40382A}"/>
                </a:ext>
              </a:extLst>
            </p:cNvPr>
            <p:cNvGrpSpPr/>
            <p:nvPr/>
          </p:nvGrpSpPr>
          <p:grpSpPr>
            <a:xfrm>
              <a:off x="2717800" y="5848350"/>
              <a:ext cx="2506792" cy="276999"/>
              <a:chOff x="2717800" y="5848350"/>
              <a:chExt cx="2506792" cy="276999"/>
            </a:xfrm>
          </p:grpSpPr>
          <p:sp>
            <p:nvSpPr>
              <p:cNvPr id="24750" name="TextBox 24749">
                <a:extLst>
                  <a:ext uri="{FF2B5EF4-FFF2-40B4-BE49-F238E27FC236}">
                    <a16:creationId xmlns:a16="http://schemas.microsoft.com/office/drawing/2014/main" id="{4AE63E6E-835A-D303-4F6B-F6C4B31AA823}"/>
                  </a:ext>
                </a:extLst>
              </p:cNvPr>
              <p:cNvSpPr txBox="1"/>
              <p:nvPr/>
            </p:nvSpPr>
            <p:spPr bwMode="auto">
              <a:xfrm>
                <a:off x="2717800" y="5848350"/>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4751" name="TextBox 24750">
                <a:extLst>
                  <a:ext uri="{FF2B5EF4-FFF2-40B4-BE49-F238E27FC236}">
                    <a16:creationId xmlns:a16="http://schemas.microsoft.com/office/drawing/2014/main" id="{5F3F9CB2-9384-6C2B-2B4C-6A4EE0719FB8}"/>
                  </a:ext>
                </a:extLst>
              </p:cNvPr>
              <p:cNvSpPr txBox="1"/>
              <p:nvPr/>
            </p:nvSpPr>
            <p:spPr bwMode="auto">
              <a:xfrm>
                <a:off x="3086100" y="5848350"/>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a:t>
                </a:r>
              </a:p>
            </p:txBody>
          </p:sp>
          <p:sp>
            <p:nvSpPr>
              <p:cNvPr id="24752" name="TextBox 24751">
                <a:extLst>
                  <a:ext uri="{FF2B5EF4-FFF2-40B4-BE49-F238E27FC236}">
                    <a16:creationId xmlns:a16="http://schemas.microsoft.com/office/drawing/2014/main" id="{2C89585B-D40B-E482-3737-121A33E6E991}"/>
                  </a:ext>
                </a:extLst>
              </p:cNvPr>
              <p:cNvSpPr txBox="1"/>
              <p:nvPr/>
            </p:nvSpPr>
            <p:spPr bwMode="auto">
              <a:xfrm>
                <a:off x="3415127" y="584835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24753" name="TextBox 24752">
                <a:extLst>
                  <a:ext uri="{FF2B5EF4-FFF2-40B4-BE49-F238E27FC236}">
                    <a16:creationId xmlns:a16="http://schemas.microsoft.com/office/drawing/2014/main" id="{CEE456D9-60B5-7DC0-C1B4-35366359FADD}"/>
                  </a:ext>
                </a:extLst>
              </p:cNvPr>
              <p:cNvSpPr txBox="1"/>
              <p:nvPr/>
            </p:nvSpPr>
            <p:spPr bwMode="auto">
              <a:xfrm>
                <a:off x="3783427" y="584835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24754" name="TextBox 24753">
                <a:extLst>
                  <a:ext uri="{FF2B5EF4-FFF2-40B4-BE49-F238E27FC236}">
                    <a16:creationId xmlns:a16="http://schemas.microsoft.com/office/drawing/2014/main" id="{6C5FB9A3-73BF-0721-8593-DB8B23ABEA24}"/>
                  </a:ext>
                </a:extLst>
              </p:cNvPr>
              <p:cNvSpPr txBox="1"/>
              <p:nvPr/>
            </p:nvSpPr>
            <p:spPr bwMode="auto">
              <a:xfrm>
                <a:off x="4151727" y="584835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24755" name="TextBox 24754">
                <a:extLst>
                  <a:ext uri="{FF2B5EF4-FFF2-40B4-BE49-F238E27FC236}">
                    <a16:creationId xmlns:a16="http://schemas.microsoft.com/office/drawing/2014/main" id="{4D05A2CC-E1D5-AEF3-7943-EE80853D03E7}"/>
                  </a:ext>
                </a:extLst>
              </p:cNvPr>
              <p:cNvSpPr txBox="1"/>
              <p:nvPr/>
            </p:nvSpPr>
            <p:spPr bwMode="auto">
              <a:xfrm>
                <a:off x="4520027" y="584835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a:t>
                </a:r>
              </a:p>
            </p:txBody>
          </p:sp>
          <p:sp>
            <p:nvSpPr>
              <p:cNvPr id="24756" name="TextBox 24755">
                <a:extLst>
                  <a:ext uri="{FF2B5EF4-FFF2-40B4-BE49-F238E27FC236}">
                    <a16:creationId xmlns:a16="http://schemas.microsoft.com/office/drawing/2014/main" id="{DE6165A2-D555-B2D7-D80F-5196FDEA4966}"/>
                  </a:ext>
                </a:extLst>
              </p:cNvPr>
              <p:cNvSpPr txBox="1"/>
              <p:nvPr/>
            </p:nvSpPr>
            <p:spPr bwMode="auto">
              <a:xfrm>
                <a:off x="4882832" y="584835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grpSp>
        <p:sp>
          <p:nvSpPr>
            <p:cNvPr id="24739" name="TextBox 24738">
              <a:extLst>
                <a:ext uri="{FF2B5EF4-FFF2-40B4-BE49-F238E27FC236}">
                  <a16:creationId xmlns:a16="http://schemas.microsoft.com/office/drawing/2014/main" id="{461CE33A-8087-F1D7-1C2A-C14205464FB9}"/>
                </a:ext>
              </a:extLst>
            </p:cNvPr>
            <p:cNvSpPr txBox="1"/>
            <p:nvPr/>
          </p:nvSpPr>
          <p:spPr bwMode="auto">
            <a:xfrm>
              <a:off x="3800374" y="6034179"/>
              <a:ext cx="29687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grpSp>
          <p:nvGrpSpPr>
            <p:cNvPr id="24740" name="Group 24739">
              <a:extLst>
                <a:ext uri="{FF2B5EF4-FFF2-40B4-BE49-F238E27FC236}">
                  <a16:creationId xmlns:a16="http://schemas.microsoft.com/office/drawing/2014/main" id="{7BE7D826-4FA6-1C14-109E-38ECFA1B77DD}"/>
                </a:ext>
              </a:extLst>
            </p:cNvPr>
            <p:cNvGrpSpPr/>
            <p:nvPr/>
          </p:nvGrpSpPr>
          <p:grpSpPr>
            <a:xfrm>
              <a:off x="2832100" y="5787547"/>
              <a:ext cx="2230967" cy="105254"/>
              <a:chOff x="2832100" y="5787547"/>
              <a:chExt cx="2230967" cy="105254"/>
            </a:xfrm>
          </p:grpSpPr>
          <p:cxnSp>
            <p:nvCxnSpPr>
              <p:cNvPr id="24741" name="Straight Connector 24740">
                <a:extLst>
                  <a:ext uri="{FF2B5EF4-FFF2-40B4-BE49-F238E27FC236}">
                    <a16:creationId xmlns:a16="http://schemas.microsoft.com/office/drawing/2014/main" id="{95ED334F-F671-B39D-4C5E-241A0D62977E}"/>
                  </a:ext>
                </a:extLst>
              </p:cNvPr>
              <p:cNvCxnSpPr/>
              <p:nvPr/>
            </p:nvCxnSpPr>
            <p:spPr bwMode="auto">
              <a:xfrm>
                <a:off x="2832100" y="5797535"/>
                <a:ext cx="2230967" cy="0"/>
              </a:xfrm>
              <a:prstGeom prst="line">
                <a:avLst/>
              </a:prstGeom>
              <a:noFill/>
              <a:ln w="28575" cap="flat" cmpd="sng" algn="ctr">
                <a:solidFill>
                  <a:schemeClr val="bg1"/>
                </a:solidFill>
                <a:prstDash val="solid"/>
                <a:round/>
                <a:headEnd type="none" w="med" len="med"/>
                <a:tailEnd type="none" w="med" len="med"/>
              </a:ln>
              <a:effectLst/>
            </p:spPr>
          </p:cxnSp>
          <p:grpSp>
            <p:nvGrpSpPr>
              <p:cNvPr id="24742" name="Group 24741">
                <a:extLst>
                  <a:ext uri="{FF2B5EF4-FFF2-40B4-BE49-F238E27FC236}">
                    <a16:creationId xmlns:a16="http://schemas.microsoft.com/office/drawing/2014/main" id="{0C98739B-BFA8-E1A6-9260-B3F2EA69CCEE}"/>
                  </a:ext>
                </a:extLst>
              </p:cNvPr>
              <p:cNvGrpSpPr/>
              <p:nvPr/>
            </p:nvGrpSpPr>
            <p:grpSpPr>
              <a:xfrm>
                <a:off x="2845549" y="5787547"/>
                <a:ext cx="2203448" cy="105254"/>
                <a:chOff x="2845549" y="5346701"/>
                <a:chExt cx="2203448" cy="546100"/>
              </a:xfrm>
            </p:grpSpPr>
            <p:cxnSp>
              <p:nvCxnSpPr>
                <p:cNvPr id="24743" name="Straight Connector 24742">
                  <a:extLst>
                    <a:ext uri="{FF2B5EF4-FFF2-40B4-BE49-F238E27FC236}">
                      <a16:creationId xmlns:a16="http://schemas.microsoft.com/office/drawing/2014/main" id="{9EC50DD8-9C02-5E15-4278-8CD3D5536EE4}"/>
                    </a:ext>
                  </a:extLst>
                </p:cNvPr>
                <p:cNvCxnSpPr>
                  <a:cxnSpLocks/>
                </p:cNvCxnSpPr>
                <p:nvPr/>
              </p:nvCxnSpPr>
              <p:spPr bwMode="auto">
                <a:xfrm>
                  <a:off x="3221941" y="5346701"/>
                  <a:ext cx="0" cy="546100"/>
                </a:xfrm>
                <a:prstGeom prst="line">
                  <a:avLst/>
                </a:prstGeom>
                <a:noFill/>
                <a:ln w="28575" cap="flat" cmpd="sng" algn="ctr">
                  <a:solidFill>
                    <a:schemeClr val="bg1"/>
                  </a:solidFill>
                  <a:prstDash val="solid"/>
                  <a:round/>
                  <a:headEnd type="none" w="med" len="med"/>
                  <a:tailEnd type="none" w="med" len="med"/>
                </a:ln>
                <a:effectLst/>
              </p:spPr>
            </p:cxnSp>
            <p:cxnSp>
              <p:nvCxnSpPr>
                <p:cNvPr id="24744" name="Straight Connector 24743">
                  <a:extLst>
                    <a:ext uri="{FF2B5EF4-FFF2-40B4-BE49-F238E27FC236}">
                      <a16:creationId xmlns:a16="http://schemas.microsoft.com/office/drawing/2014/main" id="{AB61B34E-48D1-F34D-EBAC-241E26BB24C3}"/>
                    </a:ext>
                  </a:extLst>
                </p:cNvPr>
                <p:cNvCxnSpPr>
                  <a:cxnSpLocks/>
                </p:cNvCxnSpPr>
                <p:nvPr/>
              </p:nvCxnSpPr>
              <p:spPr bwMode="auto">
                <a:xfrm>
                  <a:off x="2845549" y="5346701"/>
                  <a:ext cx="0" cy="546100"/>
                </a:xfrm>
                <a:prstGeom prst="line">
                  <a:avLst/>
                </a:prstGeom>
                <a:noFill/>
                <a:ln w="28575" cap="flat" cmpd="sng" algn="ctr">
                  <a:solidFill>
                    <a:schemeClr val="bg1"/>
                  </a:solidFill>
                  <a:prstDash val="solid"/>
                  <a:round/>
                  <a:headEnd type="none" w="med" len="med"/>
                  <a:tailEnd type="none" w="med" len="med"/>
                </a:ln>
                <a:effectLst/>
              </p:spPr>
            </p:cxnSp>
            <p:cxnSp>
              <p:nvCxnSpPr>
                <p:cNvPr id="24745" name="Straight Connector 24744">
                  <a:extLst>
                    <a:ext uri="{FF2B5EF4-FFF2-40B4-BE49-F238E27FC236}">
                      <a16:creationId xmlns:a16="http://schemas.microsoft.com/office/drawing/2014/main" id="{F2158D72-5E30-9B2E-535B-32C2575A6BDF}"/>
                    </a:ext>
                  </a:extLst>
                </p:cNvPr>
                <p:cNvCxnSpPr>
                  <a:cxnSpLocks/>
                </p:cNvCxnSpPr>
                <p:nvPr/>
              </p:nvCxnSpPr>
              <p:spPr bwMode="auto">
                <a:xfrm>
                  <a:off x="3952190" y="5346701"/>
                  <a:ext cx="0" cy="546100"/>
                </a:xfrm>
                <a:prstGeom prst="line">
                  <a:avLst/>
                </a:prstGeom>
                <a:noFill/>
                <a:ln w="28575" cap="flat" cmpd="sng" algn="ctr">
                  <a:solidFill>
                    <a:schemeClr val="bg1"/>
                  </a:solidFill>
                  <a:prstDash val="solid"/>
                  <a:round/>
                  <a:headEnd type="none" w="med" len="med"/>
                  <a:tailEnd type="none" w="med" len="med"/>
                </a:ln>
                <a:effectLst/>
              </p:spPr>
            </p:cxnSp>
            <p:cxnSp>
              <p:nvCxnSpPr>
                <p:cNvPr id="24746" name="Straight Connector 24745">
                  <a:extLst>
                    <a:ext uri="{FF2B5EF4-FFF2-40B4-BE49-F238E27FC236}">
                      <a16:creationId xmlns:a16="http://schemas.microsoft.com/office/drawing/2014/main" id="{FE3DCDA1-1338-F319-746F-6CD1F9A41FE5}"/>
                    </a:ext>
                  </a:extLst>
                </p:cNvPr>
                <p:cNvCxnSpPr>
                  <a:cxnSpLocks/>
                </p:cNvCxnSpPr>
                <p:nvPr/>
              </p:nvCxnSpPr>
              <p:spPr bwMode="auto">
                <a:xfrm>
                  <a:off x="3575798" y="5346701"/>
                  <a:ext cx="0" cy="546100"/>
                </a:xfrm>
                <a:prstGeom prst="line">
                  <a:avLst/>
                </a:prstGeom>
                <a:noFill/>
                <a:ln w="28575" cap="flat" cmpd="sng" algn="ctr">
                  <a:solidFill>
                    <a:schemeClr val="bg1"/>
                  </a:solidFill>
                  <a:prstDash val="solid"/>
                  <a:round/>
                  <a:headEnd type="none" w="med" len="med"/>
                  <a:tailEnd type="none" w="med" len="med"/>
                </a:ln>
                <a:effectLst/>
              </p:spPr>
            </p:cxnSp>
            <p:cxnSp>
              <p:nvCxnSpPr>
                <p:cNvPr id="24747" name="Straight Connector 24746">
                  <a:extLst>
                    <a:ext uri="{FF2B5EF4-FFF2-40B4-BE49-F238E27FC236}">
                      <a16:creationId xmlns:a16="http://schemas.microsoft.com/office/drawing/2014/main" id="{4E89EEDA-42A5-F733-DC00-B81B24C68AFF}"/>
                    </a:ext>
                  </a:extLst>
                </p:cNvPr>
                <p:cNvCxnSpPr>
                  <a:cxnSpLocks/>
                </p:cNvCxnSpPr>
                <p:nvPr/>
              </p:nvCxnSpPr>
              <p:spPr bwMode="auto">
                <a:xfrm>
                  <a:off x="4684930" y="5346701"/>
                  <a:ext cx="0" cy="546100"/>
                </a:xfrm>
                <a:prstGeom prst="line">
                  <a:avLst/>
                </a:prstGeom>
                <a:noFill/>
                <a:ln w="28575" cap="flat" cmpd="sng" algn="ctr">
                  <a:solidFill>
                    <a:schemeClr val="bg1"/>
                  </a:solidFill>
                  <a:prstDash val="solid"/>
                  <a:round/>
                  <a:headEnd type="none" w="med" len="med"/>
                  <a:tailEnd type="none" w="med" len="med"/>
                </a:ln>
                <a:effectLst/>
              </p:spPr>
            </p:cxnSp>
            <p:cxnSp>
              <p:nvCxnSpPr>
                <p:cNvPr id="24748" name="Straight Connector 24747">
                  <a:extLst>
                    <a:ext uri="{FF2B5EF4-FFF2-40B4-BE49-F238E27FC236}">
                      <a16:creationId xmlns:a16="http://schemas.microsoft.com/office/drawing/2014/main" id="{A9CE8C12-BF74-D397-EC4E-EC3428308D9C}"/>
                    </a:ext>
                  </a:extLst>
                </p:cNvPr>
                <p:cNvCxnSpPr>
                  <a:cxnSpLocks/>
                </p:cNvCxnSpPr>
                <p:nvPr/>
              </p:nvCxnSpPr>
              <p:spPr bwMode="auto">
                <a:xfrm>
                  <a:off x="4308538" y="5346701"/>
                  <a:ext cx="0" cy="546100"/>
                </a:xfrm>
                <a:prstGeom prst="line">
                  <a:avLst/>
                </a:prstGeom>
                <a:noFill/>
                <a:ln w="28575" cap="flat" cmpd="sng" algn="ctr">
                  <a:solidFill>
                    <a:schemeClr val="bg1"/>
                  </a:solidFill>
                  <a:prstDash val="solid"/>
                  <a:round/>
                  <a:headEnd type="none" w="med" len="med"/>
                  <a:tailEnd type="none" w="med" len="med"/>
                </a:ln>
                <a:effectLst/>
              </p:spPr>
            </p:cxnSp>
            <p:cxnSp>
              <p:nvCxnSpPr>
                <p:cNvPr id="24749" name="Straight Connector 24748">
                  <a:extLst>
                    <a:ext uri="{FF2B5EF4-FFF2-40B4-BE49-F238E27FC236}">
                      <a16:creationId xmlns:a16="http://schemas.microsoft.com/office/drawing/2014/main" id="{AFCE42C8-7DF0-5528-978E-DA5445E88331}"/>
                    </a:ext>
                  </a:extLst>
                </p:cNvPr>
                <p:cNvCxnSpPr>
                  <a:cxnSpLocks/>
                </p:cNvCxnSpPr>
                <p:nvPr/>
              </p:nvCxnSpPr>
              <p:spPr bwMode="auto">
                <a:xfrm>
                  <a:off x="5048997" y="5346701"/>
                  <a:ext cx="0" cy="546100"/>
                </a:xfrm>
                <a:prstGeom prst="line">
                  <a:avLst/>
                </a:prstGeom>
                <a:noFill/>
                <a:ln w="28575" cap="flat" cmpd="sng" algn="ctr">
                  <a:solidFill>
                    <a:schemeClr val="bg1"/>
                  </a:solidFill>
                  <a:prstDash val="solid"/>
                  <a:round/>
                  <a:headEnd type="none" w="med" len="med"/>
                  <a:tailEnd type="none" w="med" len="med"/>
                </a:ln>
                <a:effectLst/>
              </p:spPr>
            </p:cxnSp>
          </p:grpSp>
        </p:grpSp>
      </p:grpSp>
      <p:grpSp>
        <p:nvGrpSpPr>
          <p:cNvPr id="24757" name="Group 24756">
            <a:extLst>
              <a:ext uri="{FF2B5EF4-FFF2-40B4-BE49-F238E27FC236}">
                <a16:creationId xmlns:a16="http://schemas.microsoft.com/office/drawing/2014/main" id="{05664C70-D85A-7C1A-161D-9A55B904BAEF}"/>
              </a:ext>
            </a:extLst>
          </p:cNvPr>
          <p:cNvGrpSpPr/>
          <p:nvPr/>
        </p:nvGrpSpPr>
        <p:grpSpPr>
          <a:xfrm>
            <a:off x="3320586" y="2509251"/>
            <a:ext cx="427190" cy="78373"/>
            <a:chOff x="3952190" y="2504490"/>
            <a:chExt cx="853490" cy="144453"/>
          </a:xfrm>
        </p:grpSpPr>
        <p:cxnSp>
          <p:nvCxnSpPr>
            <p:cNvPr id="24758" name="Straight Connector 24757">
              <a:extLst>
                <a:ext uri="{FF2B5EF4-FFF2-40B4-BE49-F238E27FC236}">
                  <a16:creationId xmlns:a16="http://schemas.microsoft.com/office/drawing/2014/main" id="{7583264B-FEFF-9EF2-F4ED-58007FA78695}"/>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759" name="Straight Connector 24758">
              <a:extLst>
                <a:ext uri="{FF2B5EF4-FFF2-40B4-BE49-F238E27FC236}">
                  <a16:creationId xmlns:a16="http://schemas.microsoft.com/office/drawing/2014/main" id="{61DE3E8A-CC05-AB43-1BB6-831EDB7547BD}"/>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760" name="Straight Connector 24759">
              <a:extLst>
                <a:ext uri="{FF2B5EF4-FFF2-40B4-BE49-F238E27FC236}">
                  <a16:creationId xmlns:a16="http://schemas.microsoft.com/office/drawing/2014/main" id="{7FEFFE73-CFCB-C1CE-9EC8-AB26C4BE9B47}"/>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761" name="Rectangle 24760">
            <a:extLst>
              <a:ext uri="{FF2B5EF4-FFF2-40B4-BE49-F238E27FC236}">
                <a16:creationId xmlns:a16="http://schemas.microsoft.com/office/drawing/2014/main" id="{59916E01-7843-9ED2-C1EF-7A503E5E4978}"/>
              </a:ext>
            </a:extLst>
          </p:cNvPr>
          <p:cNvSpPr/>
          <p:nvPr/>
        </p:nvSpPr>
        <p:spPr bwMode="auto">
          <a:xfrm>
            <a:off x="3447496" y="2489700"/>
            <a:ext cx="121203" cy="11716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762" name="Group 24761">
            <a:extLst>
              <a:ext uri="{FF2B5EF4-FFF2-40B4-BE49-F238E27FC236}">
                <a16:creationId xmlns:a16="http://schemas.microsoft.com/office/drawing/2014/main" id="{B6B498F4-327C-2BAE-BC26-841B34974763}"/>
              </a:ext>
            </a:extLst>
          </p:cNvPr>
          <p:cNvGrpSpPr/>
          <p:nvPr/>
        </p:nvGrpSpPr>
        <p:grpSpPr>
          <a:xfrm>
            <a:off x="3221941" y="2826397"/>
            <a:ext cx="776971" cy="78373"/>
            <a:chOff x="3952190" y="2504490"/>
            <a:chExt cx="853490" cy="144453"/>
          </a:xfrm>
        </p:grpSpPr>
        <p:cxnSp>
          <p:nvCxnSpPr>
            <p:cNvPr id="24763" name="Straight Connector 24762">
              <a:extLst>
                <a:ext uri="{FF2B5EF4-FFF2-40B4-BE49-F238E27FC236}">
                  <a16:creationId xmlns:a16="http://schemas.microsoft.com/office/drawing/2014/main" id="{6AA0232F-1804-7BCE-7F41-487258312D86}"/>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764" name="Straight Connector 24763">
              <a:extLst>
                <a:ext uri="{FF2B5EF4-FFF2-40B4-BE49-F238E27FC236}">
                  <a16:creationId xmlns:a16="http://schemas.microsoft.com/office/drawing/2014/main" id="{C53D67DD-2228-B8D2-B97E-E329727050A8}"/>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765" name="Straight Connector 24764">
              <a:extLst>
                <a:ext uri="{FF2B5EF4-FFF2-40B4-BE49-F238E27FC236}">
                  <a16:creationId xmlns:a16="http://schemas.microsoft.com/office/drawing/2014/main" id="{FA94BD5E-890E-AA2C-DF7D-15649A4A6A68}"/>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766" name="Rectangle 24765">
            <a:extLst>
              <a:ext uri="{FF2B5EF4-FFF2-40B4-BE49-F238E27FC236}">
                <a16:creationId xmlns:a16="http://schemas.microsoft.com/office/drawing/2014/main" id="{42C0F7BA-26C7-23CC-D99C-C9561CA780CC}"/>
              </a:ext>
            </a:extLst>
          </p:cNvPr>
          <p:cNvSpPr/>
          <p:nvPr/>
        </p:nvSpPr>
        <p:spPr bwMode="auto">
          <a:xfrm>
            <a:off x="3475264" y="2829628"/>
            <a:ext cx="74387" cy="7190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767" name="Group 24766">
            <a:extLst>
              <a:ext uri="{FF2B5EF4-FFF2-40B4-BE49-F238E27FC236}">
                <a16:creationId xmlns:a16="http://schemas.microsoft.com/office/drawing/2014/main" id="{D4C99DBB-DD75-456C-EF36-8B643DDF8FFC}"/>
              </a:ext>
            </a:extLst>
          </p:cNvPr>
          <p:cNvGrpSpPr/>
          <p:nvPr/>
        </p:nvGrpSpPr>
        <p:grpSpPr>
          <a:xfrm>
            <a:off x="3161166" y="3000161"/>
            <a:ext cx="622262" cy="78373"/>
            <a:chOff x="3952190" y="2504490"/>
            <a:chExt cx="853490" cy="144453"/>
          </a:xfrm>
        </p:grpSpPr>
        <p:cxnSp>
          <p:nvCxnSpPr>
            <p:cNvPr id="24768" name="Straight Connector 24767">
              <a:extLst>
                <a:ext uri="{FF2B5EF4-FFF2-40B4-BE49-F238E27FC236}">
                  <a16:creationId xmlns:a16="http://schemas.microsoft.com/office/drawing/2014/main" id="{1DA08D03-B289-5618-82FE-B42922DCFFDB}"/>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769" name="Straight Connector 24768">
              <a:extLst>
                <a:ext uri="{FF2B5EF4-FFF2-40B4-BE49-F238E27FC236}">
                  <a16:creationId xmlns:a16="http://schemas.microsoft.com/office/drawing/2014/main" id="{58DAB6D1-BC23-BB76-E818-DA585B8C0961}"/>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770" name="Straight Connector 24769">
              <a:extLst>
                <a:ext uri="{FF2B5EF4-FFF2-40B4-BE49-F238E27FC236}">
                  <a16:creationId xmlns:a16="http://schemas.microsoft.com/office/drawing/2014/main" id="{D3FBC9AB-A4B1-95DD-AAA5-6FEE5A095A82}"/>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771" name="Rectangle 24770">
            <a:extLst>
              <a:ext uri="{FF2B5EF4-FFF2-40B4-BE49-F238E27FC236}">
                <a16:creationId xmlns:a16="http://schemas.microsoft.com/office/drawing/2014/main" id="{10C81253-3863-2DF0-F379-2A229DBDBE69}"/>
              </a:ext>
            </a:extLst>
          </p:cNvPr>
          <p:cNvSpPr/>
          <p:nvPr/>
        </p:nvSpPr>
        <p:spPr bwMode="auto">
          <a:xfrm>
            <a:off x="3369729" y="3000161"/>
            <a:ext cx="74387" cy="7190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772" name="Group 24771">
            <a:extLst>
              <a:ext uri="{FF2B5EF4-FFF2-40B4-BE49-F238E27FC236}">
                <a16:creationId xmlns:a16="http://schemas.microsoft.com/office/drawing/2014/main" id="{F022E2C2-BB1A-8626-8479-56A99BCBEC51}"/>
              </a:ext>
            </a:extLst>
          </p:cNvPr>
          <p:cNvGrpSpPr/>
          <p:nvPr/>
        </p:nvGrpSpPr>
        <p:grpSpPr>
          <a:xfrm>
            <a:off x="3299294" y="3152561"/>
            <a:ext cx="1025055" cy="78373"/>
            <a:chOff x="3952190" y="2504490"/>
            <a:chExt cx="853490" cy="144453"/>
          </a:xfrm>
        </p:grpSpPr>
        <p:cxnSp>
          <p:nvCxnSpPr>
            <p:cNvPr id="24773" name="Straight Connector 24772">
              <a:extLst>
                <a:ext uri="{FF2B5EF4-FFF2-40B4-BE49-F238E27FC236}">
                  <a16:creationId xmlns:a16="http://schemas.microsoft.com/office/drawing/2014/main" id="{05F18D6B-515C-A824-5908-7B863DD0BB4F}"/>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774" name="Straight Connector 24773">
              <a:extLst>
                <a:ext uri="{FF2B5EF4-FFF2-40B4-BE49-F238E27FC236}">
                  <a16:creationId xmlns:a16="http://schemas.microsoft.com/office/drawing/2014/main" id="{8BA89A60-21FF-B53F-291E-02569D14647B}"/>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775" name="Straight Connector 24774">
              <a:extLst>
                <a:ext uri="{FF2B5EF4-FFF2-40B4-BE49-F238E27FC236}">
                  <a16:creationId xmlns:a16="http://schemas.microsoft.com/office/drawing/2014/main" id="{A4A02610-7520-0C80-B0D4-9BFE6623599A}"/>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776" name="Rectangle 24775">
            <a:extLst>
              <a:ext uri="{FF2B5EF4-FFF2-40B4-BE49-F238E27FC236}">
                <a16:creationId xmlns:a16="http://schemas.microsoft.com/office/drawing/2014/main" id="{E78D0965-A389-4284-D2B6-C8465A6752E0}"/>
              </a:ext>
            </a:extLst>
          </p:cNvPr>
          <p:cNvSpPr/>
          <p:nvPr/>
        </p:nvSpPr>
        <p:spPr bwMode="auto">
          <a:xfrm>
            <a:off x="3655285" y="3163094"/>
            <a:ext cx="59294" cy="573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777" name="Group 24776">
            <a:extLst>
              <a:ext uri="{FF2B5EF4-FFF2-40B4-BE49-F238E27FC236}">
                <a16:creationId xmlns:a16="http://schemas.microsoft.com/office/drawing/2014/main" id="{A4DF40F5-AD77-792D-1363-4748794A8EAF}"/>
              </a:ext>
            </a:extLst>
          </p:cNvPr>
          <p:cNvGrpSpPr/>
          <p:nvPr/>
        </p:nvGrpSpPr>
        <p:grpSpPr>
          <a:xfrm>
            <a:off x="3317190" y="3475982"/>
            <a:ext cx="540435" cy="78373"/>
            <a:chOff x="3952190" y="2504490"/>
            <a:chExt cx="853490" cy="144453"/>
          </a:xfrm>
        </p:grpSpPr>
        <p:cxnSp>
          <p:nvCxnSpPr>
            <p:cNvPr id="24778" name="Straight Connector 24777">
              <a:extLst>
                <a:ext uri="{FF2B5EF4-FFF2-40B4-BE49-F238E27FC236}">
                  <a16:creationId xmlns:a16="http://schemas.microsoft.com/office/drawing/2014/main" id="{53ED92E5-9C2A-81E6-EA87-BE2E3F858407}"/>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779" name="Straight Connector 24778">
              <a:extLst>
                <a:ext uri="{FF2B5EF4-FFF2-40B4-BE49-F238E27FC236}">
                  <a16:creationId xmlns:a16="http://schemas.microsoft.com/office/drawing/2014/main" id="{1AC15512-AE25-732D-3FB7-26594FB8FE6D}"/>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780" name="Straight Connector 24779">
              <a:extLst>
                <a:ext uri="{FF2B5EF4-FFF2-40B4-BE49-F238E27FC236}">
                  <a16:creationId xmlns:a16="http://schemas.microsoft.com/office/drawing/2014/main" id="{5180826D-0975-A30D-7995-9DC0FF420682}"/>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781" name="Rectangle 24780">
            <a:extLst>
              <a:ext uri="{FF2B5EF4-FFF2-40B4-BE49-F238E27FC236}">
                <a16:creationId xmlns:a16="http://schemas.microsoft.com/office/drawing/2014/main" id="{CB597CAD-ADCB-4D49-9FCB-A42D914C81DD}"/>
              </a:ext>
            </a:extLst>
          </p:cNvPr>
          <p:cNvSpPr/>
          <p:nvPr/>
        </p:nvSpPr>
        <p:spPr bwMode="auto">
          <a:xfrm>
            <a:off x="3499752" y="3466762"/>
            <a:ext cx="105462" cy="10194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782" name="Group 24781">
            <a:extLst>
              <a:ext uri="{FF2B5EF4-FFF2-40B4-BE49-F238E27FC236}">
                <a16:creationId xmlns:a16="http://schemas.microsoft.com/office/drawing/2014/main" id="{821F1454-4396-97D9-2D2E-53876D7E4510}"/>
              </a:ext>
            </a:extLst>
          </p:cNvPr>
          <p:cNvGrpSpPr/>
          <p:nvPr/>
        </p:nvGrpSpPr>
        <p:grpSpPr>
          <a:xfrm>
            <a:off x="3084048" y="3645798"/>
            <a:ext cx="1010115" cy="78373"/>
            <a:chOff x="3952190" y="2504490"/>
            <a:chExt cx="853490" cy="144453"/>
          </a:xfrm>
        </p:grpSpPr>
        <p:cxnSp>
          <p:nvCxnSpPr>
            <p:cNvPr id="24783" name="Straight Connector 24782">
              <a:extLst>
                <a:ext uri="{FF2B5EF4-FFF2-40B4-BE49-F238E27FC236}">
                  <a16:creationId xmlns:a16="http://schemas.microsoft.com/office/drawing/2014/main" id="{21ECBC58-AEC6-7DC4-16CC-74BDC7616207}"/>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784" name="Straight Connector 24783">
              <a:extLst>
                <a:ext uri="{FF2B5EF4-FFF2-40B4-BE49-F238E27FC236}">
                  <a16:creationId xmlns:a16="http://schemas.microsoft.com/office/drawing/2014/main" id="{85ACF028-C767-A2A8-74C8-5DA5D17DCC9F}"/>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785" name="Straight Connector 24784">
              <a:extLst>
                <a:ext uri="{FF2B5EF4-FFF2-40B4-BE49-F238E27FC236}">
                  <a16:creationId xmlns:a16="http://schemas.microsoft.com/office/drawing/2014/main" id="{C3CF32B9-B009-9D7B-17F8-1B24C82808F1}"/>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786" name="Rectangle 24785">
            <a:extLst>
              <a:ext uri="{FF2B5EF4-FFF2-40B4-BE49-F238E27FC236}">
                <a16:creationId xmlns:a16="http://schemas.microsoft.com/office/drawing/2014/main" id="{7261D7C2-3DAA-5531-EC60-7F712DB60403}"/>
              </a:ext>
            </a:extLst>
          </p:cNvPr>
          <p:cNvSpPr/>
          <p:nvPr/>
        </p:nvSpPr>
        <p:spPr bwMode="auto">
          <a:xfrm>
            <a:off x="3401692" y="3656467"/>
            <a:ext cx="59294" cy="573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787" name="Group 24786">
            <a:extLst>
              <a:ext uri="{FF2B5EF4-FFF2-40B4-BE49-F238E27FC236}">
                <a16:creationId xmlns:a16="http://schemas.microsoft.com/office/drawing/2014/main" id="{F559E093-9778-FE78-F56F-AD0C7F083304}"/>
              </a:ext>
            </a:extLst>
          </p:cNvPr>
          <p:cNvGrpSpPr/>
          <p:nvPr/>
        </p:nvGrpSpPr>
        <p:grpSpPr>
          <a:xfrm>
            <a:off x="2981013" y="3805354"/>
            <a:ext cx="1494693" cy="78373"/>
            <a:chOff x="3959938" y="2504490"/>
            <a:chExt cx="840691" cy="144453"/>
          </a:xfrm>
        </p:grpSpPr>
        <p:cxnSp>
          <p:nvCxnSpPr>
            <p:cNvPr id="24788" name="Straight Connector 24787">
              <a:extLst>
                <a:ext uri="{FF2B5EF4-FFF2-40B4-BE49-F238E27FC236}">
                  <a16:creationId xmlns:a16="http://schemas.microsoft.com/office/drawing/2014/main" id="{594B12E0-A521-0560-734D-57A1F82F081A}"/>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789" name="Straight Connector 24788">
              <a:extLst>
                <a:ext uri="{FF2B5EF4-FFF2-40B4-BE49-F238E27FC236}">
                  <a16:creationId xmlns:a16="http://schemas.microsoft.com/office/drawing/2014/main" id="{11B0ADCF-0DD2-BD83-51CE-2F186E900FBB}"/>
                </a:ext>
              </a:extLst>
            </p:cNvPr>
            <p:cNvCxnSpPr>
              <a:cxnSpLocks/>
            </p:cNvCxnSpPr>
            <p:nvPr/>
          </p:nvCxnSpPr>
          <p:spPr bwMode="auto">
            <a:xfrm>
              <a:off x="3959938" y="2576716"/>
              <a:ext cx="833242" cy="0"/>
            </a:xfrm>
            <a:prstGeom prst="line">
              <a:avLst/>
            </a:prstGeom>
            <a:noFill/>
            <a:ln w="28575" cap="flat" cmpd="sng" algn="ctr">
              <a:solidFill>
                <a:schemeClr val="bg1"/>
              </a:solidFill>
              <a:prstDash val="solid"/>
              <a:round/>
              <a:headEnd type="none" w="med" len="med"/>
              <a:tailEnd type="none" w="med" len="med"/>
            </a:ln>
            <a:effectLst/>
          </p:spPr>
        </p:cxnSp>
        <p:cxnSp>
          <p:nvCxnSpPr>
            <p:cNvPr id="24790" name="Straight Connector 24789">
              <a:extLst>
                <a:ext uri="{FF2B5EF4-FFF2-40B4-BE49-F238E27FC236}">
                  <a16:creationId xmlns:a16="http://schemas.microsoft.com/office/drawing/2014/main" id="{3D138897-3444-0D35-4115-F688E10B7C95}"/>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grpSp>
        <p:nvGrpSpPr>
          <p:cNvPr id="24791" name="Group 24790">
            <a:extLst>
              <a:ext uri="{FF2B5EF4-FFF2-40B4-BE49-F238E27FC236}">
                <a16:creationId xmlns:a16="http://schemas.microsoft.com/office/drawing/2014/main" id="{516734FB-8D3F-7B3A-9185-754296D4CD74}"/>
              </a:ext>
            </a:extLst>
          </p:cNvPr>
          <p:cNvGrpSpPr/>
          <p:nvPr/>
        </p:nvGrpSpPr>
        <p:grpSpPr>
          <a:xfrm>
            <a:off x="3288403" y="4128775"/>
            <a:ext cx="1923357" cy="78373"/>
            <a:chOff x="3964072" y="2504490"/>
            <a:chExt cx="1058580" cy="144453"/>
          </a:xfrm>
        </p:grpSpPr>
        <p:cxnSp>
          <p:nvCxnSpPr>
            <p:cNvPr id="24792" name="Straight Connector 24791">
              <a:extLst>
                <a:ext uri="{FF2B5EF4-FFF2-40B4-BE49-F238E27FC236}">
                  <a16:creationId xmlns:a16="http://schemas.microsoft.com/office/drawing/2014/main" id="{071A0A89-B8BD-D007-F9FF-043416D20A1A}"/>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793" name="Straight Connector 24792">
              <a:extLst>
                <a:ext uri="{FF2B5EF4-FFF2-40B4-BE49-F238E27FC236}">
                  <a16:creationId xmlns:a16="http://schemas.microsoft.com/office/drawing/2014/main" id="{93A0C8DE-4C89-262A-0263-9A737B1ED15B}"/>
                </a:ext>
              </a:extLst>
            </p:cNvPr>
            <p:cNvCxnSpPr>
              <a:cxnSpLocks/>
            </p:cNvCxnSpPr>
            <p:nvPr/>
          </p:nvCxnSpPr>
          <p:spPr bwMode="auto">
            <a:xfrm>
              <a:off x="3964072" y="2576716"/>
              <a:ext cx="1058580" cy="0"/>
            </a:xfrm>
            <a:prstGeom prst="line">
              <a:avLst/>
            </a:prstGeom>
            <a:noFill/>
            <a:ln w="28575" cap="flat" cmpd="sng" algn="ctr">
              <a:solidFill>
                <a:schemeClr val="bg1"/>
              </a:solidFill>
              <a:prstDash val="solid"/>
              <a:round/>
              <a:headEnd type="none" w="med" len="med"/>
              <a:tailEnd type="triangle" w="med" len="med"/>
            </a:ln>
            <a:effectLst/>
          </p:spPr>
        </p:cxnSp>
      </p:grpSp>
      <p:grpSp>
        <p:nvGrpSpPr>
          <p:cNvPr id="24794" name="Group 24793">
            <a:extLst>
              <a:ext uri="{FF2B5EF4-FFF2-40B4-BE49-F238E27FC236}">
                <a16:creationId xmlns:a16="http://schemas.microsoft.com/office/drawing/2014/main" id="{40D48952-D7F9-74FB-21A2-06320E87F0AC}"/>
              </a:ext>
            </a:extLst>
          </p:cNvPr>
          <p:cNvGrpSpPr/>
          <p:nvPr/>
        </p:nvGrpSpPr>
        <p:grpSpPr>
          <a:xfrm>
            <a:off x="2992628" y="4291277"/>
            <a:ext cx="2219132" cy="78373"/>
            <a:chOff x="3964072" y="2504490"/>
            <a:chExt cx="1058580" cy="144453"/>
          </a:xfrm>
        </p:grpSpPr>
        <p:cxnSp>
          <p:nvCxnSpPr>
            <p:cNvPr id="24795" name="Straight Connector 24794">
              <a:extLst>
                <a:ext uri="{FF2B5EF4-FFF2-40B4-BE49-F238E27FC236}">
                  <a16:creationId xmlns:a16="http://schemas.microsoft.com/office/drawing/2014/main" id="{31A95876-324C-F60F-D329-F12F3E5E7864}"/>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796" name="Straight Connector 24795">
              <a:extLst>
                <a:ext uri="{FF2B5EF4-FFF2-40B4-BE49-F238E27FC236}">
                  <a16:creationId xmlns:a16="http://schemas.microsoft.com/office/drawing/2014/main" id="{8BA5681D-295B-EDB8-7DAE-67E889A244B2}"/>
                </a:ext>
              </a:extLst>
            </p:cNvPr>
            <p:cNvCxnSpPr>
              <a:cxnSpLocks/>
            </p:cNvCxnSpPr>
            <p:nvPr/>
          </p:nvCxnSpPr>
          <p:spPr bwMode="auto">
            <a:xfrm>
              <a:off x="3964072" y="2576716"/>
              <a:ext cx="1058580" cy="0"/>
            </a:xfrm>
            <a:prstGeom prst="line">
              <a:avLst/>
            </a:prstGeom>
            <a:noFill/>
            <a:ln w="28575" cap="flat" cmpd="sng" algn="ctr">
              <a:solidFill>
                <a:schemeClr val="bg1"/>
              </a:solidFill>
              <a:prstDash val="solid"/>
              <a:round/>
              <a:headEnd type="none" w="med" len="med"/>
              <a:tailEnd type="triangle" w="med" len="med"/>
            </a:ln>
            <a:effectLst/>
          </p:spPr>
        </p:cxnSp>
      </p:grpSp>
      <p:grpSp>
        <p:nvGrpSpPr>
          <p:cNvPr id="24797" name="Group 24796">
            <a:extLst>
              <a:ext uri="{FF2B5EF4-FFF2-40B4-BE49-F238E27FC236}">
                <a16:creationId xmlns:a16="http://schemas.microsoft.com/office/drawing/2014/main" id="{36812EF2-6DF0-2D64-C3AA-A254F34D8888}"/>
              </a:ext>
            </a:extLst>
          </p:cNvPr>
          <p:cNvGrpSpPr/>
          <p:nvPr/>
        </p:nvGrpSpPr>
        <p:grpSpPr>
          <a:xfrm>
            <a:off x="3261554" y="4443509"/>
            <a:ext cx="453025" cy="78373"/>
            <a:chOff x="3952190" y="2504490"/>
            <a:chExt cx="853490" cy="144453"/>
          </a:xfrm>
        </p:grpSpPr>
        <p:cxnSp>
          <p:nvCxnSpPr>
            <p:cNvPr id="24798" name="Straight Connector 24797">
              <a:extLst>
                <a:ext uri="{FF2B5EF4-FFF2-40B4-BE49-F238E27FC236}">
                  <a16:creationId xmlns:a16="http://schemas.microsoft.com/office/drawing/2014/main" id="{6B451B40-23CA-52FD-9314-1AF1ADEC8E4C}"/>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799" name="Straight Connector 24798">
              <a:extLst>
                <a:ext uri="{FF2B5EF4-FFF2-40B4-BE49-F238E27FC236}">
                  <a16:creationId xmlns:a16="http://schemas.microsoft.com/office/drawing/2014/main" id="{C2382E4B-DBB8-13EC-C128-5A3BB5F63F5D}"/>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800" name="Straight Connector 24799">
              <a:extLst>
                <a:ext uri="{FF2B5EF4-FFF2-40B4-BE49-F238E27FC236}">
                  <a16:creationId xmlns:a16="http://schemas.microsoft.com/office/drawing/2014/main" id="{E1E3BE5F-F085-1E09-6EC4-23288815B40D}"/>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801" name="Rectangle 24800">
            <a:extLst>
              <a:ext uri="{FF2B5EF4-FFF2-40B4-BE49-F238E27FC236}">
                <a16:creationId xmlns:a16="http://schemas.microsoft.com/office/drawing/2014/main" id="{3A533D1B-56E5-52F5-FDA5-74FF703F5BC3}"/>
              </a:ext>
            </a:extLst>
          </p:cNvPr>
          <p:cNvSpPr/>
          <p:nvPr/>
        </p:nvSpPr>
        <p:spPr bwMode="auto">
          <a:xfrm>
            <a:off x="3406922" y="4434289"/>
            <a:ext cx="105462" cy="10194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802" name="Group 24801">
            <a:extLst>
              <a:ext uri="{FF2B5EF4-FFF2-40B4-BE49-F238E27FC236}">
                <a16:creationId xmlns:a16="http://schemas.microsoft.com/office/drawing/2014/main" id="{3E60DBBB-7862-687C-0BA1-2C3DC868D026}"/>
              </a:ext>
            </a:extLst>
          </p:cNvPr>
          <p:cNvGrpSpPr/>
          <p:nvPr/>
        </p:nvGrpSpPr>
        <p:grpSpPr>
          <a:xfrm>
            <a:off x="2952038" y="4773452"/>
            <a:ext cx="688100" cy="78373"/>
            <a:chOff x="3952190" y="2504490"/>
            <a:chExt cx="853490" cy="144453"/>
          </a:xfrm>
        </p:grpSpPr>
        <p:cxnSp>
          <p:nvCxnSpPr>
            <p:cNvPr id="24803" name="Straight Connector 24802">
              <a:extLst>
                <a:ext uri="{FF2B5EF4-FFF2-40B4-BE49-F238E27FC236}">
                  <a16:creationId xmlns:a16="http://schemas.microsoft.com/office/drawing/2014/main" id="{DAD3E6B2-5158-8C11-3067-6D4CCB9E3F6D}"/>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804" name="Straight Connector 24803">
              <a:extLst>
                <a:ext uri="{FF2B5EF4-FFF2-40B4-BE49-F238E27FC236}">
                  <a16:creationId xmlns:a16="http://schemas.microsoft.com/office/drawing/2014/main" id="{5B27CD3A-9839-1B8C-926A-BE22BD11BF04}"/>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805" name="Straight Connector 24804">
              <a:extLst>
                <a:ext uri="{FF2B5EF4-FFF2-40B4-BE49-F238E27FC236}">
                  <a16:creationId xmlns:a16="http://schemas.microsoft.com/office/drawing/2014/main" id="{06B7DE61-A3DB-788E-1FC8-06F2928B86A8}"/>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806" name="Rectangle 24805">
            <a:extLst>
              <a:ext uri="{FF2B5EF4-FFF2-40B4-BE49-F238E27FC236}">
                <a16:creationId xmlns:a16="http://schemas.microsoft.com/office/drawing/2014/main" id="{A1B770E7-84F3-B870-63E5-8B4309985D41}"/>
              </a:ext>
            </a:extLst>
          </p:cNvPr>
          <p:cNvSpPr/>
          <p:nvPr/>
        </p:nvSpPr>
        <p:spPr bwMode="auto">
          <a:xfrm>
            <a:off x="3156873" y="4789778"/>
            <a:ext cx="47294"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807" name="Group 24806">
            <a:extLst>
              <a:ext uri="{FF2B5EF4-FFF2-40B4-BE49-F238E27FC236}">
                <a16:creationId xmlns:a16="http://schemas.microsoft.com/office/drawing/2014/main" id="{D72531FB-E4CF-C625-40F7-E0BE5E875639}"/>
              </a:ext>
            </a:extLst>
          </p:cNvPr>
          <p:cNvGrpSpPr/>
          <p:nvPr/>
        </p:nvGrpSpPr>
        <p:grpSpPr>
          <a:xfrm>
            <a:off x="3388447" y="4925683"/>
            <a:ext cx="542209" cy="78373"/>
            <a:chOff x="3952190" y="2504490"/>
            <a:chExt cx="853490" cy="144453"/>
          </a:xfrm>
        </p:grpSpPr>
        <p:cxnSp>
          <p:nvCxnSpPr>
            <p:cNvPr id="24808" name="Straight Connector 24807">
              <a:extLst>
                <a:ext uri="{FF2B5EF4-FFF2-40B4-BE49-F238E27FC236}">
                  <a16:creationId xmlns:a16="http://schemas.microsoft.com/office/drawing/2014/main" id="{A6500DA5-F1A8-6B67-E4DD-958AB76B2517}"/>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809" name="Straight Connector 24808">
              <a:extLst>
                <a:ext uri="{FF2B5EF4-FFF2-40B4-BE49-F238E27FC236}">
                  <a16:creationId xmlns:a16="http://schemas.microsoft.com/office/drawing/2014/main" id="{6D478222-B261-6B33-A4AA-50D9412FDEA2}"/>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810" name="Straight Connector 24809">
              <a:extLst>
                <a:ext uri="{FF2B5EF4-FFF2-40B4-BE49-F238E27FC236}">
                  <a16:creationId xmlns:a16="http://schemas.microsoft.com/office/drawing/2014/main" id="{93D17144-2F08-7E7F-FD6D-9A8FA991432F}"/>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811" name="Rectangle 24810">
            <a:extLst>
              <a:ext uri="{FF2B5EF4-FFF2-40B4-BE49-F238E27FC236}">
                <a16:creationId xmlns:a16="http://schemas.microsoft.com/office/drawing/2014/main" id="{A1605D12-394F-8401-2C46-0F821FB5A6AF}"/>
              </a:ext>
            </a:extLst>
          </p:cNvPr>
          <p:cNvSpPr/>
          <p:nvPr/>
        </p:nvSpPr>
        <p:spPr bwMode="auto">
          <a:xfrm>
            <a:off x="3569325" y="4916464"/>
            <a:ext cx="108411" cy="104800"/>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812" name="Group 24811">
            <a:extLst>
              <a:ext uri="{FF2B5EF4-FFF2-40B4-BE49-F238E27FC236}">
                <a16:creationId xmlns:a16="http://schemas.microsoft.com/office/drawing/2014/main" id="{22FAB35A-5E30-EAA3-C192-2F8DD07A92F0}"/>
              </a:ext>
            </a:extLst>
          </p:cNvPr>
          <p:cNvGrpSpPr/>
          <p:nvPr/>
        </p:nvGrpSpPr>
        <p:grpSpPr>
          <a:xfrm>
            <a:off x="3115754" y="5250360"/>
            <a:ext cx="476760" cy="78373"/>
            <a:chOff x="3952190" y="2504490"/>
            <a:chExt cx="853490" cy="144453"/>
          </a:xfrm>
        </p:grpSpPr>
        <p:cxnSp>
          <p:nvCxnSpPr>
            <p:cNvPr id="24813" name="Straight Connector 24812">
              <a:extLst>
                <a:ext uri="{FF2B5EF4-FFF2-40B4-BE49-F238E27FC236}">
                  <a16:creationId xmlns:a16="http://schemas.microsoft.com/office/drawing/2014/main" id="{7F6887D0-31A3-6F7E-30AD-5EBE460A8FB3}"/>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814" name="Straight Connector 24813">
              <a:extLst>
                <a:ext uri="{FF2B5EF4-FFF2-40B4-BE49-F238E27FC236}">
                  <a16:creationId xmlns:a16="http://schemas.microsoft.com/office/drawing/2014/main" id="{368F89BB-FA7C-8DD0-A9E7-300BE6C9F552}"/>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815" name="Straight Connector 24814">
              <a:extLst>
                <a:ext uri="{FF2B5EF4-FFF2-40B4-BE49-F238E27FC236}">
                  <a16:creationId xmlns:a16="http://schemas.microsoft.com/office/drawing/2014/main" id="{B5C24414-52E8-5B92-1B41-010AECBE16F9}"/>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816" name="Rectangle 24815">
            <a:extLst>
              <a:ext uri="{FF2B5EF4-FFF2-40B4-BE49-F238E27FC236}">
                <a16:creationId xmlns:a16="http://schemas.microsoft.com/office/drawing/2014/main" id="{A1BFBD76-0555-AB7E-9002-5312FE1F2973}"/>
              </a:ext>
            </a:extLst>
          </p:cNvPr>
          <p:cNvSpPr/>
          <p:nvPr/>
        </p:nvSpPr>
        <p:spPr bwMode="auto">
          <a:xfrm>
            <a:off x="3263745" y="5247746"/>
            <a:ext cx="85416" cy="8257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817" name="Group 24816">
            <a:extLst>
              <a:ext uri="{FF2B5EF4-FFF2-40B4-BE49-F238E27FC236}">
                <a16:creationId xmlns:a16="http://schemas.microsoft.com/office/drawing/2014/main" id="{1EF13A03-722B-E50A-F1CC-C36BBEAC5B42}"/>
              </a:ext>
            </a:extLst>
          </p:cNvPr>
          <p:cNvGrpSpPr/>
          <p:nvPr/>
        </p:nvGrpSpPr>
        <p:grpSpPr>
          <a:xfrm>
            <a:off x="3433387" y="5423693"/>
            <a:ext cx="910009" cy="78373"/>
            <a:chOff x="3952190" y="2504490"/>
            <a:chExt cx="853490" cy="144453"/>
          </a:xfrm>
        </p:grpSpPr>
        <p:cxnSp>
          <p:nvCxnSpPr>
            <p:cNvPr id="24818" name="Straight Connector 24817">
              <a:extLst>
                <a:ext uri="{FF2B5EF4-FFF2-40B4-BE49-F238E27FC236}">
                  <a16:creationId xmlns:a16="http://schemas.microsoft.com/office/drawing/2014/main" id="{20EC08E8-7650-2607-E920-1F4F8FA3B18B}"/>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819" name="Straight Connector 24818">
              <a:extLst>
                <a:ext uri="{FF2B5EF4-FFF2-40B4-BE49-F238E27FC236}">
                  <a16:creationId xmlns:a16="http://schemas.microsoft.com/office/drawing/2014/main" id="{CAC2C1BB-4186-684D-DC63-A556CE794869}"/>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820" name="Straight Connector 24819">
              <a:extLst>
                <a:ext uri="{FF2B5EF4-FFF2-40B4-BE49-F238E27FC236}">
                  <a16:creationId xmlns:a16="http://schemas.microsoft.com/office/drawing/2014/main" id="{CEACD50B-5D83-4D77-1DA5-4D4980374401}"/>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821" name="Rectangle 24820">
            <a:extLst>
              <a:ext uri="{FF2B5EF4-FFF2-40B4-BE49-F238E27FC236}">
                <a16:creationId xmlns:a16="http://schemas.microsoft.com/office/drawing/2014/main" id="{313724BE-0266-058E-73F6-403E8BA90650}"/>
              </a:ext>
            </a:extLst>
          </p:cNvPr>
          <p:cNvSpPr/>
          <p:nvPr/>
        </p:nvSpPr>
        <p:spPr bwMode="auto">
          <a:xfrm>
            <a:off x="3765038" y="5414470"/>
            <a:ext cx="81074" cy="78374"/>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822" name="Group 24821">
            <a:extLst>
              <a:ext uri="{FF2B5EF4-FFF2-40B4-BE49-F238E27FC236}">
                <a16:creationId xmlns:a16="http://schemas.microsoft.com/office/drawing/2014/main" id="{8C50ADD4-EDB0-7CC3-53E7-77B05ED3F6A5}"/>
              </a:ext>
            </a:extLst>
          </p:cNvPr>
          <p:cNvGrpSpPr/>
          <p:nvPr/>
        </p:nvGrpSpPr>
        <p:grpSpPr>
          <a:xfrm>
            <a:off x="3386858" y="5584148"/>
            <a:ext cx="1825429" cy="78373"/>
            <a:chOff x="3964072" y="2504490"/>
            <a:chExt cx="1058580" cy="144453"/>
          </a:xfrm>
        </p:grpSpPr>
        <p:cxnSp>
          <p:nvCxnSpPr>
            <p:cNvPr id="24823" name="Straight Connector 24822">
              <a:extLst>
                <a:ext uri="{FF2B5EF4-FFF2-40B4-BE49-F238E27FC236}">
                  <a16:creationId xmlns:a16="http://schemas.microsoft.com/office/drawing/2014/main" id="{C9C56AB2-3DB6-3754-8BF3-F69294597B64}"/>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824" name="Straight Connector 24823">
              <a:extLst>
                <a:ext uri="{FF2B5EF4-FFF2-40B4-BE49-F238E27FC236}">
                  <a16:creationId xmlns:a16="http://schemas.microsoft.com/office/drawing/2014/main" id="{90BD8A28-689F-4707-DBA8-FD1423230830}"/>
                </a:ext>
              </a:extLst>
            </p:cNvPr>
            <p:cNvCxnSpPr>
              <a:cxnSpLocks/>
            </p:cNvCxnSpPr>
            <p:nvPr/>
          </p:nvCxnSpPr>
          <p:spPr bwMode="auto">
            <a:xfrm>
              <a:off x="3964072" y="2576716"/>
              <a:ext cx="1058580" cy="0"/>
            </a:xfrm>
            <a:prstGeom prst="line">
              <a:avLst/>
            </a:prstGeom>
            <a:noFill/>
            <a:ln w="28575" cap="flat" cmpd="sng" algn="ctr">
              <a:solidFill>
                <a:schemeClr val="bg1"/>
              </a:solidFill>
              <a:prstDash val="solid"/>
              <a:round/>
              <a:headEnd type="none" w="med" len="med"/>
              <a:tailEnd type="triangle" w="med" len="med"/>
            </a:ln>
            <a:effectLst/>
          </p:spPr>
        </p:cxnSp>
      </p:grpSp>
      <p:cxnSp>
        <p:nvCxnSpPr>
          <p:cNvPr id="24825" name="Straight Connector 24824">
            <a:extLst>
              <a:ext uri="{FF2B5EF4-FFF2-40B4-BE49-F238E27FC236}">
                <a16:creationId xmlns:a16="http://schemas.microsoft.com/office/drawing/2014/main" id="{285984DE-4730-0499-95C4-3FB077D341CA}"/>
              </a:ext>
            </a:extLst>
          </p:cNvPr>
          <p:cNvCxnSpPr/>
          <p:nvPr/>
        </p:nvCxnSpPr>
        <p:spPr bwMode="auto">
          <a:xfrm>
            <a:off x="3511550" y="2423711"/>
            <a:ext cx="0" cy="3364245"/>
          </a:xfrm>
          <a:prstGeom prst="line">
            <a:avLst/>
          </a:prstGeom>
          <a:noFill/>
          <a:ln w="28575" cap="flat" cmpd="sng" algn="ctr">
            <a:solidFill>
              <a:schemeClr val="bg1"/>
            </a:solidFill>
            <a:prstDash val="solid"/>
            <a:round/>
            <a:headEnd type="none" w="med" len="med"/>
            <a:tailEnd type="none" w="med" len="med"/>
          </a:ln>
          <a:effectLst/>
        </p:spPr>
      </p:cxnSp>
      <p:cxnSp>
        <p:nvCxnSpPr>
          <p:cNvPr id="24826" name="Straight Connector 24825">
            <a:extLst>
              <a:ext uri="{FF2B5EF4-FFF2-40B4-BE49-F238E27FC236}">
                <a16:creationId xmlns:a16="http://schemas.microsoft.com/office/drawing/2014/main" id="{94AE0A3D-81D5-FFD6-3161-E7E62AE6201E}"/>
              </a:ext>
            </a:extLst>
          </p:cNvPr>
          <p:cNvCxnSpPr>
            <a:cxnSpLocks/>
          </p:cNvCxnSpPr>
          <p:nvPr/>
        </p:nvCxnSpPr>
        <p:spPr bwMode="auto">
          <a:xfrm>
            <a:off x="9074150" y="2423711"/>
            <a:ext cx="0" cy="3373824"/>
          </a:xfrm>
          <a:prstGeom prst="line">
            <a:avLst/>
          </a:prstGeom>
          <a:noFill/>
          <a:ln w="28575" cap="flat" cmpd="sng" algn="ctr">
            <a:solidFill>
              <a:schemeClr val="bg1"/>
            </a:solidFill>
            <a:prstDash val="solid"/>
            <a:round/>
            <a:headEnd type="none" w="med" len="med"/>
            <a:tailEnd type="none" w="med" len="med"/>
          </a:ln>
          <a:effectLst/>
        </p:spPr>
      </p:cxnSp>
      <p:grpSp>
        <p:nvGrpSpPr>
          <p:cNvPr id="24827" name="Group 24826">
            <a:extLst>
              <a:ext uri="{FF2B5EF4-FFF2-40B4-BE49-F238E27FC236}">
                <a16:creationId xmlns:a16="http://schemas.microsoft.com/office/drawing/2014/main" id="{EA9DC964-E692-6EED-0C12-B465F89849FC}"/>
              </a:ext>
            </a:extLst>
          </p:cNvPr>
          <p:cNvGrpSpPr/>
          <p:nvPr/>
        </p:nvGrpSpPr>
        <p:grpSpPr>
          <a:xfrm>
            <a:off x="8789404" y="2550478"/>
            <a:ext cx="470484" cy="78373"/>
            <a:chOff x="3952190" y="2504490"/>
            <a:chExt cx="853490" cy="144453"/>
          </a:xfrm>
        </p:grpSpPr>
        <p:cxnSp>
          <p:nvCxnSpPr>
            <p:cNvPr id="24828" name="Straight Connector 24827">
              <a:extLst>
                <a:ext uri="{FF2B5EF4-FFF2-40B4-BE49-F238E27FC236}">
                  <a16:creationId xmlns:a16="http://schemas.microsoft.com/office/drawing/2014/main" id="{D93C9292-5A69-4743-1E2B-3E3DD9C1D768}"/>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829" name="Straight Connector 24828">
              <a:extLst>
                <a:ext uri="{FF2B5EF4-FFF2-40B4-BE49-F238E27FC236}">
                  <a16:creationId xmlns:a16="http://schemas.microsoft.com/office/drawing/2014/main" id="{970757CC-8B98-FCBB-B501-BC7BD349FA84}"/>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830" name="Straight Connector 24829">
              <a:extLst>
                <a:ext uri="{FF2B5EF4-FFF2-40B4-BE49-F238E27FC236}">
                  <a16:creationId xmlns:a16="http://schemas.microsoft.com/office/drawing/2014/main" id="{0BDFBD4D-53A3-0CFB-D549-B0D0B89872F5}"/>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831" name="Rectangle 24830">
            <a:extLst>
              <a:ext uri="{FF2B5EF4-FFF2-40B4-BE49-F238E27FC236}">
                <a16:creationId xmlns:a16="http://schemas.microsoft.com/office/drawing/2014/main" id="{E08BFF8F-E548-75C2-215B-AE83C3CFB408}"/>
              </a:ext>
            </a:extLst>
          </p:cNvPr>
          <p:cNvSpPr/>
          <p:nvPr/>
        </p:nvSpPr>
        <p:spPr bwMode="auto">
          <a:xfrm>
            <a:off x="8946430" y="2541532"/>
            <a:ext cx="68984" cy="87320"/>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832" name="Group 24831">
            <a:extLst>
              <a:ext uri="{FF2B5EF4-FFF2-40B4-BE49-F238E27FC236}">
                <a16:creationId xmlns:a16="http://schemas.microsoft.com/office/drawing/2014/main" id="{B3800B5D-B973-D1FD-EFFF-36B9D8515278}"/>
              </a:ext>
            </a:extLst>
          </p:cNvPr>
          <p:cNvGrpSpPr/>
          <p:nvPr/>
        </p:nvGrpSpPr>
        <p:grpSpPr>
          <a:xfrm>
            <a:off x="9043807" y="2863986"/>
            <a:ext cx="1593062" cy="78373"/>
            <a:chOff x="3964072" y="2504490"/>
            <a:chExt cx="1058580" cy="144453"/>
          </a:xfrm>
        </p:grpSpPr>
        <p:cxnSp>
          <p:nvCxnSpPr>
            <p:cNvPr id="24833" name="Straight Connector 24832">
              <a:extLst>
                <a:ext uri="{FF2B5EF4-FFF2-40B4-BE49-F238E27FC236}">
                  <a16:creationId xmlns:a16="http://schemas.microsoft.com/office/drawing/2014/main" id="{E919B728-41B5-B029-4778-599EC5C4EE53}"/>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834" name="Straight Connector 24833">
              <a:extLst>
                <a:ext uri="{FF2B5EF4-FFF2-40B4-BE49-F238E27FC236}">
                  <a16:creationId xmlns:a16="http://schemas.microsoft.com/office/drawing/2014/main" id="{042E5659-1B59-0A67-A031-21A93AB3EFDB}"/>
                </a:ext>
              </a:extLst>
            </p:cNvPr>
            <p:cNvCxnSpPr>
              <a:cxnSpLocks/>
            </p:cNvCxnSpPr>
            <p:nvPr/>
          </p:nvCxnSpPr>
          <p:spPr bwMode="auto">
            <a:xfrm>
              <a:off x="3964072" y="2576716"/>
              <a:ext cx="1058580" cy="0"/>
            </a:xfrm>
            <a:prstGeom prst="line">
              <a:avLst/>
            </a:prstGeom>
            <a:noFill/>
            <a:ln w="28575" cap="flat" cmpd="sng" algn="ctr">
              <a:solidFill>
                <a:schemeClr val="bg1"/>
              </a:solidFill>
              <a:prstDash val="solid"/>
              <a:round/>
              <a:headEnd type="none" w="med" len="med"/>
              <a:tailEnd type="triangle" w="med" len="med"/>
            </a:ln>
            <a:effectLst/>
          </p:spPr>
        </p:cxnSp>
      </p:grpSp>
      <p:grpSp>
        <p:nvGrpSpPr>
          <p:cNvPr id="24835" name="Group 24834">
            <a:extLst>
              <a:ext uri="{FF2B5EF4-FFF2-40B4-BE49-F238E27FC236}">
                <a16:creationId xmlns:a16="http://schemas.microsoft.com/office/drawing/2014/main" id="{A45D894B-0843-52AA-5519-8E6911B68E0C}"/>
              </a:ext>
            </a:extLst>
          </p:cNvPr>
          <p:cNvGrpSpPr/>
          <p:nvPr/>
        </p:nvGrpSpPr>
        <p:grpSpPr>
          <a:xfrm>
            <a:off x="8874274" y="2701466"/>
            <a:ext cx="774549" cy="78373"/>
            <a:chOff x="3952190" y="2504490"/>
            <a:chExt cx="853490" cy="144453"/>
          </a:xfrm>
        </p:grpSpPr>
        <p:cxnSp>
          <p:nvCxnSpPr>
            <p:cNvPr id="24836" name="Straight Connector 24835">
              <a:extLst>
                <a:ext uri="{FF2B5EF4-FFF2-40B4-BE49-F238E27FC236}">
                  <a16:creationId xmlns:a16="http://schemas.microsoft.com/office/drawing/2014/main" id="{6F00C13E-7BF8-5314-11EC-0CCDEBC85848}"/>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837" name="Straight Connector 24836">
              <a:extLst>
                <a:ext uri="{FF2B5EF4-FFF2-40B4-BE49-F238E27FC236}">
                  <a16:creationId xmlns:a16="http://schemas.microsoft.com/office/drawing/2014/main" id="{F3A990B3-6E16-4ADC-ACE5-6946D783DC44}"/>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838" name="Straight Connector 24837">
              <a:extLst>
                <a:ext uri="{FF2B5EF4-FFF2-40B4-BE49-F238E27FC236}">
                  <a16:creationId xmlns:a16="http://schemas.microsoft.com/office/drawing/2014/main" id="{0EFB3D1B-9F8D-4E43-D3EF-91CC2474C000}"/>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839" name="Rectangle 24838">
            <a:extLst>
              <a:ext uri="{FF2B5EF4-FFF2-40B4-BE49-F238E27FC236}">
                <a16:creationId xmlns:a16="http://schemas.microsoft.com/office/drawing/2014/main" id="{0E3131AF-8118-D5BE-223B-D066D066F5DD}"/>
              </a:ext>
            </a:extLst>
          </p:cNvPr>
          <p:cNvSpPr/>
          <p:nvPr/>
        </p:nvSpPr>
        <p:spPr bwMode="auto">
          <a:xfrm>
            <a:off x="9147561" y="2695696"/>
            <a:ext cx="68984" cy="87320"/>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840" name="Group 24839">
            <a:extLst>
              <a:ext uri="{FF2B5EF4-FFF2-40B4-BE49-F238E27FC236}">
                <a16:creationId xmlns:a16="http://schemas.microsoft.com/office/drawing/2014/main" id="{BA049009-5CE3-4CFF-9513-2118516CA063}"/>
              </a:ext>
            </a:extLst>
          </p:cNvPr>
          <p:cNvGrpSpPr/>
          <p:nvPr/>
        </p:nvGrpSpPr>
        <p:grpSpPr>
          <a:xfrm>
            <a:off x="8610600" y="3193701"/>
            <a:ext cx="919949" cy="78373"/>
            <a:chOff x="3952190" y="2504490"/>
            <a:chExt cx="853490" cy="144453"/>
          </a:xfrm>
        </p:grpSpPr>
        <p:cxnSp>
          <p:nvCxnSpPr>
            <p:cNvPr id="24841" name="Straight Connector 24840">
              <a:extLst>
                <a:ext uri="{FF2B5EF4-FFF2-40B4-BE49-F238E27FC236}">
                  <a16:creationId xmlns:a16="http://schemas.microsoft.com/office/drawing/2014/main" id="{A98A0084-2D9C-D149-3D9D-0184BD27C51C}"/>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842" name="Straight Connector 24841">
              <a:extLst>
                <a:ext uri="{FF2B5EF4-FFF2-40B4-BE49-F238E27FC236}">
                  <a16:creationId xmlns:a16="http://schemas.microsoft.com/office/drawing/2014/main" id="{073273CA-CB16-3F67-9D6A-4CE0C456AAD7}"/>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843" name="Straight Connector 24842">
              <a:extLst>
                <a:ext uri="{FF2B5EF4-FFF2-40B4-BE49-F238E27FC236}">
                  <a16:creationId xmlns:a16="http://schemas.microsoft.com/office/drawing/2014/main" id="{EBCE4CBB-AABA-8928-25EF-596EE6D9E632}"/>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844" name="Oval 24843">
            <a:extLst>
              <a:ext uri="{FF2B5EF4-FFF2-40B4-BE49-F238E27FC236}">
                <a16:creationId xmlns:a16="http://schemas.microsoft.com/office/drawing/2014/main" id="{DA334BD0-7C6C-65E5-8FAB-1BB89ABFA5BD}"/>
              </a:ext>
            </a:extLst>
          </p:cNvPr>
          <p:cNvSpPr/>
          <p:nvPr/>
        </p:nvSpPr>
        <p:spPr bwMode="auto">
          <a:xfrm>
            <a:off x="8855477" y="3208681"/>
            <a:ext cx="59159" cy="59159"/>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845" name="Oval 24844">
            <a:extLst>
              <a:ext uri="{FF2B5EF4-FFF2-40B4-BE49-F238E27FC236}">
                <a16:creationId xmlns:a16="http://schemas.microsoft.com/office/drawing/2014/main" id="{607BD77E-D44C-83F1-334F-1A0B6B12A39D}"/>
              </a:ext>
            </a:extLst>
          </p:cNvPr>
          <p:cNvSpPr/>
          <p:nvPr/>
        </p:nvSpPr>
        <p:spPr bwMode="auto">
          <a:xfrm>
            <a:off x="9956612" y="2873592"/>
            <a:ext cx="59159" cy="59159"/>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846" name="Group 24845">
            <a:extLst>
              <a:ext uri="{FF2B5EF4-FFF2-40B4-BE49-F238E27FC236}">
                <a16:creationId xmlns:a16="http://schemas.microsoft.com/office/drawing/2014/main" id="{07A4D5EC-68EC-C673-D1D9-E3F77FF2133F}"/>
              </a:ext>
            </a:extLst>
          </p:cNvPr>
          <p:cNvGrpSpPr/>
          <p:nvPr/>
        </p:nvGrpSpPr>
        <p:grpSpPr>
          <a:xfrm>
            <a:off x="8829270" y="3351356"/>
            <a:ext cx="597305" cy="78373"/>
            <a:chOff x="3952190" y="2504490"/>
            <a:chExt cx="853490" cy="144453"/>
          </a:xfrm>
        </p:grpSpPr>
        <p:cxnSp>
          <p:nvCxnSpPr>
            <p:cNvPr id="24847" name="Straight Connector 24846">
              <a:extLst>
                <a:ext uri="{FF2B5EF4-FFF2-40B4-BE49-F238E27FC236}">
                  <a16:creationId xmlns:a16="http://schemas.microsoft.com/office/drawing/2014/main" id="{B759F05B-F96F-54E7-A4C5-DFE69EE6B13E}"/>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848" name="Straight Connector 24847">
              <a:extLst>
                <a:ext uri="{FF2B5EF4-FFF2-40B4-BE49-F238E27FC236}">
                  <a16:creationId xmlns:a16="http://schemas.microsoft.com/office/drawing/2014/main" id="{94C61C46-198B-E777-CD2A-FFC14BAAFB83}"/>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849" name="Straight Connector 24848">
              <a:extLst>
                <a:ext uri="{FF2B5EF4-FFF2-40B4-BE49-F238E27FC236}">
                  <a16:creationId xmlns:a16="http://schemas.microsoft.com/office/drawing/2014/main" id="{BD8B31C7-29B4-ACBA-9A4A-AA61C44ED8CF}"/>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850" name="Rectangle 24849">
            <a:extLst>
              <a:ext uri="{FF2B5EF4-FFF2-40B4-BE49-F238E27FC236}">
                <a16:creationId xmlns:a16="http://schemas.microsoft.com/office/drawing/2014/main" id="{224271E8-5C85-1578-FD90-6F445B8D7BA2}"/>
              </a:ext>
            </a:extLst>
          </p:cNvPr>
          <p:cNvSpPr/>
          <p:nvPr/>
        </p:nvSpPr>
        <p:spPr bwMode="auto">
          <a:xfrm>
            <a:off x="9043807" y="3342409"/>
            <a:ext cx="68984" cy="87320"/>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851" name="Group 24850">
            <a:extLst>
              <a:ext uri="{FF2B5EF4-FFF2-40B4-BE49-F238E27FC236}">
                <a16:creationId xmlns:a16="http://schemas.microsoft.com/office/drawing/2014/main" id="{DAE6A6CA-13BD-2F52-2766-F6310A97A66B}"/>
              </a:ext>
            </a:extLst>
          </p:cNvPr>
          <p:cNvGrpSpPr/>
          <p:nvPr/>
        </p:nvGrpSpPr>
        <p:grpSpPr>
          <a:xfrm>
            <a:off x="8902243" y="3505193"/>
            <a:ext cx="722767" cy="78373"/>
            <a:chOff x="3952190" y="2504490"/>
            <a:chExt cx="853490" cy="144453"/>
          </a:xfrm>
        </p:grpSpPr>
        <p:cxnSp>
          <p:nvCxnSpPr>
            <p:cNvPr id="24852" name="Straight Connector 24851">
              <a:extLst>
                <a:ext uri="{FF2B5EF4-FFF2-40B4-BE49-F238E27FC236}">
                  <a16:creationId xmlns:a16="http://schemas.microsoft.com/office/drawing/2014/main" id="{4D699751-10D9-584F-0079-3D4A84C777C5}"/>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853" name="Straight Connector 24852">
              <a:extLst>
                <a:ext uri="{FF2B5EF4-FFF2-40B4-BE49-F238E27FC236}">
                  <a16:creationId xmlns:a16="http://schemas.microsoft.com/office/drawing/2014/main" id="{EF19EF5D-62AA-DBD5-BCF7-8C6B8DAD85F5}"/>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854" name="Straight Connector 24853">
              <a:extLst>
                <a:ext uri="{FF2B5EF4-FFF2-40B4-BE49-F238E27FC236}">
                  <a16:creationId xmlns:a16="http://schemas.microsoft.com/office/drawing/2014/main" id="{7FA877FA-2FB9-1B16-58E7-B52F78B77735}"/>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855" name="Rectangle 24854">
            <a:extLst>
              <a:ext uri="{FF2B5EF4-FFF2-40B4-BE49-F238E27FC236}">
                <a16:creationId xmlns:a16="http://schemas.microsoft.com/office/drawing/2014/main" id="{5333B1B7-F280-CF50-63B4-88D10D1699BE}"/>
              </a:ext>
            </a:extLst>
          </p:cNvPr>
          <p:cNvSpPr/>
          <p:nvPr/>
        </p:nvSpPr>
        <p:spPr bwMode="auto">
          <a:xfrm>
            <a:off x="9154188" y="3496246"/>
            <a:ext cx="68984" cy="87320"/>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856" name="Group 24855">
            <a:extLst>
              <a:ext uri="{FF2B5EF4-FFF2-40B4-BE49-F238E27FC236}">
                <a16:creationId xmlns:a16="http://schemas.microsoft.com/office/drawing/2014/main" id="{6B07C312-8A4D-6C00-5C99-EA1EFA1E0B60}"/>
              </a:ext>
            </a:extLst>
          </p:cNvPr>
          <p:cNvGrpSpPr/>
          <p:nvPr/>
        </p:nvGrpSpPr>
        <p:grpSpPr>
          <a:xfrm>
            <a:off x="9061657" y="3816684"/>
            <a:ext cx="693532" cy="78373"/>
            <a:chOff x="3952190" y="2504490"/>
            <a:chExt cx="853490" cy="144453"/>
          </a:xfrm>
        </p:grpSpPr>
        <p:cxnSp>
          <p:nvCxnSpPr>
            <p:cNvPr id="24857" name="Straight Connector 24856">
              <a:extLst>
                <a:ext uri="{FF2B5EF4-FFF2-40B4-BE49-F238E27FC236}">
                  <a16:creationId xmlns:a16="http://schemas.microsoft.com/office/drawing/2014/main" id="{AA8C9F38-CEDC-8EF5-78DE-55BE7825F923}"/>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858" name="Straight Connector 24857">
              <a:extLst>
                <a:ext uri="{FF2B5EF4-FFF2-40B4-BE49-F238E27FC236}">
                  <a16:creationId xmlns:a16="http://schemas.microsoft.com/office/drawing/2014/main" id="{7EEB5B73-DF38-ED60-BC88-4A1BF13D1446}"/>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859" name="Straight Connector 24858">
              <a:extLst>
                <a:ext uri="{FF2B5EF4-FFF2-40B4-BE49-F238E27FC236}">
                  <a16:creationId xmlns:a16="http://schemas.microsoft.com/office/drawing/2014/main" id="{DB348B0A-9934-A0EF-4A04-80A817C46C8A}"/>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860" name="Rectangle 24859">
            <a:extLst>
              <a:ext uri="{FF2B5EF4-FFF2-40B4-BE49-F238E27FC236}">
                <a16:creationId xmlns:a16="http://schemas.microsoft.com/office/drawing/2014/main" id="{BAA91B8B-7448-3483-43CC-D9EF2C0A14DE}"/>
              </a:ext>
            </a:extLst>
          </p:cNvPr>
          <p:cNvSpPr/>
          <p:nvPr/>
        </p:nvSpPr>
        <p:spPr bwMode="auto">
          <a:xfrm>
            <a:off x="9329054" y="3807736"/>
            <a:ext cx="84395" cy="9950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861" name="Group 24860">
            <a:extLst>
              <a:ext uri="{FF2B5EF4-FFF2-40B4-BE49-F238E27FC236}">
                <a16:creationId xmlns:a16="http://schemas.microsoft.com/office/drawing/2014/main" id="{CCC0221F-54B4-A20D-1E5C-E386A750A87A}"/>
              </a:ext>
            </a:extLst>
          </p:cNvPr>
          <p:cNvGrpSpPr/>
          <p:nvPr/>
        </p:nvGrpSpPr>
        <p:grpSpPr>
          <a:xfrm>
            <a:off x="8661620" y="3973665"/>
            <a:ext cx="460156" cy="78373"/>
            <a:chOff x="3952190" y="2504490"/>
            <a:chExt cx="853490" cy="144453"/>
          </a:xfrm>
        </p:grpSpPr>
        <p:cxnSp>
          <p:nvCxnSpPr>
            <p:cNvPr id="24862" name="Straight Connector 24861">
              <a:extLst>
                <a:ext uri="{FF2B5EF4-FFF2-40B4-BE49-F238E27FC236}">
                  <a16:creationId xmlns:a16="http://schemas.microsoft.com/office/drawing/2014/main" id="{6D9C07EE-3110-06D6-C904-5B72CAF6ADB0}"/>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863" name="Straight Connector 24862">
              <a:extLst>
                <a:ext uri="{FF2B5EF4-FFF2-40B4-BE49-F238E27FC236}">
                  <a16:creationId xmlns:a16="http://schemas.microsoft.com/office/drawing/2014/main" id="{5FE12396-EEC6-B920-6D91-78ACE09FE88E}"/>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864" name="Straight Connector 24863">
              <a:extLst>
                <a:ext uri="{FF2B5EF4-FFF2-40B4-BE49-F238E27FC236}">
                  <a16:creationId xmlns:a16="http://schemas.microsoft.com/office/drawing/2014/main" id="{5F22E8BF-BFAF-17A1-C538-5566C6C90CBD}"/>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865" name="Rectangle 24864">
            <a:extLst>
              <a:ext uri="{FF2B5EF4-FFF2-40B4-BE49-F238E27FC236}">
                <a16:creationId xmlns:a16="http://schemas.microsoft.com/office/drawing/2014/main" id="{DF124985-6957-5FF4-D568-9FCF28A3435C}"/>
              </a:ext>
            </a:extLst>
          </p:cNvPr>
          <p:cNvSpPr/>
          <p:nvPr/>
        </p:nvSpPr>
        <p:spPr bwMode="auto">
          <a:xfrm>
            <a:off x="8818329" y="3964718"/>
            <a:ext cx="68984" cy="87320"/>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866" name="Group 24865">
            <a:extLst>
              <a:ext uri="{FF2B5EF4-FFF2-40B4-BE49-F238E27FC236}">
                <a16:creationId xmlns:a16="http://schemas.microsoft.com/office/drawing/2014/main" id="{F409F595-26AC-02FC-B350-9828159692F5}"/>
              </a:ext>
            </a:extLst>
          </p:cNvPr>
          <p:cNvGrpSpPr/>
          <p:nvPr/>
        </p:nvGrpSpPr>
        <p:grpSpPr>
          <a:xfrm>
            <a:off x="8899247" y="4258443"/>
            <a:ext cx="640809" cy="78373"/>
            <a:chOff x="3952190" y="2504490"/>
            <a:chExt cx="853490" cy="144453"/>
          </a:xfrm>
        </p:grpSpPr>
        <p:cxnSp>
          <p:nvCxnSpPr>
            <p:cNvPr id="24867" name="Straight Connector 24866">
              <a:extLst>
                <a:ext uri="{FF2B5EF4-FFF2-40B4-BE49-F238E27FC236}">
                  <a16:creationId xmlns:a16="http://schemas.microsoft.com/office/drawing/2014/main" id="{AB83C2CF-5228-4B57-0315-4C855EB67478}"/>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868" name="Straight Connector 24867">
              <a:extLst>
                <a:ext uri="{FF2B5EF4-FFF2-40B4-BE49-F238E27FC236}">
                  <a16:creationId xmlns:a16="http://schemas.microsoft.com/office/drawing/2014/main" id="{7C74A0FF-6195-2F82-2A37-8F512E965E09}"/>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869" name="Straight Connector 24868">
              <a:extLst>
                <a:ext uri="{FF2B5EF4-FFF2-40B4-BE49-F238E27FC236}">
                  <a16:creationId xmlns:a16="http://schemas.microsoft.com/office/drawing/2014/main" id="{0FD0B052-9540-4E78-15AC-97727F57F7D0}"/>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870" name="Rectangle 24869">
            <a:extLst>
              <a:ext uri="{FF2B5EF4-FFF2-40B4-BE49-F238E27FC236}">
                <a16:creationId xmlns:a16="http://schemas.microsoft.com/office/drawing/2014/main" id="{25A0373C-7757-EFED-358F-0A4EEAE26619}"/>
              </a:ext>
            </a:extLst>
          </p:cNvPr>
          <p:cNvSpPr/>
          <p:nvPr/>
        </p:nvSpPr>
        <p:spPr bwMode="auto">
          <a:xfrm>
            <a:off x="9120320" y="4249496"/>
            <a:ext cx="68984" cy="87320"/>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871" name="Group 24870">
            <a:extLst>
              <a:ext uri="{FF2B5EF4-FFF2-40B4-BE49-F238E27FC236}">
                <a16:creationId xmlns:a16="http://schemas.microsoft.com/office/drawing/2014/main" id="{79B7D04B-9B46-FD0A-A6C9-0F0FA97CF390}"/>
              </a:ext>
            </a:extLst>
          </p:cNvPr>
          <p:cNvGrpSpPr/>
          <p:nvPr/>
        </p:nvGrpSpPr>
        <p:grpSpPr>
          <a:xfrm>
            <a:off x="8961160" y="4420963"/>
            <a:ext cx="751165" cy="78373"/>
            <a:chOff x="3952190" y="2504490"/>
            <a:chExt cx="853490" cy="144453"/>
          </a:xfrm>
        </p:grpSpPr>
        <p:cxnSp>
          <p:nvCxnSpPr>
            <p:cNvPr id="24872" name="Straight Connector 24871">
              <a:extLst>
                <a:ext uri="{FF2B5EF4-FFF2-40B4-BE49-F238E27FC236}">
                  <a16:creationId xmlns:a16="http://schemas.microsoft.com/office/drawing/2014/main" id="{E595AE73-F875-2148-9D37-58E99FBC9128}"/>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873" name="Straight Connector 24872">
              <a:extLst>
                <a:ext uri="{FF2B5EF4-FFF2-40B4-BE49-F238E27FC236}">
                  <a16:creationId xmlns:a16="http://schemas.microsoft.com/office/drawing/2014/main" id="{965C996E-8234-60D0-996D-82932B64CF94}"/>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874" name="Straight Connector 24873">
              <a:extLst>
                <a:ext uri="{FF2B5EF4-FFF2-40B4-BE49-F238E27FC236}">
                  <a16:creationId xmlns:a16="http://schemas.microsoft.com/office/drawing/2014/main" id="{93864867-B730-4948-FC80-9D63F84E29C2}"/>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875" name="Rectangle 24874">
            <a:extLst>
              <a:ext uri="{FF2B5EF4-FFF2-40B4-BE49-F238E27FC236}">
                <a16:creationId xmlns:a16="http://schemas.microsoft.com/office/drawing/2014/main" id="{2FC33F37-326B-433A-77F5-0EF7DCCA4261}"/>
              </a:ext>
            </a:extLst>
          </p:cNvPr>
          <p:cNvSpPr/>
          <p:nvPr/>
        </p:nvSpPr>
        <p:spPr bwMode="auto">
          <a:xfrm>
            <a:off x="9232331" y="4412016"/>
            <a:ext cx="68984" cy="87320"/>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876" name="Group 24875">
            <a:extLst>
              <a:ext uri="{FF2B5EF4-FFF2-40B4-BE49-F238E27FC236}">
                <a16:creationId xmlns:a16="http://schemas.microsoft.com/office/drawing/2014/main" id="{937DC8C9-033F-63A3-4F8C-82C2C2FAD07E}"/>
              </a:ext>
            </a:extLst>
          </p:cNvPr>
          <p:cNvGrpSpPr/>
          <p:nvPr/>
        </p:nvGrpSpPr>
        <p:grpSpPr>
          <a:xfrm>
            <a:off x="8419972" y="4564655"/>
            <a:ext cx="623835" cy="78373"/>
            <a:chOff x="3952190" y="2504490"/>
            <a:chExt cx="853490" cy="144453"/>
          </a:xfrm>
        </p:grpSpPr>
        <p:cxnSp>
          <p:nvCxnSpPr>
            <p:cNvPr id="24877" name="Straight Connector 24876">
              <a:extLst>
                <a:ext uri="{FF2B5EF4-FFF2-40B4-BE49-F238E27FC236}">
                  <a16:creationId xmlns:a16="http://schemas.microsoft.com/office/drawing/2014/main" id="{4E722527-18FA-3CAA-E116-A98FE8DA0D7A}"/>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878" name="Straight Connector 24877">
              <a:extLst>
                <a:ext uri="{FF2B5EF4-FFF2-40B4-BE49-F238E27FC236}">
                  <a16:creationId xmlns:a16="http://schemas.microsoft.com/office/drawing/2014/main" id="{B3A90E0F-9674-81D4-1449-33B62CB096D5}"/>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879" name="Straight Connector 24878">
              <a:extLst>
                <a:ext uri="{FF2B5EF4-FFF2-40B4-BE49-F238E27FC236}">
                  <a16:creationId xmlns:a16="http://schemas.microsoft.com/office/drawing/2014/main" id="{0D1C7E66-19DD-07A2-63A5-CE40ACECCA1E}"/>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880" name="Oval 24879">
            <a:extLst>
              <a:ext uri="{FF2B5EF4-FFF2-40B4-BE49-F238E27FC236}">
                <a16:creationId xmlns:a16="http://schemas.microsoft.com/office/drawing/2014/main" id="{894E9B2E-52B9-DB0A-62B9-F9A2A592710D}"/>
              </a:ext>
            </a:extLst>
          </p:cNvPr>
          <p:cNvSpPr/>
          <p:nvPr/>
        </p:nvSpPr>
        <p:spPr bwMode="auto">
          <a:xfrm>
            <a:off x="8489696" y="4583789"/>
            <a:ext cx="45719" cy="45719"/>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881" name="Group 24880">
            <a:extLst>
              <a:ext uri="{FF2B5EF4-FFF2-40B4-BE49-F238E27FC236}">
                <a16:creationId xmlns:a16="http://schemas.microsoft.com/office/drawing/2014/main" id="{6BB05981-593A-0CB8-2E81-081B6548EC2B}"/>
              </a:ext>
            </a:extLst>
          </p:cNvPr>
          <p:cNvGrpSpPr/>
          <p:nvPr/>
        </p:nvGrpSpPr>
        <p:grpSpPr>
          <a:xfrm>
            <a:off x="8648206" y="4725946"/>
            <a:ext cx="1624596" cy="78373"/>
            <a:chOff x="3964072" y="2504490"/>
            <a:chExt cx="841608" cy="144453"/>
          </a:xfrm>
        </p:grpSpPr>
        <p:cxnSp>
          <p:nvCxnSpPr>
            <p:cNvPr id="24882" name="Straight Connector 24881">
              <a:extLst>
                <a:ext uri="{FF2B5EF4-FFF2-40B4-BE49-F238E27FC236}">
                  <a16:creationId xmlns:a16="http://schemas.microsoft.com/office/drawing/2014/main" id="{118294B1-F63F-A654-04B1-F8E390D152A4}"/>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883" name="Straight Connector 24882">
              <a:extLst>
                <a:ext uri="{FF2B5EF4-FFF2-40B4-BE49-F238E27FC236}">
                  <a16:creationId xmlns:a16="http://schemas.microsoft.com/office/drawing/2014/main" id="{98A2DD57-38AE-91B1-ABE6-D55B7D8E7C74}"/>
                </a:ext>
              </a:extLst>
            </p:cNvPr>
            <p:cNvCxnSpPr>
              <a:cxnSpLocks/>
            </p:cNvCxnSpPr>
            <p:nvPr/>
          </p:nvCxnSpPr>
          <p:spPr bwMode="auto">
            <a:xfrm>
              <a:off x="3964072" y="2576716"/>
              <a:ext cx="841608" cy="0"/>
            </a:xfrm>
            <a:prstGeom prst="line">
              <a:avLst/>
            </a:prstGeom>
            <a:noFill/>
            <a:ln w="28575" cap="flat" cmpd="sng" algn="ctr">
              <a:solidFill>
                <a:schemeClr val="bg1"/>
              </a:solidFill>
              <a:prstDash val="solid"/>
              <a:round/>
              <a:headEnd type="none" w="med" len="med"/>
              <a:tailEnd type="none" w="med" len="med"/>
            </a:ln>
            <a:effectLst/>
          </p:spPr>
        </p:cxnSp>
        <p:cxnSp>
          <p:nvCxnSpPr>
            <p:cNvPr id="24884" name="Straight Connector 24883">
              <a:extLst>
                <a:ext uri="{FF2B5EF4-FFF2-40B4-BE49-F238E27FC236}">
                  <a16:creationId xmlns:a16="http://schemas.microsoft.com/office/drawing/2014/main" id="{7B5A10ED-84BB-05D7-00E6-C4C41BB1BE05}"/>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885" name="Oval 24884">
            <a:extLst>
              <a:ext uri="{FF2B5EF4-FFF2-40B4-BE49-F238E27FC236}">
                <a16:creationId xmlns:a16="http://schemas.microsoft.com/office/drawing/2014/main" id="{9B102058-C0A2-2CD5-3AC4-A799C57C341A}"/>
              </a:ext>
            </a:extLst>
          </p:cNvPr>
          <p:cNvSpPr/>
          <p:nvPr/>
        </p:nvSpPr>
        <p:spPr bwMode="auto">
          <a:xfrm>
            <a:off x="9032580" y="4745427"/>
            <a:ext cx="45719" cy="45719"/>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886" name="Group 24885">
            <a:extLst>
              <a:ext uri="{FF2B5EF4-FFF2-40B4-BE49-F238E27FC236}">
                <a16:creationId xmlns:a16="http://schemas.microsoft.com/office/drawing/2014/main" id="{54D111EB-BA76-4332-FCF0-920A13BDBC93}"/>
              </a:ext>
            </a:extLst>
          </p:cNvPr>
          <p:cNvGrpSpPr/>
          <p:nvPr/>
        </p:nvGrpSpPr>
        <p:grpSpPr>
          <a:xfrm>
            <a:off x="8599337" y="5167705"/>
            <a:ext cx="1084422" cy="78373"/>
            <a:chOff x="3952190" y="2504490"/>
            <a:chExt cx="853490" cy="144453"/>
          </a:xfrm>
        </p:grpSpPr>
        <p:cxnSp>
          <p:nvCxnSpPr>
            <p:cNvPr id="24887" name="Straight Connector 24886">
              <a:extLst>
                <a:ext uri="{FF2B5EF4-FFF2-40B4-BE49-F238E27FC236}">
                  <a16:creationId xmlns:a16="http://schemas.microsoft.com/office/drawing/2014/main" id="{27388CAE-1E4F-64A1-1548-C1DE7557F510}"/>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888" name="Straight Connector 24887">
              <a:extLst>
                <a:ext uri="{FF2B5EF4-FFF2-40B4-BE49-F238E27FC236}">
                  <a16:creationId xmlns:a16="http://schemas.microsoft.com/office/drawing/2014/main" id="{63847BB9-357E-BA8B-0B64-46D1D24DA258}"/>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889" name="Straight Connector 24888">
              <a:extLst>
                <a:ext uri="{FF2B5EF4-FFF2-40B4-BE49-F238E27FC236}">
                  <a16:creationId xmlns:a16="http://schemas.microsoft.com/office/drawing/2014/main" id="{A26D24E7-F468-8AA7-A524-4063522D1AA1}"/>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890" name="Oval 24889">
            <a:extLst>
              <a:ext uri="{FF2B5EF4-FFF2-40B4-BE49-F238E27FC236}">
                <a16:creationId xmlns:a16="http://schemas.microsoft.com/office/drawing/2014/main" id="{124F4BC1-B2CB-F8E2-AD31-773902B539A1}"/>
              </a:ext>
            </a:extLst>
          </p:cNvPr>
          <p:cNvSpPr/>
          <p:nvPr/>
        </p:nvSpPr>
        <p:spPr bwMode="auto">
          <a:xfrm>
            <a:off x="8891197" y="5182017"/>
            <a:ext cx="45719" cy="45719"/>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891" name="Group 24890">
            <a:extLst>
              <a:ext uri="{FF2B5EF4-FFF2-40B4-BE49-F238E27FC236}">
                <a16:creationId xmlns:a16="http://schemas.microsoft.com/office/drawing/2014/main" id="{7CBA2A79-CC1A-9E85-C6FC-4EF7C1155A3E}"/>
              </a:ext>
            </a:extLst>
          </p:cNvPr>
          <p:cNvGrpSpPr/>
          <p:nvPr/>
        </p:nvGrpSpPr>
        <p:grpSpPr>
          <a:xfrm>
            <a:off x="9144750" y="5013105"/>
            <a:ext cx="1506189" cy="78373"/>
            <a:chOff x="3964072" y="2504490"/>
            <a:chExt cx="1058580" cy="144453"/>
          </a:xfrm>
        </p:grpSpPr>
        <p:cxnSp>
          <p:nvCxnSpPr>
            <p:cNvPr id="24892" name="Straight Connector 24891">
              <a:extLst>
                <a:ext uri="{FF2B5EF4-FFF2-40B4-BE49-F238E27FC236}">
                  <a16:creationId xmlns:a16="http://schemas.microsoft.com/office/drawing/2014/main" id="{EEA6F119-B672-967B-0E3F-44D497593554}"/>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893" name="Straight Connector 24892">
              <a:extLst>
                <a:ext uri="{FF2B5EF4-FFF2-40B4-BE49-F238E27FC236}">
                  <a16:creationId xmlns:a16="http://schemas.microsoft.com/office/drawing/2014/main" id="{63DFA7B4-417B-0DA4-3DFB-F0D506C3D45C}"/>
                </a:ext>
              </a:extLst>
            </p:cNvPr>
            <p:cNvCxnSpPr>
              <a:cxnSpLocks/>
            </p:cNvCxnSpPr>
            <p:nvPr/>
          </p:nvCxnSpPr>
          <p:spPr bwMode="auto">
            <a:xfrm>
              <a:off x="3964072" y="2576716"/>
              <a:ext cx="1058580" cy="0"/>
            </a:xfrm>
            <a:prstGeom prst="line">
              <a:avLst/>
            </a:prstGeom>
            <a:noFill/>
            <a:ln w="28575" cap="flat" cmpd="sng" algn="ctr">
              <a:solidFill>
                <a:schemeClr val="bg1"/>
              </a:solidFill>
              <a:prstDash val="solid"/>
              <a:round/>
              <a:headEnd type="none" w="med" len="med"/>
              <a:tailEnd type="triangle" w="med" len="med"/>
            </a:ln>
            <a:effectLst/>
          </p:spPr>
        </p:cxnSp>
      </p:grpSp>
      <p:sp>
        <p:nvSpPr>
          <p:cNvPr id="24894" name="Oval 24893">
            <a:extLst>
              <a:ext uri="{FF2B5EF4-FFF2-40B4-BE49-F238E27FC236}">
                <a16:creationId xmlns:a16="http://schemas.microsoft.com/office/drawing/2014/main" id="{90EDFD87-7888-0F55-FDAD-88FACC965462}"/>
              </a:ext>
            </a:extLst>
          </p:cNvPr>
          <p:cNvSpPr/>
          <p:nvPr/>
        </p:nvSpPr>
        <p:spPr bwMode="auto">
          <a:xfrm>
            <a:off x="9829024" y="5025750"/>
            <a:ext cx="56339" cy="56339"/>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895" name="Group 24894">
            <a:extLst>
              <a:ext uri="{FF2B5EF4-FFF2-40B4-BE49-F238E27FC236}">
                <a16:creationId xmlns:a16="http://schemas.microsoft.com/office/drawing/2014/main" id="{8D35DBF4-3684-FD9E-717D-F9C87056C55A}"/>
              </a:ext>
            </a:extLst>
          </p:cNvPr>
          <p:cNvGrpSpPr/>
          <p:nvPr/>
        </p:nvGrpSpPr>
        <p:grpSpPr>
          <a:xfrm>
            <a:off x="8789404" y="5320105"/>
            <a:ext cx="633635" cy="78373"/>
            <a:chOff x="3952190" y="2504490"/>
            <a:chExt cx="853490" cy="144453"/>
          </a:xfrm>
        </p:grpSpPr>
        <p:cxnSp>
          <p:nvCxnSpPr>
            <p:cNvPr id="24896" name="Straight Connector 24895">
              <a:extLst>
                <a:ext uri="{FF2B5EF4-FFF2-40B4-BE49-F238E27FC236}">
                  <a16:creationId xmlns:a16="http://schemas.microsoft.com/office/drawing/2014/main" id="{053D1808-CC6C-D825-AD4C-049D98346A4F}"/>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897" name="Straight Connector 24896">
              <a:extLst>
                <a:ext uri="{FF2B5EF4-FFF2-40B4-BE49-F238E27FC236}">
                  <a16:creationId xmlns:a16="http://schemas.microsoft.com/office/drawing/2014/main" id="{33AC783B-0916-78DF-B559-2C906B6363E1}"/>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898" name="Straight Connector 24897">
              <a:extLst>
                <a:ext uri="{FF2B5EF4-FFF2-40B4-BE49-F238E27FC236}">
                  <a16:creationId xmlns:a16="http://schemas.microsoft.com/office/drawing/2014/main" id="{C5478907-543D-BF11-C4DB-F8597C1BA9F2}"/>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899" name="Rectangle 24898">
            <a:extLst>
              <a:ext uri="{FF2B5EF4-FFF2-40B4-BE49-F238E27FC236}">
                <a16:creationId xmlns:a16="http://schemas.microsoft.com/office/drawing/2014/main" id="{0A44C324-49BF-A538-E767-4B715743609A}"/>
              </a:ext>
            </a:extLst>
          </p:cNvPr>
          <p:cNvSpPr/>
          <p:nvPr/>
        </p:nvSpPr>
        <p:spPr bwMode="auto">
          <a:xfrm>
            <a:off x="9015010" y="5316895"/>
            <a:ext cx="45719" cy="7258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4900" name="Group 24899">
            <a:extLst>
              <a:ext uri="{FF2B5EF4-FFF2-40B4-BE49-F238E27FC236}">
                <a16:creationId xmlns:a16="http://schemas.microsoft.com/office/drawing/2014/main" id="{EDA528E3-880B-EC05-E6FF-699EC2AD45A7}"/>
              </a:ext>
            </a:extLst>
          </p:cNvPr>
          <p:cNvGrpSpPr/>
          <p:nvPr/>
        </p:nvGrpSpPr>
        <p:grpSpPr>
          <a:xfrm>
            <a:off x="8795954" y="5626212"/>
            <a:ext cx="633635" cy="78373"/>
            <a:chOff x="3952190" y="2504490"/>
            <a:chExt cx="853490" cy="144453"/>
          </a:xfrm>
        </p:grpSpPr>
        <p:cxnSp>
          <p:nvCxnSpPr>
            <p:cNvPr id="24901" name="Straight Connector 24900">
              <a:extLst>
                <a:ext uri="{FF2B5EF4-FFF2-40B4-BE49-F238E27FC236}">
                  <a16:creationId xmlns:a16="http://schemas.microsoft.com/office/drawing/2014/main" id="{0DA2F796-E1DC-7A34-6138-8D715F1105FE}"/>
                </a:ext>
              </a:extLst>
            </p:cNvPr>
            <p:cNvCxnSpPr>
              <a:cxnSpLocks/>
            </p:cNvCxnSpPr>
            <p:nvPr/>
          </p:nvCxnSpPr>
          <p:spPr bwMode="auto">
            <a:xfrm>
              <a:off x="3964072" y="2504490"/>
              <a:ext cx="0" cy="144453"/>
            </a:xfrm>
            <a:prstGeom prst="line">
              <a:avLst/>
            </a:prstGeom>
            <a:noFill/>
            <a:ln w="28575" cap="flat" cmpd="sng" algn="ctr">
              <a:solidFill>
                <a:schemeClr val="bg1"/>
              </a:solidFill>
              <a:prstDash val="solid"/>
              <a:round/>
              <a:headEnd type="none" w="med" len="med"/>
              <a:tailEnd type="none" w="med" len="med"/>
            </a:ln>
            <a:effectLst/>
          </p:spPr>
        </p:cxnSp>
        <p:cxnSp>
          <p:nvCxnSpPr>
            <p:cNvPr id="24902" name="Straight Connector 24901">
              <a:extLst>
                <a:ext uri="{FF2B5EF4-FFF2-40B4-BE49-F238E27FC236}">
                  <a16:creationId xmlns:a16="http://schemas.microsoft.com/office/drawing/2014/main" id="{BB96EE36-F071-8FC6-B187-BA4CA4251EBC}"/>
                </a:ext>
              </a:extLst>
            </p:cNvPr>
            <p:cNvCxnSpPr>
              <a:cxnSpLocks/>
            </p:cNvCxnSpPr>
            <p:nvPr/>
          </p:nvCxnSpPr>
          <p:spPr bwMode="auto">
            <a:xfrm>
              <a:off x="3952190" y="2576716"/>
              <a:ext cx="853490" cy="0"/>
            </a:xfrm>
            <a:prstGeom prst="line">
              <a:avLst/>
            </a:prstGeom>
            <a:noFill/>
            <a:ln w="28575" cap="flat" cmpd="sng" algn="ctr">
              <a:solidFill>
                <a:schemeClr val="bg1"/>
              </a:solidFill>
              <a:prstDash val="solid"/>
              <a:round/>
              <a:headEnd type="none" w="med" len="med"/>
              <a:tailEnd type="none" w="med" len="med"/>
            </a:ln>
            <a:effectLst/>
          </p:spPr>
        </p:cxnSp>
        <p:cxnSp>
          <p:nvCxnSpPr>
            <p:cNvPr id="24903" name="Straight Connector 24902">
              <a:extLst>
                <a:ext uri="{FF2B5EF4-FFF2-40B4-BE49-F238E27FC236}">
                  <a16:creationId xmlns:a16="http://schemas.microsoft.com/office/drawing/2014/main" id="{344C21C9-B9D8-790F-CCF0-E8EFCDDD73FD}"/>
                </a:ext>
              </a:extLst>
            </p:cNvPr>
            <p:cNvCxnSpPr>
              <a:cxnSpLocks/>
            </p:cNvCxnSpPr>
            <p:nvPr/>
          </p:nvCxnSpPr>
          <p:spPr bwMode="auto">
            <a:xfrm>
              <a:off x="4800629" y="2504490"/>
              <a:ext cx="0" cy="144453"/>
            </a:xfrm>
            <a:prstGeom prst="line">
              <a:avLst/>
            </a:prstGeom>
            <a:noFill/>
            <a:ln w="28575" cap="flat" cmpd="sng" algn="ctr">
              <a:solidFill>
                <a:schemeClr val="bg1"/>
              </a:solidFill>
              <a:prstDash val="solid"/>
              <a:round/>
              <a:headEnd type="none" w="med" len="med"/>
              <a:tailEnd type="none" w="med" len="med"/>
            </a:ln>
            <a:effectLst/>
          </p:spPr>
        </p:cxnSp>
      </p:grpSp>
      <p:sp>
        <p:nvSpPr>
          <p:cNvPr id="24904" name="Rectangle 24903">
            <a:extLst>
              <a:ext uri="{FF2B5EF4-FFF2-40B4-BE49-F238E27FC236}">
                <a16:creationId xmlns:a16="http://schemas.microsoft.com/office/drawing/2014/main" id="{6EAB297B-9B7B-0975-E667-176B77B6AE56}"/>
              </a:ext>
            </a:extLst>
          </p:cNvPr>
          <p:cNvSpPr/>
          <p:nvPr/>
        </p:nvSpPr>
        <p:spPr bwMode="auto">
          <a:xfrm>
            <a:off x="9015010" y="5623002"/>
            <a:ext cx="52269" cy="7258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905" name="Oval 24904">
            <a:extLst>
              <a:ext uri="{FF2B5EF4-FFF2-40B4-BE49-F238E27FC236}">
                <a16:creationId xmlns:a16="http://schemas.microsoft.com/office/drawing/2014/main" id="{ACD5A49D-F4B2-06DF-2E3A-0EF0136F40BD}"/>
              </a:ext>
            </a:extLst>
          </p:cNvPr>
          <p:cNvSpPr/>
          <p:nvPr/>
        </p:nvSpPr>
        <p:spPr bwMode="auto">
          <a:xfrm>
            <a:off x="3609843" y="4314692"/>
            <a:ext cx="45719" cy="45719"/>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906" name="Oval 24905">
            <a:extLst>
              <a:ext uri="{FF2B5EF4-FFF2-40B4-BE49-F238E27FC236}">
                <a16:creationId xmlns:a16="http://schemas.microsoft.com/office/drawing/2014/main" id="{052F75F8-C794-4F07-A6AE-4B60F4241834}"/>
              </a:ext>
            </a:extLst>
          </p:cNvPr>
          <p:cNvSpPr/>
          <p:nvPr/>
        </p:nvSpPr>
        <p:spPr bwMode="auto">
          <a:xfrm>
            <a:off x="3931341" y="4143755"/>
            <a:ext cx="45719" cy="45719"/>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907" name="Oval 24906">
            <a:extLst>
              <a:ext uri="{FF2B5EF4-FFF2-40B4-BE49-F238E27FC236}">
                <a16:creationId xmlns:a16="http://schemas.microsoft.com/office/drawing/2014/main" id="{7A7B9537-BBC3-2EFC-3DE7-6CCD88000FA4}"/>
              </a:ext>
            </a:extLst>
          </p:cNvPr>
          <p:cNvSpPr/>
          <p:nvPr/>
        </p:nvSpPr>
        <p:spPr bwMode="auto">
          <a:xfrm>
            <a:off x="4279986" y="5602766"/>
            <a:ext cx="45719" cy="45719"/>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908" name="Oval 24907">
            <a:extLst>
              <a:ext uri="{FF2B5EF4-FFF2-40B4-BE49-F238E27FC236}">
                <a16:creationId xmlns:a16="http://schemas.microsoft.com/office/drawing/2014/main" id="{32700392-CBBC-33C5-365C-6364B034D76A}"/>
              </a:ext>
            </a:extLst>
          </p:cNvPr>
          <p:cNvSpPr/>
          <p:nvPr/>
        </p:nvSpPr>
        <p:spPr bwMode="auto">
          <a:xfrm>
            <a:off x="3342349" y="3825232"/>
            <a:ext cx="45719" cy="45719"/>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909" name="Rectangle 24908">
            <a:extLst>
              <a:ext uri="{FF2B5EF4-FFF2-40B4-BE49-F238E27FC236}">
                <a16:creationId xmlns:a16="http://schemas.microsoft.com/office/drawing/2014/main" id="{C2C7A3C3-3614-BE6C-5EBE-281C235AB57A}"/>
              </a:ext>
            </a:extLst>
          </p:cNvPr>
          <p:cNvSpPr/>
          <p:nvPr/>
        </p:nvSpPr>
        <p:spPr bwMode="auto">
          <a:xfrm>
            <a:off x="412751" y="4564655"/>
            <a:ext cx="5733577" cy="1215782"/>
          </a:xfrm>
          <a:prstGeom prst="rect">
            <a:avLst/>
          </a:prstGeom>
          <a:noFill/>
          <a:ln w="19050">
            <a:solidFill>
              <a:srgbClr val="FF0000"/>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910" name="Rectangle 24909">
            <a:extLst>
              <a:ext uri="{FF2B5EF4-FFF2-40B4-BE49-F238E27FC236}">
                <a16:creationId xmlns:a16="http://schemas.microsoft.com/office/drawing/2014/main" id="{B3D2054A-D18E-149B-5D2E-B69589B7B58C}"/>
              </a:ext>
            </a:extLst>
          </p:cNvPr>
          <p:cNvSpPr/>
          <p:nvPr/>
        </p:nvSpPr>
        <p:spPr bwMode="auto">
          <a:xfrm>
            <a:off x="6072170" y="2398534"/>
            <a:ext cx="5733577" cy="1215782"/>
          </a:xfrm>
          <a:prstGeom prst="rect">
            <a:avLst/>
          </a:prstGeom>
          <a:noFill/>
          <a:ln w="19050">
            <a:solidFill>
              <a:srgbClr val="FF0000"/>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175971166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5D43FA-E1D7-8C48-3947-CB41D9069367}"/>
              </a:ext>
            </a:extLst>
          </p:cNvPr>
          <p:cNvSpPr>
            <a:spLocks noGrp="1"/>
          </p:cNvSpPr>
          <p:nvPr>
            <p:ph type="title"/>
          </p:nvPr>
        </p:nvSpPr>
        <p:spPr/>
        <p:txBody>
          <a:bodyPr/>
          <a:lstStyle/>
          <a:p>
            <a:r>
              <a:rPr lang="en-IN" dirty="0"/>
              <a:t>POSITIVE: BCFI in Pregnant vs Nonpregnant Women</a:t>
            </a:r>
          </a:p>
        </p:txBody>
      </p:sp>
      <p:sp>
        <p:nvSpPr>
          <p:cNvPr id="6" name="Text Box 15">
            <a:extLst>
              <a:ext uri="{FF2B5EF4-FFF2-40B4-BE49-F238E27FC236}">
                <a16:creationId xmlns:a16="http://schemas.microsoft.com/office/drawing/2014/main" id="{8779F468-9E83-F5D9-2FFE-D4CC4E0EFD8A}"/>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da-DK"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Partridge</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SABCS 2022. Abstr GS4-09.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9C4C3458-CDD8-0069-FC06-78FDEC3AD153}"/>
              </a:ext>
            </a:extLst>
          </p:cNvPr>
          <p:cNvSpPr txBox="1"/>
          <p:nvPr/>
        </p:nvSpPr>
        <p:spPr bwMode="auto">
          <a:xfrm>
            <a:off x="2319285" y="1607171"/>
            <a:ext cx="348999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IN"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18-Mo Landmark Analysis</a:t>
            </a:r>
          </a:p>
        </p:txBody>
      </p:sp>
      <p:graphicFrame>
        <p:nvGraphicFramePr>
          <p:cNvPr id="8" name="Group 32">
            <a:extLst>
              <a:ext uri="{FF2B5EF4-FFF2-40B4-BE49-F238E27FC236}">
                <a16:creationId xmlns:a16="http://schemas.microsoft.com/office/drawing/2014/main" id="{D564D379-9075-5AFE-A568-6BAE8DB35D83}"/>
              </a:ext>
            </a:extLst>
          </p:cNvPr>
          <p:cNvGraphicFramePr>
            <a:graphicFrameLocks noGrp="1"/>
          </p:cNvGraphicFramePr>
          <p:nvPr/>
        </p:nvGraphicFramePr>
        <p:xfrm>
          <a:off x="6475752" y="2582027"/>
          <a:ext cx="4646690" cy="1645968"/>
        </p:xfrm>
        <a:graphic>
          <a:graphicData uri="http://schemas.openxmlformats.org/drawingml/2006/table">
            <a:tbl>
              <a:tblPr/>
              <a:tblGrid>
                <a:gridCol w="1884237">
                  <a:extLst>
                    <a:ext uri="{9D8B030D-6E8A-4147-A177-3AD203B41FA5}">
                      <a16:colId xmlns:a16="http://schemas.microsoft.com/office/drawing/2014/main" val="20000"/>
                    </a:ext>
                  </a:extLst>
                </a:gridCol>
                <a:gridCol w="2762453">
                  <a:extLst>
                    <a:ext uri="{9D8B030D-6E8A-4147-A177-3AD203B41FA5}">
                      <a16:colId xmlns:a16="http://schemas.microsoft.com/office/drawing/2014/main" val="20001"/>
                    </a:ext>
                  </a:extLst>
                </a:gridCol>
              </a:tblGrid>
              <a:tr h="346752">
                <a:tc>
                  <a:txBody>
                    <a:bodyPr/>
                    <a:lstStyle/>
                    <a:p>
                      <a:pPr marL="0" marR="0" lvl="0" indent="0" algn="l"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BCFI HR</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3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Pregnant vs Nonpregnant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126093">
                <a:tc>
                  <a:txBody>
                    <a:bodyPr/>
                    <a:lstStyle/>
                    <a:p>
                      <a:pPr marL="0" marR="0" lvl="0" indent="0" algn="l" defTabSz="914400" rtl="0" eaLnBrk="1" fontAlgn="base" latinLnBrk="0" hangingPunct="1">
                        <a:lnSpc>
                          <a:spcPct val="100000"/>
                        </a:lnSpc>
                        <a:spcBef>
                          <a:spcPct val="0"/>
                        </a:spcBef>
                        <a:spcAft>
                          <a:spcPts val="30"/>
                        </a:spcAft>
                        <a:buClrTx/>
                        <a:buSzTx/>
                        <a:buFontTx/>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Univariable</a:t>
                      </a:r>
                    </a:p>
                    <a:p>
                      <a:pPr marL="0" marR="0" lvl="0" indent="0" algn="l" defTabSz="914400" rtl="0" eaLnBrk="1" fontAlgn="base" latinLnBrk="0" hangingPunct="1">
                        <a:lnSpc>
                          <a:spcPct val="100000"/>
                        </a:lnSpc>
                        <a:spcBef>
                          <a:spcPct val="0"/>
                        </a:spcBef>
                        <a:spcAft>
                          <a:spcPts val="30"/>
                        </a:spcAft>
                        <a:buClrTx/>
                        <a:buSzTx/>
                        <a:buFontTx/>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(95% CI)</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ts val="3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0.55 (0.28-1.06)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126093">
                <a:tc>
                  <a:txBody>
                    <a:bodyPr/>
                    <a:lstStyle/>
                    <a:p>
                      <a:pPr marL="0" marR="0" lvl="0" indent="0" algn="l" defTabSz="914400" rtl="0" eaLnBrk="1" fontAlgn="base" latinLnBrk="0" hangingPunct="1">
                        <a:lnSpc>
                          <a:spcPct val="100000"/>
                        </a:lnSpc>
                        <a:spcBef>
                          <a:spcPct val="0"/>
                        </a:spcBef>
                        <a:spcAft>
                          <a:spcPts val="30"/>
                        </a:spcAft>
                        <a:buClrTx/>
                        <a:buSzTx/>
                        <a:buFontTx/>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Multivariable*</a:t>
                      </a:r>
                    </a:p>
                    <a:p>
                      <a:pPr marL="0" marR="0" lvl="0" indent="0" algn="l" defTabSz="914400" rtl="0" eaLnBrk="1" fontAlgn="base" latinLnBrk="0" hangingPunct="1">
                        <a:lnSpc>
                          <a:spcPct val="100000"/>
                        </a:lnSpc>
                        <a:spcBef>
                          <a:spcPct val="0"/>
                        </a:spcBef>
                        <a:spcAft>
                          <a:spcPts val="30"/>
                        </a:spcAft>
                        <a:buClrTx/>
                        <a:buSzTx/>
                        <a:buFontTx/>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(95% CI)</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ts val="3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0.53 (0.27-1.04)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62206826"/>
                  </a:ext>
                </a:extLst>
              </a:tr>
            </a:tbl>
          </a:graphicData>
        </a:graphic>
      </p:graphicFrame>
      <p:sp>
        <p:nvSpPr>
          <p:cNvPr id="9" name="TextBox 8">
            <a:extLst>
              <a:ext uri="{FF2B5EF4-FFF2-40B4-BE49-F238E27FC236}">
                <a16:creationId xmlns:a16="http://schemas.microsoft.com/office/drawing/2014/main" id="{6B13FE33-79C5-A24D-2087-9C2F304DE8FA}"/>
              </a:ext>
            </a:extLst>
          </p:cNvPr>
          <p:cNvSpPr txBox="1"/>
          <p:nvPr/>
        </p:nvSpPr>
        <p:spPr bwMode="auto">
          <a:xfrm>
            <a:off x="6475752" y="4227995"/>
            <a:ext cx="56662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IN"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*Comprising BMI, lymph node status, age, prior AI, prior CT.</a:t>
            </a:r>
          </a:p>
        </p:txBody>
      </p:sp>
      <p:sp>
        <p:nvSpPr>
          <p:cNvPr id="4" name="TextBox 3">
            <a:extLst>
              <a:ext uri="{FF2B5EF4-FFF2-40B4-BE49-F238E27FC236}">
                <a16:creationId xmlns:a16="http://schemas.microsoft.com/office/drawing/2014/main" id="{AE22B3C0-5CE0-64D9-7015-D00D2D6469F5}"/>
              </a:ext>
            </a:extLst>
          </p:cNvPr>
          <p:cNvSpPr txBox="1"/>
          <p:nvPr/>
        </p:nvSpPr>
        <p:spPr bwMode="auto">
          <a:xfrm rot="16200000">
            <a:off x="-231003" y="3320054"/>
            <a:ext cx="30764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Cumulative Incidence of BCFI Event (%)</a:t>
            </a:r>
          </a:p>
        </p:txBody>
      </p:sp>
      <p:grpSp>
        <p:nvGrpSpPr>
          <p:cNvPr id="10" name="Group 9">
            <a:extLst>
              <a:ext uri="{FF2B5EF4-FFF2-40B4-BE49-F238E27FC236}">
                <a16:creationId xmlns:a16="http://schemas.microsoft.com/office/drawing/2014/main" id="{55CEFED3-D66F-3756-A573-73E0904731BD}"/>
              </a:ext>
            </a:extLst>
          </p:cNvPr>
          <p:cNvGrpSpPr/>
          <p:nvPr/>
        </p:nvGrpSpPr>
        <p:grpSpPr>
          <a:xfrm>
            <a:off x="1380926" y="1858926"/>
            <a:ext cx="503664" cy="3272024"/>
            <a:chOff x="903706" y="2110865"/>
            <a:chExt cx="503664" cy="3272024"/>
          </a:xfrm>
        </p:grpSpPr>
        <p:sp>
          <p:nvSpPr>
            <p:cNvPr id="11" name="TextBox 10">
              <a:extLst>
                <a:ext uri="{FF2B5EF4-FFF2-40B4-BE49-F238E27FC236}">
                  <a16:creationId xmlns:a16="http://schemas.microsoft.com/office/drawing/2014/main" id="{E3206C92-9662-83FB-0BDF-F05572067936}"/>
                </a:ext>
              </a:extLst>
            </p:cNvPr>
            <p:cNvSpPr txBox="1"/>
            <p:nvPr/>
          </p:nvSpPr>
          <p:spPr bwMode="auto">
            <a:xfrm>
              <a:off x="903707" y="2110865"/>
              <a:ext cx="5036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15.0</a:t>
              </a:r>
            </a:p>
          </p:txBody>
        </p:sp>
        <p:sp>
          <p:nvSpPr>
            <p:cNvPr id="12" name="TextBox 11">
              <a:extLst>
                <a:ext uri="{FF2B5EF4-FFF2-40B4-BE49-F238E27FC236}">
                  <a16:creationId xmlns:a16="http://schemas.microsoft.com/office/drawing/2014/main" id="{F5FE8ED2-8DF1-BF15-BE86-E436FB27EE75}"/>
                </a:ext>
              </a:extLst>
            </p:cNvPr>
            <p:cNvSpPr txBox="1"/>
            <p:nvPr/>
          </p:nvSpPr>
          <p:spPr bwMode="auto">
            <a:xfrm>
              <a:off x="903706" y="2595711"/>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12.5</a:t>
              </a:r>
            </a:p>
          </p:txBody>
        </p:sp>
        <p:sp>
          <p:nvSpPr>
            <p:cNvPr id="13" name="TextBox 12">
              <a:extLst>
                <a:ext uri="{FF2B5EF4-FFF2-40B4-BE49-F238E27FC236}">
                  <a16:creationId xmlns:a16="http://schemas.microsoft.com/office/drawing/2014/main" id="{017B7FBA-FB89-5434-033B-1F4F7722A328}"/>
                </a:ext>
              </a:extLst>
            </p:cNvPr>
            <p:cNvSpPr txBox="1"/>
            <p:nvPr/>
          </p:nvSpPr>
          <p:spPr bwMode="auto">
            <a:xfrm>
              <a:off x="903706" y="3105327"/>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14" name="TextBox 13">
              <a:extLst>
                <a:ext uri="{FF2B5EF4-FFF2-40B4-BE49-F238E27FC236}">
                  <a16:creationId xmlns:a16="http://schemas.microsoft.com/office/drawing/2014/main" id="{F51509E1-63D3-4A7C-9B73-4E69676F6978}"/>
                </a:ext>
              </a:extLst>
            </p:cNvPr>
            <p:cNvSpPr txBox="1"/>
            <p:nvPr/>
          </p:nvSpPr>
          <p:spPr bwMode="auto">
            <a:xfrm>
              <a:off x="995078" y="359017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7.5</a:t>
              </a:r>
            </a:p>
          </p:txBody>
        </p:sp>
        <p:sp>
          <p:nvSpPr>
            <p:cNvPr id="15" name="TextBox 14">
              <a:extLst>
                <a:ext uri="{FF2B5EF4-FFF2-40B4-BE49-F238E27FC236}">
                  <a16:creationId xmlns:a16="http://schemas.microsoft.com/office/drawing/2014/main" id="{5E14B8E4-A969-FA5A-E114-290D79E5282E}"/>
                </a:ext>
              </a:extLst>
            </p:cNvPr>
            <p:cNvSpPr txBox="1"/>
            <p:nvPr/>
          </p:nvSpPr>
          <p:spPr bwMode="auto">
            <a:xfrm>
              <a:off x="995078" y="4090259"/>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16" name="TextBox 15">
              <a:extLst>
                <a:ext uri="{FF2B5EF4-FFF2-40B4-BE49-F238E27FC236}">
                  <a16:creationId xmlns:a16="http://schemas.microsoft.com/office/drawing/2014/main" id="{7F642AB4-28B2-D312-B9CD-E24DA11DBE8A}"/>
                </a:ext>
              </a:extLst>
            </p:cNvPr>
            <p:cNvSpPr txBox="1"/>
            <p:nvPr/>
          </p:nvSpPr>
          <p:spPr bwMode="auto">
            <a:xfrm>
              <a:off x="995078" y="4575105"/>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a:t>
              </a:r>
            </a:p>
          </p:txBody>
        </p:sp>
        <p:sp>
          <p:nvSpPr>
            <p:cNvPr id="17" name="TextBox 16">
              <a:extLst>
                <a:ext uri="{FF2B5EF4-FFF2-40B4-BE49-F238E27FC236}">
                  <a16:creationId xmlns:a16="http://schemas.microsoft.com/office/drawing/2014/main" id="{D3996B1F-251E-AD85-2B39-592A8AF7D00C}"/>
                </a:ext>
              </a:extLst>
            </p:cNvPr>
            <p:cNvSpPr txBox="1"/>
            <p:nvPr/>
          </p:nvSpPr>
          <p:spPr bwMode="auto">
            <a:xfrm>
              <a:off x="1131333" y="507511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sp>
        <p:nvSpPr>
          <p:cNvPr id="18" name="TextBox 17">
            <a:extLst>
              <a:ext uri="{FF2B5EF4-FFF2-40B4-BE49-F238E27FC236}">
                <a16:creationId xmlns:a16="http://schemas.microsoft.com/office/drawing/2014/main" id="{9DD3CB67-ACF9-FAE7-30B2-689AFA815F8D}"/>
              </a:ext>
            </a:extLst>
          </p:cNvPr>
          <p:cNvSpPr txBox="1"/>
          <p:nvPr/>
        </p:nvSpPr>
        <p:spPr bwMode="auto">
          <a:xfrm>
            <a:off x="3751196" y="5155313"/>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19" name="Group 18">
            <a:extLst>
              <a:ext uri="{FF2B5EF4-FFF2-40B4-BE49-F238E27FC236}">
                <a16:creationId xmlns:a16="http://schemas.microsoft.com/office/drawing/2014/main" id="{9908BF43-90ED-3677-B654-37FC3B1DD3AF}"/>
              </a:ext>
            </a:extLst>
          </p:cNvPr>
          <p:cNvGrpSpPr/>
          <p:nvPr/>
        </p:nvGrpSpPr>
        <p:grpSpPr>
          <a:xfrm>
            <a:off x="1772621" y="5026619"/>
            <a:ext cx="4400550" cy="307777"/>
            <a:chOff x="1369491" y="5247022"/>
            <a:chExt cx="3295035" cy="307777"/>
          </a:xfrm>
        </p:grpSpPr>
        <p:sp>
          <p:nvSpPr>
            <p:cNvPr id="20" name="TextBox 19">
              <a:extLst>
                <a:ext uri="{FF2B5EF4-FFF2-40B4-BE49-F238E27FC236}">
                  <a16:creationId xmlns:a16="http://schemas.microsoft.com/office/drawing/2014/main" id="{61EB30A7-0A46-0B7C-55EB-5E9D73DE1BE6}"/>
                </a:ext>
              </a:extLst>
            </p:cNvPr>
            <p:cNvSpPr txBox="1"/>
            <p:nvPr/>
          </p:nvSpPr>
          <p:spPr bwMode="auto">
            <a:xfrm>
              <a:off x="1369491" y="5247022"/>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1" name="TextBox 20">
              <a:extLst>
                <a:ext uri="{FF2B5EF4-FFF2-40B4-BE49-F238E27FC236}">
                  <a16:creationId xmlns:a16="http://schemas.microsoft.com/office/drawing/2014/main" id="{9854E346-2153-2E14-6EB1-743D1281C353}"/>
                </a:ext>
              </a:extLst>
            </p:cNvPr>
            <p:cNvSpPr txBox="1"/>
            <p:nvPr/>
          </p:nvSpPr>
          <p:spPr bwMode="auto">
            <a:xfrm>
              <a:off x="2382770" y="524702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22" name="TextBox 21">
              <a:extLst>
                <a:ext uri="{FF2B5EF4-FFF2-40B4-BE49-F238E27FC236}">
                  <a16:creationId xmlns:a16="http://schemas.microsoft.com/office/drawing/2014/main" id="{0FAB691D-E588-A40F-335F-E6B0BAD04B80}"/>
                </a:ext>
              </a:extLst>
            </p:cNvPr>
            <p:cNvSpPr txBox="1"/>
            <p:nvPr/>
          </p:nvSpPr>
          <p:spPr bwMode="auto">
            <a:xfrm>
              <a:off x="3306014"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23" name="TextBox 22">
              <a:extLst>
                <a:ext uri="{FF2B5EF4-FFF2-40B4-BE49-F238E27FC236}">
                  <a16:creationId xmlns:a16="http://schemas.microsoft.com/office/drawing/2014/main" id="{D73E12FA-4DF9-5D91-3A62-1B750F22487A}"/>
                </a:ext>
              </a:extLst>
            </p:cNvPr>
            <p:cNvSpPr txBox="1"/>
            <p:nvPr/>
          </p:nvSpPr>
          <p:spPr bwMode="auto">
            <a:xfrm>
              <a:off x="4297118"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grpSp>
      <p:sp>
        <p:nvSpPr>
          <p:cNvPr id="24" name="Freeform: Shape 23">
            <a:extLst>
              <a:ext uri="{FF2B5EF4-FFF2-40B4-BE49-F238E27FC236}">
                <a16:creationId xmlns:a16="http://schemas.microsoft.com/office/drawing/2014/main" id="{BACAC59C-398C-0B47-E993-55452AAE7286}"/>
              </a:ext>
            </a:extLst>
          </p:cNvPr>
          <p:cNvSpPr/>
          <p:nvPr/>
        </p:nvSpPr>
        <p:spPr bwMode="auto">
          <a:xfrm>
            <a:off x="1895792" y="1970023"/>
            <a:ext cx="4164348" cy="3010438"/>
          </a:xfrm>
          <a:custGeom>
            <a:avLst/>
            <a:gdLst>
              <a:gd name="connsiteX0" fmla="*/ 0 w 4175760"/>
              <a:gd name="connsiteY0" fmla="*/ 0 h 2966720"/>
              <a:gd name="connsiteX1" fmla="*/ 0 w 4175760"/>
              <a:gd name="connsiteY1" fmla="*/ 2966720 h 2966720"/>
              <a:gd name="connsiteX2" fmla="*/ 4175760 w 4175760"/>
              <a:gd name="connsiteY2" fmla="*/ 2966720 h 2966720"/>
            </a:gdLst>
            <a:ahLst/>
            <a:cxnLst>
              <a:cxn ang="0">
                <a:pos x="connsiteX0" y="connsiteY0"/>
              </a:cxn>
              <a:cxn ang="0">
                <a:pos x="connsiteX1" y="connsiteY1"/>
              </a:cxn>
              <a:cxn ang="0">
                <a:pos x="connsiteX2" y="connsiteY2"/>
              </a:cxn>
            </a:cxnLst>
            <a:rect l="l" t="t" r="r" b="b"/>
            <a:pathLst>
              <a:path w="4175760" h="2966720">
                <a:moveTo>
                  <a:pt x="0" y="0"/>
                </a:moveTo>
                <a:lnTo>
                  <a:pt x="0" y="2966720"/>
                </a:lnTo>
                <a:lnTo>
                  <a:pt x="4175760" y="296672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25" name="Group 24">
            <a:extLst>
              <a:ext uri="{FF2B5EF4-FFF2-40B4-BE49-F238E27FC236}">
                <a16:creationId xmlns:a16="http://schemas.microsoft.com/office/drawing/2014/main" id="{CE269F80-4876-0260-E9BF-AF0A6C799967}"/>
              </a:ext>
            </a:extLst>
          </p:cNvPr>
          <p:cNvGrpSpPr/>
          <p:nvPr/>
        </p:nvGrpSpPr>
        <p:grpSpPr>
          <a:xfrm>
            <a:off x="1804488" y="2023901"/>
            <a:ext cx="91304" cy="2951480"/>
            <a:chOff x="1049000" y="2275840"/>
            <a:chExt cx="716740" cy="2951480"/>
          </a:xfrm>
        </p:grpSpPr>
        <p:cxnSp>
          <p:nvCxnSpPr>
            <p:cNvPr id="26" name="Straight Connector 25">
              <a:extLst>
                <a:ext uri="{FF2B5EF4-FFF2-40B4-BE49-F238E27FC236}">
                  <a16:creationId xmlns:a16="http://schemas.microsoft.com/office/drawing/2014/main" id="{ADD1C69C-EE70-1119-18EE-27ED4E09E315}"/>
                </a:ext>
              </a:extLst>
            </p:cNvPr>
            <p:cNvCxnSpPr>
              <a:cxnSpLocks/>
            </p:cNvCxnSpPr>
            <p:nvPr/>
          </p:nvCxnSpPr>
          <p:spPr bwMode="auto">
            <a:xfrm>
              <a:off x="1049000" y="227584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42DF7FD9-E066-A8A3-12DE-B733C1144A90}"/>
                </a:ext>
              </a:extLst>
            </p:cNvPr>
            <p:cNvCxnSpPr>
              <a:cxnSpLocks/>
            </p:cNvCxnSpPr>
            <p:nvPr/>
          </p:nvCxnSpPr>
          <p:spPr bwMode="auto">
            <a:xfrm>
              <a:off x="1049000" y="277876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DB3599A7-BCB8-955E-BE30-ED05F5F50AD3}"/>
                </a:ext>
              </a:extLst>
            </p:cNvPr>
            <p:cNvCxnSpPr>
              <a:cxnSpLocks/>
            </p:cNvCxnSpPr>
            <p:nvPr/>
          </p:nvCxnSpPr>
          <p:spPr bwMode="auto">
            <a:xfrm>
              <a:off x="1049000" y="326136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E6DCCE29-50C9-6657-11A2-4999E23A38EE}"/>
                </a:ext>
              </a:extLst>
            </p:cNvPr>
            <p:cNvCxnSpPr>
              <a:cxnSpLocks/>
            </p:cNvCxnSpPr>
            <p:nvPr/>
          </p:nvCxnSpPr>
          <p:spPr bwMode="auto">
            <a:xfrm>
              <a:off x="1049000" y="376428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644FBB98-D609-FB1C-F354-454B6E900DD3}"/>
                </a:ext>
              </a:extLst>
            </p:cNvPr>
            <p:cNvCxnSpPr>
              <a:cxnSpLocks/>
            </p:cNvCxnSpPr>
            <p:nvPr/>
          </p:nvCxnSpPr>
          <p:spPr bwMode="auto">
            <a:xfrm>
              <a:off x="1049000" y="424180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A65B5BAF-5696-F8C7-EC37-370FEBC191DB}"/>
                </a:ext>
              </a:extLst>
            </p:cNvPr>
            <p:cNvCxnSpPr>
              <a:cxnSpLocks/>
            </p:cNvCxnSpPr>
            <p:nvPr/>
          </p:nvCxnSpPr>
          <p:spPr bwMode="auto">
            <a:xfrm>
              <a:off x="1049000" y="472440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52817E78-4574-8A46-554C-3417C4C6F24D}"/>
                </a:ext>
              </a:extLst>
            </p:cNvPr>
            <p:cNvCxnSpPr>
              <a:cxnSpLocks/>
            </p:cNvCxnSpPr>
            <p:nvPr/>
          </p:nvCxnSpPr>
          <p:spPr bwMode="auto">
            <a:xfrm>
              <a:off x="1049000" y="5227320"/>
              <a:ext cx="7167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33" name="Group 32">
            <a:extLst>
              <a:ext uri="{FF2B5EF4-FFF2-40B4-BE49-F238E27FC236}">
                <a16:creationId xmlns:a16="http://schemas.microsoft.com/office/drawing/2014/main" id="{90DFAA27-2D0C-7C2C-8148-947CED2F3C86}"/>
              </a:ext>
            </a:extLst>
          </p:cNvPr>
          <p:cNvGrpSpPr/>
          <p:nvPr/>
        </p:nvGrpSpPr>
        <p:grpSpPr>
          <a:xfrm rot="5400000">
            <a:off x="3890766" y="3041387"/>
            <a:ext cx="96523" cy="3964516"/>
            <a:chOff x="1049000" y="3751677"/>
            <a:chExt cx="716740" cy="1475643"/>
          </a:xfrm>
        </p:grpSpPr>
        <p:cxnSp>
          <p:nvCxnSpPr>
            <p:cNvPr id="34" name="Straight Connector 33">
              <a:extLst>
                <a:ext uri="{FF2B5EF4-FFF2-40B4-BE49-F238E27FC236}">
                  <a16:creationId xmlns:a16="http://schemas.microsoft.com/office/drawing/2014/main" id="{0DC5AB7F-0A39-A957-830A-3582046CA77F}"/>
                </a:ext>
              </a:extLst>
            </p:cNvPr>
            <p:cNvCxnSpPr>
              <a:cxnSpLocks/>
            </p:cNvCxnSpPr>
            <p:nvPr/>
          </p:nvCxnSpPr>
          <p:spPr bwMode="auto">
            <a:xfrm>
              <a:off x="1049000" y="3751677"/>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1EC23D1D-18AE-80EC-514E-7CD5A7E25287}"/>
                </a:ext>
              </a:extLst>
            </p:cNvPr>
            <p:cNvCxnSpPr>
              <a:cxnSpLocks/>
            </p:cNvCxnSpPr>
            <p:nvPr/>
          </p:nvCxnSpPr>
          <p:spPr bwMode="auto">
            <a:xfrm>
              <a:off x="1049000" y="424180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8D6F8F28-FD63-A52B-186A-7D1D50CDE4C6}"/>
                </a:ext>
              </a:extLst>
            </p:cNvPr>
            <p:cNvCxnSpPr>
              <a:cxnSpLocks/>
            </p:cNvCxnSpPr>
            <p:nvPr/>
          </p:nvCxnSpPr>
          <p:spPr bwMode="auto">
            <a:xfrm>
              <a:off x="1049000" y="472440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707EA2A8-9099-4870-9773-6AB90BB4D547}"/>
                </a:ext>
              </a:extLst>
            </p:cNvPr>
            <p:cNvCxnSpPr>
              <a:cxnSpLocks/>
            </p:cNvCxnSpPr>
            <p:nvPr/>
          </p:nvCxnSpPr>
          <p:spPr bwMode="auto">
            <a:xfrm>
              <a:off x="1049000" y="5227320"/>
              <a:ext cx="7167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38" name="Group 37">
            <a:extLst>
              <a:ext uri="{FF2B5EF4-FFF2-40B4-BE49-F238E27FC236}">
                <a16:creationId xmlns:a16="http://schemas.microsoft.com/office/drawing/2014/main" id="{B05A4915-1A18-DFE8-D817-842B769FFC60}"/>
              </a:ext>
            </a:extLst>
          </p:cNvPr>
          <p:cNvGrpSpPr/>
          <p:nvPr/>
        </p:nvGrpSpPr>
        <p:grpSpPr>
          <a:xfrm>
            <a:off x="2197781" y="2058993"/>
            <a:ext cx="1809099" cy="738664"/>
            <a:chOff x="2238747" y="2133550"/>
            <a:chExt cx="1809099" cy="738664"/>
          </a:xfrm>
        </p:grpSpPr>
        <p:sp>
          <p:nvSpPr>
            <p:cNvPr id="39" name="TextBox 38">
              <a:extLst>
                <a:ext uri="{FF2B5EF4-FFF2-40B4-BE49-F238E27FC236}">
                  <a16:creationId xmlns:a16="http://schemas.microsoft.com/office/drawing/2014/main" id="{5F960BBF-0379-2EBD-58CB-ACEE3F9214DF}"/>
                </a:ext>
              </a:extLst>
            </p:cNvPr>
            <p:cNvSpPr txBox="1"/>
            <p:nvPr/>
          </p:nvSpPr>
          <p:spPr bwMode="auto">
            <a:xfrm>
              <a:off x="2568017" y="2133550"/>
              <a:ext cx="1479829"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No preg by 18 mo</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Preg by 18 mo</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Unknown</a:t>
              </a:r>
            </a:p>
          </p:txBody>
        </p:sp>
        <p:cxnSp>
          <p:nvCxnSpPr>
            <p:cNvPr id="40" name="Straight Connector 39">
              <a:extLst>
                <a:ext uri="{FF2B5EF4-FFF2-40B4-BE49-F238E27FC236}">
                  <a16:creationId xmlns:a16="http://schemas.microsoft.com/office/drawing/2014/main" id="{8543F19B-348E-0545-82AD-A3104FFB02DD}"/>
                </a:ext>
              </a:extLst>
            </p:cNvPr>
            <p:cNvCxnSpPr/>
            <p:nvPr/>
          </p:nvCxnSpPr>
          <p:spPr bwMode="auto">
            <a:xfrm>
              <a:off x="2238747" y="2287438"/>
              <a:ext cx="386080" cy="0"/>
            </a:xfrm>
            <a:prstGeom prst="line">
              <a:avLst/>
            </a:prstGeom>
            <a:noFill/>
            <a:ln w="28575" cap="flat" cmpd="sng" algn="ctr">
              <a:solidFill>
                <a:schemeClr val="accent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B0C76B6E-8A23-37C2-6EBC-F6AC347285BE}"/>
                </a:ext>
              </a:extLst>
            </p:cNvPr>
            <p:cNvCxnSpPr/>
            <p:nvPr/>
          </p:nvCxnSpPr>
          <p:spPr bwMode="auto">
            <a:xfrm>
              <a:off x="2238747" y="2499106"/>
              <a:ext cx="386080" cy="0"/>
            </a:xfrm>
            <a:prstGeom prst="line">
              <a:avLst/>
            </a:prstGeom>
            <a:noFill/>
            <a:ln w="28575" cap="flat" cmpd="sng" algn="ctr">
              <a:solidFill>
                <a:schemeClr val="accent3"/>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C7ED9D20-B226-1F27-A98C-F7A6A160E045}"/>
                </a:ext>
              </a:extLst>
            </p:cNvPr>
            <p:cNvCxnSpPr/>
            <p:nvPr/>
          </p:nvCxnSpPr>
          <p:spPr bwMode="auto">
            <a:xfrm>
              <a:off x="2238747" y="2710772"/>
              <a:ext cx="386080" cy="0"/>
            </a:xfrm>
            <a:prstGeom prst="line">
              <a:avLst/>
            </a:prstGeom>
            <a:noFill/>
            <a:ln w="28575" cap="flat" cmpd="sng" algn="ctr">
              <a:solidFill>
                <a:schemeClr val="accent4"/>
              </a:solidFill>
              <a:prstDash val="solid"/>
              <a:round/>
              <a:headEnd type="none" w="med" len="med"/>
              <a:tailEnd type="none" w="med" len="med"/>
            </a:ln>
            <a:effectLst/>
          </p:spPr>
        </p:cxnSp>
      </p:grpSp>
      <p:grpSp>
        <p:nvGrpSpPr>
          <p:cNvPr id="43" name="Group 42">
            <a:extLst>
              <a:ext uri="{FF2B5EF4-FFF2-40B4-BE49-F238E27FC236}">
                <a16:creationId xmlns:a16="http://schemas.microsoft.com/office/drawing/2014/main" id="{92F8C210-D62E-772B-E9E8-DEB4F05D48F8}"/>
              </a:ext>
            </a:extLst>
          </p:cNvPr>
          <p:cNvGrpSpPr/>
          <p:nvPr/>
        </p:nvGrpSpPr>
        <p:grpSpPr>
          <a:xfrm>
            <a:off x="1633594" y="5444312"/>
            <a:ext cx="4589457" cy="307777"/>
            <a:chOff x="1278120" y="5247022"/>
            <a:chExt cx="3386406" cy="307777"/>
          </a:xfrm>
        </p:grpSpPr>
        <p:sp>
          <p:nvSpPr>
            <p:cNvPr id="44" name="TextBox 43">
              <a:extLst>
                <a:ext uri="{FF2B5EF4-FFF2-40B4-BE49-F238E27FC236}">
                  <a16:creationId xmlns:a16="http://schemas.microsoft.com/office/drawing/2014/main" id="{B4DEED58-39BF-4C19-B77D-56032DEF5A8C}"/>
                </a:ext>
              </a:extLst>
            </p:cNvPr>
            <p:cNvSpPr txBox="1"/>
            <p:nvPr/>
          </p:nvSpPr>
          <p:spPr bwMode="auto">
            <a:xfrm>
              <a:off x="1278120"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137</a:t>
              </a:r>
            </a:p>
          </p:txBody>
        </p:sp>
        <p:sp>
          <p:nvSpPr>
            <p:cNvPr id="45" name="TextBox 44">
              <a:extLst>
                <a:ext uri="{FF2B5EF4-FFF2-40B4-BE49-F238E27FC236}">
                  <a16:creationId xmlns:a16="http://schemas.microsoft.com/office/drawing/2014/main" id="{04466AAD-631C-953C-0337-75FFE20ECAF6}"/>
                </a:ext>
              </a:extLst>
            </p:cNvPr>
            <p:cNvSpPr txBox="1"/>
            <p:nvPr/>
          </p:nvSpPr>
          <p:spPr bwMode="auto">
            <a:xfrm>
              <a:off x="2269224"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122</a:t>
              </a:r>
            </a:p>
          </p:txBody>
        </p:sp>
        <p:sp>
          <p:nvSpPr>
            <p:cNvPr id="46" name="TextBox 45">
              <a:extLst>
                <a:ext uri="{FF2B5EF4-FFF2-40B4-BE49-F238E27FC236}">
                  <a16:creationId xmlns:a16="http://schemas.microsoft.com/office/drawing/2014/main" id="{052D45E7-20F8-EC47-92D7-B51D48853144}"/>
                </a:ext>
              </a:extLst>
            </p:cNvPr>
            <p:cNvSpPr txBox="1"/>
            <p:nvPr/>
          </p:nvSpPr>
          <p:spPr bwMode="auto">
            <a:xfrm>
              <a:off x="3260328"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100</a:t>
              </a:r>
            </a:p>
          </p:txBody>
        </p:sp>
        <p:sp>
          <p:nvSpPr>
            <p:cNvPr id="47" name="TextBox 46">
              <a:extLst>
                <a:ext uri="{FF2B5EF4-FFF2-40B4-BE49-F238E27FC236}">
                  <a16:creationId xmlns:a16="http://schemas.microsoft.com/office/drawing/2014/main" id="{9860ABFC-A426-CBD9-7CCA-922E52A50499}"/>
                </a:ext>
              </a:extLst>
            </p:cNvPr>
            <p:cNvSpPr txBox="1"/>
            <p:nvPr/>
          </p:nvSpPr>
          <p:spPr bwMode="auto">
            <a:xfrm>
              <a:off x="4297118"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74</a:t>
              </a:r>
            </a:p>
          </p:txBody>
        </p:sp>
      </p:grpSp>
      <p:sp>
        <p:nvSpPr>
          <p:cNvPr id="48" name="TextBox 47">
            <a:extLst>
              <a:ext uri="{FF2B5EF4-FFF2-40B4-BE49-F238E27FC236}">
                <a16:creationId xmlns:a16="http://schemas.microsoft.com/office/drawing/2014/main" id="{1759DF4B-C4FD-1CAF-520F-EB3192131A3A}"/>
              </a:ext>
            </a:extLst>
          </p:cNvPr>
          <p:cNvSpPr txBox="1"/>
          <p:nvPr/>
        </p:nvSpPr>
        <p:spPr bwMode="auto">
          <a:xfrm>
            <a:off x="348929" y="5228869"/>
            <a:ext cx="149778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No preg by 18 mo</a:t>
            </a:r>
          </a:p>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Preg by 18 mo</a:t>
            </a:r>
          </a:p>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Unknown</a:t>
            </a:r>
          </a:p>
        </p:txBody>
      </p:sp>
      <p:grpSp>
        <p:nvGrpSpPr>
          <p:cNvPr id="49" name="Group 48">
            <a:extLst>
              <a:ext uri="{FF2B5EF4-FFF2-40B4-BE49-F238E27FC236}">
                <a16:creationId xmlns:a16="http://schemas.microsoft.com/office/drawing/2014/main" id="{B4A6B083-13C5-E8DA-D15E-2EB91735A4A6}"/>
              </a:ext>
            </a:extLst>
          </p:cNvPr>
          <p:cNvGrpSpPr/>
          <p:nvPr/>
        </p:nvGrpSpPr>
        <p:grpSpPr>
          <a:xfrm>
            <a:off x="1631950" y="5660088"/>
            <a:ext cx="4651375" cy="307777"/>
            <a:chOff x="1278119" y="5247022"/>
            <a:chExt cx="3432093" cy="307777"/>
          </a:xfrm>
        </p:grpSpPr>
        <p:sp>
          <p:nvSpPr>
            <p:cNvPr id="50" name="TextBox 49">
              <a:extLst>
                <a:ext uri="{FF2B5EF4-FFF2-40B4-BE49-F238E27FC236}">
                  <a16:creationId xmlns:a16="http://schemas.microsoft.com/office/drawing/2014/main" id="{D40353F6-DC5A-2A0F-6F0C-EC0B9DCE45B6}"/>
                </a:ext>
              </a:extLst>
            </p:cNvPr>
            <p:cNvSpPr txBox="1"/>
            <p:nvPr/>
          </p:nvSpPr>
          <p:spPr bwMode="auto">
            <a:xfrm>
              <a:off x="1278119"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305</a:t>
              </a:r>
            </a:p>
          </p:txBody>
        </p:sp>
        <p:sp>
          <p:nvSpPr>
            <p:cNvPr id="51" name="TextBox 50">
              <a:extLst>
                <a:ext uri="{FF2B5EF4-FFF2-40B4-BE49-F238E27FC236}">
                  <a16:creationId xmlns:a16="http://schemas.microsoft.com/office/drawing/2014/main" id="{7CCAB119-4101-A1E0-0045-7C097D974763}"/>
                </a:ext>
              </a:extLst>
            </p:cNvPr>
            <p:cNvSpPr txBox="1"/>
            <p:nvPr/>
          </p:nvSpPr>
          <p:spPr bwMode="auto">
            <a:xfrm>
              <a:off x="2269224"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286</a:t>
              </a:r>
            </a:p>
          </p:txBody>
        </p:sp>
        <p:sp>
          <p:nvSpPr>
            <p:cNvPr id="52" name="TextBox 51">
              <a:extLst>
                <a:ext uri="{FF2B5EF4-FFF2-40B4-BE49-F238E27FC236}">
                  <a16:creationId xmlns:a16="http://schemas.microsoft.com/office/drawing/2014/main" id="{FC129061-6E58-D11B-10AA-F6C2ACE6C5EA}"/>
                </a:ext>
              </a:extLst>
            </p:cNvPr>
            <p:cNvSpPr txBox="1"/>
            <p:nvPr/>
          </p:nvSpPr>
          <p:spPr bwMode="auto">
            <a:xfrm>
              <a:off x="3260328"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237</a:t>
              </a:r>
            </a:p>
          </p:txBody>
        </p:sp>
        <p:sp>
          <p:nvSpPr>
            <p:cNvPr id="53" name="TextBox 52">
              <a:extLst>
                <a:ext uri="{FF2B5EF4-FFF2-40B4-BE49-F238E27FC236}">
                  <a16:creationId xmlns:a16="http://schemas.microsoft.com/office/drawing/2014/main" id="{0E733BBF-AF54-B2A2-EFB8-7273B16E9B6D}"/>
                </a:ext>
              </a:extLst>
            </p:cNvPr>
            <p:cNvSpPr txBox="1"/>
            <p:nvPr/>
          </p:nvSpPr>
          <p:spPr bwMode="auto">
            <a:xfrm>
              <a:off x="4251432"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194</a:t>
              </a:r>
            </a:p>
          </p:txBody>
        </p:sp>
      </p:grpSp>
      <p:sp>
        <p:nvSpPr>
          <p:cNvPr id="54" name="Freeform: Shape 53">
            <a:extLst>
              <a:ext uri="{FF2B5EF4-FFF2-40B4-BE49-F238E27FC236}">
                <a16:creationId xmlns:a16="http://schemas.microsoft.com/office/drawing/2014/main" id="{C32DB63A-CD46-BAC7-0A75-B46FE2A95447}"/>
              </a:ext>
            </a:extLst>
          </p:cNvPr>
          <p:cNvSpPr/>
          <p:nvPr/>
        </p:nvSpPr>
        <p:spPr bwMode="auto">
          <a:xfrm>
            <a:off x="2235200" y="4429125"/>
            <a:ext cx="3803650" cy="539750"/>
          </a:xfrm>
          <a:custGeom>
            <a:avLst/>
            <a:gdLst>
              <a:gd name="connsiteX0" fmla="*/ 3803650 w 3803650"/>
              <a:gd name="connsiteY0" fmla="*/ 0 h 539750"/>
              <a:gd name="connsiteX1" fmla="*/ 2892425 w 3803650"/>
              <a:gd name="connsiteY1" fmla="*/ 0 h 539750"/>
              <a:gd name="connsiteX2" fmla="*/ 2892425 w 3803650"/>
              <a:gd name="connsiteY2" fmla="*/ 95250 h 539750"/>
              <a:gd name="connsiteX3" fmla="*/ 2501900 w 3803650"/>
              <a:gd name="connsiteY3" fmla="*/ 95250 h 539750"/>
              <a:gd name="connsiteX4" fmla="*/ 2501900 w 3803650"/>
              <a:gd name="connsiteY4" fmla="*/ 177800 h 539750"/>
              <a:gd name="connsiteX5" fmla="*/ 2311400 w 3803650"/>
              <a:gd name="connsiteY5" fmla="*/ 177800 h 539750"/>
              <a:gd name="connsiteX6" fmla="*/ 2311400 w 3803650"/>
              <a:gd name="connsiteY6" fmla="*/ 254000 h 539750"/>
              <a:gd name="connsiteX7" fmla="*/ 2200275 w 3803650"/>
              <a:gd name="connsiteY7" fmla="*/ 254000 h 539750"/>
              <a:gd name="connsiteX8" fmla="*/ 2200275 w 3803650"/>
              <a:gd name="connsiteY8" fmla="*/ 327025 h 539750"/>
              <a:gd name="connsiteX9" fmla="*/ 2165350 w 3803650"/>
              <a:gd name="connsiteY9" fmla="*/ 327025 h 539750"/>
              <a:gd name="connsiteX10" fmla="*/ 2165350 w 3803650"/>
              <a:gd name="connsiteY10" fmla="*/ 406400 h 539750"/>
              <a:gd name="connsiteX11" fmla="*/ 1441450 w 3803650"/>
              <a:gd name="connsiteY11" fmla="*/ 406400 h 539750"/>
              <a:gd name="connsiteX12" fmla="*/ 1441450 w 3803650"/>
              <a:gd name="connsiteY12" fmla="*/ 479425 h 539750"/>
              <a:gd name="connsiteX13" fmla="*/ 0 w 3803650"/>
              <a:gd name="connsiteY13" fmla="*/ 479425 h 539750"/>
              <a:gd name="connsiteX14" fmla="*/ 0 w 3803650"/>
              <a:gd name="connsiteY14" fmla="*/ 539750 h 53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03650" h="539750">
                <a:moveTo>
                  <a:pt x="3803650" y="0"/>
                </a:moveTo>
                <a:lnTo>
                  <a:pt x="2892425" y="0"/>
                </a:lnTo>
                <a:lnTo>
                  <a:pt x="2892425" y="95250"/>
                </a:lnTo>
                <a:lnTo>
                  <a:pt x="2501900" y="95250"/>
                </a:lnTo>
                <a:lnTo>
                  <a:pt x="2501900" y="177800"/>
                </a:lnTo>
                <a:lnTo>
                  <a:pt x="2311400" y="177800"/>
                </a:lnTo>
                <a:lnTo>
                  <a:pt x="2311400" y="254000"/>
                </a:lnTo>
                <a:lnTo>
                  <a:pt x="2200275" y="254000"/>
                </a:lnTo>
                <a:lnTo>
                  <a:pt x="2200275" y="327025"/>
                </a:lnTo>
                <a:lnTo>
                  <a:pt x="2165350" y="327025"/>
                </a:lnTo>
                <a:lnTo>
                  <a:pt x="2165350" y="406400"/>
                </a:lnTo>
                <a:lnTo>
                  <a:pt x="1441450" y="406400"/>
                </a:lnTo>
                <a:lnTo>
                  <a:pt x="1441450" y="479425"/>
                </a:lnTo>
                <a:lnTo>
                  <a:pt x="0" y="479425"/>
                </a:lnTo>
                <a:lnTo>
                  <a:pt x="0" y="53975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 name="Freeform: Shape 54">
            <a:extLst>
              <a:ext uri="{FF2B5EF4-FFF2-40B4-BE49-F238E27FC236}">
                <a16:creationId xmlns:a16="http://schemas.microsoft.com/office/drawing/2014/main" id="{7C7C134D-0419-15BC-BE2A-0BF29D81D384}"/>
              </a:ext>
            </a:extLst>
          </p:cNvPr>
          <p:cNvSpPr/>
          <p:nvPr/>
        </p:nvSpPr>
        <p:spPr bwMode="auto">
          <a:xfrm>
            <a:off x="2168525" y="4064000"/>
            <a:ext cx="3902075" cy="904875"/>
          </a:xfrm>
          <a:custGeom>
            <a:avLst/>
            <a:gdLst>
              <a:gd name="connsiteX0" fmla="*/ 3902075 w 3902075"/>
              <a:gd name="connsiteY0" fmla="*/ 0 h 904875"/>
              <a:gd name="connsiteX1" fmla="*/ 1917700 w 3902075"/>
              <a:gd name="connsiteY1" fmla="*/ 0 h 904875"/>
              <a:gd name="connsiteX2" fmla="*/ 1917700 w 3902075"/>
              <a:gd name="connsiteY2" fmla="*/ 161925 h 904875"/>
              <a:gd name="connsiteX3" fmla="*/ 1371600 w 3902075"/>
              <a:gd name="connsiteY3" fmla="*/ 161925 h 904875"/>
              <a:gd name="connsiteX4" fmla="*/ 1371600 w 3902075"/>
              <a:gd name="connsiteY4" fmla="*/ 330200 h 904875"/>
              <a:gd name="connsiteX5" fmla="*/ 927100 w 3902075"/>
              <a:gd name="connsiteY5" fmla="*/ 330200 h 904875"/>
              <a:gd name="connsiteX6" fmla="*/ 927100 w 3902075"/>
              <a:gd name="connsiteY6" fmla="*/ 476250 h 904875"/>
              <a:gd name="connsiteX7" fmla="*/ 708025 w 3902075"/>
              <a:gd name="connsiteY7" fmla="*/ 476250 h 904875"/>
              <a:gd name="connsiteX8" fmla="*/ 708025 w 3902075"/>
              <a:gd name="connsiteY8" fmla="*/ 615950 h 904875"/>
              <a:gd name="connsiteX9" fmla="*/ 12700 w 3902075"/>
              <a:gd name="connsiteY9" fmla="*/ 615950 h 904875"/>
              <a:gd name="connsiteX10" fmla="*/ 12700 w 3902075"/>
              <a:gd name="connsiteY10" fmla="*/ 758825 h 904875"/>
              <a:gd name="connsiteX11" fmla="*/ 0 w 3902075"/>
              <a:gd name="connsiteY11" fmla="*/ 758825 h 904875"/>
              <a:gd name="connsiteX12" fmla="*/ 0 w 3902075"/>
              <a:gd name="connsiteY12" fmla="*/ 904875 h 904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02075" h="904875">
                <a:moveTo>
                  <a:pt x="3902075" y="0"/>
                </a:moveTo>
                <a:lnTo>
                  <a:pt x="1917700" y="0"/>
                </a:lnTo>
                <a:lnTo>
                  <a:pt x="1917700" y="161925"/>
                </a:lnTo>
                <a:lnTo>
                  <a:pt x="1371600" y="161925"/>
                </a:lnTo>
                <a:lnTo>
                  <a:pt x="1371600" y="330200"/>
                </a:lnTo>
                <a:lnTo>
                  <a:pt x="927100" y="330200"/>
                </a:lnTo>
                <a:lnTo>
                  <a:pt x="927100" y="476250"/>
                </a:lnTo>
                <a:lnTo>
                  <a:pt x="708025" y="476250"/>
                </a:lnTo>
                <a:lnTo>
                  <a:pt x="708025" y="615950"/>
                </a:lnTo>
                <a:lnTo>
                  <a:pt x="12700" y="615950"/>
                </a:lnTo>
                <a:lnTo>
                  <a:pt x="12700" y="758825"/>
                </a:lnTo>
                <a:lnTo>
                  <a:pt x="0" y="758825"/>
                </a:lnTo>
                <a:lnTo>
                  <a:pt x="0" y="904875"/>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56" name="Straight Connector 55">
            <a:extLst>
              <a:ext uri="{FF2B5EF4-FFF2-40B4-BE49-F238E27FC236}">
                <a16:creationId xmlns:a16="http://schemas.microsoft.com/office/drawing/2014/main" id="{4645C756-E59E-6F02-7284-C02BB7A47754}"/>
              </a:ext>
            </a:extLst>
          </p:cNvPr>
          <p:cNvCxnSpPr/>
          <p:nvPr/>
        </p:nvCxnSpPr>
        <p:spPr bwMode="auto">
          <a:xfrm>
            <a:off x="1977621" y="4968875"/>
            <a:ext cx="4118379" cy="0"/>
          </a:xfrm>
          <a:prstGeom prst="line">
            <a:avLst/>
          </a:prstGeom>
          <a:noFill/>
          <a:ln w="28575" cap="flat" cmpd="sng" algn="ctr">
            <a:solidFill>
              <a:schemeClr val="accent4"/>
            </a:solidFill>
            <a:prstDash val="solid"/>
            <a:round/>
            <a:headEnd type="none" w="med" len="med"/>
            <a:tailEnd type="none" w="med" len="med"/>
          </a:ln>
          <a:effectLst/>
        </p:spPr>
      </p:cxnSp>
      <p:grpSp>
        <p:nvGrpSpPr>
          <p:cNvPr id="57" name="Group 56">
            <a:extLst>
              <a:ext uri="{FF2B5EF4-FFF2-40B4-BE49-F238E27FC236}">
                <a16:creationId xmlns:a16="http://schemas.microsoft.com/office/drawing/2014/main" id="{BAD16E92-FF79-7A35-1CBB-A3E0E620D1E9}"/>
              </a:ext>
            </a:extLst>
          </p:cNvPr>
          <p:cNvGrpSpPr/>
          <p:nvPr/>
        </p:nvGrpSpPr>
        <p:grpSpPr>
          <a:xfrm>
            <a:off x="1759128" y="5875199"/>
            <a:ext cx="4351330" cy="307777"/>
            <a:chOff x="1371960" y="5247022"/>
            <a:chExt cx="3210700" cy="307777"/>
          </a:xfrm>
        </p:grpSpPr>
        <p:sp>
          <p:nvSpPr>
            <p:cNvPr id="58" name="TextBox 57">
              <a:extLst>
                <a:ext uri="{FF2B5EF4-FFF2-40B4-BE49-F238E27FC236}">
                  <a16:creationId xmlns:a16="http://schemas.microsoft.com/office/drawing/2014/main" id="{D386A5F5-EB63-2071-8A9B-0086E9599613}"/>
                </a:ext>
              </a:extLst>
            </p:cNvPr>
            <p:cNvSpPr txBox="1"/>
            <p:nvPr/>
          </p:nvSpPr>
          <p:spPr bwMode="auto">
            <a:xfrm>
              <a:off x="1371960" y="5247022"/>
              <a:ext cx="271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13</a:t>
              </a:r>
            </a:p>
          </p:txBody>
        </p:sp>
        <p:sp>
          <p:nvSpPr>
            <p:cNvPr id="59" name="TextBox 58">
              <a:extLst>
                <a:ext uri="{FF2B5EF4-FFF2-40B4-BE49-F238E27FC236}">
                  <a16:creationId xmlns:a16="http://schemas.microsoft.com/office/drawing/2014/main" id="{E6BD7A9C-CCCB-7B77-2C80-37DD1910ADA6}"/>
                </a:ext>
              </a:extLst>
            </p:cNvPr>
            <p:cNvSpPr txBox="1"/>
            <p:nvPr/>
          </p:nvSpPr>
          <p:spPr bwMode="auto">
            <a:xfrm>
              <a:off x="2363064" y="5247022"/>
              <a:ext cx="271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13</a:t>
              </a:r>
            </a:p>
          </p:txBody>
        </p:sp>
        <p:sp>
          <p:nvSpPr>
            <p:cNvPr id="60" name="TextBox 59">
              <a:extLst>
                <a:ext uri="{FF2B5EF4-FFF2-40B4-BE49-F238E27FC236}">
                  <a16:creationId xmlns:a16="http://schemas.microsoft.com/office/drawing/2014/main" id="{EF065F48-5362-BEBF-DD13-F6898AB15199}"/>
                </a:ext>
              </a:extLst>
            </p:cNvPr>
            <p:cNvSpPr txBox="1"/>
            <p:nvPr/>
          </p:nvSpPr>
          <p:spPr bwMode="auto">
            <a:xfrm>
              <a:off x="3354169" y="5247022"/>
              <a:ext cx="2710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11</a:t>
              </a:r>
            </a:p>
          </p:txBody>
        </p:sp>
        <p:sp>
          <p:nvSpPr>
            <p:cNvPr id="61" name="TextBox 60">
              <a:extLst>
                <a:ext uri="{FF2B5EF4-FFF2-40B4-BE49-F238E27FC236}">
                  <a16:creationId xmlns:a16="http://schemas.microsoft.com/office/drawing/2014/main" id="{3393D0AC-5110-A90D-6DA4-0F7AD64E8103}"/>
                </a:ext>
              </a:extLst>
            </p:cNvPr>
            <p:cNvSpPr txBox="1"/>
            <p:nvPr/>
          </p:nvSpPr>
          <p:spPr bwMode="auto">
            <a:xfrm>
              <a:off x="4378982" y="5247022"/>
              <a:ext cx="2036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9</a:t>
              </a:r>
            </a:p>
          </p:txBody>
        </p:sp>
      </p:grpSp>
    </p:spTree>
    <p:extLst>
      <p:ext uri="{BB962C8B-B14F-4D97-AF65-F5344CB8AC3E}">
        <p14:creationId xmlns:p14="http://schemas.microsoft.com/office/powerpoint/2010/main" val="56399969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733F22C4-763B-49A7-9CF7-DAEC5F28A5BE}"/>
              </a:ext>
            </a:extLst>
          </p:cNvPr>
          <p:cNvSpPr>
            <a:spLocks noGrp="1" noChangeArrowheads="1"/>
          </p:cNvSpPr>
          <p:nvPr>
            <p:ph type="title"/>
          </p:nvPr>
        </p:nvSpPr>
        <p:spPr/>
        <p:txBody>
          <a:bodyPr/>
          <a:lstStyle/>
          <a:p>
            <a:pPr eaLnBrk="1" hangingPunct="1"/>
            <a:r>
              <a:rPr lang="en-US" dirty="0"/>
              <a:t>POSITIVE: Pregnancy and Offspring Outcomes</a:t>
            </a:r>
            <a:endParaRPr lang="en-US" altLang="en-US" dirty="0"/>
          </a:p>
        </p:txBody>
      </p:sp>
      <p:graphicFrame>
        <p:nvGraphicFramePr>
          <p:cNvPr id="46112" name="Group 32">
            <a:extLst>
              <a:ext uri="{FF2B5EF4-FFF2-40B4-BE49-F238E27FC236}">
                <a16:creationId xmlns:a16="http://schemas.microsoft.com/office/drawing/2014/main" id="{D7C5433A-81C8-4628-823D-0376ECD29BDF}"/>
              </a:ext>
            </a:extLst>
          </p:cNvPr>
          <p:cNvGraphicFramePr>
            <a:graphicFrameLocks noGrp="1"/>
          </p:cNvGraphicFramePr>
          <p:nvPr/>
        </p:nvGraphicFramePr>
        <p:xfrm>
          <a:off x="727076" y="1299322"/>
          <a:ext cx="6061651" cy="3901514"/>
        </p:xfrm>
        <a:graphic>
          <a:graphicData uri="http://schemas.openxmlformats.org/drawingml/2006/table">
            <a:tbl>
              <a:tblPr/>
              <a:tblGrid>
                <a:gridCol w="2210088">
                  <a:extLst>
                    <a:ext uri="{9D8B030D-6E8A-4147-A177-3AD203B41FA5}">
                      <a16:colId xmlns:a16="http://schemas.microsoft.com/office/drawing/2014/main" val="20000"/>
                    </a:ext>
                  </a:extLst>
                </a:gridCol>
                <a:gridCol w="2202872">
                  <a:extLst>
                    <a:ext uri="{9D8B030D-6E8A-4147-A177-3AD203B41FA5}">
                      <a16:colId xmlns:a16="http://schemas.microsoft.com/office/drawing/2014/main" val="20001"/>
                    </a:ext>
                  </a:extLst>
                </a:gridCol>
                <a:gridCol w="1648691">
                  <a:extLst>
                    <a:ext uri="{9D8B030D-6E8A-4147-A177-3AD203B41FA5}">
                      <a16:colId xmlns:a16="http://schemas.microsoft.com/office/drawing/2014/main" val="2540089570"/>
                    </a:ext>
                  </a:extLst>
                </a:gridCol>
              </a:tblGrid>
              <a:tr h="764164">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Pregnancy Outcome,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Secondary Endpoint Population</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497)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Patients With ≥1 Pregnancy on Trial </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368)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 on-trial pregnancy</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368 (74)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368 (100)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 live birth </a:t>
                      </a:r>
                      <a:br>
                        <a:rPr kumimoji="0" lang="en-US" sz="1800" b="0" i="0" u="none" strike="noStrike" cap="none" normalizeH="0" baseline="0" dirty="0">
                          <a:ln>
                            <a:noFill/>
                          </a:ln>
                          <a:solidFill>
                            <a:schemeClr val="bg2">
                              <a:lumMod val="10000"/>
                            </a:schemeClr>
                          </a:solidFill>
                          <a:effectLst/>
                          <a:latin typeface="Calibri" panose="020F0502020204030204" pitchFamily="34" charset="0"/>
                        </a:rPr>
                      </a:br>
                      <a:r>
                        <a:rPr kumimoji="0" lang="en-US" sz="1800" b="0" i="0" u="none" strike="noStrike" cap="none" normalizeH="0" baseline="0" dirty="0">
                          <a:ln>
                            <a:noFill/>
                          </a:ln>
                          <a:solidFill>
                            <a:schemeClr val="bg2">
                              <a:lumMod val="10000"/>
                            </a:schemeClr>
                          </a:solidFill>
                          <a:effectLst/>
                          <a:latin typeface="Calibri" panose="020F0502020204030204" pitchFamily="34" charset="0"/>
                        </a:rPr>
                        <a:t>(full or pre term)</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317 (64)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317 (86)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 miscarriage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93 (19)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93 (25)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 elective abortion</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16 (3)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16 (4)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507593577"/>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 stillbirth/</a:t>
                      </a:r>
                      <a:br>
                        <a:rPr kumimoji="0" lang="en-US" sz="1800" b="0" i="0" u="none" strike="noStrike" cap="none" normalizeH="0" baseline="0" dirty="0">
                          <a:ln>
                            <a:noFill/>
                          </a:ln>
                          <a:solidFill>
                            <a:schemeClr val="bg2">
                              <a:lumMod val="10000"/>
                            </a:schemeClr>
                          </a:solidFill>
                          <a:effectLst/>
                          <a:latin typeface="Calibri" panose="020F0502020204030204" pitchFamily="34" charset="0"/>
                        </a:rPr>
                      </a:br>
                      <a:r>
                        <a:rPr kumimoji="0" lang="en-US" sz="1800" b="0" i="0" u="none" strike="noStrike" cap="none" normalizeH="0" baseline="0" dirty="0">
                          <a:ln>
                            <a:noFill/>
                          </a:ln>
                          <a:solidFill>
                            <a:schemeClr val="bg2">
                              <a:lumMod val="10000"/>
                            </a:schemeClr>
                          </a:solidFill>
                          <a:effectLst/>
                          <a:latin typeface="Calibri" panose="020F0502020204030204" pitchFamily="34" charset="0"/>
                        </a:rPr>
                        <a:t>neonatal death</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1/1 (0.2/0.2)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1/1 (0.3/0.3)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573882577"/>
                  </a:ext>
                </a:extLst>
              </a:tr>
            </a:tbl>
          </a:graphicData>
        </a:graphic>
      </p:graphicFrame>
      <p:sp>
        <p:nvSpPr>
          <p:cNvPr id="2" name="Text Box 15">
            <a:extLst>
              <a:ext uri="{FF2B5EF4-FFF2-40B4-BE49-F238E27FC236}">
                <a16:creationId xmlns:a16="http://schemas.microsoft.com/office/drawing/2014/main" id="{A3C32B68-6AE5-9797-AAA7-1C8DC69AE48D}"/>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da-DK"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Partridge</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SABCS 2022. Abstr GS4-09.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3" name="Group 32">
            <a:extLst>
              <a:ext uri="{FF2B5EF4-FFF2-40B4-BE49-F238E27FC236}">
                <a16:creationId xmlns:a16="http://schemas.microsoft.com/office/drawing/2014/main" id="{CE2ABCAE-F6C0-5F6F-A057-90EDE1A9E0CA}"/>
              </a:ext>
            </a:extLst>
          </p:cNvPr>
          <p:cNvGraphicFramePr>
            <a:graphicFrameLocks noGrp="1"/>
          </p:cNvGraphicFramePr>
          <p:nvPr/>
        </p:nvGraphicFramePr>
        <p:xfrm>
          <a:off x="6954982" y="1299322"/>
          <a:ext cx="4795832" cy="3141636"/>
        </p:xfrm>
        <a:graphic>
          <a:graphicData uri="http://schemas.openxmlformats.org/drawingml/2006/table">
            <a:tbl>
              <a:tblPr/>
              <a:tblGrid>
                <a:gridCol w="2854035">
                  <a:extLst>
                    <a:ext uri="{9D8B030D-6E8A-4147-A177-3AD203B41FA5}">
                      <a16:colId xmlns:a16="http://schemas.microsoft.com/office/drawing/2014/main" val="20000"/>
                    </a:ext>
                  </a:extLst>
                </a:gridCol>
                <a:gridCol w="1941797">
                  <a:extLst>
                    <a:ext uri="{9D8B030D-6E8A-4147-A177-3AD203B41FA5}">
                      <a16:colId xmlns:a16="http://schemas.microsoft.com/office/drawing/2014/main" val="20001"/>
                    </a:ext>
                  </a:extLst>
                </a:gridCol>
              </a:tblGrid>
              <a:tr h="764164">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Offspring Outcome,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Total Offspring</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365)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Low birth weight (&lt;2500 g)</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Yes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Missing/unknown</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29 (8)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334 (92)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 (0.5)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Birth defects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Yes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Missing/unknown</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 (2)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350 (96)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 (2)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bl>
          </a:graphicData>
        </a:graphic>
      </p:graphicFrame>
      <p:sp>
        <p:nvSpPr>
          <p:cNvPr id="4" name="Rectangle 3">
            <a:extLst>
              <a:ext uri="{FF2B5EF4-FFF2-40B4-BE49-F238E27FC236}">
                <a16:creationId xmlns:a16="http://schemas.microsoft.com/office/drawing/2014/main" id="{BB0078FB-E8C6-2B22-7334-ED0E1B7EF8B8}"/>
              </a:ext>
            </a:extLst>
          </p:cNvPr>
          <p:cNvSpPr txBox="1">
            <a:spLocks noChangeArrowheads="1"/>
          </p:cNvSpPr>
          <p:nvPr/>
        </p:nvSpPr>
        <p:spPr bwMode="auto">
          <a:xfrm>
            <a:off x="604675" y="5312168"/>
            <a:ext cx="6184052" cy="12376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0"/>
              </a:spcAft>
              <a:buClr>
                <a:srgbClr val="000000"/>
              </a:buClr>
              <a:buSzTx/>
              <a:buFont typeface="Wingdings" panose="05000000000000000000"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Delivery: 66% vaginal, 34% cesarean section</a:t>
            </a:r>
          </a:p>
          <a:p>
            <a:pPr marL="342900" marR="0" lvl="0" indent="-342900" algn="l" defTabSz="914400" rtl="0" eaLnBrk="1" fontAlgn="base" latinLnBrk="0" hangingPunct="1">
              <a:lnSpc>
                <a:spcPct val="90000"/>
              </a:lnSpc>
              <a:spcBef>
                <a:spcPts val="1000"/>
              </a:spcBef>
              <a:spcAft>
                <a:spcPts val="0"/>
              </a:spcAft>
              <a:buClr>
                <a:srgbClr val="000000"/>
              </a:buClr>
              <a:buSzTx/>
              <a:buFont typeface="Wingdings" panose="05000000000000000000"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Complications in 11% of pregnancies (most common: hypertension/preeclampsia in 3%, diabetes in 2%)</a:t>
            </a:r>
          </a:p>
        </p:txBody>
      </p:sp>
      <p:sp>
        <p:nvSpPr>
          <p:cNvPr id="5" name="Rectangle 3">
            <a:extLst>
              <a:ext uri="{FF2B5EF4-FFF2-40B4-BE49-F238E27FC236}">
                <a16:creationId xmlns:a16="http://schemas.microsoft.com/office/drawing/2014/main" id="{F3FCDBF2-E325-50B3-634F-805B3F5A4AAC}"/>
              </a:ext>
            </a:extLst>
          </p:cNvPr>
          <p:cNvSpPr txBox="1">
            <a:spLocks noChangeArrowheads="1"/>
          </p:cNvSpPr>
          <p:nvPr/>
        </p:nvSpPr>
        <p:spPr bwMode="auto">
          <a:xfrm>
            <a:off x="6954982" y="4829534"/>
            <a:ext cx="4795832" cy="12376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0"/>
              </a:spcAft>
              <a:buClr>
                <a:srgbClr val="000000"/>
              </a:buClr>
              <a:buSzTx/>
              <a:buFont typeface="Wingdings" panose="05000000000000000000"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350 live births among 317 women with ≥1 live birth </a:t>
            </a:r>
          </a:p>
          <a:p>
            <a:pPr marL="742950" marR="0" lvl="1" indent="-285750" algn="l" defTabSz="914400" rtl="0" eaLnBrk="1" fontAlgn="base" latinLnBrk="0" hangingPunct="1">
              <a:lnSpc>
                <a:spcPct val="90000"/>
              </a:lnSpc>
              <a:spcBef>
                <a:spcPts val="0"/>
              </a:spcBef>
              <a:spcAft>
                <a:spcPts val="0"/>
              </a:spcAft>
              <a:buClr>
                <a:srgbClr val="000000"/>
              </a:buClr>
              <a:buSzTx/>
              <a:buFont typeface="Arial" panose="020B0604020202020204" pitchFamily="34" charset="0"/>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62% of women reported breastfeeding</a:t>
            </a:r>
          </a:p>
          <a:p>
            <a:pPr marL="342900" marR="0" lvl="0" indent="-342900" algn="l" defTabSz="914400" rtl="0" eaLnBrk="1" fontAlgn="base" latinLnBrk="0" hangingPunct="1">
              <a:lnSpc>
                <a:spcPct val="90000"/>
              </a:lnSpc>
              <a:spcBef>
                <a:spcPts val="1000"/>
              </a:spcBef>
              <a:spcAft>
                <a:spcPts val="0"/>
              </a:spcAft>
              <a:buClr>
                <a:srgbClr val="000000"/>
              </a:buClr>
              <a:buSzTx/>
              <a:buFont typeface="Wingdings" panose="05000000000000000000"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335 singleton births, 15 sets of twins</a:t>
            </a:r>
          </a:p>
        </p:txBody>
      </p:sp>
    </p:spTree>
    <p:extLst>
      <p:ext uri="{BB962C8B-B14F-4D97-AF65-F5344CB8AC3E}">
        <p14:creationId xmlns:p14="http://schemas.microsoft.com/office/powerpoint/2010/main" val="2103525528"/>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2756793-2B17-7461-1310-F8A5D43DC72B}"/>
              </a:ext>
            </a:extLst>
          </p:cNvPr>
          <p:cNvSpPr>
            <a:spLocks noGrp="1"/>
          </p:cNvSpPr>
          <p:nvPr>
            <p:ph type="title"/>
          </p:nvPr>
        </p:nvSpPr>
        <p:spPr/>
        <p:txBody>
          <a:bodyPr/>
          <a:lstStyle/>
          <a:p>
            <a:r>
              <a:rPr lang="en-IN" dirty="0"/>
              <a:t>POSITIVE: Competing Risk Analysis of ET Resumption</a:t>
            </a:r>
          </a:p>
        </p:txBody>
      </p:sp>
      <p:sp>
        <p:nvSpPr>
          <p:cNvPr id="7" name="Content Placeholder 6">
            <a:extLst>
              <a:ext uri="{FF2B5EF4-FFF2-40B4-BE49-F238E27FC236}">
                <a16:creationId xmlns:a16="http://schemas.microsoft.com/office/drawing/2014/main" id="{BB0AD2D2-B945-8C6C-9FBC-2EECBCA0D237}"/>
              </a:ext>
            </a:extLst>
          </p:cNvPr>
          <p:cNvSpPr>
            <a:spLocks noGrp="1"/>
          </p:cNvSpPr>
          <p:nvPr>
            <p:ph sz="half" idx="2"/>
          </p:nvPr>
        </p:nvSpPr>
        <p:spPr/>
        <p:txBody>
          <a:bodyPr/>
          <a:lstStyle/>
          <a:p>
            <a:r>
              <a:rPr lang="en-IN" sz="2600" dirty="0"/>
              <a:t>Cumulative incidence at 48 mo</a:t>
            </a:r>
          </a:p>
          <a:p>
            <a:pPr lvl="1"/>
            <a:r>
              <a:rPr lang="en-IN" sz="2400" dirty="0"/>
              <a:t>8% experienced cancer recurrence/death prior to ET resumption</a:t>
            </a:r>
          </a:p>
          <a:p>
            <a:pPr lvl="1"/>
            <a:r>
              <a:rPr lang="en-IN" sz="2400" dirty="0"/>
              <a:t>76% resumed ET</a:t>
            </a:r>
          </a:p>
          <a:p>
            <a:pPr lvl="1"/>
            <a:r>
              <a:rPr lang="en-IN" sz="2400" dirty="0"/>
              <a:t>15% had not yet resumed ET </a:t>
            </a:r>
          </a:p>
          <a:p>
            <a:r>
              <a:rPr lang="en-IN" sz="2600" dirty="0"/>
              <a:t>79% of women who were disease free at 2 yr had not yet resumed ET, stating active or recent pregnancy, breastfeeding, or </a:t>
            </a:r>
            <a:br>
              <a:rPr lang="en-IN" sz="2600" dirty="0"/>
            </a:br>
            <a:r>
              <a:rPr lang="en-IN" sz="2600" dirty="0"/>
              <a:t>in pursuit of pregnancy</a:t>
            </a:r>
          </a:p>
        </p:txBody>
      </p:sp>
      <p:sp>
        <p:nvSpPr>
          <p:cNvPr id="8" name="Text Box 15">
            <a:extLst>
              <a:ext uri="{FF2B5EF4-FFF2-40B4-BE49-F238E27FC236}">
                <a16:creationId xmlns:a16="http://schemas.microsoft.com/office/drawing/2014/main" id="{A2004E3A-F3E5-B0DF-F81D-B5D38AC3111A}"/>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da-DK"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Partridge</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SABCS 2022. Abstr GS4-09.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TextBox 2">
            <a:extLst>
              <a:ext uri="{FF2B5EF4-FFF2-40B4-BE49-F238E27FC236}">
                <a16:creationId xmlns:a16="http://schemas.microsoft.com/office/drawing/2014/main" id="{28B55358-C8E1-0E3B-FE7C-DFD200B96E7E}"/>
              </a:ext>
            </a:extLst>
          </p:cNvPr>
          <p:cNvSpPr txBox="1"/>
          <p:nvPr/>
        </p:nvSpPr>
        <p:spPr bwMode="auto">
          <a:xfrm rot="16200000">
            <a:off x="-285825" y="3571994"/>
            <a:ext cx="27991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Cumulative Incidence of Event (%)</a:t>
            </a:r>
          </a:p>
        </p:txBody>
      </p:sp>
      <p:grpSp>
        <p:nvGrpSpPr>
          <p:cNvPr id="5" name="Group 4">
            <a:extLst>
              <a:ext uri="{FF2B5EF4-FFF2-40B4-BE49-F238E27FC236}">
                <a16:creationId xmlns:a16="http://schemas.microsoft.com/office/drawing/2014/main" id="{07C5BF9D-8EB8-753D-BF18-0F83FCA5D6A3}"/>
              </a:ext>
            </a:extLst>
          </p:cNvPr>
          <p:cNvGrpSpPr/>
          <p:nvPr/>
        </p:nvGrpSpPr>
        <p:grpSpPr>
          <a:xfrm>
            <a:off x="1323700" y="2113281"/>
            <a:ext cx="367408" cy="3444240"/>
            <a:chOff x="1039962" y="3105327"/>
            <a:chExt cx="367408" cy="2277562"/>
          </a:xfrm>
        </p:grpSpPr>
        <p:sp>
          <p:nvSpPr>
            <p:cNvPr id="9" name="TextBox 8">
              <a:extLst>
                <a:ext uri="{FF2B5EF4-FFF2-40B4-BE49-F238E27FC236}">
                  <a16:creationId xmlns:a16="http://schemas.microsoft.com/office/drawing/2014/main" id="{FCDE4FB1-5CB8-D355-83CE-1D486DE4C403}"/>
                </a:ext>
              </a:extLst>
            </p:cNvPr>
            <p:cNvSpPr txBox="1"/>
            <p:nvPr/>
          </p:nvSpPr>
          <p:spPr bwMode="auto">
            <a:xfrm>
              <a:off x="1039962" y="310532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10" name="TextBox 9">
              <a:extLst>
                <a:ext uri="{FF2B5EF4-FFF2-40B4-BE49-F238E27FC236}">
                  <a16:creationId xmlns:a16="http://schemas.microsoft.com/office/drawing/2014/main" id="{6B507F1E-E1D3-DD52-9052-E429AF0E141D}"/>
                </a:ext>
              </a:extLst>
            </p:cNvPr>
            <p:cNvSpPr txBox="1"/>
            <p:nvPr/>
          </p:nvSpPr>
          <p:spPr bwMode="auto">
            <a:xfrm>
              <a:off x="1039962" y="359017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11" name="TextBox 10">
              <a:extLst>
                <a:ext uri="{FF2B5EF4-FFF2-40B4-BE49-F238E27FC236}">
                  <a16:creationId xmlns:a16="http://schemas.microsoft.com/office/drawing/2014/main" id="{D502DBD9-9297-1582-DFAF-28ED4198A39F}"/>
                </a:ext>
              </a:extLst>
            </p:cNvPr>
            <p:cNvSpPr txBox="1"/>
            <p:nvPr/>
          </p:nvSpPr>
          <p:spPr bwMode="auto">
            <a:xfrm>
              <a:off x="1039962" y="409025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12" name="TextBox 11">
              <a:extLst>
                <a:ext uri="{FF2B5EF4-FFF2-40B4-BE49-F238E27FC236}">
                  <a16:creationId xmlns:a16="http://schemas.microsoft.com/office/drawing/2014/main" id="{7DA23505-03D6-82E6-04A4-D189D75080EC}"/>
                </a:ext>
              </a:extLst>
            </p:cNvPr>
            <p:cNvSpPr txBox="1"/>
            <p:nvPr/>
          </p:nvSpPr>
          <p:spPr bwMode="auto">
            <a:xfrm>
              <a:off x="1039962" y="457510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13" name="TextBox 12">
              <a:extLst>
                <a:ext uri="{FF2B5EF4-FFF2-40B4-BE49-F238E27FC236}">
                  <a16:creationId xmlns:a16="http://schemas.microsoft.com/office/drawing/2014/main" id="{F56A30AD-AD86-5625-EF85-755E37DCFD8B}"/>
                </a:ext>
              </a:extLst>
            </p:cNvPr>
            <p:cNvSpPr txBox="1"/>
            <p:nvPr/>
          </p:nvSpPr>
          <p:spPr bwMode="auto">
            <a:xfrm>
              <a:off x="1131333" y="507511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sp>
        <p:nvSpPr>
          <p:cNvPr id="14" name="TextBox 13">
            <a:extLst>
              <a:ext uri="{FF2B5EF4-FFF2-40B4-BE49-F238E27FC236}">
                <a16:creationId xmlns:a16="http://schemas.microsoft.com/office/drawing/2014/main" id="{B1DFEE15-799D-10A7-96B9-30B71E4DECD1}"/>
              </a:ext>
            </a:extLst>
          </p:cNvPr>
          <p:cNvSpPr txBox="1"/>
          <p:nvPr/>
        </p:nvSpPr>
        <p:spPr bwMode="auto">
          <a:xfrm>
            <a:off x="3557714" y="5447211"/>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15" name="Group 14">
            <a:extLst>
              <a:ext uri="{FF2B5EF4-FFF2-40B4-BE49-F238E27FC236}">
                <a16:creationId xmlns:a16="http://schemas.microsoft.com/office/drawing/2014/main" id="{AB539BE4-6460-E0B1-A71D-DCB6675DCB3B}"/>
              </a:ext>
            </a:extLst>
          </p:cNvPr>
          <p:cNvGrpSpPr/>
          <p:nvPr/>
        </p:nvGrpSpPr>
        <p:grpSpPr>
          <a:xfrm>
            <a:off x="1653229" y="5293799"/>
            <a:ext cx="4286139" cy="307777"/>
            <a:chOff x="1369491" y="5247022"/>
            <a:chExt cx="4286139" cy="307777"/>
          </a:xfrm>
        </p:grpSpPr>
        <p:sp>
          <p:nvSpPr>
            <p:cNvPr id="16" name="TextBox 15">
              <a:extLst>
                <a:ext uri="{FF2B5EF4-FFF2-40B4-BE49-F238E27FC236}">
                  <a16:creationId xmlns:a16="http://schemas.microsoft.com/office/drawing/2014/main" id="{6007D791-610F-56DA-F771-0905CDD0B86F}"/>
                </a:ext>
              </a:extLst>
            </p:cNvPr>
            <p:cNvSpPr txBox="1"/>
            <p:nvPr/>
          </p:nvSpPr>
          <p:spPr bwMode="auto">
            <a:xfrm>
              <a:off x="1369491" y="5247022"/>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17" name="TextBox 16">
              <a:extLst>
                <a:ext uri="{FF2B5EF4-FFF2-40B4-BE49-F238E27FC236}">
                  <a16:creationId xmlns:a16="http://schemas.microsoft.com/office/drawing/2014/main" id="{647CDFBB-B1B5-4EBA-E79C-E050D401D87A}"/>
                </a:ext>
              </a:extLst>
            </p:cNvPr>
            <p:cNvSpPr txBox="1"/>
            <p:nvPr/>
          </p:nvSpPr>
          <p:spPr bwMode="auto">
            <a:xfrm>
              <a:off x="2314910"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18" name="TextBox 17">
              <a:extLst>
                <a:ext uri="{FF2B5EF4-FFF2-40B4-BE49-F238E27FC236}">
                  <a16:creationId xmlns:a16="http://schemas.microsoft.com/office/drawing/2014/main" id="{C4C600AA-B820-1536-77EE-880E0B060B80}"/>
                </a:ext>
              </a:extLst>
            </p:cNvPr>
            <p:cNvSpPr txBox="1"/>
            <p:nvPr/>
          </p:nvSpPr>
          <p:spPr bwMode="auto">
            <a:xfrm>
              <a:off x="3306014"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19" name="TextBox 18">
              <a:extLst>
                <a:ext uri="{FF2B5EF4-FFF2-40B4-BE49-F238E27FC236}">
                  <a16:creationId xmlns:a16="http://schemas.microsoft.com/office/drawing/2014/main" id="{0C5724B0-3A1F-5791-EB70-0F699FF86D7D}"/>
                </a:ext>
              </a:extLst>
            </p:cNvPr>
            <p:cNvSpPr txBox="1"/>
            <p:nvPr/>
          </p:nvSpPr>
          <p:spPr bwMode="auto">
            <a:xfrm>
              <a:off x="4297118"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20" name="TextBox 19">
              <a:extLst>
                <a:ext uri="{FF2B5EF4-FFF2-40B4-BE49-F238E27FC236}">
                  <a16:creationId xmlns:a16="http://schemas.microsoft.com/office/drawing/2014/main" id="{0C45E735-9739-5AF3-482E-B7A48EFB34C4}"/>
                </a:ext>
              </a:extLst>
            </p:cNvPr>
            <p:cNvSpPr txBox="1"/>
            <p:nvPr/>
          </p:nvSpPr>
          <p:spPr bwMode="auto">
            <a:xfrm>
              <a:off x="5288222"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grpSp>
      <p:sp>
        <p:nvSpPr>
          <p:cNvPr id="21" name="Freeform: Shape 20">
            <a:extLst>
              <a:ext uri="{FF2B5EF4-FFF2-40B4-BE49-F238E27FC236}">
                <a16:creationId xmlns:a16="http://schemas.microsoft.com/office/drawing/2014/main" id="{3B545BCB-AA71-4627-2121-3CA2E8EF9688}"/>
              </a:ext>
            </a:extLst>
          </p:cNvPr>
          <p:cNvSpPr/>
          <p:nvPr/>
        </p:nvSpPr>
        <p:spPr bwMode="auto">
          <a:xfrm>
            <a:off x="1702310" y="2221962"/>
            <a:ext cx="4210068" cy="3056595"/>
          </a:xfrm>
          <a:custGeom>
            <a:avLst/>
            <a:gdLst>
              <a:gd name="connsiteX0" fmla="*/ 0 w 4175760"/>
              <a:gd name="connsiteY0" fmla="*/ 0 h 2966720"/>
              <a:gd name="connsiteX1" fmla="*/ 0 w 4175760"/>
              <a:gd name="connsiteY1" fmla="*/ 2966720 h 2966720"/>
              <a:gd name="connsiteX2" fmla="*/ 4175760 w 4175760"/>
              <a:gd name="connsiteY2" fmla="*/ 2966720 h 2966720"/>
            </a:gdLst>
            <a:ahLst/>
            <a:cxnLst>
              <a:cxn ang="0">
                <a:pos x="connsiteX0" y="connsiteY0"/>
              </a:cxn>
              <a:cxn ang="0">
                <a:pos x="connsiteX1" y="connsiteY1"/>
              </a:cxn>
              <a:cxn ang="0">
                <a:pos x="connsiteX2" y="connsiteY2"/>
              </a:cxn>
            </a:cxnLst>
            <a:rect l="l" t="t" r="r" b="b"/>
            <a:pathLst>
              <a:path w="4175760" h="2966720">
                <a:moveTo>
                  <a:pt x="0" y="0"/>
                </a:moveTo>
                <a:lnTo>
                  <a:pt x="0" y="2966720"/>
                </a:lnTo>
                <a:lnTo>
                  <a:pt x="4175760" y="296672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22" name="Group 21">
            <a:extLst>
              <a:ext uri="{FF2B5EF4-FFF2-40B4-BE49-F238E27FC236}">
                <a16:creationId xmlns:a16="http://schemas.microsoft.com/office/drawing/2014/main" id="{2B47FB80-A097-4F93-64F4-DE518D24F4D8}"/>
              </a:ext>
            </a:extLst>
          </p:cNvPr>
          <p:cNvGrpSpPr/>
          <p:nvPr/>
        </p:nvGrpSpPr>
        <p:grpSpPr>
          <a:xfrm>
            <a:off x="1611006" y="2275841"/>
            <a:ext cx="91076" cy="2951480"/>
            <a:chOff x="1049000" y="3261360"/>
            <a:chExt cx="716740" cy="1965960"/>
          </a:xfrm>
        </p:grpSpPr>
        <p:cxnSp>
          <p:nvCxnSpPr>
            <p:cNvPr id="23" name="Straight Connector 22">
              <a:extLst>
                <a:ext uri="{FF2B5EF4-FFF2-40B4-BE49-F238E27FC236}">
                  <a16:creationId xmlns:a16="http://schemas.microsoft.com/office/drawing/2014/main" id="{04F42EA7-A28A-C516-9F08-6AA26ACBDF5D}"/>
                </a:ext>
              </a:extLst>
            </p:cNvPr>
            <p:cNvCxnSpPr>
              <a:cxnSpLocks/>
            </p:cNvCxnSpPr>
            <p:nvPr/>
          </p:nvCxnSpPr>
          <p:spPr bwMode="auto">
            <a:xfrm>
              <a:off x="1049000" y="326136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7FDC4BC9-3696-2FB6-8424-932C6ACF4C70}"/>
                </a:ext>
              </a:extLst>
            </p:cNvPr>
            <p:cNvCxnSpPr>
              <a:cxnSpLocks/>
            </p:cNvCxnSpPr>
            <p:nvPr/>
          </p:nvCxnSpPr>
          <p:spPr bwMode="auto">
            <a:xfrm>
              <a:off x="1049000" y="3754129"/>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08AA1CF6-4A33-FC9E-CC7E-983AA052685E}"/>
                </a:ext>
              </a:extLst>
            </p:cNvPr>
            <p:cNvCxnSpPr>
              <a:cxnSpLocks/>
            </p:cNvCxnSpPr>
            <p:nvPr/>
          </p:nvCxnSpPr>
          <p:spPr bwMode="auto">
            <a:xfrm>
              <a:off x="1049000" y="4255335"/>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3888DFD3-5B39-0A6C-3B02-409D4BA6BD72}"/>
                </a:ext>
              </a:extLst>
            </p:cNvPr>
            <p:cNvCxnSpPr>
              <a:cxnSpLocks/>
            </p:cNvCxnSpPr>
            <p:nvPr/>
          </p:nvCxnSpPr>
          <p:spPr bwMode="auto">
            <a:xfrm>
              <a:off x="1049000" y="4744702"/>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E7870023-239B-3AD6-72DA-4DFE2F5A9FB6}"/>
                </a:ext>
              </a:extLst>
            </p:cNvPr>
            <p:cNvCxnSpPr>
              <a:cxnSpLocks/>
            </p:cNvCxnSpPr>
            <p:nvPr/>
          </p:nvCxnSpPr>
          <p:spPr bwMode="auto">
            <a:xfrm>
              <a:off x="1049000" y="5227320"/>
              <a:ext cx="7167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28" name="Group 27">
            <a:extLst>
              <a:ext uri="{FF2B5EF4-FFF2-40B4-BE49-F238E27FC236}">
                <a16:creationId xmlns:a16="http://schemas.microsoft.com/office/drawing/2014/main" id="{A7637348-57B0-4BF1-E34E-4E1B574A1C29}"/>
              </a:ext>
            </a:extLst>
          </p:cNvPr>
          <p:cNvGrpSpPr/>
          <p:nvPr/>
        </p:nvGrpSpPr>
        <p:grpSpPr>
          <a:xfrm rot="5400000">
            <a:off x="3720342" y="3335036"/>
            <a:ext cx="96523" cy="3962374"/>
            <a:chOff x="1049000" y="3261360"/>
            <a:chExt cx="716740" cy="1965960"/>
          </a:xfrm>
        </p:grpSpPr>
        <p:cxnSp>
          <p:nvCxnSpPr>
            <p:cNvPr id="29" name="Straight Connector 28">
              <a:extLst>
                <a:ext uri="{FF2B5EF4-FFF2-40B4-BE49-F238E27FC236}">
                  <a16:creationId xmlns:a16="http://schemas.microsoft.com/office/drawing/2014/main" id="{8B4CDD51-BAEB-0E2E-81DE-4BD5F2819B4F}"/>
                </a:ext>
              </a:extLst>
            </p:cNvPr>
            <p:cNvCxnSpPr>
              <a:cxnSpLocks/>
            </p:cNvCxnSpPr>
            <p:nvPr/>
          </p:nvCxnSpPr>
          <p:spPr bwMode="auto">
            <a:xfrm>
              <a:off x="1049000" y="326136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E64E17B1-A05B-5E84-C716-31E1A79C81A9}"/>
                </a:ext>
              </a:extLst>
            </p:cNvPr>
            <p:cNvCxnSpPr>
              <a:cxnSpLocks/>
            </p:cNvCxnSpPr>
            <p:nvPr/>
          </p:nvCxnSpPr>
          <p:spPr bwMode="auto">
            <a:xfrm>
              <a:off x="1049000" y="3751677"/>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8C2C1857-6A95-B776-6880-594E1D490FA2}"/>
                </a:ext>
              </a:extLst>
            </p:cNvPr>
            <p:cNvCxnSpPr>
              <a:cxnSpLocks/>
            </p:cNvCxnSpPr>
            <p:nvPr/>
          </p:nvCxnSpPr>
          <p:spPr bwMode="auto">
            <a:xfrm>
              <a:off x="1049000" y="424180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139F56FB-450D-3DDA-812C-3D31957C8AB5}"/>
                </a:ext>
              </a:extLst>
            </p:cNvPr>
            <p:cNvCxnSpPr>
              <a:cxnSpLocks/>
            </p:cNvCxnSpPr>
            <p:nvPr/>
          </p:nvCxnSpPr>
          <p:spPr bwMode="auto">
            <a:xfrm>
              <a:off x="1049000" y="4724400"/>
              <a:ext cx="716740"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AB422AE4-89CE-7AB1-3219-4EF47A25FA6F}"/>
                </a:ext>
              </a:extLst>
            </p:cNvPr>
            <p:cNvCxnSpPr>
              <a:cxnSpLocks/>
            </p:cNvCxnSpPr>
            <p:nvPr/>
          </p:nvCxnSpPr>
          <p:spPr bwMode="auto">
            <a:xfrm>
              <a:off x="1049000" y="5227320"/>
              <a:ext cx="7167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34" name="Group 33">
            <a:extLst>
              <a:ext uri="{FF2B5EF4-FFF2-40B4-BE49-F238E27FC236}">
                <a16:creationId xmlns:a16="http://schemas.microsoft.com/office/drawing/2014/main" id="{21D4235A-1587-0359-9164-1D02275B8832}"/>
              </a:ext>
            </a:extLst>
          </p:cNvPr>
          <p:cNvGrpSpPr/>
          <p:nvPr/>
        </p:nvGrpSpPr>
        <p:grpSpPr>
          <a:xfrm>
            <a:off x="1807736" y="2234997"/>
            <a:ext cx="2413002" cy="954107"/>
            <a:chOff x="1523998" y="2843717"/>
            <a:chExt cx="2413002" cy="954107"/>
          </a:xfrm>
        </p:grpSpPr>
        <p:sp>
          <p:nvSpPr>
            <p:cNvPr id="35" name="TextBox 34">
              <a:extLst>
                <a:ext uri="{FF2B5EF4-FFF2-40B4-BE49-F238E27FC236}">
                  <a16:creationId xmlns:a16="http://schemas.microsoft.com/office/drawing/2014/main" id="{FFABD11A-1E67-4166-2E7C-D5E9D779399D}"/>
                </a:ext>
              </a:extLst>
            </p:cNvPr>
            <p:cNvSpPr txBox="1"/>
            <p:nvPr/>
          </p:nvSpPr>
          <p:spPr bwMode="auto">
            <a:xfrm>
              <a:off x="1853268" y="2843717"/>
              <a:ext cx="208373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Resumed ET</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Cancer prior to ET</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Death (w/o recurrence) prior to resumption of ET</a:t>
              </a:r>
            </a:p>
          </p:txBody>
        </p:sp>
        <p:cxnSp>
          <p:nvCxnSpPr>
            <p:cNvPr id="36" name="Straight Connector 35">
              <a:extLst>
                <a:ext uri="{FF2B5EF4-FFF2-40B4-BE49-F238E27FC236}">
                  <a16:creationId xmlns:a16="http://schemas.microsoft.com/office/drawing/2014/main" id="{62C609D2-AAE0-2BEC-FBAB-230F21756E0D}"/>
                </a:ext>
              </a:extLst>
            </p:cNvPr>
            <p:cNvCxnSpPr/>
            <p:nvPr/>
          </p:nvCxnSpPr>
          <p:spPr bwMode="auto">
            <a:xfrm>
              <a:off x="1523998" y="2997605"/>
              <a:ext cx="386080" cy="0"/>
            </a:xfrm>
            <a:prstGeom prst="line">
              <a:avLst/>
            </a:prstGeom>
            <a:noFill/>
            <a:ln w="28575" cap="flat" cmpd="sng" algn="ctr">
              <a:solidFill>
                <a:schemeClr val="accent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098DF5C4-32D2-7F9E-C445-80EBAE345F42}"/>
                </a:ext>
              </a:extLst>
            </p:cNvPr>
            <p:cNvCxnSpPr/>
            <p:nvPr/>
          </p:nvCxnSpPr>
          <p:spPr bwMode="auto">
            <a:xfrm>
              <a:off x="1523998" y="3209273"/>
              <a:ext cx="386080" cy="0"/>
            </a:xfrm>
            <a:prstGeom prst="line">
              <a:avLst/>
            </a:prstGeom>
            <a:noFill/>
            <a:ln w="28575" cap="flat" cmpd="sng" algn="ctr">
              <a:solidFill>
                <a:schemeClr val="accent3"/>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877E9AD1-2A1F-E60F-6F35-BDF45E4A5954}"/>
                </a:ext>
              </a:extLst>
            </p:cNvPr>
            <p:cNvCxnSpPr/>
            <p:nvPr/>
          </p:nvCxnSpPr>
          <p:spPr bwMode="auto">
            <a:xfrm>
              <a:off x="1523998" y="3429000"/>
              <a:ext cx="386080" cy="0"/>
            </a:xfrm>
            <a:prstGeom prst="line">
              <a:avLst/>
            </a:prstGeom>
            <a:noFill/>
            <a:ln w="28575" cap="flat" cmpd="sng" algn="ctr">
              <a:solidFill>
                <a:schemeClr val="accent4"/>
              </a:solidFill>
              <a:prstDash val="solid"/>
              <a:round/>
              <a:headEnd type="none" w="med" len="med"/>
              <a:tailEnd type="none" w="med" len="med"/>
            </a:ln>
            <a:effectLst/>
          </p:spPr>
        </p:cxnSp>
      </p:grpSp>
      <p:sp>
        <p:nvSpPr>
          <p:cNvPr id="39" name="Freeform: Shape 38">
            <a:extLst>
              <a:ext uri="{FF2B5EF4-FFF2-40B4-BE49-F238E27FC236}">
                <a16:creationId xmlns:a16="http://schemas.microsoft.com/office/drawing/2014/main" id="{7B5F5F8F-0AD9-FB34-0627-28891F40038E}"/>
              </a:ext>
            </a:extLst>
          </p:cNvPr>
          <p:cNvSpPr/>
          <p:nvPr/>
        </p:nvSpPr>
        <p:spPr bwMode="auto">
          <a:xfrm>
            <a:off x="1795037" y="4922838"/>
            <a:ext cx="4097337" cy="290513"/>
          </a:xfrm>
          <a:custGeom>
            <a:avLst/>
            <a:gdLst>
              <a:gd name="connsiteX0" fmla="*/ 0 w 4102100"/>
              <a:gd name="connsiteY0" fmla="*/ 295275 h 295275"/>
              <a:gd name="connsiteX1" fmla="*/ 311150 w 4102100"/>
              <a:gd name="connsiteY1" fmla="*/ 295275 h 295275"/>
              <a:gd name="connsiteX2" fmla="*/ 333375 w 4102100"/>
              <a:gd name="connsiteY2" fmla="*/ 273050 h 295275"/>
              <a:gd name="connsiteX3" fmla="*/ 352425 w 4102100"/>
              <a:gd name="connsiteY3" fmla="*/ 273050 h 295275"/>
              <a:gd name="connsiteX4" fmla="*/ 365125 w 4102100"/>
              <a:gd name="connsiteY4" fmla="*/ 260350 h 295275"/>
              <a:gd name="connsiteX5" fmla="*/ 476250 w 4102100"/>
              <a:gd name="connsiteY5" fmla="*/ 260350 h 295275"/>
              <a:gd name="connsiteX6" fmla="*/ 488950 w 4102100"/>
              <a:gd name="connsiteY6" fmla="*/ 247650 h 295275"/>
              <a:gd name="connsiteX7" fmla="*/ 600075 w 4102100"/>
              <a:gd name="connsiteY7" fmla="*/ 247650 h 295275"/>
              <a:gd name="connsiteX8" fmla="*/ 615950 w 4102100"/>
              <a:gd name="connsiteY8" fmla="*/ 231775 h 295275"/>
              <a:gd name="connsiteX9" fmla="*/ 762000 w 4102100"/>
              <a:gd name="connsiteY9" fmla="*/ 231775 h 295275"/>
              <a:gd name="connsiteX10" fmla="*/ 762000 w 4102100"/>
              <a:gd name="connsiteY10" fmla="*/ 231775 h 295275"/>
              <a:gd name="connsiteX11" fmla="*/ 762000 w 4102100"/>
              <a:gd name="connsiteY11" fmla="*/ 206375 h 295275"/>
              <a:gd name="connsiteX12" fmla="*/ 812800 w 4102100"/>
              <a:gd name="connsiteY12" fmla="*/ 206375 h 295275"/>
              <a:gd name="connsiteX13" fmla="*/ 939800 w 4102100"/>
              <a:gd name="connsiteY13" fmla="*/ 174625 h 295275"/>
              <a:gd name="connsiteX14" fmla="*/ 955675 w 4102100"/>
              <a:gd name="connsiteY14" fmla="*/ 171450 h 295275"/>
              <a:gd name="connsiteX15" fmla="*/ 993775 w 4102100"/>
              <a:gd name="connsiteY15" fmla="*/ 161925 h 295275"/>
              <a:gd name="connsiteX16" fmla="*/ 1143000 w 4102100"/>
              <a:gd name="connsiteY16" fmla="*/ 152400 h 295275"/>
              <a:gd name="connsiteX17" fmla="*/ 1168400 w 4102100"/>
              <a:gd name="connsiteY17" fmla="*/ 136525 h 295275"/>
              <a:gd name="connsiteX18" fmla="*/ 1289050 w 4102100"/>
              <a:gd name="connsiteY18" fmla="*/ 142875 h 295275"/>
              <a:gd name="connsiteX19" fmla="*/ 1285875 w 4102100"/>
              <a:gd name="connsiteY19" fmla="*/ 107950 h 295275"/>
              <a:gd name="connsiteX20" fmla="*/ 1333500 w 4102100"/>
              <a:gd name="connsiteY20" fmla="*/ 114300 h 295275"/>
              <a:gd name="connsiteX21" fmla="*/ 1327150 w 4102100"/>
              <a:gd name="connsiteY21" fmla="*/ 101600 h 295275"/>
              <a:gd name="connsiteX22" fmla="*/ 1390650 w 4102100"/>
              <a:gd name="connsiteY22" fmla="*/ 101600 h 295275"/>
              <a:gd name="connsiteX23" fmla="*/ 1412875 w 4102100"/>
              <a:gd name="connsiteY23" fmla="*/ 85725 h 295275"/>
              <a:gd name="connsiteX24" fmla="*/ 1539875 w 4102100"/>
              <a:gd name="connsiteY24" fmla="*/ 85725 h 295275"/>
              <a:gd name="connsiteX25" fmla="*/ 1568450 w 4102100"/>
              <a:gd name="connsiteY25" fmla="*/ 60325 h 295275"/>
              <a:gd name="connsiteX26" fmla="*/ 1873250 w 4102100"/>
              <a:gd name="connsiteY26" fmla="*/ 53975 h 295275"/>
              <a:gd name="connsiteX27" fmla="*/ 1898650 w 4102100"/>
              <a:gd name="connsiteY27" fmla="*/ 34925 h 295275"/>
              <a:gd name="connsiteX28" fmla="*/ 2063750 w 4102100"/>
              <a:gd name="connsiteY28" fmla="*/ 47625 h 295275"/>
              <a:gd name="connsiteX29" fmla="*/ 2082800 w 4102100"/>
              <a:gd name="connsiteY29" fmla="*/ 31750 h 295275"/>
              <a:gd name="connsiteX30" fmla="*/ 2333625 w 4102100"/>
              <a:gd name="connsiteY30" fmla="*/ 31750 h 295275"/>
              <a:gd name="connsiteX31" fmla="*/ 2343150 w 4102100"/>
              <a:gd name="connsiteY31" fmla="*/ 22225 h 295275"/>
              <a:gd name="connsiteX32" fmla="*/ 2447925 w 4102100"/>
              <a:gd name="connsiteY32" fmla="*/ 22225 h 295275"/>
              <a:gd name="connsiteX33" fmla="*/ 2460625 w 4102100"/>
              <a:gd name="connsiteY33" fmla="*/ 9525 h 295275"/>
              <a:gd name="connsiteX34" fmla="*/ 2838450 w 4102100"/>
              <a:gd name="connsiteY34" fmla="*/ 9525 h 295275"/>
              <a:gd name="connsiteX35" fmla="*/ 2857500 w 4102100"/>
              <a:gd name="connsiteY35" fmla="*/ 0 h 295275"/>
              <a:gd name="connsiteX36" fmla="*/ 4102100 w 4102100"/>
              <a:gd name="connsiteY36" fmla="*/ 0 h 295275"/>
              <a:gd name="connsiteX0" fmla="*/ 0 w 4102100"/>
              <a:gd name="connsiteY0" fmla="*/ 295275 h 295275"/>
              <a:gd name="connsiteX1" fmla="*/ 311150 w 4102100"/>
              <a:gd name="connsiteY1" fmla="*/ 295275 h 295275"/>
              <a:gd name="connsiteX2" fmla="*/ 333375 w 4102100"/>
              <a:gd name="connsiteY2" fmla="*/ 273050 h 295275"/>
              <a:gd name="connsiteX3" fmla="*/ 352425 w 4102100"/>
              <a:gd name="connsiteY3" fmla="*/ 273050 h 295275"/>
              <a:gd name="connsiteX4" fmla="*/ 365125 w 4102100"/>
              <a:gd name="connsiteY4" fmla="*/ 260350 h 295275"/>
              <a:gd name="connsiteX5" fmla="*/ 476250 w 4102100"/>
              <a:gd name="connsiteY5" fmla="*/ 260350 h 295275"/>
              <a:gd name="connsiteX6" fmla="*/ 488950 w 4102100"/>
              <a:gd name="connsiteY6" fmla="*/ 247650 h 295275"/>
              <a:gd name="connsiteX7" fmla="*/ 600075 w 4102100"/>
              <a:gd name="connsiteY7" fmla="*/ 247650 h 295275"/>
              <a:gd name="connsiteX8" fmla="*/ 615950 w 4102100"/>
              <a:gd name="connsiteY8" fmla="*/ 231775 h 295275"/>
              <a:gd name="connsiteX9" fmla="*/ 762000 w 4102100"/>
              <a:gd name="connsiteY9" fmla="*/ 231775 h 295275"/>
              <a:gd name="connsiteX10" fmla="*/ 762000 w 4102100"/>
              <a:gd name="connsiteY10" fmla="*/ 231775 h 295275"/>
              <a:gd name="connsiteX11" fmla="*/ 762000 w 4102100"/>
              <a:gd name="connsiteY11" fmla="*/ 206375 h 295275"/>
              <a:gd name="connsiteX12" fmla="*/ 812800 w 4102100"/>
              <a:gd name="connsiteY12" fmla="*/ 206375 h 295275"/>
              <a:gd name="connsiteX13" fmla="*/ 939800 w 4102100"/>
              <a:gd name="connsiteY13" fmla="*/ 174625 h 295275"/>
              <a:gd name="connsiteX14" fmla="*/ 955675 w 4102100"/>
              <a:gd name="connsiteY14" fmla="*/ 171450 h 295275"/>
              <a:gd name="connsiteX15" fmla="*/ 993775 w 4102100"/>
              <a:gd name="connsiteY15" fmla="*/ 161925 h 295275"/>
              <a:gd name="connsiteX16" fmla="*/ 1143000 w 4102100"/>
              <a:gd name="connsiteY16" fmla="*/ 152400 h 295275"/>
              <a:gd name="connsiteX17" fmla="*/ 1168400 w 4102100"/>
              <a:gd name="connsiteY17" fmla="*/ 136525 h 295275"/>
              <a:gd name="connsiteX18" fmla="*/ 1289050 w 4102100"/>
              <a:gd name="connsiteY18" fmla="*/ 142875 h 295275"/>
              <a:gd name="connsiteX19" fmla="*/ 1285875 w 4102100"/>
              <a:gd name="connsiteY19" fmla="*/ 107950 h 295275"/>
              <a:gd name="connsiteX20" fmla="*/ 1333500 w 4102100"/>
              <a:gd name="connsiteY20" fmla="*/ 114300 h 295275"/>
              <a:gd name="connsiteX21" fmla="*/ 1327150 w 4102100"/>
              <a:gd name="connsiteY21" fmla="*/ 101600 h 295275"/>
              <a:gd name="connsiteX22" fmla="*/ 1390650 w 4102100"/>
              <a:gd name="connsiteY22" fmla="*/ 101600 h 295275"/>
              <a:gd name="connsiteX23" fmla="*/ 1412875 w 4102100"/>
              <a:gd name="connsiteY23" fmla="*/ 85725 h 295275"/>
              <a:gd name="connsiteX24" fmla="*/ 1539875 w 4102100"/>
              <a:gd name="connsiteY24" fmla="*/ 85725 h 295275"/>
              <a:gd name="connsiteX25" fmla="*/ 1568450 w 4102100"/>
              <a:gd name="connsiteY25" fmla="*/ 60325 h 295275"/>
              <a:gd name="connsiteX26" fmla="*/ 1873250 w 4102100"/>
              <a:gd name="connsiteY26" fmla="*/ 53975 h 295275"/>
              <a:gd name="connsiteX27" fmla="*/ 1895475 w 4102100"/>
              <a:gd name="connsiteY27" fmla="*/ 47625 h 295275"/>
              <a:gd name="connsiteX28" fmla="*/ 2063750 w 4102100"/>
              <a:gd name="connsiteY28" fmla="*/ 47625 h 295275"/>
              <a:gd name="connsiteX29" fmla="*/ 2082800 w 4102100"/>
              <a:gd name="connsiteY29" fmla="*/ 31750 h 295275"/>
              <a:gd name="connsiteX30" fmla="*/ 2333625 w 4102100"/>
              <a:gd name="connsiteY30" fmla="*/ 31750 h 295275"/>
              <a:gd name="connsiteX31" fmla="*/ 2343150 w 4102100"/>
              <a:gd name="connsiteY31" fmla="*/ 22225 h 295275"/>
              <a:gd name="connsiteX32" fmla="*/ 2447925 w 4102100"/>
              <a:gd name="connsiteY32" fmla="*/ 22225 h 295275"/>
              <a:gd name="connsiteX33" fmla="*/ 2460625 w 4102100"/>
              <a:gd name="connsiteY33" fmla="*/ 9525 h 295275"/>
              <a:gd name="connsiteX34" fmla="*/ 2838450 w 4102100"/>
              <a:gd name="connsiteY34" fmla="*/ 9525 h 295275"/>
              <a:gd name="connsiteX35" fmla="*/ 2857500 w 4102100"/>
              <a:gd name="connsiteY35" fmla="*/ 0 h 295275"/>
              <a:gd name="connsiteX36" fmla="*/ 4102100 w 4102100"/>
              <a:gd name="connsiteY36" fmla="*/ 0 h 295275"/>
              <a:gd name="connsiteX0" fmla="*/ 0 w 4102100"/>
              <a:gd name="connsiteY0" fmla="*/ 295275 h 295275"/>
              <a:gd name="connsiteX1" fmla="*/ 311150 w 4102100"/>
              <a:gd name="connsiteY1" fmla="*/ 295275 h 295275"/>
              <a:gd name="connsiteX2" fmla="*/ 333375 w 4102100"/>
              <a:gd name="connsiteY2" fmla="*/ 273050 h 295275"/>
              <a:gd name="connsiteX3" fmla="*/ 352425 w 4102100"/>
              <a:gd name="connsiteY3" fmla="*/ 273050 h 295275"/>
              <a:gd name="connsiteX4" fmla="*/ 365125 w 4102100"/>
              <a:gd name="connsiteY4" fmla="*/ 260350 h 295275"/>
              <a:gd name="connsiteX5" fmla="*/ 476250 w 4102100"/>
              <a:gd name="connsiteY5" fmla="*/ 260350 h 295275"/>
              <a:gd name="connsiteX6" fmla="*/ 488950 w 4102100"/>
              <a:gd name="connsiteY6" fmla="*/ 247650 h 295275"/>
              <a:gd name="connsiteX7" fmla="*/ 600075 w 4102100"/>
              <a:gd name="connsiteY7" fmla="*/ 247650 h 295275"/>
              <a:gd name="connsiteX8" fmla="*/ 615950 w 4102100"/>
              <a:gd name="connsiteY8" fmla="*/ 231775 h 295275"/>
              <a:gd name="connsiteX9" fmla="*/ 762000 w 4102100"/>
              <a:gd name="connsiteY9" fmla="*/ 231775 h 295275"/>
              <a:gd name="connsiteX10" fmla="*/ 762000 w 4102100"/>
              <a:gd name="connsiteY10" fmla="*/ 231775 h 295275"/>
              <a:gd name="connsiteX11" fmla="*/ 762000 w 4102100"/>
              <a:gd name="connsiteY11" fmla="*/ 206375 h 295275"/>
              <a:gd name="connsiteX12" fmla="*/ 812800 w 4102100"/>
              <a:gd name="connsiteY12" fmla="*/ 206375 h 295275"/>
              <a:gd name="connsiteX13" fmla="*/ 939800 w 4102100"/>
              <a:gd name="connsiteY13" fmla="*/ 174625 h 295275"/>
              <a:gd name="connsiteX14" fmla="*/ 955675 w 4102100"/>
              <a:gd name="connsiteY14" fmla="*/ 171450 h 295275"/>
              <a:gd name="connsiteX15" fmla="*/ 993775 w 4102100"/>
              <a:gd name="connsiteY15" fmla="*/ 161925 h 295275"/>
              <a:gd name="connsiteX16" fmla="*/ 1143000 w 4102100"/>
              <a:gd name="connsiteY16" fmla="*/ 152400 h 295275"/>
              <a:gd name="connsiteX17" fmla="*/ 1168400 w 4102100"/>
              <a:gd name="connsiteY17" fmla="*/ 136525 h 295275"/>
              <a:gd name="connsiteX18" fmla="*/ 1289050 w 4102100"/>
              <a:gd name="connsiteY18" fmla="*/ 142875 h 295275"/>
              <a:gd name="connsiteX19" fmla="*/ 1285875 w 4102100"/>
              <a:gd name="connsiteY19" fmla="*/ 107950 h 295275"/>
              <a:gd name="connsiteX20" fmla="*/ 1333500 w 4102100"/>
              <a:gd name="connsiteY20" fmla="*/ 114300 h 295275"/>
              <a:gd name="connsiteX21" fmla="*/ 1327150 w 4102100"/>
              <a:gd name="connsiteY21" fmla="*/ 101600 h 295275"/>
              <a:gd name="connsiteX22" fmla="*/ 1390650 w 4102100"/>
              <a:gd name="connsiteY22" fmla="*/ 101600 h 295275"/>
              <a:gd name="connsiteX23" fmla="*/ 1412875 w 4102100"/>
              <a:gd name="connsiteY23" fmla="*/ 85725 h 295275"/>
              <a:gd name="connsiteX24" fmla="*/ 1539875 w 4102100"/>
              <a:gd name="connsiteY24" fmla="*/ 85725 h 295275"/>
              <a:gd name="connsiteX25" fmla="*/ 1568450 w 4102100"/>
              <a:gd name="connsiteY25" fmla="*/ 60325 h 295275"/>
              <a:gd name="connsiteX26" fmla="*/ 1873250 w 4102100"/>
              <a:gd name="connsiteY26" fmla="*/ 53975 h 295275"/>
              <a:gd name="connsiteX27" fmla="*/ 1895475 w 4102100"/>
              <a:gd name="connsiteY27" fmla="*/ 47625 h 295275"/>
              <a:gd name="connsiteX28" fmla="*/ 2063750 w 4102100"/>
              <a:gd name="connsiteY28" fmla="*/ 47625 h 295275"/>
              <a:gd name="connsiteX29" fmla="*/ 2082800 w 4102100"/>
              <a:gd name="connsiteY29" fmla="*/ 31750 h 295275"/>
              <a:gd name="connsiteX30" fmla="*/ 2333625 w 4102100"/>
              <a:gd name="connsiteY30" fmla="*/ 31750 h 295275"/>
              <a:gd name="connsiteX31" fmla="*/ 2343150 w 4102100"/>
              <a:gd name="connsiteY31" fmla="*/ 22225 h 295275"/>
              <a:gd name="connsiteX32" fmla="*/ 2447925 w 4102100"/>
              <a:gd name="connsiteY32" fmla="*/ 22225 h 295275"/>
              <a:gd name="connsiteX33" fmla="*/ 2454275 w 4102100"/>
              <a:gd name="connsiteY33" fmla="*/ 14288 h 295275"/>
              <a:gd name="connsiteX34" fmla="*/ 2838450 w 4102100"/>
              <a:gd name="connsiteY34" fmla="*/ 9525 h 295275"/>
              <a:gd name="connsiteX35" fmla="*/ 2857500 w 4102100"/>
              <a:gd name="connsiteY35" fmla="*/ 0 h 295275"/>
              <a:gd name="connsiteX36" fmla="*/ 4102100 w 4102100"/>
              <a:gd name="connsiteY36" fmla="*/ 0 h 295275"/>
              <a:gd name="connsiteX0" fmla="*/ 0 w 4102100"/>
              <a:gd name="connsiteY0" fmla="*/ 295275 h 295275"/>
              <a:gd name="connsiteX1" fmla="*/ 311150 w 4102100"/>
              <a:gd name="connsiteY1" fmla="*/ 295275 h 295275"/>
              <a:gd name="connsiteX2" fmla="*/ 333375 w 4102100"/>
              <a:gd name="connsiteY2" fmla="*/ 273050 h 295275"/>
              <a:gd name="connsiteX3" fmla="*/ 352425 w 4102100"/>
              <a:gd name="connsiteY3" fmla="*/ 273050 h 295275"/>
              <a:gd name="connsiteX4" fmla="*/ 365125 w 4102100"/>
              <a:gd name="connsiteY4" fmla="*/ 260350 h 295275"/>
              <a:gd name="connsiteX5" fmla="*/ 476250 w 4102100"/>
              <a:gd name="connsiteY5" fmla="*/ 260350 h 295275"/>
              <a:gd name="connsiteX6" fmla="*/ 488950 w 4102100"/>
              <a:gd name="connsiteY6" fmla="*/ 247650 h 295275"/>
              <a:gd name="connsiteX7" fmla="*/ 600075 w 4102100"/>
              <a:gd name="connsiteY7" fmla="*/ 247650 h 295275"/>
              <a:gd name="connsiteX8" fmla="*/ 615950 w 4102100"/>
              <a:gd name="connsiteY8" fmla="*/ 231775 h 295275"/>
              <a:gd name="connsiteX9" fmla="*/ 762000 w 4102100"/>
              <a:gd name="connsiteY9" fmla="*/ 231775 h 295275"/>
              <a:gd name="connsiteX10" fmla="*/ 762000 w 4102100"/>
              <a:gd name="connsiteY10" fmla="*/ 231775 h 295275"/>
              <a:gd name="connsiteX11" fmla="*/ 762000 w 4102100"/>
              <a:gd name="connsiteY11" fmla="*/ 206375 h 295275"/>
              <a:gd name="connsiteX12" fmla="*/ 812800 w 4102100"/>
              <a:gd name="connsiteY12" fmla="*/ 206375 h 295275"/>
              <a:gd name="connsiteX13" fmla="*/ 939800 w 4102100"/>
              <a:gd name="connsiteY13" fmla="*/ 174625 h 295275"/>
              <a:gd name="connsiteX14" fmla="*/ 955675 w 4102100"/>
              <a:gd name="connsiteY14" fmla="*/ 171450 h 295275"/>
              <a:gd name="connsiteX15" fmla="*/ 993775 w 4102100"/>
              <a:gd name="connsiteY15" fmla="*/ 161925 h 295275"/>
              <a:gd name="connsiteX16" fmla="*/ 1143000 w 4102100"/>
              <a:gd name="connsiteY16" fmla="*/ 152400 h 295275"/>
              <a:gd name="connsiteX17" fmla="*/ 1168400 w 4102100"/>
              <a:gd name="connsiteY17" fmla="*/ 136525 h 295275"/>
              <a:gd name="connsiteX18" fmla="*/ 1289050 w 4102100"/>
              <a:gd name="connsiteY18" fmla="*/ 142875 h 295275"/>
              <a:gd name="connsiteX19" fmla="*/ 1285875 w 4102100"/>
              <a:gd name="connsiteY19" fmla="*/ 107950 h 295275"/>
              <a:gd name="connsiteX20" fmla="*/ 1333500 w 4102100"/>
              <a:gd name="connsiteY20" fmla="*/ 114300 h 295275"/>
              <a:gd name="connsiteX21" fmla="*/ 1327150 w 4102100"/>
              <a:gd name="connsiteY21" fmla="*/ 101600 h 295275"/>
              <a:gd name="connsiteX22" fmla="*/ 1390650 w 4102100"/>
              <a:gd name="connsiteY22" fmla="*/ 101600 h 295275"/>
              <a:gd name="connsiteX23" fmla="*/ 1412875 w 4102100"/>
              <a:gd name="connsiteY23" fmla="*/ 85725 h 295275"/>
              <a:gd name="connsiteX24" fmla="*/ 1539875 w 4102100"/>
              <a:gd name="connsiteY24" fmla="*/ 85725 h 295275"/>
              <a:gd name="connsiteX25" fmla="*/ 1568450 w 4102100"/>
              <a:gd name="connsiteY25" fmla="*/ 60325 h 295275"/>
              <a:gd name="connsiteX26" fmla="*/ 1873250 w 4102100"/>
              <a:gd name="connsiteY26" fmla="*/ 53975 h 295275"/>
              <a:gd name="connsiteX27" fmla="*/ 1895475 w 4102100"/>
              <a:gd name="connsiteY27" fmla="*/ 47625 h 295275"/>
              <a:gd name="connsiteX28" fmla="*/ 2063750 w 4102100"/>
              <a:gd name="connsiteY28" fmla="*/ 47625 h 295275"/>
              <a:gd name="connsiteX29" fmla="*/ 2082800 w 4102100"/>
              <a:gd name="connsiteY29" fmla="*/ 31750 h 295275"/>
              <a:gd name="connsiteX30" fmla="*/ 2333625 w 4102100"/>
              <a:gd name="connsiteY30" fmla="*/ 31750 h 295275"/>
              <a:gd name="connsiteX31" fmla="*/ 2343150 w 4102100"/>
              <a:gd name="connsiteY31" fmla="*/ 22225 h 295275"/>
              <a:gd name="connsiteX32" fmla="*/ 2447925 w 4102100"/>
              <a:gd name="connsiteY32" fmla="*/ 22225 h 295275"/>
              <a:gd name="connsiteX33" fmla="*/ 2454275 w 4102100"/>
              <a:gd name="connsiteY33" fmla="*/ 14288 h 295275"/>
              <a:gd name="connsiteX34" fmla="*/ 2838450 w 4102100"/>
              <a:gd name="connsiteY34" fmla="*/ 14288 h 295275"/>
              <a:gd name="connsiteX35" fmla="*/ 2857500 w 4102100"/>
              <a:gd name="connsiteY35" fmla="*/ 0 h 295275"/>
              <a:gd name="connsiteX36" fmla="*/ 4102100 w 4102100"/>
              <a:gd name="connsiteY36" fmla="*/ 0 h 295275"/>
              <a:gd name="connsiteX0" fmla="*/ 0 w 4102100"/>
              <a:gd name="connsiteY0" fmla="*/ 295275 h 295275"/>
              <a:gd name="connsiteX1" fmla="*/ 311150 w 4102100"/>
              <a:gd name="connsiteY1" fmla="*/ 295275 h 295275"/>
              <a:gd name="connsiteX2" fmla="*/ 333375 w 4102100"/>
              <a:gd name="connsiteY2" fmla="*/ 273050 h 295275"/>
              <a:gd name="connsiteX3" fmla="*/ 352425 w 4102100"/>
              <a:gd name="connsiteY3" fmla="*/ 273050 h 295275"/>
              <a:gd name="connsiteX4" fmla="*/ 365125 w 4102100"/>
              <a:gd name="connsiteY4" fmla="*/ 260350 h 295275"/>
              <a:gd name="connsiteX5" fmla="*/ 476250 w 4102100"/>
              <a:gd name="connsiteY5" fmla="*/ 260350 h 295275"/>
              <a:gd name="connsiteX6" fmla="*/ 488950 w 4102100"/>
              <a:gd name="connsiteY6" fmla="*/ 247650 h 295275"/>
              <a:gd name="connsiteX7" fmla="*/ 600075 w 4102100"/>
              <a:gd name="connsiteY7" fmla="*/ 247650 h 295275"/>
              <a:gd name="connsiteX8" fmla="*/ 615950 w 4102100"/>
              <a:gd name="connsiteY8" fmla="*/ 231775 h 295275"/>
              <a:gd name="connsiteX9" fmla="*/ 762000 w 4102100"/>
              <a:gd name="connsiteY9" fmla="*/ 231775 h 295275"/>
              <a:gd name="connsiteX10" fmla="*/ 762000 w 4102100"/>
              <a:gd name="connsiteY10" fmla="*/ 231775 h 295275"/>
              <a:gd name="connsiteX11" fmla="*/ 762000 w 4102100"/>
              <a:gd name="connsiteY11" fmla="*/ 206375 h 295275"/>
              <a:gd name="connsiteX12" fmla="*/ 812800 w 4102100"/>
              <a:gd name="connsiteY12" fmla="*/ 206375 h 295275"/>
              <a:gd name="connsiteX13" fmla="*/ 939800 w 4102100"/>
              <a:gd name="connsiteY13" fmla="*/ 174625 h 295275"/>
              <a:gd name="connsiteX14" fmla="*/ 955675 w 4102100"/>
              <a:gd name="connsiteY14" fmla="*/ 171450 h 295275"/>
              <a:gd name="connsiteX15" fmla="*/ 993775 w 4102100"/>
              <a:gd name="connsiteY15" fmla="*/ 161925 h 295275"/>
              <a:gd name="connsiteX16" fmla="*/ 1143000 w 4102100"/>
              <a:gd name="connsiteY16" fmla="*/ 152400 h 295275"/>
              <a:gd name="connsiteX17" fmla="*/ 1168400 w 4102100"/>
              <a:gd name="connsiteY17" fmla="*/ 136525 h 295275"/>
              <a:gd name="connsiteX18" fmla="*/ 1289050 w 4102100"/>
              <a:gd name="connsiteY18" fmla="*/ 142875 h 295275"/>
              <a:gd name="connsiteX19" fmla="*/ 1285875 w 4102100"/>
              <a:gd name="connsiteY19" fmla="*/ 107950 h 295275"/>
              <a:gd name="connsiteX20" fmla="*/ 1333500 w 4102100"/>
              <a:gd name="connsiteY20" fmla="*/ 114300 h 295275"/>
              <a:gd name="connsiteX21" fmla="*/ 1327150 w 4102100"/>
              <a:gd name="connsiteY21" fmla="*/ 101600 h 295275"/>
              <a:gd name="connsiteX22" fmla="*/ 1390650 w 4102100"/>
              <a:gd name="connsiteY22" fmla="*/ 101600 h 295275"/>
              <a:gd name="connsiteX23" fmla="*/ 1412875 w 4102100"/>
              <a:gd name="connsiteY23" fmla="*/ 85725 h 295275"/>
              <a:gd name="connsiteX24" fmla="*/ 1539875 w 4102100"/>
              <a:gd name="connsiteY24" fmla="*/ 85725 h 295275"/>
              <a:gd name="connsiteX25" fmla="*/ 1568450 w 4102100"/>
              <a:gd name="connsiteY25" fmla="*/ 60325 h 295275"/>
              <a:gd name="connsiteX26" fmla="*/ 1873250 w 4102100"/>
              <a:gd name="connsiteY26" fmla="*/ 53975 h 295275"/>
              <a:gd name="connsiteX27" fmla="*/ 1895475 w 4102100"/>
              <a:gd name="connsiteY27" fmla="*/ 47625 h 295275"/>
              <a:gd name="connsiteX28" fmla="*/ 2063750 w 4102100"/>
              <a:gd name="connsiteY28" fmla="*/ 47625 h 295275"/>
              <a:gd name="connsiteX29" fmla="*/ 2082800 w 4102100"/>
              <a:gd name="connsiteY29" fmla="*/ 31750 h 295275"/>
              <a:gd name="connsiteX30" fmla="*/ 2333625 w 4102100"/>
              <a:gd name="connsiteY30" fmla="*/ 31750 h 295275"/>
              <a:gd name="connsiteX31" fmla="*/ 2343150 w 4102100"/>
              <a:gd name="connsiteY31" fmla="*/ 22225 h 295275"/>
              <a:gd name="connsiteX32" fmla="*/ 2447925 w 4102100"/>
              <a:gd name="connsiteY32" fmla="*/ 22225 h 295275"/>
              <a:gd name="connsiteX33" fmla="*/ 2454275 w 4102100"/>
              <a:gd name="connsiteY33" fmla="*/ 14288 h 295275"/>
              <a:gd name="connsiteX34" fmla="*/ 2838450 w 4102100"/>
              <a:gd name="connsiteY34" fmla="*/ 14288 h 295275"/>
              <a:gd name="connsiteX35" fmla="*/ 2859088 w 4102100"/>
              <a:gd name="connsiteY35" fmla="*/ 7937 h 295275"/>
              <a:gd name="connsiteX36" fmla="*/ 4102100 w 4102100"/>
              <a:gd name="connsiteY36" fmla="*/ 0 h 295275"/>
              <a:gd name="connsiteX0" fmla="*/ 0 w 4100512"/>
              <a:gd name="connsiteY0" fmla="*/ 287338 h 287338"/>
              <a:gd name="connsiteX1" fmla="*/ 311150 w 4100512"/>
              <a:gd name="connsiteY1" fmla="*/ 287338 h 287338"/>
              <a:gd name="connsiteX2" fmla="*/ 333375 w 4100512"/>
              <a:gd name="connsiteY2" fmla="*/ 265113 h 287338"/>
              <a:gd name="connsiteX3" fmla="*/ 352425 w 4100512"/>
              <a:gd name="connsiteY3" fmla="*/ 265113 h 287338"/>
              <a:gd name="connsiteX4" fmla="*/ 365125 w 4100512"/>
              <a:gd name="connsiteY4" fmla="*/ 252413 h 287338"/>
              <a:gd name="connsiteX5" fmla="*/ 476250 w 4100512"/>
              <a:gd name="connsiteY5" fmla="*/ 252413 h 287338"/>
              <a:gd name="connsiteX6" fmla="*/ 488950 w 4100512"/>
              <a:gd name="connsiteY6" fmla="*/ 239713 h 287338"/>
              <a:gd name="connsiteX7" fmla="*/ 600075 w 4100512"/>
              <a:gd name="connsiteY7" fmla="*/ 239713 h 287338"/>
              <a:gd name="connsiteX8" fmla="*/ 615950 w 4100512"/>
              <a:gd name="connsiteY8" fmla="*/ 223838 h 287338"/>
              <a:gd name="connsiteX9" fmla="*/ 762000 w 4100512"/>
              <a:gd name="connsiteY9" fmla="*/ 223838 h 287338"/>
              <a:gd name="connsiteX10" fmla="*/ 762000 w 4100512"/>
              <a:gd name="connsiteY10" fmla="*/ 223838 h 287338"/>
              <a:gd name="connsiteX11" fmla="*/ 762000 w 4100512"/>
              <a:gd name="connsiteY11" fmla="*/ 198438 h 287338"/>
              <a:gd name="connsiteX12" fmla="*/ 812800 w 4100512"/>
              <a:gd name="connsiteY12" fmla="*/ 198438 h 287338"/>
              <a:gd name="connsiteX13" fmla="*/ 939800 w 4100512"/>
              <a:gd name="connsiteY13" fmla="*/ 166688 h 287338"/>
              <a:gd name="connsiteX14" fmla="*/ 955675 w 4100512"/>
              <a:gd name="connsiteY14" fmla="*/ 163513 h 287338"/>
              <a:gd name="connsiteX15" fmla="*/ 993775 w 4100512"/>
              <a:gd name="connsiteY15" fmla="*/ 153988 h 287338"/>
              <a:gd name="connsiteX16" fmla="*/ 1143000 w 4100512"/>
              <a:gd name="connsiteY16" fmla="*/ 144463 h 287338"/>
              <a:gd name="connsiteX17" fmla="*/ 1168400 w 4100512"/>
              <a:gd name="connsiteY17" fmla="*/ 128588 h 287338"/>
              <a:gd name="connsiteX18" fmla="*/ 1289050 w 4100512"/>
              <a:gd name="connsiteY18" fmla="*/ 134938 h 287338"/>
              <a:gd name="connsiteX19" fmla="*/ 1285875 w 4100512"/>
              <a:gd name="connsiteY19" fmla="*/ 100013 h 287338"/>
              <a:gd name="connsiteX20" fmla="*/ 1333500 w 4100512"/>
              <a:gd name="connsiteY20" fmla="*/ 106363 h 287338"/>
              <a:gd name="connsiteX21" fmla="*/ 1327150 w 4100512"/>
              <a:gd name="connsiteY21" fmla="*/ 93663 h 287338"/>
              <a:gd name="connsiteX22" fmla="*/ 1390650 w 4100512"/>
              <a:gd name="connsiteY22" fmla="*/ 93663 h 287338"/>
              <a:gd name="connsiteX23" fmla="*/ 1412875 w 4100512"/>
              <a:gd name="connsiteY23" fmla="*/ 77788 h 287338"/>
              <a:gd name="connsiteX24" fmla="*/ 1539875 w 4100512"/>
              <a:gd name="connsiteY24" fmla="*/ 77788 h 287338"/>
              <a:gd name="connsiteX25" fmla="*/ 1568450 w 4100512"/>
              <a:gd name="connsiteY25" fmla="*/ 52388 h 287338"/>
              <a:gd name="connsiteX26" fmla="*/ 1873250 w 4100512"/>
              <a:gd name="connsiteY26" fmla="*/ 46038 h 287338"/>
              <a:gd name="connsiteX27" fmla="*/ 1895475 w 4100512"/>
              <a:gd name="connsiteY27" fmla="*/ 39688 h 287338"/>
              <a:gd name="connsiteX28" fmla="*/ 2063750 w 4100512"/>
              <a:gd name="connsiteY28" fmla="*/ 39688 h 287338"/>
              <a:gd name="connsiteX29" fmla="*/ 2082800 w 4100512"/>
              <a:gd name="connsiteY29" fmla="*/ 23813 h 287338"/>
              <a:gd name="connsiteX30" fmla="*/ 2333625 w 4100512"/>
              <a:gd name="connsiteY30" fmla="*/ 23813 h 287338"/>
              <a:gd name="connsiteX31" fmla="*/ 2343150 w 4100512"/>
              <a:gd name="connsiteY31" fmla="*/ 14288 h 287338"/>
              <a:gd name="connsiteX32" fmla="*/ 2447925 w 4100512"/>
              <a:gd name="connsiteY32" fmla="*/ 14288 h 287338"/>
              <a:gd name="connsiteX33" fmla="*/ 2454275 w 4100512"/>
              <a:gd name="connsiteY33" fmla="*/ 6351 h 287338"/>
              <a:gd name="connsiteX34" fmla="*/ 2838450 w 4100512"/>
              <a:gd name="connsiteY34" fmla="*/ 6351 h 287338"/>
              <a:gd name="connsiteX35" fmla="*/ 2859088 w 4100512"/>
              <a:gd name="connsiteY35" fmla="*/ 0 h 287338"/>
              <a:gd name="connsiteX36" fmla="*/ 4100512 w 4100512"/>
              <a:gd name="connsiteY36" fmla="*/ 4763 h 287338"/>
              <a:gd name="connsiteX0" fmla="*/ 0 w 4097337"/>
              <a:gd name="connsiteY0" fmla="*/ 290513 h 290513"/>
              <a:gd name="connsiteX1" fmla="*/ 311150 w 4097337"/>
              <a:gd name="connsiteY1" fmla="*/ 290513 h 290513"/>
              <a:gd name="connsiteX2" fmla="*/ 333375 w 4097337"/>
              <a:gd name="connsiteY2" fmla="*/ 268288 h 290513"/>
              <a:gd name="connsiteX3" fmla="*/ 352425 w 4097337"/>
              <a:gd name="connsiteY3" fmla="*/ 268288 h 290513"/>
              <a:gd name="connsiteX4" fmla="*/ 365125 w 4097337"/>
              <a:gd name="connsiteY4" fmla="*/ 255588 h 290513"/>
              <a:gd name="connsiteX5" fmla="*/ 476250 w 4097337"/>
              <a:gd name="connsiteY5" fmla="*/ 255588 h 290513"/>
              <a:gd name="connsiteX6" fmla="*/ 488950 w 4097337"/>
              <a:gd name="connsiteY6" fmla="*/ 242888 h 290513"/>
              <a:gd name="connsiteX7" fmla="*/ 600075 w 4097337"/>
              <a:gd name="connsiteY7" fmla="*/ 242888 h 290513"/>
              <a:gd name="connsiteX8" fmla="*/ 615950 w 4097337"/>
              <a:gd name="connsiteY8" fmla="*/ 227013 h 290513"/>
              <a:gd name="connsiteX9" fmla="*/ 762000 w 4097337"/>
              <a:gd name="connsiteY9" fmla="*/ 227013 h 290513"/>
              <a:gd name="connsiteX10" fmla="*/ 762000 w 4097337"/>
              <a:gd name="connsiteY10" fmla="*/ 227013 h 290513"/>
              <a:gd name="connsiteX11" fmla="*/ 762000 w 4097337"/>
              <a:gd name="connsiteY11" fmla="*/ 201613 h 290513"/>
              <a:gd name="connsiteX12" fmla="*/ 812800 w 4097337"/>
              <a:gd name="connsiteY12" fmla="*/ 201613 h 290513"/>
              <a:gd name="connsiteX13" fmla="*/ 939800 w 4097337"/>
              <a:gd name="connsiteY13" fmla="*/ 169863 h 290513"/>
              <a:gd name="connsiteX14" fmla="*/ 955675 w 4097337"/>
              <a:gd name="connsiteY14" fmla="*/ 166688 h 290513"/>
              <a:gd name="connsiteX15" fmla="*/ 993775 w 4097337"/>
              <a:gd name="connsiteY15" fmla="*/ 157163 h 290513"/>
              <a:gd name="connsiteX16" fmla="*/ 1143000 w 4097337"/>
              <a:gd name="connsiteY16" fmla="*/ 147638 h 290513"/>
              <a:gd name="connsiteX17" fmla="*/ 1168400 w 4097337"/>
              <a:gd name="connsiteY17" fmla="*/ 131763 h 290513"/>
              <a:gd name="connsiteX18" fmla="*/ 1289050 w 4097337"/>
              <a:gd name="connsiteY18" fmla="*/ 138113 h 290513"/>
              <a:gd name="connsiteX19" fmla="*/ 1285875 w 4097337"/>
              <a:gd name="connsiteY19" fmla="*/ 103188 h 290513"/>
              <a:gd name="connsiteX20" fmla="*/ 1333500 w 4097337"/>
              <a:gd name="connsiteY20" fmla="*/ 109538 h 290513"/>
              <a:gd name="connsiteX21" fmla="*/ 1327150 w 4097337"/>
              <a:gd name="connsiteY21" fmla="*/ 96838 h 290513"/>
              <a:gd name="connsiteX22" fmla="*/ 1390650 w 4097337"/>
              <a:gd name="connsiteY22" fmla="*/ 96838 h 290513"/>
              <a:gd name="connsiteX23" fmla="*/ 1412875 w 4097337"/>
              <a:gd name="connsiteY23" fmla="*/ 80963 h 290513"/>
              <a:gd name="connsiteX24" fmla="*/ 1539875 w 4097337"/>
              <a:gd name="connsiteY24" fmla="*/ 80963 h 290513"/>
              <a:gd name="connsiteX25" fmla="*/ 1568450 w 4097337"/>
              <a:gd name="connsiteY25" fmla="*/ 55563 h 290513"/>
              <a:gd name="connsiteX26" fmla="*/ 1873250 w 4097337"/>
              <a:gd name="connsiteY26" fmla="*/ 49213 h 290513"/>
              <a:gd name="connsiteX27" fmla="*/ 1895475 w 4097337"/>
              <a:gd name="connsiteY27" fmla="*/ 42863 h 290513"/>
              <a:gd name="connsiteX28" fmla="*/ 2063750 w 4097337"/>
              <a:gd name="connsiteY28" fmla="*/ 42863 h 290513"/>
              <a:gd name="connsiteX29" fmla="*/ 2082800 w 4097337"/>
              <a:gd name="connsiteY29" fmla="*/ 26988 h 290513"/>
              <a:gd name="connsiteX30" fmla="*/ 2333625 w 4097337"/>
              <a:gd name="connsiteY30" fmla="*/ 26988 h 290513"/>
              <a:gd name="connsiteX31" fmla="*/ 2343150 w 4097337"/>
              <a:gd name="connsiteY31" fmla="*/ 17463 h 290513"/>
              <a:gd name="connsiteX32" fmla="*/ 2447925 w 4097337"/>
              <a:gd name="connsiteY32" fmla="*/ 17463 h 290513"/>
              <a:gd name="connsiteX33" fmla="*/ 2454275 w 4097337"/>
              <a:gd name="connsiteY33" fmla="*/ 9526 h 290513"/>
              <a:gd name="connsiteX34" fmla="*/ 2838450 w 4097337"/>
              <a:gd name="connsiteY34" fmla="*/ 9526 h 290513"/>
              <a:gd name="connsiteX35" fmla="*/ 2859088 w 4097337"/>
              <a:gd name="connsiteY35" fmla="*/ 3175 h 290513"/>
              <a:gd name="connsiteX36" fmla="*/ 4097337 w 4097337"/>
              <a:gd name="connsiteY36" fmla="*/ 0 h 290513"/>
              <a:gd name="connsiteX0" fmla="*/ 0 w 4097337"/>
              <a:gd name="connsiteY0" fmla="*/ 290513 h 290513"/>
              <a:gd name="connsiteX1" fmla="*/ 311150 w 4097337"/>
              <a:gd name="connsiteY1" fmla="*/ 290513 h 290513"/>
              <a:gd name="connsiteX2" fmla="*/ 333375 w 4097337"/>
              <a:gd name="connsiteY2" fmla="*/ 268288 h 290513"/>
              <a:gd name="connsiteX3" fmla="*/ 352425 w 4097337"/>
              <a:gd name="connsiteY3" fmla="*/ 268288 h 290513"/>
              <a:gd name="connsiteX4" fmla="*/ 365125 w 4097337"/>
              <a:gd name="connsiteY4" fmla="*/ 255588 h 290513"/>
              <a:gd name="connsiteX5" fmla="*/ 476250 w 4097337"/>
              <a:gd name="connsiteY5" fmla="*/ 255588 h 290513"/>
              <a:gd name="connsiteX6" fmla="*/ 488950 w 4097337"/>
              <a:gd name="connsiteY6" fmla="*/ 242888 h 290513"/>
              <a:gd name="connsiteX7" fmla="*/ 600075 w 4097337"/>
              <a:gd name="connsiteY7" fmla="*/ 242888 h 290513"/>
              <a:gd name="connsiteX8" fmla="*/ 615950 w 4097337"/>
              <a:gd name="connsiteY8" fmla="*/ 227013 h 290513"/>
              <a:gd name="connsiteX9" fmla="*/ 762000 w 4097337"/>
              <a:gd name="connsiteY9" fmla="*/ 227013 h 290513"/>
              <a:gd name="connsiteX10" fmla="*/ 762000 w 4097337"/>
              <a:gd name="connsiteY10" fmla="*/ 227013 h 290513"/>
              <a:gd name="connsiteX11" fmla="*/ 762000 w 4097337"/>
              <a:gd name="connsiteY11" fmla="*/ 201613 h 290513"/>
              <a:gd name="connsiteX12" fmla="*/ 812800 w 4097337"/>
              <a:gd name="connsiteY12" fmla="*/ 201613 h 290513"/>
              <a:gd name="connsiteX13" fmla="*/ 936625 w 4097337"/>
              <a:gd name="connsiteY13" fmla="*/ 174625 h 290513"/>
              <a:gd name="connsiteX14" fmla="*/ 955675 w 4097337"/>
              <a:gd name="connsiteY14" fmla="*/ 166688 h 290513"/>
              <a:gd name="connsiteX15" fmla="*/ 993775 w 4097337"/>
              <a:gd name="connsiteY15" fmla="*/ 157163 h 290513"/>
              <a:gd name="connsiteX16" fmla="*/ 1143000 w 4097337"/>
              <a:gd name="connsiteY16" fmla="*/ 147638 h 290513"/>
              <a:gd name="connsiteX17" fmla="*/ 1168400 w 4097337"/>
              <a:gd name="connsiteY17" fmla="*/ 131763 h 290513"/>
              <a:gd name="connsiteX18" fmla="*/ 1289050 w 4097337"/>
              <a:gd name="connsiteY18" fmla="*/ 138113 h 290513"/>
              <a:gd name="connsiteX19" fmla="*/ 1285875 w 4097337"/>
              <a:gd name="connsiteY19" fmla="*/ 103188 h 290513"/>
              <a:gd name="connsiteX20" fmla="*/ 1333500 w 4097337"/>
              <a:gd name="connsiteY20" fmla="*/ 109538 h 290513"/>
              <a:gd name="connsiteX21" fmla="*/ 1327150 w 4097337"/>
              <a:gd name="connsiteY21" fmla="*/ 96838 h 290513"/>
              <a:gd name="connsiteX22" fmla="*/ 1390650 w 4097337"/>
              <a:gd name="connsiteY22" fmla="*/ 96838 h 290513"/>
              <a:gd name="connsiteX23" fmla="*/ 1412875 w 4097337"/>
              <a:gd name="connsiteY23" fmla="*/ 80963 h 290513"/>
              <a:gd name="connsiteX24" fmla="*/ 1539875 w 4097337"/>
              <a:gd name="connsiteY24" fmla="*/ 80963 h 290513"/>
              <a:gd name="connsiteX25" fmla="*/ 1568450 w 4097337"/>
              <a:gd name="connsiteY25" fmla="*/ 55563 h 290513"/>
              <a:gd name="connsiteX26" fmla="*/ 1873250 w 4097337"/>
              <a:gd name="connsiteY26" fmla="*/ 49213 h 290513"/>
              <a:gd name="connsiteX27" fmla="*/ 1895475 w 4097337"/>
              <a:gd name="connsiteY27" fmla="*/ 42863 h 290513"/>
              <a:gd name="connsiteX28" fmla="*/ 2063750 w 4097337"/>
              <a:gd name="connsiteY28" fmla="*/ 42863 h 290513"/>
              <a:gd name="connsiteX29" fmla="*/ 2082800 w 4097337"/>
              <a:gd name="connsiteY29" fmla="*/ 26988 h 290513"/>
              <a:gd name="connsiteX30" fmla="*/ 2333625 w 4097337"/>
              <a:gd name="connsiteY30" fmla="*/ 26988 h 290513"/>
              <a:gd name="connsiteX31" fmla="*/ 2343150 w 4097337"/>
              <a:gd name="connsiteY31" fmla="*/ 17463 h 290513"/>
              <a:gd name="connsiteX32" fmla="*/ 2447925 w 4097337"/>
              <a:gd name="connsiteY32" fmla="*/ 17463 h 290513"/>
              <a:gd name="connsiteX33" fmla="*/ 2454275 w 4097337"/>
              <a:gd name="connsiteY33" fmla="*/ 9526 h 290513"/>
              <a:gd name="connsiteX34" fmla="*/ 2838450 w 4097337"/>
              <a:gd name="connsiteY34" fmla="*/ 9526 h 290513"/>
              <a:gd name="connsiteX35" fmla="*/ 2859088 w 4097337"/>
              <a:gd name="connsiteY35" fmla="*/ 3175 h 290513"/>
              <a:gd name="connsiteX36" fmla="*/ 4097337 w 4097337"/>
              <a:gd name="connsiteY36" fmla="*/ 0 h 290513"/>
              <a:gd name="connsiteX0" fmla="*/ 0 w 4097337"/>
              <a:gd name="connsiteY0" fmla="*/ 290513 h 290513"/>
              <a:gd name="connsiteX1" fmla="*/ 311150 w 4097337"/>
              <a:gd name="connsiteY1" fmla="*/ 290513 h 290513"/>
              <a:gd name="connsiteX2" fmla="*/ 333375 w 4097337"/>
              <a:gd name="connsiteY2" fmla="*/ 268288 h 290513"/>
              <a:gd name="connsiteX3" fmla="*/ 352425 w 4097337"/>
              <a:gd name="connsiteY3" fmla="*/ 268288 h 290513"/>
              <a:gd name="connsiteX4" fmla="*/ 365125 w 4097337"/>
              <a:gd name="connsiteY4" fmla="*/ 255588 h 290513"/>
              <a:gd name="connsiteX5" fmla="*/ 476250 w 4097337"/>
              <a:gd name="connsiteY5" fmla="*/ 255588 h 290513"/>
              <a:gd name="connsiteX6" fmla="*/ 488950 w 4097337"/>
              <a:gd name="connsiteY6" fmla="*/ 242888 h 290513"/>
              <a:gd name="connsiteX7" fmla="*/ 600075 w 4097337"/>
              <a:gd name="connsiteY7" fmla="*/ 242888 h 290513"/>
              <a:gd name="connsiteX8" fmla="*/ 615950 w 4097337"/>
              <a:gd name="connsiteY8" fmla="*/ 227013 h 290513"/>
              <a:gd name="connsiteX9" fmla="*/ 762000 w 4097337"/>
              <a:gd name="connsiteY9" fmla="*/ 227013 h 290513"/>
              <a:gd name="connsiteX10" fmla="*/ 762000 w 4097337"/>
              <a:gd name="connsiteY10" fmla="*/ 227013 h 290513"/>
              <a:gd name="connsiteX11" fmla="*/ 766763 w 4097337"/>
              <a:gd name="connsiteY11" fmla="*/ 201613 h 290513"/>
              <a:gd name="connsiteX12" fmla="*/ 812800 w 4097337"/>
              <a:gd name="connsiteY12" fmla="*/ 201613 h 290513"/>
              <a:gd name="connsiteX13" fmla="*/ 936625 w 4097337"/>
              <a:gd name="connsiteY13" fmla="*/ 174625 h 290513"/>
              <a:gd name="connsiteX14" fmla="*/ 955675 w 4097337"/>
              <a:gd name="connsiteY14" fmla="*/ 166688 h 290513"/>
              <a:gd name="connsiteX15" fmla="*/ 993775 w 4097337"/>
              <a:gd name="connsiteY15" fmla="*/ 157163 h 290513"/>
              <a:gd name="connsiteX16" fmla="*/ 1143000 w 4097337"/>
              <a:gd name="connsiteY16" fmla="*/ 147638 h 290513"/>
              <a:gd name="connsiteX17" fmla="*/ 1168400 w 4097337"/>
              <a:gd name="connsiteY17" fmla="*/ 131763 h 290513"/>
              <a:gd name="connsiteX18" fmla="*/ 1289050 w 4097337"/>
              <a:gd name="connsiteY18" fmla="*/ 138113 h 290513"/>
              <a:gd name="connsiteX19" fmla="*/ 1285875 w 4097337"/>
              <a:gd name="connsiteY19" fmla="*/ 103188 h 290513"/>
              <a:gd name="connsiteX20" fmla="*/ 1333500 w 4097337"/>
              <a:gd name="connsiteY20" fmla="*/ 109538 h 290513"/>
              <a:gd name="connsiteX21" fmla="*/ 1327150 w 4097337"/>
              <a:gd name="connsiteY21" fmla="*/ 96838 h 290513"/>
              <a:gd name="connsiteX22" fmla="*/ 1390650 w 4097337"/>
              <a:gd name="connsiteY22" fmla="*/ 96838 h 290513"/>
              <a:gd name="connsiteX23" fmla="*/ 1412875 w 4097337"/>
              <a:gd name="connsiteY23" fmla="*/ 80963 h 290513"/>
              <a:gd name="connsiteX24" fmla="*/ 1539875 w 4097337"/>
              <a:gd name="connsiteY24" fmla="*/ 80963 h 290513"/>
              <a:gd name="connsiteX25" fmla="*/ 1568450 w 4097337"/>
              <a:gd name="connsiteY25" fmla="*/ 55563 h 290513"/>
              <a:gd name="connsiteX26" fmla="*/ 1873250 w 4097337"/>
              <a:gd name="connsiteY26" fmla="*/ 49213 h 290513"/>
              <a:gd name="connsiteX27" fmla="*/ 1895475 w 4097337"/>
              <a:gd name="connsiteY27" fmla="*/ 42863 h 290513"/>
              <a:gd name="connsiteX28" fmla="*/ 2063750 w 4097337"/>
              <a:gd name="connsiteY28" fmla="*/ 42863 h 290513"/>
              <a:gd name="connsiteX29" fmla="*/ 2082800 w 4097337"/>
              <a:gd name="connsiteY29" fmla="*/ 26988 h 290513"/>
              <a:gd name="connsiteX30" fmla="*/ 2333625 w 4097337"/>
              <a:gd name="connsiteY30" fmla="*/ 26988 h 290513"/>
              <a:gd name="connsiteX31" fmla="*/ 2343150 w 4097337"/>
              <a:gd name="connsiteY31" fmla="*/ 17463 h 290513"/>
              <a:gd name="connsiteX32" fmla="*/ 2447925 w 4097337"/>
              <a:gd name="connsiteY32" fmla="*/ 17463 h 290513"/>
              <a:gd name="connsiteX33" fmla="*/ 2454275 w 4097337"/>
              <a:gd name="connsiteY33" fmla="*/ 9526 h 290513"/>
              <a:gd name="connsiteX34" fmla="*/ 2838450 w 4097337"/>
              <a:gd name="connsiteY34" fmla="*/ 9526 h 290513"/>
              <a:gd name="connsiteX35" fmla="*/ 2859088 w 4097337"/>
              <a:gd name="connsiteY35" fmla="*/ 3175 h 290513"/>
              <a:gd name="connsiteX36" fmla="*/ 4097337 w 4097337"/>
              <a:gd name="connsiteY36" fmla="*/ 0 h 290513"/>
              <a:gd name="connsiteX0" fmla="*/ 0 w 4097337"/>
              <a:gd name="connsiteY0" fmla="*/ 290513 h 290513"/>
              <a:gd name="connsiteX1" fmla="*/ 311150 w 4097337"/>
              <a:gd name="connsiteY1" fmla="*/ 290513 h 290513"/>
              <a:gd name="connsiteX2" fmla="*/ 333375 w 4097337"/>
              <a:gd name="connsiteY2" fmla="*/ 268288 h 290513"/>
              <a:gd name="connsiteX3" fmla="*/ 352425 w 4097337"/>
              <a:gd name="connsiteY3" fmla="*/ 268288 h 290513"/>
              <a:gd name="connsiteX4" fmla="*/ 365125 w 4097337"/>
              <a:gd name="connsiteY4" fmla="*/ 255588 h 290513"/>
              <a:gd name="connsiteX5" fmla="*/ 476250 w 4097337"/>
              <a:gd name="connsiteY5" fmla="*/ 255588 h 290513"/>
              <a:gd name="connsiteX6" fmla="*/ 488950 w 4097337"/>
              <a:gd name="connsiteY6" fmla="*/ 242888 h 290513"/>
              <a:gd name="connsiteX7" fmla="*/ 600075 w 4097337"/>
              <a:gd name="connsiteY7" fmla="*/ 242888 h 290513"/>
              <a:gd name="connsiteX8" fmla="*/ 615950 w 4097337"/>
              <a:gd name="connsiteY8" fmla="*/ 227013 h 290513"/>
              <a:gd name="connsiteX9" fmla="*/ 762000 w 4097337"/>
              <a:gd name="connsiteY9" fmla="*/ 227013 h 290513"/>
              <a:gd name="connsiteX10" fmla="*/ 762000 w 4097337"/>
              <a:gd name="connsiteY10" fmla="*/ 227013 h 290513"/>
              <a:gd name="connsiteX11" fmla="*/ 763588 w 4097337"/>
              <a:gd name="connsiteY11" fmla="*/ 200026 h 290513"/>
              <a:gd name="connsiteX12" fmla="*/ 812800 w 4097337"/>
              <a:gd name="connsiteY12" fmla="*/ 201613 h 290513"/>
              <a:gd name="connsiteX13" fmla="*/ 936625 w 4097337"/>
              <a:gd name="connsiteY13" fmla="*/ 174625 h 290513"/>
              <a:gd name="connsiteX14" fmla="*/ 955675 w 4097337"/>
              <a:gd name="connsiteY14" fmla="*/ 166688 h 290513"/>
              <a:gd name="connsiteX15" fmla="*/ 993775 w 4097337"/>
              <a:gd name="connsiteY15" fmla="*/ 157163 h 290513"/>
              <a:gd name="connsiteX16" fmla="*/ 1143000 w 4097337"/>
              <a:gd name="connsiteY16" fmla="*/ 147638 h 290513"/>
              <a:gd name="connsiteX17" fmla="*/ 1168400 w 4097337"/>
              <a:gd name="connsiteY17" fmla="*/ 131763 h 290513"/>
              <a:gd name="connsiteX18" fmla="*/ 1289050 w 4097337"/>
              <a:gd name="connsiteY18" fmla="*/ 138113 h 290513"/>
              <a:gd name="connsiteX19" fmla="*/ 1285875 w 4097337"/>
              <a:gd name="connsiteY19" fmla="*/ 103188 h 290513"/>
              <a:gd name="connsiteX20" fmla="*/ 1333500 w 4097337"/>
              <a:gd name="connsiteY20" fmla="*/ 109538 h 290513"/>
              <a:gd name="connsiteX21" fmla="*/ 1327150 w 4097337"/>
              <a:gd name="connsiteY21" fmla="*/ 96838 h 290513"/>
              <a:gd name="connsiteX22" fmla="*/ 1390650 w 4097337"/>
              <a:gd name="connsiteY22" fmla="*/ 96838 h 290513"/>
              <a:gd name="connsiteX23" fmla="*/ 1412875 w 4097337"/>
              <a:gd name="connsiteY23" fmla="*/ 80963 h 290513"/>
              <a:gd name="connsiteX24" fmla="*/ 1539875 w 4097337"/>
              <a:gd name="connsiteY24" fmla="*/ 80963 h 290513"/>
              <a:gd name="connsiteX25" fmla="*/ 1568450 w 4097337"/>
              <a:gd name="connsiteY25" fmla="*/ 55563 h 290513"/>
              <a:gd name="connsiteX26" fmla="*/ 1873250 w 4097337"/>
              <a:gd name="connsiteY26" fmla="*/ 49213 h 290513"/>
              <a:gd name="connsiteX27" fmla="*/ 1895475 w 4097337"/>
              <a:gd name="connsiteY27" fmla="*/ 42863 h 290513"/>
              <a:gd name="connsiteX28" fmla="*/ 2063750 w 4097337"/>
              <a:gd name="connsiteY28" fmla="*/ 42863 h 290513"/>
              <a:gd name="connsiteX29" fmla="*/ 2082800 w 4097337"/>
              <a:gd name="connsiteY29" fmla="*/ 26988 h 290513"/>
              <a:gd name="connsiteX30" fmla="*/ 2333625 w 4097337"/>
              <a:gd name="connsiteY30" fmla="*/ 26988 h 290513"/>
              <a:gd name="connsiteX31" fmla="*/ 2343150 w 4097337"/>
              <a:gd name="connsiteY31" fmla="*/ 17463 h 290513"/>
              <a:gd name="connsiteX32" fmla="*/ 2447925 w 4097337"/>
              <a:gd name="connsiteY32" fmla="*/ 17463 h 290513"/>
              <a:gd name="connsiteX33" fmla="*/ 2454275 w 4097337"/>
              <a:gd name="connsiteY33" fmla="*/ 9526 h 290513"/>
              <a:gd name="connsiteX34" fmla="*/ 2838450 w 4097337"/>
              <a:gd name="connsiteY34" fmla="*/ 9526 h 290513"/>
              <a:gd name="connsiteX35" fmla="*/ 2859088 w 4097337"/>
              <a:gd name="connsiteY35" fmla="*/ 3175 h 290513"/>
              <a:gd name="connsiteX36" fmla="*/ 4097337 w 4097337"/>
              <a:gd name="connsiteY36" fmla="*/ 0 h 290513"/>
              <a:gd name="connsiteX0" fmla="*/ 0 w 4097337"/>
              <a:gd name="connsiteY0" fmla="*/ 290513 h 290513"/>
              <a:gd name="connsiteX1" fmla="*/ 311150 w 4097337"/>
              <a:gd name="connsiteY1" fmla="*/ 290513 h 290513"/>
              <a:gd name="connsiteX2" fmla="*/ 333375 w 4097337"/>
              <a:gd name="connsiteY2" fmla="*/ 268288 h 290513"/>
              <a:gd name="connsiteX3" fmla="*/ 352425 w 4097337"/>
              <a:gd name="connsiteY3" fmla="*/ 268288 h 290513"/>
              <a:gd name="connsiteX4" fmla="*/ 365125 w 4097337"/>
              <a:gd name="connsiteY4" fmla="*/ 255588 h 290513"/>
              <a:gd name="connsiteX5" fmla="*/ 476250 w 4097337"/>
              <a:gd name="connsiteY5" fmla="*/ 255588 h 290513"/>
              <a:gd name="connsiteX6" fmla="*/ 488950 w 4097337"/>
              <a:gd name="connsiteY6" fmla="*/ 242888 h 290513"/>
              <a:gd name="connsiteX7" fmla="*/ 600075 w 4097337"/>
              <a:gd name="connsiteY7" fmla="*/ 242888 h 290513"/>
              <a:gd name="connsiteX8" fmla="*/ 615950 w 4097337"/>
              <a:gd name="connsiteY8" fmla="*/ 227013 h 290513"/>
              <a:gd name="connsiteX9" fmla="*/ 762000 w 4097337"/>
              <a:gd name="connsiteY9" fmla="*/ 227013 h 290513"/>
              <a:gd name="connsiteX10" fmla="*/ 762000 w 4097337"/>
              <a:gd name="connsiteY10" fmla="*/ 227013 h 290513"/>
              <a:gd name="connsiteX11" fmla="*/ 763588 w 4097337"/>
              <a:gd name="connsiteY11" fmla="*/ 200026 h 290513"/>
              <a:gd name="connsiteX12" fmla="*/ 823913 w 4097337"/>
              <a:gd name="connsiteY12" fmla="*/ 200025 h 290513"/>
              <a:gd name="connsiteX13" fmla="*/ 936625 w 4097337"/>
              <a:gd name="connsiteY13" fmla="*/ 174625 h 290513"/>
              <a:gd name="connsiteX14" fmla="*/ 955675 w 4097337"/>
              <a:gd name="connsiteY14" fmla="*/ 166688 h 290513"/>
              <a:gd name="connsiteX15" fmla="*/ 993775 w 4097337"/>
              <a:gd name="connsiteY15" fmla="*/ 157163 h 290513"/>
              <a:gd name="connsiteX16" fmla="*/ 1143000 w 4097337"/>
              <a:gd name="connsiteY16" fmla="*/ 147638 h 290513"/>
              <a:gd name="connsiteX17" fmla="*/ 1168400 w 4097337"/>
              <a:gd name="connsiteY17" fmla="*/ 131763 h 290513"/>
              <a:gd name="connsiteX18" fmla="*/ 1289050 w 4097337"/>
              <a:gd name="connsiteY18" fmla="*/ 138113 h 290513"/>
              <a:gd name="connsiteX19" fmla="*/ 1285875 w 4097337"/>
              <a:gd name="connsiteY19" fmla="*/ 103188 h 290513"/>
              <a:gd name="connsiteX20" fmla="*/ 1333500 w 4097337"/>
              <a:gd name="connsiteY20" fmla="*/ 109538 h 290513"/>
              <a:gd name="connsiteX21" fmla="*/ 1327150 w 4097337"/>
              <a:gd name="connsiteY21" fmla="*/ 96838 h 290513"/>
              <a:gd name="connsiteX22" fmla="*/ 1390650 w 4097337"/>
              <a:gd name="connsiteY22" fmla="*/ 96838 h 290513"/>
              <a:gd name="connsiteX23" fmla="*/ 1412875 w 4097337"/>
              <a:gd name="connsiteY23" fmla="*/ 80963 h 290513"/>
              <a:gd name="connsiteX24" fmla="*/ 1539875 w 4097337"/>
              <a:gd name="connsiteY24" fmla="*/ 80963 h 290513"/>
              <a:gd name="connsiteX25" fmla="*/ 1568450 w 4097337"/>
              <a:gd name="connsiteY25" fmla="*/ 55563 h 290513"/>
              <a:gd name="connsiteX26" fmla="*/ 1873250 w 4097337"/>
              <a:gd name="connsiteY26" fmla="*/ 49213 h 290513"/>
              <a:gd name="connsiteX27" fmla="*/ 1895475 w 4097337"/>
              <a:gd name="connsiteY27" fmla="*/ 42863 h 290513"/>
              <a:gd name="connsiteX28" fmla="*/ 2063750 w 4097337"/>
              <a:gd name="connsiteY28" fmla="*/ 42863 h 290513"/>
              <a:gd name="connsiteX29" fmla="*/ 2082800 w 4097337"/>
              <a:gd name="connsiteY29" fmla="*/ 26988 h 290513"/>
              <a:gd name="connsiteX30" fmla="*/ 2333625 w 4097337"/>
              <a:gd name="connsiteY30" fmla="*/ 26988 h 290513"/>
              <a:gd name="connsiteX31" fmla="*/ 2343150 w 4097337"/>
              <a:gd name="connsiteY31" fmla="*/ 17463 h 290513"/>
              <a:gd name="connsiteX32" fmla="*/ 2447925 w 4097337"/>
              <a:gd name="connsiteY32" fmla="*/ 17463 h 290513"/>
              <a:gd name="connsiteX33" fmla="*/ 2454275 w 4097337"/>
              <a:gd name="connsiteY33" fmla="*/ 9526 h 290513"/>
              <a:gd name="connsiteX34" fmla="*/ 2838450 w 4097337"/>
              <a:gd name="connsiteY34" fmla="*/ 9526 h 290513"/>
              <a:gd name="connsiteX35" fmla="*/ 2859088 w 4097337"/>
              <a:gd name="connsiteY35" fmla="*/ 3175 h 290513"/>
              <a:gd name="connsiteX36" fmla="*/ 4097337 w 4097337"/>
              <a:gd name="connsiteY36" fmla="*/ 0 h 290513"/>
              <a:gd name="connsiteX0" fmla="*/ 0 w 4097337"/>
              <a:gd name="connsiteY0" fmla="*/ 290513 h 290513"/>
              <a:gd name="connsiteX1" fmla="*/ 311150 w 4097337"/>
              <a:gd name="connsiteY1" fmla="*/ 290513 h 290513"/>
              <a:gd name="connsiteX2" fmla="*/ 333375 w 4097337"/>
              <a:gd name="connsiteY2" fmla="*/ 268288 h 290513"/>
              <a:gd name="connsiteX3" fmla="*/ 352425 w 4097337"/>
              <a:gd name="connsiteY3" fmla="*/ 268288 h 290513"/>
              <a:gd name="connsiteX4" fmla="*/ 365125 w 4097337"/>
              <a:gd name="connsiteY4" fmla="*/ 255588 h 290513"/>
              <a:gd name="connsiteX5" fmla="*/ 476250 w 4097337"/>
              <a:gd name="connsiteY5" fmla="*/ 255588 h 290513"/>
              <a:gd name="connsiteX6" fmla="*/ 488950 w 4097337"/>
              <a:gd name="connsiteY6" fmla="*/ 242888 h 290513"/>
              <a:gd name="connsiteX7" fmla="*/ 600075 w 4097337"/>
              <a:gd name="connsiteY7" fmla="*/ 242888 h 290513"/>
              <a:gd name="connsiteX8" fmla="*/ 615950 w 4097337"/>
              <a:gd name="connsiteY8" fmla="*/ 227013 h 290513"/>
              <a:gd name="connsiteX9" fmla="*/ 762000 w 4097337"/>
              <a:gd name="connsiteY9" fmla="*/ 227013 h 290513"/>
              <a:gd name="connsiteX10" fmla="*/ 762000 w 4097337"/>
              <a:gd name="connsiteY10" fmla="*/ 227013 h 290513"/>
              <a:gd name="connsiteX11" fmla="*/ 763588 w 4097337"/>
              <a:gd name="connsiteY11" fmla="*/ 200026 h 290513"/>
              <a:gd name="connsiteX12" fmla="*/ 823913 w 4097337"/>
              <a:gd name="connsiteY12" fmla="*/ 204787 h 290513"/>
              <a:gd name="connsiteX13" fmla="*/ 936625 w 4097337"/>
              <a:gd name="connsiteY13" fmla="*/ 174625 h 290513"/>
              <a:gd name="connsiteX14" fmla="*/ 955675 w 4097337"/>
              <a:gd name="connsiteY14" fmla="*/ 166688 h 290513"/>
              <a:gd name="connsiteX15" fmla="*/ 993775 w 4097337"/>
              <a:gd name="connsiteY15" fmla="*/ 157163 h 290513"/>
              <a:gd name="connsiteX16" fmla="*/ 1143000 w 4097337"/>
              <a:gd name="connsiteY16" fmla="*/ 147638 h 290513"/>
              <a:gd name="connsiteX17" fmla="*/ 1168400 w 4097337"/>
              <a:gd name="connsiteY17" fmla="*/ 131763 h 290513"/>
              <a:gd name="connsiteX18" fmla="*/ 1289050 w 4097337"/>
              <a:gd name="connsiteY18" fmla="*/ 138113 h 290513"/>
              <a:gd name="connsiteX19" fmla="*/ 1285875 w 4097337"/>
              <a:gd name="connsiteY19" fmla="*/ 103188 h 290513"/>
              <a:gd name="connsiteX20" fmla="*/ 1333500 w 4097337"/>
              <a:gd name="connsiteY20" fmla="*/ 109538 h 290513"/>
              <a:gd name="connsiteX21" fmla="*/ 1327150 w 4097337"/>
              <a:gd name="connsiteY21" fmla="*/ 96838 h 290513"/>
              <a:gd name="connsiteX22" fmla="*/ 1390650 w 4097337"/>
              <a:gd name="connsiteY22" fmla="*/ 96838 h 290513"/>
              <a:gd name="connsiteX23" fmla="*/ 1412875 w 4097337"/>
              <a:gd name="connsiteY23" fmla="*/ 80963 h 290513"/>
              <a:gd name="connsiteX24" fmla="*/ 1539875 w 4097337"/>
              <a:gd name="connsiteY24" fmla="*/ 80963 h 290513"/>
              <a:gd name="connsiteX25" fmla="*/ 1568450 w 4097337"/>
              <a:gd name="connsiteY25" fmla="*/ 55563 h 290513"/>
              <a:gd name="connsiteX26" fmla="*/ 1873250 w 4097337"/>
              <a:gd name="connsiteY26" fmla="*/ 49213 h 290513"/>
              <a:gd name="connsiteX27" fmla="*/ 1895475 w 4097337"/>
              <a:gd name="connsiteY27" fmla="*/ 42863 h 290513"/>
              <a:gd name="connsiteX28" fmla="*/ 2063750 w 4097337"/>
              <a:gd name="connsiteY28" fmla="*/ 42863 h 290513"/>
              <a:gd name="connsiteX29" fmla="*/ 2082800 w 4097337"/>
              <a:gd name="connsiteY29" fmla="*/ 26988 h 290513"/>
              <a:gd name="connsiteX30" fmla="*/ 2333625 w 4097337"/>
              <a:gd name="connsiteY30" fmla="*/ 26988 h 290513"/>
              <a:gd name="connsiteX31" fmla="*/ 2343150 w 4097337"/>
              <a:gd name="connsiteY31" fmla="*/ 17463 h 290513"/>
              <a:gd name="connsiteX32" fmla="*/ 2447925 w 4097337"/>
              <a:gd name="connsiteY32" fmla="*/ 17463 h 290513"/>
              <a:gd name="connsiteX33" fmla="*/ 2454275 w 4097337"/>
              <a:gd name="connsiteY33" fmla="*/ 9526 h 290513"/>
              <a:gd name="connsiteX34" fmla="*/ 2838450 w 4097337"/>
              <a:gd name="connsiteY34" fmla="*/ 9526 h 290513"/>
              <a:gd name="connsiteX35" fmla="*/ 2859088 w 4097337"/>
              <a:gd name="connsiteY35" fmla="*/ 3175 h 290513"/>
              <a:gd name="connsiteX36" fmla="*/ 4097337 w 4097337"/>
              <a:gd name="connsiteY36" fmla="*/ 0 h 290513"/>
              <a:gd name="connsiteX0" fmla="*/ 0 w 4097337"/>
              <a:gd name="connsiteY0" fmla="*/ 290513 h 290513"/>
              <a:gd name="connsiteX1" fmla="*/ 311150 w 4097337"/>
              <a:gd name="connsiteY1" fmla="*/ 290513 h 290513"/>
              <a:gd name="connsiteX2" fmla="*/ 333375 w 4097337"/>
              <a:gd name="connsiteY2" fmla="*/ 268288 h 290513"/>
              <a:gd name="connsiteX3" fmla="*/ 352425 w 4097337"/>
              <a:gd name="connsiteY3" fmla="*/ 268288 h 290513"/>
              <a:gd name="connsiteX4" fmla="*/ 365125 w 4097337"/>
              <a:gd name="connsiteY4" fmla="*/ 255588 h 290513"/>
              <a:gd name="connsiteX5" fmla="*/ 476250 w 4097337"/>
              <a:gd name="connsiteY5" fmla="*/ 255588 h 290513"/>
              <a:gd name="connsiteX6" fmla="*/ 488950 w 4097337"/>
              <a:gd name="connsiteY6" fmla="*/ 242888 h 290513"/>
              <a:gd name="connsiteX7" fmla="*/ 600075 w 4097337"/>
              <a:gd name="connsiteY7" fmla="*/ 242888 h 290513"/>
              <a:gd name="connsiteX8" fmla="*/ 615950 w 4097337"/>
              <a:gd name="connsiteY8" fmla="*/ 227013 h 290513"/>
              <a:gd name="connsiteX9" fmla="*/ 762000 w 4097337"/>
              <a:gd name="connsiteY9" fmla="*/ 227013 h 290513"/>
              <a:gd name="connsiteX10" fmla="*/ 762000 w 4097337"/>
              <a:gd name="connsiteY10" fmla="*/ 227013 h 290513"/>
              <a:gd name="connsiteX11" fmla="*/ 763588 w 4097337"/>
              <a:gd name="connsiteY11" fmla="*/ 211138 h 290513"/>
              <a:gd name="connsiteX12" fmla="*/ 823913 w 4097337"/>
              <a:gd name="connsiteY12" fmla="*/ 204787 h 290513"/>
              <a:gd name="connsiteX13" fmla="*/ 936625 w 4097337"/>
              <a:gd name="connsiteY13" fmla="*/ 174625 h 290513"/>
              <a:gd name="connsiteX14" fmla="*/ 955675 w 4097337"/>
              <a:gd name="connsiteY14" fmla="*/ 166688 h 290513"/>
              <a:gd name="connsiteX15" fmla="*/ 993775 w 4097337"/>
              <a:gd name="connsiteY15" fmla="*/ 157163 h 290513"/>
              <a:gd name="connsiteX16" fmla="*/ 1143000 w 4097337"/>
              <a:gd name="connsiteY16" fmla="*/ 147638 h 290513"/>
              <a:gd name="connsiteX17" fmla="*/ 1168400 w 4097337"/>
              <a:gd name="connsiteY17" fmla="*/ 131763 h 290513"/>
              <a:gd name="connsiteX18" fmla="*/ 1289050 w 4097337"/>
              <a:gd name="connsiteY18" fmla="*/ 138113 h 290513"/>
              <a:gd name="connsiteX19" fmla="*/ 1285875 w 4097337"/>
              <a:gd name="connsiteY19" fmla="*/ 103188 h 290513"/>
              <a:gd name="connsiteX20" fmla="*/ 1333500 w 4097337"/>
              <a:gd name="connsiteY20" fmla="*/ 109538 h 290513"/>
              <a:gd name="connsiteX21" fmla="*/ 1327150 w 4097337"/>
              <a:gd name="connsiteY21" fmla="*/ 96838 h 290513"/>
              <a:gd name="connsiteX22" fmla="*/ 1390650 w 4097337"/>
              <a:gd name="connsiteY22" fmla="*/ 96838 h 290513"/>
              <a:gd name="connsiteX23" fmla="*/ 1412875 w 4097337"/>
              <a:gd name="connsiteY23" fmla="*/ 80963 h 290513"/>
              <a:gd name="connsiteX24" fmla="*/ 1539875 w 4097337"/>
              <a:gd name="connsiteY24" fmla="*/ 80963 h 290513"/>
              <a:gd name="connsiteX25" fmla="*/ 1568450 w 4097337"/>
              <a:gd name="connsiteY25" fmla="*/ 55563 h 290513"/>
              <a:gd name="connsiteX26" fmla="*/ 1873250 w 4097337"/>
              <a:gd name="connsiteY26" fmla="*/ 49213 h 290513"/>
              <a:gd name="connsiteX27" fmla="*/ 1895475 w 4097337"/>
              <a:gd name="connsiteY27" fmla="*/ 42863 h 290513"/>
              <a:gd name="connsiteX28" fmla="*/ 2063750 w 4097337"/>
              <a:gd name="connsiteY28" fmla="*/ 42863 h 290513"/>
              <a:gd name="connsiteX29" fmla="*/ 2082800 w 4097337"/>
              <a:gd name="connsiteY29" fmla="*/ 26988 h 290513"/>
              <a:gd name="connsiteX30" fmla="*/ 2333625 w 4097337"/>
              <a:gd name="connsiteY30" fmla="*/ 26988 h 290513"/>
              <a:gd name="connsiteX31" fmla="*/ 2343150 w 4097337"/>
              <a:gd name="connsiteY31" fmla="*/ 17463 h 290513"/>
              <a:gd name="connsiteX32" fmla="*/ 2447925 w 4097337"/>
              <a:gd name="connsiteY32" fmla="*/ 17463 h 290513"/>
              <a:gd name="connsiteX33" fmla="*/ 2454275 w 4097337"/>
              <a:gd name="connsiteY33" fmla="*/ 9526 h 290513"/>
              <a:gd name="connsiteX34" fmla="*/ 2838450 w 4097337"/>
              <a:gd name="connsiteY34" fmla="*/ 9526 h 290513"/>
              <a:gd name="connsiteX35" fmla="*/ 2859088 w 4097337"/>
              <a:gd name="connsiteY35" fmla="*/ 3175 h 290513"/>
              <a:gd name="connsiteX36" fmla="*/ 4097337 w 4097337"/>
              <a:gd name="connsiteY36" fmla="*/ 0 h 290513"/>
              <a:gd name="connsiteX0" fmla="*/ 0 w 4097337"/>
              <a:gd name="connsiteY0" fmla="*/ 290513 h 290513"/>
              <a:gd name="connsiteX1" fmla="*/ 311150 w 4097337"/>
              <a:gd name="connsiteY1" fmla="*/ 290513 h 290513"/>
              <a:gd name="connsiteX2" fmla="*/ 333375 w 4097337"/>
              <a:gd name="connsiteY2" fmla="*/ 268288 h 290513"/>
              <a:gd name="connsiteX3" fmla="*/ 352425 w 4097337"/>
              <a:gd name="connsiteY3" fmla="*/ 268288 h 290513"/>
              <a:gd name="connsiteX4" fmla="*/ 365125 w 4097337"/>
              <a:gd name="connsiteY4" fmla="*/ 255588 h 290513"/>
              <a:gd name="connsiteX5" fmla="*/ 476250 w 4097337"/>
              <a:gd name="connsiteY5" fmla="*/ 255588 h 290513"/>
              <a:gd name="connsiteX6" fmla="*/ 488950 w 4097337"/>
              <a:gd name="connsiteY6" fmla="*/ 242888 h 290513"/>
              <a:gd name="connsiteX7" fmla="*/ 600075 w 4097337"/>
              <a:gd name="connsiteY7" fmla="*/ 242888 h 290513"/>
              <a:gd name="connsiteX8" fmla="*/ 615950 w 4097337"/>
              <a:gd name="connsiteY8" fmla="*/ 227013 h 290513"/>
              <a:gd name="connsiteX9" fmla="*/ 762000 w 4097337"/>
              <a:gd name="connsiteY9" fmla="*/ 227013 h 290513"/>
              <a:gd name="connsiteX10" fmla="*/ 762000 w 4097337"/>
              <a:gd name="connsiteY10" fmla="*/ 227013 h 290513"/>
              <a:gd name="connsiteX11" fmla="*/ 763588 w 4097337"/>
              <a:gd name="connsiteY11" fmla="*/ 211138 h 290513"/>
              <a:gd name="connsiteX12" fmla="*/ 831851 w 4097337"/>
              <a:gd name="connsiteY12" fmla="*/ 215899 h 290513"/>
              <a:gd name="connsiteX13" fmla="*/ 936625 w 4097337"/>
              <a:gd name="connsiteY13" fmla="*/ 174625 h 290513"/>
              <a:gd name="connsiteX14" fmla="*/ 955675 w 4097337"/>
              <a:gd name="connsiteY14" fmla="*/ 166688 h 290513"/>
              <a:gd name="connsiteX15" fmla="*/ 993775 w 4097337"/>
              <a:gd name="connsiteY15" fmla="*/ 157163 h 290513"/>
              <a:gd name="connsiteX16" fmla="*/ 1143000 w 4097337"/>
              <a:gd name="connsiteY16" fmla="*/ 147638 h 290513"/>
              <a:gd name="connsiteX17" fmla="*/ 1168400 w 4097337"/>
              <a:gd name="connsiteY17" fmla="*/ 131763 h 290513"/>
              <a:gd name="connsiteX18" fmla="*/ 1289050 w 4097337"/>
              <a:gd name="connsiteY18" fmla="*/ 138113 h 290513"/>
              <a:gd name="connsiteX19" fmla="*/ 1285875 w 4097337"/>
              <a:gd name="connsiteY19" fmla="*/ 103188 h 290513"/>
              <a:gd name="connsiteX20" fmla="*/ 1333500 w 4097337"/>
              <a:gd name="connsiteY20" fmla="*/ 109538 h 290513"/>
              <a:gd name="connsiteX21" fmla="*/ 1327150 w 4097337"/>
              <a:gd name="connsiteY21" fmla="*/ 96838 h 290513"/>
              <a:gd name="connsiteX22" fmla="*/ 1390650 w 4097337"/>
              <a:gd name="connsiteY22" fmla="*/ 96838 h 290513"/>
              <a:gd name="connsiteX23" fmla="*/ 1412875 w 4097337"/>
              <a:gd name="connsiteY23" fmla="*/ 80963 h 290513"/>
              <a:gd name="connsiteX24" fmla="*/ 1539875 w 4097337"/>
              <a:gd name="connsiteY24" fmla="*/ 80963 h 290513"/>
              <a:gd name="connsiteX25" fmla="*/ 1568450 w 4097337"/>
              <a:gd name="connsiteY25" fmla="*/ 55563 h 290513"/>
              <a:gd name="connsiteX26" fmla="*/ 1873250 w 4097337"/>
              <a:gd name="connsiteY26" fmla="*/ 49213 h 290513"/>
              <a:gd name="connsiteX27" fmla="*/ 1895475 w 4097337"/>
              <a:gd name="connsiteY27" fmla="*/ 42863 h 290513"/>
              <a:gd name="connsiteX28" fmla="*/ 2063750 w 4097337"/>
              <a:gd name="connsiteY28" fmla="*/ 42863 h 290513"/>
              <a:gd name="connsiteX29" fmla="*/ 2082800 w 4097337"/>
              <a:gd name="connsiteY29" fmla="*/ 26988 h 290513"/>
              <a:gd name="connsiteX30" fmla="*/ 2333625 w 4097337"/>
              <a:gd name="connsiteY30" fmla="*/ 26988 h 290513"/>
              <a:gd name="connsiteX31" fmla="*/ 2343150 w 4097337"/>
              <a:gd name="connsiteY31" fmla="*/ 17463 h 290513"/>
              <a:gd name="connsiteX32" fmla="*/ 2447925 w 4097337"/>
              <a:gd name="connsiteY32" fmla="*/ 17463 h 290513"/>
              <a:gd name="connsiteX33" fmla="*/ 2454275 w 4097337"/>
              <a:gd name="connsiteY33" fmla="*/ 9526 h 290513"/>
              <a:gd name="connsiteX34" fmla="*/ 2838450 w 4097337"/>
              <a:gd name="connsiteY34" fmla="*/ 9526 h 290513"/>
              <a:gd name="connsiteX35" fmla="*/ 2859088 w 4097337"/>
              <a:gd name="connsiteY35" fmla="*/ 3175 h 290513"/>
              <a:gd name="connsiteX36" fmla="*/ 4097337 w 4097337"/>
              <a:gd name="connsiteY36" fmla="*/ 0 h 290513"/>
              <a:gd name="connsiteX0" fmla="*/ 0 w 4097337"/>
              <a:gd name="connsiteY0" fmla="*/ 290513 h 290513"/>
              <a:gd name="connsiteX1" fmla="*/ 311150 w 4097337"/>
              <a:gd name="connsiteY1" fmla="*/ 290513 h 290513"/>
              <a:gd name="connsiteX2" fmla="*/ 333375 w 4097337"/>
              <a:gd name="connsiteY2" fmla="*/ 268288 h 290513"/>
              <a:gd name="connsiteX3" fmla="*/ 352425 w 4097337"/>
              <a:gd name="connsiteY3" fmla="*/ 268288 h 290513"/>
              <a:gd name="connsiteX4" fmla="*/ 365125 w 4097337"/>
              <a:gd name="connsiteY4" fmla="*/ 255588 h 290513"/>
              <a:gd name="connsiteX5" fmla="*/ 476250 w 4097337"/>
              <a:gd name="connsiteY5" fmla="*/ 255588 h 290513"/>
              <a:gd name="connsiteX6" fmla="*/ 488950 w 4097337"/>
              <a:gd name="connsiteY6" fmla="*/ 242888 h 290513"/>
              <a:gd name="connsiteX7" fmla="*/ 600075 w 4097337"/>
              <a:gd name="connsiteY7" fmla="*/ 242888 h 290513"/>
              <a:gd name="connsiteX8" fmla="*/ 615950 w 4097337"/>
              <a:gd name="connsiteY8" fmla="*/ 227013 h 290513"/>
              <a:gd name="connsiteX9" fmla="*/ 762000 w 4097337"/>
              <a:gd name="connsiteY9" fmla="*/ 227013 h 290513"/>
              <a:gd name="connsiteX10" fmla="*/ 762000 w 4097337"/>
              <a:gd name="connsiteY10" fmla="*/ 227013 h 290513"/>
              <a:gd name="connsiteX11" fmla="*/ 763588 w 4097337"/>
              <a:gd name="connsiteY11" fmla="*/ 211138 h 290513"/>
              <a:gd name="connsiteX12" fmla="*/ 831851 w 4097337"/>
              <a:gd name="connsiteY12" fmla="*/ 204786 h 290513"/>
              <a:gd name="connsiteX13" fmla="*/ 936625 w 4097337"/>
              <a:gd name="connsiteY13" fmla="*/ 174625 h 290513"/>
              <a:gd name="connsiteX14" fmla="*/ 955675 w 4097337"/>
              <a:gd name="connsiteY14" fmla="*/ 166688 h 290513"/>
              <a:gd name="connsiteX15" fmla="*/ 993775 w 4097337"/>
              <a:gd name="connsiteY15" fmla="*/ 157163 h 290513"/>
              <a:gd name="connsiteX16" fmla="*/ 1143000 w 4097337"/>
              <a:gd name="connsiteY16" fmla="*/ 147638 h 290513"/>
              <a:gd name="connsiteX17" fmla="*/ 1168400 w 4097337"/>
              <a:gd name="connsiteY17" fmla="*/ 131763 h 290513"/>
              <a:gd name="connsiteX18" fmla="*/ 1289050 w 4097337"/>
              <a:gd name="connsiteY18" fmla="*/ 138113 h 290513"/>
              <a:gd name="connsiteX19" fmla="*/ 1285875 w 4097337"/>
              <a:gd name="connsiteY19" fmla="*/ 103188 h 290513"/>
              <a:gd name="connsiteX20" fmla="*/ 1333500 w 4097337"/>
              <a:gd name="connsiteY20" fmla="*/ 109538 h 290513"/>
              <a:gd name="connsiteX21" fmla="*/ 1327150 w 4097337"/>
              <a:gd name="connsiteY21" fmla="*/ 96838 h 290513"/>
              <a:gd name="connsiteX22" fmla="*/ 1390650 w 4097337"/>
              <a:gd name="connsiteY22" fmla="*/ 96838 h 290513"/>
              <a:gd name="connsiteX23" fmla="*/ 1412875 w 4097337"/>
              <a:gd name="connsiteY23" fmla="*/ 80963 h 290513"/>
              <a:gd name="connsiteX24" fmla="*/ 1539875 w 4097337"/>
              <a:gd name="connsiteY24" fmla="*/ 80963 h 290513"/>
              <a:gd name="connsiteX25" fmla="*/ 1568450 w 4097337"/>
              <a:gd name="connsiteY25" fmla="*/ 55563 h 290513"/>
              <a:gd name="connsiteX26" fmla="*/ 1873250 w 4097337"/>
              <a:gd name="connsiteY26" fmla="*/ 49213 h 290513"/>
              <a:gd name="connsiteX27" fmla="*/ 1895475 w 4097337"/>
              <a:gd name="connsiteY27" fmla="*/ 42863 h 290513"/>
              <a:gd name="connsiteX28" fmla="*/ 2063750 w 4097337"/>
              <a:gd name="connsiteY28" fmla="*/ 42863 h 290513"/>
              <a:gd name="connsiteX29" fmla="*/ 2082800 w 4097337"/>
              <a:gd name="connsiteY29" fmla="*/ 26988 h 290513"/>
              <a:gd name="connsiteX30" fmla="*/ 2333625 w 4097337"/>
              <a:gd name="connsiteY30" fmla="*/ 26988 h 290513"/>
              <a:gd name="connsiteX31" fmla="*/ 2343150 w 4097337"/>
              <a:gd name="connsiteY31" fmla="*/ 17463 h 290513"/>
              <a:gd name="connsiteX32" fmla="*/ 2447925 w 4097337"/>
              <a:gd name="connsiteY32" fmla="*/ 17463 h 290513"/>
              <a:gd name="connsiteX33" fmla="*/ 2454275 w 4097337"/>
              <a:gd name="connsiteY33" fmla="*/ 9526 h 290513"/>
              <a:gd name="connsiteX34" fmla="*/ 2838450 w 4097337"/>
              <a:gd name="connsiteY34" fmla="*/ 9526 h 290513"/>
              <a:gd name="connsiteX35" fmla="*/ 2859088 w 4097337"/>
              <a:gd name="connsiteY35" fmla="*/ 3175 h 290513"/>
              <a:gd name="connsiteX36" fmla="*/ 4097337 w 4097337"/>
              <a:gd name="connsiteY36" fmla="*/ 0 h 290513"/>
              <a:gd name="connsiteX0" fmla="*/ 0 w 4097337"/>
              <a:gd name="connsiteY0" fmla="*/ 290513 h 290513"/>
              <a:gd name="connsiteX1" fmla="*/ 311150 w 4097337"/>
              <a:gd name="connsiteY1" fmla="*/ 290513 h 290513"/>
              <a:gd name="connsiteX2" fmla="*/ 333375 w 4097337"/>
              <a:gd name="connsiteY2" fmla="*/ 268288 h 290513"/>
              <a:gd name="connsiteX3" fmla="*/ 352425 w 4097337"/>
              <a:gd name="connsiteY3" fmla="*/ 268288 h 290513"/>
              <a:gd name="connsiteX4" fmla="*/ 365125 w 4097337"/>
              <a:gd name="connsiteY4" fmla="*/ 255588 h 290513"/>
              <a:gd name="connsiteX5" fmla="*/ 476250 w 4097337"/>
              <a:gd name="connsiteY5" fmla="*/ 255588 h 290513"/>
              <a:gd name="connsiteX6" fmla="*/ 488950 w 4097337"/>
              <a:gd name="connsiteY6" fmla="*/ 242888 h 290513"/>
              <a:gd name="connsiteX7" fmla="*/ 600075 w 4097337"/>
              <a:gd name="connsiteY7" fmla="*/ 242888 h 290513"/>
              <a:gd name="connsiteX8" fmla="*/ 615950 w 4097337"/>
              <a:gd name="connsiteY8" fmla="*/ 227013 h 290513"/>
              <a:gd name="connsiteX9" fmla="*/ 762000 w 4097337"/>
              <a:gd name="connsiteY9" fmla="*/ 227013 h 290513"/>
              <a:gd name="connsiteX10" fmla="*/ 762000 w 4097337"/>
              <a:gd name="connsiteY10" fmla="*/ 227013 h 290513"/>
              <a:gd name="connsiteX11" fmla="*/ 763588 w 4097337"/>
              <a:gd name="connsiteY11" fmla="*/ 211138 h 290513"/>
              <a:gd name="connsiteX12" fmla="*/ 831851 w 4097337"/>
              <a:gd name="connsiteY12" fmla="*/ 204786 h 290513"/>
              <a:gd name="connsiteX13" fmla="*/ 936625 w 4097337"/>
              <a:gd name="connsiteY13" fmla="*/ 174625 h 290513"/>
              <a:gd name="connsiteX14" fmla="*/ 955675 w 4097337"/>
              <a:gd name="connsiteY14" fmla="*/ 166688 h 290513"/>
              <a:gd name="connsiteX15" fmla="*/ 993775 w 4097337"/>
              <a:gd name="connsiteY15" fmla="*/ 157163 h 290513"/>
              <a:gd name="connsiteX16" fmla="*/ 1143000 w 4097337"/>
              <a:gd name="connsiteY16" fmla="*/ 147638 h 290513"/>
              <a:gd name="connsiteX17" fmla="*/ 1168400 w 4097337"/>
              <a:gd name="connsiteY17" fmla="*/ 131763 h 290513"/>
              <a:gd name="connsiteX18" fmla="*/ 1284288 w 4097337"/>
              <a:gd name="connsiteY18" fmla="*/ 127001 h 290513"/>
              <a:gd name="connsiteX19" fmla="*/ 1285875 w 4097337"/>
              <a:gd name="connsiteY19" fmla="*/ 103188 h 290513"/>
              <a:gd name="connsiteX20" fmla="*/ 1333500 w 4097337"/>
              <a:gd name="connsiteY20" fmla="*/ 109538 h 290513"/>
              <a:gd name="connsiteX21" fmla="*/ 1327150 w 4097337"/>
              <a:gd name="connsiteY21" fmla="*/ 96838 h 290513"/>
              <a:gd name="connsiteX22" fmla="*/ 1390650 w 4097337"/>
              <a:gd name="connsiteY22" fmla="*/ 96838 h 290513"/>
              <a:gd name="connsiteX23" fmla="*/ 1412875 w 4097337"/>
              <a:gd name="connsiteY23" fmla="*/ 80963 h 290513"/>
              <a:gd name="connsiteX24" fmla="*/ 1539875 w 4097337"/>
              <a:gd name="connsiteY24" fmla="*/ 80963 h 290513"/>
              <a:gd name="connsiteX25" fmla="*/ 1568450 w 4097337"/>
              <a:gd name="connsiteY25" fmla="*/ 55563 h 290513"/>
              <a:gd name="connsiteX26" fmla="*/ 1873250 w 4097337"/>
              <a:gd name="connsiteY26" fmla="*/ 49213 h 290513"/>
              <a:gd name="connsiteX27" fmla="*/ 1895475 w 4097337"/>
              <a:gd name="connsiteY27" fmla="*/ 42863 h 290513"/>
              <a:gd name="connsiteX28" fmla="*/ 2063750 w 4097337"/>
              <a:gd name="connsiteY28" fmla="*/ 42863 h 290513"/>
              <a:gd name="connsiteX29" fmla="*/ 2082800 w 4097337"/>
              <a:gd name="connsiteY29" fmla="*/ 26988 h 290513"/>
              <a:gd name="connsiteX30" fmla="*/ 2333625 w 4097337"/>
              <a:gd name="connsiteY30" fmla="*/ 26988 h 290513"/>
              <a:gd name="connsiteX31" fmla="*/ 2343150 w 4097337"/>
              <a:gd name="connsiteY31" fmla="*/ 17463 h 290513"/>
              <a:gd name="connsiteX32" fmla="*/ 2447925 w 4097337"/>
              <a:gd name="connsiteY32" fmla="*/ 17463 h 290513"/>
              <a:gd name="connsiteX33" fmla="*/ 2454275 w 4097337"/>
              <a:gd name="connsiteY33" fmla="*/ 9526 h 290513"/>
              <a:gd name="connsiteX34" fmla="*/ 2838450 w 4097337"/>
              <a:gd name="connsiteY34" fmla="*/ 9526 h 290513"/>
              <a:gd name="connsiteX35" fmla="*/ 2859088 w 4097337"/>
              <a:gd name="connsiteY35" fmla="*/ 3175 h 290513"/>
              <a:gd name="connsiteX36" fmla="*/ 4097337 w 4097337"/>
              <a:gd name="connsiteY36" fmla="*/ 0 h 290513"/>
              <a:gd name="connsiteX0" fmla="*/ 0 w 4097337"/>
              <a:gd name="connsiteY0" fmla="*/ 290513 h 290513"/>
              <a:gd name="connsiteX1" fmla="*/ 311150 w 4097337"/>
              <a:gd name="connsiteY1" fmla="*/ 290513 h 290513"/>
              <a:gd name="connsiteX2" fmla="*/ 333375 w 4097337"/>
              <a:gd name="connsiteY2" fmla="*/ 268288 h 290513"/>
              <a:gd name="connsiteX3" fmla="*/ 352425 w 4097337"/>
              <a:gd name="connsiteY3" fmla="*/ 268288 h 290513"/>
              <a:gd name="connsiteX4" fmla="*/ 365125 w 4097337"/>
              <a:gd name="connsiteY4" fmla="*/ 255588 h 290513"/>
              <a:gd name="connsiteX5" fmla="*/ 476250 w 4097337"/>
              <a:gd name="connsiteY5" fmla="*/ 255588 h 290513"/>
              <a:gd name="connsiteX6" fmla="*/ 488950 w 4097337"/>
              <a:gd name="connsiteY6" fmla="*/ 242888 h 290513"/>
              <a:gd name="connsiteX7" fmla="*/ 600075 w 4097337"/>
              <a:gd name="connsiteY7" fmla="*/ 242888 h 290513"/>
              <a:gd name="connsiteX8" fmla="*/ 615950 w 4097337"/>
              <a:gd name="connsiteY8" fmla="*/ 227013 h 290513"/>
              <a:gd name="connsiteX9" fmla="*/ 762000 w 4097337"/>
              <a:gd name="connsiteY9" fmla="*/ 227013 h 290513"/>
              <a:gd name="connsiteX10" fmla="*/ 762000 w 4097337"/>
              <a:gd name="connsiteY10" fmla="*/ 227013 h 290513"/>
              <a:gd name="connsiteX11" fmla="*/ 763588 w 4097337"/>
              <a:gd name="connsiteY11" fmla="*/ 211138 h 290513"/>
              <a:gd name="connsiteX12" fmla="*/ 831851 w 4097337"/>
              <a:gd name="connsiteY12" fmla="*/ 204786 h 290513"/>
              <a:gd name="connsiteX13" fmla="*/ 936625 w 4097337"/>
              <a:gd name="connsiteY13" fmla="*/ 174625 h 290513"/>
              <a:gd name="connsiteX14" fmla="*/ 955675 w 4097337"/>
              <a:gd name="connsiteY14" fmla="*/ 166688 h 290513"/>
              <a:gd name="connsiteX15" fmla="*/ 993775 w 4097337"/>
              <a:gd name="connsiteY15" fmla="*/ 157163 h 290513"/>
              <a:gd name="connsiteX16" fmla="*/ 1143000 w 4097337"/>
              <a:gd name="connsiteY16" fmla="*/ 147638 h 290513"/>
              <a:gd name="connsiteX17" fmla="*/ 1168400 w 4097337"/>
              <a:gd name="connsiteY17" fmla="*/ 131763 h 290513"/>
              <a:gd name="connsiteX18" fmla="*/ 1284288 w 4097337"/>
              <a:gd name="connsiteY18" fmla="*/ 127001 h 290513"/>
              <a:gd name="connsiteX19" fmla="*/ 1285875 w 4097337"/>
              <a:gd name="connsiteY19" fmla="*/ 103188 h 290513"/>
              <a:gd name="connsiteX20" fmla="*/ 1319212 w 4097337"/>
              <a:gd name="connsiteY20" fmla="*/ 107950 h 290513"/>
              <a:gd name="connsiteX21" fmla="*/ 1327150 w 4097337"/>
              <a:gd name="connsiteY21" fmla="*/ 96838 h 290513"/>
              <a:gd name="connsiteX22" fmla="*/ 1390650 w 4097337"/>
              <a:gd name="connsiteY22" fmla="*/ 96838 h 290513"/>
              <a:gd name="connsiteX23" fmla="*/ 1412875 w 4097337"/>
              <a:gd name="connsiteY23" fmla="*/ 80963 h 290513"/>
              <a:gd name="connsiteX24" fmla="*/ 1539875 w 4097337"/>
              <a:gd name="connsiteY24" fmla="*/ 80963 h 290513"/>
              <a:gd name="connsiteX25" fmla="*/ 1568450 w 4097337"/>
              <a:gd name="connsiteY25" fmla="*/ 55563 h 290513"/>
              <a:gd name="connsiteX26" fmla="*/ 1873250 w 4097337"/>
              <a:gd name="connsiteY26" fmla="*/ 49213 h 290513"/>
              <a:gd name="connsiteX27" fmla="*/ 1895475 w 4097337"/>
              <a:gd name="connsiteY27" fmla="*/ 42863 h 290513"/>
              <a:gd name="connsiteX28" fmla="*/ 2063750 w 4097337"/>
              <a:gd name="connsiteY28" fmla="*/ 42863 h 290513"/>
              <a:gd name="connsiteX29" fmla="*/ 2082800 w 4097337"/>
              <a:gd name="connsiteY29" fmla="*/ 26988 h 290513"/>
              <a:gd name="connsiteX30" fmla="*/ 2333625 w 4097337"/>
              <a:gd name="connsiteY30" fmla="*/ 26988 h 290513"/>
              <a:gd name="connsiteX31" fmla="*/ 2343150 w 4097337"/>
              <a:gd name="connsiteY31" fmla="*/ 17463 h 290513"/>
              <a:gd name="connsiteX32" fmla="*/ 2447925 w 4097337"/>
              <a:gd name="connsiteY32" fmla="*/ 17463 h 290513"/>
              <a:gd name="connsiteX33" fmla="*/ 2454275 w 4097337"/>
              <a:gd name="connsiteY33" fmla="*/ 9526 h 290513"/>
              <a:gd name="connsiteX34" fmla="*/ 2838450 w 4097337"/>
              <a:gd name="connsiteY34" fmla="*/ 9526 h 290513"/>
              <a:gd name="connsiteX35" fmla="*/ 2859088 w 4097337"/>
              <a:gd name="connsiteY35" fmla="*/ 3175 h 290513"/>
              <a:gd name="connsiteX36" fmla="*/ 4097337 w 4097337"/>
              <a:gd name="connsiteY36" fmla="*/ 0 h 290513"/>
              <a:gd name="connsiteX0" fmla="*/ 0 w 4097337"/>
              <a:gd name="connsiteY0" fmla="*/ 290513 h 290513"/>
              <a:gd name="connsiteX1" fmla="*/ 311150 w 4097337"/>
              <a:gd name="connsiteY1" fmla="*/ 290513 h 290513"/>
              <a:gd name="connsiteX2" fmla="*/ 333375 w 4097337"/>
              <a:gd name="connsiteY2" fmla="*/ 268288 h 290513"/>
              <a:gd name="connsiteX3" fmla="*/ 352425 w 4097337"/>
              <a:gd name="connsiteY3" fmla="*/ 268288 h 290513"/>
              <a:gd name="connsiteX4" fmla="*/ 365125 w 4097337"/>
              <a:gd name="connsiteY4" fmla="*/ 255588 h 290513"/>
              <a:gd name="connsiteX5" fmla="*/ 476250 w 4097337"/>
              <a:gd name="connsiteY5" fmla="*/ 255588 h 290513"/>
              <a:gd name="connsiteX6" fmla="*/ 488950 w 4097337"/>
              <a:gd name="connsiteY6" fmla="*/ 242888 h 290513"/>
              <a:gd name="connsiteX7" fmla="*/ 600075 w 4097337"/>
              <a:gd name="connsiteY7" fmla="*/ 242888 h 290513"/>
              <a:gd name="connsiteX8" fmla="*/ 615950 w 4097337"/>
              <a:gd name="connsiteY8" fmla="*/ 227013 h 290513"/>
              <a:gd name="connsiteX9" fmla="*/ 762000 w 4097337"/>
              <a:gd name="connsiteY9" fmla="*/ 227013 h 290513"/>
              <a:gd name="connsiteX10" fmla="*/ 762000 w 4097337"/>
              <a:gd name="connsiteY10" fmla="*/ 227013 h 290513"/>
              <a:gd name="connsiteX11" fmla="*/ 763588 w 4097337"/>
              <a:gd name="connsiteY11" fmla="*/ 211138 h 290513"/>
              <a:gd name="connsiteX12" fmla="*/ 831851 w 4097337"/>
              <a:gd name="connsiteY12" fmla="*/ 204786 h 290513"/>
              <a:gd name="connsiteX13" fmla="*/ 936625 w 4097337"/>
              <a:gd name="connsiteY13" fmla="*/ 174625 h 290513"/>
              <a:gd name="connsiteX14" fmla="*/ 955675 w 4097337"/>
              <a:gd name="connsiteY14" fmla="*/ 166688 h 290513"/>
              <a:gd name="connsiteX15" fmla="*/ 993775 w 4097337"/>
              <a:gd name="connsiteY15" fmla="*/ 157163 h 290513"/>
              <a:gd name="connsiteX16" fmla="*/ 1143000 w 4097337"/>
              <a:gd name="connsiteY16" fmla="*/ 147638 h 290513"/>
              <a:gd name="connsiteX17" fmla="*/ 1168400 w 4097337"/>
              <a:gd name="connsiteY17" fmla="*/ 131763 h 290513"/>
              <a:gd name="connsiteX18" fmla="*/ 1284288 w 4097337"/>
              <a:gd name="connsiteY18" fmla="*/ 127001 h 290513"/>
              <a:gd name="connsiteX19" fmla="*/ 1285875 w 4097337"/>
              <a:gd name="connsiteY19" fmla="*/ 103188 h 290513"/>
              <a:gd name="connsiteX20" fmla="*/ 1330325 w 4097337"/>
              <a:gd name="connsiteY20" fmla="*/ 107950 h 290513"/>
              <a:gd name="connsiteX21" fmla="*/ 1327150 w 4097337"/>
              <a:gd name="connsiteY21" fmla="*/ 96838 h 290513"/>
              <a:gd name="connsiteX22" fmla="*/ 1390650 w 4097337"/>
              <a:gd name="connsiteY22" fmla="*/ 96838 h 290513"/>
              <a:gd name="connsiteX23" fmla="*/ 1412875 w 4097337"/>
              <a:gd name="connsiteY23" fmla="*/ 80963 h 290513"/>
              <a:gd name="connsiteX24" fmla="*/ 1539875 w 4097337"/>
              <a:gd name="connsiteY24" fmla="*/ 80963 h 290513"/>
              <a:gd name="connsiteX25" fmla="*/ 1568450 w 4097337"/>
              <a:gd name="connsiteY25" fmla="*/ 55563 h 290513"/>
              <a:gd name="connsiteX26" fmla="*/ 1873250 w 4097337"/>
              <a:gd name="connsiteY26" fmla="*/ 49213 h 290513"/>
              <a:gd name="connsiteX27" fmla="*/ 1895475 w 4097337"/>
              <a:gd name="connsiteY27" fmla="*/ 42863 h 290513"/>
              <a:gd name="connsiteX28" fmla="*/ 2063750 w 4097337"/>
              <a:gd name="connsiteY28" fmla="*/ 42863 h 290513"/>
              <a:gd name="connsiteX29" fmla="*/ 2082800 w 4097337"/>
              <a:gd name="connsiteY29" fmla="*/ 26988 h 290513"/>
              <a:gd name="connsiteX30" fmla="*/ 2333625 w 4097337"/>
              <a:gd name="connsiteY30" fmla="*/ 26988 h 290513"/>
              <a:gd name="connsiteX31" fmla="*/ 2343150 w 4097337"/>
              <a:gd name="connsiteY31" fmla="*/ 17463 h 290513"/>
              <a:gd name="connsiteX32" fmla="*/ 2447925 w 4097337"/>
              <a:gd name="connsiteY32" fmla="*/ 17463 h 290513"/>
              <a:gd name="connsiteX33" fmla="*/ 2454275 w 4097337"/>
              <a:gd name="connsiteY33" fmla="*/ 9526 h 290513"/>
              <a:gd name="connsiteX34" fmla="*/ 2838450 w 4097337"/>
              <a:gd name="connsiteY34" fmla="*/ 9526 h 290513"/>
              <a:gd name="connsiteX35" fmla="*/ 2859088 w 4097337"/>
              <a:gd name="connsiteY35" fmla="*/ 3175 h 290513"/>
              <a:gd name="connsiteX36" fmla="*/ 4097337 w 4097337"/>
              <a:gd name="connsiteY36" fmla="*/ 0 h 290513"/>
              <a:gd name="connsiteX0" fmla="*/ 0 w 4097337"/>
              <a:gd name="connsiteY0" fmla="*/ 290513 h 290513"/>
              <a:gd name="connsiteX1" fmla="*/ 311150 w 4097337"/>
              <a:gd name="connsiteY1" fmla="*/ 290513 h 290513"/>
              <a:gd name="connsiteX2" fmla="*/ 333375 w 4097337"/>
              <a:gd name="connsiteY2" fmla="*/ 268288 h 290513"/>
              <a:gd name="connsiteX3" fmla="*/ 352425 w 4097337"/>
              <a:gd name="connsiteY3" fmla="*/ 268288 h 290513"/>
              <a:gd name="connsiteX4" fmla="*/ 365125 w 4097337"/>
              <a:gd name="connsiteY4" fmla="*/ 255588 h 290513"/>
              <a:gd name="connsiteX5" fmla="*/ 476250 w 4097337"/>
              <a:gd name="connsiteY5" fmla="*/ 255588 h 290513"/>
              <a:gd name="connsiteX6" fmla="*/ 488950 w 4097337"/>
              <a:gd name="connsiteY6" fmla="*/ 242888 h 290513"/>
              <a:gd name="connsiteX7" fmla="*/ 600075 w 4097337"/>
              <a:gd name="connsiteY7" fmla="*/ 242888 h 290513"/>
              <a:gd name="connsiteX8" fmla="*/ 615950 w 4097337"/>
              <a:gd name="connsiteY8" fmla="*/ 227013 h 290513"/>
              <a:gd name="connsiteX9" fmla="*/ 762000 w 4097337"/>
              <a:gd name="connsiteY9" fmla="*/ 227013 h 290513"/>
              <a:gd name="connsiteX10" fmla="*/ 762000 w 4097337"/>
              <a:gd name="connsiteY10" fmla="*/ 227013 h 290513"/>
              <a:gd name="connsiteX11" fmla="*/ 763588 w 4097337"/>
              <a:gd name="connsiteY11" fmla="*/ 211138 h 290513"/>
              <a:gd name="connsiteX12" fmla="*/ 831851 w 4097337"/>
              <a:gd name="connsiteY12" fmla="*/ 204786 h 290513"/>
              <a:gd name="connsiteX13" fmla="*/ 936625 w 4097337"/>
              <a:gd name="connsiteY13" fmla="*/ 174625 h 290513"/>
              <a:gd name="connsiteX14" fmla="*/ 955675 w 4097337"/>
              <a:gd name="connsiteY14" fmla="*/ 166688 h 290513"/>
              <a:gd name="connsiteX15" fmla="*/ 993775 w 4097337"/>
              <a:gd name="connsiteY15" fmla="*/ 157163 h 290513"/>
              <a:gd name="connsiteX16" fmla="*/ 1143000 w 4097337"/>
              <a:gd name="connsiteY16" fmla="*/ 147638 h 290513"/>
              <a:gd name="connsiteX17" fmla="*/ 1168400 w 4097337"/>
              <a:gd name="connsiteY17" fmla="*/ 131763 h 290513"/>
              <a:gd name="connsiteX18" fmla="*/ 1284288 w 4097337"/>
              <a:gd name="connsiteY18" fmla="*/ 127001 h 290513"/>
              <a:gd name="connsiteX19" fmla="*/ 1285875 w 4097337"/>
              <a:gd name="connsiteY19" fmla="*/ 107951 h 290513"/>
              <a:gd name="connsiteX20" fmla="*/ 1330325 w 4097337"/>
              <a:gd name="connsiteY20" fmla="*/ 107950 h 290513"/>
              <a:gd name="connsiteX21" fmla="*/ 1327150 w 4097337"/>
              <a:gd name="connsiteY21" fmla="*/ 96838 h 290513"/>
              <a:gd name="connsiteX22" fmla="*/ 1390650 w 4097337"/>
              <a:gd name="connsiteY22" fmla="*/ 96838 h 290513"/>
              <a:gd name="connsiteX23" fmla="*/ 1412875 w 4097337"/>
              <a:gd name="connsiteY23" fmla="*/ 80963 h 290513"/>
              <a:gd name="connsiteX24" fmla="*/ 1539875 w 4097337"/>
              <a:gd name="connsiteY24" fmla="*/ 80963 h 290513"/>
              <a:gd name="connsiteX25" fmla="*/ 1568450 w 4097337"/>
              <a:gd name="connsiteY25" fmla="*/ 55563 h 290513"/>
              <a:gd name="connsiteX26" fmla="*/ 1873250 w 4097337"/>
              <a:gd name="connsiteY26" fmla="*/ 49213 h 290513"/>
              <a:gd name="connsiteX27" fmla="*/ 1895475 w 4097337"/>
              <a:gd name="connsiteY27" fmla="*/ 42863 h 290513"/>
              <a:gd name="connsiteX28" fmla="*/ 2063750 w 4097337"/>
              <a:gd name="connsiteY28" fmla="*/ 42863 h 290513"/>
              <a:gd name="connsiteX29" fmla="*/ 2082800 w 4097337"/>
              <a:gd name="connsiteY29" fmla="*/ 26988 h 290513"/>
              <a:gd name="connsiteX30" fmla="*/ 2333625 w 4097337"/>
              <a:gd name="connsiteY30" fmla="*/ 26988 h 290513"/>
              <a:gd name="connsiteX31" fmla="*/ 2343150 w 4097337"/>
              <a:gd name="connsiteY31" fmla="*/ 17463 h 290513"/>
              <a:gd name="connsiteX32" fmla="*/ 2447925 w 4097337"/>
              <a:gd name="connsiteY32" fmla="*/ 17463 h 290513"/>
              <a:gd name="connsiteX33" fmla="*/ 2454275 w 4097337"/>
              <a:gd name="connsiteY33" fmla="*/ 9526 h 290513"/>
              <a:gd name="connsiteX34" fmla="*/ 2838450 w 4097337"/>
              <a:gd name="connsiteY34" fmla="*/ 9526 h 290513"/>
              <a:gd name="connsiteX35" fmla="*/ 2859088 w 4097337"/>
              <a:gd name="connsiteY35" fmla="*/ 3175 h 290513"/>
              <a:gd name="connsiteX36" fmla="*/ 4097337 w 4097337"/>
              <a:gd name="connsiteY36" fmla="*/ 0 h 290513"/>
              <a:gd name="connsiteX0" fmla="*/ 0 w 4097337"/>
              <a:gd name="connsiteY0" fmla="*/ 290513 h 290513"/>
              <a:gd name="connsiteX1" fmla="*/ 311150 w 4097337"/>
              <a:gd name="connsiteY1" fmla="*/ 290513 h 290513"/>
              <a:gd name="connsiteX2" fmla="*/ 333375 w 4097337"/>
              <a:gd name="connsiteY2" fmla="*/ 268288 h 290513"/>
              <a:gd name="connsiteX3" fmla="*/ 352425 w 4097337"/>
              <a:gd name="connsiteY3" fmla="*/ 268288 h 290513"/>
              <a:gd name="connsiteX4" fmla="*/ 365125 w 4097337"/>
              <a:gd name="connsiteY4" fmla="*/ 255588 h 290513"/>
              <a:gd name="connsiteX5" fmla="*/ 476250 w 4097337"/>
              <a:gd name="connsiteY5" fmla="*/ 255588 h 290513"/>
              <a:gd name="connsiteX6" fmla="*/ 488950 w 4097337"/>
              <a:gd name="connsiteY6" fmla="*/ 242888 h 290513"/>
              <a:gd name="connsiteX7" fmla="*/ 600075 w 4097337"/>
              <a:gd name="connsiteY7" fmla="*/ 242888 h 290513"/>
              <a:gd name="connsiteX8" fmla="*/ 615950 w 4097337"/>
              <a:gd name="connsiteY8" fmla="*/ 227013 h 290513"/>
              <a:gd name="connsiteX9" fmla="*/ 762000 w 4097337"/>
              <a:gd name="connsiteY9" fmla="*/ 227013 h 290513"/>
              <a:gd name="connsiteX10" fmla="*/ 762000 w 4097337"/>
              <a:gd name="connsiteY10" fmla="*/ 227013 h 290513"/>
              <a:gd name="connsiteX11" fmla="*/ 763588 w 4097337"/>
              <a:gd name="connsiteY11" fmla="*/ 211138 h 290513"/>
              <a:gd name="connsiteX12" fmla="*/ 831851 w 4097337"/>
              <a:gd name="connsiteY12" fmla="*/ 204786 h 290513"/>
              <a:gd name="connsiteX13" fmla="*/ 936625 w 4097337"/>
              <a:gd name="connsiteY13" fmla="*/ 174625 h 290513"/>
              <a:gd name="connsiteX14" fmla="*/ 955675 w 4097337"/>
              <a:gd name="connsiteY14" fmla="*/ 166688 h 290513"/>
              <a:gd name="connsiteX15" fmla="*/ 993775 w 4097337"/>
              <a:gd name="connsiteY15" fmla="*/ 157163 h 290513"/>
              <a:gd name="connsiteX16" fmla="*/ 1143000 w 4097337"/>
              <a:gd name="connsiteY16" fmla="*/ 147638 h 290513"/>
              <a:gd name="connsiteX17" fmla="*/ 1168400 w 4097337"/>
              <a:gd name="connsiteY17" fmla="*/ 131763 h 290513"/>
              <a:gd name="connsiteX18" fmla="*/ 1284288 w 4097337"/>
              <a:gd name="connsiteY18" fmla="*/ 127001 h 290513"/>
              <a:gd name="connsiteX19" fmla="*/ 1285875 w 4097337"/>
              <a:gd name="connsiteY19" fmla="*/ 107951 h 290513"/>
              <a:gd name="connsiteX20" fmla="*/ 1330325 w 4097337"/>
              <a:gd name="connsiteY20" fmla="*/ 107950 h 290513"/>
              <a:gd name="connsiteX21" fmla="*/ 1331913 w 4097337"/>
              <a:gd name="connsiteY21" fmla="*/ 96838 h 290513"/>
              <a:gd name="connsiteX22" fmla="*/ 1390650 w 4097337"/>
              <a:gd name="connsiteY22" fmla="*/ 96838 h 290513"/>
              <a:gd name="connsiteX23" fmla="*/ 1412875 w 4097337"/>
              <a:gd name="connsiteY23" fmla="*/ 80963 h 290513"/>
              <a:gd name="connsiteX24" fmla="*/ 1539875 w 4097337"/>
              <a:gd name="connsiteY24" fmla="*/ 80963 h 290513"/>
              <a:gd name="connsiteX25" fmla="*/ 1568450 w 4097337"/>
              <a:gd name="connsiteY25" fmla="*/ 55563 h 290513"/>
              <a:gd name="connsiteX26" fmla="*/ 1873250 w 4097337"/>
              <a:gd name="connsiteY26" fmla="*/ 49213 h 290513"/>
              <a:gd name="connsiteX27" fmla="*/ 1895475 w 4097337"/>
              <a:gd name="connsiteY27" fmla="*/ 42863 h 290513"/>
              <a:gd name="connsiteX28" fmla="*/ 2063750 w 4097337"/>
              <a:gd name="connsiteY28" fmla="*/ 42863 h 290513"/>
              <a:gd name="connsiteX29" fmla="*/ 2082800 w 4097337"/>
              <a:gd name="connsiteY29" fmla="*/ 26988 h 290513"/>
              <a:gd name="connsiteX30" fmla="*/ 2333625 w 4097337"/>
              <a:gd name="connsiteY30" fmla="*/ 26988 h 290513"/>
              <a:gd name="connsiteX31" fmla="*/ 2343150 w 4097337"/>
              <a:gd name="connsiteY31" fmla="*/ 17463 h 290513"/>
              <a:gd name="connsiteX32" fmla="*/ 2447925 w 4097337"/>
              <a:gd name="connsiteY32" fmla="*/ 17463 h 290513"/>
              <a:gd name="connsiteX33" fmla="*/ 2454275 w 4097337"/>
              <a:gd name="connsiteY33" fmla="*/ 9526 h 290513"/>
              <a:gd name="connsiteX34" fmla="*/ 2838450 w 4097337"/>
              <a:gd name="connsiteY34" fmla="*/ 9526 h 290513"/>
              <a:gd name="connsiteX35" fmla="*/ 2859088 w 4097337"/>
              <a:gd name="connsiteY35" fmla="*/ 3175 h 290513"/>
              <a:gd name="connsiteX36" fmla="*/ 4097337 w 4097337"/>
              <a:gd name="connsiteY36" fmla="*/ 0 h 290513"/>
              <a:gd name="connsiteX0" fmla="*/ 0 w 4097337"/>
              <a:gd name="connsiteY0" fmla="*/ 290513 h 290513"/>
              <a:gd name="connsiteX1" fmla="*/ 311150 w 4097337"/>
              <a:gd name="connsiteY1" fmla="*/ 290513 h 290513"/>
              <a:gd name="connsiteX2" fmla="*/ 333375 w 4097337"/>
              <a:gd name="connsiteY2" fmla="*/ 268288 h 290513"/>
              <a:gd name="connsiteX3" fmla="*/ 352425 w 4097337"/>
              <a:gd name="connsiteY3" fmla="*/ 268288 h 290513"/>
              <a:gd name="connsiteX4" fmla="*/ 365125 w 4097337"/>
              <a:gd name="connsiteY4" fmla="*/ 255588 h 290513"/>
              <a:gd name="connsiteX5" fmla="*/ 476250 w 4097337"/>
              <a:gd name="connsiteY5" fmla="*/ 255588 h 290513"/>
              <a:gd name="connsiteX6" fmla="*/ 488950 w 4097337"/>
              <a:gd name="connsiteY6" fmla="*/ 242888 h 290513"/>
              <a:gd name="connsiteX7" fmla="*/ 600075 w 4097337"/>
              <a:gd name="connsiteY7" fmla="*/ 242888 h 290513"/>
              <a:gd name="connsiteX8" fmla="*/ 615950 w 4097337"/>
              <a:gd name="connsiteY8" fmla="*/ 227013 h 290513"/>
              <a:gd name="connsiteX9" fmla="*/ 762000 w 4097337"/>
              <a:gd name="connsiteY9" fmla="*/ 227013 h 290513"/>
              <a:gd name="connsiteX10" fmla="*/ 762000 w 4097337"/>
              <a:gd name="connsiteY10" fmla="*/ 227013 h 290513"/>
              <a:gd name="connsiteX11" fmla="*/ 763588 w 4097337"/>
              <a:gd name="connsiteY11" fmla="*/ 211138 h 290513"/>
              <a:gd name="connsiteX12" fmla="*/ 831851 w 4097337"/>
              <a:gd name="connsiteY12" fmla="*/ 204786 h 290513"/>
              <a:gd name="connsiteX13" fmla="*/ 936625 w 4097337"/>
              <a:gd name="connsiteY13" fmla="*/ 174625 h 290513"/>
              <a:gd name="connsiteX14" fmla="*/ 955675 w 4097337"/>
              <a:gd name="connsiteY14" fmla="*/ 166688 h 290513"/>
              <a:gd name="connsiteX15" fmla="*/ 993775 w 4097337"/>
              <a:gd name="connsiteY15" fmla="*/ 157163 h 290513"/>
              <a:gd name="connsiteX16" fmla="*/ 1143000 w 4097337"/>
              <a:gd name="connsiteY16" fmla="*/ 147638 h 290513"/>
              <a:gd name="connsiteX17" fmla="*/ 1168400 w 4097337"/>
              <a:gd name="connsiteY17" fmla="*/ 131763 h 290513"/>
              <a:gd name="connsiteX18" fmla="*/ 1284288 w 4097337"/>
              <a:gd name="connsiteY18" fmla="*/ 127001 h 290513"/>
              <a:gd name="connsiteX19" fmla="*/ 1285875 w 4097337"/>
              <a:gd name="connsiteY19" fmla="*/ 107951 h 290513"/>
              <a:gd name="connsiteX20" fmla="*/ 1330325 w 4097337"/>
              <a:gd name="connsiteY20" fmla="*/ 107950 h 290513"/>
              <a:gd name="connsiteX21" fmla="*/ 1331913 w 4097337"/>
              <a:gd name="connsiteY21" fmla="*/ 96838 h 290513"/>
              <a:gd name="connsiteX22" fmla="*/ 1387475 w 4097337"/>
              <a:gd name="connsiteY22" fmla="*/ 101600 h 290513"/>
              <a:gd name="connsiteX23" fmla="*/ 1412875 w 4097337"/>
              <a:gd name="connsiteY23" fmla="*/ 80963 h 290513"/>
              <a:gd name="connsiteX24" fmla="*/ 1539875 w 4097337"/>
              <a:gd name="connsiteY24" fmla="*/ 80963 h 290513"/>
              <a:gd name="connsiteX25" fmla="*/ 1568450 w 4097337"/>
              <a:gd name="connsiteY25" fmla="*/ 55563 h 290513"/>
              <a:gd name="connsiteX26" fmla="*/ 1873250 w 4097337"/>
              <a:gd name="connsiteY26" fmla="*/ 49213 h 290513"/>
              <a:gd name="connsiteX27" fmla="*/ 1895475 w 4097337"/>
              <a:gd name="connsiteY27" fmla="*/ 42863 h 290513"/>
              <a:gd name="connsiteX28" fmla="*/ 2063750 w 4097337"/>
              <a:gd name="connsiteY28" fmla="*/ 42863 h 290513"/>
              <a:gd name="connsiteX29" fmla="*/ 2082800 w 4097337"/>
              <a:gd name="connsiteY29" fmla="*/ 26988 h 290513"/>
              <a:gd name="connsiteX30" fmla="*/ 2333625 w 4097337"/>
              <a:gd name="connsiteY30" fmla="*/ 26988 h 290513"/>
              <a:gd name="connsiteX31" fmla="*/ 2343150 w 4097337"/>
              <a:gd name="connsiteY31" fmla="*/ 17463 h 290513"/>
              <a:gd name="connsiteX32" fmla="*/ 2447925 w 4097337"/>
              <a:gd name="connsiteY32" fmla="*/ 17463 h 290513"/>
              <a:gd name="connsiteX33" fmla="*/ 2454275 w 4097337"/>
              <a:gd name="connsiteY33" fmla="*/ 9526 h 290513"/>
              <a:gd name="connsiteX34" fmla="*/ 2838450 w 4097337"/>
              <a:gd name="connsiteY34" fmla="*/ 9526 h 290513"/>
              <a:gd name="connsiteX35" fmla="*/ 2859088 w 4097337"/>
              <a:gd name="connsiteY35" fmla="*/ 3175 h 290513"/>
              <a:gd name="connsiteX36" fmla="*/ 4097337 w 4097337"/>
              <a:gd name="connsiteY36" fmla="*/ 0 h 290513"/>
              <a:gd name="connsiteX0" fmla="*/ 0 w 4097337"/>
              <a:gd name="connsiteY0" fmla="*/ 290513 h 290513"/>
              <a:gd name="connsiteX1" fmla="*/ 311150 w 4097337"/>
              <a:gd name="connsiteY1" fmla="*/ 290513 h 290513"/>
              <a:gd name="connsiteX2" fmla="*/ 333375 w 4097337"/>
              <a:gd name="connsiteY2" fmla="*/ 268288 h 290513"/>
              <a:gd name="connsiteX3" fmla="*/ 352425 w 4097337"/>
              <a:gd name="connsiteY3" fmla="*/ 268288 h 290513"/>
              <a:gd name="connsiteX4" fmla="*/ 365125 w 4097337"/>
              <a:gd name="connsiteY4" fmla="*/ 255588 h 290513"/>
              <a:gd name="connsiteX5" fmla="*/ 476250 w 4097337"/>
              <a:gd name="connsiteY5" fmla="*/ 255588 h 290513"/>
              <a:gd name="connsiteX6" fmla="*/ 488950 w 4097337"/>
              <a:gd name="connsiteY6" fmla="*/ 242888 h 290513"/>
              <a:gd name="connsiteX7" fmla="*/ 600075 w 4097337"/>
              <a:gd name="connsiteY7" fmla="*/ 242888 h 290513"/>
              <a:gd name="connsiteX8" fmla="*/ 615950 w 4097337"/>
              <a:gd name="connsiteY8" fmla="*/ 227013 h 290513"/>
              <a:gd name="connsiteX9" fmla="*/ 762000 w 4097337"/>
              <a:gd name="connsiteY9" fmla="*/ 227013 h 290513"/>
              <a:gd name="connsiteX10" fmla="*/ 762000 w 4097337"/>
              <a:gd name="connsiteY10" fmla="*/ 227013 h 290513"/>
              <a:gd name="connsiteX11" fmla="*/ 763588 w 4097337"/>
              <a:gd name="connsiteY11" fmla="*/ 211138 h 290513"/>
              <a:gd name="connsiteX12" fmla="*/ 831851 w 4097337"/>
              <a:gd name="connsiteY12" fmla="*/ 204786 h 290513"/>
              <a:gd name="connsiteX13" fmla="*/ 936625 w 4097337"/>
              <a:gd name="connsiteY13" fmla="*/ 174625 h 290513"/>
              <a:gd name="connsiteX14" fmla="*/ 955675 w 4097337"/>
              <a:gd name="connsiteY14" fmla="*/ 166688 h 290513"/>
              <a:gd name="connsiteX15" fmla="*/ 993775 w 4097337"/>
              <a:gd name="connsiteY15" fmla="*/ 157163 h 290513"/>
              <a:gd name="connsiteX16" fmla="*/ 1143000 w 4097337"/>
              <a:gd name="connsiteY16" fmla="*/ 147638 h 290513"/>
              <a:gd name="connsiteX17" fmla="*/ 1168400 w 4097337"/>
              <a:gd name="connsiteY17" fmla="*/ 131763 h 290513"/>
              <a:gd name="connsiteX18" fmla="*/ 1284288 w 4097337"/>
              <a:gd name="connsiteY18" fmla="*/ 127001 h 290513"/>
              <a:gd name="connsiteX19" fmla="*/ 1285875 w 4097337"/>
              <a:gd name="connsiteY19" fmla="*/ 107951 h 290513"/>
              <a:gd name="connsiteX20" fmla="*/ 1330325 w 4097337"/>
              <a:gd name="connsiteY20" fmla="*/ 107950 h 290513"/>
              <a:gd name="connsiteX21" fmla="*/ 1333501 w 4097337"/>
              <a:gd name="connsiteY21" fmla="*/ 104775 h 290513"/>
              <a:gd name="connsiteX22" fmla="*/ 1387475 w 4097337"/>
              <a:gd name="connsiteY22" fmla="*/ 101600 h 290513"/>
              <a:gd name="connsiteX23" fmla="*/ 1412875 w 4097337"/>
              <a:gd name="connsiteY23" fmla="*/ 80963 h 290513"/>
              <a:gd name="connsiteX24" fmla="*/ 1539875 w 4097337"/>
              <a:gd name="connsiteY24" fmla="*/ 80963 h 290513"/>
              <a:gd name="connsiteX25" fmla="*/ 1568450 w 4097337"/>
              <a:gd name="connsiteY25" fmla="*/ 55563 h 290513"/>
              <a:gd name="connsiteX26" fmla="*/ 1873250 w 4097337"/>
              <a:gd name="connsiteY26" fmla="*/ 49213 h 290513"/>
              <a:gd name="connsiteX27" fmla="*/ 1895475 w 4097337"/>
              <a:gd name="connsiteY27" fmla="*/ 42863 h 290513"/>
              <a:gd name="connsiteX28" fmla="*/ 2063750 w 4097337"/>
              <a:gd name="connsiteY28" fmla="*/ 42863 h 290513"/>
              <a:gd name="connsiteX29" fmla="*/ 2082800 w 4097337"/>
              <a:gd name="connsiteY29" fmla="*/ 26988 h 290513"/>
              <a:gd name="connsiteX30" fmla="*/ 2333625 w 4097337"/>
              <a:gd name="connsiteY30" fmla="*/ 26988 h 290513"/>
              <a:gd name="connsiteX31" fmla="*/ 2343150 w 4097337"/>
              <a:gd name="connsiteY31" fmla="*/ 17463 h 290513"/>
              <a:gd name="connsiteX32" fmla="*/ 2447925 w 4097337"/>
              <a:gd name="connsiteY32" fmla="*/ 17463 h 290513"/>
              <a:gd name="connsiteX33" fmla="*/ 2454275 w 4097337"/>
              <a:gd name="connsiteY33" fmla="*/ 9526 h 290513"/>
              <a:gd name="connsiteX34" fmla="*/ 2838450 w 4097337"/>
              <a:gd name="connsiteY34" fmla="*/ 9526 h 290513"/>
              <a:gd name="connsiteX35" fmla="*/ 2859088 w 4097337"/>
              <a:gd name="connsiteY35" fmla="*/ 3175 h 290513"/>
              <a:gd name="connsiteX36" fmla="*/ 4097337 w 4097337"/>
              <a:gd name="connsiteY36" fmla="*/ 0 h 290513"/>
              <a:gd name="connsiteX0" fmla="*/ 0 w 4097337"/>
              <a:gd name="connsiteY0" fmla="*/ 290513 h 290513"/>
              <a:gd name="connsiteX1" fmla="*/ 233364 w 4097337"/>
              <a:gd name="connsiteY1" fmla="*/ 288926 h 290513"/>
              <a:gd name="connsiteX2" fmla="*/ 311150 w 4097337"/>
              <a:gd name="connsiteY2" fmla="*/ 290513 h 290513"/>
              <a:gd name="connsiteX3" fmla="*/ 333375 w 4097337"/>
              <a:gd name="connsiteY3" fmla="*/ 268288 h 290513"/>
              <a:gd name="connsiteX4" fmla="*/ 352425 w 4097337"/>
              <a:gd name="connsiteY4" fmla="*/ 268288 h 290513"/>
              <a:gd name="connsiteX5" fmla="*/ 365125 w 4097337"/>
              <a:gd name="connsiteY5" fmla="*/ 255588 h 290513"/>
              <a:gd name="connsiteX6" fmla="*/ 476250 w 4097337"/>
              <a:gd name="connsiteY6" fmla="*/ 255588 h 290513"/>
              <a:gd name="connsiteX7" fmla="*/ 488950 w 4097337"/>
              <a:gd name="connsiteY7" fmla="*/ 242888 h 290513"/>
              <a:gd name="connsiteX8" fmla="*/ 600075 w 4097337"/>
              <a:gd name="connsiteY8" fmla="*/ 242888 h 290513"/>
              <a:gd name="connsiteX9" fmla="*/ 615950 w 4097337"/>
              <a:gd name="connsiteY9" fmla="*/ 227013 h 290513"/>
              <a:gd name="connsiteX10" fmla="*/ 762000 w 4097337"/>
              <a:gd name="connsiteY10" fmla="*/ 227013 h 290513"/>
              <a:gd name="connsiteX11" fmla="*/ 762000 w 4097337"/>
              <a:gd name="connsiteY11" fmla="*/ 227013 h 290513"/>
              <a:gd name="connsiteX12" fmla="*/ 763588 w 4097337"/>
              <a:gd name="connsiteY12" fmla="*/ 211138 h 290513"/>
              <a:gd name="connsiteX13" fmla="*/ 831851 w 4097337"/>
              <a:gd name="connsiteY13" fmla="*/ 204786 h 290513"/>
              <a:gd name="connsiteX14" fmla="*/ 936625 w 4097337"/>
              <a:gd name="connsiteY14" fmla="*/ 174625 h 290513"/>
              <a:gd name="connsiteX15" fmla="*/ 955675 w 4097337"/>
              <a:gd name="connsiteY15" fmla="*/ 166688 h 290513"/>
              <a:gd name="connsiteX16" fmla="*/ 993775 w 4097337"/>
              <a:gd name="connsiteY16" fmla="*/ 157163 h 290513"/>
              <a:gd name="connsiteX17" fmla="*/ 1143000 w 4097337"/>
              <a:gd name="connsiteY17" fmla="*/ 147638 h 290513"/>
              <a:gd name="connsiteX18" fmla="*/ 1168400 w 4097337"/>
              <a:gd name="connsiteY18" fmla="*/ 131763 h 290513"/>
              <a:gd name="connsiteX19" fmla="*/ 1284288 w 4097337"/>
              <a:gd name="connsiteY19" fmla="*/ 127001 h 290513"/>
              <a:gd name="connsiteX20" fmla="*/ 1285875 w 4097337"/>
              <a:gd name="connsiteY20" fmla="*/ 107951 h 290513"/>
              <a:gd name="connsiteX21" fmla="*/ 1330325 w 4097337"/>
              <a:gd name="connsiteY21" fmla="*/ 107950 h 290513"/>
              <a:gd name="connsiteX22" fmla="*/ 1333501 w 4097337"/>
              <a:gd name="connsiteY22" fmla="*/ 104775 h 290513"/>
              <a:gd name="connsiteX23" fmla="*/ 1387475 w 4097337"/>
              <a:gd name="connsiteY23" fmla="*/ 101600 h 290513"/>
              <a:gd name="connsiteX24" fmla="*/ 1412875 w 4097337"/>
              <a:gd name="connsiteY24" fmla="*/ 80963 h 290513"/>
              <a:gd name="connsiteX25" fmla="*/ 1539875 w 4097337"/>
              <a:gd name="connsiteY25" fmla="*/ 80963 h 290513"/>
              <a:gd name="connsiteX26" fmla="*/ 1568450 w 4097337"/>
              <a:gd name="connsiteY26" fmla="*/ 55563 h 290513"/>
              <a:gd name="connsiteX27" fmla="*/ 1873250 w 4097337"/>
              <a:gd name="connsiteY27" fmla="*/ 49213 h 290513"/>
              <a:gd name="connsiteX28" fmla="*/ 1895475 w 4097337"/>
              <a:gd name="connsiteY28" fmla="*/ 42863 h 290513"/>
              <a:gd name="connsiteX29" fmla="*/ 2063750 w 4097337"/>
              <a:gd name="connsiteY29" fmla="*/ 42863 h 290513"/>
              <a:gd name="connsiteX30" fmla="*/ 2082800 w 4097337"/>
              <a:gd name="connsiteY30" fmla="*/ 26988 h 290513"/>
              <a:gd name="connsiteX31" fmla="*/ 2333625 w 4097337"/>
              <a:gd name="connsiteY31" fmla="*/ 26988 h 290513"/>
              <a:gd name="connsiteX32" fmla="*/ 2343150 w 4097337"/>
              <a:gd name="connsiteY32" fmla="*/ 17463 h 290513"/>
              <a:gd name="connsiteX33" fmla="*/ 2447925 w 4097337"/>
              <a:gd name="connsiteY33" fmla="*/ 17463 h 290513"/>
              <a:gd name="connsiteX34" fmla="*/ 2454275 w 4097337"/>
              <a:gd name="connsiteY34" fmla="*/ 9526 h 290513"/>
              <a:gd name="connsiteX35" fmla="*/ 2838450 w 4097337"/>
              <a:gd name="connsiteY35" fmla="*/ 9526 h 290513"/>
              <a:gd name="connsiteX36" fmla="*/ 2859088 w 4097337"/>
              <a:gd name="connsiteY36" fmla="*/ 3175 h 290513"/>
              <a:gd name="connsiteX37" fmla="*/ 4097337 w 4097337"/>
              <a:gd name="connsiteY37" fmla="*/ 0 h 290513"/>
              <a:gd name="connsiteX0" fmla="*/ 0 w 4097337"/>
              <a:gd name="connsiteY0" fmla="*/ 290513 h 290513"/>
              <a:gd name="connsiteX1" fmla="*/ 236539 w 4097337"/>
              <a:gd name="connsiteY1" fmla="*/ 280988 h 290513"/>
              <a:gd name="connsiteX2" fmla="*/ 311150 w 4097337"/>
              <a:gd name="connsiteY2" fmla="*/ 290513 h 290513"/>
              <a:gd name="connsiteX3" fmla="*/ 333375 w 4097337"/>
              <a:gd name="connsiteY3" fmla="*/ 268288 h 290513"/>
              <a:gd name="connsiteX4" fmla="*/ 352425 w 4097337"/>
              <a:gd name="connsiteY4" fmla="*/ 268288 h 290513"/>
              <a:gd name="connsiteX5" fmla="*/ 365125 w 4097337"/>
              <a:gd name="connsiteY5" fmla="*/ 255588 h 290513"/>
              <a:gd name="connsiteX6" fmla="*/ 476250 w 4097337"/>
              <a:gd name="connsiteY6" fmla="*/ 255588 h 290513"/>
              <a:gd name="connsiteX7" fmla="*/ 488950 w 4097337"/>
              <a:gd name="connsiteY7" fmla="*/ 242888 h 290513"/>
              <a:gd name="connsiteX8" fmla="*/ 600075 w 4097337"/>
              <a:gd name="connsiteY8" fmla="*/ 242888 h 290513"/>
              <a:gd name="connsiteX9" fmla="*/ 615950 w 4097337"/>
              <a:gd name="connsiteY9" fmla="*/ 227013 h 290513"/>
              <a:gd name="connsiteX10" fmla="*/ 762000 w 4097337"/>
              <a:gd name="connsiteY10" fmla="*/ 227013 h 290513"/>
              <a:gd name="connsiteX11" fmla="*/ 762000 w 4097337"/>
              <a:gd name="connsiteY11" fmla="*/ 227013 h 290513"/>
              <a:gd name="connsiteX12" fmla="*/ 763588 w 4097337"/>
              <a:gd name="connsiteY12" fmla="*/ 211138 h 290513"/>
              <a:gd name="connsiteX13" fmla="*/ 831851 w 4097337"/>
              <a:gd name="connsiteY13" fmla="*/ 204786 h 290513"/>
              <a:gd name="connsiteX14" fmla="*/ 936625 w 4097337"/>
              <a:gd name="connsiteY14" fmla="*/ 174625 h 290513"/>
              <a:gd name="connsiteX15" fmla="*/ 955675 w 4097337"/>
              <a:gd name="connsiteY15" fmla="*/ 166688 h 290513"/>
              <a:gd name="connsiteX16" fmla="*/ 993775 w 4097337"/>
              <a:gd name="connsiteY16" fmla="*/ 157163 h 290513"/>
              <a:gd name="connsiteX17" fmla="*/ 1143000 w 4097337"/>
              <a:gd name="connsiteY17" fmla="*/ 147638 h 290513"/>
              <a:gd name="connsiteX18" fmla="*/ 1168400 w 4097337"/>
              <a:gd name="connsiteY18" fmla="*/ 131763 h 290513"/>
              <a:gd name="connsiteX19" fmla="*/ 1284288 w 4097337"/>
              <a:gd name="connsiteY19" fmla="*/ 127001 h 290513"/>
              <a:gd name="connsiteX20" fmla="*/ 1285875 w 4097337"/>
              <a:gd name="connsiteY20" fmla="*/ 107951 h 290513"/>
              <a:gd name="connsiteX21" fmla="*/ 1330325 w 4097337"/>
              <a:gd name="connsiteY21" fmla="*/ 107950 h 290513"/>
              <a:gd name="connsiteX22" fmla="*/ 1333501 w 4097337"/>
              <a:gd name="connsiteY22" fmla="*/ 104775 h 290513"/>
              <a:gd name="connsiteX23" fmla="*/ 1387475 w 4097337"/>
              <a:gd name="connsiteY23" fmla="*/ 101600 h 290513"/>
              <a:gd name="connsiteX24" fmla="*/ 1412875 w 4097337"/>
              <a:gd name="connsiteY24" fmla="*/ 80963 h 290513"/>
              <a:gd name="connsiteX25" fmla="*/ 1539875 w 4097337"/>
              <a:gd name="connsiteY25" fmla="*/ 80963 h 290513"/>
              <a:gd name="connsiteX26" fmla="*/ 1568450 w 4097337"/>
              <a:gd name="connsiteY26" fmla="*/ 55563 h 290513"/>
              <a:gd name="connsiteX27" fmla="*/ 1873250 w 4097337"/>
              <a:gd name="connsiteY27" fmla="*/ 49213 h 290513"/>
              <a:gd name="connsiteX28" fmla="*/ 1895475 w 4097337"/>
              <a:gd name="connsiteY28" fmla="*/ 42863 h 290513"/>
              <a:gd name="connsiteX29" fmla="*/ 2063750 w 4097337"/>
              <a:gd name="connsiteY29" fmla="*/ 42863 h 290513"/>
              <a:gd name="connsiteX30" fmla="*/ 2082800 w 4097337"/>
              <a:gd name="connsiteY30" fmla="*/ 26988 h 290513"/>
              <a:gd name="connsiteX31" fmla="*/ 2333625 w 4097337"/>
              <a:gd name="connsiteY31" fmla="*/ 26988 h 290513"/>
              <a:gd name="connsiteX32" fmla="*/ 2343150 w 4097337"/>
              <a:gd name="connsiteY32" fmla="*/ 17463 h 290513"/>
              <a:gd name="connsiteX33" fmla="*/ 2447925 w 4097337"/>
              <a:gd name="connsiteY33" fmla="*/ 17463 h 290513"/>
              <a:gd name="connsiteX34" fmla="*/ 2454275 w 4097337"/>
              <a:gd name="connsiteY34" fmla="*/ 9526 h 290513"/>
              <a:gd name="connsiteX35" fmla="*/ 2838450 w 4097337"/>
              <a:gd name="connsiteY35" fmla="*/ 9526 h 290513"/>
              <a:gd name="connsiteX36" fmla="*/ 2859088 w 4097337"/>
              <a:gd name="connsiteY36" fmla="*/ 3175 h 290513"/>
              <a:gd name="connsiteX37" fmla="*/ 4097337 w 4097337"/>
              <a:gd name="connsiteY37" fmla="*/ 0 h 290513"/>
              <a:gd name="connsiteX0" fmla="*/ 0 w 4097337"/>
              <a:gd name="connsiteY0" fmla="*/ 290513 h 290513"/>
              <a:gd name="connsiteX1" fmla="*/ 236539 w 4097337"/>
              <a:gd name="connsiteY1" fmla="*/ 280988 h 290513"/>
              <a:gd name="connsiteX2" fmla="*/ 306387 w 4097337"/>
              <a:gd name="connsiteY2" fmla="*/ 277813 h 290513"/>
              <a:gd name="connsiteX3" fmla="*/ 333375 w 4097337"/>
              <a:gd name="connsiteY3" fmla="*/ 268288 h 290513"/>
              <a:gd name="connsiteX4" fmla="*/ 352425 w 4097337"/>
              <a:gd name="connsiteY4" fmla="*/ 268288 h 290513"/>
              <a:gd name="connsiteX5" fmla="*/ 365125 w 4097337"/>
              <a:gd name="connsiteY5" fmla="*/ 255588 h 290513"/>
              <a:gd name="connsiteX6" fmla="*/ 476250 w 4097337"/>
              <a:gd name="connsiteY6" fmla="*/ 255588 h 290513"/>
              <a:gd name="connsiteX7" fmla="*/ 488950 w 4097337"/>
              <a:gd name="connsiteY7" fmla="*/ 242888 h 290513"/>
              <a:gd name="connsiteX8" fmla="*/ 600075 w 4097337"/>
              <a:gd name="connsiteY8" fmla="*/ 242888 h 290513"/>
              <a:gd name="connsiteX9" fmla="*/ 615950 w 4097337"/>
              <a:gd name="connsiteY9" fmla="*/ 227013 h 290513"/>
              <a:gd name="connsiteX10" fmla="*/ 762000 w 4097337"/>
              <a:gd name="connsiteY10" fmla="*/ 227013 h 290513"/>
              <a:gd name="connsiteX11" fmla="*/ 762000 w 4097337"/>
              <a:gd name="connsiteY11" fmla="*/ 227013 h 290513"/>
              <a:gd name="connsiteX12" fmla="*/ 763588 w 4097337"/>
              <a:gd name="connsiteY12" fmla="*/ 211138 h 290513"/>
              <a:gd name="connsiteX13" fmla="*/ 831851 w 4097337"/>
              <a:gd name="connsiteY13" fmla="*/ 204786 h 290513"/>
              <a:gd name="connsiteX14" fmla="*/ 936625 w 4097337"/>
              <a:gd name="connsiteY14" fmla="*/ 174625 h 290513"/>
              <a:gd name="connsiteX15" fmla="*/ 955675 w 4097337"/>
              <a:gd name="connsiteY15" fmla="*/ 166688 h 290513"/>
              <a:gd name="connsiteX16" fmla="*/ 993775 w 4097337"/>
              <a:gd name="connsiteY16" fmla="*/ 157163 h 290513"/>
              <a:gd name="connsiteX17" fmla="*/ 1143000 w 4097337"/>
              <a:gd name="connsiteY17" fmla="*/ 147638 h 290513"/>
              <a:gd name="connsiteX18" fmla="*/ 1168400 w 4097337"/>
              <a:gd name="connsiteY18" fmla="*/ 131763 h 290513"/>
              <a:gd name="connsiteX19" fmla="*/ 1284288 w 4097337"/>
              <a:gd name="connsiteY19" fmla="*/ 127001 h 290513"/>
              <a:gd name="connsiteX20" fmla="*/ 1285875 w 4097337"/>
              <a:gd name="connsiteY20" fmla="*/ 107951 h 290513"/>
              <a:gd name="connsiteX21" fmla="*/ 1330325 w 4097337"/>
              <a:gd name="connsiteY21" fmla="*/ 107950 h 290513"/>
              <a:gd name="connsiteX22" fmla="*/ 1333501 w 4097337"/>
              <a:gd name="connsiteY22" fmla="*/ 104775 h 290513"/>
              <a:gd name="connsiteX23" fmla="*/ 1387475 w 4097337"/>
              <a:gd name="connsiteY23" fmla="*/ 101600 h 290513"/>
              <a:gd name="connsiteX24" fmla="*/ 1412875 w 4097337"/>
              <a:gd name="connsiteY24" fmla="*/ 80963 h 290513"/>
              <a:gd name="connsiteX25" fmla="*/ 1539875 w 4097337"/>
              <a:gd name="connsiteY25" fmla="*/ 80963 h 290513"/>
              <a:gd name="connsiteX26" fmla="*/ 1568450 w 4097337"/>
              <a:gd name="connsiteY26" fmla="*/ 55563 h 290513"/>
              <a:gd name="connsiteX27" fmla="*/ 1873250 w 4097337"/>
              <a:gd name="connsiteY27" fmla="*/ 49213 h 290513"/>
              <a:gd name="connsiteX28" fmla="*/ 1895475 w 4097337"/>
              <a:gd name="connsiteY28" fmla="*/ 42863 h 290513"/>
              <a:gd name="connsiteX29" fmla="*/ 2063750 w 4097337"/>
              <a:gd name="connsiteY29" fmla="*/ 42863 h 290513"/>
              <a:gd name="connsiteX30" fmla="*/ 2082800 w 4097337"/>
              <a:gd name="connsiteY30" fmla="*/ 26988 h 290513"/>
              <a:gd name="connsiteX31" fmla="*/ 2333625 w 4097337"/>
              <a:gd name="connsiteY31" fmla="*/ 26988 h 290513"/>
              <a:gd name="connsiteX32" fmla="*/ 2343150 w 4097337"/>
              <a:gd name="connsiteY32" fmla="*/ 17463 h 290513"/>
              <a:gd name="connsiteX33" fmla="*/ 2447925 w 4097337"/>
              <a:gd name="connsiteY33" fmla="*/ 17463 h 290513"/>
              <a:gd name="connsiteX34" fmla="*/ 2454275 w 4097337"/>
              <a:gd name="connsiteY34" fmla="*/ 9526 h 290513"/>
              <a:gd name="connsiteX35" fmla="*/ 2838450 w 4097337"/>
              <a:gd name="connsiteY35" fmla="*/ 9526 h 290513"/>
              <a:gd name="connsiteX36" fmla="*/ 2859088 w 4097337"/>
              <a:gd name="connsiteY36" fmla="*/ 3175 h 290513"/>
              <a:gd name="connsiteX37" fmla="*/ 4097337 w 4097337"/>
              <a:gd name="connsiteY37" fmla="*/ 0 h 290513"/>
              <a:gd name="connsiteX0" fmla="*/ 0 w 4097337"/>
              <a:gd name="connsiteY0" fmla="*/ 290513 h 290513"/>
              <a:gd name="connsiteX1" fmla="*/ 236539 w 4097337"/>
              <a:gd name="connsiteY1" fmla="*/ 280988 h 290513"/>
              <a:gd name="connsiteX2" fmla="*/ 306387 w 4097337"/>
              <a:gd name="connsiteY2" fmla="*/ 277813 h 290513"/>
              <a:gd name="connsiteX3" fmla="*/ 333375 w 4097337"/>
              <a:gd name="connsiteY3" fmla="*/ 268288 h 290513"/>
              <a:gd name="connsiteX4" fmla="*/ 352425 w 4097337"/>
              <a:gd name="connsiteY4" fmla="*/ 268288 h 290513"/>
              <a:gd name="connsiteX5" fmla="*/ 365125 w 4097337"/>
              <a:gd name="connsiteY5" fmla="*/ 255588 h 290513"/>
              <a:gd name="connsiteX6" fmla="*/ 476250 w 4097337"/>
              <a:gd name="connsiteY6" fmla="*/ 255588 h 290513"/>
              <a:gd name="connsiteX7" fmla="*/ 484187 w 4097337"/>
              <a:gd name="connsiteY7" fmla="*/ 239713 h 290513"/>
              <a:gd name="connsiteX8" fmla="*/ 600075 w 4097337"/>
              <a:gd name="connsiteY8" fmla="*/ 242888 h 290513"/>
              <a:gd name="connsiteX9" fmla="*/ 615950 w 4097337"/>
              <a:gd name="connsiteY9" fmla="*/ 227013 h 290513"/>
              <a:gd name="connsiteX10" fmla="*/ 762000 w 4097337"/>
              <a:gd name="connsiteY10" fmla="*/ 227013 h 290513"/>
              <a:gd name="connsiteX11" fmla="*/ 762000 w 4097337"/>
              <a:gd name="connsiteY11" fmla="*/ 227013 h 290513"/>
              <a:gd name="connsiteX12" fmla="*/ 763588 w 4097337"/>
              <a:gd name="connsiteY12" fmla="*/ 211138 h 290513"/>
              <a:gd name="connsiteX13" fmla="*/ 831851 w 4097337"/>
              <a:gd name="connsiteY13" fmla="*/ 204786 h 290513"/>
              <a:gd name="connsiteX14" fmla="*/ 936625 w 4097337"/>
              <a:gd name="connsiteY14" fmla="*/ 174625 h 290513"/>
              <a:gd name="connsiteX15" fmla="*/ 955675 w 4097337"/>
              <a:gd name="connsiteY15" fmla="*/ 166688 h 290513"/>
              <a:gd name="connsiteX16" fmla="*/ 993775 w 4097337"/>
              <a:gd name="connsiteY16" fmla="*/ 157163 h 290513"/>
              <a:gd name="connsiteX17" fmla="*/ 1143000 w 4097337"/>
              <a:gd name="connsiteY17" fmla="*/ 147638 h 290513"/>
              <a:gd name="connsiteX18" fmla="*/ 1168400 w 4097337"/>
              <a:gd name="connsiteY18" fmla="*/ 131763 h 290513"/>
              <a:gd name="connsiteX19" fmla="*/ 1284288 w 4097337"/>
              <a:gd name="connsiteY19" fmla="*/ 127001 h 290513"/>
              <a:gd name="connsiteX20" fmla="*/ 1285875 w 4097337"/>
              <a:gd name="connsiteY20" fmla="*/ 107951 h 290513"/>
              <a:gd name="connsiteX21" fmla="*/ 1330325 w 4097337"/>
              <a:gd name="connsiteY21" fmla="*/ 107950 h 290513"/>
              <a:gd name="connsiteX22" fmla="*/ 1333501 w 4097337"/>
              <a:gd name="connsiteY22" fmla="*/ 104775 h 290513"/>
              <a:gd name="connsiteX23" fmla="*/ 1387475 w 4097337"/>
              <a:gd name="connsiteY23" fmla="*/ 101600 h 290513"/>
              <a:gd name="connsiteX24" fmla="*/ 1412875 w 4097337"/>
              <a:gd name="connsiteY24" fmla="*/ 80963 h 290513"/>
              <a:gd name="connsiteX25" fmla="*/ 1539875 w 4097337"/>
              <a:gd name="connsiteY25" fmla="*/ 80963 h 290513"/>
              <a:gd name="connsiteX26" fmla="*/ 1568450 w 4097337"/>
              <a:gd name="connsiteY26" fmla="*/ 55563 h 290513"/>
              <a:gd name="connsiteX27" fmla="*/ 1873250 w 4097337"/>
              <a:gd name="connsiteY27" fmla="*/ 49213 h 290513"/>
              <a:gd name="connsiteX28" fmla="*/ 1895475 w 4097337"/>
              <a:gd name="connsiteY28" fmla="*/ 42863 h 290513"/>
              <a:gd name="connsiteX29" fmla="*/ 2063750 w 4097337"/>
              <a:gd name="connsiteY29" fmla="*/ 42863 h 290513"/>
              <a:gd name="connsiteX30" fmla="*/ 2082800 w 4097337"/>
              <a:gd name="connsiteY30" fmla="*/ 26988 h 290513"/>
              <a:gd name="connsiteX31" fmla="*/ 2333625 w 4097337"/>
              <a:gd name="connsiteY31" fmla="*/ 26988 h 290513"/>
              <a:gd name="connsiteX32" fmla="*/ 2343150 w 4097337"/>
              <a:gd name="connsiteY32" fmla="*/ 17463 h 290513"/>
              <a:gd name="connsiteX33" fmla="*/ 2447925 w 4097337"/>
              <a:gd name="connsiteY33" fmla="*/ 17463 h 290513"/>
              <a:gd name="connsiteX34" fmla="*/ 2454275 w 4097337"/>
              <a:gd name="connsiteY34" fmla="*/ 9526 h 290513"/>
              <a:gd name="connsiteX35" fmla="*/ 2838450 w 4097337"/>
              <a:gd name="connsiteY35" fmla="*/ 9526 h 290513"/>
              <a:gd name="connsiteX36" fmla="*/ 2859088 w 4097337"/>
              <a:gd name="connsiteY36" fmla="*/ 3175 h 290513"/>
              <a:gd name="connsiteX37" fmla="*/ 4097337 w 4097337"/>
              <a:gd name="connsiteY37" fmla="*/ 0 h 290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097337" h="290513">
                <a:moveTo>
                  <a:pt x="0" y="290513"/>
                </a:moveTo>
                <a:lnTo>
                  <a:pt x="236539" y="280988"/>
                </a:lnTo>
                <a:lnTo>
                  <a:pt x="306387" y="277813"/>
                </a:lnTo>
                <a:lnTo>
                  <a:pt x="333375" y="268288"/>
                </a:lnTo>
                <a:lnTo>
                  <a:pt x="352425" y="268288"/>
                </a:lnTo>
                <a:lnTo>
                  <a:pt x="365125" y="255588"/>
                </a:lnTo>
                <a:lnTo>
                  <a:pt x="476250" y="255588"/>
                </a:lnTo>
                <a:lnTo>
                  <a:pt x="484187" y="239713"/>
                </a:lnTo>
                <a:lnTo>
                  <a:pt x="600075" y="242888"/>
                </a:lnTo>
                <a:lnTo>
                  <a:pt x="615950" y="227013"/>
                </a:lnTo>
                <a:lnTo>
                  <a:pt x="762000" y="227013"/>
                </a:lnTo>
                <a:lnTo>
                  <a:pt x="762000" y="227013"/>
                </a:lnTo>
                <a:cubicBezTo>
                  <a:pt x="762529" y="218017"/>
                  <a:pt x="763059" y="220134"/>
                  <a:pt x="763588" y="211138"/>
                </a:cubicBezTo>
                <a:lnTo>
                  <a:pt x="831851" y="204786"/>
                </a:lnTo>
                <a:lnTo>
                  <a:pt x="936625" y="174625"/>
                </a:lnTo>
                <a:lnTo>
                  <a:pt x="955675" y="166688"/>
                </a:lnTo>
                <a:lnTo>
                  <a:pt x="993775" y="157163"/>
                </a:lnTo>
                <a:lnTo>
                  <a:pt x="1143000" y="147638"/>
                </a:lnTo>
                <a:lnTo>
                  <a:pt x="1168400" y="131763"/>
                </a:lnTo>
                <a:lnTo>
                  <a:pt x="1284288" y="127001"/>
                </a:lnTo>
                <a:lnTo>
                  <a:pt x="1285875" y="107951"/>
                </a:lnTo>
                <a:lnTo>
                  <a:pt x="1330325" y="107950"/>
                </a:lnTo>
                <a:lnTo>
                  <a:pt x="1333501" y="104775"/>
                </a:lnTo>
                <a:lnTo>
                  <a:pt x="1387475" y="101600"/>
                </a:lnTo>
                <a:lnTo>
                  <a:pt x="1412875" y="80963"/>
                </a:lnTo>
                <a:lnTo>
                  <a:pt x="1539875" y="80963"/>
                </a:lnTo>
                <a:lnTo>
                  <a:pt x="1568450" y="55563"/>
                </a:lnTo>
                <a:lnTo>
                  <a:pt x="1873250" y="49213"/>
                </a:lnTo>
                <a:lnTo>
                  <a:pt x="1895475" y="42863"/>
                </a:lnTo>
                <a:lnTo>
                  <a:pt x="2063750" y="42863"/>
                </a:lnTo>
                <a:lnTo>
                  <a:pt x="2082800" y="26988"/>
                </a:lnTo>
                <a:lnTo>
                  <a:pt x="2333625" y="26988"/>
                </a:lnTo>
                <a:lnTo>
                  <a:pt x="2343150" y="17463"/>
                </a:lnTo>
                <a:lnTo>
                  <a:pt x="2447925" y="17463"/>
                </a:lnTo>
                <a:lnTo>
                  <a:pt x="2454275" y="9526"/>
                </a:lnTo>
                <a:lnTo>
                  <a:pt x="2838450" y="9526"/>
                </a:lnTo>
                <a:lnTo>
                  <a:pt x="2859088" y="3175"/>
                </a:lnTo>
                <a:lnTo>
                  <a:pt x="4097337"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0" name="Freeform: Shape 39">
            <a:extLst>
              <a:ext uri="{FF2B5EF4-FFF2-40B4-BE49-F238E27FC236}">
                <a16:creationId xmlns:a16="http://schemas.microsoft.com/office/drawing/2014/main" id="{745F48FC-BF05-CF1C-49F6-41CE12DAD1E5}"/>
              </a:ext>
            </a:extLst>
          </p:cNvPr>
          <p:cNvSpPr/>
          <p:nvPr/>
        </p:nvSpPr>
        <p:spPr bwMode="auto">
          <a:xfrm>
            <a:off x="1797578" y="2357121"/>
            <a:ext cx="4114800" cy="2860040"/>
          </a:xfrm>
          <a:custGeom>
            <a:avLst/>
            <a:gdLst>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15440 w 4114800"/>
              <a:gd name="connsiteY54" fmla="*/ 2057400 h 2860040"/>
              <a:gd name="connsiteX55" fmla="*/ 1590040 w 4114800"/>
              <a:gd name="connsiteY55" fmla="*/ 2113280 h 2860040"/>
              <a:gd name="connsiteX56" fmla="*/ 1549400 w 4114800"/>
              <a:gd name="connsiteY56" fmla="*/ 2143760 h 2860040"/>
              <a:gd name="connsiteX57" fmla="*/ 1554480 w 4114800"/>
              <a:gd name="connsiteY57" fmla="*/ 2184400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5240 w 4114800"/>
              <a:gd name="connsiteY64" fmla="*/ 2514600 h 2860040"/>
              <a:gd name="connsiteX65" fmla="*/ 1264920 w 4114800"/>
              <a:gd name="connsiteY65" fmla="*/ 2570480 h 2860040"/>
              <a:gd name="connsiteX66" fmla="*/ 1219200 w 4114800"/>
              <a:gd name="connsiteY66" fmla="*/ 2631440 h 2860040"/>
              <a:gd name="connsiteX67" fmla="*/ 1158240 w 4114800"/>
              <a:gd name="connsiteY67" fmla="*/ 2677160 h 2860040"/>
              <a:gd name="connsiteX68" fmla="*/ 1148080 w 4114800"/>
              <a:gd name="connsiteY68" fmla="*/ 2712720 h 2860040"/>
              <a:gd name="connsiteX69" fmla="*/ 1061720 w 4114800"/>
              <a:gd name="connsiteY69" fmla="*/ 2727960 h 2860040"/>
              <a:gd name="connsiteX70" fmla="*/ 1000760 w 4114800"/>
              <a:gd name="connsiteY70" fmla="*/ 2743200 h 2860040"/>
              <a:gd name="connsiteX71" fmla="*/ 970280 w 4114800"/>
              <a:gd name="connsiteY71" fmla="*/ 2783840 h 2860040"/>
              <a:gd name="connsiteX72" fmla="*/ 843280 w 4114800"/>
              <a:gd name="connsiteY72" fmla="*/ 2788920 h 2860040"/>
              <a:gd name="connsiteX73" fmla="*/ 843280 w 4114800"/>
              <a:gd name="connsiteY73" fmla="*/ 2804160 h 2860040"/>
              <a:gd name="connsiteX74" fmla="*/ 594360 w 4114800"/>
              <a:gd name="connsiteY74" fmla="*/ 2809240 h 2860040"/>
              <a:gd name="connsiteX75" fmla="*/ 599440 w 4114800"/>
              <a:gd name="connsiteY75" fmla="*/ 2829560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15440 w 4114800"/>
              <a:gd name="connsiteY54" fmla="*/ 2057400 h 2860040"/>
              <a:gd name="connsiteX55" fmla="*/ 1590040 w 4114800"/>
              <a:gd name="connsiteY55" fmla="*/ 2113280 h 2860040"/>
              <a:gd name="connsiteX56" fmla="*/ 1549400 w 4114800"/>
              <a:gd name="connsiteY56" fmla="*/ 2143760 h 2860040"/>
              <a:gd name="connsiteX57" fmla="*/ 1554480 w 4114800"/>
              <a:gd name="connsiteY57" fmla="*/ 2184400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5240 w 4114800"/>
              <a:gd name="connsiteY64" fmla="*/ 2514600 h 2860040"/>
              <a:gd name="connsiteX65" fmla="*/ 1264920 w 4114800"/>
              <a:gd name="connsiteY65" fmla="*/ 2570480 h 2860040"/>
              <a:gd name="connsiteX66" fmla="*/ 1219200 w 4114800"/>
              <a:gd name="connsiteY66" fmla="*/ 2631440 h 2860040"/>
              <a:gd name="connsiteX67" fmla="*/ 1158240 w 4114800"/>
              <a:gd name="connsiteY67" fmla="*/ 2677160 h 2860040"/>
              <a:gd name="connsiteX68" fmla="*/ 1148080 w 4114800"/>
              <a:gd name="connsiteY68" fmla="*/ 2712720 h 2860040"/>
              <a:gd name="connsiteX69" fmla="*/ 1061720 w 4114800"/>
              <a:gd name="connsiteY69" fmla="*/ 2727960 h 2860040"/>
              <a:gd name="connsiteX70" fmla="*/ 1000760 w 4114800"/>
              <a:gd name="connsiteY70" fmla="*/ 2743200 h 2860040"/>
              <a:gd name="connsiteX71" fmla="*/ 970280 w 4114800"/>
              <a:gd name="connsiteY71" fmla="*/ 2783840 h 2860040"/>
              <a:gd name="connsiteX72" fmla="*/ 843280 w 4114800"/>
              <a:gd name="connsiteY72" fmla="*/ 2788920 h 2860040"/>
              <a:gd name="connsiteX73" fmla="*/ 843280 w 4114800"/>
              <a:gd name="connsiteY73" fmla="*/ 2804160 h 2860040"/>
              <a:gd name="connsiteX74" fmla="*/ 594360 w 4114800"/>
              <a:gd name="connsiteY74" fmla="*/ 2809240 h 2860040"/>
              <a:gd name="connsiteX75" fmla="*/ 607907 w 4114800"/>
              <a:gd name="connsiteY75" fmla="*/ 282744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15440 w 4114800"/>
              <a:gd name="connsiteY54" fmla="*/ 2057400 h 2860040"/>
              <a:gd name="connsiteX55" fmla="*/ 1590040 w 4114800"/>
              <a:gd name="connsiteY55" fmla="*/ 2113280 h 2860040"/>
              <a:gd name="connsiteX56" fmla="*/ 1549400 w 4114800"/>
              <a:gd name="connsiteY56" fmla="*/ 2143760 h 2860040"/>
              <a:gd name="connsiteX57" fmla="*/ 1554480 w 4114800"/>
              <a:gd name="connsiteY57" fmla="*/ 2184400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5240 w 4114800"/>
              <a:gd name="connsiteY64" fmla="*/ 2514600 h 2860040"/>
              <a:gd name="connsiteX65" fmla="*/ 1264920 w 4114800"/>
              <a:gd name="connsiteY65" fmla="*/ 2570480 h 2860040"/>
              <a:gd name="connsiteX66" fmla="*/ 1219200 w 4114800"/>
              <a:gd name="connsiteY66" fmla="*/ 2631440 h 2860040"/>
              <a:gd name="connsiteX67" fmla="*/ 1158240 w 4114800"/>
              <a:gd name="connsiteY67" fmla="*/ 2677160 h 2860040"/>
              <a:gd name="connsiteX68" fmla="*/ 1148080 w 4114800"/>
              <a:gd name="connsiteY68" fmla="*/ 2712720 h 2860040"/>
              <a:gd name="connsiteX69" fmla="*/ 1061720 w 4114800"/>
              <a:gd name="connsiteY69" fmla="*/ 2727960 h 2860040"/>
              <a:gd name="connsiteX70" fmla="*/ 1000760 w 4114800"/>
              <a:gd name="connsiteY70" fmla="*/ 2743200 h 2860040"/>
              <a:gd name="connsiteX71" fmla="*/ 970280 w 4114800"/>
              <a:gd name="connsiteY71" fmla="*/ 2783840 h 2860040"/>
              <a:gd name="connsiteX72" fmla="*/ 843280 w 4114800"/>
              <a:gd name="connsiteY72" fmla="*/ 2788920 h 2860040"/>
              <a:gd name="connsiteX73" fmla="*/ 843280 w 4114800"/>
              <a:gd name="connsiteY73" fmla="*/ 2804160 h 2860040"/>
              <a:gd name="connsiteX74" fmla="*/ 594360 w 4114800"/>
              <a:gd name="connsiteY74" fmla="*/ 2809240 h 2860040"/>
              <a:gd name="connsiteX75" fmla="*/ 593090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15440 w 4114800"/>
              <a:gd name="connsiteY54" fmla="*/ 2057400 h 2860040"/>
              <a:gd name="connsiteX55" fmla="*/ 1590040 w 4114800"/>
              <a:gd name="connsiteY55" fmla="*/ 2113280 h 2860040"/>
              <a:gd name="connsiteX56" fmla="*/ 1549400 w 4114800"/>
              <a:gd name="connsiteY56" fmla="*/ 2143760 h 2860040"/>
              <a:gd name="connsiteX57" fmla="*/ 1554480 w 4114800"/>
              <a:gd name="connsiteY57" fmla="*/ 2184400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5240 w 4114800"/>
              <a:gd name="connsiteY64" fmla="*/ 2514600 h 2860040"/>
              <a:gd name="connsiteX65" fmla="*/ 1264920 w 4114800"/>
              <a:gd name="connsiteY65" fmla="*/ 2570480 h 2860040"/>
              <a:gd name="connsiteX66" fmla="*/ 1219200 w 4114800"/>
              <a:gd name="connsiteY66" fmla="*/ 2631440 h 2860040"/>
              <a:gd name="connsiteX67" fmla="*/ 1158240 w 4114800"/>
              <a:gd name="connsiteY67" fmla="*/ 2677160 h 2860040"/>
              <a:gd name="connsiteX68" fmla="*/ 1148080 w 4114800"/>
              <a:gd name="connsiteY68" fmla="*/ 2712720 h 2860040"/>
              <a:gd name="connsiteX69" fmla="*/ 1061720 w 4114800"/>
              <a:gd name="connsiteY69" fmla="*/ 2727960 h 2860040"/>
              <a:gd name="connsiteX70" fmla="*/ 1000760 w 4114800"/>
              <a:gd name="connsiteY70" fmla="*/ 2743200 h 2860040"/>
              <a:gd name="connsiteX71" fmla="*/ 970280 w 4114800"/>
              <a:gd name="connsiteY71" fmla="*/ 2783840 h 2860040"/>
              <a:gd name="connsiteX72" fmla="*/ 843280 w 4114800"/>
              <a:gd name="connsiteY72" fmla="*/ 2788920 h 2860040"/>
              <a:gd name="connsiteX73" fmla="*/ 843280 w 4114800"/>
              <a:gd name="connsiteY73" fmla="*/ 2804160 h 2860040"/>
              <a:gd name="connsiteX74" fmla="*/ 588010 w 4114800"/>
              <a:gd name="connsiteY74" fmla="*/ 2811357 h 2860040"/>
              <a:gd name="connsiteX75" fmla="*/ 593090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15440 w 4114800"/>
              <a:gd name="connsiteY54" fmla="*/ 2057400 h 2860040"/>
              <a:gd name="connsiteX55" fmla="*/ 1590040 w 4114800"/>
              <a:gd name="connsiteY55" fmla="*/ 2113280 h 2860040"/>
              <a:gd name="connsiteX56" fmla="*/ 1549400 w 4114800"/>
              <a:gd name="connsiteY56" fmla="*/ 2143760 h 2860040"/>
              <a:gd name="connsiteX57" fmla="*/ 1554480 w 4114800"/>
              <a:gd name="connsiteY57" fmla="*/ 2184400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5240 w 4114800"/>
              <a:gd name="connsiteY64" fmla="*/ 2514600 h 2860040"/>
              <a:gd name="connsiteX65" fmla="*/ 1264920 w 4114800"/>
              <a:gd name="connsiteY65" fmla="*/ 2570480 h 2860040"/>
              <a:gd name="connsiteX66" fmla="*/ 1219200 w 4114800"/>
              <a:gd name="connsiteY66" fmla="*/ 2631440 h 2860040"/>
              <a:gd name="connsiteX67" fmla="*/ 1158240 w 4114800"/>
              <a:gd name="connsiteY67" fmla="*/ 2677160 h 2860040"/>
              <a:gd name="connsiteX68" fmla="*/ 1148080 w 4114800"/>
              <a:gd name="connsiteY68" fmla="*/ 2712720 h 2860040"/>
              <a:gd name="connsiteX69" fmla="*/ 1061720 w 4114800"/>
              <a:gd name="connsiteY69" fmla="*/ 2727960 h 2860040"/>
              <a:gd name="connsiteX70" fmla="*/ 1000760 w 4114800"/>
              <a:gd name="connsiteY70" fmla="*/ 2743200 h 2860040"/>
              <a:gd name="connsiteX71" fmla="*/ 970280 w 4114800"/>
              <a:gd name="connsiteY71" fmla="*/ 2783840 h 2860040"/>
              <a:gd name="connsiteX72" fmla="*/ 843280 w 4114800"/>
              <a:gd name="connsiteY72" fmla="*/ 2788920 h 2860040"/>
              <a:gd name="connsiteX73" fmla="*/ 843280 w 4114800"/>
              <a:gd name="connsiteY73" fmla="*/ 2804160 h 2860040"/>
              <a:gd name="connsiteX74" fmla="*/ 588010 w 4114800"/>
              <a:gd name="connsiteY74" fmla="*/ 2811357 h 2860040"/>
              <a:gd name="connsiteX75" fmla="*/ 595207 w 4114800"/>
              <a:gd name="connsiteY75" fmla="*/ 284014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15440 w 4114800"/>
              <a:gd name="connsiteY54" fmla="*/ 2057400 h 2860040"/>
              <a:gd name="connsiteX55" fmla="*/ 1590040 w 4114800"/>
              <a:gd name="connsiteY55" fmla="*/ 2113280 h 2860040"/>
              <a:gd name="connsiteX56" fmla="*/ 1549400 w 4114800"/>
              <a:gd name="connsiteY56" fmla="*/ 2143760 h 2860040"/>
              <a:gd name="connsiteX57" fmla="*/ 1554480 w 4114800"/>
              <a:gd name="connsiteY57" fmla="*/ 2184400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5240 w 4114800"/>
              <a:gd name="connsiteY64" fmla="*/ 2514600 h 2860040"/>
              <a:gd name="connsiteX65" fmla="*/ 1264920 w 4114800"/>
              <a:gd name="connsiteY65" fmla="*/ 2570480 h 2860040"/>
              <a:gd name="connsiteX66" fmla="*/ 1219200 w 4114800"/>
              <a:gd name="connsiteY66" fmla="*/ 2631440 h 2860040"/>
              <a:gd name="connsiteX67" fmla="*/ 1158240 w 4114800"/>
              <a:gd name="connsiteY67" fmla="*/ 2677160 h 2860040"/>
              <a:gd name="connsiteX68" fmla="*/ 1148080 w 4114800"/>
              <a:gd name="connsiteY68" fmla="*/ 2712720 h 2860040"/>
              <a:gd name="connsiteX69" fmla="*/ 1061720 w 4114800"/>
              <a:gd name="connsiteY69" fmla="*/ 2727960 h 2860040"/>
              <a:gd name="connsiteX70" fmla="*/ 1000760 w 4114800"/>
              <a:gd name="connsiteY70" fmla="*/ 2743200 h 2860040"/>
              <a:gd name="connsiteX71" fmla="*/ 970280 w 4114800"/>
              <a:gd name="connsiteY71" fmla="*/ 2783840 h 2860040"/>
              <a:gd name="connsiteX72" fmla="*/ 843280 w 4114800"/>
              <a:gd name="connsiteY72" fmla="*/ 2788920 h 2860040"/>
              <a:gd name="connsiteX73" fmla="*/ 843280 w 4114800"/>
              <a:gd name="connsiteY73" fmla="*/ 2804160 h 2860040"/>
              <a:gd name="connsiteX74" fmla="*/ 588010 w 4114800"/>
              <a:gd name="connsiteY74" fmla="*/ 2811357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15440 w 4114800"/>
              <a:gd name="connsiteY54" fmla="*/ 2057400 h 2860040"/>
              <a:gd name="connsiteX55" fmla="*/ 1590040 w 4114800"/>
              <a:gd name="connsiteY55" fmla="*/ 2113280 h 2860040"/>
              <a:gd name="connsiteX56" fmla="*/ 1549400 w 4114800"/>
              <a:gd name="connsiteY56" fmla="*/ 2143760 h 2860040"/>
              <a:gd name="connsiteX57" fmla="*/ 1554480 w 4114800"/>
              <a:gd name="connsiteY57" fmla="*/ 2184400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5240 w 4114800"/>
              <a:gd name="connsiteY64" fmla="*/ 2514600 h 2860040"/>
              <a:gd name="connsiteX65" fmla="*/ 1264920 w 4114800"/>
              <a:gd name="connsiteY65" fmla="*/ 2570480 h 2860040"/>
              <a:gd name="connsiteX66" fmla="*/ 1219200 w 4114800"/>
              <a:gd name="connsiteY66" fmla="*/ 2631440 h 2860040"/>
              <a:gd name="connsiteX67" fmla="*/ 1158240 w 4114800"/>
              <a:gd name="connsiteY67" fmla="*/ 2677160 h 2860040"/>
              <a:gd name="connsiteX68" fmla="*/ 1148080 w 4114800"/>
              <a:gd name="connsiteY68" fmla="*/ 2712720 h 2860040"/>
              <a:gd name="connsiteX69" fmla="*/ 1061720 w 4114800"/>
              <a:gd name="connsiteY69" fmla="*/ 2727960 h 2860040"/>
              <a:gd name="connsiteX70" fmla="*/ 1000760 w 4114800"/>
              <a:gd name="connsiteY70" fmla="*/ 2743200 h 2860040"/>
              <a:gd name="connsiteX71" fmla="*/ 970280 w 4114800"/>
              <a:gd name="connsiteY71" fmla="*/ 2783840 h 2860040"/>
              <a:gd name="connsiteX72" fmla="*/ 843280 w 4114800"/>
              <a:gd name="connsiteY72" fmla="*/ 2788920 h 2860040"/>
              <a:gd name="connsiteX73" fmla="*/ 843280 w 4114800"/>
              <a:gd name="connsiteY73" fmla="*/ 2804160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15440 w 4114800"/>
              <a:gd name="connsiteY54" fmla="*/ 2057400 h 2860040"/>
              <a:gd name="connsiteX55" fmla="*/ 1590040 w 4114800"/>
              <a:gd name="connsiteY55" fmla="*/ 2113280 h 2860040"/>
              <a:gd name="connsiteX56" fmla="*/ 1549400 w 4114800"/>
              <a:gd name="connsiteY56" fmla="*/ 2143760 h 2860040"/>
              <a:gd name="connsiteX57" fmla="*/ 1554480 w 4114800"/>
              <a:gd name="connsiteY57" fmla="*/ 2184400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5240 w 4114800"/>
              <a:gd name="connsiteY64" fmla="*/ 2514600 h 2860040"/>
              <a:gd name="connsiteX65" fmla="*/ 1264920 w 4114800"/>
              <a:gd name="connsiteY65" fmla="*/ 2570480 h 2860040"/>
              <a:gd name="connsiteX66" fmla="*/ 1219200 w 4114800"/>
              <a:gd name="connsiteY66" fmla="*/ 2631440 h 2860040"/>
              <a:gd name="connsiteX67" fmla="*/ 1158240 w 4114800"/>
              <a:gd name="connsiteY67" fmla="*/ 2677160 h 2860040"/>
              <a:gd name="connsiteX68" fmla="*/ 1148080 w 4114800"/>
              <a:gd name="connsiteY68" fmla="*/ 2712720 h 2860040"/>
              <a:gd name="connsiteX69" fmla="*/ 1061720 w 4114800"/>
              <a:gd name="connsiteY69" fmla="*/ 2727960 h 2860040"/>
              <a:gd name="connsiteX70" fmla="*/ 1000760 w 4114800"/>
              <a:gd name="connsiteY70" fmla="*/ 2743200 h 2860040"/>
              <a:gd name="connsiteX71" fmla="*/ 970280 w 4114800"/>
              <a:gd name="connsiteY71" fmla="*/ 2783840 h 2860040"/>
              <a:gd name="connsiteX72" fmla="*/ 843280 w 4114800"/>
              <a:gd name="connsiteY72" fmla="*/ 2788920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15440 w 4114800"/>
              <a:gd name="connsiteY54" fmla="*/ 2057400 h 2860040"/>
              <a:gd name="connsiteX55" fmla="*/ 1590040 w 4114800"/>
              <a:gd name="connsiteY55" fmla="*/ 2113280 h 2860040"/>
              <a:gd name="connsiteX56" fmla="*/ 1549400 w 4114800"/>
              <a:gd name="connsiteY56" fmla="*/ 2143760 h 2860040"/>
              <a:gd name="connsiteX57" fmla="*/ 1554480 w 4114800"/>
              <a:gd name="connsiteY57" fmla="*/ 2184400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5240 w 4114800"/>
              <a:gd name="connsiteY64" fmla="*/ 2514600 h 2860040"/>
              <a:gd name="connsiteX65" fmla="*/ 1264920 w 4114800"/>
              <a:gd name="connsiteY65" fmla="*/ 2570480 h 2860040"/>
              <a:gd name="connsiteX66" fmla="*/ 1219200 w 4114800"/>
              <a:gd name="connsiteY66" fmla="*/ 2631440 h 2860040"/>
              <a:gd name="connsiteX67" fmla="*/ 1158240 w 4114800"/>
              <a:gd name="connsiteY67" fmla="*/ 2677160 h 2860040"/>
              <a:gd name="connsiteX68" fmla="*/ 1148080 w 4114800"/>
              <a:gd name="connsiteY68" fmla="*/ 2712720 h 2860040"/>
              <a:gd name="connsiteX69" fmla="*/ 1061720 w 4114800"/>
              <a:gd name="connsiteY69" fmla="*/ 2727960 h 2860040"/>
              <a:gd name="connsiteX70" fmla="*/ 1000760 w 4114800"/>
              <a:gd name="connsiteY70" fmla="*/ 2743200 h 2860040"/>
              <a:gd name="connsiteX71" fmla="*/ 970280 w 4114800"/>
              <a:gd name="connsiteY71" fmla="*/ 2783840 h 2860040"/>
              <a:gd name="connsiteX72" fmla="*/ 832697 w 4114800"/>
              <a:gd name="connsiteY72" fmla="*/ 2797387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15440 w 4114800"/>
              <a:gd name="connsiteY54" fmla="*/ 2057400 h 2860040"/>
              <a:gd name="connsiteX55" fmla="*/ 1590040 w 4114800"/>
              <a:gd name="connsiteY55" fmla="*/ 2113280 h 2860040"/>
              <a:gd name="connsiteX56" fmla="*/ 1549400 w 4114800"/>
              <a:gd name="connsiteY56" fmla="*/ 2143760 h 2860040"/>
              <a:gd name="connsiteX57" fmla="*/ 1554480 w 4114800"/>
              <a:gd name="connsiteY57" fmla="*/ 2184400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5240 w 4114800"/>
              <a:gd name="connsiteY64" fmla="*/ 2514600 h 2860040"/>
              <a:gd name="connsiteX65" fmla="*/ 1264920 w 4114800"/>
              <a:gd name="connsiteY65" fmla="*/ 2570480 h 2860040"/>
              <a:gd name="connsiteX66" fmla="*/ 1219200 w 4114800"/>
              <a:gd name="connsiteY66" fmla="*/ 2631440 h 2860040"/>
              <a:gd name="connsiteX67" fmla="*/ 1158240 w 4114800"/>
              <a:gd name="connsiteY67" fmla="*/ 2677160 h 2860040"/>
              <a:gd name="connsiteX68" fmla="*/ 1148080 w 4114800"/>
              <a:gd name="connsiteY68" fmla="*/ 2712720 h 2860040"/>
              <a:gd name="connsiteX69" fmla="*/ 1061720 w 4114800"/>
              <a:gd name="connsiteY69" fmla="*/ 2727960 h 2860040"/>
              <a:gd name="connsiteX70" fmla="*/ 1000760 w 4114800"/>
              <a:gd name="connsiteY70" fmla="*/ 2743200 h 2860040"/>
              <a:gd name="connsiteX71" fmla="*/ 970280 w 4114800"/>
              <a:gd name="connsiteY71" fmla="*/ 2802890 h 2860040"/>
              <a:gd name="connsiteX72" fmla="*/ 832697 w 4114800"/>
              <a:gd name="connsiteY72" fmla="*/ 2797387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15440 w 4114800"/>
              <a:gd name="connsiteY54" fmla="*/ 2057400 h 2860040"/>
              <a:gd name="connsiteX55" fmla="*/ 1590040 w 4114800"/>
              <a:gd name="connsiteY55" fmla="*/ 2113280 h 2860040"/>
              <a:gd name="connsiteX56" fmla="*/ 1549400 w 4114800"/>
              <a:gd name="connsiteY56" fmla="*/ 2143760 h 2860040"/>
              <a:gd name="connsiteX57" fmla="*/ 1554480 w 4114800"/>
              <a:gd name="connsiteY57" fmla="*/ 2184400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5240 w 4114800"/>
              <a:gd name="connsiteY64" fmla="*/ 2514600 h 2860040"/>
              <a:gd name="connsiteX65" fmla="*/ 1264920 w 4114800"/>
              <a:gd name="connsiteY65" fmla="*/ 2570480 h 2860040"/>
              <a:gd name="connsiteX66" fmla="*/ 1219200 w 4114800"/>
              <a:gd name="connsiteY66" fmla="*/ 2631440 h 2860040"/>
              <a:gd name="connsiteX67" fmla="*/ 1158240 w 4114800"/>
              <a:gd name="connsiteY67" fmla="*/ 2677160 h 2860040"/>
              <a:gd name="connsiteX68" fmla="*/ 1148080 w 4114800"/>
              <a:gd name="connsiteY68" fmla="*/ 2712720 h 2860040"/>
              <a:gd name="connsiteX69" fmla="*/ 1061720 w 4114800"/>
              <a:gd name="connsiteY69" fmla="*/ 2727960 h 2860040"/>
              <a:gd name="connsiteX70" fmla="*/ 1000760 w 4114800"/>
              <a:gd name="connsiteY70" fmla="*/ 2743200 h 2860040"/>
              <a:gd name="connsiteX71" fmla="*/ 970280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15440 w 4114800"/>
              <a:gd name="connsiteY54" fmla="*/ 2057400 h 2860040"/>
              <a:gd name="connsiteX55" fmla="*/ 1590040 w 4114800"/>
              <a:gd name="connsiteY55" fmla="*/ 2113280 h 2860040"/>
              <a:gd name="connsiteX56" fmla="*/ 1549400 w 4114800"/>
              <a:gd name="connsiteY56" fmla="*/ 2143760 h 2860040"/>
              <a:gd name="connsiteX57" fmla="*/ 1554480 w 4114800"/>
              <a:gd name="connsiteY57" fmla="*/ 2184400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5240 w 4114800"/>
              <a:gd name="connsiteY64" fmla="*/ 2514600 h 2860040"/>
              <a:gd name="connsiteX65" fmla="*/ 1264920 w 4114800"/>
              <a:gd name="connsiteY65" fmla="*/ 2570480 h 2860040"/>
              <a:gd name="connsiteX66" fmla="*/ 1219200 w 4114800"/>
              <a:gd name="connsiteY66" fmla="*/ 2631440 h 2860040"/>
              <a:gd name="connsiteX67" fmla="*/ 1158240 w 4114800"/>
              <a:gd name="connsiteY67" fmla="*/ 2677160 h 2860040"/>
              <a:gd name="connsiteX68" fmla="*/ 1148080 w 4114800"/>
              <a:gd name="connsiteY68" fmla="*/ 2712720 h 2860040"/>
              <a:gd name="connsiteX69" fmla="*/ 1061720 w 4114800"/>
              <a:gd name="connsiteY69" fmla="*/ 2727960 h 2860040"/>
              <a:gd name="connsiteX70" fmla="*/ 1000760 w 4114800"/>
              <a:gd name="connsiteY70" fmla="*/ 27432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15440 w 4114800"/>
              <a:gd name="connsiteY54" fmla="*/ 2057400 h 2860040"/>
              <a:gd name="connsiteX55" fmla="*/ 1590040 w 4114800"/>
              <a:gd name="connsiteY55" fmla="*/ 2113280 h 2860040"/>
              <a:gd name="connsiteX56" fmla="*/ 1549400 w 4114800"/>
              <a:gd name="connsiteY56" fmla="*/ 2143760 h 2860040"/>
              <a:gd name="connsiteX57" fmla="*/ 1554480 w 4114800"/>
              <a:gd name="connsiteY57" fmla="*/ 2184400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5240 w 4114800"/>
              <a:gd name="connsiteY64" fmla="*/ 2514600 h 2860040"/>
              <a:gd name="connsiteX65" fmla="*/ 1264920 w 4114800"/>
              <a:gd name="connsiteY65" fmla="*/ 2570480 h 2860040"/>
              <a:gd name="connsiteX66" fmla="*/ 1219200 w 4114800"/>
              <a:gd name="connsiteY66" fmla="*/ 2631440 h 2860040"/>
              <a:gd name="connsiteX67" fmla="*/ 1158240 w 4114800"/>
              <a:gd name="connsiteY67" fmla="*/ 2677160 h 2860040"/>
              <a:gd name="connsiteX68" fmla="*/ 1148080 w 4114800"/>
              <a:gd name="connsiteY68" fmla="*/ 2712720 h 2860040"/>
              <a:gd name="connsiteX69" fmla="*/ 1061720 w 4114800"/>
              <a:gd name="connsiteY69" fmla="*/ 2727960 h 2860040"/>
              <a:gd name="connsiteX70" fmla="*/ 990177 w 4114800"/>
              <a:gd name="connsiteY70" fmla="*/ 2747433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15440 w 4114800"/>
              <a:gd name="connsiteY54" fmla="*/ 2057400 h 2860040"/>
              <a:gd name="connsiteX55" fmla="*/ 1590040 w 4114800"/>
              <a:gd name="connsiteY55" fmla="*/ 2113280 h 2860040"/>
              <a:gd name="connsiteX56" fmla="*/ 1549400 w 4114800"/>
              <a:gd name="connsiteY56" fmla="*/ 2143760 h 2860040"/>
              <a:gd name="connsiteX57" fmla="*/ 1554480 w 4114800"/>
              <a:gd name="connsiteY57" fmla="*/ 2184400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5240 w 4114800"/>
              <a:gd name="connsiteY64" fmla="*/ 2514600 h 2860040"/>
              <a:gd name="connsiteX65" fmla="*/ 1264920 w 4114800"/>
              <a:gd name="connsiteY65" fmla="*/ 2570480 h 2860040"/>
              <a:gd name="connsiteX66" fmla="*/ 1219200 w 4114800"/>
              <a:gd name="connsiteY66" fmla="*/ 2631440 h 2860040"/>
              <a:gd name="connsiteX67" fmla="*/ 1158240 w 4114800"/>
              <a:gd name="connsiteY67" fmla="*/ 267716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15440 w 4114800"/>
              <a:gd name="connsiteY54" fmla="*/ 2057400 h 2860040"/>
              <a:gd name="connsiteX55" fmla="*/ 1590040 w 4114800"/>
              <a:gd name="connsiteY55" fmla="*/ 2113280 h 2860040"/>
              <a:gd name="connsiteX56" fmla="*/ 1549400 w 4114800"/>
              <a:gd name="connsiteY56" fmla="*/ 2143760 h 2860040"/>
              <a:gd name="connsiteX57" fmla="*/ 1554480 w 4114800"/>
              <a:gd name="connsiteY57" fmla="*/ 2184400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5240 w 4114800"/>
              <a:gd name="connsiteY64" fmla="*/ 2514600 h 2860040"/>
              <a:gd name="connsiteX65" fmla="*/ 1264920 w 4114800"/>
              <a:gd name="connsiteY65" fmla="*/ 2570480 h 2860040"/>
              <a:gd name="connsiteX66" fmla="*/ 1225550 w 4114800"/>
              <a:gd name="connsiteY66" fmla="*/ 2646257 h 2860040"/>
              <a:gd name="connsiteX67" fmla="*/ 1158240 w 4114800"/>
              <a:gd name="connsiteY67" fmla="*/ 267716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15440 w 4114800"/>
              <a:gd name="connsiteY54" fmla="*/ 2057400 h 2860040"/>
              <a:gd name="connsiteX55" fmla="*/ 1590040 w 4114800"/>
              <a:gd name="connsiteY55" fmla="*/ 2113280 h 2860040"/>
              <a:gd name="connsiteX56" fmla="*/ 1549400 w 4114800"/>
              <a:gd name="connsiteY56" fmla="*/ 2143760 h 2860040"/>
              <a:gd name="connsiteX57" fmla="*/ 1554480 w 4114800"/>
              <a:gd name="connsiteY57" fmla="*/ 2184400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5240 w 4114800"/>
              <a:gd name="connsiteY64" fmla="*/ 2514600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15440 w 4114800"/>
              <a:gd name="connsiteY54" fmla="*/ 2057400 h 2860040"/>
              <a:gd name="connsiteX55" fmla="*/ 1590040 w 4114800"/>
              <a:gd name="connsiteY55" fmla="*/ 2113280 h 2860040"/>
              <a:gd name="connsiteX56" fmla="*/ 1549400 w 4114800"/>
              <a:gd name="connsiteY56" fmla="*/ 2143760 h 2860040"/>
              <a:gd name="connsiteX57" fmla="*/ 1554480 w 4114800"/>
              <a:gd name="connsiteY57" fmla="*/ 2184400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7357 w 4114800"/>
              <a:gd name="connsiteY64" fmla="*/ 2523066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15440 w 4114800"/>
              <a:gd name="connsiteY54" fmla="*/ 2057400 h 2860040"/>
              <a:gd name="connsiteX55" fmla="*/ 1590040 w 4114800"/>
              <a:gd name="connsiteY55" fmla="*/ 2113280 h 2860040"/>
              <a:gd name="connsiteX56" fmla="*/ 1549400 w 4114800"/>
              <a:gd name="connsiteY56" fmla="*/ 2143760 h 2860040"/>
              <a:gd name="connsiteX57" fmla="*/ 1554480 w 4114800"/>
              <a:gd name="connsiteY57" fmla="*/ 2184400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7357 w 4114800"/>
              <a:gd name="connsiteY64" fmla="*/ 2523066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15440 w 4114800"/>
              <a:gd name="connsiteY54" fmla="*/ 2057400 h 2860040"/>
              <a:gd name="connsiteX55" fmla="*/ 1590040 w 4114800"/>
              <a:gd name="connsiteY55" fmla="*/ 2113280 h 2860040"/>
              <a:gd name="connsiteX56" fmla="*/ 1549400 w 4114800"/>
              <a:gd name="connsiteY56" fmla="*/ 2143760 h 2860040"/>
              <a:gd name="connsiteX57" fmla="*/ 1554480 w 4114800"/>
              <a:gd name="connsiteY57" fmla="*/ 2184400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7357 w 4114800"/>
              <a:gd name="connsiteY64" fmla="*/ 2523066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15440 w 4114800"/>
              <a:gd name="connsiteY54" fmla="*/ 2057400 h 2860040"/>
              <a:gd name="connsiteX55" fmla="*/ 1590040 w 4114800"/>
              <a:gd name="connsiteY55" fmla="*/ 2113280 h 2860040"/>
              <a:gd name="connsiteX56" fmla="*/ 1562100 w 4114800"/>
              <a:gd name="connsiteY56" fmla="*/ 2152226 h 2860040"/>
              <a:gd name="connsiteX57" fmla="*/ 1554480 w 4114800"/>
              <a:gd name="connsiteY57" fmla="*/ 2184400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7357 w 4114800"/>
              <a:gd name="connsiteY64" fmla="*/ 2523066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15440 w 4114800"/>
              <a:gd name="connsiteY54" fmla="*/ 2057400 h 2860040"/>
              <a:gd name="connsiteX55" fmla="*/ 1590040 w 4114800"/>
              <a:gd name="connsiteY55" fmla="*/ 2113280 h 2860040"/>
              <a:gd name="connsiteX56" fmla="*/ 1562100 w 4114800"/>
              <a:gd name="connsiteY56" fmla="*/ 2152226 h 2860040"/>
              <a:gd name="connsiteX57" fmla="*/ 1565063 w 4114800"/>
              <a:gd name="connsiteY57" fmla="*/ 2192867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7357 w 4114800"/>
              <a:gd name="connsiteY64" fmla="*/ 2523066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15440 w 4114800"/>
              <a:gd name="connsiteY54" fmla="*/ 2057400 h 2860040"/>
              <a:gd name="connsiteX55" fmla="*/ 1596390 w 4114800"/>
              <a:gd name="connsiteY55" fmla="*/ 2113280 h 2860040"/>
              <a:gd name="connsiteX56" fmla="*/ 1562100 w 4114800"/>
              <a:gd name="connsiteY56" fmla="*/ 2152226 h 2860040"/>
              <a:gd name="connsiteX57" fmla="*/ 1565063 w 4114800"/>
              <a:gd name="connsiteY57" fmla="*/ 2192867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7357 w 4114800"/>
              <a:gd name="connsiteY64" fmla="*/ 2523066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27200 w 4114800"/>
              <a:gd name="connsiteY53" fmla="*/ 1920240 h 2860040"/>
              <a:gd name="connsiteX54" fmla="*/ 1621790 w 4114800"/>
              <a:gd name="connsiteY54" fmla="*/ 2061633 h 2860040"/>
              <a:gd name="connsiteX55" fmla="*/ 1596390 w 4114800"/>
              <a:gd name="connsiteY55" fmla="*/ 2113280 h 2860040"/>
              <a:gd name="connsiteX56" fmla="*/ 1562100 w 4114800"/>
              <a:gd name="connsiteY56" fmla="*/ 2152226 h 2860040"/>
              <a:gd name="connsiteX57" fmla="*/ 1565063 w 4114800"/>
              <a:gd name="connsiteY57" fmla="*/ 2192867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7357 w 4114800"/>
              <a:gd name="connsiteY64" fmla="*/ 2523066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08480 h 2860040"/>
              <a:gd name="connsiteX53" fmla="*/ 1744133 w 4114800"/>
              <a:gd name="connsiteY53" fmla="*/ 1928707 h 2860040"/>
              <a:gd name="connsiteX54" fmla="*/ 1621790 w 4114800"/>
              <a:gd name="connsiteY54" fmla="*/ 2061633 h 2860040"/>
              <a:gd name="connsiteX55" fmla="*/ 1596390 w 4114800"/>
              <a:gd name="connsiteY55" fmla="*/ 2113280 h 2860040"/>
              <a:gd name="connsiteX56" fmla="*/ 1562100 w 4114800"/>
              <a:gd name="connsiteY56" fmla="*/ 2152226 h 2860040"/>
              <a:gd name="connsiteX57" fmla="*/ 1565063 w 4114800"/>
              <a:gd name="connsiteY57" fmla="*/ 2192867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7357 w 4114800"/>
              <a:gd name="connsiteY64" fmla="*/ 2523066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57680 h 2860040"/>
              <a:gd name="connsiteX52" fmla="*/ 1818640 w 4114800"/>
              <a:gd name="connsiteY52" fmla="*/ 1814830 h 2860040"/>
              <a:gd name="connsiteX53" fmla="*/ 1744133 w 4114800"/>
              <a:gd name="connsiteY53" fmla="*/ 1928707 h 2860040"/>
              <a:gd name="connsiteX54" fmla="*/ 1621790 w 4114800"/>
              <a:gd name="connsiteY54" fmla="*/ 2061633 h 2860040"/>
              <a:gd name="connsiteX55" fmla="*/ 1596390 w 4114800"/>
              <a:gd name="connsiteY55" fmla="*/ 2113280 h 2860040"/>
              <a:gd name="connsiteX56" fmla="*/ 1562100 w 4114800"/>
              <a:gd name="connsiteY56" fmla="*/ 2152226 h 2860040"/>
              <a:gd name="connsiteX57" fmla="*/ 1565063 w 4114800"/>
              <a:gd name="connsiteY57" fmla="*/ 2192867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7357 w 4114800"/>
              <a:gd name="connsiteY64" fmla="*/ 2523066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72497 h 2860040"/>
              <a:gd name="connsiteX52" fmla="*/ 1818640 w 4114800"/>
              <a:gd name="connsiteY52" fmla="*/ 1814830 h 2860040"/>
              <a:gd name="connsiteX53" fmla="*/ 1744133 w 4114800"/>
              <a:gd name="connsiteY53" fmla="*/ 1928707 h 2860040"/>
              <a:gd name="connsiteX54" fmla="*/ 1621790 w 4114800"/>
              <a:gd name="connsiteY54" fmla="*/ 2061633 h 2860040"/>
              <a:gd name="connsiteX55" fmla="*/ 1596390 w 4114800"/>
              <a:gd name="connsiteY55" fmla="*/ 2113280 h 2860040"/>
              <a:gd name="connsiteX56" fmla="*/ 1562100 w 4114800"/>
              <a:gd name="connsiteY56" fmla="*/ 2152226 h 2860040"/>
              <a:gd name="connsiteX57" fmla="*/ 1565063 w 4114800"/>
              <a:gd name="connsiteY57" fmla="*/ 2192867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28240 h 2860040"/>
              <a:gd name="connsiteX63" fmla="*/ 1346200 w 4114800"/>
              <a:gd name="connsiteY63" fmla="*/ 2494280 h 2860040"/>
              <a:gd name="connsiteX64" fmla="*/ 1287357 w 4114800"/>
              <a:gd name="connsiteY64" fmla="*/ 2523066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72497 h 2860040"/>
              <a:gd name="connsiteX52" fmla="*/ 1818640 w 4114800"/>
              <a:gd name="connsiteY52" fmla="*/ 1814830 h 2860040"/>
              <a:gd name="connsiteX53" fmla="*/ 1744133 w 4114800"/>
              <a:gd name="connsiteY53" fmla="*/ 1928707 h 2860040"/>
              <a:gd name="connsiteX54" fmla="*/ 1621790 w 4114800"/>
              <a:gd name="connsiteY54" fmla="*/ 2061633 h 2860040"/>
              <a:gd name="connsiteX55" fmla="*/ 1596390 w 4114800"/>
              <a:gd name="connsiteY55" fmla="*/ 2113280 h 2860040"/>
              <a:gd name="connsiteX56" fmla="*/ 1562100 w 4114800"/>
              <a:gd name="connsiteY56" fmla="*/ 2152226 h 2860040"/>
              <a:gd name="connsiteX57" fmla="*/ 1565063 w 4114800"/>
              <a:gd name="connsiteY57" fmla="*/ 2192867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40940 h 2860040"/>
              <a:gd name="connsiteX63" fmla="*/ 1346200 w 4114800"/>
              <a:gd name="connsiteY63" fmla="*/ 2494280 h 2860040"/>
              <a:gd name="connsiteX64" fmla="*/ 1287357 w 4114800"/>
              <a:gd name="connsiteY64" fmla="*/ 2523066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72497 h 2860040"/>
              <a:gd name="connsiteX52" fmla="*/ 1818640 w 4114800"/>
              <a:gd name="connsiteY52" fmla="*/ 1814830 h 2860040"/>
              <a:gd name="connsiteX53" fmla="*/ 1739900 w 4114800"/>
              <a:gd name="connsiteY53" fmla="*/ 1922357 h 2860040"/>
              <a:gd name="connsiteX54" fmla="*/ 1621790 w 4114800"/>
              <a:gd name="connsiteY54" fmla="*/ 2061633 h 2860040"/>
              <a:gd name="connsiteX55" fmla="*/ 1596390 w 4114800"/>
              <a:gd name="connsiteY55" fmla="*/ 2113280 h 2860040"/>
              <a:gd name="connsiteX56" fmla="*/ 1562100 w 4114800"/>
              <a:gd name="connsiteY56" fmla="*/ 2152226 h 2860040"/>
              <a:gd name="connsiteX57" fmla="*/ 1565063 w 4114800"/>
              <a:gd name="connsiteY57" fmla="*/ 2192867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40940 h 2860040"/>
              <a:gd name="connsiteX63" fmla="*/ 1346200 w 4114800"/>
              <a:gd name="connsiteY63" fmla="*/ 2494280 h 2860040"/>
              <a:gd name="connsiteX64" fmla="*/ 1287357 w 4114800"/>
              <a:gd name="connsiteY64" fmla="*/ 2523066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72497 h 2860040"/>
              <a:gd name="connsiteX52" fmla="*/ 1818640 w 4114800"/>
              <a:gd name="connsiteY52" fmla="*/ 1814830 h 2860040"/>
              <a:gd name="connsiteX53" fmla="*/ 1739900 w 4114800"/>
              <a:gd name="connsiteY53" fmla="*/ 1922357 h 2860040"/>
              <a:gd name="connsiteX54" fmla="*/ 1611206 w 4114800"/>
              <a:gd name="connsiteY54" fmla="*/ 2055283 h 2860040"/>
              <a:gd name="connsiteX55" fmla="*/ 1596390 w 4114800"/>
              <a:gd name="connsiteY55" fmla="*/ 2113280 h 2860040"/>
              <a:gd name="connsiteX56" fmla="*/ 1562100 w 4114800"/>
              <a:gd name="connsiteY56" fmla="*/ 2152226 h 2860040"/>
              <a:gd name="connsiteX57" fmla="*/ 1565063 w 4114800"/>
              <a:gd name="connsiteY57" fmla="*/ 2192867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40940 h 2860040"/>
              <a:gd name="connsiteX63" fmla="*/ 1346200 w 4114800"/>
              <a:gd name="connsiteY63" fmla="*/ 2494280 h 2860040"/>
              <a:gd name="connsiteX64" fmla="*/ 1287357 w 4114800"/>
              <a:gd name="connsiteY64" fmla="*/ 2523066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0240 w 4114800"/>
              <a:gd name="connsiteY49" fmla="*/ 1711960 h 2860040"/>
              <a:gd name="connsiteX50" fmla="*/ 1879600 w 4114800"/>
              <a:gd name="connsiteY50" fmla="*/ 1752600 h 2860040"/>
              <a:gd name="connsiteX51" fmla="*/ 1838960 w 4114800"/>
              <a:gd name="connsiteY51" fmla="*/ 1772497 h 2860040"/>
              <a:gd name="connsiteX52" fmla="*/ 1818640 w 4114800"/>
              <a:gd name="connsiteY52" fmla="*/ 1814830 h 2860040"/>
              <a:gd name="connsiteX53" fmla="*/ 1739900 w 4114800"/>
              <a:gd name="connsiteY53" fmla="*/ 1922357 h 2860040"/>
              <a:gd name="connsiteX54" fmla="*/ 1611206 w 4114800"/>
              <a:gd name="connsiteY54" fmla="*/ 2055283 h 2860040"/>
              <a:gd name="connsiteX55" fmla="*/ 1596390 w 4114800"/>
              <a:gd name="connsiteY55" fmla="*/ 2113280 h 2860040"/>
              <a:gd name="connsiteX56" fmla="*/ 1562100 w 4114800"/>
              <a:gd name="connsiteY56" fmla="*/ 2152226 h 2860040"/>
              <a:gd name="connsiteX57" fmla="*/ 1565063 w 4114800"/>
              <a:gd name="connsiteY57" fmla="*/ 2192867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40940 h 2860040"/>
              <a:gd name="connsiteX63" fmla="*/ 1346200 w 4114800"/>
              <a:gd name="connsiteY63" fmla="*/ 2494280 h 2860040"/>
              <a:gd name="connsiteX64" fmla="*/ 1287357 w 4114800"/>
              <a:gd name="connsiteY64" fmla="*/ 2523066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0400 w 4114800"/>
              <a:gd name="connsiteY48" fmla="*/ 1610360 h 2860040"/>
              <a:gd name="connsiteX49" fmla="*/ 1926590 w 4114800"/>
              <a:gd name="connsiteY49" fmla="*/ 1711960 h 2860040"/>
              <a:gd name="connsiteX50" fmla="*/ 1879600 w 4114800"/>
              <a:gd name="connsiteY50" fmla="*/ 1752600 h 2860040"/>
              <a:gd name="connsiteX51" fmla="*/ 1838960 w 4114800"/>
              <a:gd name="connsiteY51" fmla="*/ 1772497 h 2860040"/>
              <a:gd name="connsiteX52" fmla="*/ 1818640 w 4114800"/>
              <a:gd name="connsiteY52" fmla="*/ 1814830 h 2860040"/>
              <a:gd name="connsiteX53" fmla="*/ 1739900 w 4114800"/>
              <a:gd name="connsiteY53" fmla="*/ 1922357 h 2860040"/>
              <a:gd name="connsiteX54" fmla="*/ 1611206 w 4114800"/>
              <a:gd name="connsiteY54" fmla="*/ 2055283 h 2860040"/>
              <a:gd name="connsiteX55" fmla="*/ 1596390 w 4114800"/>
              <a:gd name="connsiteY55" fmla="*/ 2113280 h 2860040"/>
              <a:gd name="connsiteX56" fmla="*/ 1562100 w 4114800"/>
              <a:gd name="connsiteY56" fmla="*/ 2152226 h 2860040"/>
              <a:gd name="connsiteX57" fmla="*/ 1565063 w 4114800"/>
              <a:gd name="connsiteY57" fmla="*/ 2192867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40940 h 2860040"/>
              <a:gd name="connsiteX63" fmla="*/ 1346200 w 4114800"/>
              <a:gd name="connsiteY63" fmla="*/ 2494280 h 2860040"/>
              <a:gd name="connsiteX64" fmla="*/ 1287357 w 4114800"/>
              <a:gd name="connsiteY64" fmla="*/ 2523066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38867 w 4114800"/>
              <a:gd name="connsiteY48" fmla="*/ 1616710 h 2860040"/>
              <a:gd name="connsiteX49" fmla="*/ 1926590 w 4114800"/>
              <a:gd name="connsiteY49" fmla="*/ 1711960 h 2860040"/>
              <a:gd name="connsiteX50" fmla="*/ 1879600 w 4114800"/>
              <a:gd name="connsiteY50" fmla="*/ 1752600 h 2860040"/>
              <a:gd name="connsiteX51" fmla="*/ 1838960 w 4114800"/>
              <a:gd name="connsiteY51" fmla="*/ 1772497 h 2860040"/>
              <a:gd name="connsiteX52" fmla="*/ 1818640 w 4114800"/>
              <a:gd name="connsiteY52" fmla="*/ 1814830 h 2860040"/>
              <a:gd name="connsiteX53" fmla="*/ 1739900 w 4114800"/>
              <a:gd name="connsiteY53" fmla="*/ 1922357 h 2860040"/>
              <a:gd name="connsiteX54" fmla="*/ 1611206 w 4114800"/>
              <a:gd name="connsiteY54" fmla="*/ 2055283 h 2860040"/>
              <a:gd name="connsiteX55" fmla="*/ 1596390 w 4114800"/>
              <a:gd name="connsiteY55" fmla="*/ 2113280 h 2860040"/>
              <a:gd name="connsiteX56" fmla="*/ 1562100 w 4114800"/>
              <a:gd name="connsiteY56" fmla="*/ 2152226 h 2860040"/>
              <a:gd name="connsiteX57" fmla="*/ 1565063 w 4114800"/>
              <a:gd name="connsiteY57" fmla="*/ 2192867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40940 h 2860040"/>
              <a:gd name="connsiteX63" fmla="*/ 1346200 w 4114800"/>
              <a:gd name="connsiteY63" fmla="*/ 2494280 h 2860040"/>
              <a:gd name="connsiteX64" fmla="*/ 1287357 w 4114800"/>
              <a:gd name="connsiteY64" fmla="*/ 2523066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1360 w 4114800"/>
              <a:gd name="connsiteY45" fmla="*/ 1371600 h 2860040"/>
              <a:gd name="connsiteX46" fmla="*/ 1976120 w 4114800"/>
              <a:gd name="connsiteY46" fmla="*/ 1498600 h 2860040"/>
              <a:gd name="connsiteX47" fmla="*/ 1981200 w 4114800"/>
              <a:gd name="connsiteY47" fmla="*/ 1584960 h 2860040"/>
              <a:gd name="connsiteX48" fmla="*/ 1955800 w 4114800"/>
              <a:gd name="connsiteY48" fmla="*/ 1625177 h 2860040"/>
              <a:gd name="connsiteX49" fmla="*/ 1926590 w 4114800"/>
              <a:gd name="connsiteY49" fmla="*/ 1711960 h 2860040"/>
              <a:gd name="connsiteX50" fmla="*/ 1879600 w 4114800"/>
              <a:gd name="connsiteY50" fmla="*/ 1752600 h 2860040"/>
              <a:gd name="connsiteX51" fmla="*/ 1838960 w 4114800"/>
              <a:gd name="connsiteY51" fmla="*/ 1772497 h 2860040"/>
              <a:gd name="connsiteX52" fmla="*/ 1818640 w 4114800"/>
              <a:gd name="connsiteY52" fmla="*/ 1814830 h 2860040"/>
              <a:gd name="connsiteX53" fmla="*/ 1739900 w 4114800"/>
              <a:gd name="connsiteY53" fmla="*/ 1922357 h 2860040"/>
              <a:gd name="connsiteX54" fmla="*/ 1611206 w 4114800"/>
              <a:gd name="connsiteY54" fmla="*/ 2055283 h 2860040"/>
              <a:gd name="connsiteX55" fmla="*/ 1596390 w 4114800"/>
              <a:gd name="connsiteY55" fmla="*/ 2113280 h 2860040"/>
              <a:gd name="connsiteX56" fmla="*/ 1562100 w 4114800"/>
              <a:gd name="connsiteY56" fmla="*/ 2152226 h 2860040"/>
              <a:gd name="connsiteX57" fmla="*/ 1565063 w 4114800"/>
              <a:gd name="connsiteY57" fmla="*/ 2192867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40940 h 2860040"/>
              <a:gd name="connsiteX63" fmla="*/ 1346200 w 4114800"/>
              <a:gd name="connsiteY63" fmla="*/ 2494280 h 2860040"/>
              <a:gd name="connsiteX64" fmla="*/ 1287357 w 4114800"/>
              <a:gd name="connsiteY64" fmla="*/ 2523066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7710 w 4114800"/>
              <a:gd name="connsiteY45" fmla="*/ 1371600 h 2860040"/>
              <a:gd name="connsiteX46" fmla="*/ 1976120 w 4114800"/>
              <a:gd name="connsiteY46" fmla="*/ 1498600 h 2860040"/>
              <a:gd name="connsiteX47" fmla="*/ 1981200 w 4114800"/>
              <a:gd name="connsiteY47" fmla="*/ 1584960 h 2860040"/>
              <a:gd name="connsiteX48" fmla="*/ 1955800 w 4114800"/>
              <a:gd name="connsiteY48" fmla="*/ 1625177 h 2860040"/>
              <a:gd name="connsiteX49" fmla="*/ 1926590 w 4114800"/>
              <a:gd name="connsiteY49" fmla="*/ 1711960 h 2860040"/>
              <a:gd name="connsiteX50" fmla="*/ 1879600 w 4114800"/>
              <a:gd name="connsiteY50" fmla="*/ 1752600 h 2860040"/>
              <a:gd name="connsiteX51" fmla="*/ 1838960 w 4114800"/>
              <a:gd name="connsiteY51" fmla="*/ 1772497 h 2860040"/>
              <a:gd name="connsiteX52" fmla="*/ 1818640 w 4114800"/>
              <a:gd name="connsiteY52" fmla="*/ 1814830 h 2860040"/>
              <a:gd name="connsiteX53" fmla="*/ 1739900 w 4114800"/>
              <a:gd name="connsiteY53" fmla="*/ 1922357 h 2860040"/>
              <a:gd name="connsiteX54" fmla="*/ 1611206 w 4114800"/>
              <a:gd name="connsiteY54" fmla="*/ 2055283 h 2860040"/>
              <a:gd name="connsiteX55" fmla="*/ 1596390 w 4114800"/>
              <a:gd name="connsiteY55" fmla="*/ 2113280 h 2860040"/>
              <a:gd name="connsiteX56" fmla="*/ 1562100 w 4114800"/>
              <a:gd name="connsiteY56" fmla="*/ 2152226 h 2860040"/>
              <a:gd name="connsiteX57" fmla="*/ 1565063 w 4114800"/>
              <a:gd name="connsiteY57" fmla="*/ 2192867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40940 h 2860040"/>
              <a:gd name="connsiteX63" fmla="*/ 1346200 w 4114800"/>
              <a:gd name="connsiteY63" fmla="*/ 2494280 h 2860040"/>
              <a:gd name="connsiteX64" fmla="*/ 1287357 w 4114800"/>
              <a:gd name="connsiteY64" fmla="*/ 2523066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37080 w 4114800"/>
              <a:gd name="connsiteY43" fmla="*/ 1295400 h 2860040"/>
              <a:gd name="connsiteX44" fmla="*/ 2037080 w 4114800"/>
              <a:gd name="connsiteY44" fmla="*/ 1336040 h 2860040"/>
              <a:gd name="connsiteX45" fmla="*/ 1997710 w 4114800"/>
              <a:gd name="connsiteY45" fmla="*/ 1388534 h 2860040"/>
              <a:gd name="connsiteX46" fmla="*/ 1976120 w 4114800"/>
              <a:gd name="connsiteY46" fmla="*/ 1498600 h 2860040"/>
              <a:gd name="connsiteX47" fmla="*/ 1981200 w 4114800"/>
              <a:gd name="connsiteY47" fmla="*/ 1584960 h 2860040"/>
              <a:gd name="connsiteX48" fmla="*/ 1955800 w 4114800"/>
              <a:gd name="connsiteY48" fmla="*/ 1625177 h 2860040"/>
              <a:gd name="connsiteX49" fmla="*/ 1926590 w 4114800"/>
              <a:gd name="connsiteY49" fmla="*/ 1711960 h 2860040"/>
              <a:gd name="connsiteX50" fmla="*/ 1879600 w 4114800"/>
              <a:gd name="connsiteY50" fmla="*/ 1752600 h 2860040"/>
              <a:gd name="connsiteX51" fmla="*/ 1838960 w 4114800"/>
              <a:gd name="connsiteY51" fmla="*/ 1772497 h 2860040"/>
              <a:gd name="connsiteX52" fmla="*/ 1818640 w 4114800"/>
              <a:gd name="connsiteY52" fmla="*/ 1814830 h 2860040"/>
              <a:gd name="connsiteX53" fmla="*/ 1739900 w 4114800"/>
              <a:gd name="connsiteY53" fmla="*/ 1922357 h 2860040"/>
              <a:gd name="connsiteX54" fmla="*/ 1611206 w 4114800"/>
              <a:gd name="connsiteY54" fmla="*/ 2055283 h 2860040"/>
              <a:gd name="connsiteX55" fmla="*/ 1596390 w 4114800"/>
              <a:gd name="connsiteY55" fmla="*/ 2113280 h 2860040"/>
              <a:gd name="connsiteX56" fmla="*/ 1562100 w 4114800"/>
              <a:gd name="connsiteY56" fmla="*/ 2152226 h 2860040"/>
              <a:gd name="connsiteX57" fmla="*/ 1565063 w 4114800"/>
              <a:gd name="connsiteY57" fmla="*/ 2192867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40940 h 2860040"/>
              <a:gd name="connsiteX63" fmla="*/ 1346200 w 4114800"/>
              <a:gd name="connsiteY63" fmla="*/ 2494280 h 2860040"/>
              <a:gd name="connsiteX64" fmla="*/ 1287357 w 4114800"/>
              <a:gd name="connsiteY64" fmla="*/ 2523066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72640 w 4114800"/>
              <a:gd name="connsiteY42" fmla="*/ 1219200 h 2860040"/>
              <a:gd name="connsiteX43" fmla="*/ 2051896 w 4114800"/>
              <a:gd name="connsiteY43" fmla="*/ 1293283 h 2860040"/>
              <a:gd name="connsiteX44" fmla="*/ 2037080 w 4114800"/>
              <a:gd name="connsiteY44" fmla="*/ 1336040 h 2860040"/>
              <a:gd name="connsiteX45" fmla="*/ 1997710 w 4114800"/>
              <a:gd name="connsiteY45" fmla="*/ 1388534 h 2860040"/>
              <a:gd name="connsiteX46" fmla="*/ 1976120 w 4114800"/>
              <a:gd name="connsiteY46" fmla="*/ 1498600 h 2860040"/>
              <a:gd name="connsiteX47" fmla="*/ 1981200 w 4114800"/>
              <a:gd name="connsiteY47" fmla="*/ 1584960 h 2860040"/>
              <a:gd name="connsiteX48" fmla="*/ 1955800 w 4114800"/>
              <a:gd name="connsiteY48" fmla="*/ 1625177 h 2860040"/>
              <a:gd name="connsiteX49" fmla="*/ 1926590 w 4114800"/>
              <a:gd name="connsiteY49" fmla="*/ 1711960 h 2860040"/>
              <a:gd name="connsiteX50" fmla="*/ 1879600 w 4114800"/>
              <a:gd name="connsiteY50" fmla="*/ 1752600 h 2860040"/>
              <a:gd name="connsiteX51" fmla="*/ 1838960 w 4114800"/>
              <a:gd name="connsiteY51" fmla="*/ 1772497 h 2860040"/>
              <a:gd name="connsiteX52" fmla="*/ 1818640 w 4114800"/>
              <a:gd name="connsiteY52" fmla="*/ 1814830 h 2860040"/>
              <a:gd name="connsiteX53" fmla="*/ 1739900 w 4114800"/>
              <a:gd name="connsiteY53" fmla="*/ 1922357 h 2860040"/>
              <a:gd name="connsiteX54" fmla="*/ 1611206 w 4114800"/>
              <a:gd name="connsiteY54" fmla="*/ 2055283 h 2860040"/>
              <a:gd name="connsiteX55" fmla="*/ 1596390 w 4114800"/>
              <a:gd name="connsiteY55" fmla="*/ 2113280 h 2860040"/>
              <a:gd name="connsiteX56" fmla="*/ 1562100 w 4114800"/>
              <a:gd name="connsiteY56" fmla="*/ 2152226 h 2860040"/>
              <a:gd name="connsiteX57" fmla="*/ 1565063 w 4114800"/>
              <a:gd name="connsiteY57" fmla="*/ 2192867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40940 h 2860040"/>
              <a:gd name="connsiteX63" fmla="*/ 1346200 w 4114800"/>
              <a:gd name="connsiteY63" fmla="*/ 2494280 h 2860040"/>
              <a:gd name="connsiteX64" fmla="*/ 1287357 w 4114800"/>
              <a:gd name="connsiteY64" fmla="*/ 2523066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03120 w 4114800"/>
              <a:gd name="connsiteY41" fmla="*/ 1143000 h 2860040"/>
              <a:gd name="connsiteX42" fmla="*/ 2087457 w 4114800"/>
              <a:gd name="connsiteY42" fmla="*/ 1214966 h 2860040"/>
              <a:gd name="connsiteX43" fmla="*/ 2051896 w 4114800"/>
              <a:gd name="connsiteY43" fmla="*/ 1293283 h 2860040"/>
              <a:gd name="connsiteX44" fmla="*/ 2037080 w 4114800"/>
              <a:gd name="connsiteY44" fmla="*/ 1336040 h 2860040"/>
              <a:gd name="connsiteX45" fmla="*/ 1997710 w 4114800"/>
              <a:gd name="connsiteY45" fmla="*/ 1388534 h 2860040"/>
              <a:gd name="connsiteX46" fmla="*/ 1976120 w 4114800"/>
              <a:gd name="connsiteY46" fmla="*/ 1498600 h 2860040"/>
              <a:gd name="connsiteX47" fmla="*/ 1981200 w 4114800"/>
              <a:gd name="connsiteY47" fmla="*/ 1584960 h 2860040"/>
              <a:gd name="connsiteX48" fmla="*/ 1955800 w 4114800"/>
              <a:gd name="connsiteY48" fmla="*/ 1625177 h 2860040"/>
              <a:gd name="connsiteX49" fmla="*/ 1926590 w 4114800"/>
              <a:gd name="connsiteY49" fmla="*/ 1711960 h 2860040"/>
              <a:gd name="connsiteX50" fmla="*/ 1879600 w 4114800"/>
              <a:gd name="connsiteY50" fmla="*/ 1752600 h 2860040"/>
              <a:gd name="connsiteX51" fmla="*/ 1838960 w 4114800"/>
              <a:gd name="connsiteY51" fmla="*/ 1772497 h 2860040"/>
              <a:gd name="connsiteX52" fmla="*/ 1818640 w 4114800"/>
              <a:gd name="connsiteY52" fmla="*/ 1814830 h 2860040"/>
              <a:gd name="connsiteX53" fmla="*/ 1739900 w 4114800"/>
              <a:gd name="connsiteY53" fmla="*/ 1922357 h 2860040"/>
              <a:gd name="connsiteX54" fmla="*/ 1611206 w 4114800"/>
              <a:gd name="connsiteY54" fmla="*/ 2055283 h 2860040"/>
              <a:gd name="connsiteX55" fmla="*/ 1596390 w 4114800"/>
              <a:gd name="connsiteY55" fmla="*/ 2113280 h 2860040"/>
              <a:gd name="connsiteX56" fmla="*/ 1562100 w 4114800"/>
              <a:gd name="connsiteY56" fmla="*/ 2152226 h 2860040"/>
              <a:gd name="connsiteX57" fmla="*/ 1565063 w 4114800"/>
              <a:gd name="connsiteY57" fmla="*/ 2192867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40940 h 2860040"/>
              <a:gd name="connsiteX63" fmla="*/ 1346200 w 4114800"/>
              <a:gd name="connsiteY63" fmla="*/ 2494280 h 2860040"/>
              <a:gd name="connsiteX64" fmla="*/ 1287357 w 4114800"/>
              <a:gd name="connsiteY64" fmla="*/ 2523066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33600 w 4114800"/>
              <a:gd name="connsiteY40" fmla="*/ 1092200 h 2860040"/>
              <a:gd name="connsiteX41" fmla="*/ 2117936 w 4114800"/>
              <a:gd name="connsiteY41" fmla="*/ 1147233 h 2860040"/>
              <a:gd name="connsiteX42" fmla="*/ 2087457 w 4114800"/>
              <a:gd name="connsiteY42" fmla="*/ 1214966 h 2860040"/>
              <a:gd name="connsiteX43" fmla="*/ 2051896 w 4114800"/>
              <a:gd name="connsiteY43" fmla="*/ 1293283 h 2860040"/>
              <a:gd name="connsiteX44" fmla="*/ 2037080 w 4114800"/>
              <a:gd name="connsiteY44" fmla="*/ 1336040 h 2860040"/>
              <a:gd name="connsiteX45" fmla="*/ 1997710 w 4114800"/>
              <a:gd name="connsiteY45" fmla="*/ 1388534 h 2860040"/>
              <a:gd name="connsiteX46" fmla="*/ 1976120 w 4114800"/>
              <a:gd name="connsiteY46" fmla="*/ 1498600 h 2860040"/>
              <a:gd name="connsiteX47" fmla="*/ 1981200 w 4114800"/>
              <a:gd name="connsiteY47" fmla="*/ 1584960 h 2860040"/>
              <a:gd name="connsiteX48" fmla="*/ 1955800 w 4114800"/>
              <a:gd name="connsiteY48" fmla="*/ 1625177 h 2860040"/>
              <a:gd name="connsiteX49" fmla="*/ 1926590 w 4114800"/>
              <a:gd name="connsiteY49" fmla="*/ 1711960 h 2860040"/>
              <a:gd name="connsiteX50" fmla="*/ 1879600 w 4114800"/>
              <a:gd name="connsiteY50" fmla="*/ 1752600 h 2860040"/>
              <a:gd name="connsiteX51" fmla="*/ 1838960 w 4114800"/>
              <a:gd name="connsiteY51" fmla="*/ 1772497 h 2860040"/>
              <a:gd name="connsiteX52" fmla="*/ 1818640 w 4114800"/>
              <a:gd name="connsiteY52" fmla="*/ 1814830 h 2860040"/>
              <a:gd name="connsiteX53" fmla="*/ 1739900 w 4114800"/>
              <a:gd name="connsiteY53" fmla="*/ 1922357 h 2860040"/>
              <a:gd name="connsiteX54" fmla="*/ 1611206 w 4114800"/>
              <a:gd name="connsiteY54" fmla="*/ 2055283 h 2860040"/>
              <a:gd name="connsiteX55" fmla="*/ 1596390 w 4114800"/>
              <a:gd name="connsiteY55" fmla="*/ 2113280 h 2860040"/>
              <a:gd name="connsiteX56" fmla="*/ 1562100 w 4114800"/>
              <a:gd name="connsiteY56" fmla="*/ 2152226 h 2860040"/>
              <a:gd name="connsiteX57" fmla="*/ 1565063 w 4114800"/>
              <a:gd name="connsiteY57" fmla="*/ 2192867 h 2860040"/>
              <a:gd name="connsiteX58" fmla="*/ 1539240 w 4114800"/>
              <a:gd name="connsiteY58" fmla="*/ 2240280 h 2860040"/>
              <a:gd name="connsiteX59" fmla="*/ 1498600 w 4114800"/>
              <a:gd name="connsiteY59" fmla="*/ 2280920 h 2860040"/>
              <a:gd name="connsiteX60" fmla="*/ 1473200 w 4114800"/>
              <a:gd name="connsiteY60" fmla="*/ 2372360 h 2860040"/>
              <a:gd name="connsiteX61" fmla="*/ 1402080 w 4114800"/>
              <a:gd name="connsiteY61" fmla="*/ 2433320 h 2860040"/>
              <a:gd name="connsiteX62" fmla="*/ 1356360 w 4114800"/>
              <a:gd name="connsiteY62" fmla="*/ 2440940 h 2860040"/>
              <a:gd name="connsiteX63" fmla="*/ 1346200 w 4114800"/>
              <a:gd name="connsiteY63" fmla="*/ 2494280 h 2860040"/>
              <a:gd name="connsiteX64" fmla="*/ 1287357 w 4114800"/>
              <a:gd name="connsiteY64" fmla="*/ 2523066 h 2860040"/>
              <a:gd name="connsiteX65" fmla="*/ 1264920 w 4114800"/>
              <a:gd name="connsiteY65" fmla="*/ 2570480 h 2860040"/>
              <a:gd name="connsiteX66" fmla="*/ 1225550 w 4114800"/>
              <a:gd name="connsiteY66" fmla="*/ 2646257 h 2860040"/>
              <a:gd name="connsiteX67" fmla="*/ 1166707 w 4114800"/>
              <a:gd name="connsiteY67" fmla="*/ 2683510 h 2860040"/>
              <a:gd name="connsiteX68" fmla="*/ 1148080 w 4114800"/>
              <a:gd name="connsiteY68" fmla="*/ 2712720 h 2860040"/>
              <a:gd name="connsiteX69" fmla="*/ 1061720 w 4114800"/>
              <a:gd name="connsiteY69" fmla="*/ 2727960 h 2860040"/>
              <a:gd name="connsiteX70" fmla="*/ 1000760 w 4114800"/>
              <a:gd name="connsiteY70" fmla="*/ 2755900 h 2860040"/>
              <a:gd name="connsiteX71" fmla="*/ 966046 w 4114800"/>
              <a:gd name="connsiteY71" fmla="*/ 2802890 h 2860040"/>
              <a:gd name="connsiteX72" fmla="*/ 836931 w 4114800"/>
              <a:gd name="connsiteY72" fmla="*/ 2805854 h 2860040"/>
              <a:gd name="connsiteX73" fmla="*/ 839046 w 4114800"/>
              <a:gd name="connsiteY73" fmla="*/ 2812627 h 2860040"/>
              <a:gd name="connsiteX74" fmla="*/ 583777 w 4114800"/>
              <a:gd name="connsiteY74" fmla="*/ 2828290 h 2860040"/>
              <a:gd name="connsiteX75" fmla="*/ 593091 w 4114800"/>
              <a:gd name="connsiteY75" fmla="*/ 2833793 h 2860040"/>
              <a:gd name="connsiteX76" fmla="*/ 482600 w 4114800"/>
              <a:gd name="connsiteY76" fmla="*/ 2839720 h 2860040"/>
              <a:gd name="connsiteX77" fmla="*/ 477520 w 4114800"/>
              <a:gd name="connsiteY77" fmla="*/ 2860040 h 2860040"/>
              <a:gd name="connsiteX78" fmla="*/ 0 w 4114800"/>
              <a:gd name="connsiteY78"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53920 w 4114800"/>
              <a:gd name="connsiteY39" fmla="*/ 1041400 h 2860040"/>
              <a:gd name="connsiteX40" fmla="*/ 2117936 w 4114800"/>
              <a:gd name="connsiteY40" fmla="*/ 1147233 h 2860040"/>
              <a:gd name="connsiteX41" fmla="*/ 2087457 w 4114800"/>
              <a:gd name="connsiteY41" fmla="*/ 1214966 h 2860040"/>
              <a:gd name="connsiteX42" fmla="*/ 2051896 w 4114800"/>
              <a:gd name="connsiteY42" fmla="*/ 1293283 h 2860040"/>
              <a:gd name="connsiteX43" fmla="*/ 2037080 w 4114800"/>
              <a:gd name="connsiteY43" fmla="*/ 1336040 h 2860040"/>
              <a:gd name="connsiteX44" fmla="*/ 1997710 w 4114800"/>
              <a:gd name="connsiteY44" fmla="*/ 1388534 h 2860040"/>
              <a:gd name="connsiteX45" fmla="*/ 1976120 w 4114800"/>
              <a:gd name="connsiteY45" fmla="*/ 1498600 h 2860040"/>
              <a:gd name="connsiteX46" fmla="*/ 1981200 w 4114800"/>
              <a:gd name="connsiteY46" fmla="*/ 1584960 h 2860040"/>
              <a:gd name="connsiteX47" fmla="*/ 1955800 w 4114800"/>
              <a:gd name="connsiteY47" fmla="*/ 1625177 h 2860040"/>
              <a:gd name="connsiteX48" fmla="*/ 1926590 w 4114800"/>
              <a:gd name="connsiteY48" fmla="*/ 1711960 h 2860040"/>
              <a:gd name="connsiteX49" fmla="*/ 1879600 w 4114800"/>
              <a:gd name="connsiteY49" fmla="*/ 1752600 h 2860040"/>
              <a:gd name="connsiteX50" fmla="*/ 1838960 w 4114800"/>
              <a:gd name="connsiteY50" fmla="*/ 1772497 h 2860040"/>
              <a:gd name="connsiteX51" fmla="*/ 1818640 w 4114800"/>
              <a:gd name="connsiteY51" fmla="*/ 1814830 h 2860040"/>
              <a:gd name="connsiteX52" fmla="*/ 1739900 w 4114800"/>
              <a:gd name="connsiteY52" fmla="*/ 1922357 h 2860040"/>
              <a:gd name="connsiteX53" fmla="*/ 1611206 w 4114800"/>
              <a:gd name="connsiteY53" fmla="*/ 2055283 h 2860040"/>
              <a:gd name="connsiteX54" fmla="*/ 1596390 w 4114800"/>
              <a:gd name="connsiteY54" fmla="*/ 2113280 h 2860040"/>
              <a:gd name="connsiteX55" fmla="*/ 1562100 w 4114800"/>
              <a:gd name="connsiteY55" fmla="*/ 2152226 h 2860040"/>
              <a:gd name="connsiteX56" fmla="*/ 1565063 w 4114800"/>
              <a:gd name="connsiteY56" fmla="*/ 2192867 h 2860040"/>
              <a:gd name="connsiteX57" fmla="*/ 1539240 w 4114800"/>
              <a:gd name="connsiteY57" fmla="*/ 2240280 h 2860040"/>
              <a:gd name="connsiteX58" fmla="*/ 1498600 w 4114800"/>
              <a:gd name="connsiteY58" fmla="*/ 2280920 h 2860040"/>
              <a:gd name="connsiteX59" fmla="*/ 1473200 w 4114800"/>
              <a:gd name="connsiteY59" fmla="*/ 2372360 h 2860040"/>
              <a:gd name="connsiteX60" fmla="*/ 1402080 w 4114800"/>
              <a:gd name="connsiteY60" fmla="*/ 2433320 h 2860040"/>
              <a:gd name="connsiteX61" fmla="*/ 1356360 w 4114800"/>
              <a:gd name="connsiteY61" fmla="*/ 2440940 h 2860040"/>
              <a:gd name="connsiteX62" fmla="*/ 1346200 w 4114800"/>
              <a:gd name="connsiteY62" fmla="*/ 2494280 h 2860040"/>
              <a:gd name="connsiteX63" fmla="*/ 1287357 w 4114800"/>
              <a:gd name="connsiteY63" fmla="*/ 2523066 h 2860040"/>
              <a:gd name="connsiteX64" fmla="*/ 1264920 w 4114800"/>
              <a:gd name="connsiteY64" fmla="*/ 2570480 h 2860040"/>
              <a:gd name="connsiteX65" fmla="*/ 1225550 w 4114800"/>
              <a:gd name="connsiteY65" fmla="*/ 2646257 h 2860040"/>
              <a:gd name="connsiteX66" fmla="*/ 1166707 w 4114800"/>
              <a:gd name="connsiteY66" fmla="*/ 2683510 h 2860040"/>
              <a:gd name="connsiteX67" fmla="*/ 1148080 w 4114800"/>
              <a:gd name="connsiteY67" fmla="*/ 2712720 h 2860040"/>
              <a:gd name="connsiteX68" fmla="*/ 1061720 w 4114800"/>
              <a:gd name="connsiteY68" fmla="*/ 2727960 h 2860040"/>
              <a:gd name="connsiteX69" fmla="*/ 1000760 w 4114800"/>
              <a:gd name="connsiteY69" fmla="*/ 2755900 h 2860040"/>
              <a:gd name="connsiteX70" fmla="*/ 966046 w 4114800"/>
              <a:gd name="connsiteY70" fmla="*/ 2802890 h 2860040"/>
              <a:gd name="connsiteX71" fmla="*/ 836931 w 4114800"/>
              <a:gd name="connsiteY71" fmla="*/ 2805854 h 2860040"/>
              <a:gd name="connsiteX72" fmla="*/ 839046 w 4114800"/>
              <a:gd name="connsiteY72" fmla="*/ 2812627 h 2860040"/>
              <a:gd name="connsiteX73" fmla="*/ 583777 w 4114800"/>
              <a:gd name="connsiteY73" fmla="*/ 2828290 h 2860040"/>
              <a:gd name="connsiteX74" fmla="*/ 593091 w 4114800"/>
              <a:gd name="connsiteY74" fmla="*/ 2833793 h 2860040"/>
              <a:gd name="connsiteX75" fmla="*/ 482600 w 4114800"/>
              <a:gd name="connsiteY75" fmla="*/ 2839720 h 2860040"/>
              <a:gd name="connsiteX76" fmla="*/ 477520 w 4114800"/>
              <a:gd name="connsiteY76" fmla="*/ 2860040 h 2860040"/>
              <a:gd name="connsiteX77" fmla="*/ 0 w 4114800"/>
              <a:gd name="connsiteY77"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84400 w 4114800"/>
              <a:gd name="connsiteY38" fmla="*/ 980440 h 2860040"/>
              <a:gd name="connsiteX39" fmla="*/ 2162387 w 4114800"/>
              <a:gd name="connsiteY39" fmla="*/ 1049867 h 2860040"/>
              <a:gd name="connsiteX40" fmla="*/ 2117936 w 4114800"/>
              <a:gd name="connsiteY40" fmla="*/ 1147233 h 2860040"/>
              <a:gd name="connsiteX41" fmla="*/ 2087457 w 4114800"/>
              <a:gd name="connsiteY41" fmla="*/ 1214966 h 2860040"/>
              <a:gd name="connsiteX42" fmla="*/ 2051896 w 4114800"/>
              <a:gd name="connsiteY42" fmla="*/ 1293283 h 2860040"/>
              <a:gd name="connsiteX43" fmla="*/ 2037080 w 4114800"/>
              <a:gd name="connsiteY43" fmla="*/ 1336040 h 2860040"/>
              <a:gd name="connsiteX44" fmla="*/ 1997710 w 4114800"/>
              <a:gd name="connsiteY44" fmla="*/ 1388534 h 2860040"/>
              <a:gd name="connsiteX45" fmla="*/ 1976120 w 4114800"/>
              <a:gd name="connsiteY45" fmla="*/ 1498600 h 2860040"/>
              <a:gd name="connsiteX46" fmla="*/ 1981200 w 4114800"/>
              <a:gd name="connsiteY46" fmla="*/ 1584960 h 2860040"/>
              <a:gd name="connsiteX47" fmla="*/ 1955800 w 4114800"/>
              <a:gd name="connsiteY47" fmla="*/ 1625177 h 2860040"/>
              <a:gd name="connsiteX48" fmla="*/ 1926590 w 4114800"/>
              <a:gd name="connsiteY48" fmla="*/ 1711960 h 2860040"/>
              <a:gd name="connsiteX49" fmla="*/ 1879600 w 4114800"/>
              <a:gd name="connsiteY49" fmla="*/ 1752600 h 2860040"/>
              <a:gd name="connsiteX50" fmla="*/ 1838960 w 4114800"/>
              <a:gd name="connsiteY50" fmla="*/ 1772497 h 2860040"/>
              <a:gd name="connsiteX51" fmla="*/ 1818640 w 4114800"/>
              <a:gd name="connsiteY51" fmla="*/ 1814830 h 2860040"/>
              <a:gd name="connsiteX52" fmla="*/ 1739900 w 4114800"/>
              <a:gd name="connsiteY52" fmla="*/ 1922357 h 2860040"/>
              <a:gd name="connsiteX53" fmla="*/ 1611206 w 4114800"/>
              <a:gd name="connsiteY53" fmla="*/ 2055283 h 2860040"/>
              <a:gd name="connsiteX54" fmla="*/ 1596390 w 4114800"/>
              <a:gd name="connsiteY54" fmla="*/ 2113280 h 2860040"/>
              <a:gd name="connsiteX55" fmla="*/ 1562100 w 4114800"/>
              <a:gd name="connsiteY55" fmla="*/ 2152226 h 2860040"/>
              <a:gd name="connsiteX56" fmla="*/ 1565063 w 4114800"/>
              <a:gd name="connsiteY56" fmla="*/ 2192867 h 2860040"/>
              <a:gd name="connsiteX57" fmla="*/ 1539240 w 4114800"/>
              <a:gd name="connsiteY57" fmla="*/ 2240280 h 2860040"/>
              <a:gd name="connsiteX58" fmla="*/ 1498600 w 4114800"/>
              <a:gd name="connsiteY58" fmla="*/ 2280920 h 2860040"/>
              <a:gd name="connsiteX59" fmla="*/ 1473200 w 4114800"/>
              <a:gd name="connsiteY59" fmla="*/ 2372360 h 2860040"/>
              <a:gd name="connsiteX60" fmla="*/ 1402080 w 4114800"/>
              <a:gd name="connsiteY60" fmla="*/ 2433320 h 2860040"/>
              <a:gd name="connsiteX61" fmla="*/ 1356360 w 4114800"/>
              <a:gd name="connsiteY61" fmla="*/ 2440940 h 2860040"/>
              <a:gd name="connsiteX62" fmla="*/ 1346200 w 4114800"/>
              <a:gd name="connsiteY62" fmla="*/ 2494280 h 2860040"/>
              <a:gd name="connsiteX63" fmla="*/ 1287357 w 4114800"/>
              <a:gd name="connsiteY63" fmla="*/ 2523066 h 2860040"/>
              <a:gd name="connsiteX64" fmla="*/ 1264920 w 4114800"/>
              <a:gd name="connsiteY64" fmla="*/ 2570480 h 2860040"/>
              <a:gd name="connsiteX65" fmla="*/ 1225550 w 4114800"/>
              <a:gd name="connsiteY65" fmla="*/ 2646257 h 2860040"/>
              <a:gd name="connsiteX66" fmla="*/ 1166707 w 4114800"/>
              <a:gd name="connsiteY66" fmla="*/ 2683510 h 2860040"/>
              <a:gd name="connsiteX67" fmla="*/ 1148080 w 4114800"/>
              <a:gd name="connsiteY67" fmla="*/ 2712720 h 2860040"/>
              <a:gd name="connsiteX68" fmla="*/ 1061720 w 4114800"/>
              <a:gd name="connsiteY68" fmla="*/ 2727960 h 2860040"/>
              <a:gd name="connsiteX69" fmla="*/ 1000760 w 4114800"/>
              <a:gd name="connsiteY69" fmla="*/ 2755900 h 2860040"/>
              <a:gd name="connsiteX70" fmla="*/ 966046 w 4114800"/>
              <a:gd name="connsiteY70" fmla="*/ 2802890 h 2860040"/>
              <a:gd name="connsiteX71" fmla="*/ 836931 w 4114800"/>
              <a:gd name="connsiteY71" fmla="*/ 2805854 h 2860040"/>
              <a:gd name="connsiteX72" fmla="*/ 839046 w 4114800"/>
              <a:gd name="connsiteY72" fmla="*/ 2812627 h 2860040"/>
              <a:gd name="connsiteX73" fmla="*/ 583777 w 4114800"/>
              <a:gd name="connsiteY73" fmla="*/ 2828290 h 2860040"/>
              <a:gd name="connsiteX74" fmla="*/ 593091 w 4114800"/>
              <a:gd name="connsiteY74" fmla="*/ 2833793 h 2860040"/>
              <a:gd name="connsiteX75" fmla="*/ 482600 w 4114800"/>
              <a:gd name="connsiteY75" fmla="*/ 2839720 h 2860040"/>
              <a:gd name="connsiteX76" fmla="*/ 477520 w 4114800"/>
              <a:gd name="connsiteY76" fmla="*/ 2860040 h 2860040"/>
              <a:gd name="connsiteX77" fmla="*/ 0 w 4114800"/>
              <a:gd name="connsiteY77"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35200 w 4114800"/>
              <a:gd name="connsiteY36" fmla="*/ 894080 h 2860040"/>
              <a:gd name="connsiteX37" fmla="*/ 2219960 w 4114800"/>
              <a:gd name="connsiteY37" fmla="*/ 944880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50016 w 4114800"/>
              <a:gd name="connsiteY36" fmla="*/ 896197 h 2860040"/>
              <a:gd name="connsiteX37" fmla="*/ 2219960 w 4114800"/>
              <a:gd name="connsiteY37" fmla="*/ 944880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50016 w 4114800"/>
              <a:gd name="connsiteY36" fmla="*/ 896197 h 2860040"/>
              <a:gd name="connsiteX37" fmla="*/ 2226310 w 4114800"/>
              <a:gd name="connsiteY37" fmla="*/ 951230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75840 w 4114800"/>
              <a:gd name="connsiteY34" fmla="*/ 822960 h 2860040"/>
              <a:gd name="connsiteX35" fmla="*/ 2286000 w 4114800"/>
              <a:gd name="connsiteY35" fmla="*/ 853440 h 2860040"/>
              <a:gd name="connsiteX36" fmla="*/ 2250016 w 4114800"/>
              <a:gd name="connsiteY36" fmla="*/ 896197 h 2860040"/>
              <a:gd name="connsiteX37" fmla="*/ 2213610 w 4114800"/>
              <a:gd name="connsiteY37" fmla="*/ 959697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4280 w 4114800"/>
              <a:gd name="connsiteY29" fmla="*/ 574040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92773 w 4114800"/>
              <a:gd name="connsiteY34" fmla="*/ 818727 h 2860040"/>
              <a:gd name="connsiteX35" fmla="*/ 2286000 w 4114800"/>
              <a:gd name="connsiteY35" fmla="*/ 853440 h 2860040"/>
              <a:gd name="connsiteX36" fmla="*/ 2250016 w 4114800"/>
              <a:gd name="connsiteY36" fmla="*/ 896197 h 2860040"/>
              <a:gd name="connsiteX37" fmla="*/ 2213610 w 4114800"/>
              <a:gd name="connsiteY37" fmla="*/ 959697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24480 w 4114800"/>
              <a:gd name="connsiteY21" fmla="*/ 386080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8513 w 4114800"/>
              <a:gd name="connsiteY29" fmla="*/ 595206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92773 w 4114800"/>
              <a:gd name="connsiteY34" fmla="*/ 818727 h 2860040"/>
              <a:gd name="connsiteX35" fmla="*/ 2286000 w 4114800"/>
              <a:gd name="connsiteY35" fmla="*/ 853440 h 2860040"/>
              <a:gd name="connsiteX36" fmla="*/ 2250016 w 4114800"/>
              <a:gd name="connsiteY36" fmla="*/ 896197 h 2860040"/>
              <a:gd name="connsiteX37" fmla="*/ 2213610 w 4114800"/>
              <a:gd name="connsiteY37" fmla="*/ 959697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36240 w 4114800"/>
              <a:gd name="connsiteY20" fmla="*/ 375920 h 2860040"/>
              <a:gd name="connsiteX21" fmla="*/ 2835063 w 4114800"/>
              <a:gd name="connsiteY21" fmla="*/ 390314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8513 w 4114800"/>
              <a:gd name="connsiteY29" fmla="*/ 595206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92773 w 4114800"/>
              <a:gd name="connsiteY34" fmla="*/ 818727 h 2860040"/>
              <a:gd name="connsiteX35" fmla="*/ 2286000 w 4114800"/>
              <a:gd name="connsiteY35" fmla="*/ 853440 h 2860040"/>
              <a:gd name="connsiteX36" fmla="*/ 2250016 w 4114800"/>
              <a:gd name="connsiteY36" fmla="*/ 896197 h 2860040"/>
              <a:gd name="connsiteX37" fmla="*/ 2213610 w 4114800"/>
              <a:gd name="connsiteY37" fmla="*/ 959697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8320 w 4114800"/>
              <a:gd name="connsiteY19" fmla="*/ 259080 h 2860040"/>
              <a:gd name="connsiteX20" fmla="*/ 2942590 w 4114800"/>
              <a:gd name="connsiteY20" fmla="*/ 375920 h 2860040"/>
              <a:gd name="connsiteX21" fmla="*/ 2835063 w 4114800"/>
              <a:gd name="connsiteY21" fmla="*/ 390314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8513 w 4114800"/>
              <a:gd name="connsiteY29" fmla="*/ 595206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92773 w 4114800"/>
              <a:gd name="connsiteY34" fmla="*/ 818727 h 2860040"/>
              <a:gd name="connsiteX35" fmla="*/ 2286000 w 4114800"/>
              <a:gd name="connsiteY35" fmla="*/ 853440 h 2860040"/>
              <a:gd name="connsiteX36" fmla="*/ 2250016 w 4114800"/>
              <a:gd name="connsiteY36" fmla="*/ 896197 h 2860040"/>
              <a:gd name="connsiteX37" fmla="*/ 2213610 w 4114800"/>
              <a:gd name="connsiteY37" fmla="*/ 959697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76787 w 4114800"/>
              <a:gd name="connsiteY19" fmla="*/ 269663 h 2860040"/>
              <a:gd name="connsiteX20" fmla="*/ 2942590 w 4114800"/>
              <a:gd name="connsiteY20" fmla="*/ 375920 h 2860040"/>
              <a:gd name="connsiteX21" fmla="*/ 2835063 w 4114800"/>
              <a:gd name="connsiteY21" fmla="*/ 390314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8513 w 4114800"/>
              <a:gd name="connsiteY29" fmla="*/ 595206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92773 w 4114800"/>
              <a:gd name="connsiteY34" fmla="*/ 818727 h 2860040"/>
              <a:gd name="connsiteX35" fmla="*/ 2286000 w 4114800"/>
              <a:gd name="connsiteY35" fmla="*/ 853440 h 2860040"/>
              <a:gd name="connsiteX36" fmla="*/ 2250016 w 4114800"/>
              <a:gd name="connsiteY36" fmla="*/ 896197 h 2860040"/>
              <a:gd name="connsiteX37" fmla="*/ 2213610 w 4114800"/>
              <a:gd name="connsiteY37" fmla="*/ 959697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7440 w 4114800"/>
              <a:gd name="connsiteY9" fmla="*/ 8636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6203 w 4114800"/>
              <a:gd name="connsiteY19" fmla="*/ 269663 h 2860040"/>
              <a:gd name="connsiteX20" fmla="*/ 2942590 w 4114800"/>
              <a:gd name="connsiteY20" fmla="*/ 375920 h 2860040"/>
              <a:gd name="connsiteX21" fmla="*/ 2835063 w 4114800"/>
              <a:gd name="connsiteY21" fmla="*/ 390314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8513 w 4114800"/>
              <a:gd name="connsiteY29" fmla="*/ 595206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92773 w 4114800"/>
              <a:gd name="connsiteY34" fmla="*/ 818727 h 2860040"/>
              <a:gd name="connsiteX35" fmla="*/ 2286000 w 4114800"/>
              <a:gd name="connsiteY35" fmla="*/ 853440 h 2860040"/>
              <a:gd name="connsiteX36" fmla="*/ 2250016 w 4114800"/>
              <a:gd name="connsiteY36" fmla="*/ 896197 h 2860040"/>
              <a:gd name="connsiteX37" fmla="*/ 2213610 w 4114800"/>
              <a:gd name="connsiteY37" fmla="*/ 959697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5080 w 4114800"/>
              <a:gd name="connsiteY6" fmla="*/ 71120 h 2860040"/>
              <a:gd name="connsiteX7" fmla="*/ 3698240 w 4114800"/>
              <a:gd name="connsiteY7" fmla="*/ 71120 h 2860040"/>
              <a:gd name="connsiteX8" fmla="*/ 3688080 w 4114800"/>
              <a:gd name="connsiteY8" fmla="*/ 96520 h 2860040"/>
              <a:gd name="connsiteX9" fmla="*/ 3649557 w 4114800"/>
              <a:gd name="connsiteY9" fmla="*/ 9271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6203 w 4114800"/>
              <a:gd name="connsiteY19" fmla="*/ 269663 h 2860040"/>
              <a:gd name="connsiteX20" fmla="*/ 2942590 w 4114800"/>
              <a:gd name="connsiteY20" fmla="*/ 375920 h 2860040"/>
              <a:gd name="connsiteX21" fmla="*/ 2835063 w 4114800"/>
              <a:gd name="connsiteY21" fmla="*/ 390314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8513 w 4114800"/>
              <a:gd name="connsiteY29" fmla="*/ 595206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92773 w 4114800"/>
              <a:gd name="connsiteY34" fmla="*/ 818727 h 2860040"/>
              <a:gd name="connsiteX35" fmla="*/ 2286000 w 4114800"/>
              <a:gd name="connsiteY35" fmla="*/ 853440 h 2860040"/>
              <a:gd name="connsiteX36" fmla="*/ 2250016 w 4114800"/>
              <a:gd name="connsiteY36" fmla="*/ 896197 h 2860040"/>
              <a:gd name="connsiteX37" fmla="*/ 2213610 w 4114800"/>
              <a:gd name="connsiteY37" fmla="*/ 959697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5080 w 4114800"/>
              <a:gd name="connsiteY5" fmla="*/ 50800 h 2860040"/>
              <a:gd name="connsiteX6" fmla="*/ 3812963 w 4114800"/>
              <a:gd name="connsiteY6" fmla="*/ 81703 h 2860040"/>
              <a:gd name="connsiteX7" fmla="*/ 3698240 w 4114800"/>
              <a:gd name="connsiteY7" fmla="*/ 71120 h 2860040"/>
              <a:gd name="connsiteX8" fmla="*/ 3688080 w 4114800"/>
              <a:gd name="connsiteY8" fmla="*/ 96520 h 2860040"/>
              <a:gd name="connsiteX9" fmla="*/ 3649557 w 4114800"/>
              <a:gd name="connsiteY9" fmla="*/ 9271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6203 w 4114800"/>
              <a:gd name="connsiteY19" fmla="*/ 269663 h 2860040"/>
              <a:gd name="connsiteX20" fmla="*/ 2942590 w 4114800"/>
              <a:gd name="connsiteY20" fmla="*/ 375920 h 2860040"/>
              <a:gd name="connsiteX21" fmla="*/ 2835063 w 4114800"/>
              <a:gd name="connsiteY21" fmla="*/ 390314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8513 w 4114800"/>
              <a:gd name="connsiteY29" fmla="*/ 595206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92773 w 4114800"/>
              <a:gd name="connsiteY34" fmla="*/ 818727 h 2860040"/>
              <a:gd name="connsiteX35" fmla="*/ 2286000 w 4114800"/>
              <a:gd name="connsiteY35" fmla="*/ 853440 h 2860040"/>
              <a:gd name="connsiteX36" fmla="*/ 2250016 w 4114800"/>
              <a:gd name="connsiteY36" fmla="*/ 896197 h 2860040"/>
              <a:gd name="connsiteX37" fmla="*/ 2213610 w 4114800"/>
              <a:gd name="connsiteY37" fmla="*/ 959697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0800 h 2860040"/>
              <a:gd name="connsiteX5" fmla="*/ 3810846 w 4114800"/>
              <a:gd name="connsiteY5" fmla="*/ 61383 h 2860040"/>
              <a:gd name="connsiteX6" fmla="*/ 3812963 w 4114800"/>
              <a:gd name="connsiteY6" fmla="*/ 81703 h 2860040"/>
              <a:gd name="connsiteX7" fmla="*/ 3698240 w 4114800"/>
              <a:gd name="connsiteY7" fmla="*/ 71120 h 2860040"/>
              <a:gd name="connsiteX8" fmla="*/ 3688080 w 4114800"/>
              <a:gd name="connsiteY8" fmla="*/ 96520 h 2860040"/>
              <a:gd name="connsiteX9" fmla="*/ 3649557 w 4114800"/>
              <a:gd name="connsiteY9" fmla="*/ 9271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6203 w 4114800"/>
              <a:gd name="connsiteY19" fmla="*/ 269663 h 2860040"/>
              <a:gd name="connsiteX20" fmla="*/ 2942590 w 4114800"/>
              <a:gd name="connsiteY20" fmla="*/ 375920 h 2860040"/>
              <a:gd name="connsiteX21" fmla="*/ 2835063 w 4114800"/>
              <a:gd name="connsiteY21" fmla="*/ 390314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8513 w 4114800"/>
              <a:gd name="connsiteY29" fmla="*/ 595206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92773 w 4114800"/>
              <a:gd name="connsiteY34" fmla="*/ 818727 h 2860040"/>
              <a:gd name="connsiteX35" fmla="*/ 2286000 w 4114800"/>
              <a:gd name="connsiteY35" fmla="*/ 853440 h 2860040"/>
              <a:gd name="connsiteX36" fmla="*/ 2250016 w 4114800"/>
              <a:gd name="connsiteY36" fmla="*/ 896197 h 2860040"/>
              <a:gd name="connsiteX37" fmla="*/ 2213610 w 4114800"/>
              <a:gd name="connsiteY37" fmla="*/ 959697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7150 h 2860040"/>
              <a:gd name="connsiteX5" fmla="*/ 3810846 w 4114800"/>
              <a:gd name="connsiteY5" fmla="*/ 61383 h 2860040"/>
              <a:gd name="connsiteX6" fmla="*/ 3812963 w 4114800"/>
              <a:gd name="connsiteY6" fmla="*/ 81703 h 2860040"/>
              <a:gd name="connsiteX7" fmla="*/ 3698240 w 4114800"/>
              <a:gd name="connsiteY7" fmla="*/ 71120 h 2860040"/>
              <a:gd name="connsiteX8" fmla="*/ 3688080 w 4114800"/>
              <a:gd name="connsiteY8" fmla="*/ 96520 h 2860040"/>
              <a:gd name="connsiteX9" fmla="*/ 3649557 w 4114800"/>
              <a:gd name="connsiteY9" fmla="*/ 9271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6203 w 4114800"/>
              <a:gd name="connsiteY19" fmla="*/ 269663 h 2860040"/>
              <a:gd name="connsiteX20" fmla="*/ 2942590 w 4114800"/>
              <a:gd name="connsiteY20" fmla="*/ 375920 h 2860040"/>
              <a:gd name="connsiteX21" fmla="*/ 2835063 w 4114800"/>
              <a:gd name="connsiteY21" fmla="*/ 390314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8513 w 4114800"/>
              <a:gd name="connsiteY29" fmla="*/ 595206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92773 w 4114800"/>
              <a:gd name="connsiteY34" fmla="*/ 818727 h 2860040"/>
              <a:gd name="connsiteX35" fmla="*/ 2286000 w 4114800"/>
              <a:gd name="connsiteY35" fmla="*/ 853440 h 2860040"/>
              <a:gd name="connsiteX36" fmla="*/ 2250016 w 4114800"/>
              <a:gd name="connsiteY36" fmla="*/ 896197 h 2860040"/>
              <a:gd name="connsiteX37" fmla="*/ 2213610 w 4114800"/>
              <a:gd name="connsiteY37" fmla="*/ 959697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7150 h 2860040"/>
              <a:gd name="connsiteX5" fmla="*/ 3810846 w 4114800"/>
              <a:gd name="connsiteY5" fmla="*/ 55033 h 2860040"/>
              <a:gd name="connsiteX6" fmla="*/ 3812963 w 4114800"/>
              <a:gd name="connsiteY6" fmla="*/ 81703 h 2860040"/>
              <a:gd name="connsiteX7" fmla="*/ 3698240 w 4114800"/>
              <a:gd name="connsiteY7" fmla="*/ 71120 h 2860040"/>
              <a:gd name="connsiteX8" fmla="*/ 3688080 w 4114800"/>
              <a:gd name="connsiteY8" fmla="*/ 96520 h 2860040"/>
              <a:gd name="connsiteX9" fmla="*/ 3649557 w 4114800"/>
              <a:gd name="connsiteY9" fmla="*/ 9271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6203 w 4114800"/>
              <a:gd name="connsiteY19" fmla="*/ 269663 h 2860040"/>
              <a:gd name="connsiteX20" fmla="*/ 2942590 w 4114800"/>
              <a:gd name="connsiteY20" fmla="*/ 375920 h 2860040"/>
              <a:gd name="connsiteX21" fmla="*/ 2835063 w 4114800"/>
              <a:gd name="connsiteY21" fmla="*/ 390314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8513 w 4114800"/>
              <a:gd name="connsiteY29" fmla="*/ 595206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92773 w 4114800"/>
              <a:gd name="connsiteY34" fmla="*/ 818727 h 2860040"/>
              <a:gd name="connsiteX35" fmla="*/ 2286000 w 4114800"/>
              <a:gd name="connsiteY35" fmla="*/ 853440 h 2860040"/>
              <a:gd name="connsiteX36" fmla="*/ 2250016 w 4114800"/>
              <a:gd name="connsiteY36" fmla="*/ 896197 h 2860040"/>
              <a:gd name="connsiteX37" fmla="*/ 2213610 w 4114800"/>
              <a:gd name="connsiteY37" fmla="*/ 959697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7150 h 2860040"/>
              <a:gd name="connsiteX5" fmla="*/ 3810846 w 4114800"/>
              <a:gd name="connsiteY5" fmla="*/ 55033 h 2860040"/>
              <a:gd name="connsiteX6" fmla="*/ 3806613 w 4114800"/>
              <a:gd name="connsiteY6" fmla="*/ 75353 h 2860040"/>
              <a:gd name="connsiteX7" fmla="*/ 3698240 w 4114800"/>
              <a:gd name="connsiteY7" fmla="*/ 71120 h 2860040"/>
              <a:gd name="connsiteX8" fmla="*/ 3688080 w 4114800"/>
              <a:gd name="connsiteY8" fmla="*/ 96520 h 2860040"/>
              <a:gd name="connsiteX9" fmla="*/ 3649557 w 4114800"/>
              <a:gd name="connsiteY9" fmla="*/ 9271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00400 w 4114800"/>
              <a:gd name="connsiteY18" fmla="*/ 264160 h 2860040"/>
              <a:gd name="connsiteX19" fmla="*/ 3066203 w 4114800"/>
              <a:gd name="connsiteY19" fmla="*/ 269663 h 2860040"/>
              <a:gd name="connsiteX20" fmla="*/ 2942590 w 4114800"/>
              <a:gd name="connsiteY20" fmla="*/ 375920 h 2860040"/>
              <a:gd name="connsiteX21" fmla="*/ 2835063 w 4114800"/>
              <a:gd name="connsiteY21" fmla="*/ 390314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8513 w 4114800"/>
              <a:gd name="connsiteY29" fmla="*/ 595206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92773 w 4114800"/>
              <a:gd name="connsiteY34" fmla="*/ 818727 h 2860040"/>
              <a:gd name="connsiteX35" fmla="*/ 2286000 w 4114800"/>
              <a:gd name="connsiteY35" fmla="*/ 853440 h 2860040"/>
              <a:gd name="connsiteX36" fmla="*/ 2250016 w 4114800"/>
              <a:gd name="connsiteY36" fmla="*/ 896197 h 2860040"/>
              <a:gd name="connsiteX37" fmla="*/ 2213610 w 4114800"/>
              <a:gd name="connsiteY37" fmla="*/ 959697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7150 h 2860040"/>
              <a:gd name="connsiteX5" fmla="*/ 3810846 w 4114800"/>
              <a:gd name="connsiteY5" fmla="*/ 55033 h 2860040"/>
              <a:gd name="connsiteX6" fmla="*/ 3806613 w 4114800"/>
              <a:gd name="connsiteY6" fmla="*/ 75353 h 2860040"/>
              <a:gd name="connsiteX7" fmla="*/ 3698240 w 4114800"/>
              <a:gd name="connsiteY7" fmla="*/ 71120 h 2860040"/>
              <a:gd name="connsiteX8" fmla="*/ 3688080 w 4114800"/>
              <a:gd name="connsiteY8" fmla="*/ 96520 h 2860040"/>
              <a:gd name="connsiteX9" fmla="*/ 3649557 w 4114800"/>
              <a:gd name="connsiteY9" fmla="*/ 9271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51200 w 4114800"/>
              <a:gd name="connsiteY17" fmla="*/ 223520 h 2860040"/>
              <a:gd name="connsiteX18" fmla="*/ 3223683 w 4114800"/>
              <a:gd name="connsiteY18" fmla="*/ 264160 h 2860040"/>
              <a:gd name="connsiteX19" fmla="*/ 3066203 w 4114800"/>
              <a:gd name="connsiteY19" fmla="*/ 269663 h 2860040"/>
              <a:gd name="connsiteX20" fmla="*/ 2942590 w 4114800"/>
              <a:gd name="connsiteY20" fmla="*/ 375920 h 2860040"/>
              <a:gd name="connsiteX21" fmla="*/ 2835063 w 4114800"/>
              <a:gd name="connsiteY21" fmla="*/ 390314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8513 w 4114800"/>
              <a:gd name="connsiteY29" fmla="*/ 595206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92773 w 4114800"/>
              <a:gd name="connsiteY34" fmla="*/ 818727 h 2860040"/>
              <a:gd name="connsiteX35" fmla="*/ 2286000 w 4114800"/>
              <a:gd name="connsiteY35" fmla="*/ 853440 h 2860040"/>
              <a:gd name="connsiteX36" fmla="*/ 2250016 w 4114800"/>
              <a:gd name="connsiteY36" fmla="*/ 896197 h 2860040"/>
              <a:gd name="connsiteX37" fmla="*/ 2213610 w 4114800"/>
              <a:gd name="connsiteY37" fmla="*/ 959697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7150 h 2860040"/>
              <a:gd name="connsiteX5" fmla="*/ 3810846 w 4114800"/>
              <a:gd name="connsiteY5" fmla="*/ 55033 h 2860040"/>
              <a:gd name="connsiteX6" fmla="*/ 3806613 w 4114800"/>
              <a:gd name="connsiteY6" fmla="*/ 75353 h 2860040"/>
              <a:gd name="connsiteX7" fmla="*/ 3698240 w 4114800"/>
              <a:gd name="connsiteY7" fmla="*/ 71120 h 2860040"/>
              <a:gd name="connsiteX8" fmla="*/ 3688080 w 4114800"/>
              <a:gd name="connsiteY8" fmla="*/ 96520 h 2860040"/>
              <a:gd name="connsiteX9" fmla="*/ 3649557 w 4114800"/>
              <a:gd name="connsiteY9" fmla="*/ 9271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17333 w 4114800"/>
              <a:gd name="connsiteY17" fmla="*/ 229870 h 2860040"/>
              <a:gd name="connsiteX18" fmla="*/ 3223683 w 4114800"/>
              <a:gd name="connsiteY18" fmla="*/ 264160 h 2860040"/>
              <a:gd name="connsiteX19" fmla="*/ 3066203 w 4114800"/>
              <a:gd name="connsiteY19" fmla="*/ 269663 h 2860040"/>
              <a:gd name="connsiteX20" fmla="*/ 2942590 w 4114800"/>
              <a:gd name="connsiteY20" fmla="*/ 375920 h 2860040"/>
              <a:gd name="connsiteX21" fmla="*/ 2835063 w 4114800"/>
              <a:gd name="connsiteY21" fmla="*/ 390314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8513 w 4114800"/>
              <a:gd name="connsiteY29" fmla="*/ 595206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92773 w 4114800"/>
              <a:gd name="connsiteY34" fmla="*/ 818727 h 2860040"/>
              <a:gd name="connsiteX35" fmla="*/ 2286000 w 4114800"/>
              <a:gd name="connsiteY35" fmla="*/ 853440 h 2860040"/>
              <a:gd name="connsiteX36" fmla="*/ 2250016 w 4114800"/>
              <a:gd name="connsiteY36" fmla="*/ 896197 h 2860040"/>
              <a:gd name="connsiteX37" fmla="*/ 2213610 w 4114800"/>
              <a:gd name="connsiteY37" fmla="*/ 959697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7150 h 2860040"/>
              <a:gd name="connsiteX5" fmla="*/ 3810846 w 4114800"/>
              <a:gd name="connsiteY5" fmla="*/ 55033 h 2860040"/>
              <a:gd name="connsiteX6" fmla="*/ 3806613 w 4114800"/>
              <a:gd name="connsiteY6" fmla="*/ 75353 h 2860040"/>
              <a:gd name="connsiteX7" fmla="*/ 3698240 w 4114800"/>
              <a:gd name="connsiteY7" fmla="*/ 71120 h 2860040"/>
              <a:gd name="connsiteX8" fmla="*/ 3688080 w 4114800"/>
              <a:gd name="connsiteY8" fmla="*/ 96520 h 2860040"/>
              <a:gd name="connsiteX9" fmla="*/ 3649557 w 4114800"/>
              <a:gd name="connsiteY9" fmla="*/ 9271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3360 h 2860040"/>
              <a:gd name="connsiteX17" fmla="*/ 3223683 w 4114800"/>
              <a:gd name="connsiteY17" fmla="*/ 231987 h 2860040"/>
              <a:gd name="connsiteX18" fmla="*/ 3223683 w 4114800"/>
              <a:gd name="connsiteY18" fmla="*/ 264160 h 2860040"/>
              <a:gd name="connsiteX19" fmla="*/ 3066203 w 4114800"/>
              <a:gd name="connsiteY19" fmla="*/ 269663 h 2860040"/>
              <a:gd name="connsiteX20" fmla="*/ 2942590 w 4114800"/>
              <a:gd name="connsiteY20" fmla="*/ 375920 h 2860040"/>
              <a:gd name="connsiteX21" fmla="*/ 2835063 w 4114800"/>
              <a:gd name="connsiteY21" fmla="*/ 390314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8513 w 4114800"/>
              <a:gd name="connsiteY29" fmla="*/ 595206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92773 w 4114800"/>
              <a:gd name="connsiteY34" fmla="*/ 818727 h 2860040"/>
              <a:gd name="connsiteX35" fmla="*/ 2286000 w 4114800"/>
              <a:gd name="connsiteY35" fmla="*/ 853440 h 2860040"/>
              <a:gd name="connsiteX36" fmla="*/ 2250016 w 4114800"/>
              <a:gd name="connsiteY36" fmla="*/ 896197 h 2860040"/>
              <a:gd name="connsiteX37" fmla="*/ 2213610 w 4114800"/>
              <a:gd name="connsiteY37" fmla="*/ 959697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7150 h 2860040"/>
              <a:gd name="connsiteX5" fmla="*/ 3810846 w 4114800"/>
              <a:gd name="connsiteY5" fmla="*/ 55033 h 2860040"/>
              <a:gd name="connsiteX6" fmla="*/ 3806613 w 4114800"/>
              <a:gd name="connsiteY6" fmla="*/ 75353 h 2860040"/>
              <a:gd name="connsiteX7" fmla="*/ 3698240 w 4114800"/>
              <a:gd name="connsiteY7" fmla="*/ 71120 h 2860040"/>
              <a:gd name="connsiteX8" fmla="*/ 3688080 w 4114800"/>
              <a:gd name="connsiteY8" fmla="*/ 96520 h 2860040"/>
              <a:gd name="connsiteX9" fmla="*/ 3649557 w 4114800"/>
              <a:gd name="connsiteY9" fmla="*/ 9271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9710 h 2860040"/>
              <a:gd name="connsiteX17" fmla="*/ 3223683 w 4114800"/>
              <a:gd name="connsiteY17" fmla="*/ 231987 h 2860040"/>
              <a:gd name="connsiteX18" fmla="*/ 3223683 w 4114800"/>
              <a:gd name="connsiteY18" fmla="*/ 264160 h 2860040"/>
              <a:gd name="connsiteX19" fmla="*/ 3066203 w 4114800"/>
              <a:gd name="connsiteY19" fmla="*/ 269663 h 2860040"/>
              <a:gd name="connsiteX20" fmla="*/ 2942590 w 4114800"/>
              <a:gd name="connsiteY20" fmla="*/ 375920 h 2860040"/>
              <a:gd name="connsiteX21" fmla="*/ 2835063 w 4114800"/>
              <a:gd name="connsiteY21" fmla="*/ 390314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8513 w 4114800"/>
              <a:gd name="connsiteY29" fmla="*/ 595206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92773 w 4114800"/>
              <a:gd name="connsiteY34" fmla="*/ 818727 h 2860040"/>
              <a:gd name="connsiteX35" fmla="*/ 2286000 w 4114800"/>
              <a:gd name="connsiteY35" fmla="*/ 853440 h 2860040"/>
              <a:gd name="connsiteX36" fmla="*/ 2250016 w 4114800"/>
              <a:gd name="connsiteY36" fmla="*/ 896197 h 2860040"/>
              <a:gd name="connsiteX37" fmla="*/ 2213610 w 4114800"/>
              <a:gd name="connsiteY37" fmla="*/ 959697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7150 h 2860040"/>
              <a:gd name="connsiteX5" fmla="*/ 3810846 w 4114800"/>
              <a:gd name="connsiteY5" fmla="*/ 55033 h 2860040"/>
              <a:gd name="connsiteX6" fmla="*/ 3806613 w 4114800"/>
              <a:gd name="connsiteY6" fmla="*/ 75353 h 2860040"/>
              <a:gd name="connsiteX7" fmla="*/ 3698240 w 4114800"/>
              <a:gd name="connsiteY7" fmla="*/ 71120 h 2860040"/>
              <a:gd name="connsiteX8" fmla="*/ 3688080 w 4114800"/>
              <a:gd name="connsiteY8" fmla="*/ 96520 h 2860040"/>
              <a:gd name="connsiteX9" fmla="*/ 3649557 w 4114800"/>
              <a:gd name="connsiteY9" fmla="*/ 9271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2640 w 4114800"/>
              <a:gd name="connsiteY15" fmla="*/ 177800 h 2860040"/>
              <a:gd name="connsiteX16" fmla="*/ 3337560 w 4114800"/>
              <a:gd name="connsiteY16" fmla="*/ 219710 h 2860040"/>
              <a:gd name="connsiteX17" fmla="*/ 3223683 w 4114800"/>
              <a:gd name="connsiteY17" fmla="*/ 223521 h 2860040"/>
              <a:gd name="connsiteX18" fmla="*/ 3223683 w 4114800"/>
              <a:gd name="connsiteY18" fmla="*/ 264160 h 2860040"/>
              <a:gd name="connsiteX19" fmla="*/ 3066203 w 4114800"/>
              <a:gd name="connsiteY19" fmla="*/ 269663 h 2860040"/>
              <a:gd name="connsiteX20" fmla="*/ 2942590 w 4114800"/>
              <a:gd name="connsiteY20" fmla="*/ 375920 h 2860040"/>
              <a:gd name="connsiteX21" fmla="*/ 2835063 w 4114800"/>
              <a:gd name="connsiteY21" fmla="*/ 390314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8513 w 4114800"/>
              <a:gd name="connsiteY29" fmla="*/ 595206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92773 w 4114800"/>
              <a:gd name="connsiteY34" fmla="*/ 818727 h 2860040"/>
              <a:gd name="connsiteX35" fmla="*/ 2286000 w 4114800"/>
              <a:gd name="connsiteY35" fmla="*/ 853440 h 2860040"/>
              <a:gd name="connsiteX36" fmla="*/ 2250016 w 4114800"/>
              <a:gd name="connsiteY36" fmla="*/ 896197 h 2860040"/>
              <a:gd name="connsiteX37" fmla="*/ 2213610 w 4114800"/>
              <a:gd name="connsiteY37" fmla="*/ 959697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7150 h 2860040"/>
              <a:gd name="connsiteX5" fmla="*/ 3810846 w 4114800"/>
              <a:gd name="connsiteY5" fmla="*/ 55033 h 2860040"/>
              <a:gd name="connsiteX6" fmla="*/ 3806613 w 4114800"/>
              <a:gd name="connsiteY6" fmla="*/ 75353 h 2860040"/>
              <a:gd name="connsiteX7" fmla="*/ 3698240 w 4114800"/>
              <a:gd name="connsiteY7" fmla="*/ 71120 h 2860040"/>
              <a:gd name="connsiteX8" fmla="*/ 3688080 w 4114800"/>
              <a:gd name="connsiteY8" fmla="*/ 96520 h 2860040"/>
              <a:gd name="connsiteX9" fmla="*/ 3649557 w 4114800"/>
              <a:gd name="connsiteY9" fmla="*/ 92710 h 2860040"/>
              <a:gd name="connsiteX10" fmla="*/ 3647440 w 4114800"/>
              <a:gd name="connsiteY10" fmla="*/ 116840 h 2860040"/>
              <a:gd name="connsiteX11" fmla="*/ 3525520 w 4114800"/>
              <a:gd name="connsiteY11" fmla="*/ 116840 h 2860040"/>
              <a:gd name="connsiteX12" fmla="*/ 3525520 w 4114800"/>
              <a:gd name="connsiteY12" fmla="*/ 147320 h 2860040"/>
              <a:gd name="connsiteX13" fmla="*/ 3408680 w 4114800"/>
              <a:gd name="connsiteY13" fmla="*/ 157480 h 2860040"/>
              <a:gd name="connsiteX14" fmla="*/ 3398520 w 4114800"/>
              <a:gd name="connsiteY14" fmla="*/ 182880 h 2860040"/>
              <a:gd name="connsiteX15" fmla="*/ 3344757 w 4114800"/>
              <a:gd name="connsiteY15" fmla="*/ 188383 h 2860040"/>
              <a:gd name="connsiteX16" fmla="*/ 3337560 w 4114800"/>
              <a:gd name="connsiteY16" fmla="*/ 219710 h 2860040"/>
              <a:gd name="connsiteX17" fmla="*/ 3223683 w 4114800"/>
              <a:gd name="connsiteY17" fmla="*/ 223521 h 2860040"/>
              <a:gd name="connsiteX18" fmla="*/ 3223683 w 4114800"/>
              <a:gd name="connsiteY18" fmla="*/ 264160 h 2860040"/>
              <a:gd name="connsiteX19" fmla="*/ 3066203 w 4114800"/>
              <a:gd name="connsiteY19" fmla="*/ 269663 h 2860040"/>
              <a:gd name="connsiteX20" fmla="*/ 2942590 w 4114800"/>
              <a:gd name="connsiteY20" fmla="*/ 375920 h 2860040"/>
              <a:gd name="connsiteX21" fmla="*/ 2835063 w 4114800"/>
              <a:gd name="connsiteY21" fmla="*/ 390314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8513 w 4114800"/>
              <a:gd name="connsiteY29" fmla="*/ 595206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92773 w 4114800"/>
              <a:gd name="connsiteY34" fmla="*/ 818727 h 2860040"/>
              <a:gd name="connsiteX35" fmla="*/ 2286000 w 4114800"/>
              <a:gd name="connsiteY35" fmla="*/ 853440 h 2860040"/>
              <a:gd name="connsiteX36" fmla="*/ 2250016 w 4114800"/>
              <a:gd name="connsiteY36" fmla="*/ 896197 h 2860040"/>
              <a:gd name="connsiteX37" fmla="*/ 2213610 w 4114800"/>
              <a:gd name="connsiteY37" fmla="*/ 959697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 name="connsiteX0" fmla="*/ 4114800 w 4114800"/>
              <a:gd name="connsiteY0" fmla="*/ 0 h 2860040"/>
              <a:gd name="connsiteX1" fmla="*/ 4053840 w 4114800"/>
              <a:gd name="connsiteY1" fmla="*/ 0 h 2860040"/>
              <a:gd name="connsiteX2" fmla="*/ 4053840 w 4114800"/>
              <a:gd name="connsiteY2" fmla="*/ 35560 h 2860040"/>
              <a:gd name="connsiteX3" fmla="*/ 3921760 w 4114800"/>
              <a:gd name="connsiteY3" fmla="*/ 35560 h 2860040"/>
              <a:gd name="connsiteX4" fmla="*/ 3921760 w 4114800"/>
              <a:gd name="connsiteY4" fmla="*/ 57150 h 2860040"/>
              <a:gd name="connsiteX5" fmla="*/ 3810846 w 4114800"/>
              <a:gd name="connsiteY5" fmla="*/ 55033 h 2860040"/>
              <a:gd name="connsiteX6" fmla="*/ 3806613 w 4114800"/>
              <a:gd name="connsiteY6" fmla="*/ 75353 h 2860040"/>
              <a:gd name="connsiteX7" fmla="*/ 3698240 w 4114800"/>
              <a:gd name="connsiteY7" fmla="*/ 71120 h 2860040"/>
              <a:gd name="connsiteX8" fmla="*/ 3688080 w 4114800"/>
              <a:gd name="connsiteY8" fmla="*/ 96520 h 2860040"/>
              <a:gd name="connsiteX9" fmla="*/ 3649557 w 4114800"/>
              <a:gd name="connsiteY9" fmla="*/ 92710 h 2860040"/>
              <a:gd name="connsiteX10" fmla="*/ 3647440 w 4114800"/>
              <a:gd name="connsiteY10" fmla="*/ 116840 h 2860040"/>
              <a:gd name="connsiteX11" fmla="*/ 3525520 w 4114800"/>
              <a:gd name="connsiteY11" fmla="*/ 116840 h 2860040"/>
              <a:gd name="connsiteX12" fmla="*/ 3519170 w 4114800"/>
              <a:gd name="connsiteY12" fmla="*/ 157903 h 2860040"/>
              <a:gd name="connsiteX13" fmla="*/ 3408680 w 4114800"/>
              <a:gd name="connsiteY13" fmla="*/ 157480 h 2860040"/>
              <a:gd name="connsiteX14" fmla="*/ 3398520 w 4114800"/>
              <a:gd name="connsiteY14" fmla="*/ 182880 h 2860040"/>
              <a:gd name="connsiteX15" fmla="*/ 3344757 w 4114800"/>
              <a:gd name="connsiteY15" fmla="*/ 188383 h 2860040"/>
              <a:gd name="connsiteX16" fmla="*/ 3337560 w 4114800"/>
              <a:gd name="connsiteY16" fmla="*/ 219710 h 2860040"/>
              <a:gd name="connsiteX17" fmla="*/ 3223683 w 4114800"/>
              <a:gd name="connsiteY17" fmla="*/ 223521 h 2860040"/>
              <a:gd name="connsiteX18" fmla="*/ 3223683 w 4114800"/>
              <a:gd name="connsiteY18" fmla="*/ 264160 h 2860040"/>
              <a:gd name="connsiteX19" fmla="*/ 3066203 w 4114800"/>
              <a:gd name="connsiteY19" fmla="*/ 269663 h 2860040"/>
              <a:gd name="connsiteX20" fmla="*/ 2942590 w 4114800"/>
              <a:gd name="connsiteY20" fmla="*/ 375920 h 2860040"/>
              <a:gd name="connsiteX21" fmla="*/ 2835063 w 4114800"/>
              <a:gd name="connsiteY21" fmla="*/ 390314 h 2860040"/>
              <a:gd name="connsiteX22" fmla="*/ 2809240 w 4114800"/>
              <a:gd name="connsiteY22" fmla="*/ 406400 h 2860040"/>
              <a:gd name="connsiteX23" fmla="*/ 2717800 w 4114800"/>
              <a:gd name="connsiteY23" fmla="*/ 406400 h 2860040"/>
              <a:gd name="connsiteX24" fmla="*/ 2682240 w 4114800"/>
              <a:gd name="connsiteY24" fmla="*/ 447040 h 2860040"/>
              <a:gd name="connsiteX25" fmla="*/ 2682240 w 4114800"/>
              <a:gd name="connsiteY25" fmla="*/ 447040 h 2860040"/>
              <a:gd name="connsiteX26" fmla="*/ 2641600 w 4114800"/>
              <a:gd name="connsiteY26" fmla="*/ 462280 h 2860040"/>
              <a:gd name="connsiteX27" fmla="*/ 2626360 w 4114800"/>
              <a:gd name="connsiteY27" fmla="*/ 523240 h 2860040"/>
              <a:gd name="connsiteX28" fmla="*/ 2580640 w 4114800"/>
              <a:gd name="connsiteY28" fmla="*/ 574040 h 2860040"/>
              <a:gd name="connsiteX29" fmla="*/ 2498513 w 4114800"/>
              <a:gd name="connsiteY29" fmla="*/ 595206 h 2860040"/>
              <a:gd name="connsiteX30" fmla="*/ 2479040 w 4114800"/>
              <a:gd name="connsiteY30" fmla="*/ 665480 h 2860040"/>
              <a:gd name="connsiteX31" fmla="*/ 2433320 w 4114800"/>
              <a:gd name="connsiteY31" fmla="*/ 701040 h 2860040"/>
              <a:gd name="connsiteX32" fmla="*/ 2372360 w 4114800"/>
              <a:gd name="connsiteY32" fmla="*/ 746760 h 2860040"/>
              <a:gd name="connsiteX33" fmla="*/ 2372360 w 4114800"/>
              <a:gd name="connsiteY33" fmla="*/ 746760 h 2860040"/>
              <a:gd name="connsiteX34" fmla="*/ 2292773 w 4114800"/>
              <a:gd name="connsiteY34" fmla="*/ 818727 h 2860040"/>
              <a:gd name="connsiteX35" fmla="*/ 2286000 w 4114800"/>
              <a:gd name="connsiteY35" fmla="*/ 853440 h 2860040"/>
              <a:gd name="connsiteX36" fmla="*/ 2250016 w 4114800"/>
              <a:gd name="connsiteY36" fmla="*/ 896197 h 2860040"/>
              <a:gd name="connsiteX37" fmla="*/ 2213610 w 4114800"/>
              <a:gd name="connsiteY37" fmla="*/ 959697 h 2860040"/>
              <a:gd name="connsiteX38" fmla="*/ 2162387 w 4114800"/>
              <a:gd name="connsiteY38" fmla="*/ 1049867 h 2860040"/>
              <a:gd name="connsiteX39" fmla="*/ 2117936 w 4114800"/>
              <a:gd name="connsiteY39" fmla="*/ 1147233 h 2860040"/>
              <a:gd name="connsiteX40" fmla="*/ 2087457 w 4114800"/>
              <a:gd name="connsiteY40" fmla="*/ 1214966 h 2860040"/>
              <a:gd name="connsiteX41" fmla="*/ 2051896 w 4114800"/>
              <a:gd name="connsiteY41" fmla="*/ 1293283 h 2860040"/>
              <a:gd name="connsiteX42" fmla="*/ 2037080 w 4114800"/>
              <a:gd name="connsiteY42" fmla="*/ 1336040 h 2860040"/>
              <a:gd name="connsiteX43" fmla="*/ 1997710 w 4114800"/>
              <a:gd name="connsiteY43" fmla="*/ 1388534 h 2860040"/>
              <a:gd name="connsiteX44" fmla="*/ 1976120 w 4114800"/>
              <a:gd name="connsiteY44" fmla="*/ 1498600 h 2860040"/>
              <a:gd name="connsiteX45" fmla="*/ 1981200 w 4114800"/>
              <a:gd name="connsiteY45" fmla="*/ 1584960 h 2860040"/>
              <a:gd name="connsiteX46" fmla="*/ 1955800 w 4114800"/>
              <a:gd name="connsiteY46" fmla="*/ 1625177 h 2860040"/>
              <a:gd name="connsiteX47" fmla="*/ 1926590 w 4114800"/>
              <a:gd name="connsiteY47" fmla="*/ 1711960 h 2860040"/>
              <a:gd name="connsiteX48" fmla="*/ 1879600 w 4114800"/>
              <a:gd name="connsiteY48" fmla="*/ 1752600 h 2860040"/>
              <a:gd name="connsiteX49" fmla="*/ 1838960 w 4114800"/>
              <a:gd name="connsiteY49" fmla="*/ 1772497 h 2860040"/>
              <a:gd name="connsiteX50" fmla="*/ 1818640 w 4114800"/>
              <a:gd name="connsiteY50" fmla="*/ 1814830 h 2860040"/>
              <a:gd name="connsiteX51" fmla="*/ 1739900 w 4114800"/>
              <a:gd name="connsiteY51" fmla="*/ 1922357 h 2860040"/>
              <a:gd name="connsiteX52" fmla="*/ 1611206 w 4114800"/>
              <a:gd name="connsiteY52" fmla="*/ 2055283 h 2860040"/>
              <a:gd name="connsiteX53" fmla="*/ 1596390 w 4114800"/>
              <a:gd name="connsiteY53" fmla="*/ 2113280 h 2860040"/>
              <a:gd name="connsiteX54" fmla="*/ 1562100 w 4114800"/>
              <a:gd name="connsiteY54" fmla="*/ 2152226 h 2860040"/>
              <a:gd name="connsiteX55" fmla="*/ 1565063 w 4114800"/>
              <a:gd name="connsiteY55" fmla="*/ 2192867 h 2860040"/>
              <a:gd name="connsiteX56" fmla="*/ 1539240 w 4114800"/>
              <a:gd name="connsiteY56" fmla="*/ 2240280 h 2860040"/>
              <a:gd name="connsiteX57" fmla="*/ 1498600 w 4114800"/>
              <a:gd name="connsiteY57" fmla="*/ 2280920 h 2860040"/>
              <a:gd name="connsiteX58" fmla="*/ 1473200 w 4114800"/>
              <a:gd name="connsiteY58" fmla="*/ 2372360 h 2860040"/>
              <a:gd name="connsiteX59" fmla="*/ 1402080 w 4114800"/>
              <a:gd name="connsiteY59" fmla="*/ 2433320 h 2860040"/>
              <a:gd name="connsiteX60" fmla="*/ 1356360 w 4114800"/>
              <a:gd name="connsiteY60" fmla="*/ 2440940 h 2860040"/>
              <a:gd name="connsiteX61" fmla="*/ 1346200 w 4114800"/>
              <a:gd name="connsiteY61" fmla="*/ 2494280 h 2860040"/>
              <a:gd name="connsiteX62" fmla="*/ 1287357 w 4114800"/>
              <a:gd name="connsiteY62" fmla="*/ 2523066 h 2860040"/>
              <a:gd name="connsiteX63" fmla="*/ 1264920 w 4114800"/>
              <a:gd name="connsiteY63" fmla="*/ 2570480 h 2860040"/>
              <a:gd name="connsiteX64" fmla="*/ 1225550 w 4114800"/>
              <a:gd name="connsiteY64" fmla="*/ 2646257 h 2860040"/>
              <a:gd name="connsiteX65" fmla="*/ 1166707 w 4114800"/>
              <a:gd name="connsiteY65" fmla="*/ 2683510 h 2860040"/>
              <a:gd name="connsiteX66" fmla="*/ 1148080 w 4114800"/>
              <a:gd name="connsiteY66" fmla="*/ 2712720 h 2860040"/>
              <a:gd name="connsiteX67" fmla="*/ 1061720 w 4114800"/>
              <a:gd name="connsiteY67" fmla="*/ 2727960 h 2860040"/>
              <a:gd name="connsiteX68" fmla="*/ 1000760 w 4114800"/>
              <a:gd name="connsiteY68" fmla="*/ 2755900 h 2860040"/>
              <a:gd name="connsiteX69" fmla="*/ 966046 w 4114800"/>
              <a:gd name="connsiteY69" fmla="*/ 2802890 h 2860040"/>
              <a:gd name="connsiteX70" fmla="*/ 836931 w 4114800"/>
              <a:gd name="connsiteY70" fmla="*/ 2805854 h 2860040"/>
              <a:gd name="connsiteX71" fmla="*/ 839046 w 4114800"/>
              <a:gd name="connsiteY71" fmla="*/ 2812627 h 2860040"/>
              <a:gd name="connsiteX72" fmla="*/ 583777 w 4114800"/>
              <a:gd name="connsiteY72" fmla="*/ 2828290 h 2860040"/>
              <a:gd name="connsiteX73" fmla="*/ 593091 w 4114800"/>
              <a:gd name="connsiteY73" fmla="*/ 2833793 h 2860040"/>
              <a:gd name="connsiteX74" fmla="*/ 482600 w 4114800"/>
              <a:gd name="connsiteY74" fmla="*/ 2839720 h 2860040"/>
              <a:gd name="connsiteX75" fmla="*/ 477520 w 4114800"/>
              <a:gd name="connsiteY75" fmla="*/ 2860040 h 2860040"/>
              <a:gd name="connsiteX76" fmla="*/ 0 w 4114800"/>
              <a:gd name="connsiteY76" fmla="*/ 2860040 h 2860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4114800" h="2860040">
                <a:moveTo>
                  <a:pt x="4114800" y="0"/>
                </a:moveTo>
                <a:lnTo>
                  <a:pt x="4053840" y="0"/>
                </a:lnTo>
                <a:lnTo>
                  <a:pt x="4053840" y="35560"/>
                </a:lnTo>
                <a:lnTo>
                  <a:pt x="3921760" y="35560"/>
                </a:lnTo>
                <a:lnTo>
                  <a:pt x="3921760" y="57150"/>
                </a:lnTo>
                <a:lnTo>
                  <a:pt x="3810846" y="55033"/>
                </a:lnTo>
                <a:lnTo>
                  <a:pt x="3806613" y="75353"/>
                </a:lnTo>
                <a:lnTo>
                  <a:pt x="3698240" y="71120"/>
                </a:lnTo>
                <a:lnTo>
                  <a:pt x="3688080" y="96520"/>
                </a:lnTo>
                <a:lnTo>
                  <a:pt x="3649557" y="92710"/>
                </a:lnTo>
                <a:lnTo>
                  <a:pt x="3647440" y="116840"/>
                </a:lnTo>
                <a:lnTo>
                  <a:pt x="3525520" y="116840"/>
                </a:lnTo>
                <a:lnTo>
                  <a:pt x="3519170" y="157903"/>
                </a:lnTo>
                <a:lnTo>
                  <a:pt x="3408680" y="157480"/>
                </a:lnTo>
                <a:lnTo>
                  <a:pt x="3398520" y="182880"/>
                </a:lnTo>
                <a:lnTo>
                  <a:pt x="3344757" y="188383"/>
                </a:lnTo>
                <a:lnTo>
                  <a:pt x="3337560" y="219710"/>
                </a:lnTo>
                <a:lnTo>
                  <a:pt x="3223683" y="223521"/>
                </a:lnTo>
                <a:lnTo>
                  <a:pt x="3223683" y="264160"/>
                </a:lnTo>
                <a:lnTo>
                  <a:pt x="3066203" y="269663"/>
                </a:lnTo>
                <a:lnTo>
                  <a:pt x="2942590" y="375920"/>
                </a:lnTo>
                <a:lnTo>
                  <a:pt x="2835063" y="390314"/>
                </a:lnTo>
                <a:lnTo>
                  <a:pt x="2809240" y="406400"/>
                </a:lnTo>
                <a:lnTo>
                  <a:pt x="2717800" y="406400"/>
                </a:lnTo>
                <a:lnTo>
                  <a:pt x="2682240" y="447040"/>
                </a:lnTo>
                <a:lnTo>
                  <a:pt x="2682240" y="447040"/>
                </a:lnTo>
                <a:lnTo>
                  <a:pt x="2641600" y="462280"/>
                </a:lnTo>
                <a:lnTo>
                  <a:pt x="2626360" y="523240"/>
                </a:lnTo>
                <a:lnTo>
                  <a:pt x="2580640" y="574040"/>
                </a:lnTo>
                <a:lnTo>
                  <a:pt x="2498513" y="595206"/>
                </a:lnTo>
                <a:lnTo>
                  <a:pt x="2479040" y="665480"/>
                </a:lnTo>
                <a:lnTo>
                  <a:pt x="2433320" y="701040"/>
                </a:lnTo>
                <a:lnTo>
                  <a:pt x="2372360" y="746760"/>
                </a:lnTo>
                <a:lnTo>
                  <a:pt x="2372360" y="746760"/>
                </a:lnTo>
                <a:lnTo>
                  <a:pt x="2292773" y="818727"/>
                </a:lnTo>
                <a:lnTo>
                  <a:pt x="2286000" y="853440"/>
                </a:lnTo>
                <a:lnTo>
                  <a:pt x="2250016" y="896197"/>
                </a:lnTo>
                <a:lnTo>
                  <a:pt x="2213610" y="959697"/>
                </a:lnTo>
                <a:lnTo>
                  <a:pt x="2162387" y="1049867"/>
                </a:lnTo>
                <a:lnTo>
                  <a:pt x="2117936" y="1147233"/>
                </a:lnTo>
                <a:lnTo>
                  <a:pt x="2087457" y="1214966"/>
                </a:lnTo>
                <a:lnTo>
                  <a:pt x="2051896" y="1293283"/>
                </a:lnTo>
                <a:lnTo>
                  <a:pt x="2037080" y="1336040"/>
                </a:lnTo>
                <a:lnTo>
                  <a:pt x="1997710" y="1388534"/>
                </a:lnTo>
                <a:lnTo>
                  <a:pt x="1976120" y="1498600"/>
                </a:lnTo>
                <a:lnTo>
                  <a:pt x="1981200" y="1584960"/>
                </a:lnTo>
                <a:lnTo>
                  <a:pt x="1955800" y="1625177"/>
                </a:lnTo>
                <a:lnTo>
                  <a:pt x="1926590" y="1711960"/>
                </a:lnTo>
                <a:lnTo>
                  <a:pt x="1879600" y="1752600"/>
                </a:lnTo>
                <a:lnTo>
                  <a:pt x="1838960" y="1772497"/>
                </a:lnTo>
                <a:lnTo>
                  <a:pt x="1818640" y="1814830"/>
                </a:lnTo>
                <a:lnTo>
                  <a:pt x="1739900" y="1922357"/>
                </a:lnTo>
                <a:cubicBezTo>
                  <a:pt x="1697002" y="1966666"/>
                  <a:pt x="1664688" y="2023674"/>
                  <a:pt x="1611206" y="2055283"/>
                </a:cubicBezTo>
                <a:lnTo>
                  <a:pt x="1596390" y="2113280"/>
                </a:lnTo>
                <a:lnTo>
                  <a:pt x="1562100" y="2152226"/>
                </a:lnTo>
                <a:lnTo>
                  <a:pt x="1565063" y="2192867"/>
                </a:lnTo>
                <a:lnTo>
                  <a:pt x="1539240" y="2240280"/>
                </a:lnTo>
                <a:lnTo>
                  <a:pt x="1498600" y="2280920"/>
                </a:lnTo>
                <a:lnTo>
                  <a:pt x="1473200" y="2372360"/>
                </a:lnTo>
                <a:lnTo>
                  <a:pt x="1402080" y="2433320"/>
                </a:lnTo>
                <a:lnTo>
                  <a:pt x="1356360" y="2440940"/>
                </a:lnTo>
                <a:lnTo>
                  <a:pt x="1346200" y="2494280"/>
                </a:lnTo>
                <a:lnTo>
                  <a:pt x="1287357" y="2523066"/>
                </a:lnTo>
                <a:lnTo>
                  <a:pt x="1264920" y="2570480"/>
                </a:lnTo>
                <a:lnTo>
                  <a:pt x="1225550" y="2646257"/>
                </a:lnTo>
                <a:lnTo>
                  <a:pt x="1166707" y="2683510"/>
                </a:lnTo>
                <a:lnTo>
                  <a:pt x="1148080" y="2712720"/>
                </a:lnTo>
                <a:lnTo>
                  <a:pt x="1061720" y="2727960"/>
                </a:lnTo>
                <a:lnTo>
                  <a:pt x="1000760" y="2755900"/>
                </a:lnTo>
                <a:lnTo>
                  <a:pt x="966046" y="2802890"/>
                </a:lnTo>
                <a:lnTo>
                  <a:pt x="836931" y="2805854"/>
                </a:lnTo>
                <a:lnTo>
                  <a:pt x="839046" y="2812627"/>
                </a:lnTo>
                <a:lnTo>
                  <a:pt x="583777" y="2828290"/>
                </a:lnTo>
                <a:cubicBezTo>
                  <a:pt x="583354" y="2836474"/>
                  <a:pt x="593514" y="2825609"/>
                  <a:pt x="593091" y="2833793"/>
                </a:cubicBezTo>
                <a:lnTo>
                  <a:pt x="482600" y="2839720"/>
                </a:lnTo>
                <a:lnTo>
                  <a:pt x="477520" y="2860040"/>
                </a:lnTo>
                <a:lnTo>
                  <a:pt x="0" y="286004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1" name="Freeform: Shape 40">
            <a:extLst>
              <a:ext uri="{FF2B5EF4-FFF2-40B4-BE49-F238E27FC236}">
                <a16:creationId xmlns:a16="http://schemas.microsoft.com/office/drawing/2014/main" id="{1233A3BD-DAA4-F60F-3323-1BB578C8273E}"/>
              </a:ext>
            </a:extLst>
          </p:cNvPr>
          <p:cNvSpPr/>
          <p:nvPr/>
        </p:nvSpPr>
        <p:spPr bwMode="auto">
          <a:xfrm>
            <a:off x="1766463" y="5219701"/>
            <a:ext cx="4149725" cy="3175"/>
          </a:xfrm>
          <a:custGeom>
            <a:avLst/>
            <a:gdLst>
              <a:gd name="connsiteX0" fmla="*/ 4149725 w 4149725"/>
              <a:gd name="connsiteY0" fmla="*/ 0 h 3175"/>
              <a:gd name="connsiteX1" fmla="*/ 1933575 w 4149725"/>
              <a:gd name="connsiteY1" fmla="*/ 0 h 3175"/>
              <a:gd name="connsiteX2" fmla="*/ 1933575 w 4149725"/>
              <a:gd name="connsiteY2" fmla="*/ 3175 h 3175"/>
              <a:gd name="connsiteX3" fmla="*/ 0 w 4149725"/>
              <a:gd name="connsiteY3" fmla="*/ 3175 h 3175"/>
            </a:gdLst>
            <a:ahLst/>
            <a:cxnLst>
              <a:cxn ang="0">
                <a:pos x="connsiteX0" y="connsiteY0"/>
              </a:cxn>
              <a:cxn ang="0">
                <a:pos x="connsiteX1" y="connsiteY1"/>
              </a:cxn>
              <a:cxn ang="0">
                <a:pos x="connsiteX2" y="connsiteY2"/>
              </a:cxn>
              <a:cxn ang="0">
                <a:pos x="connsiteX3" y="connsiteY3"/>
              </a:cxn>
            </a:cxnLst>
            <a:rect l="l" t="t" r="r" b="b"/>
            <a:pathLst>
              <a:path w="4149725" h="3175">
                <a:moveTo>
                  <a:pt x="4149725" y="0"/>
                </a:moveTo>
                <a:lnTo>
                  <a:pt x="1933575" y="0"/>
                </a:lnTo>
                <a:lnTo>
                  <a:pt x="1933575" y="3175"/>
                </a:lnTo>
                <a:lnTo>
                  <a:pt x="0" y="3175"/>
                </a:lnTo>
              </a:path>
            </a:pathLst>
          </a:custGeom>
          <a:noFill/>
          <a:ln w="28575">
            <a:solidFill>
              <a:schemeClr val="accent4"/>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42" name="Group 41">
            <a:extLst>
              <a:ext uri="{FF2B5EF4-FFF2-40B4-BE49-F238E27FC236}">
                <a16:creationId xmlns:a16="http://schemas.microsoft.com/office/drawing/2014/main" id="{1D93C13F-1F19-50BF-FB53-2F07879FD348}"/>
              </a:ext>
            </a:extLst>
          </p:cNvPr>
          <p:cNvGrpSpPr/>
          <p:nvPr/>
        </p:nvGrpSpPr>
        <p:grpSpPr>
          <a:xfrm>
            <a:off x="1561858" y="5679720"/>
            <a:ext cx="4377510" cy="307777"/>
            <a:chOff x="1278120" y="5247022"/>
            <a:chExt cx="4377510" cy="307777"/>
          </a:xfrm>
        </p:grpSpPr>
        <p:sp>
          <p:nvSpPr>
            <p:cNvPr id="43" name="TextBox 42">
              <a:extLst>
                <a:ext uri="{FF2B5EF4-FFF2-40B4-BE49-F238E27FC236}">
                  <a16:creationId xmlns:a16="http://schemas.microsoft.com/office/drawing/2014/main" id="{1C2220BA-6CDB-1B7A-2D0D-CE44BA4D2A9B}"/>
                </a:ext>
              </a:extLst>
            </p:cNvPr>
            <p:cNvSpPr txBox="1"/>
            <p:nvPr/>
          </p:nvSpPr>
          <p:spPr bwMode="auto">
            <a:xfrm>
              <a:off x="1278120"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497</a:t>
              </a:r>
            </a:p>
          </p:txBody>
        </p:sp>
        <p:sp>
          <p:nvSpPr>
            <p:cNvPr id="44" name="TextBox 43">
              <a:extLst>
                <a:ext uri="{FF2B5EF4-FFF2-40B4-BE49-F238E27FC236}">
                  <a16:creationId xmlns:a16="http://schemas.microsoft.com/office/drawing/2014/main" id="{65C76DE3-AF8A-ED34-9E93-8036D31FBC2E}"/>
                </a:ext>
              </a:extLst>
            </p:cNvPr>
            <p:cNvSpPr txBox="1"/>
            <p:nvPr/>
          </p:nvSpPr>
          <p:spPr bwMode="auto">
            <a:xfrm>
              <a:off x="2269224"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456</a:t>
              </a:r>
            </a:p>
          </p:txBody>
        </p:sp>
        <p:sp>
          <p:nvSpPr>
            <p:cNvPr id="45" name="TextBox 44">
              <a:extLst>
                <a:ext uri="{FF2B5EF4-FFF2-40B4-BE49-F238E27FC236}">
                  <a16:creationId xmlns:a16="http://schemas.microsoft.com/office/drawing/2014/main" id="{97EE430B-7FAF-3C9B-CDFA-A7535215169B}"/>
                </a:ext>
              </a:extLst>
            </p:cNvPr>
            <p:cNvSpPr txBox="1"/>
            <p:nvPr/>
          </p:nvSpPr>
          <p:spPr bwMode="auto">
            <a:xfrm>
              <a:off x="3260328" y="5247022"/>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263</a:t>
              </a:r>
            </a:p>
          </p:txBody>
        </p:sp>
        <p:sp>
          <p:nvSpPr>
            <p:cNvPr id="46" name="TextBox 45">
              <a:extLst>
                <a:ext uri="{FF2B5EF4-FFF2-40B4-BE49-F238E27FC236}">
                  <a16:creationId xmlns:a16="http://schemas.microsoft.com/office/drawing/2014/main" id="{3D2869DF-ABA7-B850-B450-578AACD46D8B}"/>
                </a:ext>
              </a:extLst>
            </p:cNvPr>
            <p:cNvSpPr txBox="1"/>
            <p:nvPr/>
          </p:nvSpPr>
          <p:spPr bwMode="auto">
            <a:xfrm>
              <a:off x="4297118"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65</a:t>
              </a:r>
            </a:p>
          </p:txBody>
        </p:sp>
        <p:sp>
          <p:nvSpPr>
            <p:cNvPr id="47" name="TextBox 46">
              <a:extLst>
                <a:ext uri="{FF2B5EF4-FFF2-40B4-BE49-F238E27FC236}">
                  <a16:creationId xmlns:a16="http://schemas.microsoft.com/office/drawing/2014/main" id="{AEE18F6B-C948-D62A-F235-53C5C61F0C65}"/>
                </a:ext>
              </a:extLst>
            </p:cNvPr>
            <p:cNvSpPr txBox="1"/>
            <p:nvPr/>
          </p:nvSpPr>
          <p:spPr bwMode="auto">
            <a:xfrm>
              <a:off x="5288222" y="524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a:t>
              </a:r>
            </a:p>
          </p:txBody>
        </p:sp>
      </p:grpSp>
      <p:sp>
        <p:nvSpPr>
          <p:cNvPr id="48" name="TextBox 47">
            <a:extLst>
              <a:ext uri="{FF2B5EF4-FFF2-40B4-BE49-F238E27FC236}">
                <a16:creationId xmlns:a16="http://schemas.microsoft.com/office/drawing/2014/main" id="{5A777EAC-200A-0D24-040B-7A7336DC7872}"/>
              </a:ext>
            </a:extLst>
          </p:cNvPr>
          <p:cNvSpPr txBox="1"/>
          <p:nvPr/>
        </p:nvSpPr>
        <p:spPr bwMode="auto">
          <a:xfrm>
            <a:off x="121784" y="5679720"/>
            <a:ext cx="150663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p:txBody>
      </p:sp>
    </p:spTree>
    <p:extLst>
      <p:ext uri="{BB962C8B-B14F-4D97-AF65-F5344CB8AC3E}">
        <p14:creationId xmlns:p14="http://schemas.microsoft.com/office/powerpoint/2010/main" val="3137458388"/>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2954ED0-E166-288E-DCA7-1F97479424FC}"/>
              </a:ext>
            </a:extLst>
          </p:cNvPr>
          <p:cNvSpPr>
            <a:spLocks noGrp="1"/>
          </p:cNvSpPr>
          <p:nvPr>
            <p:ph type="title"/>
          </p:nvPr>
        </p:nvSpPr>
        <p:spPr/>
        <p:txBody>
          <a:bodyPr/>
          <a:lstStyle/>
          <a:p>
            <a:r>
              <a:rPr lang="en-US" dirty="0"/>
              <a:t>Early Breast Cancer: Summary I</a:t>
            </a:r>
          </a:p>
        </p:txBody>
      </p:sp>
      <p:sp>
        <p:nvSpPr>
          <p:cNvPr id="3" name="Content Placeholder 2">
            <a:extLst>
              <a:ext uri="{FF2B5EF4-FFF2-40B4-BE49-F238E27FC236}">
                <a16:creationId xmlns:a16="http://schemas.microsoft.com/office/drawing/2014/main" id="{3DD6BB3D-BEDE-4654-363D-4CAC3E7ACAAB}"/>
              </a:ext>
            </a:extLst>
          </p:cNvPr>
          <p:cNvSpPr>
            <a:spLocks noGrp="1"/>
          </p:cNvSpPr>
          <p:nvPr>
            <p:ph idx="1"/>
          </p:nvPr>
        </p:nvSpPr>
        <p:spPr/>
        <p:txBody>
          <a:bodyPr/>
          <a:lstStyle/>
          <a:p>
            <a:r>
              <a:rPr lang="en-US" altLang="en-US" sz="2400" b="1" dirty="0"/>
              <a:t>monarchE: </a:t>
            </a:r>
            <a:r>
              <a:rPr lang="en-US" altLang="en-US" sz="2400" dirty="0"/>
              <a:t>iDFS and DRFS benefit of adjuvant abemaciclib in patients with </a:t>
            </a:r>
            <a:br>
              <a:rPr lang="en-US" altLang="en-US" sz="2400" dirty="0"/>
            </a:br>
            <a:r>
              <a:rPr lang="en-US" altLang="en-US" sz="2400" dirty="0"/>
              <a:t>high-risk, node-positive, HR+/HER2- EBC deepened with additional follow-up </a:t>
            </a:r>
            <a:br>
              <a:rPr lang="en-US" altLang="en-US" sz="2400" dirty="0"/>
            </a:br>
            <a:r>
              <a:rPr lang="en-US" altLang="en-US" sz="2400" dirty="0"/>
              <a:t>out to 4 yr, further supporting this clinical strategy</a:t>
            </a:r>
            <a:r>
              <a:rPr lang="en-US" altLang="en-US" sz="2400" baseline="30000" dirty="0"/>
              <a:t>1</a:t>
            </a:r>
          </a:p>
          <a:p>
            <a:pPr lvl="1"/>
            <a:r>
              <a:rPr lang="en-US" altLang="en-US" sz="2200" dirty="0"/>
              <a:t>Ki-67 remains prognostic but not predictive; similar abemaciclib benefit observed regardless of Ki-67 index</a:t>
            </a:r>
          </a:p>
          <a:p>
            <a:r>
              <a:rPr lang="en-US" altLang="en-US" sz="2400" b="1" dirty="0"/>
              <a:t>TRIO-US B-12 TALENT</a:t>
            </a:r>
            <a:r>
              <a:rPr lang="en-US" altLang="en-US" sz="2400" dirty="0"/>
              <a:t>: Neoadjuvant T-DXd was associated with clinical activity in HR+/HER2-low EBC, supporting further study of ADCs in early disease</a:t>
            </a:r>
            <a:r>
              <a:rPr lang="en-US" altLang="en-US" sz="2400" baseline="30000" dirty="0"/>
              <a:t>2</a:t>
            </a:r>
            <a:endParaRPr lang="en-US" altLang="en-US" sz="2400" dirty="0"/>
          </a:p>
          <a:p>
            <a:pPr lvl="1"/>
            <a:r>
              <a:rPr lang="en-US" altLang="en-US" sz="2200" dirty="0"/>
              <a:t>ORR: T-DXd alone, 68%; T-DXd + anastrozole, 58%</a:t>
            </a:r>
          </a:p>
          <a:p>
            <a:pPr lvl="1"/>
            <a:r>
              <a:rPr lang="en-US" altLang="en-US" sz="2200" dirty="0"/>
              <a:t>RCB 0/1 rate was 15% in both arms, with surgical outcomes still pending for 24% </a:t>
            </a:r>
            <a:br>
              <a:rPr lang="en-US" altLang="en-US" sz="2200" dirty="0"/>
            </a:br>
            <a:r>
              <a:rPr lang="en-US" altLang="en-US" sz="2200" dirty="0"/>
              <a:t>(arm A) to 31% (arm B)</a:t>
            </a:r>
          </a:p>
          <a:p>
            <a:endParaRPr lang="en-US" altLang="en-US" sz="2400" dirty="0"/>
          </a:p>
          <a:p>
            <a:endParaRPr lang="en-US" sz="2400" dirty="0"/>
          </a:p>
        </p:txBody>
      </p:sp>
      <p:sp>
        <p:nvSpPr>
          <p:cNvPr id="6" name="Text Box 15">
            <a:extLst>
              <a:ext uri="{FF2B5EF4-FFF2-40B4-BE49-F238E27FC236}">
                <a16:creationId xmlns:a16="http://schemas.microsoft.com/office/drawing/2014/main" id="{B100E49E-2461-0DA7-08E9-2CD456462314}"/>
              </a:ext>
            </a:extLst>
          </p:cNvPr>
          <p:cNvSpPr txBox="1">
            <a:spLocks noChangeArrowheads="1"/>
          </p:cNvSpPr>
          <p:nvPr/>
        </p:nvSpPr>
        <p:spPr bwMode="auto">
          <a:xfrm>
            <a:off x="432847" y="6358771"/>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1. Johnston. SABCS 2022. Abstr GS1-09. 2.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Hurvitz. SABCS 2022. Abstr GS2-03.</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404281376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1F9863-11B3-247D-2A21-74BF916D8405}"/>
              </a:ext>
            </a:extLst>
          </p:cNvPr>
          <p:cNvSpPr>
            <a:spLocks noGrp="1"/>
          </p:cNvSpPr>
          <p:nvPr>
            <p:ph type="title"/>
          </p:nvPr>
        </p:nvSpPr>
        <p:spPr/>
        <p:txBody>
          <a:bodyPr/>
          <a:lstStyle/>
          <a:p>
            <a:r>
              <a:rPr lang="en-US" dirty="0"/>
              <a:t>Early Breast Cancer: Summary II</a:t>
            </a:r>
          </a:p>
        </p:txBody>
      </p:sp>
      <p:sp>
        <p:nvSpPr>
          <p:cNvPr id="3" name="Content Placeholder 2">
            <a:extLst>
              <a:ext uri="{FF2B5EF4-FFF2-40B4-BE49-F238E27FC236}">
                <a16:creationId xmlns:a16="http://schemas.microsoft.com/office/drawing/2014/main" id="{1D67F471-2C24-ABAA-E410-CD2340D8CE24}"/>
              </a:ext>
            </a:extLst>
          </p:cNvPr>
          <p:cNvSpPr>
            <a:spLocks noGrp="1"/>
          </p:cNvSpPr>
          <p:nvPr>
            <p:ph idx="1"/>
          </p:nvPr>
        </p:nvSpPr>
        <p:spPr/>
        <p:txBody>
          <a:bodyPr/>
          <a:lstStyle/>
          <a:p>
            <a:r>
              <a:rPr lang="en-US" altLang="en-US" sz="2400" b="1" dirty="0"/>
              <a:t>OPBC-04/EUBREAST-06/OMA</a:t>
            </a:r>
            <a:r>
              <a:rPr lang="en-US" altLang="en-US" sz="2400" dirty="0"/>
              <a:t>: Early axillary recurrence after omission of ALND is rare in patients with node-positive disease downstaging to node-negative disease after neoadjuvant chemotherapy in this large, multicenter, retrospective study</a:t>
            </a:r>
            <a:r>
              <a:rPr lang="en-US" altLang="en-US" sz="2400" baseline="30000" dirty="0"/>
              <a:t>1</a:t>
            </a:r>
          </a:p>
          <a:p>
            <a:pPr lvl="1"/>
            <a:r>
              <a:rPr lang="en-US" altLang="en-US" sz="2200" dirty="0"/>
              <a:t>Longer follow-up is needed</a:t>
            </a:r>
          </a:p>
          <a:p>
            <a:r>
              <a:rPr lang="en-US" altLang="en-US" sz="2400" b="1" dirty="0"/>
              <a:t>POSITIVE</a:t>
            </a:r>
            <a:r>
              <a:rPr lang="en-US" altLang="en-US" sz="2400" dirty="0"/>
              <a:t>: Temporary interruption of ET for up to 2 yr to allow for pregnancy did not affect short-term outcomes in stage I-III HR+ breast cancer</a:t>
            </a:r>
            <a:r>
              <a:rPr lang="en-US" altLang="en-US" sz="2400" baseline="30000" dirty="0"/>
              <a:t>2</a:t>
            </a:r>
            <a:endParaRPr lang="en-US" altLang="en-US" sz="2400" dirty="0"/>
          </a:p>
          <a:p>
            <a:pPr lvl="1"/>
            <a:r>
              <a:rPr lang="en-US" altLang="en-US" sz="2200" dirty="0"/>
              <a:t>74% of women who attempted pregnancy had </a:t>
            </a:r>
            <a:r>
              <a:rPr lang="en-US" altLang="en-US" sz="2200" dirty="0">
                <a:cs typeface="Calibri" panose="020F0502020204030204" pitchFamily="34" charset="0"/>
              </a:rPr>
              <a:t>≥1 </a:t>
            </a:r>
            <a:r>
              <a:rPr lang="en-US" altLang="en-US" sz="2200" dirty="0"/>
              <a:t>pregnancy; 70% occurred within 2 yr</a:t>
            </a:r>
          </a:p>
          <a:p>
            <a:pPr lvl="1"/>
            <a:r>
              <a:rPr lang="en-US" altLang="en-US" sz="2200" dirty="0"/>
              <a:t>Birth defects seen in 2% of offspring (low incidence) and were not clearly associated with treatment exposure</a:t>
            </a:r>
          </a:p>
        </p:txBody>
      </p:sp>
      <p:sp>
        <p:nvSpPr>
          <p:cNvPr id="5" name="Text Box 15">
            <a:extLst>
              <a:ext uri="{FF2B5EF4-FFF2-40B4-BE49-F238E27FC236}">
                <a16:creationId xmlns:a16="http://schemas.microsoft.com/office/drawing/2014/main" id="{99D16135-FEBA-3D02-2E5C-44B4AE7FF959}"/>
              </a:ext>
            </a:extLst>
          </p:cNvPr>
          <p:cNvSpPr txBox="1">
            <a:spLocks noChangeArrowheads="1"/>
          </p:cNvSpPr>
          <p:nvPr/>
        </p:nvSpPr>
        <p:spPr bwMode="auto">
          <a:xfrm>
            <a:off x="412751" y="6388915"/>
            <a:ext cx="8606558"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Montagna. SABCS 2022. Abstr GS4-02. 2. </a:t>
            </a:r>
            <a:r>
              <a:rPr kumimoji="0" lang="da-DK"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Partridge</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SABCS 2022. Abstr GS4-09.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44689680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758048-DAD6-E0BB-68BF-345F5A44DE30}"/>
              </a:ext>
            </a:extLst>
          </p:cNvPr>
          <p:cNvSpPr>
            <a:spLocks noGrp="1"/>
          </p:cNvSpPr>
          <p:nvPr>
            <p:ph type="title"/>
          </p:nvPr>
        </p:nvSpPr>
        <p:spPr/>
        <p:txBody>
          <a:bodyPr/>
          <a:lstStyle/>
          <a:p>
            <a:r>
              <a:rPr lang="en-US" dirty="0"/>
              <a:t>Hormone Receptor–Positive Breast Cancer</a:t>
            </a:r>
          </a:p>
        </p:txBody>
      </p:sp>
    </p:spTree>
    <p:extLst>
      <p:ext uri="{BB962C8B-B14F-4D97-AF65-F5344CB8AC3E}">
        <p14:creationId xmlns:p14="http://schemas.microsoft.com/office/powerpoint/2010/main" val="66281483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ltLang="en-US" dirty="0"/>
              <a:t>EMERALD: Elacestrant vs Investigator’s Choice SoC ET in ER+/HER2- MBC</a:t>
            </a:r>
          </a:p>
        </p:txBody>
      </p:sp>
      <p:sp>
        <p:nvSpPr>
          <p:cNvPr id="3" name="Content Placeholder 2">
            <a:extLst>
              <a:ext uri="{FF2B5EF4-FFF2-40B4-BE49-F238E27FC236}">
                <a16:creationId xmlns:a16="http://schemas.microsoft.com/office/drawing/2014/main" id="{82B7EA53-DB1F-204D-BC82-15C189F7304B}"/>
              </a:ext>
            </a:extLst>
          </p:cNvPr>
          <p:cNvSpPr>
            <a:spLocks noGrp="1"/>
          </p:cNvSpPr>
          <p:nvPr>
            <p:ph idx="1"/>
          </p:nvPr>
        </p:nvSpPr>
        <p:spPr/>
        <p:txBody>
          <a:bodyPr/>
          <a:lstStyle/>
          <a:p>
            <a:r>
              <a:rPr lang="en-US" sz="2200" dirty="0"/>
              <a:t>Randomized, open-label, active-controlled phase III trial</a:t>
            </a:r>
          </a:p>
        </p:txBody>
      </p:sp>
      <p:sp>
        <p:nvSpPr>
          <p:cNvPr id="9221" name="Text Box 11">
            <a:extLst>
              <a:ext uri="{FF2B5EF4-FFF2-40B4-BE49-F238E27FC236}">
                <a16:creationId xmlns:a16="http://schemas.microsoft.com/office/drawing/2014/main" id="{0B865CED-4EF9-403A-B72A-0302F40DC9B0}"/>
              </a:ext>
            </a:extLst>
          </p:cNvPr>
          <p:cNvSpPr txBox="1">
            <a:spLocks noChangeArrowheads="1"/>
          </p:cNvSpPr>
          <p:nvPr/>
        </p:nvSpPr>
        <p:spPr bwMode="auto">
          <a:xfrm>
            <a:off x="414339" y="637431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Bidard. JCO. 2022;40:3246. Bardia. SABCS 2022. Abstr GS3-01.</a:t>
            </a:r>
          </a:p>
        </p:txBody>
      </p:sp>
      <p:sp>
        <p:nvSpPr>
          <p:cNvPr id="12" name="Text Box 45">
            <a:extLst>
              <a:ext uri="{FF2B5EF4-FFF2-40B4-BE49-F238E27FC236}">
                <a16:creationId xmlns:a16="http://schemas.microsoft.com/office/drawing/2014/main" id="{A7103A4E-6D64-6B47-8991-0680B4194E17}"/>
              </a:ext>
            </a:extLst>
          </p:cNvPr>
          <p:cNvSpPr txBox="1">
            <a:spLocks noChangeArrowheads="1"/>
          </p:cNvSpPr>
          <p:nvPr/>
        </p:nvSpPr>
        <p:spPr bwMode="auto">
          <a:xfrm>
            <a:off x="553452" y="2739675"/>
            <a:ext cx="3287706"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Men and postmenopausal women with ER+/HER2- MBC; relapse/PD after 1-2 lines of ET (1 line with CDK4/6 inhibitor); </a:t>
            </a:r>
            <a:b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 line of CT for advanced disease; ECOG PS 0/1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478)</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3" name="Rectangle 46">
            <a:extLst>
              <a:ext uri="{FF2B5EF4-FFF2-40B4-BE49-F238E27FC236}">
                <a16:creationId xmlns:a16="http://schemas.microsoft.com/office/drawing/2014/main" id="{A2C7DCEC-B0BE-B34F-948A-FF32F2EF0A66}"/>
              </a:ext>
            </a:extLst>
          </p:cNvPr>
          <p:cNvSpPr>
            <a:spLocks noChangeArrowheads="1"/>
          </p:cNvSpPr>
          <p:nvPr/>
        </p:nvSpPr>
        <p:spPr bwMode="auto">
          <a:xfrm>
            <a:off x="9198463" y="3214492"/>
            <a:ext cx="2440085"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Until progression, unacceptable toxicity, or withdrawal</a:t>
            </a:r>
          </a:p>
        </p:txBody>
      </p:sp>
      <p:sp>
        <p:nvSpPr>
          <p:cNvPr id="14" name="Rectangle 49">
            <a:extLst>
              <a:ext uri="{FF2B5EF4-FFF2-40B4-BE49-F238E27FC236}">
                <a16:creationId xmlns:a16="http://schemas.microsoft.com/office/drawing/2014/main" id="{55C60873-1BA6-8F49-A46A-B0FC021FC435}"/>
              </a:ext>
            </a:extLst>
          </p:cNvPr>
          <p:cNvSpPr>
            <a:spLocks noChangeArrowheads="1"/>
          </p:cNvSpPr>
          <p:nvPr/>
        </p:nvSpPr>
        <p:spPr bwMode="auto">
          <a:xfrm>
            <a:off x="4656271" y="2509805"/>
            <a:ext cx="4017346" cy="1097280"/>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75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Elacestrant </a:t>
            </a:r>
            <a:r>
              <a:rPr kumimoji="0" lang="en-US" altLang="en-US" sz="175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400 mg QD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75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239)</a:t>
            </a:r>
          </a:p>
        </p:txBody>
      </p:sp>
      <p:sp>
        <p:nvSpPr>
          <p:cNvPr id="15" name="Rectangle 50">
            <a:extLst>
              <a:ext uri="{FF2B5EF4-FFF2-40B4-BE49-F238E27FC236}">
                <a16:creationId xmlns:a16="http://schemas.microsoft.com/office/drawing/2014/main" id="{FE1EAA55-33A6-2846-8F26-A9FFEF1C3499}"/>
              </a:ext>
            </a:extLst>
          </p:cNvPr>
          <p:cNvSpPr>
            <a:spLocks noChangeArrowheads="1"/>
          </p:cNvSpPr>
          <p:nvPr/>
        </p:nvSpPr>
        <p:spPr bwMode="auto">
          <a:xfrm>
            <a:off x="4676585" y="3697672"/>
            <a:ext cx="4017346" cy="1097280"/>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SoC</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a:t>
            </a:r>
            <a:b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(investigator’s choice of fulvestrant, </a:t>
            </a:r>
            <a:b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anastrozole, letrozole, exemestane)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239)</a:t>
            </a:r>
          </a:p>
        </p:txBody>
      </p:sp>
      <p:sp>
        <p:nvSpPr>
          <p:cNvPr id="16" name="Line 52">
            <a:extLst>
              <a:ext uri="{FF2B5EF4-FFF2-40B4-BE49-F238E27FC236}">
                <a16:creationId xmlns:a16="http://schemas.microsoft.com/office/drawing/2014/main" id="{4F971239-B5CB-3C40-BAB3-705AEFA98249}"/>
              </a:ext>
            </a:extLst>
          </p:cNvPr>
          <p:cNvSpPr>
            <a:spLocks noChangeShapeType="1"/>
          </p:cNvSpPr>
          <p:nvPr/>
        </p:nvSpPr>
        <p:spPr bwMode="auto">
          <a:xfrm>
            <a:off x="8719038" y="3608707"/>
            <a:ext cx="47942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7" name="Line 53">
            <a:extLst>
              <a:ext uri="{FF2B5EF4-FFF2-40B4-BE49-F238E27FC236}">
                <a16:creationId xmlns:a16="http://schemas.microsoft.com/office/drawing/2014/main" id="{0BEA2433-B12E-2E46-8126-D73E1B360A70}"/>
              </a:ext>
            </a:extLst>
          </p:cNvPr>
          <p:cNvSpPr>
            <a:spLocks noChangeShapeType="1"/>
          </p:cNvSpPr>
          <p:nvPr/>
        </p:nvSpPr>
        <p:spPr bwMode="auto">
          <a:xfrm>
            <a:off x="3782385" y="3813038"/>
            <a:ext cx="622300" cy="263496"/>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8" name="Line 54">
            <a:extLst>
              <a:ext uri="{FF2B5EF4-FFF2-40B4-BE49-F238E27FC236}">
                <a16:creationId xmlns:a16="http://schemas.microsoft.com/office/drawing/2014/main" id="{D32014B8-DEE8-3B4E-B19B-A58A727E2F60}"/>
              </a:ext>
            </a:extLst>
          </p:cNvPr>
          <p:cNvSpPr>
            <a:spLocks noChangeShapeType="1"/>
          </p:cNvSpPr>
          <p:nvPr/>
        </p:nvSpPr>
        <p:spPr bwMode="auto">
          <a:xfrm flipV="1">
            <a:off x="3782385" y="3367199"/>
            <a:ext cx="622300" cy="34766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20" name="Straight Arrow Connector 19">
            <a:extLst>
              <a:ext uri="{FF2B5EF4-FFF2-40B4-BE49-F238E27FC236}">
                <a16:creationId xmlns:a16="http://schemas.microsoft.com/office/drawing/2014/main" id="{A4FA4B56-5D6F-C247-9135-76161017466C}"/>
              </a:ext>
            </a:extLst>
          </p:cNvPr>
          <p:cNvCxnSpPr>
            <a:cxnSpLocks/>
          </p:cNvCxnSpPr>
          <p:nvPr/>
        </p:nvCxnSpPr>
        <p:spPr bwMode="auto">
          <a:xfrm>
            <a:off x="4071501" y="2699188"/>
            <a:ext cx="0" cy="567515"/>
          </a:xfrm>
          <a:prstGeom prst="straightConnector1">
            <a:avLst/>
          </a:prstGeom>
          <a:noFill/>
          <a:ln w="28575" cap="flat" cmpd="sng" algn="ctr">
            <a:solidFill>
              <a:schemeClr val="bg1"/>
            </a:solidFill>
            <a:prstDash val="sysDot"/>
            <a:round/>
            <a:headEnd type="none" w="med" len="med"/>
            <a:tailEnd type="triangle"/>
          </a:ln>
          <a:effectLst/>
        </p:spPr>
      </p:cxnSp>
      <p:sp>
        <p:nvSpPr>
          <p:cNvPr id="21" name="TextBox 20">
            <a:extLst>
              <a:ext uri="{FF2B5EF4-FFF2-40B4-BE49-F238E27FC236}">
                <a16:creationId xmlns:a16="http://schemas.microsoft.com/office/drawing/2014/main" id="{B1494705-2AB9-D04B-94C0-2429C0458B24}"/>
              </a:ext>
            </a:extLst>
          </p:cNvPr>
          <p:cNvSpPr txBox="1"/>
          <p:nvPr/>
        </p:nvSpPr>
        <p:spPr bwMode="auto">
          <a:xfrm>
            <a:off x="1935950" y="2024913"/>
            <a:ext cx="454388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Stratified by mESR1 status (Y vs N), prior fulvestrant (Y vs N), presence of visceral metastases (Y vs N)</a:t>
            </a:r>
          </a:p>
        </p:txBody>
      </p:sp>
      <p:sp>
        <p:nvSpPr>
          <p:cNvPr id="22" name="Content Placeholder 18">
            <a:extLst>
              <a:ext uri="{FF2B5EF4-FFF2-40B4-BE49-F238E27FC236}">
                <a16:creationId xmlns:a16="http://schemas.microsoft.com/office/drawing/2014/main" id="{96A2DF81-3E46-7344-A481-D84D0E6A45DB}"/>
              </a:ext>
            </a:extLst>
          </p:cNvPr>
          <p:cNvSpPr txBox="1">
            <a:spLocks/>
          </p:cNvSpPr>
          <p:nvPr/>
        </p:nvSpPr>
        <p:spPr bwMode="auto">
          <a:xfrm>
            <a:off x="710989" y="4897331"/>
            <a:ext cx="10876336" cy="1388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2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Coprimary endpoints: </a:t>
            </a:r>
            <a:r>
              <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PFS in all patients, PFS in patients with </a:t>
            </a:r>
            <a:r>
              <a:rPr kumimoji="0" lang="en-US" sz="22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ESR1 </a:t>
            </a:r>
            <a:r>
              <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mutation, both by BICR</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2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Key secondary endpoint: </a:t>
            </a:r>
            <a:r>
              <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OS</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Current analysis examined impact of prior CDK4/6i duration on PFS</a:t>
            </a:r>
          </a:p>
        </p:txBody>
      </p:sp>
    </p:spTree>
    <p:extLst>
      <p:ext uri="{BB962C8B-B14F-4D97-AF65-F5344CB8AC3E}">
        <p14:creationId xmlns:p14="http://schemas.microsoft.com/office/powerpoint/2010/main" val="4228854757"/>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a:xfrm>
            <a:off x="609759" y="238128"/>
            <a:ext cx="11141055" cy="707804"/>
          </a:xfrm>
        </p:spPr>
        <p:txBody>
          <a:bodyPr/>
          <a:lstStyle/>
          <a:p>
            <a:r>
              <a:rPr lang="en-US" altLang="en-US" dirty="0"/>
              <a:t>EMERALD: Baseline Characteristics</a:t>
            </a:r>
          </a:p>
        </p:txBody>
      </p:sp>
      <p:graphicFrame>
        <p:nvGraphicFramePr>
          <p:cNvPr id="23" name="Group 3">
            <a:extLst>
              <a:ext uri="{FF2B5EF4-FFF2-40B4-BE49-F238E27FC236}">
                <a16:creationId xmlns:a16="http://schemas.microsoft.com/office/drawing/2014/main" id="{E89D2FCB-6319-E444-BB38-EC4CB20FFEEC}"/>
              </a:ext>
            </a:extLst>
          </p:cNvPr>
          <p:cNvGraphicFramePr>
            <a:graphicFrameLocks/>
          </p:cNvGraphicFramePr>
          <p:nvPr>
            <p:extLst>
              <p:ext uri="{D42A27DB-BD31-4B8C-83A1-F6EECF244321}">
                <p14:modId xmlns:p14="http://schemas.microsoft.com/office/powerpoint/2010/main" val="610423887"/>
              </p:ext>
            </p:extLst>
          </p:nvPr>
        </p:nvGraphicFramePr>
        <p:xfrm>
          <a:off x="709797" y="963107"/>
          <a:ext cx="10735056" cy="5181760"/>
        </p:xfrm>
        <a:graphic>
          <a:graphicData uri="http://schemas.openxmlformats.org/drawingml/2006/table">
            <a:tbl>
              <a:tblPr/>
              <a:tblGrid>
                <a:gridCol w="3110056">
                  <a:extLst>
                    <a:ext uri="{9D8B030D-6E8A-4147-A177-3AD203B41FA5}">
                      <a16:colId xmlns:a16="http://schemas.microsoft.com/office/drawing/2014/main" val="20000"/>
                    </a:ext>
                  </a:extLst>
                </a:gridCol>
                <a:gridCol w="1906250">
                  <a:extLst>
                    <a:ext uri="{9D8B030D-6E8A-4147-A177-3AD203B41FA5}">
                      <a16:colId xmlns:a16="http://schemas.microsoft.com/office/drawing/2014/main" val="20001"/>
                    </a:ext>
                  </a:extLst>
                </a:gridCol>
                <a:gridCol w="1906250">
                  <a:extLst>
                    <a:ext uri="{9D8B030D-6E8A-4147-A177-3AD203B41FA5}">
                      <a16:colId xmlns:a16="http://schemas.microsoft.com/office/drawing/2014/main" val="20002"/>
                    </a:ext>
                  </a:extLst>
                </a:gridCol>
                <a:gridCol w="1906250">
                  <a:extLst>
                    <a:ext uri="{9D8B030D-6E8A-4147-A177-3AD203B41FA5}">
                      <a16:colId xmlns:a16="http://schemas.microsoft.com/office/drawing/2014/main" val="20003"/>
                    </a:ext>
                  </a:extLst>
                </a:gridCol>
                <a:gridCol w="1906250">
                  <a:extLst>
                    <a:ext uri="{9D8B030D-6E8A-4147-A177-3AD203B41FA5}">
                      <a16:colId xmlns:a16="http://schemas.microsoft.com/office/drawing/2014/main" val="621350050"/>
                    </a:ext>
                  </a:extLst>
                </a:gridCol>
              </a:tblGrid>
              <a:tr h="239615">
                <a:tc row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All Patients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20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Patients With </a:t>
                      </a:r>
                      <a:r>
                        <a:rPr kumimoji="0" lang="en-US" sz="1400" b="1" i="1" u="none" strike="noStrike" cap="none" normalizeH="0" baseline="0" dirty="0">
                          <a:ln>
                            <a:noFill/>
                          </a:ln>
                          <a:solidFill>
                            <a:schemeClr val="tx1"/>
                          </a:solidFill>
                          <a:effectLst/>
                          <a:latin typeface="Calibri" panose="020F0502020204030204" pitchFamily="34" charset="0"/>
                        </a:rPr>
                        <a:t>ESR1 </a:t>
                      </a:r>
                      <a:r>
                        <a:rPr kumimoji="0" lang="en-US" sz="1400" b="1" i="0" u="none" strike="noStrike" cap="none" normalizeH="0" baseline="0" dirty="0">
                          <a:ln>
                            <a:noFill/>
                          </a:ln>
                          <a:solidFill>
                            <a:schemeClr val="tx1"/>
                          </a:solidFill>
                          <a:effectLst/>
                          <a:latin typeface="Calibri" panose="020F0502020204030204" pitchFamily="34" charset="0"/>
                        </a:rPr>
                        <a:t>Mutation</a:t>
                      </a:r>
                      <a:endParaRPr kumimoji="0" lang="en-US" sz="14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20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4260027395"/>
                  </a:ext>
                </a:extLst>
              </a:tr>
              <a:tr h="239615">
                <a:tc v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20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Elacestrant (n = 239)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SoC (n = 239)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Elacestrant (n = 115)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SoC (n = 113)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extLst>
                  <a:ext uri="{0D108BD9-81ED-4DB2-BD59-A6C34878D82A}">
                    <a16:rowId xmlns:a16="http://schemas.microsoft.com/office/drawing/2014/main" val="10001"/>
                  </a:ext>
                </a:extLst>
              </a:tr>
              <a:tr h="23961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63.0 (24-89)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63.0 (32-83)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64.0 (28-89)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63.0 (32-83)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3961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Female,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233 (97.5)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238 (99.6)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115 (100)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113 (100)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74278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ECOG PS,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&gt;1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143 (59.8)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96 (40.2)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135 (56.5)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103 (43.1)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67 (58.3)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48 (41.7)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62 (54.9)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51 (45.1)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39615">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Visceral metastasis,*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163 (68.2)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170 (71.1)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81 (70.4)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84 (73.5)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72735728"/>
                  </a:ext>
                </a:extLst>
              </a:tr>
              <a:tr h="239615">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Prior CDK4/6i,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239 (100)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239 (100)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115 (100)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113 (100)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817570710"/>
                  </a:ext>
                </a:extLst>
              </a:tr>
              <a:tr h="57505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Prior lines of ET,</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129 (54.0)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110 (46.0)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142 (59.4)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97 (40.6)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73 (63.5)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42 (36.5)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69 (61.1)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44 (38.9)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744854770"/>
                  </a:ext>
                </a:extLst>
              </a:tr>
              <a:tr h="74278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Type of prior ET,</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 †</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Fulvestrant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Tamoxifen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70 (29.3)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193 (80.8)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 (7.9)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75 (31.4)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194 (81.2)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 (6.3)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27 (23.5)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101 (87.8)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28 (24.8)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96 (85.0)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(8.0)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80993479"/>
                  </a:ext>
                </a:extLst>
              </a:tr>
              <a:tr h="57505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Prior lines of CT,</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191 (79.9)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48 (20.1)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180 (75.3)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59 (24.7)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89 (77.4)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 (22.6)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81 (71.7)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 (28.3)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93387484"/>
                  </a:ext>
                </a:extLst>
              </a:tr>
            </a:tbl>
          </a:graphicData>
        </a:graphic>
      </p:graphicFrame>
      <p:sp>
        <p:nvSpPr>
          <p:cNvPr id="5" name="TextBox 4">
            <a:extLst>
              <a:ext uri="{FF2B5EF4-FFF2-40B4-BE49-F238E27FC236}">
                <a16:creationId xmlns:a16="http://schemas.microsoft.com/office/drawing/2014/main" id="{7C2B7DB0-ADE1-B848-A3E5-BC84C6F04D57}"/>
              </a:ext>
            </a:extLst>
          </p:cNvPr>
          <p:cNvSpPr txBox="1"/>
          <p:nvPr/>
        </p:nvSpPr>
        <p:spPr bwMode="auto">
          <a:xfrm>
            <a:off x="635636" y="6119030"/>
            <a:ext cx="56532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*Lung, liver, brain, pleural, and peritoneal. </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 advanced/metastatic setting.</a:t>
            </a:r>
          </a:p>
        </p:txBody>
      </p:sp>
      <p:sp>
        <p:nvSpPr>
          <p:cNvPr id="2" name="Text Box 11">
            <a:extLst>
              <a:ext uri="{FF2B5EF4-FFF2-40B4-BE49-F238E27FC236}">
                <a16:creationId xmlns:a16="http://schemas.microsoft.com/office/drawing/2014/main" id="{0CE2067A-30B5-0FB4-3517-593F032FCE1E}"/>
              </a:ext>
            </a:extLst>
          </p:cNvPr>
          <p:cNvSpPr txBox="1">
            <a:spLocks noChangeArrowheads="1"/>
          </p:cNvSpPr>
          <p:nvPr/>
        </p:nvSpPr>
        <p:spPr bwMode="auto">
          <a:xfrm>
            <a:off x="414339" y="637431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Bidard. JCO. 2022;40:3246. Bardia. SABCS 2022. Abstr GS3-01.</a:t>
            </a:r>
          </a:p>
        </p:txBody>
      </p:sp>
    </p:spTree>
    <p:extLst>
      <p:ext uri="{BB962C8B-B14F-4D97-AF65-F5344CB8AC3E}">
        <p14:creationId xmlns:p14="http://schemas.microsoft.com/office/powerpoint/2010/main" val="405431597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ltLang="en-US" dirty="0"/>
              <a:t>EMERALD: PFS by Duration (≥6, ≥12, and ≥18 Mo) of </a:t>
            </a:r>
            <a:br>
              <a:rPr lang="en-US" altLang="en-US" dirty="0"/>
            </a:br>
            <a:r>
              <a:rPr lang="en-US" altLang="en-US" dirty="0"/>
              <a:t>Prior CDK4/6i in All Patients</a:t>
            </a:r>
          </a:p>
        </p:txBody>
      </p:sp>
      <p:graphicFrame>
        <p:nvGraphicFramePr>
          <p:cNvPr id="23" name="Group 3">
            <a:extLst>
              <a:ext uri="{FF2B5EF4-FFF2-40B4-BE49-F238E27FC236}">
                <a16:creationId xmlns:a16="http://schemas.microsoft.com/office/drawing/2014/main" id="{E89D2FCB-6319-E444-BB38-EC4CB20FFEEC}"/>
              </a:ext>
            </a:extLst>
          </p:cNvPr>
          <p:cNvGraphicFramePr>
            <a:graphicFrameLocks/>
          </p:cNvGraphicFramePr>
          <p:nvPr>
            <p:extLst>
              <p:ext uri="{D42A27DB-BD31-4B8C-83A1-F6EECF244321}">
                <p14:modId xmlns:p14="http://schemas.microsoft.com/office/powerpoint/2010/main" val="2878182324"/>
              </p:ext>
            </p:extLst>
          </p:nvPr>
        </p:nvGraphicFramePr>
        <p:xfrm>
          <a:off x="727075" y="1604963"/>
          <a:ext cx="10735057" cy="3566272"/>
        </p:xfrm>
        <a:graphic>
          <a:graphicData uri="http://schemas.openxmlformats.org/drawingml/2006/table">
            <a:tbl>
              <a:tblPr/>
              <a:tblGrid>
                <a:gridCol w="1994605">
                  <a:extLst>
                    <a:ext uri="{9D8B030D-6E8A-4147-A177-3AD203B41FA5}">
                      <a16:colId xmlns:a16="http://schemas.microsoft.com/office/drawing/2014/main" val="20000"/>
                    </a:ext>
                  </a:extLst>
                </a:gridCol>
                <a:gridCol w="1456742">
                  <a:extLst>
                    <a:ext uri="{9D8B030D-6E8A-4147-A177-3AD203B41FA5}">
                      <a16:colId xmlns:a16="http://schemas.microsoft.com/office/drawing/2014/main" val="20001"/>
                    </a:ext>
                  </a:extLst>
                </a:gridCol>
                <a:gridCol w="1456742">
                  <a:extLst>
                    <a:ext uri="{9D8B030D-6E8A-4147-A177-3AD203B41FA5}">
                      <a16:colId xmlns:a16="http://schemas.microsoft.com/office/drawing/2014/main" val="4152798493"/>
                    </a:ext>
                  </a:extLst>
                </a:gridCol>
                <a:gridCol w="1456742">
                  <a:extLst>
                    <a:ext uri="{9D8B030D-6E8A-4147-A177-3AD203B41FA5}">
                      <a16:colId xmlns:a16="http://schemas.microsoft.com/office/drawing/2014/main" val="20003"/>
                    </a:ext>
                  </a:extLst>
                </a:gridCol>
                <a:gridCol w="1456742">
                  <a:extLst>
                    <a:ext uri="{9D8B030D-6E8A-4147-A177-3AD203B41FA5}">
                      <a16:colId xmlns:a16="http://schemas.microsoft.com/office/drawing/2014/main" val="1602970944"/>
                    </a:ext>
                  </a:extLst>
                </a:gridCol>
                <a:gridCol w="1456742">
                  <a:extLst>
                    <a:ext uri="{9D8B030D-6E8A-4147-A177-3AD203B41FA5}">
                      <a16:colId xmlns:a16="http://schemas.microsoft.com/office/drawing/2014/main" val="3302905361"/>
                    </a:ext>
                  </a:extLst>
                </a:gridCol>
                <a:gridCol w="1456742">
                  <a:extLst>
                    <a:ext uri="{9D8B030D-6E8A-4147-A177-3AD203B41FA5}">
                      <a16:colId xmlns:a16="http://schemas.microsoft.com/office/drawing/2014/main" val="802476855"/>
                    </a:ext>
                  </a:extLst>
                </a:gridCol>
              </a:tblGrid>
              <a:tr h="147703">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PFS Outcomes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CDK4/6i ≥6 Mo (87.5%)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CDK4/6i ≥12 Mo (66.7%)</a:t>
                      </a:r>
                      <a:endParaRPr kumimoji="0" lang="en-US" sz="16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CDK4/6i ≥18 Mo (46.7%)</a:t>
                      </a:r>
                      <a:endParaRPr kumimoji="0" lang="en-US" sz="16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extLst>
                  <a:ext uri="{0D108BD9-81ED-4DB2-BD59-A6C34878D82A}">
                    <a16:rowId xmlns:a16="http://schemas.microsoft.com/office/drawing/2014/main" val="4260027395"/>
                  </a:ext>
                </a:extLst>
              </a:tr>
              <a:tr h="258475">
                <a:tc v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20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Elacestrant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202)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SoC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205)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Elacestrant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150)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SoC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160)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Elacestrant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98)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SoC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119)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extLst>
                  <a:ext uri="{0D108BD9-81ED-4DB2-BD59-A6C34878D82A}">
                    <a16:rowId xmlns:a16="http://schemas.microsoft.com/office/drawing/2014/main" val="10001"/>
                  </a:ext>
                </a:extLst>
              </a:tr>
              <a:tr h="147703">
                <a:tc>
                  <a:txBody>
                    <a:bodyPr/>
                    <a:lstStyle/>
                    <a:p>
                      <a:pPr marL="111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PFS, mo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2.79</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(1.94-3.78)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1.91</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(1.87-2.14)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3.78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(2.33-6.51)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1.91</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(1.87-3.58)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5.45</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(2.33-8.61)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3.29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(1.87-3.71)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67877621"/>
                  </a:ext>
                </a:extLst>
              </a:tr>
              <a:tr h="221304">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0.688 (0.535-0.884)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0.613 (0.453-0.828)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0.703 (0.482-1.019)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endParaRPr lang="en-US"/>
                    </a:p>
                  </a:txBody>
                  <a:tcPr/>
                </a:tc>
                <a:extLst>
                  <a:ext uri="{0D108BD9-81ED-4DB2-BD59-A6C34878D82A}">
                    <a16:rowId xmlns:a16="http://schemas.microsoft.com/office/drawing/2014/main" val="10002"/>
                  </a:ext>
                </a:extLst>
              </a:tr>
              <a:tr h="221304">
                <a:tc>
                  <a:txBody>
                    <a:bodyPr/>
                    <a:lstStyle/>
                    <a:p>
                      <a:pPr marL="111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6-mo PFS rate, %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34.40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(26.70-42.10)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19.88</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(12.99-26.76)</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41.56</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(32.30-50.81)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21.72</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(13.65-29.79)</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44.72</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(33.24-56.20)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25.12</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(15.13-35.10)</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505438818"/>
                  </a:ext>
                </a:extLst>
              </a:tr>
              <a:tr h="221304">
                <a:tc>
                  <a:txBody>
                    <a:bodyPr/>
                    <a:lstStyle/>
                    <a:p>
                      <a:pPr marL="111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12-mo PFS rate,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21.00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(13.57-28.43)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6.42</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(0.75-12.09)</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25.64</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(16.49-34.80)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7.38</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(0.82-13.94)</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26.70</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(15.61-37.80)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8.23</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(0.00-17.07)</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193553447"/>
                  </a:ext>
                </a:extLst>
              </a:tr>
              <a:tr h="221304">
                <a:tc>
                  <a:txBody>
                    <a:bodyPr/>
                    <a:lstStyle/>
                    <a:p>
                      <a:pPr marL="111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18-mo PFS rate,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16.24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(8.75-23.74)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3.21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(0.00-8.48)</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19.34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(9.98-28.70)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3.69</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(0.00-9.77)</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21.03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(9.82-32.23)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4.11</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(0.00-11.33)</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466922151"/>
                  </a:ext>
                </a:extLst>
              </a:tr>
            </a:tbl>
          </a:graphicData>
        </a:graphic>
      </p:graphicFrame>
      <p:sp>
        <p:nvSpPr>
          <p:cNvPr id="3" name="Text Box 11">
            <a:extLst>
              <a:ext uri="{FF2B5EF4-FFF2-40B4-BE49-F238E27FC236}">
                <a16:creationId xmlns:a16="http://schemas.microsoft.com/office/drawing/2014/main" id="{2D09BEFF-9FF0-E78C-E84A-42EE44B2F223}"/>
              </a:ext>
            </a:extLst>
          </p:cNvPr>
          <p:cNvSpPr txBox="1">
            <a:spLocks noChangeArrowheads="1"/>
          </p:cNvSpPr>
          <p:nvPr/>
        </p:nvSpPr>
        <p:spPr bwMode="auto">
          <a:xfrm>
            <a:off x="414339" y="637431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Bardia. SABCS 2022. Abstr GS3-01.</a:t>
            </a:r>
          </a:p>
        </p:txBody>
      </p:sp>
    </p:spTree>
    <p:extLst>
      <p:ext uri="{BB962C8B-B14F-4D97-AF65-F5344CB8AC3E}">
        <p14:creationId xmlns:p14="http://schemas.microsoft.com/office/powerpoint/2010/main" val="346452379"/>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ltLang="en-US" dirty="0"/>
              <a:t>EMERALD: PFS by Duration (&lt;6, 6-12, and 12-18 Mo) of Prior CDK4/6i in All Patients </a:t>
            </a:r>
          </a:p>
        </p:txBody>
      </p:sp>
      <p:graphicFrame>
        <p:nvGraphicFramePr>
          <p:cNvPr id="23" name="Group 3">
            <a:extLst>
              <a:ext uri="{FF2B5EF4-FFF2-40B4-BE49-F238E27FC236}">
                <a16:creationId xmlns:a16="http://schemas.microsoft.com/office/drawing/2014/main" id="{E89D2FCB-6319-E444-BB38-EC4CB20FFEEC}"/>
              </a:ext>
            </a:extLst>
          </p:cNvPr>
          <p:cNvGraphicFramePr>
            <a:graphicFrameLocks/>
          </p:cNvGraphicFramePr>
          <p:nvPr>
            <p:extLst>
              <p:ext uri="{D42A27DB-BD31-4B8C-83A1-F6EECF244321}">
                <p14:modId xmlns:p14="http://schemas.microsoft.com/office/powerpoint/2010/main" val="3052540607"/>
              </p:ext>
            </p:extLst>
          </p:nvPr>
        </p:nvGraphicFramePr>
        <p:xfrm>
          <a:off x="727075" y="1604963"/>
          <a:ext cx="10735057" cy="3566272"/>
        </p:xfrm>
        <a:graphic>
          <a:graphicData uri="http://schemas.openxmlformats.org/drawingml/2006/table">
            <a:tbl>
              <a:tblPr/>
              <a:tblGrid>
                <a:gridCol w="1994605">
                  <a:extLst>
                    <a:ext uri="{9D8B030D-6E8A-4147-A177-3AD203B41FA5}">
                      <a16:colId xmlns:a16="http://schemas.microsoft.com/office/drawing/2014/main" val="20000"/>
                    </a:ext>
                  </a:extLst>
                </a:gridCol>
                <a:gridCol w="1456742">
                  <a:extLst>
                    <a:ext uri="{9D8B030D-6E8A-4147-A177-3AD203B41FA5}">
                      <a16:colId xmlns:a16="http://schemas.microsoft.com/office/drawing/2014/main" val="20001"/>
                    </a:ext>
                  </a:extLst>
                </a:gridCol>
                <a:gridCol w="1456742">
                  <a:extLst>
                    <a:ext uri="{9D8B030D-6E8A-4147-A177-3AD203B41FA5}">
                      <a16:colId xmlns:a16="http://schemas.microsoft.com/office/drawing/2014/main" val="4152798493"/>
                    </a:ext>
                  </a:extLst>
                </a:gridCol>
                <a:gridCol w="1456742">
                  <a:extLst>
                    <a:ext uri="{9D8B030D-6E8A-4147-A177-3AD203B41FA5}">
                      <a16:colId xmlns:a16="http://schemas.microsoft.com/office/drawing/2014/main" val="20003"/>
                    </a:ext>
                  </a:extLst>
                </a:gridCol>
                <a:gridCol w="1456742">
                  <a:extLst>
                    <a:ext uri="{9D8B030D-6E8A-4147-A177-3AD203B41FA5}">
                      <a16:colId xmlns:a16="http://schemas.microsoft.com/office/drawing/2014/main" val="1602970944"/>
                    </a:ext>
                  </a:extLst>
                </a:gridCol>
                <a:gridCol w="1456742">
                  <a:extLst>
                    <a:ext uri="{9D8B030D-6E8A-4147-A177-3AD203B41FA5}">
                      <a16:colId xmlns:a16="http://schemas.microsoft.com/office/drawing/2014/main" val="3302905361"/>
                    </a:ext>
                  </a:extLst>
                </a:gridCol>
                <a:gridCol w="1456742">
                  <a:extLst>
                    <a:ext uri="{9D8B030D-6E8A-4147-A177-3AD203B41FA5}">
                      <a16:colId xmlns:a16="http://schemas.microsoft.com/office/drawing/2014/main" val="802476855"/>
                    </a:ext>
                  </a:extLst>
                </a:gridCol>
              </a:tblGrid>
              <a:tr h="147703">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PFS Outcomes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CDK4/6i &lt;6 Mo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CDK4/6i 6-12 Mo</a:t>
                      </a:r>
                      <a:endParaRPr kumimoji="0" lang="en-US" sz="16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CDK4/6i 12-18 Mo</a:t>
                      </a:r>
                      <a:endParaRPr kumimoji="0" lang="en-US" sz="16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extLst>
                  <a:ext uri="{0D108BD9-81ED-4DB2-BD59-A6C34878D82A}">
                    <a16:rowId xmlns:a16="http://schemas.microsoft.com/office/drawing/2014/main" val="4260027395"/>
                  </a:ext>
                </a:extLst>
              </a:tr>
              <a:tr h="258475">
                <a:tc v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20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Elacestrant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SoC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Elacestrant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52)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SoC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Elacestrant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52)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SoC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40)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extLst>
                  <a:ext uri="{0D108BD9-81ED-4DB2-BD59-A6C34878D82A}">
                    <a16:rowId xmlns:a16="http://schemas.microsoft.com/office/drawing/2014/main" val="10001"/>
                  </a:ext>
                </a:extLst>
              </a:tr>
              <a:tr h="147703">
                <a:tc>
                  <a:txBody>
                    <a:bodyPr/>
                    <a:lstStyle/>
                    <a:p>
                      <a:pPr marL="111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PFS, mo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3.55</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(1.87-9.43)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1.87</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(1.74-2.20)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1.91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(1.84-1.94)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1.87</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(1.81-2.14)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3.52</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(1.87-7.29)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1.84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(1.84-1.87)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67877621"/>
                  </a:ext>
                </a:extLst>
              </a:tr>
              <a:tr h="221304">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0.709 (0.347-1.405)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1.070 (0.638-1.814)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0.367 (0.204-0.654)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endParaRPr lang="en-US"/>
                    </a:p>
                  </a:txBody>
                  <a:tcPr/>
                </a:tc>
                <a:extLst>
                  <a:ext uri="{0D108BD9-81ED-4DB2-BD59-A6C34878D82A}">
                    <a16:rowId xmlns:a16="http://schemas.microsoft.com/office/drawing/2014/main" val="10002"/>
                  </a:ext>
                </a:extLst>
              </a:tr>
              <a:tr h="221304">
                <a:tc>
                  <a:txBody>
                    <a:bodyPr/>
                    <a:lstStyle/>
                    <a:p>
                      <a:pPr marL="111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6-mo PFS rate, %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34.54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(9.75-59.33)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19.52</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(4.21-34.83)</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14.91</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(3.12-26.70)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12.79</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(0.46-25.11)</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35.40</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(19.80-51.00)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12.83</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(0.09-25.56)</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7310198"/>
                  </a:ext>
                </a:extLst>
              </a:tr>
              <a:tr h="221304">
                <a:tc>
                  <a:txBody>
                    <a:bodyPr/>
                    <a:lstStyle/>
                    <a:p>
                      <a:pPr marL="111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12-mo PFS rate,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23.03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(0.00-47.78)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11.71</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(0.00-24.15)</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7.46</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(0.00-19.35)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NA</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24.78</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(8.07-41.49)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4.28</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(0.00-12.33)</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006132116"/>
                  </a:ext>
                </a:extLst>
              </a:tr>
              <a:tr h="221304">
                <a:tc>
                  <a:txBody>
                    <a:bodyPr/>
                    <a:lstStyle/>
                    <a:p>
                      <a:pPr marL="111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18-mo PFS rate, %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11.51</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(0.00-31.71)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11.7</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(0.00-24.15)</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7.46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(0.00-19.35)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NA</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18.59</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(2.22-34.95)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NA</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602138852"/>
                  </a:ext>
                </a:extLst>
              </a:tr>
            </a:tbl>
          </a:graphicData>
        </a:graphic>
      </p:graphicFrame>
      <p:sp>
        <p:nvSpPr>
          <p:cNvPr id="3" name="Text Box 11">
            <a:extLst>
              <a:ext uri="{FF2B5EF4-FFF2-40B4-BE49-F238E27FC236}">
                <a16:creationId xmlns:a16="http://schemas.microsoft.com/office/drawing/2014/main" id="{2D09BEFF-9FF0-E78C-E84A-42EE44B2F223}"/>
              </a:ext>
            </a:extLst>
          </p:cNvPr>
          <p:cNvSpPr txBox="1">
            <a:spLocks noChangeArrowheads="1"/>
          </p:cNvSpPr>
          <p:nvPr/>
        </p:nvSpPr>
        <p:spPr bwMode="auto">
          <a:xfrm>
            <a:off x="414339" y="637431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Bardia. SABCS 2022. Abstr GS3-01.</a:t>
            </a:r>
          </a:p>
        </p:txBody>
      </p:sp>
    </p:spTree>
    <p:extLst>
      <p:ext uri="{BB962C8B-B14F-4D97-AF65-F5344CB8AC3E}">
        <p14:creationId xmlns:p14="http://schemas.microsoft.com/office/powerpoint/2010/main" val="323822957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ltLang="en-US" dirty="0"/>
              <a:t>EMERALD: PFS by Duration (≥6, ≥12, and ≥18 Mo) of </a:t>
            </a:r>
            <a:br>
              <a:rPr lang="en-US" altLang="en-US" dirty="0"/>
            </a:br>
            <a:r>
              <a:rPr lang="en-US" altLang="en-US" dirty="0"/>
              <a:t>Prior CDK4/6i in Patients With </a:t>
            </a:r>
            <a:r>
              <a:rPr lang="en-US" altLang="en-US" i="1" dirty="0"/>
              <a:t>ESR1 </a:t>
            </a:r>
            <a:r>
              <a:rPr lang="en-US" altLang="en-US" dirty="0"/>
              <a:t>Mutation</a:t>
            </a:r>
            <a:endParaRPr lang="en-US" altLang="en-US" i="1" dirty="0"/>
          </a:p>
        </p:txBody>
      </p:sp>
      <p:graphicFrame>
        <p:nvGraphicFramePr>
          <p:cNvPr id="23" name="Group 3">
            <a:extLst>
              <a:ext uri="{FF2B5EF4-FFF2-40B4-BE49-F238E27FC236}">
                <a16:creationId xmlns:a16="http://schemas.microsoft.com/office/drawing/2014/main" id="{E89D2FCB-6319-E444-BB38-EC4CB20FFEEC}"/>
              </a:ext>
            </a:extLst>
          </p:cNvPr>
          <p:cNvGraphicFramePr>
            <a:graphicFrameLocks/>
          </p:cNvGraphicFramePr>
          <p:nvPr>
            <p:extLst>
              <p:ext uri="{D42A27DB-BD31-4B8C-83A1-F6EECF244321}">
                <p14:modId xmlns:p14="http://schemas.microsoft.com/office/powerpoint/2010/main" val="3282340431"/>
              </p:ext>
            </p:extLst>
          </p:nvPr>
        </p:nvGraphicFramePr>
        <p:xfrm>
          <a:off x="727076" y="1604963"/>
          <a:ext cx="10735056" cy="3566272"/>
        </p:xfrm>
        <a:graphic>
          <a:graphicData uri="http://schemas.openxmlformats.org/drawingml/2006/table">
            <a:tbl>
              <a:tblPr/>
              <a:tblGrid>
                <a:gridCol w="2071257">
                  <a:extLst>
                    <a:ext uri="{9D8B030D-6E8A-4147-A177-3AD203B41FA5}">
                      <a16:colId xmlns:a16="http://schemas.microsoft.com/office/drawing/2014/main" val="20000"/>
                    </a:ext>
                  </a:extLst>
                </a:gridCol>
                <a:gridCol w="1678200">
                  <a:extLst>
                    <a:ext uri="{9D8B030D-6E8A-4147-A177-3AD203B41FA5}">
                      <a16:colId xmlns:a16="http://schemas.microsoft.com/office/drawing/2014/main" val="20001"/>
                    </a:ext>
                  </a:extLst>
                </a:gridCol>
                <a:gridCol w="1327148">
                  <a:extLst>
                    <a:ext uri="{9D8B030D-6E8A-4147-A177-3AD203B41FA5}">
                      <a16:colId xmlns:a16="http://schemas.microsoft.com/office/drawing/2014/main" val="4152798493"/>
                    </a:ext>
                  </a:extLst>
                </a:gridCol>
                <a:gridCol w="1376809">
                  <a:extLst>
                    <a:ext uri="{9D8B030D-6E8A-4147-A177-3AD203B41FA5}">
                      <a16:colId xmlns:a16="http://schemas.microsoft.com/office/drawing/2014/main" val="20003"/>
                    </a:ext>
                  </a:extLst>
                </a:gridCol>
                <a:gridCol w="1427398">
                  <a:extLst>
                    <a:ext uri="{9D8B030D-6E8A-4147-A177-3AD203B41FA5}">
                      <a16:colId xmlns:a16="http://schemas.microsoft.com/office/drawing/2014/main" val="1602970944"/>
                    </a:ext>
                  </a:extLst>
                </a:gridCol>
                <a:gridCol w="1434925">
                  <a:extLst>
                    <a:ext uri="{9D8B030D-6E8A-4147-A177-3AD203B41FA5}">
                      <a16:colId xmlns:a16="http://schemas.microsoft.com/office/drawing/2014/main" val="3302905361"/>
                    </a:ext>
                  </a:extLst>
                </a:gridCol>
                <a:gridCol w="1419319">
                  <a:extLst>
                    <a:ext uri="{9D8B030D-6E8A-4147-A177-3AD203B41FA5}">
                      <a16:colId xmlns:a16="http://schemas.microsoft.com/office/drawing/2014/main" val="1233388733"/>
                    </a:ext>
                  </a:extLst>
                </a:gridCol>
              </a:tblGrid>
              <a:tr h="147703">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PFS Outcomes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CDK4/6i ≥6 Mo (92.3%)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CDK4/6i ≥12 Mo (71.6%)</a:t>
                      </a:r>
                      <a:endParaRPr kumimoji="0" lang="en-US" sz="16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CDK4/6i ≥18 Mo (50.0%)</a:t>
                      </a:r>
                      <a:endParaRPr kumimoji="0" lang="en-US" sz="16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extLst>
                  <a:ext uri="{0D108BD9-81ED-4DB2-BD59-A6C34878D82A}">
                    <a16:rowId xmlns:a16="http://schemas.microsoft.com/office/drawing/2014/main" val="4260027395"/>
                  </a:ext>
                </a:extLst>
              </a:tr>
              <a:tr h="258475">
                <a:tc v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20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Elacestrant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103)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SoC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102)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Elacestrant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SoC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Elacestrant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55)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SoC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extLst>
                  <a:ext uri="{0D108BD9-81ED-4DB2-BD59-A6C34878D82A}">
                    <a16:rowId xmlns:a16="http://schemas.microsoft.com/office/drawing/2014/main" val="10001"/>
                  </a:ext>
                </a:extLst>
              </a:tr>
              <a:tr h="147703">
                <a:tc>
                  <a:txBody>
                    <a:bodyPr/>
                    <a:lstStyle/>
                    <a:p>
                      <a:pPr marL="111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PFS, mo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4.14</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(2.20-7.79)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1.87</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(1.87-3.29)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8.61</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(4.14-10.84)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1.91</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(1.87-3.68)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8.61</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(5.45-16.89)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2.10</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(1.87-3.75)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67877621"/>
                  </a:ext>
                </a:extLst>
              </a:tr>
              <a:tr h="221304">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0.517 (0.361-0.738)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0.410 (0.262-0.634)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0.466 (0.270-0.791)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endParaRPr lang="en-US"/>
                    </a:p>
                  </a:txBody>
                  <a:tcPr/>
                </a:tc>
                <a:extLst>
                  <a:ext uri="{0D108BD9-81ED-4DB2-BD59-A6C34878D82A}">
                    <a16:rowId xmlns:a16="http://schemas.microsoft.com/office/drawing/2014/main" val="10002"/>
                  </a:ext>
                </a:extLst>
              </a:tr>
              <a:tr h="221304">
                <a:tc>
                  <a:txBody>
                    <a:bodyPr/>
                    <a:lstStyle/>
                    <a:p>
                      <a:pPr marL="111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6-mo PFS rate, %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42.43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(31.15-53.71)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19.15</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(9.95-28.35)</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55.81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(42.69-68.94)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22.66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(11.63-33.69)</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58.57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(43.02-74.12)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27.06</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(13.05-41.07)</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792727896"/>
                  </a:ext>
                </a:extLst>
              </a:tr>
              <a:tr h="221304">
                <a:tc>
                  <a:txBody>
                    <a:bodyPr/>
                    <a:lstStyle/>
                    <a:p>
                      <a:pPr marL="111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12-mo PFS rate,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26.02</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(15.12-36.92)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6.45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(0.00-13.65)</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35.81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(21.84-49.78)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8.39</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(0.00-17.66)</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35.79</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(19.54-52.05)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7.73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(0.00-20.20)</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089586390"/>
                  </a:ext>
                </a:extLst>
              </a:tr>
              <a:tr h="221304">
                <a:tc>
                  <a:txBody>
                    <a:bodyPr/>
                    <a:lstStyle/>
                    <a:p>
                      <a:pPr marL="111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18-mo PFS rate,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20.70</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(9.77-31.63)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0.00</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28.49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(14.08-42.89)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0.00</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30.68</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(13.94-47.42)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0.00</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307013118"/>
                  </a:ext>
                </a:extLst>
              </a:tr>
            </a:tbl>
          </a:graphicData>
        </a:graphic>
      </p:graphicFrame>
      <p:sp>
        <p:nvSpPr>
          <p:cNvPr id="3" name="Text Box 11">
            <a:extLst>
              <a:ext uri="{FF2B5EF4-FFF2-40B4-BE49-F238E27FC236}">
                <a16:creationId xmlns:a16="http://schemas.microsoft.com/office/drawing/2014/main" id="{2D09BEFF-9FF0-E78C-E84A-42EE44B2F223}"/>
              </a:ext>
            </a:extLst>
          </p:cNvPr>
          <p:cNvSpPr txBox="1">
            <a:spLocks noChangeArrowheads="1"/>
          </p:cNvSpPr>
          <p:nvPr/>
        </p:nvSpPr>
        <p:spPr bwMode="auto">
          <a:xfrm>
            <a:off x="414339" y="637431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Bardia. SABCS 2022. Abstr GS3-01.</a:t>
            </a:r>
          </a:p>
        </p:txBody>
      </p:sp>
    </p:spTree>
    <p:extLst>
      <p:ext uri="{BB962C8B-B14F-4D97-AF65-F5344CB8AC3E}">
        <p14:creationId xmlns:p14="http://schemas.microsoft.com/office/powerpoint/2010/main" val="3795561464"/>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a:xfrm>
            <a:off x="609759" y="238127"/>
            <a:ext cx="10872444" cy="1103313"/>
          </a:xfrm>
        </p:spPr>
        <p:txBody>
          <a:bodyPr/>
          <a:lstStyle/>
          <a:p>
            <a:r>
              <a:rPr lang="en-US" altLang="en-US" dirty="0"/>
              <a:t>EMERALD: PFS by Duration (&lt;6, 6-12, and 12-18 Mo) of Prior CDK4/6i in Patients With </a:t>
            </a:r>
            <a:r>
              <a:rPr lang="en-US" altLang="en-US" i="1" dirty="0"/>
              <a:t>ESR1</a:t>
            </a:r>
            <a:r>
              <a:rPr lang="en-US" altLang="en-US" dirty="0"/>
              <a:t> Mutation</a:t>
            </a:r>
          </a:p>
        </p:txBody>
      </p:sp>
      <p:graphicFrame>
        <p:nvGraphicFramePr>
          <p:cNvPr id="23" name="Group 3">
            <a:extLst>
              <a:ext uri="{FF2B5EF4-FFF2-40B4-BE49-F238E27FC236}">
                <a16:creationId xmlns:a16="http://schemas.microsoft.com/office/drawing/2014/main" id="{E89D2FCB-6319-E444-BB38-EC4CB20FFEEC}"/>
              </a:ext>
            </a:extLst>
          </p:cNvPr>
          <p:cNvGraphicFramePr>
            <a:graphicFrameLocks/>
          </p:cNvGraphicFramePr>
          <p:nvPr>
            <p:extLst>
              <p:ext uri="{D42A27DB-BD31-4B8C-83A1-F6EECF244321}">
                <p14:modId xmlns:p14="http://schemas.microsoft.com/office/powerpoint/2010/main" val="457079575"/>
              </p:ext>
            </p:extLst>
          </p:nvPr>
        </p:nvGraphicFramePr>
        <p:xfrm>
          <a:off x="727075" y="1604963"/>
          <a:ext cx="10735057" cy="3566272"/>
        </p:xfrm>
        <a:graphic>
          <a:graphicData uri="http://schemas.openxmlformats.org/drawingml/2006/table">
            <a:tbl>
              <a:tblPr/>
              <a:tblGrid>
                <a:gridCol w="1994605">
                  <a:extLst>
                    <a:ext uri="{9D8B030D-6E8A-4147-A177-3AD203B41FA5}">
                      <a16:colId xmlns:a16="http://schemas.microsoft.com/office/drawing/2014/main" val="20000"/>
                    </a:ext>
                  </a:extLst>
                </a:gridCol>
                <a:gridCol w="1456742">
                  <a:extLst>
                    <a:ext uri="{9D8B030D-6E8A-4147-A177-3AD203B41FA5}">
                      <a16:colId xmlns:a16="http://schemas.microsoft.com/office/drawing/2014/main" val="20001"/>
                    </a:ext>
                  </a:extLst>
                </a:gridCol>
                <a:gridCol w="1456742">
                  <a:extLst>
                    <a:ext uri="{9D8B030D-6E8A-4147-A177-3AD203B41FA5}">
                      <a16:colId xmlns:a16="http://schemas.microsoft.com/office/drawing/2014/main" val="4152798493"/>
                    </a:ext>
                  </a:extLst>
                </a:gridCol>
                <a:gridCol w="1456742">
                  <a:extLst>
                    <a:ext uri="{9D8B030D-6E8A-4147-A177-3AD203B41FA5}">
                      <a16:colId xmlns:a16="http://schemas.microsoft.com/office/drawing/2014/main" val="20003"/>
                    </a:ext>
                  </a:extLst>
                </a:gridCol>
                <a:gridCol w="1456742">
                  <a:extLst>
                    <a:ext uri="{9D8B030D-6E8A-4147-A177-3AD203B41FA5}">
                      <a16:colId xmlns:a16="http://schemas.microsoft.com/office/drawing/2014/main" val="1602970944"/>
                    </a:ext>
                  </a:extLst>
                </a:gridCol>
                <a:gridCol w="1456742">
                  <a:extLst>
                    <a:ext uri="{9D8B030D-6E8A-4147-A177-3AD203B41FA5}">
                      <a16:colId xmlns:a16="http://schemas.microsoft.com/office/drawing/2014/main" val="3302905361"/>
                    </a:ext>
                  </a:extLst>
                </a:gridCol>
                <a:gridCol w="1456742">
                  <a:extLst>
                    <a:ext uri="{9D8B030D-6E8A-4147-A177-3AD203B41FA5}">
                      <a16:colId xmlns:a16="http://schemas.microsoft.com/office/drawing/2014/main" val="802476855"/>
                    </a:ext>
                  </a:extLst>
                </a:gridCol>
              </a:tblGrid>
              <a:tr h="147703">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PFS Outcomes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CDK4/6i &lt;6 Mo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CDK4/6i 6-12 Mo</a:t>
                      </a:r>
                      <a:endParaRPr kumimoji="0" lang="en-US" sz="16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CDK4/6i 12-18 Mo</a:t>
                      </a:r>
                      <a:endParaRPr kumimoji="0" lang="en-US" sz="16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extLst>
                  <a:ext uri="{0D108BD9-81ED-4DB2-BD59-A6C34878D82A}">
                    <a16:rowId xmlns:a16="http://schemas.microsoft.com/office/drawing/2014/main" val="4260027395"/>
                  </a:ext>
                </a:extLst>
              </a:tr>
              <a:tr h="258475">
                <a:tc v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20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Elacestrant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SoC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Elacestrant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SoC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21)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Elacestrant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SoC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extLst>
                  <a:ext uri="{0D108BD9-81ED-4DB2-BD59-A6C34878D82A}">
                    <a16:rowId xmlns:a16="http://schemas.microsoft.com/office/drawing/2014/main" val="10001"/>
                  </a:ext>
                </a:extLst>
              </a:tr>
              <a:tr h="147703">
                <a:tc>
                  <a:txBody>
                    <a:bodyPr/>
                    <a:lstStyle/>
                    <a:p>
                      <a:pPr marL="111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PFS, mo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1.87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(1.64-NR)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1.87</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(1.68-5.55)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1.91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(1.87-2.79)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1.84</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(1.68-3.45)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5.49</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(1.94-NR)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1.84</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(1.84-1.94)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67877621"/>
                  </a:ext>
                </a:extLst>
              </a:tr>
              <a:tr h="221304">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1.565 (0.424-5.769)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1.122 (0.547-2.347)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0.302 (0.126-0.677)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endParaRPr lang="en-US"/>
                    </a:p>
                  </a:txBody>
                  <a:tcPr/>
                </a:tc>
                <a:extLst>
                  <a:ext uri="{0D108BD9-81ED-4DB2-BD59-A6C34878D82A}">
                    <a16:rowId xmlns:a16="http://schemas.microsoft.com/office/drawing/2014/main" val="10002"/>
                  </a:ext>
                </a:extLst>
              </a:tr>
              <a:tr h="221304">
                <a:tc>
                  <a:txBody>
                    <a:bodyPr/>
                    <a:lstStyle/>
                    <a:p>
                      <a:pPr marL="111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6-mo PFS rate, %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14.29</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(0.00-40.21)</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5.46</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(0.00-15.78)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7.22</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(0.00-20.35)</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49.32</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(25.11-73.53)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13.65</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(0.00-30.31)</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7310198"/>
                  </a:ext>
                </a:extLst>
              </a:tr>
              <a:tr h="221304">
                <a:tc>
                  <a:txBody>
                    <a:bodyPr/>
                    <a:lstStyle/>
                    <a:p>
                      <a:pPr marL="111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12-mo PFS rate,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36.99</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(9.28-64.70)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6.82</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(0.00-19.43)</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006132116"/>
                  </a:ext>
                </a:extLst>
              </a:tr>
              <a:tr h="221304">
                <a:tc>
                  <a:txBody>
                    <a:bodyPr/>
                    <a:lstStyle/>
                    <a:p>
                      <a:pPr marL="111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18-mo PFS rate, % </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24.66</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(0.00-51.69)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NA</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602138852"/>
                  </a:ext>
                </a:extLst>
              </a:tr>
            </a:tbl>
          </a:graphicData>
        </a:graphic>
      </p:graphicFrame>
      <p:sp>
        <p:nvSpPr>
          <p:cNvPr id="3" name="Text Box 11">
            <a:extLst>
              <a:ext uri="{FF2B5EF4-FFF2-40B4-BE49-F238E27FC236}">
                <a16:creationId xmlns:a16="http://schemas.microsoft.com/office/drawing/2014/main" id="{2D09BEFF-9FF0-E78C-E84A-42EE44B2F223}"/>
              </a:ext>
            </a:extLst>
          </p:cNvPr>
          <p:cNvSpPr txBox="1">
            <a:spLocks noChangeArrowheads="1"/>
          </p:cNvSpPr>
          <p:nvPr/>
        </p:nvSpPr>
        <p:spPr bwMode="auto">
          <a:xfrm>
            <a:off x="414339" y="637431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Bardia. SABCS 2022. Abstr GS3-01.</a:t>
            </a:r>
          </a:p>
        </p:txBody>
      </p:sp>
    </p:spTree>
    <p:extLst>
      <p:ext uri="{BB962C8B-B14F-4D97-AF65-F5344CB8AC3E}">
        <p14:creationId xmlns:p14="http://schemas.microsoft.com/office/powerpoint/2010/main" val="217967160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ltLang="en-US" dirty="0"/>
              <a:t>EMERALD: Safety</a:t>
            </a:r>
            <a:endParaRPr lang="en-US" altLang="en-US" i="1" dirty="0"/>
          </a:p>
        </p:txBody>
      </p:sp>
      <p:sp>
        <p:nvSpPr>
          <p:cNvPr id="4" name="Rectangle 3">
            <a:extLst>
              <a:ext uri="{FF2B5EF4-FFF2-40B4-BE49-F238E27FC236}">
                <a16:creationId xmlns:a16="http://schemas.microsoft.com/office/drawing/2014/main" id="{B3819F22-B8BA-D674-A54C-BAA8861C0780}"/>
              </a:ext>
            </a:extLst>
          </p:cNvPr>
          <p:cNvSpPr>
            <a:spLocks noGrp="1" noChangeArrowheads="1"/>
          </p:cNvSpPr>
          <p:nvPr>
            <p:ph idx="1"/>
          </p:nvPr>
        </p:nvSpPr>
        <p:spPr>
          <a:xfrm>
            <a:off x="604675" y="4297024"/>
            <a:ext cx="10877529" cy="1866708"/>
          </a:xfrm>
        </p:spPr>
        <p:txBody>
          <a:bodyPr/>
          <a:lstStyle/>
          <a:p>
            <a:pPr>
              <a:spcBef>
                <a:spcPts val="600"/>
              </a:spcBef>
              <a:spcAft>
                <a:spcPts val="0"/>
              </a:spcAft>
            </a:pPr>
            <a:r>
              <a:rPr lang="en-US" altLang="en-US" sz="2400" dirty="0"/>
              <a:t>3.4% of patients receiving elacestrant and 0.9% of patients receiving SoC discontinued treatment due to TRAE</a:t>
            </a:r>
          </a:p>
          <a:p>
            <a:pPr>
              <a:spcBef>
                <a:spcPts val="600"/>
              </a:spcBef>
              <a:spcAft>
                <a:spcPts val="0"/>
              </a:spcAft>
            </a:pPr>
            <a:r>
              <a:rPr lang="en-US" altLang="en-US" sz="2400" dirty="0"/>
              <a:t>Most AEs grade 1/2; no grade 4 or 5 TRAEs</a:t>
            </a:r>
          </a:p>
          <a:p>
            <a:pPr>
              <a:spcBef>
                <a:spcPts val="600"/>
              </a:spcBef>
              <a:spcAft>
                <a:spcPts val="0"/>
              </a:spcAft>
            </a:pPr>
            <a:r>
              <a:rPr lang="en-US" altLang="en-US" sz="2400" dirty="0"/>
              <a:t>No hematologic safety signals</a:t>
            </a:r>
          </a:p>
          <a:p>
            <a:pPr>
              <a:spcBef>
                <a:spcPts val="600"/>
              </a:spcBef>
              <a:spcAft>
                <a:spcPts val="0"/>
              </a:spcAft>
            </a:pPr>
            <a:r>
              <a:rPr lang="en-US" altLang="en-US" sz="2400" dirty="0"/>
              <a:t>No cases of sinus bradycardia</a:t>
            </a:r>
          </a:p>
        </p:txBody>
      </p:sp>
      <p:sp>
        <p:nvSpPr>
          <p:cNvPr id="3" name="Text Box 11">
            <a:extLst>
              <a:ext uri="{FF2B5EF4-FFF2-40B4-BE49-F238E27FC236}">
                <a16:creationId xmlns:a16="http://schemas.microsoft.com/office/drawing/2014/main" id="{2D09BEFF-9FF0-E78C-E84A-42EE44B2F223}"/>
              </a:ext>
            </a:extLst>
          </p:cNvPr>
          <p:cNvSpPr txBox="1">
            <a:spLocks noChangeArrowheads="1"/>
          </p:cNvSpPr>
          <p:nvPr/>
        </p:nvSpPr>
        <p:spPr bwMode="auto">
          <a:xfrm>
            <a:off x="414339" y="637431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Bardia. SABCS 2022. Abstr GS3-01.</a:t>
            </a:r>
          </a:p>
        </p:txBody>
      </p:sp>
      <p:graphicFrame>
        <p:nvGraphicFramePr>
          <p:cNvPr id="2" name="Group 3">
            <a:extLst>
              <a:ext uri="{FF2B5EF4-FFF2-40B4-BE49-F238E27FC236}">
                <a16:creationId xmlns:a16="http://schemas.microsoft.com/office/drawing/2014/main" id="{C6602A98-6BDF-F169-CD1B-F9B28B51DC7E}"/>
              </a:ext>
            </a:extLst>
          </p:cNvPr>
          <p:cNvGraphicFramePr>
            <a:graphicFrameLocks/>
          </p:cNvGraphicFramePr>
          <p:nvPr>
            <p:extLst>
              <p:ext uri="{D42A27DB-BD31-4B8C-83A1-F6EECF244321}">
                <p14:modId xmlns:p14="http://schemas.microsoft.com/office/powerpoint/2010/main" val="3053454342"/>
              </p:ext>
            </p:extLst>
          </p:nvPr>
        </p:nvGraphicFramePr>
        <p:xfrm>
          <a:off x="728471" y="1600855"/>
          <a:ext cx="10753731" cy="2590880"/>
        </p:xfrm>
        <a:graphic>
          <a:graphicData uri="http://schemas.openxmlformats.org/drawingml/2006/table">
            <a:tbl>
              <a:tblPr/>
              <a:tblGrid>
                <a:gridCol w="5522443">
                  <a:extLst>
                    <a:ext uri="{9D8B030D-6E8A-4147-A177-3AD203B41FA5}">
                      <a16:colId xmlns:a16="http://schemas.microsoft.com/office/drawing/2014/main" val="20000"/>
                    </a:ext>
                  </a:extLst>
                </a:gridCol>
                <a:gridCol w="2920939">
                  <a:extLst>
                    <a:ext uri="{9D8B030D-6E8A-4147-A177-3AD203B41FA5}">
                      <a16:colId xmlns:a16="http://schemas.microsoft.com/office/drawing/2014/main" val="20001"/>
                    </a:ext>
                  </a:extLst>
                </a:gridCol>
                <a:gridCol w="2310349">
                  <a:extLst>
                    <a:ext uri="{9D8B030D-6E8A-4147-A177-3AD203B41FA5}">
                      <a16:colId xmlns:a16="http://schemas.microsoft.com/office/drawing/2014/main" val="3908008862"/>
                    </a:ext>
                  </a:extLst>
                </a:gridCol>
              </a:tblGrid>
              <a:tr h="23882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2000" b="1" i="0" u="none" strike="noStrike" cap="none" normalizeH="0" baseline="0" dirty="0">
                          <a:ln>
                            <a:noFill/>
                          </a:ln>
                          <a:solidFill>
                            <a:schemeClr val="tx1"/>
                          </a:solidFill>
                          <a:effectLst/>
                          <a:latin typeface="Calibri" panose="020F0502020204030204" pitchFamily="34" charset="0"/>
                        </a:rPr>
                        <a:t>Safety Outcome,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Elacestrant </a:t>
                      </a:r>
                      <a:br>
                        <a:rPr kumimoji="0" lang="en-US" sz="2000" b="1" i="0" u="none" strike="noStrike" cap="none" normalizeH="0" baseline="0" dirty="0">
                          <a:ln>
                            <a:noFill/>
                          </a:ln>
                          <a:solidFill>
                            <a:schemeClr val="tx1"/>
                          </a:solidFill>
                          <a:effectLst/>
                          <a:latin typeface="Calibri" panose="020F0502020204030204" pitchFamily="34" charset="0"/>
                        </a:rPr>
                      </a:br>
                      <a:r>
                        <a:rPr kumimoji="0" lang="en-US" sz="2000" b="1" i="0" u="none" strike="noStrike" cap="none" normalizeH="0" baseline="0" dirty="0">
                          <a:ln>
                            <a:noFill/>
                          </a:ln>
                          <a:solidFill>
                            <a:schemeClr val="tx1"/>
                          </a:solidFill>
                          <a:effectLst/>
                          <a:latin typeface="Calibri" panose="020F0502020204030204" pitchFamily="34" charset="0"/>
                        </a:rPr>
                        <a:t>(n = 237)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SoC</a:t>
                      </a:r>
                      <a:br>
                        <a:rPr kumimoji="0" lang="en-US" sz="2000" b="1" i="0" u="none" strike="noStrike" cap="none" normalizeH="0" baseline="0" dirty="0">
                          <a:ln>
                            <a:noFill/>
                          </a:ln>
                          <a:solidFill>
                            <a:schemeClr val="tx1"/>
                          </a:solidFill>
                          <a:effectLst/>
                          <a:latin typeface="Calibri" panose="020F0502020204030204" pitchFamily="34" charset="0"/>
                        </a:rPr>
                      </a:br>
                      <a:r>
                        <a:rPr kumimoji="0" lang="en-US" sz="2000" b="1" i="0" u="none" strike="noStrike" cap="none" normalizeH="0" baseline="0" dirty="0">
                          <a:ln>
                            <a:noFill/>
                          </a:ln>
                          <a:solidFill>
                            <a:schemeClr val="tx1"/>
                          </a:solidFill>
                          <a:effectLst/>
                          <a:latin typeface="Calibri" panose="020F0502020204030204" pitchFamily="34" charset="0"/>
                        </a:rPr>
                        <a:t>(n = 230)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4260027395"/>
                  </a:ext>
                </a:extLst>
              </a:tr>
              <a:tr h="238829">
                <a:tc>
                  <a:txBody>
                    <a:bodyPr/>
                    <a:lstStyle/>
                    <a:p>
                      <a:pPr marL="111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2000" b="0" i="0" u="none" strike="noStrike" cap="none" normalizeH="0" baseline="0" dirty="0">
                          <a:ln>
                            <a:noFill/>
                          </a:ln>
                          <a:solidFill>
                            <a:schemeClr val="bg2">
                              <a:lumMod val="10000"/>
                            </a:schemeClr>
                          </a:solidFill>
                          <a:effectLst/>
                          <a:latin typeface="Calibri" panose="020F0502020204030204" pitchFamily="34" charset="0"/>
                        </a:rPr>
                        <a:t>Grade 3 nausea,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6 (2.5)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 (0.9)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096792516"/>
                  </a:ext>
                </a:extLst>
              </a:tr>
              <a:tr h="238829">
                <a:tc>
                  <a: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cap="none" normalizeH="0" baseline="0" dirty="0">
                          <a:ln>
                            <a:noFill/>
                          </a:ln>
                          <a:solidFill>
                            <a:schemeClr val="bg2">
                              <a:lumMod val="10000"/>
                            </a:schemeClr>
                          </a:solidFill>
                          <a:effectLst/>
                          <a:latin typeface="Calibri" panose="020F0502020204030204" pitchFamily="34" charset="0"/>
                        </a:rPr>
                        <a:t>Dose reduction due to nausea,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3 (1.3)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NA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291446601"/>
                  </a:ext>
                </a:extLst>
              </a:tr>
              <a:tr h="238829">
                <a:tc>
                  <a: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cap="none" normalizeH="0" baseline="0" dirty="0">
                          <a:ln>
                            <a:noFill/>
                          </a:ln>
                          <a:solidFill>
                            <a:schemeClr val="bg2">
                              <a:lumMod val="10000"/>
                            </a:schemeClr>
                          </a:solidFill>
                          <a:effectLst/>
                          <a:latin typeface="Calibri" panose="020F0502020204030204" pitchFamily="34" charset="0"/>
                        </a:rPr>
                        <a:t>Discontinuation due to nausea,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3 (1.3)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 (0)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117627140"/>
                  </a:ext>
                </a:extLst>
              </a:tr>
              <a:tr h="238829">
                <a:tc>
                  <a: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cap="none" normalizeH="0" baseline="0" dirty="0">
                          <a:ln>
                            <a:noFill/>
                          </a:ln>
                          <a:solidFill>
                            <a:schemeClr val="bg2">
                              <a:lumMod val="10000"/>
                            </a:schemeClr>
                          </a:solidFill>
                          <a:effectLst/>
                          <a:latin typeface="Calibri" panose="020F0502020204030204" pitchFamily="34" charset="0"/>
                        </a:rPr>
                        <a:t>Antiemetic use,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10.3 (AI)</a:t>
                      </a:r>
                      <a:br>
                        <a:rPr kumimoji="0" lang="en-US" sz="2000" b="0" i="0" u="none" strike="noStrike" cap="none" normalizeH="0" baseline="0" dirty="0">
                          <a:ln>
                            <a:noFill/>
                          </a:ln>
                          <a:solidFill>
                            <a:schemeClr val="bg2">
                              <a:lumMod val="10000"/>
                            </a:schemeClr>
                          </a:solidFill>
                          <a:effectLst/>
                          <a:latin typeface="Calibri" panose="020F0502020204030204" pitchFamily="34" charset="0"/>
                        </a:rPr>
                      </a:br>
                      <a:r>
                        <a:rPr kumimoji="0" lang="en-US" sz="2000" b="0" i="0" u="none" strike="noStrike" cap="none" normalizeH="0" baseline="0" dirty="0">
                          <a:ln>
                            <a:noFill/>
                          </a:ln>
                          <a:solidFill>
                            <a:schemeClr val="bg2">
                              <a:lumMod val="10000"/>
                            </a:schemeClr>
                          </a:solidFill>
                          <a:effectLst/>
                          <a:latin typeface="Calibri" panose="020F0502020204030204" pitchFamily="34" charset="0"/>
                        </a:rPr>
                        <a:t>1.3 (fulvestrant)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189165605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2">
            <a:extLst>
              <a:ext uri="{FF2B5EF4-FFF2-40B4-BE49-F238E27FC236}">
                <a16:creationId xmlns:a16="http://schemas.microsoft.com/office/drawing/2014/main" id="{6110A220-92F4-4770-96E4-EE8D0CE02C3E}"/>
              </a:ext>
            </a:extLst>
          </p:cNvPr>
          <p:cNvSpPr>
            <a:spLocks noGrp="1" noChangeArrowheads="1"/>
          </p:cNvSpPr>
          <p:nvPr>
            <p:ph type="title"/>
          </p:nvPr>
        </p:nvSpPr>
        <p:spPr/>
        <p:txBody>
          <a:bodyPr/>
          <a:lstStyle/>
          <a:p>
            <a:pPr eaLnBrk="1" hangingPunct="1"/>
            <a:r>
              <a:rPr lang="en-US" altLang="en-US" dirty="0"/>
              <a:t>SERENA-2: Phase II Trial of Camizestrant vs Fulvestrant in Postmenopausal Patients With ER+/HER2- Adv BC</a:t>
            </a:r>
          </a:p>
        </p:txBody>
      </p:sp>
      <p:sp>
        <p:nvSpPr>
          <p:cNvPr id="20484" name="Text Box 23">
            <a:extLst>
              <a:ext uri="{FF2B5EF4-FFF2-40B4-BE49-F238E27FC236}">
                <a16:creationId xmlns:a16="http://schemas.microsoft.com/office/drawing/2014/main" id="{64FE162B-3EC3-45F7-BE70-11BF0B9D4D72}"/>
              </a:ext>
            </a:extLst>
          </p:cNvPr>
          <p:cNvSpPr txBox="1">
            <a:spLocks noChangeArrowheads="1"/>
          </p:cNvSpPr>
          <p:nvPr/>
        </p:nvSpPr>
        <p:spPr bwMode="auto">
          <a:xfrm>
            <a:off x="1576844" y="2331983"/>
            <a:ext cx="4102840" cy="2585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Postmenopausal women with ER+/HER2- advanced breast cancer who are candidates for fulvestrant monotherapy; measurable and nonmeasurable disease; recurrence/progression on ≥1 line of ET; ≤1 line of ET or chemotherapy; </a:t>
            </a:r>
            <a:b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without prior fulvestrant or oral SERD </a:t>
            </a:r>
            <a:b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 advanced setting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240)</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 name="Rectangle 24">
            <a:extLst>
              <a:ext uri="{FF2B5EF4-FFF2-40B4-BE49-F238E27FC236}">
                <a16:creationId xmlns:a16="http://schemas.microsoft.com/office/drawing/2014/main" id="{51AF4565-EC2F-431E-A6C1-EF15E2D4E45B}"/>
              </a:ext>
            </a:extLst>
          </p:cNvPr>
          <p:cNvSpPr>
            <a:spLocks noChangeArrowheads="1"/>
          </p:cNvSpPr>
          <p:nvPr/>
        </p:nvSpPr>
        <p:spPr bwMode="auto">
          <a:xfrm>
            <a:off x="6654408" y="2453583"/>
            <a:ext cx="3790950" cy="703263"/>
          </a:xfrm>
          <a:prstGeom prst="rect">
            <a:avLst/>
          </a:prstGeom>
          <a:solidFill>
            <a:schemeClr val="accent2"/>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Camizestrant 75 mg </a:t>
            </a: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PO QD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(n = 74)</a:t>
            </a:r>
          </a:p>
        </p:txBody>
      </p:sp>
      <p:sp>
        <p:nvSpPr>
          <p:cNvPr id="17413" name="Rectangle 25">
            <a:extLst>
              <a:ext uri="{FF2B5EF4-FFF2-40B4-BE49-F238E27FC236}">
                <a16:creationId xmlns:a16="http://schemas.microsoft.com/office/drawing/2014/main" id="{FD07461B-B65E-49D9-8F9A-419AF61467E9}"/>
              </a:ext>
            </a:extLst>
          </p:cNvPr>
          <p:cNvSpPr>
            <a:spLocks noChangeArrowheads="1"/>
          </p:cNvSpPr>
          <p:nvPr/>
        </p:nvSpPr>
        <p:spPr bwMode="auto">
          <a:xfrm>
            <a:off x="6654408" y="4293450"/>
            <a:ext cx="3790950" cy="703263"/>
          </a:xfrm>
          <a:prstGeom prst="rect">
            <a:avLst/>
          </a:prstGeom>
          <a:solidFill>
            <a:schemeClr val="accent3"/>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Fulvestrant 500 mg </a:t>
            </a: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IM</a:t>
            </a: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 </a:t>
            </a: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Q28</a:t>
            </a:r>
            <a:r>
              <a:rPr kumimoji="0" lang="en-US" sz="18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charset="0"/>
              </a:rPr>
              <a:t>†</a:t>
            </a: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73)</a:t>
            </a:r>
          </a:p>
        </p:txBody>
      </p:sp>
      <p:sp>
        <p:nvSpPr>
          <p:cNvPr id="20487" name="Line 26">
            <a:extLst>
              <a:ext uri="{FF2B5EF4-FFF2-40B4-BE49-F238E27FC236}">
                <a16:creationId xmlns:a16="http://schemas.microsoft.com/office/drawing/2014/main" id="{9555F710-4B64-46BC-971C-7B76A8CFDC37}"/>
              </a:ext>
            </a:extLst>
          </p:cNvPr>
          <p:cNvSpPr>
            <a:spLocks noChangeShapeType="1"/>
          </p:cNvSpPr>
          <p:nvPr/>
        </p:nvSpPr>
        <p:spPr bwMode="auto">
          <a:xfrm>
            <a:off x="5760646" y="4171212"/>
            <a:ext cx="812800" cy="45720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0488" name="Line 27">
            <a:extLst>
              <a:ext uri="{FF2B5EF4-FFF2-40B4-BE49-F238E27FC236}">
                <a16:creationId xmlns:a16="http://schemas.microsoft.com/office/drawing/2014/main" id="{893A8A7E-5AD0-4FDC-A595-497C4C9E50BC}"/>
              </a:ext>
            </a:extLst>
          </p:cNvPr>
          <p:cNvSpPr>
            <a:spLocks noChangeShapeType="1"/>
          </p:cNvSpPr>
          <p:nvPr/>
        </p:nvSpPr>
        <p:spPr bwMode="auto">
          <a:xfrm flipV="1">
            <a:off x="5760646" y="2785324"/>
            <a:ext cx="812800" cy="46990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 name="Rectangle 28">
            <a:extLst>
              <a:ext uri="{FF2B5EF4-FFF2-40B4-BE49-F238E27FC236}">
                <a16:creationId xmlns:a16="http://schemas.microsoft.com/office/drawing/2014/main" id="{B1BF5E26-AA5D-4854-9D56-E590AB6C873E}"/>
              </a:ext>
            </a:extLst>
          </p:cNvPr>
          <p:cNvSpPr>
            <a:spLocks noChangeArrowheads="1"/>
          </p:cNvSpPr>
          <p:nvPr/>
        </p:nvSpPr>
        <p:spPr bwMode="auto">
          <a:xfrm>
            <a:off x="6654408" y="3373517"/>
            <a:ext cx="3790950" cy="703262"/>
          </a:xfrm>
          <a:prstGeom prst="rect">
            <a:avLst/>
          </a:prstGeom>
          <a:solidFill>
            <a:schemeClr val="accent1"/>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Camizestrant 150 mg </a:t>
            </a: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PO QD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73)</a:t>
            </a:r>
          </a:p>
        </p:txBody>
      </p:sp>
      <p:sp>
        <p:nvSpPr>
          <p:cNvPr id="20494" name="Line 33">
            <a:extLst>
              <a:ext uri="{FF2B5EF4-FFF2-40B4-BE49-F238E27FC236}">
                <a16:creationId xmlns:a16="http://schemas.microsoft.com/office/drawing/2014/main" id="{5C9F2226-A200-4132-9525-3EE0F543DF4E}"/>
              </a:ext>
            </a:extLst>
          </p:cNvPr>
          <p:cNvSpPr>
            <a:spLocks noChangeShapeType="1"/>
          </p:cNvSpPr>
          <p:nvPr/>
        </p:nvSpPr>
        <p:spPr bwMode="auto">
          <a:xfrm>
            <a:off x="5722546" y="3709249"/>
            <a:ext cx="849312"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 name="Text Box 15">
            <a:extLst>
              <a:ext uri="{FF2B5EF4-FFF2-40B4-BE49-F238E27FC236}">
                <a16:creationId xmlns:a16="http://schemas.microsoft.com/office/drawing/2014/main" id="{59EF3654-7906-D710-C1A8-BE0464D1AFF1}"/>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Oliveira. SABCS 2022. Abstr GS3-02.</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Line 27">
            <a:extLst>
              <a:ext uri="{FF2B5EF4-FFF2-40B4-BE49-F238E27FC236}">
                <a16:creationId xmlns:a16="http://schemas.microsoft.com/office/drawing/2014/main" id="{3B0D1A0D-BF96-7999-F905-1114FA6AFB0B}"/>
              </a:ext>
            </a:extLst>
          </p:cNvPr>
          <p:cNvSpPr>
            <a:spLocks noChangeShapeType="1"/>
          </p:cNvSpPr>
          <p:nvPr/>
        </p:nvSpPr>
        <p:spPr bwMode="auto">
          <a:xfrm flipV="1">
            <a:off x="5679684" y="2107036"/>
            <a:ext cx="812800" cy="733126"/>
          </a:xfrm>
          <a:prstGeom prst="line">
            <a:avLst/>
          </a:prstGeom>
          <a:noFill/>
          <a:ln w="28575">
            <a:solidFill>
              <a:schemeClr val="bg1"/>
            </a:solidFill>
            <a:prstDash val="sysDot"/>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 name="Rectangle 24">
            <a:extLst>
              <a:ext uri="{FF2B5EF4-FFF2-40B4-BE49-F238E27FC236}">
                <a16:creationId xmlns:a16="http://schemas.microsoft.com/office/drawing/2014/main" id="{A039A64B-86BF-4766-5A17-F78165BD6966}"/>
              </a:ext>
            </a:extLst>
          </p:cNvPr>
          <p:cNvSpPr>
            <a:spLocks noChangeArrowheads="1"/>
          </p:cNvSpPr>
          <p:nvPr/>
        </p:nvSpPr>
        <p:spPr bwMode="auto">
          <a:xfrm>
            <a:off x="6654408" y="1533649"/>
            <a:ext cx="3790949" cy="703263"/>
          </a:xfrm>
          <a:prstGeom prst="rect">
            <a:avLst/>
          </a:prstGeom>
          <a:solidFill>
            <a:schemeClr val="accent2">
              <a:lumMod val="60000"/>
              <a:lumOff val="40000"/>
            </a:schemeClr>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charset="0"/>
              </a:rPr>
              <a:t>Camizestrant 300 mg </a:t>
            </a: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charset="0"/>
              </a:rPr>
              <a:t>PO QD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charset="0"/>
              </a:rPr>
              <a:t>(n = 20) (stopped early*)</a:t>
            </a:r>
          </a:p>
        </p:txBody>
      </p:sp>
      <p:sp>
        <p:nvSpPr>
          <p:cNvPr id="8" name="Text Box 23">
            <a:extLst>
              <a:ext uri="{FF2B5EF4-FFF2-40B4-BE49-F238E27FC236}">
                <a16:creationId xmlns:a16="http://schemas.microsoft.com/office/drawing/2014/main" id="{31249261-63BC-79B5-7844-3F8C08BCFAAF}"/>
              </a:ext>
            </a:extLst>
          </p:cNvPr>
          <p:cNvSpPr txBox="1">
            <a:spLocks noChangeArrowheads="1"/>
          </p:cNvSpPr>
          <p:nvPr/>
        </p:nvSpPr>
        <p:spPr bwMode="auto">
          <a:xfrm>
            <a:off x="4855184" y="1506740"/>
            <a:ext cx="181092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Prior CDK4/6i, lung/liver metastases</a:t>
            </a:r>
            <a:endPar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10" name="Straight Arrow Connector 9">
            <a:extLst>
              <a:ext uri="{FF2B5EF4-FFF2-40B4-BE49-F238E27FC236}">
                <a16:creationId xmlns:a16="http://schemas.microsoft.com/office/drawing/2014/main" id="{FCEFDA87-0FBD-086A-8FDD-CCBD8BFCA3C9}"/>
              </a:ext>
            </a:extLst>
          </p:cNvPr>
          <p:cNvCxnSpPr>
            <a:cxnSpLocks/>
          </p:cNvCxnSpPr>
          <p:nvPr/>
        </p:nvCxnSpPr>
        <p:spPr bwMode="auto">
          <a:xfrm>
            <a:off x="5910943" y="2027185"/>
            <a:ext cx="0" cy="419453"/>
          </a:xfrm>
          <a:prstGeom prst="straightConnector1">
            <a:avLst/>
          </a:prstGeom>
          <a:noFill/>
          <a:ln w="28575" cap="flat" cmpd="sng" algn="ctr">
            <a:solidFill>
              <a:schemeClr val="bg1"/>
            </a:solidFill>
            <a:prstDash val="solid"/>
            <a:round/>
            <a:headEnd type="none" w="med" len="med"/>
            <a:tailEnd type="triangle"/>
          </a:ln>
          <a:effectLst/>
        </p:spPr>
      </p:cxnSp>
      <p:sp>
        <p:nvSpPr>
          <p:cNvPr id="13" name="TextBox 12">
            <a:extLst>
              <a:ext uri="{FF2B5EF4-FFF2-40B4-BE49-F238E27FC236}">
                <a16:creationId xmlns:a16="http://schemas.microsoft.com/office/drawing/2014/main" id="{07646088-3BAC-B0C7-BA57-5DB5D1629DA4}"/>
              </a:ext>
            </a:extLst>
          </p:cNvPr>
          <p:cNvSpPr txBox="1"/>
          <p:nvPr/>
        </p:nvSpPr>
        <p:spPr bwMode="auto">
          <a:xfrm>
            <a:off x="6571858" y="4966547"/>
            <a:ext cx="424959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IN"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*CSP v5 amendment: 16Dec20. </a:t>
            </a:r>
            <a:r>
              <a:rPr kumimoji="0" lang="en-IN"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IN"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 cycle 1, fulvestrant given on D1, 15, 29, then Q28 for additional cycles.</a:t>
            </a:r>
          </a:p>
        </p:txBody>
      </p:sp>
      <p:sp>
        <p:nvSpPr>
          <p:cNvPr id="14" name="TextBox 13">
            <a:extLst>
              <a:ext uri="{FF2B5EF4-FFF2-40B4-BE49-F238E27FC236}">
                <a16:creationId xmlns:a16="http://schemas.microsoft.com/office/drawing/2014/main" id="{A8030742-FF2E-CEC7-BE25-8D2BB9202FE1}"/>
              </a:ext>
            </a:extLst>
          </p:cNvPr>
          <p:cNvSpPr txBox="1"/>
          <p:nvPr/>
        </p:nvSpPr>
        <p:spPr bwMode="auto">
          <a:xfrm>
            <a:off x="604673" y="5148750"/>
            <a:ext cx="10877529" cy="11439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342900" marR="0" lvl="0" indent="-342900" algn="l" defTabSz="914400" rtl="0" eaLnBrk="0" fontAlgn="base" latinLnBrk="0" hangingPunct="0">
              <a:lnSpc>
                <a:spcPct val="100000"/>
              </a:lnSpc>
              <a:spcBef>
                <a:spcPts val="500"/>
              </a:spcBef>
              <a:spcAft>
                <a:spcPct val="0"/>
              </a:spcAft>
              <a:buClrTx/>
              <a:buSzTx/>
              <a:buFont typeface="Wingdings" panose="05000000000000000000" pitchFamily="2" charset="2"/>
              <a:buChar char="§"/>
              <a:tabLst/>
              <a:defRPr/>
            </a:pPr>
            <a:r>
              <a:rPr kumimoji="0" lang="en-IN"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Primary endpoint: </a:t>
            </a:r>
            <a:r>
              <a:rPr kumimoji="0" lang="en-IN"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investigator-assessed PFS </a:t>
            </a:r>
          </a:p>
          <a:p>
            <a:pPr marL="342900" marR="0" lvl="0" indent="-342900" algn="l" defTabSz="914400" rtl="0" eaLnBrk="0" fontAlgn="base" latinLnBrk="0" hangingPunct="0">
              <a:lnSpc>
                <a:spcPct val="100000"/>
              </a:lnSpc>
              <a:spcBef>
                <a:spcPts val="500"/>
              </a:spcBef>
              <a:spcAft>
                <a:spcPct val="0"/>
              </a:spcAft>
              <a:buClrTx/>
              <a:buSzTx/>
              <a:buFont typeface="Wingdings" panose="05000000000000000000" pitchFamily="2" charset="2"/>
              <a:buChar char="§"/>
              <a:tabLst/>
              <a:defRPr/>
            </a:pPr>
            <a:r>
              <a:rPr kumimoji="0" lang="en-IN"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Secondary endpoints: </a:t>
            </a:r>
            <a:r>
              <a:rPr kumimoji="0" lang="en-IN"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CBR24, ORR, OS, safety</a:t>
            </a:r>
          </a:p>
          <a:p>
            <a:pPr marL="342900" marR="0" lvl="0" indent="-342900" algn="l" defTabSz="914400" rtl="0" eaLnBrk="0" fontAlgn="base" latinLnBrk="0" hangingPunct="0">
              <a:lnSpc>
                <a:spcPct val="100000"/>
              </a:lnSpc>
              <a:spcBef>
                <a:spcPts val="500"/>
              </a:spcBef>
              <a:spcAft>
                <a:spcPct val="0"/>
              </a:spcAft>
              <a:buClrTx/>
              <a:buSzTx/>
              <a:buFont typeface="Wingdings" panose="05000000000000000000" pitchFamily="2" charset="2"/>
              <a:buChar char="§"/>
              <a:tabLst/>
              <a:defRPr/>
            </a:pPr>
            <a:r>
              <a:rPr kumimoji="0" lang="en-IN"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Translational endpoints: </a:t>
            </a:r>
            <a:r>
              <a:rPr kumimoji="0" lang="en-IN"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serial analysis of ctDNA, including </a:t>
            </a:r>
            <a:r>
              <a:rPr kumimoji="0" lang="en-IN" sz="20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ESR1</a:t>
            </a:r>
            <a:r>
              <a:rPr kumimoji="0" lang="en-IN"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mutations, and serial CTC analysis </a:t>
            </a:r>
          </a:p>
        </p:txBody>
      </p:sp>
    </p:spTree>
    <p:extLst>
      <p:ext uri="{BB962C8B-B14F-4D97-AF65-F5344CB8AC3E}">
        <p14:creationId xmlns:p14="http://schemas.microsoft.com/office/powerpoint/2010/main" val="320360862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E911B4-147E-4EA1-A645-F67FB12FC398}"/>
              </a:ext>
            </a:extLst>
          </p:cNvPr>
          <p:cNvSpPr>
            <a:spLocks noGrp="1"/>
          </p:cNvSpPr>
          <p:nvPr>
            <p:ph type="title"/>
          </p:nvPr>
        </p:nvSpPr>
        <p:spPr/>
        <p:txBody>
          <a:bodyPr/>
          <a:lstStyle/>
          <a:p>
            <a:r>
              <a:rPr lang="en-US" dirty="0"/>
              <a:t>SERENA-2: Baseline Patient Characteristics</a:t>
            </a:r>
          </a:p>
        </p:txBody>
      </p:sp>
      <p:graphicFrame>
        <p:nvGraphicFramePr>
          <p:cNvPr id="25" name="Group 3">
            <a:extLst>
              <a:ext uri="{FF2B5EF4-FFF2-40B4-BE49-F238E27FC236}">
                <a16:creationId xmlns:a16="http://schemas.microsoft.com/office/drawing/2014/main" id="{57547383-6035-4D02-BFE3-1178B7608530}"/>
              </a:ext>
            </a:extLst>
          </p:cNvPr>
          <p:cNvGraphicFramePr>
            <a:graphicFrameLocks/>
          </p:cNvGraphicFramePr>
          <p:nvPr>
            <p:extLst>
              <p:ext uri="{D42A27DB-BD31-4B8C-83A1-F6EECF244321}">
                <p14:modId xmlns:p14="http://schemas.microsoft.com/office/powerpoint/2010/main" val="3860399701"/>
              </p:ext>
            </p:extLst>
          </p:nvPr>
        </p:nvGraphicFramePr>
        <p:xfrm>
          <a:off x="709797" y="1389466"/>
          <a:ext cx="5301339" cy="4236864"/>
        </p:xfrm>
        <a:graphic>
          <a:graphicData uri="http://schemas.openxmlformats.org/drawingml/2006/table">
            <a:tbl>
              <a:tblPr/>
              <a:tblGrid>
                <a:gridCol w="1579259">
                  <a:extLst>
                    <a:ext uri="{9D8B030D-6E8A-4147-A177-3AD203B41FA5}">
                      <a16:colId xmlns:a16="http://schemas.microsoft.com/office/drawing/2014/main" val="20000"/>
                    </a:ext>
                  </a:extLst>
                </a:gridCol>
                <a:gridCol w="1219200">
                  <a:extLst>
                    <a:ext uri="{9D8B030D-6E8A-4147-A177-3AD203B41FA5}">
                      <a16:colId xmlns:a16="http://schemas.microsoft.com/office/drawing/2014/main" val="20001"/>
                    </a:ext>
                  </a:extLst>
                </a:gridCol>
                <a:gridCol w="1316182">
                  <a:extLst>
                    <a:ext uri="{9D8B030D-6E8A-4147-A177-3AD203B41FA5}">
                      <a16:colId xmlns:a16="http://schemas.microsoft.com/office/drawing/2014/main" val="20002"/>
                    </a:ext>
                  </a:extLst>
                </a:gridCol>
                <a:gridCol w="1186698">
                  <a:extLst>
                    <a:ext uri="{9D8B030D-6E8A-4147-A177-3AD203B41FA5}">
                      <a16:colId xmlns:a16="http://schemas.microsoft.com/office/drawing/2014/main" val="3746501073"/>
                    </a:ext>
                  </a:extLst>
                </a:gridCol>
              </a:tblGrid>
              <a:tr h="66422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Camizestrant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75 mg</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74)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Camizestrant 150 mg</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 (n = 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Fulvestrant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500 mg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47049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61.0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60.0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(42-84)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60.0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7676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White race,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89.0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27676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PgR+,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79.5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7676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ECOG PS 0,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62.2</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57.5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58.9</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299408640"/>
                  </a:ext>
                </a:extLst>
              </a:tr>
              <a:tr h="47049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Lung/liver metastasis,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106016285"/>
                  </a:ext>
                </a:extLst>
              </a:tr>
              <a:tr h="470497">
                <a:tc>
                  <a:txBody>
                    <a:bodyPr/>
                    <a:lstStyle/>
                    <a:p>
                      <a:pPr marL="285750" marR="0" lvl="0" indent="-172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Liver metastasis,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720517413"/>
                  </a:ext>
                </a:extLst>
              </a:tr>
              <a:tr h="47049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Bone-only disease,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14.9</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17.8</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3673631"/>
                  </a:ext>
                </a:extLst>
              </a:tr>
              <a:tr h="47049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1" u="none" strike="noStrike" cap="none" normalizeH="0" baseline="0" dirty="0">
                          <a:ln>
                            <a:noFill/>
                          </a:ln>
                          <a:solidFill>
                            <a:schemeClr val="bg2">
                              <a:lumMod val="10000"/>
                            </a:schemeClr>
                          </a:solidFill>
                          <a:effectLst/>
                          <a:latin typeface="Calibri" panose="020F0502020204030204" pitchFamily="34" charset="0"/>
                        </a:rPr>
                        <a:t>ESR1</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mutation detectable, %</a:t>
                      </a:r>
                      <a:endParaRPr kumimoji="0" lang="en-US" sz="1400" b="0" i="1"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916468197"/>
                  </a:ext>
                </a:extLst>
              </a:tr>
            </a:tbl>
          </a:graphicData>
        </a:graphic>
      </p:graphicFrame>
      <p:sp>
        <p:nvSpPr>
          <p:cNvPr id="5" name="Text Box 15">
            <a:extLst>
              <a:ext uri="{FF2B5EF4-FFF2-40B4-BE49-F238E27FC236}">
                <a16:creationId xmlns:a16="http://schemas.microsoft.com/office/drawing/2014/main" id="{459762C3-22A4-E999-A090-B3045B8FA721}"/>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Oliveira. SABCS 2022. Abstr GS3-02.</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8" name="Group 3">
            <a:extLst>
              <a:ext uri="{FF2B5EF4-FFF2-40B4-BE49-F238E27FC236}">
                <a16:creationId xmlns:a16="http://schemas.microsoft.com/office/drawing/2014/main" id="{5B9EDCF6-B519-C1AF-4892-29F8CCF55C5C}"/>
              </a:ext>
            </a:extLst>
          </p:cNvPr>
          <p:cNvGraphicFramePr>
            <a:graphicFrameLocks/>
          </p:cNvGraphicFramePr>
          <p:nvPr>
            <p:extLst>
              <p:ext uri="{D42A27DB-BD31-4B8C-83A1-F6EECF244321}">
                <p14:modId xmlns:p14="http://schemas.microsoft.com/office/powerpoint/2010/main" val="1044029710"/>
              </p:ext>
            </p:extLst>
          </p:nvPr>
        </p:nvGraphicFramePr>
        <p:xfrm>
          <a:off x="6134101" y="1389466"/>
          <a:ext cx="5372101" cy="4694032"/>
        </p:xfrm>
        <a:graphic>
          <a:graphicData uri="http://schemas.openxmlformats.org/drawingml/2006/table">
            <a:tbl>
              <a:tblPr/>
              <a:tblGrid>
                <a:gridCol w="1936012">
                  <a:extLst>
                    <a:ext uri="{9D8B030D-6E8A-4147-A177-3AD203B41FA5}">
                      <a16:colId xmlns:a16="http://schemas.microsoft.com/office/drawing/2014/main" val="20000"/>
                    </a:ext>
                  </a:extLst>
                </a:gridCol>
                <a:gridCol w="1145363">
                  <a:extLst>
                    <a:ext uri="{9D8B030D-6E8A-4147-A177-3AD203B41FA5}">
                      <a16:colId xmlns:a16="http://schemas.microsoft.com/office/drawing/2014/main" val="20001"/>
                    </a:ext>
                  </a:extLst>
                </a:gridCol>
                <a:gridCol w="1145363">
                  <a:extLst>
                    <a:ext uri="{9D8B030D-6E8A-4147-A177-3AD203B41FA5}">
                      <a16:colId xmlns:a16="http://schemas.microsoft.com/office/drawing/2014/main" val="20002"/>
                    </a:ext>
                  </a:extLst>
                </a:gridCol>
                <a:gridCol w="1145363">
                  <a:extLst>
                    <a:ext uri="{9D8B030D-6E8A-4147-A177-3AD203B41FA5}">
                      <a16:colId xmlns:a16="http://schemas.microsoft.com/office/drawing/2014/main" val="3746501073"/>
                    </a:ext>
                  </a:extLst>
                </a:gridCol>
              </a:tblGrid>
              <a:tr h="72478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Camizestrant 75 mg</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74)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Camizestrant 150 mg</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 (n = 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Fulvestrant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500 mg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3020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CT adjuvant,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54.1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52.1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3020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CT in ABC,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708445611"/>
                  </a:ext>
                </a:extLst>
              </a:tr>
              <a:tr h="1147560">
                <a:tc>
                  <a:txBody>
                    <a:bodyPr/>
                    <a:lstStyle/>
                    <a:p>
                      <a:pPr marL="0" marR="0" lvl="0" indent="0" algn="l" defTabSz="914400" rtl="0" eaLnBrk="1" fontAlgn="base" latinLnBrk="0" hangingPunct="1">
                        <a:lnSpc>
                          <a:spcPct val="100000"/>
                        </a:lnSpc>
                        <a:spcBef>
                          <a:spcPct val="0"/>
                        </a:spcBef>
                        <a:spcAft>
                          <a:spcPct val="0"/>
                        </a:spcAft>
                        <a:buClr>
                          <a:srgbClr val="000000"/>
                        </a:buClr>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Overall lines ET,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76.7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51339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Adjuvant ET,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AI/SERM,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66.2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40.5/32.4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71.2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35.6/45.2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31.5/43.8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72478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Lines of ET in ABC,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0/1</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AI/SERM</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37.8/62.2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55.4/6.8</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28.8/71.2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67.1/2.7</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26.0/74.0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67.1/6.8</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299408640"/>
                  </a:ext>
                </a:extLst>
              </a:tr>
              <a:tr h="93617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Prior CDK4/6i,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Palbociclib</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Ribociclib</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Abemaciclib</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21.6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23.0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31.5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106016285"/>
                  </a:ext>
                </a:extLst>
              </a:tr>
            </a:tbl>
          </a:graphicData>
        </a:graphic>
      </p:graphicFrame>
      <p:sp>
        <p:nvSpPr>
          <p:cNvPr id="4" name="TextBox 3">
            <a:extLst>
              <a:ext uri="{FF2B5EF4-FFF2-40B4-BE49-F238E27FC236}">
                <a16:creationId xmlns:a16="http://schemas.microsoft.com/office/drawing/2014/main" id="{405AB9F6-5BB2-617A-FF98-0BFD86418562}"/>
              </a:ext>
            </a:extLst>
          </p:cNvPr>
          <p:cNvSpPr txBox="1"/>
          <p:nvPr/>
        </p:nvSpPr>
        <p:spPr bwMode="auto">
          <a:xfrm>
            <a:off x="609759" y="5959207"/>
            <a:ext cx="382396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*Missing or not specified in 3 patients</a:t>
            </a:r>
          </a:p>
        </p:txBody>
      </p:sp>
    </p:spTree>
    <p:extLst>
      <p:ext uri="{BB962C8B-B14F-4D97-AF65-F5344CB8AC3E}">
        <p14:creationId xmlns:p14="http://schemas.microsoft.com/office/powerpoint/2010/main" val="3711568658"/>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SERENA-2: PFS by Investigator Assessment</a:t>
            </a:r>
            <a:endParaRPr lang="en-US" altLang="en-US" dirty="0"/>
          </a:p>
        </p:txBody>
      </p:sp>
      <p:sp>
        <p:nvSpPr>
          <p:cNvPr id="34" name="Content Placeholder 33">
            <a:extLst>
              <a:ext uri="{FF2B5EF4-FFF2-40B4-BE49-F238E27FC236}">
                <a16:creationId xmlns:a16="http://schemas.microsoft.com/office/drawing/2014/main" id="{D8588D72-05E0-8180-E046-8777AE92BA1B}"/>
              </a:ext>
            </a:extLst>
          </p:cNvPr>
          <p:cNvSpPr>
            <a:spLocks noGrp="1"/>
          </p:cNvSpPr>
          <p:nvPr>
            <p:ph sz="half" idx="2"/>
          </p:nvPr>
        </p:nvSpPr>
        <p:spPr>
          <a:xfrm>
            <a:off x="7610113" y="1510730"/>
            <a:ext cx="3872090" cy="4679462"/>
          </a:xfrm>
        </p:spPr>
        <p:txBody>
          <a:bodyPr/>
          <a:lstStyle/>
          <a:p>
            <a:r>
              <a:rPr lang="en-IN" sz="2200" dirty="0"/>
              <a:t>Clinically meaningful and statistically significant improvement in PFS for both 75-mg and 150-mg doses of camizestrant over fulvestrant in overall population  </a:t>
            </a:r>
          </a:p>
          <a:p>
            <a:r>
              <a:rPr lang="en-IN" sz="2200" dirty="0"/>
              <a:t>BICR-assessed PFS was generally consistent with investigator-assessed PFS</a:t>
            </a:r>
          </a:p>
          <a:p>
            <a:pPr lvl="1"/>
            <a:r>
              <a:rPr lang="en-IN" sz="2000" dirty="0"/>
              <a:t>Higher degree of discordance noted </a:t>
            </a:r>
            <a:br>
              <a:rPr lang="en-IN" sz="2000" dirty="0"/>
            </a:br>
            <a:r>
              <a:rPr lang="en-IN" sz="2000" dirty="0"/>
              <a:t>between investigator- </a:t>
            </a:r>
            <a:br>
              <a:rPr lang="en-IN" sz="2000" dirty="0"/>
            </a:br>
            <a:r>
              <a:rPr lang="en-IN" sz="2000" dirty="0"/>
              <a:t>and BICR-assessed PFS in camizestrant 150-mg arm </a:t>
            </a:r>
          </a:p>
        </p:txBody>
      </p:sp>
      <p:sp>
        <p:nvSpPr>
          <p:cNvPr id="2" name="Text Box 15">
            <a:extLst>
              <a:ext uri="{FF2B5EF4-FFF2-40B4-BE49-F238E27FC236}">
                <a16:creationId xmlns:a16="http://schemas.microsoft.com/office/drawing/2014/main" id="{F8084EEC-43BF-4786-2D92-F9003585DD6C}"/>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Oliveira. SABCS 2022. Abstr GS3-02.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Freeform 3">
            <a:extLst>
              <a:ext uri="{FF2B5EF4-FFF2-40B4-BE49-F238E27FC236}">
                <a16:creationId xmlns:a16="http://schemas.microsoft.com/office/drawing/2014/main" id="{C877B3DC-66FC-5E44-C9F9-0A7550016069}"/>
              </a:ext>
            </a:extLst>
          </p:cNvPr>
          <p:cNvSpPr/>
          <p:nvPr/>
        </p:nvSpPr>
        <p:spPr bwMode="auto">
          <a:xfrm>
            <a:off x="1532238" y="1705507"/>
            <a:ext cx="5914767" cy="3212757"/>
          </a:xfrm>
          <a:custGeom>
            <a:avLst/>
            <a:gdLst>
              <a:gd name="connsiteX0" fmla="*/ 0 w 5914767"/>
              <a:gd name="connsiteY0" fmla="*/ 0 h 3212757"/>
              <a:gd name="connsiteX1" fmla="*/ 0 w 5914767"/>
              <a:gd name="connsiteY1" fmla="*/ 3212757 h 3212757"/>
              <a:gd name="connsiteX2" fmla="*/ 5914767 w 5914767"/>
              <a:gd name="connsiteY2" fmla="*/ 3212757 h 3212757"/>
            </a:gdLst>
            <a:ahLst/>
            <a:cxnLst>
              <a:cxn ang="0">
                <a:pos x="connsiteX0" y="connsiteY0"/>
              </a:cxn>
              <a:cxn ang="0">
                <a:pos x="connsiteX1" y="connsiteY1"/>
              </a:cxn>
              <a:cxn ang="0">
                <a:pos x="connsiteX2" y="connsiteY2"/>
              </a:cxn>
            </a:cxnLst>
            <a:rect l="l" t="t" r="r" b="b"/>
            <a:pathLst>
              <a:path w="5914767" h="3212757">
                <a:moveTo>
                  <a:pt x="0" y="0"/>
                </a:moveTo>
                <a:lnTo>
                  <a:pt x="0" y="3212757"/>
                </a:lnTo>
                <a:lnTo>
                  <a:pt x="5914767" y="3212757"/>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4" name="Group 3">
            <a:extLst>
              <a:ext uri="{FF2B5EF4-FFF2-40B4-BE49-F238E27FC236}">
                <a16:creationId xmlns:a16="http://schemas.microsoft.com/office/drawing/2014/main" id="{92605055-C280-67F7-1619-18C44915E03D}"/>
              </a:ext>
            </a:extLst>
          </p:cNvPr>
          <p:cNvGrpSpPr/>
          <p:nvPr/>
        </p:nvGrpSpPr>
        <p:grpSpPr>
          <a:xfrm>
            <a:off x="1054532" y="1833829"/>
            <a:ext cx="444352" cy="3253712"/>
            <a:chOff x="1052465" y="1701749"/>
            <a:chExt cx="444352" cy="3253712"/>
          </a:xfrm>
        </p:grpSpPr>
        <p:sp>
          <p:nvSpPr>
            <p:cNvPr id="5" name="TextBox 4">
              <a:extLst>
                <a:ext uri="{FF2B5EF4-FFF2-40B4-BE49-F238E27FC236}">
                  <a16:creationId xmlns:a16="http://schemas.microsoft.com/office/drawing/2014/main" id="{64D610BB-15F1-CBA5-AA7E-2E82FE720AE7}"/>
                </a:ext>
              </a:extLst>
            </p:cNvPr>
            <p:cNvSpPr txBox="1"/>
            <p:nvPr/>
          </p:nvSpPr>
          <p:spPr bwMode="auto">
            <a:xfrm>
              <a:off x="1207956" y="4616907"/>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6" name="TextBox 5">
              <a:extLst>
                <a:ext uri="{FF2B5EF4-FFF2-40B4-BE49-F238E27FC236}">
                  <a16:creationId xmlns:a16="http://schemas.microsoft.com/office/drawing/2014/main" id="{18755702-3A13-D62B-B53A-48644072D8F4}"/>
                </a:ext>
              </a:extLst>
            </p:cNvPr>
            <p:cNvSpPr txBox="1"/>
            <p:nvPr/>
          </p:nvSpPr>
          <p:spPr bwMode="auto">
            <a:xfrm>
              <a:off x="1052465" y="4033877"/>
              <a:ext cx="4443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0.2</a:t>
              </a:r>
            </a:p>
          </p:txBody>
        </p:sp>
        <p:sp>
          <p:nvSpPr>
            <p:cNvPr id="7" name="TextBox 6">
              <a:extLst>
                <a:ext uri="{FF2B5EF4-FFF2-40B4-BE49-F238E27FC236}">
                  <a16:creationId xmlns:a16="http://schemas.microsoft.com/office/drawing/2014/main" id="{DDCAD780-511E-306B-7785-F16C5DBE1606}"/>
                </a:ext>
              </a:extLst>
            </p:cNvPr>
            <p:cNvSpPr txBox="1"/>
            <p:nvPr/>
          </p:nvSpPr>
          <p:spPr bwMode="auto">
            <a:xfrm>
              <a:off x="1052465" y="3450845"/>
              <a:ext cx="4443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0.4</a:t>
              </a:r>
            </a:p>
          </p:txBody>
        </p:sp>
        <p:sp>
          <p:nvSpPr>
            <p:cNvPr id="8" name="TextBox 7">
              <a:extLst>
                <a:ext uri="{FF2B5EF4-FFF2-40B4-BE49-F238E27FC236}">
                  <a16:creationId xmlns:a16="http://schemas.microsoft.com/office/drawing/2014/main" id="{3DFE77CD-AE15-CF91-EA12-362A9A1AF897}"/>
                </a:ext>
              </a:extLst>
            </p:cNvPr>
            <p:cNvSpPr txBox="1"/>
            <p:nvPr/>
          </p:nvSpPr>
          <p:spPr bwMode="auto">
            <a:xfrm>
              <a:off x="1052465" y="2867813"/>
              <a:ext cx="4443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0.6</a:t>
              </a:r>
            </a:p>
          </p:txBody>
        </p:sp>
        <p:sp>
          <p:nvSpPr>
            <p:cNvPr id="9" name="TextBox 8">
              <a:extLst>
                <a:ext uri="{FF2B5EF4-FFF2-40B4-BE49-F238E27FC236}">
                  <a16:creationId xmlns:a16="http://schemas.microsoft.com/office/drawing/2014/main" id="{7E8E4FBA-5B24-EEC5-8E90-64EBBD3620E0}"/>
                </a:ext>
              </a:extLst>
            </p:cNvPr>
            <p:cNvSpPr txBox="1"/>
            <p:nvPr/>
          </p:nvSpPr>
          <p:spPr bwMode="auto">
            <a:xfrm>
              <a:off x="1052465" y="2284781"/>
              <a:ext cx="4443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0.8</a:t>
              </a:r>
            </a:p>
          </p:txBody>
        </p:sp>
        <p:sp>
          <p:nvSpPr>
            <p:cNvPr id="10" name="TextBox 9">
              <a:extLst>
                <a:ext uri="{FF2B5EF4-FFF2-40B4-BE49-F238E27FC236}">
                  <a16:creationId xmlns:a16="http://schemas.microsoft.com/office/drawing/2014/main" id="{192F2824-07F3-C9C7-EA23-06523AD311F6}"/>
                </a:ext>
              </a:extLst>
            </p:cNvPr>
            <p:cNvSpPr txBox="1"/>
            <p:nvPr/>
          </p:nvSpPr>
          <p:spPr bwMode="auto">
            <a:xfrm>
              <a:off x="1052465" y="1701749"/>
              <a:ext cx="4443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grpSp>
      <p:grpSp>
        <p:nvGrpSpPr>
          <p:cNvPr id="11" name="Group 10">
            <a:extLst>
              <a:ext uri="{FF2B5EF4-FFF2-40B4-BE49-F238E27FC236}">
                <a16:creationId xmlns:a16="http://schemas.microsoft.com/office/drawing/2014/main" id="{B3831C88-C404-6051-3CB7-CDAD3B631E79}"/>
              </a:ext>
            </a:extLst>
          </p:cNvPr>
          <p:cNvGrpSpPr/>
          <p:nvPr/>
        </p:nvGrpSpPr>
        <p:grpSpPr>
          <a:xfrm>
            <a:off x="1467402" y="2006626"/>
            <a:ext cx="79275" cy="2909943"/>
            <a:chOff x="1452963" y="1874546"/>
            <a:chExt cx="79275" cy="2909943"/>
          </a:xfrm>
        </p:grpSpPr>
        <p:cxnSp>
          <p:nvCxnSpPr>
            <p:cNvPr id="12" name="Straight Connector 11">
              <a:extLst>
                <a:ext uri="{FF2B5EF4-FFF2-40B4-BE49-F238E27FC236}">
                  <a16:creationId xmlns:a16="http://schemas.microsoft.com/office/drawing/2014/main" id="{1B7FAB26-561D-1208-0936-5DD09D0F2C5A}"/>
                </a:ext>
              </a:extLst>
            </p:cNvPr>
            <p:cNvCxnSpPr>
              <a:cxnSpLocks/>
            </p:cNvCxnSpPr>
            <p:nvPr/>
          </p:nvCxnSpPr>
          <p:spPr bwMode="auto">
            <a:xfrm>
              <a:off x="1452963" y="1874546"/>
              <a:ext cx="79275"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9E4FACD3-312D-474A-080F-BA8CF1168D4C}"/>
                </a:ext>
              </a:extLst>
            </p:cNvPr>
            <p:cNvCxnSpPr>
              <a:cxnSpLocks/>
            </p:cNvCxnSpPr>
            <p:nvPr/>
          </p:nvCxnSpPr>
          <p:spPr bwMode="auto">
            <a:xfrm>
              <a:off x="1452963" y="2456535"/>
              <a:ext cx="79275"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F2E525FA-1EE1-DECD-CEA2-3ECC5337C29E}"/>
                </a:ext>
              </a:extLst>
            </p:cNvPr>
            <p:cNvCxnSpPr>
              <a:cxnSpLocks/>
            </p:cNvCxnSpPr>
            <p:nvPr/>
          </p:nvCxnSpPr>
          <p:spPr bwMode="auto">
            <a:xfrm>
              <a:off x="1452963" y="3038524"/>
              <a:ext cx="79275"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2110197C-7666-3AD7-2885-9807DBAC3473}"/>
                </a:ext>
              </a:extLst>
            </p:cNvPr>
            <p:cNvCxnSpPr>
              <a:cxnSpLocks/>
            </p:cNvCxnSpPr>
            <p:nvPr/>
          </p:nvCxnSpPr>
          <p:spPr bwMode="auto">
            <a:xfrm>
              <a:off x="1452963" y="3620513"/>
              <a:ext cx="79275"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9F74D658-FC24-69FD-F069-46229297C96A}"/>
                </a:ext>
              </a:extLst>
            </p:cNvPr>
            <p:cNvCxnSpPr>
              <a:cxnSpLocks/>
            </p:cNvCxnSpPr>
            <p:nvPr/>
          </p:nvCxnSpPr>
          <p:spPr bwMode="auto">
            <a:xfrm>
              <a:off x="1452963" y="4202502"/>
              <a:ext cx="79275"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47BE07F2-DF6C-D57E-43CB-3C14A3E28E4A}"/>
                </a:ext>
              </a:extLst>
            </p:cNvPr>
            <p:cNvCxnSpPr>
              <a:cxnSpLocks/>
            </p:cNvCxnSpPr>
            <p:nvPr/>
          </p:nvCxnSpPr>
          <p:spPr bwMode="auto">
            <a:xfrm>
              <a:off x="1452963" y="4784489"/>
              <a:ext cx="79275" cy="0"/>
            </a:xfrm>
            <a:prstGeom prst="line">
              <a:avLst/>
            </a:prstGeom>
            <a:noFill/>
            <a:ln w="28575" cap="flat" cmpd="sng" algn="ctr">
              <a:solidFill>
                <a:schemeClr val="bg1"/>
              </a:solidFill>
              <a:prstDash val="solid"/>
              <a:round/>
              <a:headEnd type="none" w="med" len="med"/>
              <a:tailEnd type="none" w="med" len="med"/>
            </a:ln>
            <a:effectLst/>
          </p:spPr>
        </p:cxnSp>
      </p:grpSp>
      <p:sp>
        <p:nvSpPr>
          <p:cNvPr id="18" name="TextBox 17">
            <a:extLst>
              <a:ext uri="{FF2B5EF4-FFF2-40B4-BE49-F238E27FC236}">
                <a16:creationId xmlns:a16="http://schemas.microsoft.com/office/drawing/2014/main" id="{918C8AB6-CD8B-2492-900D-E1F134D8F3A5}"/>
              </a:ext>
            </a:extLst>
          </p:cNvPr>
          <p:cNvSpPr txBox="1"/>
          <p:nvPr/>
        </p:nvSpPr>
        <p:spPr bwMode="auto">
          <a:xfrm>
            <a:off x="1396459" y="4955943"/>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19" name="TextBox 18">
            <a:extLst>
              <a:ext uri="{FF2B5EF4-FFF2-40B4-BE49-F238E27FC236}">
                <a16:creationId xmlns:a16="http://schemas.microsoft.com/office/drawing/2014/main" id="{BA0C5D4B-5FFA-05D0-8FC4-060277BD1ED8}"/>
              </a:ext>
            </a:extLst>
          </p:cNvPr>
          <p:cNvSpPr txBox="1"/>
          <p:nvPr/>
        </p:nvSpPr>
        <p:spPr bwMode="auto">
          <a:xfrm>
            <a:off x="2041696" y="4955943"/>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20" name="TextBox 19">
            <a:extLst>
              <a:ext uri="{FF2B5EF4-FFF2-40B4-BE49-F238E27FC236}">
                <a16:creationId xmlns:a16="http://schemas.microsoft.com/office/drawing/2014/main" id="{D5FDF2DA-2160-FAA4-F035-32E9105666F9}"/>
              </a:ext>
            </a:extLst>
          </p:cNvPr>
          <p:cNvSpPr txBox="1"/>
          <p:nvPr/>
        </p:nvSpPr>
        <p:spPr bwMode="auto">
          <a:xfrm>
            <a:off x="2675930" y="4955943"/>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21" name="TextBox 20">
            <a:extLst>
              <a:ext uri="{FF2B5EF4-FFF2-40B4-BE49-F238E27FC236}">
                <a16:creationId xmlns:a16="http://schemas.microsoft.com/office/drawing/2014/main" id="{7AFF40AA-0A5F-8D5C-3653-B655AC210BE0}"/>
              </a:ext>
            </a:extLst>
          </p:cNvPr>
          <p:cNvSpPr txBox="1"/>
          <p:nvPr/>
        </p:nvSpPr>
        <p:spPr bwMode="auto">
          <a:xfrm>
            <a:off x="3321167" y="4955943"/>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22" name="TextBox 21">
            <a:extLst>
              <a:ext uri="{FF2B5EF4-FFF2-40B4-BE49-F238E27FC236}">
                <a16:creationId xmlns:a16="http://schemas.microsoft.com/office/drawing/2014/main" id="{E3EAD4B9-9DA6-6174-CA67-55F04C59DDC0}"/>
              </a:ext>
            </a:extLst>
          </p:cNvPr>
          <p:cNvSpPr txBox="1"/>
          <p:nvPr/>
        </p:nvSpPr>
        <p:spPr bwMode="auto">
          <a:xfrm>
            <a:off x="3902733" y="495594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23" name="TextBox 22">
            <a:extLst>
              <a:ext uri="{FF2B5EF4-FFF2-40B4-BE49-F238E27FC236}">
                <a16:creationId xmlns:a16="http://schemas.microsoft.com/office/drawing/2014/main" id="{EBC99A56-F685-C442-1F28-313E1951FA45}"/>
              </a:ext>
            </a:extLst>
          </p:cNvPr>
          <p:cNvSpPr txBox="1"/>
          <p:nvPr/>
        </p:nvSpPr>
        <p:spPr bwMode="auto">
          <a:xfrm>
            <a:off x="4545565" y="495594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24" name="TextBox 23">
            <a:extLst>
              <a:ext uri="{FF2B5EF4-FFF2-40B4-BE49-F238E27FC236}">
                <a16:creationId xmlns:a16="http://schemas.microsoft.com/office/drawing/2014/main" id="{02EC0CFE-46EF-8C0F-99D2-9E7AFDD235C6}"/>
              </a:ext>
            </a:extLst>
          </p:cNvPr>
          <p:cNvSpPr txBox="1"/>
          <p:nvPr/>
        </p:nvSpPr>
        <p:spPr bwMode="auto">
          <a:xfrm>
            <a:off x="5179798" y="495594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25" name="TextBox 24">
            <a:extLst>
              <a:ext uri="{FF2B5EF4-FFF2-40B4-BE49-F238E27FC236}">
                <a16:creationId xmlns:a16="http://schemas.microsoft.com/office/drawing/2014/main" id="{1AADB7E7-5ADC-6380-8683-1FC347143410}"/>
              </a:ext>
            </a:extLst>
          </p:cNvPr>
          <p:cNvSpPr txBox="1"/>
          <p:nvPr/>
        </p:nvSpPr>
        <p:spPr bwMode="auto">
          <a:xfrm>
            <a:off x="5819247" y="495594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26" name="TextBox 25">
            <a:extLst>
              <a:ext uri="{FF2B5EF4-FFF2-40B4-BE49-F238E27FC236}">
                <a16:creationId xmlns:a16="http://schemas.microsoft.com/office/drawing/2014/main" id="{ABB2B696-854E-94ED-E5CB-285F407F72D6}"/>
              </a:ext>
            </a:extLst>
          </p:cNvPr>
          <p:cNvSpPr txBox="1"/>
          <p:nvPr/>
        </p:nvSpPr>
        <p:spPr bwMode="auto">
          <a:xfrm>
            <a:off x="6460810" y="495594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27" name="TextBox 26">
            <a:extLst>
              <a:ext uri="{FF2B5EF4-FFF2-40B4-BE49-F238E27FC236}">
                <a16:creationId xmlns:a16="http://schemas.microsoft.com/office/drawing/2014/main" id="{565C652D-7A2F-4CEF-3630-D8DCE0BA04AD}"/>
              </a:ext>
            </a:extLst>
          </p:cNvPr>
          <p:cNvSpPr txBox="1"/>
          <p:nvPr/>
        </p:nvSpPr>
        <p:spPr bwMode="auto">
          <a:xfrm>
            <a:off x="7100260" y="495594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p:txBody>
      </p:sp>
      <p:grpSp>
        <p:nvGrpSpPr>
          <p:cNvPr id="28" name="Group 27">
            <a:extLst>
              <a:ext uri="{FF2B5EF4-FFF2-40B4-BE49-F238E27FC236}">
                <a16:creationId xmlns:a16="http://schemas.microsoft.com/office/drawing/2014/main" id="{80648055-600F-E6DC-904E-A863B0FB5460}"/>
              </a:ext>
            </a:extLst>
          </p:cNvPr>
          <p:cNvGrpSpPr/>
          <p:nvPr/>
        </p:nvGrpSpPr>
        <p:grpSpPr>
          <a:xfrm>
            <a:off x="1539836" y="4917277"/>
            <a:ext cx="5752738" cy="79275"/>
            <a:chOff x="1539836" y="4785197"/>
            <a:chExt cx="5752738" cy="79275"/>
          </a:xfrm>
        </p:grpSpPr>
        <p:cxnSp>
          <p:nvCxnSpPr>
            <p:cNvPr id="29" name="Straight Connector 28">
              <a:extLst>
                <a:ext uri="{FF2B5EF4-FFF2-40B4-BE49-F238E27FC236}">
                  <a16:creationId xmlns:a16="http://schemas.microsoft.com/office/drawing/2014/main" id="{358C6372-05E0-6CB3-C01B-8B24FC5246AE}"/>
                </a:ext>
              </a:extLst>
            </p:cNvPr>
            <p:cNvCxnSpPr>
              <a:cxnSpLocks/>
            </p:cNvCxnSpPr>
            <p:nvPr/>
          </p:nvCxnSpPr>
          <p:spPr bwMode="auto">
            <a:xfrm rot="16200000">
              <a:off x="1500198" y="4824835"/>
              <a:ext cx="79275"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612FD2E5-2C20-4219-9C3F-760B0F6A1BE8}"/>
                </a:ext>
              </a:extLst>
            </p:cNvPr>
            <p:cNvCxnSpPr>
              <a:cxnSpLocks/>
            </p:cNvCxnSpPr>
            <p:nvPr/>
          </p:nvCxnSpPr>
          <p:spPr bwMode="auto">
            <a:xfrm rot="16200000">
              <a:off x="2139391" y="4824835"/>
              <a:ext cx="79275"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96FB9313-6B8D-7350-64CB-B5998089C48E}"/>
                </a:ext>
              </a:extLst>
            </p:cNvPr>
            <p:cNvCxnSpPr>
              <a:cxnSpLocks/>
            </p:cNvCxnSpPr>
            <p:nvPr/>
          </p:nvCxnSpPr>
          <p:spPr bwMode="auto">
            <a:xfrm rot="16200000">
              <a:off x="2778584" y="4824835"/>
              <a:ext cx="79275"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94A754C3-BA53-DFE7-B3CE-A6266758849E}"/>
                </a:ext>
              </a:extLst>
            </p:cNvPr>
            <p:cNvCxnSpPr>
              <a:cxnSpLocks/>
            </p:cNvCxnSpPr>
            <p:nvPr/>
          </p:nvCxnSpPr>
          <p:spPr bwMode="auto">
            <a:xfrm rot="16200000">
              <a:off x="3417777" y="4824835"/>
              <a:ext cx="79275"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86C92ED3-822C-FB18-37BF-786D2594EE52}"/>
                </a:ext>
              </a:extLst>
            </p:cNvPr>
            <p:cNvCxnSpPr>
              <a:cxnSpLocks/>
            </p:cNvCxnSpPr>
            <p:nvPr/>
          </p:nvCxnSpPr>
          <p:spPr bwMode="auto">
            <a:xfrm rot="16200000">
              <a:off x="4056970" y="4824835"/>
              <a:ext cx="79275"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78B58B34-5A3D-5F9F-F560-9B6D110CAB4F}"/>
                </a:ext>
              </a:extLst>
            </p:cNvPr>
            <p:cNvCxnSpPr>
              <a:cxnSpLocks/>
            </p:cNvCxnSpPr>
            <p:nvPr/>
          </p:nvCxnSpPr>
          <p:spPr bwMode="auto">
            <a:xfrm rot="16200000">
              <a:off x="4696163" y="4824835"/>
              <a:ext cx="79275"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128C3772-9162-66C6-913E-3C65F1D9DAEA}"/>
                </a:ext>
              </a:extLst>
            </p:cNvPr>
            <p:cNvCxnSpPr>
              <a:cxnSpLocks/>
            </p:cNvCxnSpPr>
            <p:nvPr/>
          </p:nvCxnSpPr>
          <p:spPr bwMode="auto">
            <a:xfrm rot="16200000">
              <a:off x="5335356" y="4824835"/>
              <a:ext cx="79275"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2DAA8AC4-D064-39C0-EBBE-F5A886F35C65}"/>
                </a:ext>
              </a:extLst>
            </p:cNvPr>
            <p:cNvCxnSpPr>
              <a:cxnSpLocks/>
            </p:cNvCxnSpPr>
            <p:nvPr/>
          </p:nvCxnSpPr>
          <p:spPr bwMode="auto">
            <a:xfrm rot="16200000">
              <a:off x="5974549" y="4824835"/>
              <a:ext cx="79275"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24921BAF-AB14-8E66-3173-D43A2416E43E}"/>
                </a:ext>
              </a:extLst>
            </p:cNvPr>
            <p:cNvCxnSpPr>
              <a:cxnSpLocks/>
            </p:cNvCxnSpPr>
            <p:nvPr/>
          </p:nvCxnSpPr>
          <p:spPr bwMode="auto">
            <a:xfrm rot="16200000">
              <a:off x="6613742" y="4824835"/>
              <a:ext cx="79275"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58559AB8-C2A1-7647-859E-1A85E90C33B7}"/>
                </a:ext>
              </a:extLst>
            </p:cNvPr>
            <p:cNvCxnSpPr>
              <a:cxnSpLocks/>
            </p:cNvCxnSpPr>
            <p:nvPr/>
          </p:nvCxnSpPr>
          <p:spPr bwMode="auto">
            <a:xfrm rot="16200000">
              <a:off x="7252936" y="4824835"/>
              <a:ext cx="79275" cy="0"/>
            </a:xfrm>
            <a:prstGeom prst="line">
              <a:avLst/>
            </a:prstGeom>
            <a:noFill/>
            <a:ln w="28575" cap="flat" cmpd="sng" algn="ctr">
              <a:solidFill>
                <a:schemeClr val="bg1"/>
              </a:solidFill>
              <a:prstDash val="solid"/>
              <a:round/>
              <a:headEnd type="none" w="med" len="med"/>
              <a:tailEnd type="none" w="med" len="med"/>
            </a:ln>
            <a:effectLst/>
          </p:spPr>
        </p:cxnSp>
      </p:grpSp>
      <p:grpSp>
        <p:nvGrpSpPr>
          <p:cNvPr id="41" name="Group 40">
            <a:extLst>
              <a:ext uri="{FF2B5EF4-FFF2-40B4-BE49-F238E27FC236}">
                <a16:creationId xmlns:a16="http://schemas.microsoft.com/office/drawing/2014/main" id="{E12BC5C3-BA0C-81BD-1A7F-417CC23D9C43}"/>
              </a:ext>
            </a:extLst>
          </p:cNvPr>
          <p:cNvGrpSpPr/>
          <p:nvPr/>
        </p:nvGrpSpPr>
        <p:grpSpPr>
          <a:xfrm>
            <a:off x="730543" y="5400148"/>
            <a:ext cx="6704263" cy="738664"/>
            <a:chOff x="730543" y="5328691"/>
            <a:chExt cx="6704263" cy="738664"/>
          </a:xfrm>
        </p:grpSpPr>
        <p:sp>
          <p:nvSpPr>
            <p:cNvPr id="42" name="TextBox 41">
              <a:extLst>
                <a:ext uri="{FF2B5EF4-FFF2-40B4-BE49-F238E27FC236}">
                  <a16:creationId xmlns:a16="http://schemas.microsoft.com/office/drawing/2014/main" id="{83559489-B77E-4CE7-A878-D9E10302CA8F}"/>
                </a:ext>
              </a:extLst>
            </p:cNvPr>
            <p:cNvSpPr txBox="1"/>
            <p:nvPr/>
          </p:nvSpPr>
          <p:spPr bwMode="auto">
            <a:xfrm>
              <a:off x="1357185" y="5328691"/>
              <a:ext cx="36740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74</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73</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73</a:t>
              </a:r>
            </a:p>
          </p:txBody>
        </p:sp>
        <p:sp>
          <p:nvSpPr>
            <p:cNvPr id="43" name="TextBox 42">
              <a:extLst>
                <a:ext uri="{FF2B5EF4-FFF2-40B4-BE49-F238E27FC236}">
                  <a16:creationId xmlns:a16="http://schemas.microsoft.com/office/drawing/2014/main" id="{E1CDD335-CA4F-D132-FB55-CD7A075882EE}"/>
                </a:ext>
              </a:extLst>
            </p:cNvPr>
            <p:cNvSpPr txBox="1"/>
            <p:nvPr/>
          </p:nvSpPr>
          <p:spPr bwMode="auto">
            <a:xfrm>
              <a:off x="2002422" y="5328691"/>
              <a:ext cx="36740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37</a:t>
              </a:r>
            </a:p>
          </p:txBody>
        </p:sp>
        <p:sp>
          <p:nvSpPr>
            <p:cNvPr id="44" name="TextBox 43">
              <a:extLst>
                <a:ext uri="{FF2B5EF4-FFF2-40B4-BE49-F238E27FC236}">
                  <a16:creationId xmlns:a16="http://schemas.microsoft.com/office/drawing/2014/main" id="{3300C628-FFA6-1B7E-CD54-39E3C81F0783}"/>
                </a:ext>
              </a:extLst>
            </p:cNvPr>
            <p:cNvSpPr txBox="1"/>
            <p:nvPr/>
          </p:nvSpPr>
          <p:spPr bwMode="auto">
            <a:xfrm>
              <a:off x="2636656" y="5328691"/>
              <a:ext cx="36740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33</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37</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28</a:t>
              </a:r>
            </a:p>
          </p:txBody>
        </p:sp>
        <p:sp>
          <p:nvSpPr>
            <p:cNvPr id="45" name="TextBox 44">
              <a:extLst>
                <a:ext uri="{FF2B5EF4-FFF2-40B4-BE49-F238E27FC236}">
                  <a16:creationId xmlns:a16="http://schemas.microsoft.com/office/drawing/2014/main" id="{C1BD2470-7B9A-A3F9-62EC-B8BBD7A221DC}"/>
                </a:ext>
              </a:extLst>
            </p:cNvPr>
            <p:cNvSpPr txBox="1"/>
            <p:nvPr/>
          </p:nvSpPr>
          <p:spPr bwMode="auto">
            <a:xfrm>
              <a:off x="3281893" y="5328691"/>
              <a:ext cx="36740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27</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32</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22</a:t>
              </a:r>
            </a:p>
          </p:txBody>
        </p:sp>
        <p:sp>
          <p:nvSpPr>
            <p:cNvPr id="46" name="TextBox 45">
              <a:extLst>
                <a:ext uri="{FF2B5EF4-FFF2-40B4-BE49-F238E27FC236}">
                  <a16:creationId xmlns:a16="http://schemas.microsoft.com/office/drawing/2014/main" id="{12AE7B3D-444C-8BF3-18FD-C8D82C2E1BC2}"/>
                </a:ext>
              </a:extLst>
            </p:cNvPr>
            <p:cNvSpPr txBox="1"/>
            <p:nvPr/>
          </p:nvSpPr>
          <p:spPr bwMode="auto">
            <a:xfrm>
              <a:off x="3915557" y="5328691"/>
              <a:ext cx="36740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25</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14</a:t>
              </a:r>
            </a:p>
          </p:txBody>
        </p:sp>
        <p:sp>
          <p:nvSpPr>
            <p:cNvPr id="47" name="TextBox 46">
              <a:extLst>
                <a:ext uri="{FF2B5EF4-FFF2-40B4-BE49-F238E27FC236}">
                  <a16:creationId xmlns:a16="http://schemas.microsoft.com/office/drawing/2014/main" id="{B7D4D30C-500B-CBF7-573F-1B17047EB5F0}"/>
                </a:ext>
              </a:extLst>
            </p:cNvPr>
            <p:cNvSpPr txBox="1"/>
            <p:nvPr/>
          </p:nvSpPr>
          <p:spPr bwMode="auto">
            <a:xfrm>
              <a:off x="4558389" y="5328691"/>
              <a:ext cx="36740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14</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12</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8</a:t>
              </a:r>
            </a:p>
          </p:txBody>
        </p:sp>
        <p:sp>
          <p:nvSpPr>
            <p:cNvPr id="48" name="TextBox 47">
              <a:extLst>
                <a:ext uri="{FF2B5EF4-FFF2-40B4-BE49-F238E27FC236}">
                  <a16:creationId xmlns:a16="http://schemas.microsoft.com/office/drawing/2014/main" id="{9AF7D58B-6060-0B79-5256-B6274E07B30A}"/>
                </a:ext>
              </a:extLst>
            </p:cNvPr>
            <p:cNvSpPr txBox="1"/>
            <p:nvPr/>
          </p:nvSpPr>
          <p:spPr bwMode="auto">
            <a:xfrm>
              <a:off x="5238307" y="5328691"/>
              <a:ext cx="27603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7</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6</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5</a:t>
              </a:r>
            </a:p>
          </p:txBody>
        </p:sp>
        <p:sp>
          <p:nvSpPr>
            <p:cNvPr id="49" name="TextBox 48">
              <a:extLst>
                <a:ext uri="{FF2B5EF4-FFF2-40B4-BE49-F238E27FC236}">
                  <a16:creationId xmlns:a16="http://schemas.microsoft.com/office/drawing/2014/main" id="{A266C345-7A1D-5202-D4D0-FA7592667E26}"/>
                </a:ext>
              </a:extLst>
            </p:cNvPr>
            <p:cNvSpPr txBox="1"/>
            <p:nvPr/>
          </p:nvSpPr>
          <p:spPr bwMode="auto">
            <a:xfrm>
              <a:off x="5877756" y="5328691"/>
              <a:ext cx="27603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0</a:t>
              </a:r>
            </a:p>
          </p:txBody>
        </p:sp>
        <p:sp>
          <p:nvSpPr>
            <p:cNvPr id="50" name="TextBox 49">
              <a:extLst>
                <a:ext uri="{FF2B5EF4-FFF2-40B4-BE49-F238E27FC236}">
                  <a16:creationId xmlns:a16="http://schemas.microsoft.com/office/drawing/2014/main" id="{E0852E2B-186C-3FAA-17BF-5EB934A6897C}"/>
                </a:ext>
              </a:extLst>
            </p:cNvPr>
            <p:cNvSpPr txBox="1"/>
            <p:nvPr/>
          </p:nvSpPr>
          <p:spPr bwMode="auto">
            <a:xfrm>
              <a:off x="6519319" y="5328691"/>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0</a:t>
              </a:r>
            </a:p>
          </p:txBody>
        </p:sp>
        <p:sp>
          <p:nvSpPr>
            <p:cNvPr id="51" name="TextBox 50">
              <a:extLst>
                <a:ext uri="{FF2B5EF4-FFF2-40B4-BE49-F238E27FC236}">
                  <a16:creationId xmlns:a16="http://schemas.microsoft.com/office/drawing/2014/main" id="{AE410328-6D89-704B-483C-B3810AE94C47}"/>
                </a:ext>
              </a:extLst>
            </p:cNvPr>
            <p:cNvSpPr txBox="1"/>
            <p:nvPr/>
          </p:nvSpPr>
          <p:spPr bwMode="auto">
            <a:xfrm>
              <a:off x="7158769" y="5328691"/>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0</a:t>
              </a:r>
            </a:p>
          </p:txBody>
        </p:sp>
        <p:sp>
          <p:nvSpPr>
            <p:cNvPr id="52" name="TextBox 51">
              <a:extLst>
                <a:ext uri="{FF2B5EF4-FFF2-40B4-BE49-F238E27FC236}">
                  <a16:creationId xmlns:a16="http://schemas.microsoft.com/office/drawing/2014/main" id="{79B2CC14-A9B1-4AAF-6619-B02FA5923AD6}"/>
                </a:ext>
              </a:extLst>
            </p:cNvPr>
            <p:cNvSpPr txBox="1"/>
            <p:nvPr/>
          </p:nvSpPr>
          <p:spPr bwMode="auto">
            <a:xfrm>
              <a:off x="730543" y="5328691"/>
              <a:ext cx="59343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C 75</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C 150</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F</a:t>
              </a:r>
            </a:p>
          </p:txBody>
        </p:sp>
      </p:grpSp>
      <p:sp>
        <p:nvSpPr>
          <p:cNvPr id="53" name="TextBox 52">
            <a:extLst>
              <a:ext uri="{FF2B5EF4-FFF2-40B4-BE49-F238E27FC236}">
                <a16:creationId xmlns:a16="http://schemas.microsoft.com/office/drawing/2014/main" id="{5CB076F4-DF38-EABA-7D0D-7DE99E05420B}"/>
              </a:ext>
            </a:extLst>
          </p:cNvPr>
          <p:cNvSpPr txBox="1"/>
          <p:nvPr/>
        </p:nvSpPr>
        <p:spPr bwMode="auto">
          <a:xfrm>
            <a:off x="4235258" y="5176948"/>
            <a:ext cx="4379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sp>
        <p:nvSpPr>
          <p:cNvPr id="54" name="TextBox 53">
            <a:extLst>
              <a:ext uri="{FF2B5EF4-FFF2-40B4-BE49-F238E27FC236}">
                <a16:creationId xmlns:a16="http://schemas.microsoft.com/office/drawing/2014/main" id="{01E480E3-DA5F-7541-F699-375C05585F58}"/>
              </a:ext>
            </a:extLst>
          </p:cNvPr>
          <p:cNvSpPr txBox="1"/>
          <p:nvPr/>
        </p:nvSpPr>
        <p:spPr bwMode="auto">
          <a:xfrm rot="16200000">
            <a:off x="93274" y="3243266"/>
            <a:ext cx="170492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Probability of PFS</a:t>
            </a:r>
          </a:p>
        </p:txBody>
      </p:sp>
      <p:grpSp>
        <p:nvGrpSpPr>
          <p:cNvPr id="55" name="Group 54">
            <a:extLst>
              <a:ext uri="{FF2B5EF4-FFF2-40B4-BE49-F238E27FC236}">
                <a16:creationId xmlns:a16="http://schemas.microsoft.com/office/drawing/2014/main" id="{632A89FC-883F-8A8D-9208-7DBD920F22BE}"/>
              </a:ext>
            </a:extLst>
          </p:cNvPr>
          <p:cNvGrpSpPr/>
          <p:nvPr/>
        </p:nvGrpSpPr>
        <p:grpSpPr>
          <a:xfrm>
            <a:off x="1685320" y="4215711"/>
            <a:ext cx="1898258" cy="646331"/>
            <a:chOff x="2789489" y="4101187"/>
            <a:chExt cx="1898258" cy="646331"/>
          </a:xfrm>
        </p:grpSpPr>
        <p:sp>
          <p:nvSpPr>
            <p:cNvPr id="56" name="TextBox 55">
              <a:extLst>
                <a:ext uri="{FF2B5EF4-FFF2-40B4-BE49-F238E27FC236}">
                  <a16:creationId xmlns:a16="http://schemas.microsoft.com/office/drawing/2014/main" id="{F393DAB3-D1B9-9EFE-A268-49FAF2166606}"/>
                </a:ext>
              </a:extLst>
            </p:cNvPr>
            <p:cNvSpPr txBox="1"/>
            <p:nvPr/>
          </p:nvSpPr>
          <p:spPr bwMode="auto">
            <a:xfrm>
              <a:off x="2944526" y="4101187"/>
              <a:ext cx="174322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IN" sz="1200" b="0" i="0" u="none" strike="noStrike" kern="1200" cap="none" spc="0" normalizeH="0" baseline="0" noProof="0" dirty="0">
                  <a:ln>
                    <a:noFill/>
                  </a:ln>
                  <a:solidFill>
                    <a:srgbClr val="015873"/>
                  </a:solidFill>
                  <a:effectLst/>
                  <a:uLnTx/>
                  <a:uFillTx/>
                  <a:latin typeface="+mn-lt"/>
                  <a:ea typeface="+mn-ea"/>
                  <a:cs typeface="Arial" panose="020B0604020202020204" pitchFamily="34" charset="0"/>
                </a:rPr>
                <a:t>Camizestrant 75 mg</a:t>
              </a:r>
              <a:br>
                <a:rPr kumimoji="0" lang="en-IN" sz="1200" b="0" i="0" u="none" strike="noStrike" kern="1200" cap="none" spc="0" normalizeH="0" baseline="0" noProof="0" dirty="0">
                  <a:ln>
                    <a:noFill/>
                  </a:ln>
                  <a:solidFill>
                    <a:srgbClr val="000000"/>
                  </a:solidFill>
                  <a:effectLst/>
                  <a:uLnTx/>
                  <a:uFillTx/>
                  <a:latin typeface="+mn-lt"/>
                  <a:ea typeface="+mn-ea"/>
                  <a:cs typeface="Arial" panose="020B0604020202020204" pitchFamily="34" charset="0"/>
                </a:rPr>
              </a:br>
              <a:r>
                <a:rPr kumimoji="0" lang="en-IN" sz="1200" b="0" i="0" u="none" strike="noStrike" kern="1200" cap="none" spc="0" normalizeH="0" baseline="0" noProof="0" dirty="0">
                  <a:ln>
                    <a:noFill/>
                  </a:ln>
                  <a:solidFill>
                    <a:srgbClr val="E1471D"/>
                  </a:solidFill>
                  <a:effectLst/>
                  <a:uLnTx/>
                  <a:uFillTx/>
                  <a:latin typeface="+mn-lt"/>
                  <a:ea typeface="+mn-ea"/>
                  <a:cs typeface="Arial" panose="020B0604020202020204" pitchFamily="34" charset="0"/>
                </a:rPr>
                <a:t>Camizestrant 150 mg</a:t>
              </a:r>
              <a:br>
                <a:rPr kumimoji="0" lang="en-IN" sz="1200" b="0" i="0" u="none" strike="noStrike" kern="1200" cap="none" spc="0" normalizeH="0" baseline="0" noProof="0" dirty="0">
                  <a:ln>
                    <a:noFill/>
                  </a:ln>
                  <a:solidFill>
                    <a:srgbClr val="000000"/>
                  </a:solidFill>
                  <a:effectLst/>
                  <a:uLnTx/>
                  <a:uFillTx/>
                  <a:latin typeface="+mn-lt"/>
                  <a:ea typeface="+mn-ea"/>
                  <a:cs typeface="Arial" panose="020B0604020202020204" pitchFamily="34" charset="0"/>
                </a:rPr>
              </a:br>
              <a:r>
                <a:rPr kumimoji="0" lang="en-IN" sz="1200" b="0" i="0" u="none" strike="noStrike" kern="1200" cap="none" spc="0" normalizeH="0" baseline="0" noProof="0" dirty="0">
                  <a:ln>
                    <a:noFill/>
                  </a:ln>
                  <a:solidFill>
                    <a:srgbClr val="00823B"/>
                  </a:solidFill>
                  <a:effectLst/>
                  <a:uLnTx/>
                  <a:uFillTx/>
                  <a:latin typeface="+mn-lt"/>
                  <a:ea typeface="+mn-ea"/>
                  <a:cs typeface="Arial" panose="020B0604020202020204" pitchFamily="34" charset="0"/>
                </a:rPr>
                <a:t>Fulvestrant 500 mg</a:t>
              </a:r>
              <a:endParaRPr kumimoji="0" lang="en-US" sz="1200" b="0" i="0" u="none" strike="noStrike" kern="1200" cap="none" spc="0" normalizeH="0" baseline="0" noProof="0" dirty="0">
                <a:ln>
                  <a:noFill/>
                </a:ln>
                <a:solidFill>
                  <a:srgbClr val="00823B"/>
                </a:solidFill>
                <a:effectLst/>
                <a:uLnTx/>
                <a:uFillTx/>
                <a:latin typeface="+mn-lt"/>
                <a:ea typeface="+mn-ea"/>
                <a:cs typeface="Arial" panose="020B0604020202020204" pitchFamily="34" charset="0"/>
              </a:endParaRPr>
            </a:p>
          </p:txBody>
        </p:sp>
        <p:cxnSp>
          <p:nvCxnSpPr>
            <p:cNvPr id="57" name="Straight Connector 56">
              <a:extLst>
                <a:ext uri="{FF2B5EF4-FFF2-40B4-BE49-F238E27FC236}">
                  <a16:creationId xmlns:a16="http://schemas.microsoft.com/office/drawing/2014/main" id="{27491311-0483-B4F8-6CE3-15A6AA4974A4}"/>
                </a:ext>
              </a:extLst>
            </p:cNvPr>
            <p:cNvCxnSpPr/>
            <p:nvPr/>
          </p:nvCxnSpPr>
          <p:spPr bwMode="auto">
            <a:xfrm>
              <a:off x="2789490" y="4248064"/>
              <a:ext cx="182880" cy="0"/>
            </a:xfrm>
            <a:prstGeom prst="line">
              <a:avLst/>
            </a:prstGeom>
            <a:noFill/>
            <a:ln w="28575" cap="flat" cmpd="sng" algn="ctr">
              <a:solidFill>
                <a:srgbClr val="015873"/>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73421E16-D184-232D-9F76-63DCCEA6427C}"/>
                </a:ext>
              </a:extLst>
            </p:cNvPr>
            <p:cNvCxnSpPr/>
            <p:nvPr/>
          </p:nvCxnSpPr>
          <p:spPr bwMode="auto">
            <a:xfrm>
              <a:off x="2789489" y="4425864"/>
              <a:ext cx="182880" cy="0"/>
            </a:xfrm>
            <a:prstGeom prst="line">
              <a:avLst/>
            </a:prstGeom>
            <a:noFill/>
            <a:ln w="28575" cap="flat" cmpd="sng" algn="ctr">
              <a:solidFill>
                <a:srgbClr val="E1471D"/>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99475E46-A62E-D2E3-B27A-69BC7827A631}"/>
                </a:ext>
              </a:extLst>
            </p:cNvPr>
            <p:cNvCxnSpPr/>
            <p:nvPr/>
          </p:nvCxnSpPr>
          <p:spPr bwMode="auto">
            <a:xfrm>
              <a:off x="2789489" y="4603664"/>
              <a:ext cx="182880" cy="0"/>
            </a:xfrm>
            <a:prstGeom prst="line">
              <a:avLst/>
            </a:prstGeom>
            <a:noFill/>
            <a:ln w="28575" cap="flat" cmpd="sng" algn="ctr">
              <a:solidFill>
                <a:srgbClr val="00823B"/>
              </a:solidFill>
              <a:prstDash val="solid"/>
              <a:round/>
              <a:headEnd type="none" w="med" len="med"/>
              <a:tailEnd type="none" w="med" len="med"/>
            </a:ln>
            <a:effectLst/>
          </p:spPr>
        </p:cxnSp>
      </p:grpSp>
      <p:grpSp>
        <p:nvGrpSpPr>
          <p:cNvPr id="60" name="Group 59">
            <a:extLst>
              <a:ext uri="{FF2B5EF4-FFF2-40B4-BE49-F238E27FC236}">
                <a16:creationId xmlns:a16="http://schemas.microsoft.com/office/drawing/2014/main" id="{B2B37E0A-2951-A5F4-48D1-5E6D6F1E9F24}"/>
              </a:ext>
            </a:extLst>
          </p:cNvPr>
          <p:cNvGrpSpPr/>
          <p:nvPr/>
        </p:nvGrpSpPr>
        <p:grpSpPr>
          <a:xfrm>
            <a:off x="3577477" y="1348111"/>
            <a:ext cx="3908487" cy="2030811"/>
            <a:chOff x="3586683" y="941382"/>
            <a:chExt cx="3908487" cy="2030811"/>
          </a:xfrm>
        </p:grpSpPr>
        <p:sp>
          <p:nvSpPr>
            <p:cNvPr id="61" name="TextBox 60">
              <a:extLst>
                <a:ext uri="{FF2B5EF4-FFF2-40B4-BE49-F238E27FC236}">
                  <a16:creationId xmlns:a16="http://schemas.microsoft.com/office/drawing/2014/main" id="{291BE348-71D5-6823-7671-F3925247FD0E}"/>
                </a:ext>
              </a:extLst>
            </p:cNvPr>
            <p:cNvSpPr txBox="1"/>
            <p:nvPr/>
          </p:nvSpPr>
          <p:spPr bwMode="auto">
            <a:xfrm>
              <a:off x="3586683" y="1326630"/>
              <a:ext cx="2244126" cy="16209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120"/>
                </a:spcBef>
                <a:spcAft>
                  <a:spcPct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mn-lt"/>
                  <a:ea typeface="+mn-ea"/>
                  <a:cs typeface="Arial" panose="020B0604020202020204" pitchFamily="34" charset="0"/>
                </a:rPr>
                <a:t>Median duration</a:t>
              </a:r>
              <a:br>
                <a:rPr kumimoji="0" lang="en-IN" sz="1200" b="0" i="0" u="none" strike="noStrike" kern="1200" cap="none" spc="0" normalizeH="0" baseline="0" noProof="0" dirty="0">
                  <a:ln>
                    <a:noFill/>
                  </a:ln>
                  <a:solidFill>
                    <a:srgbClr val="000000"/>
                  </a:solidFill>
                  <a:effectLst/>
                  <a:uLnTx/>
                  <a:uFillTx/>
                  <a:latin typeface="+mn-lt"/>
                  <a:ea typeface="+mn-ea"/>
                  <a:cs typeface="Arial" panose="020B0604020202020204" pitchFamily="34" charset="0"/>
                </a:rPr>
              </a:br>
              <a:r>
                <a:rPr kumimoji="0" lang="en-IN" sz="1200" b="0" i="0" u="none" strike="noStrike" kern="1200" cap="none" spc="0" normalizeH="0" baseline="0" noProof="0" dirty="0">
                  <a:ln>
                    <a:noFill/>
                  </a:ln>
                  <a:solidFill>
                    <a:srgbClr val="000000"/>
                  </a:solidFill>
                  <a:effectLst/>
                  <a:uLnTx/>
                  <a:uFillTx/>
                  <a:latin typeface="+mn-lt"/>
                  <a:ea typeface="+mn-ea"/>
                  <a:cs typeface="Arial" panose="020B0604020202020204" pitchFamily="34" charset="0"/>
                </a:rPr>
                <a:t>of follow-up, mo</a:t>
              </a:r>
            </a:p>
            <a:p>
              <a:pPr marL="0" marR="0" lvl="0" indent="0" algn="l" defTabSz="914400" rtl="0" eaLnBrk="0" fontAlgn="base" latinLnBrk="0" hangingPunct="0">
                <a:lnSpc>
                  <a:spcPct val="100000"/>
                </a:lnSpc>
                <a:spcBef>
                  <a:spcPts val="120"/>
                </a:spcBef>
                <a:spcAft>
                  <a:spcPct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Event, n (%)</a:t>
              </a:r>
            </a:p>
            <a:p>
              <a:pPr marL="0" marR="0" lvl="0" indent="0" algn="l" defTabSz="914400" rtl="0" eaLnBrk="0" fontAlgn="base" latinLnBrk="0" hangingPunct="0">
                <a:lnSpc>
                  <a:spcPct val="100000"/>
                </a:lnSpc>
                <a:spcBef>
                  <a:spcPts val="12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PFS, mo </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 CI)</a:t>
              </a:r>
            </a:p>
            <a:p>
              <a:pPr marL="0" marR="0" lvl="0" indent="0" algn="l" defTabSz="914400" rtl="0" eaLnBrk="0" fontAlgn="base" latinLnBrk="0" hangingPunct="0">
                <a:lnSpc>
                  <a:spcPct val="100000"/>
                </a:lnSpc>
                <a:spcBef>
                  <a:spcPts val="12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Adjusted HR </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 CI)</a:t>
              </a:r>
              <a:r>
                <a:rPr lang="en-US" sz="1200" b="0" dirty="0">
                  <a:solidFill>
                    <a:srgbClr val="000000"/>
                  </a:solidFill>
                  <a:latin typeface="Calibri" panose="020F0502020204030204" pitchFamily="34" charset="0"/>
                </a:rPr>
                <a:t>*</a:t>
              </a:r>
              <a:endParaRPr kumimoji="0" lang="en-US" sz="1200" b="0" i="0" u="none" strike="noStrike" kern="1200" cap="none" spc="0" normalizeH="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l" defTabSz="914400" rtl="0" eaLnBrk="0" fontAlgn="base" latinLnBrk="0" hangingPunct="0">
                <a:lnSpc>
                  <a:spcPct val="100000"/>
                </a:lnSpc>
                <a:spcBef>
                  <a:spcPts val="12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value</a:t>
              </a:r>
            </a:p>
          </p:txBody>
        </p:sp>
        <p:sp>
          <p:nvSpPr>
            <p:cNvPr id="62" name="TextBox 61">
              <a:extLst>
                <a:ext uri="{FF2B5EF4-FFF2-40B4-BE49-F238E27FC236}">
                  <a16:creationId xmlns:a16="http://schemas.microsoft.com/office/drawing/2014/main" id="{620AB2F7-098F-0264-765C-1EBEDA31E920}"/>
                </a:ext>
              </a:extLst>
            </p:cNvPr>
            <p:cNvSpPr txBox="1"/>
            <p:nvPr/>
          </p:nvSpPr>
          <p:spPr bwMode="auto">
            <a:xfrm>
              <a:off x="4933431" y="1429521"/>
              <a:ext cx="940818" cy="150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120"/>
                </a:spcBef>
                <a:spcAft>
                  <a:spcPct val="0"/>
                </a:spcAft>
                <a:buClrTx/>
                <a:buSzTx/>
                <a:buFontTx/>
                <a:buNone/>
                <a:tabLst/>
                <a:defRPr/>
              </a:pPr>
              <a:r>
                <a:rPr kumimoji="0" lang="en-US" sz="1200" b="0" i="0" u="none" strike="noStrike" kern="1200" cap="none" spc="0" normalizeH="0" baseline="0" noProof="0" dirty="0">
                  <a:ln>
                    <a:noFill/>
                  </a:ln>
                  <a:solidFill>
                    <a:srgbClr val="015873"/>
                  </a:solidFill>
                  <a:effectLst/>
                  <a:uLnTx/>
                  <a:uFillTx/>
                  <a:latin typeface="+mn-lt"/>
                  <a:ea typeface="+mn-ea"/>
                  <a:cs typeface="Arial" panose="020B0604020202020204" pitchFamily="34" charset="0"/>
                </a:rPr>
                <a:t>16.6</a:t>
              </a:r>
            </a:p>
            <a:p>
              <a:pPr marL="0" marR="0" lvl="0" indent="0" algn="ctr" defTabSz="914400" rtl="0" eaLnBrk="0" fontAlgn="base" latinLnBrk="0" hangingPunct="0">
                <a:lnSpc>
                  <a:spcPct val="100000"/>
                </a:lnSpc>
                <a:spcBef>
                  <a:spcPts val="900"/>
                </a:spcBef>
                <a:spcAft>
                  <a:spcPct val="0"/>
                </a:spcAft>
                <a:buClrTx/>
                <a:buSzTx/>
                <a:buFontTx/>
                <a:buNone/>
                <a:tabLst/>
                <a:defRPr/>
              </a:pPr>
              <a:r>
                <a:rPr kumimoji="0" lang="en-US" sz="1200" b="0" i="0" u="none" strike="noStrike" kern="1200" cap="none" spc="0" normalizeH="0" baseline="0" noProof="0" dirty="0">
                  <a:ln>
                    <a:noFill/>
                  </a:ln>
                  <a:solidFill>
                    <a:srgbClr val="015873"/>
                  </a:solidFill>
                  <a:effectLst/>
                  <a:uLnTx/>
                  <a:uFillTx/>
                  <a:latin typeface="+mn-lt"/>
                  <a:ea typeface="+mn-ea"/>
                  <a:cs typeface="Arial" panose="020B0604020202020204" pitchFamily="34" charset="0"/>
                </a:rPr>
                <a:t>50 (67.6)</a:t>
              </a:r>
              <a:br>
                <a:rPr kumimoji="0" lang="en-US" sz="1200" b="0" i="0" u="none" strike="noStrike" kern="1200" cap="none" spc="0" normalizeH="0" baseline="0" noProof="0" dirty="0">
                  <a:ln>
                    <a:noFill/>
                  </a:ln>
                  <a:solidFill>
                    <a:srgbClr val="015873"/>
                  </a:solidFill>
                  <a:effectLst/>
                  <a:uLnTx/>
                  <a:uFillTx/>
                  <a:latin typeface="+mn-lt"/>
                  <a:ea typeface="+mn-ea"/>
                  <a:cs typeface="Arial" panose="020B0604020202020204" pitchFamily="34" charset="0"/>
                </a:rPr>
              </a:br>
              <a:r>
                <a:rPr kumimoji="0" lang="en-US" sz="1200" b="0" i="0" u="none" strike="noStrike" kern="1200" cap="none" spc="0" normalizeH="0" baseline="0" noProof="0" dirty="0">
                  <a:ln>
                    <a:noFill/>
                  </a:ln>
                  <a:solidFill>
                    <a:srgbClr val="015873"/>
                  </a:solidFill>
                  <a:effectLst/>
                  <a:uLnTx/>
                  <a:uFillTx/>
                  <a:latin typeface="+mn-lt"/>
                  <a:ea typeface="+mn-ea"/>
                  <a:cs typeface="Arial" panose="020B0604020202020204" pitchFamily="34" charset="0"/>
                </a:rPr>
                <a:t>7.2</a:t>
              </a:r>
              <a:br>
                <a:rPr kumimoji="0" lang="en-US" sz="1200" b="0" i="0" u="none" strike="noStrike" kern="1200" cap="none" spc="0" normalizeH="0" baseline="0" noProof="0" dirty="0">
                  <a:ln>
                    <a:noFill/>
                  </a:ln>
                  <a:solidFill>
                    <a:srgbClr val="015873"/>
                  </a:solidFill>
                  <a:effectLst/>
                  <a:uLnTx/>
                  <a:uFillTx/>
                  <a:latin typeface="+mn-lt"/>
                  <a:ea typeface="+mn-ea"/>
                  <a:cs typeface="Arial" panose="020B0604020202020204" pitchFamily="34" charset="0"/>
                </a:rPr>
              </a:br>
              <a:r>
                <a:rPr kumimoji="0" lang="en-US" sz="1200" b="0" i="0" u="none" strike="noStrike" kern="1200" cap="none" spc="0" normalizeH="0" baseline="0" noProof="0" dirty="0">
                  <a:ln>
                    <a:noFill/>
                  </a:ln>
                  <a:solidFill>
                    <a:srgbClr val="015873"/>
                  </a:solidFill>
                  <a:effectLst/>
                  <a:uLnTx/>
                  <a:uFillTx/>
                  <a:latin typeface="+mn-lt"/>
                  <a:ea typeface="+mn-ea"/>
                  <a:cs typeface="Arial" panose="020B0604020202020204" pitchFamily="34" charset="0"/>
                </a:rPr>
                <a:t>(3.7-10.9)</a:t>
              </a:r>
              <a:br>
                <a:rPr kumimoji="0" lang="en-US" sz="1200" b="0" i="0" u="none" strike="noStrike" kern="1200" cap="none" spc="0" normalizeH="0" baseline="0" noProof="0" dirty="0">
                  <a:ln>
                    <a:noFill/>
                  </a:ln>
                  <a:solidFill>
                    <a:srgbClr val="015873"/>
                  </a:solidFill>
                  <a:effectLst/>
                  <a:uLnTx/>
                  <a:uFillTx/>
                  <a:latin typeface="+mn-lt"/>
                  <a:ea typeface="+mn-ea"/>
                  <a:cs typeface="Arial" panose="020B0604020202020204" pitchFamily="34" charset="0"/>
                </a:rPr>
              </a:br>
              <a:r>
                <a:rPr kumimoji="0" lang="en-US" sz="1200" b="0" i="0" u="none" strike="noStrike" kern="1200" cap="none" spc="0" normalizeH="0" baseline="0" noProof="0" dirty="0">
                  <a:ln>
                    <a:noFill/>
                  </a:ln>
                  <a:solidFill>
                    <a:srgbClr val="015873"/>
                  </a:solidFill>
                  <a:effectLst/>
                  <a:uLnTx/>
                  <a:uFillTx/>
                  <a:latin typeface="+mn-lt"/>
                  <a:ea typeface="+mn-ea"/>
                  <a:cs typeface="Arial" panose="020B0604020202020204" pitchFamily="34" charset="0"/>
                </a:rPr>
                <a:t>0.58</a:t>
              </a:r>
              <a:br>
                <a:rPr kumimoji="0" lang="en-US" sz="1200" b="0" i="0" u="none" strike="noStrike" kern="1200" cap="none" spc="0" normalizeH="0" baseline="0" noProof="0" dirty="0">
                  <a:ln>
                    <a:noFill/>
                  </a:ln>
                  <a:solidFill>
                    <a:srgbClr val="015873"/>
                  </a:solidFill>
                  <a:effectLst/>
                  <a:uLnTx/>
                  <a:uFillTx/>
                  <a:latin typeface="+mn-lt"/>
                  <a:ea typeface="+mn-ea"/>
                  <a:cs typeface="Arial" panose="020B0604020202020204" pitchFamily="34" charset="0"/>
                </a:rPr>
              </a:br>
              <a:r>
                <a:rPr kumimoji="0" lang="en-US" sz="1200" b="0" i="0" u="none" strike="noStrike" kern="1200" cap="none" spc="0" normalizeH="0" baseline="0" noProof="0" dirty="0">
                  <a:ln>
                    <a:noFill/>
                  </a:ln>
                  <a:solidFill>
                    <a:srgbClr val="015873"/>
                  </a:solidFill>
                  <a:effectLst/>
                  <a:uLnTx/>
                  <a:uFillTx/>
                  <a:latin typeface="+mn-lt"/>
                  <a:ea typeface="+mn-ea"/>
                  <a:cs typeface="Arial" panose="020B0604020202020204" pitchFamily="34" charset="0"/>
                </a:rPr>
                <a:t>(0.41-0.81)</a:t>
              </a:r>
              <a:br>
                <a:rPr kumimoji="0" lang="en-US" sz="1200" b="0" i="0" u="none" strike="noStrike" kern="1200" cap="none" spc="0" normalizeH="0" baseline="0" noProof="0" dirty="0">
                  <a:ln>
                    <a:noFill/>
                  </a:ln>
                  <a:solidFill>
                    <a:srgbClr val="015873"/>
                  </a:solidFill>
                  <a:effectLst/>
                  <a:uLnTx/>
                  <a:uFillTx/>
                  <a:latin typeface="+mn-lt"/>
                  <a:ea typeface="+mn-ea"/>
                  <a:cs typeface="Arial" panose="020B0604020202020204" pitchFamily="34" charset="0"/>
                </a:rPr>
              </a:br>
              <a:r>
                <a:rPr kumimoji="0" lang="en-US" sz="1200" b="0" i="0" u="none" strike="noStrike" kern="1200" cap="none" spc="0" normalizeH="0" baseline="0" noProof="0" dirty="0">
                  <a:ln>
                    <a:noFill/>
                  </a:ln>
                  <a:solidFill>
                    <a:srgbClr val="015873"/>
                  </a:solidFill>
                  <a:effectLst/>
                  <a:uLnTx/>
                  <a:uFillTx/>
                  <a:latin typeface="+mn-lt"/>
                  <a:ea typeface="+mn-ea"/>
                  <a:cs typeface="Arial" panose="020B0604020202020204" pitchFamily="34" charset="0"/>
                </a:rPr>
                <a:t>0.0124</a:t>
              </a:r>
            </a:p>
          </p:txBody>
        </p:sp>
        <p:cxnSp>
          <p:nvCxnSpPr>
            <p:cNvPr id="63" name="Straight Connector 62">
              <a:extLst>
                <a:ext uri="{FF2B5EF4-FFF2-40B4-BE49-F238E27FC236}">
                  <a16:creationId xmlns:a16="http://schemas.microsoft.com/office/drawing/2014/main" id="{2E1E13E7-6FC7-1E07-F4C6-F47CE754F9F9}"/>
                </a:ext>
              </a:extLst>
            </p:cNvPr>
            <p:cNvCxnSpPr>
              <a:cxnSpLocks/>
            </p:cNvCxnSpPr>
            <p:nvPr/>
          </p:nvCxnSpPr>
          <p:spPr bwMode="auto">
            <a:xfrm>
              <a:off x="3631202" y="1347959"/>
              <a:ext cx="3749040" cy="0"/>
            </a:xfrm>
            <a:prstGeom prst="line">
              <a:avLst/>
            </a:prstGeom>
            <a:noFill/>
            <a:ln w="19050" cap="flat" cmpd="sng" algn="ctr">
              <a:solidFill>
                <a:schemeClr val="bg1"/>
              </a:solidFill>
              <a:prstDash val="solid"/>
              <a:round/>
              <a:headEnd type="none" w="med" len="med"/>
              <a:tailEnd type="none" w="med" len="med"/>
            </a:ln>
            <a:effectLst/>
          </p:spPr>
        </p:cxnSp>
        <p:cxnSp>
          <p:nvCxnSpPr>
            <p:cNvPr id="31744" name="Straight Connector 31743">
              <a:extLst>
                <a:ext uri="{FF2B5EF4-FFF2-40B4-BE49-F238E27FC236}">
                  <a16:creationId xmlns:a16="http://schemas.microsoft.com/office/drawing/2014/main" id="{69A23213-FD5B-A8A8-49E3-A3DDDE193953}"/>
                </a:ext>
              </a:extLst>
            </p:cNvPr>
            <p:cNvCxnSpPr>
              <a:cxnSpLocks/>
            </p:cNvCxnSpPr>
            <p:nvPr/>
          </p:nvCxnSpPr>
          <p:spPr bwMode="auto">
            <a:xfrm>
              <a:off x="3631202" y="1749215"/>
              <a:ext cx="3749040" cy="0"/>
            </a:xfrm>
            <a:prstGeom prst="line">
              <a:avLst/>
            </a:prstGeom>
            <a:noFill/>
            <a:ln w="19050" cap="flat" cmpd="sng" algn="ctr">
              <a:solidFill>
                <a:schemeClr val="bg1"/>
              </a:solidFill>
              <a:prstDash val="solid"/>
              <a:round/>
              <a:headEnd type="none" w="med" len="med"/>
              <a:tailEnd type="none" w="med" len="med"/>
            </a:ln>
            <a:effectLst/>
          </p:spPr>
        </p:cxnSp>
        <p:cxnSp>
          <p:nvCxnSpPr>
            <p:cNvPr id="31745" name="Straight Connector 31744">
              <a:extLst>
                <a:ext uri="{FF2B5EF4-FFF2-40B4-BE49-F238E27FC236}">
                  <a16:creationId xmlns:a16="http://schemas.microsoft.com/office/drawing/2014/main" id="{C399D93A-CA35-CCB3-8E88-2453979D741D}"/>
                </a:ext>
              </a:extLst>
            </p:cNvPr>
            <p:cNvCxnSpPr>
              <a:cxnSpLocks/>
            </p:cNvCxnSpPr>
            <p:nvPr/>
          </p:nvCxnSpPr>
          <p:spPr bwMode="auto">
            <a:xfrm>
              <a:off x="3631202" y="1951059"/>
              <a:ext cx="3749040" cy="0"/>
            </a:xfrm>
            <a:prstGeom prst="line">
              <a:avLst/>
            </a:prstGeom>
            <a:noFill/>
            <a:ln w="19050" cap="flat" cmpd="sng" algn="ctr">
              <a:solidFill>
                <a:schemeClr val="bg1"/>
              </a:solidFill>
              <a:prstDash val="solid"/>
              <a:round/>
              <a:headEnd type="none" w="med" len="med"/>
              <a:tailEnd type="none" w="med" len="med"/>
            </a:ln>
            <a:effectLst/>
          </p:spPr>
        </p:cxnSp>
        <p:cxnSp>
          <p:nvCxnSpPr>
            <p:cNvPr id="31747" name="Straight Connector 31746">
              <a:extLst>
                <a:ext uri="{FF2B5EF4-FFF2-40B4-BE49-F238E27FC236}">
                  <a16:creationId xmlns:a16="http://schemas.microsoft.com/office/drawing/2014/main" id="{4461BBDF-418B-089F-5C07-4CCA3F73D8C0}"/>
                </a:ext>
              </a:extLst>
            </p:cNvPr>
            <p:cNvCxnSpPr>
              <a:cxnSpLocks/>
            </p:cNvCxnSpPr>
            <p:nvPr/>
          </p:nvCxnSpPr>
          <p:spPr bwMode="auto">
            <a:xfrm>
              <a:off x="3631202" y="2334954"/>
              <a:ext cx="3749040" cy="0"/>
            </a:xfrm>
            <a:prstGeom prst="line">
              <a:avLst/>
            </a:prstGeom>
            <a:noFill/>
            <a:ln w="19050" cap="flat" cmpd="sng" algn="ctr">
              <a:solidFill>
                <a:schemeClr val="bg1"/>
              </a:solidFill>
              <a:prstDash val="solid"/>
              <a:round/>
              <a:headEnd type="none" w="med" len="med"/>
              <a:tailEnd type="none" w="med" len="med"/>
            </a:ln>
            <a:effectLst/>
          </p:spPr>
        </p:cxnSp>
        <p:cxnSp>
          <p:nvCxnSpPr>
            <p:cNvPr id="31748" name="Straight Connector 31747">
              <a:extLst>
                <a:ext uri="{FF2B5EF4-FFF2-40B4-BE49-F238E27FC236}">
                  <a16:creationId xmlns:a16="http://schemas.microsoft.com/office/drawing/2014/main" id="{0713942C-AB4A-0CF4-703F-89797ACD6426}"/>
                </a:ext>
              </a:extLst>
            </p:cNvPr>
            <p:cNvCxnSpPr>
              <a:cxnSpLocks/>
            </p:cNvCxnSpPr>
            <p:nvPr/>
          </p:nvCxnSpPr>
          <p:spPr bwMode="auto">
            <a:xfrm>
              <a:off x="3631202" y="2712663"/>
              <a:ext cx="3749040" cy="0"/>
            </a:xfrm>
            <a:prstGeom prst="line">
              <a:avLst/>
            </a:prstGeom>
            <a:noFill/>
            <a:ln w="19050" cap="flat" cmpd="sng" algn="ctr">
              <a:solidFill>
                <a:schemeClr val="bg1"/>
              </a:solidFill>
              <a:prstDash val="solid"/>
              <a:round/>
              <a:headEnd type="none" w="med" len="med"/>
              <a:tailEnd type="none" w="med" len="med"/>
            </a:ln>
            <a:effectLst/>
          </p:spPr>
        </p:cxnSp>
        <p:cxnSp>
          <p:nvCxnSpPr>
            <p:cNvPr id="31749" name="Straight Connector 31748">
              <a:extLst>
                <a:ext uri="{FF2B5EF4-FFF2-40B4-BE49-F238E27FC236}">
                  <a16:creationId xmlns:a16="http://schemas.microsoft.com/office/drawing/2014/main" id="{5C14916B-75CE-CCA1-2463-97AACC9CDF5B}"/>
                </a:ext>
              </a:extLst>
            </p:cNvPr>
            <p:cNvCxnSpPr>
              <a:cxnSpLocks/>
            </p:cNvCxnSpPr>
            <p:nvPr/>
          </p:nvCxnSpPr>
          <p:spPr bwMode="auto">
            <a:xfrm>
              <a:off x="3631202" y="2882426"/>
              <a:ext cx="3749040" cy="0"/>
            </a:xfrm>
            <a:prstGeom prst="line">
              <a:avLst/>
            </a:prstGeom>
            <a:noFill/>
            <a:ln w="19050" cap="flat" cmpd="sng" algn="ctr">
              <a:solidFill>
                <a:schemeClr val="bg1"/>
              </a:solidFill>
              <a:prstDash val="solid"/>
              <a:round/>
              <a:headEnd type="none" w="med" len="med"/>
              <a:tailEnd type="none" w="med" len="med"/>
            </a:ln>
            <a:effectLst/>
          </p:spPr>
        </p:cxnSp>
        <p:sp>
          <p:nvSpPr>
            <p:cNvPr id="31750" name="TextBox 31749">
              <a:extLst>
                <a:ext uri="{FF2B5EF4-FFF2-40B4-BE49-F238E27FC236}">
                  <a16:creationId xmlns:a16="http://schemas.microsoft.com/office/drawing/2014/main" id="{73B8CB41-8DCA-5457-8079-1F65098F44AB}"/>
                </a:ext>
              </a:extLst>
            </p:cNvPr>
            <p:cNvSpPr txBox="1"/>
            <p:nvPr/>
          </p:nvSpPr>
          <p:spPr bwMode="auto">
            <a:xfrm>
              <a:off x="6554352" y="1425616"/>
              <a:ext cx="940818" cy="15465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120"/>
                </a:spcBef>
                <a:spcAft>
                  <a:spcPct val="0"/>
                </a:spcAft>
                <a:buClrTx/>
                <a:buSzTx/>
                <a:buFontTx/>
                <a:buNone/>
                <a:tabLst/>
                <a:defRPr/>
              </a:pPr>
              <a:r>
                <a:rPr kumimoji="0" lang="en-US" sz="1200" b="0" i="0" u="none" strike="noStrike" kern="1200" cap="none" spc="0" normalizeH="0" baseline="0" noProof="0" dirty="0">
                  <a:ln>
                    <a:noFill/>
                  </a:ln>
                  <a:solidFill>
                    <a:srgbClr val="00823B"/>
                  </a:solidFill>
                  <a:effectLst/>
                  <a:uLnTx/>
                  <a:uFillTx/>
                  <a:latin typeface="+mn-lt"/>
                  <a:ea typeface="+mn-ea"/>
                  <a:cs typeface="Arial" panose="020B0604020202020204" pitchFamily="34" charset="0"/>
                </a:rPr>
                <a:t>17.4</a:t>
              </a:r>
            </a:p>
            <a:p>
              <a:pPr marL="0" marR="0" lvl="0" indent="0" algn="ctr" defTabSz="914400" rtl="0" eaLnBrk="0" fontAlgn="base" latinLnBrk="0" hangingPunct="0">
                <a:lnSpc>
                  <a:spcPct val="100000"/>
                </a:lnSpc>
                <a:spcBef>
                  <a:spcPts val="900"/>
                </a:spcBef>
                <a:spcAft>
                  <a:spcPts val="0"/>
                </a:spcAft>
                <a:buClrTx/>
                <a:buSzTx/>
                <a:buFontTx/>
                <a:buNone/>
                <a:tabLst/>
                <a:defRPr/>
              </a:pPr>
              <a:r>
                <a:rPr kumimoji="0" lang="en-US" sz="1200" b="0" i="0" u="none" strike="noStrike" kern="1200" cap="none" spc="0" normalizeH="0" baseline="0" noProof="0" dirty="0">
                  <a:ln>
                    <a:noFill/>
                  </a:ln>
                  <a:solidFill>
                    <a:srgbClr val="00823B"/>
                  </a:solidFill>
                  <a:effectLst/>
                  <a:uLnTx/>
                  <a:uFillTx/>
                  <a:latin typeface="+mn-lt"/>
                  <a:ea typeface="+mn-ea"/>
                  <a:cs typeface="Arial" panose="020B0604020202020204" pitchFamily="34" charset="0"/>
                </a:rPr>
                <a:t>58 (79.5)</a:t>
              </a:r>
              <a:br>
                <a:rPr kumimoji="0" lang="en-US" sz="1200" b="0" i="0" u="none" strike="noStrike" kern="1200" cap="none" spc="0" normalizeH="0" baseline="0" noProof="0" dirty="0">
                  <a:ln>
                    <a:noFill/>
                  </a:ln>
                  <a:solidFill>
                    <a:srgbClr val="00823B"/>
                  </a:solidFill>
                  <a:effectLst/>
                  <a:uLnTx/>
                  <a:uFillTx/>
                  <a:latin typeface="+mn-lt"/>
                  <a:ea typeface="+mn-ea"/>
                  <a:cs typeface="Arial" panose="020B0604020202020204" pitchFamily="34" charset="0"/>
                </a:rPr>
              </a:br>
              <a:r>
                <a:rPr kumimoji="0" lang="en-US" sz="1200" b="0" i="0" u="none" strike="noStrike" kern="1200" cap="none" spc="0" normalizeH="0" baseline="0" noProof="0" dirty="0">
                  <a:ln>
                    <a:noFill/>
                  </a:ln>
                  <a:solidFill>
                    <a:srgbClr val="00823B"/>
                  </a:solidFill>
                  <a:effectLst/>
                  <a:uLnTx/>
                  <a:uFillTx/>
                  <a:latin typeface="+mn-lt"/>
                  <a:ea typeface="+mn-ea"/>
                  <a:cs typeface="Arial" panose="020B0604020202020204" pitchFamily="34" charset="0"/>
                </a:rPr>
                <a:t>3.7</a:t>
              </a:r>
              <a:br>
                <a:rPr kumimoji="0" lang="en-US" sz="1200" b="0" i="0" u="none" strike="noStrike" kern="1200" cap="none" spc="0" normalizeH="0" baseline="0" noProof="0" dirty="0">
                  <a:ln>
                    <a:noFill/>
                  </a:ln>
                  <a:solidFill>
                    <a:srgbClr val="00823B"/>
                  </a:solidFill>
                  <a:effectLst/>
                  <a:uLnTx/>
                  <a:uFillTx/>
                  <a:latin typeface="+mn-lt"/>
                  <a:ea typeface="+mn-ea"/>
                  <a:cs typeface="Arial" panose="020B0604020202020204" pitchFamily="34" charset="0"/>
                </a:rPr>
              </a:br>
              <a:r>
                <a:rPr kumimoji="0" lang="en-US" sz="1200" b="0" i="0" u="none" strike="noStrike" kern="1200" cap="none" spc="0" normalizeH="0" baseline="0" noProof="0" dirty="0">
                  <a:ln>
                    <a:noFill/>
                  </a:ln>
                  <a:solidFill>
                    <a:srgbClr val="00823B"/>
                  </a:solidFill>
                  <a:effectLst/>
                  <a:uLnTx/>
                  <a:uFillTx/>
                  <a:latin typeface="+mn-lt"/>
                  <a:ea typeface="+mn-ea"/>
                  <a:cs typeface="Arial" panose="020B0604020202020204" pitchFamily="34" charset="0"/>
                </a:rPr>
                <a:t>(2.0-6.0)</a:t>
              </a:r>
            </a:p>
            <a:p>
              <a:pPr marL="0" marR="0" lvl="0" indent="0" algn="ctr" defTabSz="914400" rtl="0" eaLnBrk="0" fontAlgn="base" latinLnBrk="0" hangingPunct="0">
                <a:lnSpc>
                  <a:spcPct val="100000"/>
                </a:lnSpc>
                <a:spcBef>
                  <a:spcPts val="700"/>
                </a:spcBef>
                <a:spcAft>
                  <a:spcPts val="0"/>
                </a:spcAft>
                <a:buClrTx/>
                <a:buSzTx/>
                <a:buFontTx/>
                <a:buNone/>
                <a:tabLst/>
                <a:defRPr/>
              </a:pPr>
              <a:r>
                <a:rPr kumimoji="0" lang="en-US" sz="1200" b="0" i="0" u="none" strike="noStrike" kern="1200" cap="none" spc="0" normalizeH="0" baseline="0" noProof="0" dirty="0">
                  <a:ln>
                    <a:noFill/>
                  </a:ln>
                  <a:solidFill>
                    <a:srgbClr val="00823B"/>
                  </a:solidFill>
                  <a:effectLst/>
                  <a:uLnTx/>
                  <a:uFillTx/>
                  <a:latin typeface="+mn-lt"/>
                  <a:ea typeface="+mn-ea"/>
                  <a:cs typeface="Arial" panose="020B0604020202020204" pitchFamily="34" charset="0"/>
                </a:rPr>
                <a:t>--</a:t>
              </a:r>
            </a:p>
            <a:p>
              <a:pPr marL="0" marR="0" lvl="0" indent="0" algn="ctr" defTabSz="914400" rtl="0" eaLnBrk="0" fontAlgn="base" latinLnBrk="0" hangingPunct="0">
                <a:lnSpc>
                  <a:spcPct val="100000"/>
                </a:lnSpc>
                <a:spcBef>
                  <a:spcPts val="900"/>
                </a:spcBef>
                <a:spcAft>
                  <a:spcPts val="900"/>
                </a:spcAft>
                <a:buClrTx/>
                <a:buSzTx/>
                <a:buFontTx/>
                <a:buNone/>
                <a:tabLst/>
                <a:defRPr/>
              </a:pPr>
              <a:r>
                <a:rPr kumimoji="0" lang="en-US" sz="1200" b="0" i="0" u="none" strike="noStrike" kern="1200" cap="none" spc="0" normalizeH="0" baseline="0" noProof="0" dirty="0">
                  <a:ln>
                    <a:noFill/>
                  </a:ln>
                  <a:solidFill>
                    <a:srgbClr val="00823B"/>
                  </a:solidFill>
                  <a:effectLst/>
                  <a:uLnTx/>
                  <a:uFillTx/>
                  <a:latin typeface="+mn-lt"/>
                  <a:ea typeface="+mn-ea"/>
                  <a:cs typeface="Arial" panose="020B0604020202020204" pitchFamily="34" charset="0"/>
                </a:rPr>
                <a:t>--</a:t>
              </a:r>
            </a:p>
          </p:txBody>
        </p:sp>
        <p:sp>
          <p:nvSpPr>
            <p:cNvPr id="31751" name="TextBox 31750">
              <a:extLst>
                <a:ext uri="{FF2B5EF4-FFF2-40B4-BE49-F238E27FC236}">
                  <a16:creationId xmlns:a16="http://schemas.microsoft.com/office/drawing/2014/main" id="{6771B355-CAD1-3056-69B2-A798FD6A9EA4}"/>
                </a:ext>
              </a:extLst>
            </p:cNvPr>
            <p:cNvSpPr txBox="1"/>
            <p:nvPr/>
          </p:nvSpPr>
          <p:spPr bwMode="auto">
            <a:xfrm>
              <a:off x="5785496" y="1429521"/>
              <a:ext cx="940818" cy="150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120"/>
                </a:spcBef>
                <a:spcAft>
                  <a:spcPct val="0"/>
                </a:spcAft>
                <a:buClrTx/>
                <a:buSzTx/>
                <a:buFontTx/>
                <a:buNone/>
                <a:tabLst/>
                <a:defRPr/>
              </a:pPr>
              <a:r>
                <a:rPr kumimoji="0" lang="en-US" sz="1200" b="0" i="0" u="none" strike="noStrike" kern="1200" cap="none" spc="0" normalizeH="0" baseline="0" noProof="0" dirty="0">
                  <a:ln>
                    <a:noFill/>
                  </a:ln>
                  <a:solidFill>
                    <a:srgbClr val="E1471D"/>
                  </a:solidFill>
                  <a:effectLst/>
                  <a:uLnTx/>
                  <a:uFillTx/>
                  <a:latin typeface="+mn-lt"/>
                  <a:ea typeface="+mn-ea"/>
                  <a:cs typeface="Arial" panose="020B0604020202020204" pitchFamily="34" charset="0"/>
                </a:rPr>
                <a:t>16.6</a:t>
              </a:r>
            </a:p>
            <a:p>
              <a:pPr marL="0" marR="0" lvl="0" indent="0" algn="ctr" defTabSz="914400" rtl="0" eaLnBrk="0" fontAlgn="base" latinLnBrk="0" hangingPunct="0">
                <a:lnSpc>
                  <a:spcPct val="100000"/>
                </a:lnSpc>
                <a:spcBef>
                  <a:spcPts val="900"/>
                </a:spcBef>
                <a:spcAft>
                  <a:spcPct val="0"/>
                </a:spcAft>
                <a:buClrTx/>
                <a:buSzTx/>
                <a:buFontTx/>
                <a:buNone/>
                <a:tabLst/>
                <a:defRPr/>
              </a:pPr>
              <a:r>
                <a:rPr kumimoji="0" lang="en-US" sz="1200" b="0" i="0" u="none" strike="noStrike" kern="1200" cap="none" spc="0" normalizeH="0" baseline="0" noProof="0" dirty="0">
                  <a:ln>
                    <a:noFill/>
                  </a:ln>
                  <a:solidFill>
                    <a:srgbClr val="E1471D"/>
                  </a:solidFill>
                  <a:effectLst/>
                  <a:uLnTx/>
                  <a:uFillTx/>
                  <a:latin typeface="+mn-lt"/>
                  <a:ea typeface="+mn-ea"/>
                  <a:cs typeface="Arial" panose="020B0604020202020204" pitchFamily="34" charset="0"/>
                </a:rPr>
                <a:t>51 (69.9)</a:t>
              </a:r>
              <a:br>
                <a:rPr kumimoji="0" lang="en-US" sz="1200" b="0" i="0" u="none" strike="noStrike" kern="1200" cap="none" spc="0" normalizeH="0" baseline="0" noProof="0" dirty="0">
                  <a:ln>
                    <a:noFill/>
                  </a:ln>
                  <a:solidFill>
                    <a:srgbClr val="E1471D"/>
                  </a:solidFill>
                  <a:effectLst/>
                  <a:uLnTx/>
                  <a:uFillTx/>
                  <a:latin typeface="+mn-lt"/>
                  <a:ea typeface="+mn-ea"/>
                  <a:cs typeface="Arial" panose="020B0604020202020204" pitchFamily="34" charset="0"/>
                </a:rPr>
              </a:br>
              <a:r>
                <a:rPr kumimoji="0" lang="en-US" sz="1200" b="0" i="0" u="none" strike="noStrike" kern="1200" cap="none" spc="0" normalizeH="0" baseline="0" noProof="0" dirty="0">
                  <a:ln>
                    <a:noFill/>
                  </a:ln>
                  <a:solidFill>
                    <a:srgbClr val="E1471D"/>
                  </a:solidFill>
                  <a:effectLst/>
                  <a:uLnTx/>
                  <a:uFillTx/>
                  <a:latin typeface="+mn-lt"/>
                  <a:ea typeface="+mn-ea"/>
                  <a:cs typeface="Arial" panose="020B0604020202020204" pitchFamily="34" charset="0"/>
                </a:rPr>
                <a:t>7.7</a:t>
              </a:r>
              <a:br>
                <a:rPr kumimoji="0" lang="en-US" sz="1200" b="0" i="0" u="none" strike="noStrike" kern="1200" cap="none" spc="0" normalizeH="0" baseline="0" noProof="0" dirty="0">
                  <a:ln>
                    <a:noFill/>
                  </a:ln>
                  <a:solidFill>
                    <a:srgbClr val="E1471D"/>
                  </a:solidFill>
                  <a:effectLst/>
                  <a:uLnTx/>
                  <a:uFillTx/>
                  <a:latin typeface="+mn-lt"/>
                  <a:ea typeface="+mn-ea"/>
                  <a:cs typeface="Arial" panose="020B0604020202020204" pitchFamily="34" charset="0"/>
                </a:rPr>
              </a:br>
              <a:r>
                <a:rPr kumimoji="0" lang="en-US" sz="1200" b="0" i="0" u="none" strike="noStrike" kern="1200" cap="none" spc="0" normalizeH="0" baseline="0" noProof="0" dirty="0">
                  <a:ln>
                    <a:noFill/>
                  </a:ln>
                  <a:solidFill>
                    <a:srgbClr val="E1471D"/>
                  </a:solidFill>
                  <a:effectLst/>
                  <a:uLnTx/>
                  <a:uFillTx/>
                  <a:latin typeface="+mn-lt"/>
                  <a:ea typeface="+mn-ea"/>
                  <a:cs typeface="Arial" panose="020B0604020202020204" pitchFamily="34" charset="0"/>
                </a:rPr>
                <a:t>(5.5-12.9)</a:t>
              </a:r>
              <a:br>
                <a:rPr kumimoji="0" lang="en-US" sz="1200" b="0" i="0" u="none" strike="noStrike" kern="1200" cap="none" spc="0" normalizeH="0" baseline="0" noProof="0" dirty="0">
                  <a:ln>
                    <a:noFill/>
                  </a:ln>
                  <a:solidFill>
                    <a:srgbClr val="E1471D"/>
                  </a:solidFill>
                  <a:effectLst/>
                  <a:uLnTx/>
                  <a:uFillTx/>
                  <a:latin typeface="+mn-lt"/>
                  <a:ea typeface="+mn-ea"/>
                  <a:cs typeface="Arial" panose="020B0604020202020204" pitchFamily="34" charset="0"/>
                </a:rPr>
              </a:br>
              <a:r>
                <a:rPr kumimoji="0" lang="en-US" sz="1200" b="0" i="0" u="none" strike="noStrike" kern="1200" cap="none" spc="0" normalizeH="0" baseline="0" noProof="0" dirty="0">
                  <a:ln>
                    <a:noFill/>
                  </a:ln>
                  <a:solidFill>
                    <a:srgbClr val="E1471D"/>
                  </a:solidFill>
                  <a:effectLst/>
                  <a:uLnTx/>
                  <a:uFillTx/>
                  <a:latin typeface="+mn-lt"/>
                  <a:ea typeface="+mn-ea"/>
                  <a:cs typeface="Arial" panose="020B0604020202020204" pitchFamily="34" charset="0"/>
                </a:rPr>
                <a:t>0.67</a:t>
              </a:r>
              <a:br>
                <a:rPr kumimoji="0" lang="en-US" sz="1200" b="0" i="0" u="none" strike="noStrike" kern="1200" cap="none" spc="0" normalizeH="0" baseline="0" noProof="0" dirty="0">
                  <a:ln>
                    <a:noFill/>
                  </a:ln>
                  <a:solidFill>
                    <a:srgbClr val="E1471D"/>
                  </a:solidFill>
                  <a:effectLst/>
                  <a:uLnTx/>
                  <a:uFillTx/>
                  <a:latin typeface="+mn-lt"/>
                  <a:ea typeface="+mn-ea"/>
                  <a:cs typeface="Arial" panose="020B0604020202020204" pitchFamily="34" charset="0"/>
                </a:rPr>
              </a:br>
              <a:r>
                <a:rPr kumimoji="0" lang="en-US" sz="1200" b="0" i="0" u="none" strike="noStrike" kern="1200" cap="none" spc="0" normalizeH="0" baseline="0" noProof="0" dirty="0">
                  <a:ln>
                    <a:noFill/>
                  </a:ln>
                  <a:solidFill>
                    <a:srgbClr val="E1471D"/>
                  </a:solidFill>
                  <a:effectLst/>
                  <a:uLnTx/>
                  <a:uFillTx/>
                  <a:latin typeface="+mn-lt"/>
                  <a:ea typeface="+mn-ea"/>
                  <a:cs typeface="Arial" panose="020B0604020202020204" pitchFamily="34" charset="0"/>
                </a:rPr>
                <a:t>(0.48-0.92)</a:t>
              </a:r>
              <a:br>
                <a:rPr kumimoji="0" lang="en-US" sz="1200" b="0" i="0" u="none" strike="noStrike" kern="1200" cap="none" spc="0" normalizeH="0" baseline="0" noProof="0" dirty="0">
                  <a:ln>
                    <a:noFill/>
                  </a:ln>
                  <a:solidFill>
                    <a:srgbClr val="E1471D"/>
                  </a:solidFill>
                  <a:effectLst/>
                  <a:uLnTx/>
                  <a:uFillTx/>
                  <a:latin typeface="+mn-lt"/>
                  <a:ea typeface="+mn-ea"/>
                  <a:cs typeface="Arial" panose="020B0604020202020204" pitchFamily="34" charset="0"/>
                </a:rPr>
              </a:br>
              <a:r>
                <a:rPr kumimoji="0" lang="en-US" sz="1200" b="0" i="0" u="none" strike="noStrike" kern="1200" cap="none" spc="0" normalizeH="0" baseline="0" noProof="0" dirty="0">
                  <a:ln>
                    <a:noFill/>
                  </a:ln>
                  <a:solidFill>
                    <a:srgbClr val="E1471D"/>
                  </a:solidFill>
                  <a:effectLst/>
                  <a:uLnTx/>
                  <a:uFillTx/>
                  <a:latin typeface="+mn-lt"/>
                  <a:ea typeface="+mn-ea"/>
                  <a:cs typeface="Arial" panose="020B0604020202020204" pitchFamily="34" charset="0"/>
                </a:rPr>
                <a:t>0.0161</a:t>
              </a:r>
            </a:p>
          </p:txBody>
        </p:sp>
        <p:sp>
          <p:nvSpPr>
            <p:cNvPr id="31752" name="TextBox 31751">
              <a:extLst>
                <a:ext uri="{FF2B5EF4-FFF2-40B4-BE49-F238E27FC236}">
                  <a16:creationId xmlns:a16="http://schemas.microsoft.com/office/drawing/2014/main" id="{38C9C3E8-CD1B-A75C-1FAC-E21596762BA2}"/>
                </a:ext>
              </a:extLst>
            </p:cNvPr>
            <p:cNvSpPr txBox="1"/>
            <p:nvPr/>
          </p:nvSpPr>
          <p:spPr bwMode="auto">
            <a:xfrm>
              <a:off x="5029542" y="941382"/>
              <a:ext cx="66877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C 75 </a:t>
              </a:r>
              <a:br>
                <a:rPr kumimoji="0" lang="en-US" sz="12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(n = 74)</a:t>
              </a:r>
            </a:p>
          </p:txBody>
        </p:sp>
        <p:sp>
          <p:nvSpPr>
            <p:cNvPr id="31753" name="TextBox 31752">
              <a:extLst>
                <a:ext uri="{FF2B5EF4-FFF2-40B4-BE49-F238E27FC236}">
                  <a16:creationId xmlns:a16="http://schemas.microsoft.com/office/drawing/2014/main" id="{149C3819-3E39-AA50-F5ED-D13262B3C91B}"/>
                </a:ext>
              </a:extLst>
            </p:cNvPr>
            <p:cNvSpPr txBox="1"/>
            <p:nvPr/>
          </p:nvSpPr>
          <p:spPr bwMode="auto">
            <a:xfrm>
              <a:off x="6752254" y="941382"/>
              <a:ext cx="66877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F </a:t>
              </a:r>
              <a:br>
                <a:rPr kumimoji="0" lang="en-US" sz="1200" b="1"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(n = 73)</a:t>
              </a:r>
            </a:p>
          </p:txBody>
        </p:sp>
        <p:sp>
          <p:nvSpPr>
            <p:cNvPr id="31754" name="TextBox 31753">
              <a:extLst>
                <a:ext uri="{FF2B5EF4-FFF2-40B4-BE49-F238E27FC236}">
                  <a16:creationId xmlns:a16="http://schemas.microsoft.com/office/drawing/2014/main" id="{25B8B663-F752-7C57-478C-DBE0CAB01A2A}"/>
                </a:ext>
              </a:extLst>
            </p:cNvPr>
            <p:cNvSpPr txBox="1"/>
            <p:nvPr/>
          </p:nvSpPr>
          <p:spPr bwMode="auto">
            <a:xfrm>
              <a:off x="5892029" y="941382"/>
              <a:ext cx="66877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C 150 </a:t>
              </a:r>
              <a:br>
                <a:rPr kumimoji="0" lang="en-US" sz="12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(n = 73)</a:t>
              </a:r>
            </a:p>
          </p:txBody>
        </p:sp>
      </p:grpSp>
      <p:grpSp>
        <p:nvGrpSpPr>
          <p:cNvPr id="31755" name="Group 31754">
            <a:extLst>
              <a:ext uri="{FF2B5EF4-FFF2-40B4-BE49-F238E27FC236}">
                <a16:creationId xmlns:a16="http://schemas.microsoft.com/office/drawing/2014/main" id="{FB38C7A4-289A-DFBC-05FD-D8106F812A5F}"/>
              </a:ext>
            </a:extLst>
          </p:cNvPr>
          <p:cNvGrpSpPr/>
          <p:nvPr/>
        </p:nvGrpSpPr>
        <p:grpSpPr>
          <a:xfrm>
            <a:off x="1555396" y="1995337"/>
            <a:ext cx="5313780" cy="2433489"/>
            <a:chOff x="1547037" y="1870613"/>
            <a:chExt cx="5313780" cy="2433489"/>
          </a:xfrm>
        </p:grpSpPr>
        <p:sp>
          <p:nvSpPr>
            <p:cNvPr id="31756" name="Oval 31755">
              <a:extLst>
                <a:ext uri="{FF2B5EF4-FFF2-40B4-BE49-F238E27FC236}">
                  <a16:creationId xmlns:a16="http://schemas.microsoft.com/office/drawing/2014/main" id="{CEA2A8CC-7C5A-6200-5C90-575BD1329D18}"/>
                </a:ext>
              </a:extLst>
            </p:cNvPr>
            <p:cNvSpPr/>
            <p:nvPr/>
          </p:nvSpPr>
          <p:spPr bwMode="auto">
            <a:xfrm>
              <a:off x="1956659" y="2577572"/>
              <a:ext cx="91525" cy="91525"/>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7" name="Oval 31756">
              <a:extLst>
                <a:ext uri="{FF2B5EF4-FFF2-40B4-BE49-F238E27FC236}">
                  <a16:creationId xmlns:a16="http://schemas.microsoft.com/office/drawing/2014/main" id="{C55AB0B8-A44B-C97A-69CB-C09B72E46F58}"/>
                </a:ext>
              </a:extLst>
            </p:cNvPr>
            <p:cNvSpPr/>
            <p:nvPr/>
          </p:nvSpPr>
          <p:spPr bwMode="auto">
            <a:xfrm>
              <a:off x="2675930" y="3265075"/>
              <a:ext cx="91525" cy="91525"/>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8" name="Oval 31757">
              <a:extLst>
                <a:ext uri="{FF2B5EF4-FFF2-40B4-BE49-F238E27FC236}">
                  <a16:creationId xmlns:a16="http://schemas.microsoft.com/office/drawing/2014/main" id="{AAD7C14E-CA1D-D01F-7ABD-29BC41411174}"/>
                </a:ext>
              </a:extLst>
            </p:cNvPr>
            <p:cNvSpPr/>
            <p:nvPr/>
          </p:nvSpPr>
          <p:spPr bwMode="auto">
            <a:xfrm>
              <a:off x="3196092" y="3404490"/>
              <a:ext cx="91525" cy="91525"/>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9" name="Oval 31758">
              <a:extLst>
                <a:ext uri="{FF2B5EF4-FFF2-40B4-BE49-F238E27FC236}">
                  <a16:creationId xmlns:a16="http://schemas.microsoft.com/office/drawing/2014/main" id="{29A0CB5E-390D-3CD7-5D1C-BFF0BA97A587}"/>
                </a:ext>
              </a:extLst>
            </p:cNvPr>
            <p:cNvSpPr/>
            <p:nvPr/>
          </p:nvSpPr>
          <p:spPr bwMode="auto">
            <a:xfrm>
              <a:off x="3208475" y="3462216"/>
              <a:ext cx="91525" cy="91525"/>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0" name="Oval 31759">
              <a:extLst>
                <a:ext uri="{FF2B5EF4-FFF2-40B4-BE49-F238E27FC236}">
                  <a16:creationId xmlns:a16="http://schemas.microsoft.com/office/drawing/2014/main" id="{55A8735E-BE22-A589-C42F-5A6EDDE55A29}"/>
                </a:ext>
              </a:extLst>
            </p:cNvPr>
            <p:cNvSpPr/>
            <p:nvPr/>
          </p:nvSpPr>
          <p:spPr bwMode="auto">
            <a:xfrm>
              <a:off x="4237202" y="3743636"/>
              <a:ext cx="91525" cy="91525"/>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1" name="Oval 31760">
              <a:extLst>
                <a:ext uri="{FF2B5EF4-FFF2-40B4-BE49-F238E27FC236}">
                  <a16:creationId xmlns:a16="http://schemas.microsoft.com/office/drawing/2014/main" id="{8527BEE7-B260-A303-73E4-8CEC048F3414}"/>
                </a:ext>
              </a:extLst>
            </p:cNvPr>
            <p:cNvSpPr/>
            <p:nvPr/>
          </p:nvSpPr>
          <p:spPr bwMode="auto">
            <a:xfrm>
              <a:off x="4617221" y="3848806"/>
              <a:ext cx="91525" cy="91525"/>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2" name="Oval 31761">
              <a:extLst>
                <a:ext uri="{FF2B5EF4-FFF2-40B4-BE49-F238E27FC236}">
                  <a16:creationId xmlns:a16="http://schemas.microsoft.com/office/drawing/2014/main" id="{FFCD5EE4-5115-5561-90CF-3D975342AD6E}"/>
                </a:ext>
              </a:extLst>
            </p:cNvPr>
            <p:cNvSpPr/>
            <p:nvPr/>
          </p:nvSpPr>
          <p:spPr bwMode="auto">
            <a:xfrm>
              <a:off x="4729301" y="3891703"/>
              <a:ext cx="91525" cy="91525"/>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3" name="Oval 31762">
              <a:extLst>
                <a:ext uri="{FF2B5EF4-FFF2-40B4-BE49-F238E27FC236}">
                  <a16:creationId xmlns:a16="http://schemas.microsoft.com/office/drawing/2014/main" id="{7860DAC3-18BB-A372-75E4-8B2BC6E7DDD2}"/>
                </a:ext>
              </a:extLst>
            </p:cNvPr>
            <p:cNvSpPr/>
            <p:nvPr/>
          </p:nvSpPr>
          <p:spPr bwMode="auto">
            <a:xfrm>
              <a:off x="4989616" y="3898830"/>
              <a:ext cx="91525" cy="91525"/>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4" name="Oval 31763">
              <a:extLst>
                <a:ext uri="{FF2B5EF4-FFF2-40B4-BE49-F238E27FC236}">
                  <a16:creationId xmlns:a16="http://schemas.microsoft.com/office/drawing/2014/main" id="{00C0E7EF-B347-2D63-607E-0925F0EE147B}"/>
                </a:ext>
              </a:extLst>
            </p:cNvPr>
            <p:cNvSpPr/>
            <p:nvPr/>
          </p:nvSpPr>
          <p:spPr bwMode="auto">
            <a:xfrm>
              <a:off x="5035378" y="3973813"/>
              <a:ext cx="91525" cy="91525"/>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5" name="Oval 31764">
              <a:extLst>
                <a:ext uri="{FF2B5EF4-FFF2-40B4-BE49-F238E27FC236}">
                  <a16:creationId xmlns:a16="http://schemas.microsoft.com/office/drawing/2014/main" id="{A758A97C-410E-0D31-3FA8-67BB019E4D79}"/>
                </a:ext>
              </a:extLst>
            </p:cNvPr>
            <p:cNvSpPr/>
            <p:nvPr/>
          </p:nvSpPr>
          <p:spPr bwMode="auto">
            <a:xfrm>
              <a:off x="5422820" y="4083922"/>
              <a:ext cx="91525" cy="91525"/>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6" name="Oval 31765">
              <a:extLst>
                <a:ext uri="{FF2B5EF4-FFF2-40B4-BE49-F238E27FC236}">
                  <a16:creationId xmlns:a16="http://schemas.microsoft.com/office/drawing/2014/main" id="{CAA84FFC-CAEC-7094-ACC8-CC73F5CD2C4F}"/>
                </a:ext>
              </a:extLst>
            </p:cNvPr>
            <p:cNvSpPr/>
            <p:nvPr/>
          </p:nvSpPr>
          <p:spPr bwMode="auto">
            <a:xfrm>
              <a:off x="5624191" y="4208965"/>
              <a:ext cx="91525" cy="91525"/>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7" name="Oval 31766">
              <a:extLst>
                <a:ext uri="{FF2B5EF4-FFF2-40B4-BE49-F238E27FC236}">
                  <a16:creationId xmlns:a16="http://schemas.microsoft.com/office/drawing/2014/main" id="{8804FAA9-74CF-CE34-891E-3AA7EF2362AF}"/>
                </a:ext>
              </a:extLst>
            </p:cNvPr>
            <p:cNvSpPr/>
            <p:nvPr/>
          </p:nvSpPr>
          <p:spPr bwMode="auto">
            <a:xfrm>
              <a:off x="5801916" y="4212575"/>
              <a:ext cx="91525" cy="91525"/>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8" name="Oval 31767">
              <a:extLst>
                <a:ext uri="{FF2B5EF4-FFF2-40B4-BE49-F238E27FC236}">
                  <a16:creationId xmlns:a16="http://schemas.microsoft.com/office/drawing/2014/main" id="{499F3363-52B8-1965-DD40-6FFE992A38B8}"/>
                </a:ext>
              </a:extLst>
            </p:cNvPr>
            <p:cNvSpPr/>
            <p:nvPr/>
          </p:nvSpPr>
          <p:spPr bwMode="auto">
            <a:xfrm>
              <a:off x="5998883" y="4212576"/>
              <a:ext cx="91525" cy="91525"/>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9" name="Oval 31768">
              <a:extLst>
                <a:ext uri="{FF2B5EF4-FFF2-40B4-BE49-F238E27FC236}">
                  <a16:creationId xmlns:a16="http://schemas.microsoft.com/office/drawing/2014/main" id="{F074657E-BFB1-BD61-7ECA-B43695BCAF52}"/>
                </a:ext>
              </a:extLst>
            </p:cNvPr>
            <p:cNvSpPr/>
            <p:nvPr/>
          </p:nvSpPr>
          <p:spPr bwMode="auto">
            <a:xfrm>
              <a:off x="6769292" y="4212577"/>
              <a:ext cx="91525" cy="91525"/>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0" name="Oval 31769">
              <a:extLst>
                <a:ext uri="{FF2B5EF4-FFF2-40B4-BE49-F238E27FC236}">
                  <a16:creationId xmlns:a16="http://schemas.microsoft.com/office/drawing/2014/main" id="{E2B8CB1D-E241-5C45-730B-2716BC126400}"/>
                </a:ext>
              </a:extLst>
            </p:cNvPr>
            <p:cNvSpPr/>
            <p:nvPr/>
          </p:nvSpPr>
          <p:spPr bwMode="auto">
            <a:xfrm>
              <a:off x="1810063" y="1870613"/>
              <a:ext cx="91525" cy="91525"/>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1" name="Freeform 31777">
              <a:extLst>
                <a:ext uri="{FF2B5EF4-FFF2-40B4-BE49-F238E27FC236}">
                  <a16:creationId xmlns:a16="http://schemas.microsoft.com/office/drawing/2014/main" id="{D68DEE1C-13B4-8455-3D43-2FD70E8688EF}"/>
                </a:ext>
              </a:extLst>
            </p:cNvPr>
            <p:cNvSpPr/>
            <p:nvPr/>
          </p:nvSpPr>
          <p:spPr bwMode="auto">
            <a:xfrm>
              <a:off x="1547037" y="1871330"/>
              <a:ext cx="5289698" cy="2387010"/>
            </a:xfrm>
            <a:custGeom>
              <a:avLst/>
              <a:gdLst>
                <a:gd name="connsiteX0" fmla="*/ 0 w 5289698"/>
                <a:gd name="connsiteY0" fmla="*/ 0 h 2387010"/>
                <a:gd name="connsiteX1" fmla="*/ 233916 w 5289698"/>
                <a:gd name="connsiteY1" fmla="*/ 0 h 2387010"/>
                <a:gd name="connsiteX2" fmla="*/ 233916 w 5289698"/>
                <a:gd name="connsiteY2" fmla="*/ 47847 h 2387010"/>
                <a:gd name="connsiteX3" fmla="*/ 345558 w 5289698"/>
                <a:gd name="connsiteY3" fmla="*/ 47847 h 2387010"/>
                <a:gd name="connsiteX4" fmla="*/ 345558 w 5289698"/>
                <a:gd name="connsiteY4" fmla="*/ 249865 h 2387010"/>
                <a:gd name="connsiteX5" fmla="*/ 398721 w 5289698"/>
                <a:gd name="connsiteY5" fmla="*/ 249865 h 2387010"/>
                <a:gd name="connsiteX6" fmla="*/ 398721 w 5289698"/>
                <a:gd name="connsiteY6" fmla="*/ 595423 h 2387010"/>
                <a:gd name="connsiteX7" fmla="*/ 425303 w 5289698"/>
                <a:gd name="connsiteY7" fmla="*/ 595423 h 2387010"/>
                <a:gd name="connsiteX8" fmla="*/ 425303 w 5289698"/>
                <a:gd name="connsiteY8" fmla="*/ 754912 h 2387010"/>
                <a:gd name="connsiteX9" fmla="*/ 733647 w 5289698"/>
                <a:gd name="connsiteY9" fmla="*/ 754912 h 2387010"/>
                <a:gd name="connsiteX10" fmla="*/ 733647 w 5289698"/>
                <a:gd name="connsiteY10" fmla="*/ 882503 h 2387010"/>
                <a:gd name="connsiteX11" fmla="*/ 770861 w 5289698"/>
                <a:gd name="connsiteY11" fmla="*/ 882503 h 2387010"/>
                <a:gd name="connsiteX12" fmla="*/ 770861 w 5289698"/>
                <a:gd name="connsiteY12" fmla="*/ 1026042 h 2387010"/>
                <a:gd name="connsiteX13" fmla="*/ 770861 w 5289698"/>
                <a:gd name="connsiteY13" fmla="*/ 1111103 h 2387010"/>
                <a:gd name="connsiteX14" fmla="*/ 813391 w 5289698"/>
                <a:gd name="connsiteY14" fmla="*/ 1111103 h 2387010"/>
                <a:gd name="connsiteX15" fmla="*/ 813391 w 5289698"/>
                <a:gd name="connsiteY15" fmla="*/ 1228061 h 2387010"/>
                <a:gd name="connsiteX16" fmla="*/ 962247 w 5289698"/>
                <a:gd name="connsiteY16" fmla="*/ 1228061 h 2387010"/>
                <a:gd name="connsiteX17" fmla="*/ 962247 w 5289698"/>
                <a:gd name="connsiteY17" fmla="*/ 1318437 h 2387010"/>
                <a:gd name="connsiteX18" fmla="*/ 1164265 w 5289698"/>
                <a:gd name="connsiteY18" fmla="*/ 1318437 h 2387010"/>
                <a:gd name="connsiteX19" fmla="*/ 1164265 w 5289698"/>
                <a:gd name="connsiteY19" fmla="*/ 1451344 h 2387010"/>
                <a:gd name="connsiteX20" fmla="*/ 1536405 w 5289698"/>
                <a:gd name="connsiteY20" fmla="*/ 1451344 h 2387010"/>
                <a:gd name="connsiteX21" fmla="*/ 1536405 w 5289698"/>
                <a:gd name="connsiteY21" fmla="*/ 1499191 h 2387010"/>
                <a:gd name="connsiteX22" fmla="*/ 1536405 w 5289698"/>
                <a:gd name="connsiteY22" fmla="*/ 1499191 h 2387010"/>
                <a:gd name="connsiteX23" fmla="*/ 1536405 w 5289698"/>
                <a:gd name="connsiteY23" fmla="*/ 1499191 h 2387010"/>
                <a:gd name="connsiteX24" fmla="*/ 1584251 w 5289698"/>
                <a:gd name="connsiteY24" fmla="*/ 1499191 h 2387010"/>
                <a:gd name="connsiteX25" fmla="*/ 1584251 w 5289698"/>
                <a:gd name="connsiteY25" fmla="*/ 1584251 h 2387010"/>
                <a:gd name="connsiteX26" fmla="*/ 1706526 w 5289698"/>
                <a:gd name="connsiteY26" fmla="*/ 1584251 h 2387010"/>
                <a:gd name="connsiteX27" fmla="*/ 1706526 w 5289698"/>
                <a:gd name="connsiteY27" fmla="*/ 1584251 h 2387010"/>
                <a:gd name="connsiteX28" fmla="*/ 1706526 w 5289698"/>
                <a:gd name="connsiteY28" fmla="*/ 1637414 h 2387010"/>
                <a:gd name="connsiteX29" fmla="*/ 1967023 w 5289698"/>
                <a:gd name="connsiteY29" fmla="*/ 1637414 h 2387010"/>
                <a:gd name="connsiteX30" fmla="*/ 1967023 w 5289698"/>
                <a:gd name="connsiteY30" fmla="*/ 1733107 h 2387010"/>
                <a:gd name="connsiteX31" fmla="*/ 2307265 w 5289698"/>
                <a:gd name="connsiteY31" fmla="*/ 1733107 h 2387010"/>
                <a:gd name="connsiteX32" fmla="*/ 2307265 w 5289698"/>
                <a:gd name="connsiteY32" fmla="*/ 1812851 h 2387010"/>
                <a:gd name="connsiteX33" fmla="*/ 2360428 w 5289698"/>
                <a:gd name="connsiteY33" fmla="*/ 1812851 h 2387010"/>
                <a:gd name="connsiteX34" fmla="*/ 2360428 w 5289698"/>
                <a:gd name="connsiteY34" fmla="*/ 1913861 h 2387010"/>
                <a:gd name="connsiteX35" fmla="*/ 2743200 w 5289698"/>
                <a:gd name="connsiteY35" fmla="*/ 1913861 h 2387010"/>
                <a:gd name="connsiteX36" fmla="*/ 2743200 w 5289698"/>
                <a:gd name="connsiteY36" fmla="*/ 1967023 h 2387010"/>
                <a:gd name="connsiteX37" fmla="*/ 2892056 w 5289698"/>
                <a:gd name="connsiteY37" fmla="*/ 1967023 h 2387010"/>
                <a:gd name="connsiteX38" fmla="*/ 2892056 w 5289698"/>
                <a:gd name="connsiteY38" fmla="*/ 2020186 h 2387010"/>
                <a:gd name="connsiteX39" fmla="*/ 3195084 w 5289698"/>
                <a:gd name="connsiteY39" fmla="*/ 2020186 h 2387010"/>
                <a:gd name="connsiteX40" fmla="*/ 3195084 w 5289698"/>
                <a:gd name="connsiteY40" fmla="*/ 2068033 h 2387010"/>
                <a:gd name="connsiteX41" fmla="*/ 3524693 w 5289698"/>
                <a:gd name="connsiteY41" fmla="*/ 2068033 h 2387010"/>
                <a:gd name="connsiteX42" fmla="*/ 3524693 w 5289698"/>
                <a:gd name="connsiteY42" fmla="*/ 2142461 h 2387010"/>
                <a:gd name="connsiteX43" fmla="*/ 3912782 w 5289698"/>
                <a:gd name="connsiteY43" fmla="*/ 2142461 h 2387010"/>
                <a:gd name="connsiteX44" fmla="*/ 3912782 w 5289698"/>
                <a:gd name="connsiteY44" fmla="*/ 2387010 h 2387010"/>
                <a:gd name="connsiteX45" fmla="*/ 5289698 w 5289698"/>
                <a:gd name="connsiteY45" fmla="*/ 2387010 h 2387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289698" h="2387010">
                  <a:moveTo>
                    <a:pt x="0" y="0"/>
                  </a:moveTo>
                  <a:lnTo>
                    <a:pt x="233916" y="0"/>
                  </a:lnTo>
                  <a:lnTo>
                    <a:pt x="233916" y="47847"/>
                  </a:lnTo>
                  <a:lnTo>
                    <a:pt x="345558" y="47847"/>
                  </a:lnTo>
                  <a:lnTo>
                    <a:pt x="345558" y="249865"/>
                  </a:lnTo>
                  <a:lnTo>
                    <a:pt x="398721" y="249865"/>
                  </a:lnTo>
                  <a:lnTo>
                    <a:pt x="398721" y="595423"/>
                  </a:lnTo>
                  <a:lnTo>
                    <a:pt x="425303" y="595423"/>
                  </a:lnTo>
                  <a:lnTo>
                    <a:pt x="425303" y="754912"/>
                  </a:lnTo>
                  <a:lnTo>
                    <a:pt x="733647" y="754912"/>
                  </a:lnTo>
                  <a:lnTo>
                    <a:pt x="733647" y="882503"/>
                  </a:lnTo>
                  <a:lnTo>
                    <a:pt x="770861" y="882503"/>
                  </a:lnTo>
                  <a:lnTo>
                    <a:pt x="770861" y="1026042"/>
                  </a:lnTo>
                  <a:lnTo>
                    <a:pt x="770861" y="1111103"/>
                  </a:lnTo>
                  <a:lnTo>
                    <a:pt x="813391" y="1111103"/>
                  </a:lnTo>
                  <a:lnTo>
                    <a:pt x="813391" y="1228061"/>
                  </a:lnTo>
                  <a:lnTo>
                    <a:pt x="962247" y="1228061"/>
                  </a:lnTo>
                  <a:lnTo>
                    <a:pt x="962247" y="1318437"/>
                  </a:lnTo>
                  <a:lnTo>
                    <a:pt x="1164265" y="1318437"/>
                  </a:lnTo>
                  <a:lnTo>
                    <a:pt x="1164265" y="1451344"/>
                  </a:lnTo>
                  <a:lnTo>
                    <a:pt x="1536405" y="1451344"/>
                  </a:lnTo>
                  <a:lnTo>
                    <a:pt x="1536405" y="1499191"/>
                  </a:lnTo>
                  <a:lnTo>
                    <a:pt x="1536405" y="1499191"/>
                  </a:lnTo>
                  <a:lnTo>
                    <a:pt x="1536405" y="1499191"/>
                  </a:lnTo>
                  <a:lnTo>
                    <a:pt x="1584251" y="1499191"/>
                  </a:lnTo>
                  <a:lnTo>
                    <a:pt x="1584251" y="1584251"/>
                  </a:lnTo>
                  <a:lnTo>
                    <a:pt x="1706526" y="1584251"/>
                  </a:lnTo>
                  <a:lnTo>
                    <a:pt x="1706526" y="1584251"/>
                  </a:lnTo>
                  <a:lnTo>
                    <a:pt x="1706526" y="1637414"/>
                  </a:lnTo>
                  <a:lnTo>
                    <a:pt x="1967023" y="1637414"/>
                  </a:lnTo>
                  <a:lnTo>
                    <a:pt x="1967023" y="1733107"/>
                  </a:lnTo>
                  <a:lnTo>
                    <a:pt x="2307265" y="1733107"/>
                  </a:lnTo>
                  <a:lnTo>
                    <a:pt x="2307265" y="1812851"/>
                  </a:lnTo>
                  <a:lnTo>
                    <a:pt x="2360428" y="1812851"/>
                  </a:lnTo>
                  <a:lnTo>
                    <a:pt x="2360428" y="1913861"/>
                  </a:lnTo>
                  <a:lnTo>
                    <a:pt x="2743200" y="1913861"/>
                  </a:lnTo>
                  <a:lnTo>
                    <a:pt x="2743200" y="1967023"/>
                  </a:lnTo>
                  <a:lnTo>
                    <a:pt x="2892056" y="1967023"/>
                  </a:lnTo>
                  <a:lnTo>
                    <a:pt x="2892056" y="2020186"/>
                  </a:lnTo>
                  <a:lnTo>
                    <a:pt x="3195084" y="2020186"/>
                  </a:lnTo>
                  <a:lnTo>
                    <a:pt x="3195084" y="2068033"/>
                  </a:lnTo>
                  <a:lnTo>
                    <a:pt x="3524693" y="2068033"/>
                  </a:lnTo>
                  <a:lnTo>
                    <a:pt x="3524693" y="2142461"/>
                  </a:lnTo>
                  <a:lnTo>
                    <a:pt x="3912782" y="2142461"/>
                  </a:lnTo>
                  <a:lnTo>
                    <a:pt x="3912782" y="2387010"/>
                  </a:lnTo>
                  <a:lnTo>
                    <a:pt x="5289698" y="2387010"/>
                  </a:lnTo>
                </a:path>
              </a:pathLst>
            </a:custGeom>
            <a:noFill/>
            <a:ln w="28575">
              <a:solidFill>
                <a:srgbClr val="046376"/>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1772" name="Group 31771">
            <a:extLst>
              <a:ext uri="{FF2B5EF4-FFF2-40B4-BE49-F238E27FC236}">
                <a16:creationId xmlns:a16="http://schemas.microsoft.com/office/drawing/2014/main" id="{B15C2BF2-0A4A-CDDA-60DC-CAB9736C8AB1}"/>
              </a:ext>
            </a:extLst>
          </p:cNvPr>
          <p:cNvGrpSpPr/>
          <p:nvPr/>
        </p:nvGrpSpPr>
        <p:grpSpPr>
          <a:xfrm>
            <a:off x="1539835" y="1991965"/>
            <a:ext cx="4758744" cy="2671716"/>
            <a:chOff x="1538305" y="1865112"/>
            <a:chExt cx="4758744" cy="2671716"/>
          </a:xfrm>
        </p:grpSpPr>
        <p:sp>
          <p:nvSpPr>
            <p:cNvPr id="31773" name="Oval 31772">
              <a:extLst>
                <a:ext uri="{FF2B5EF4-FFF2-40B4-BE49-F238E27FC236}">
                  <a16:creationId xmlns:a16="http://schemas.microsoft.com/office/drawing/2014/main" id="{C9F0D323-D502-9A3F-9552-5DB2CED8A672}"/>
                </a:ext>
              </a:extLst>
            </p:cNvPr>
            <p:cNvSpPr/>
            <p:nvPr/>
          </p:nvSpPr>
          <p:spPr bwMode="auto">
            <a:xfrm>
              <a:off x="3063114" y="3210431"/>
              <a:ext cx="91525" cy="91525"/>
            </a:xfrm>
            <a:prstGeom prst="ellipse">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4" name="Oval 31773">
              <a:extLst>
                <a:ext uri="{FF2B5EF4-FFF2-40B4-BE49-F238E27FC236}">
                  <a16:creationId xmlns:a16="http://schemas.microsoft.com/office/drawing/2014/main" id="{2E177845-236E-3379-692B-B9C915056BB5}"/>
                </a:ext>
              </a:extLst>
            </p:cNvPr>
            <p:cNvSpPr/>
            <p:nvPr/>
          </p:nvSpPr>
          <p:spPr bwMode="auto">
            <a:xfrm>
              <a:off x="3556294" y="3440214"/>
              <a:ext cx="91525" cy="91525"/>
            </a:xfrm>
            <a:prstGeom prst="ellipse">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5" name="Oval 31774">
              <a:extLst>
                <a:ext uri="{FF2B5EF4-FFF2-40B4-BE49-F238E27FC236}">
                  <a16:creationId xmlns:a16="http://schemas.microsoft.com/office/drawing/2014/main" id="{0A85FC43-B63B-2844-3031-3440747FD97F}"/>
                </a:ext>
              </a:extLst>
            </p:cNvPr>
            <p:cNvSpPr/>
            <p:nvPr/>
          </p:nvSpPr>
          <p:spPr bwMode="auto">
            <a:xfrm>
              <a:off x="3847781" y="3440213"/>
              <a:ext cx="91525" cy="91525"/>
            </a:xfrm>
            <a:prstGeom prst="ellipse">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6" name="Oval 31775">
              <a:extLst>
                <a:ext uri="{FF2B5EF4-FFF2-40B4-BE49-F238E27FC236}">
                  <a16:creationId xmlns:a16="http://schemas.microsoft.com/office/drawing/2014/main" id="{1421217B-A9B2-D296-83FD-696BB06F7BDB}"/>
                </a:ext>
              </a:extLst>
            </p:cNvPr>
            <p:cNvSpPr/>
            <p:nvPr/>
          </p:nvSpPr>
          <p:spPr bwMode="auto">
            <a:xfrm>
              <a:off x="4260955" y="3590113"/>
              <a:ext cx="91525" cy="91525"/>
            </a:xfrm>
            <a:prstGeom prst="ellipse">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7" name="Oval 31776">
              <a:extLst>
                <a:ext uri="{FF2B5EF4-FFF2-40B4-BE49-F238E27FC236}">
                  <a16:creationId xmlns:a16="http://schemas.microsoft.com/office/drawing/2014/main" id="{85EE3C72-3E57-9B76-B908-D946076D479E}"/>
                </a:ext>
              </a:extLst>
            </p:cNvPr>
            <p:cNvSpPr/>
            <p:nvPr/>
          </p:nvSpPr>
          <p:spPr bwMode="auto">
            <a:xfrm>
              <a:off x="4295789" y="3642792"/>
              <a:ext cx="91525" cy="91525"/>
            </a:xfrm>
            <a:prstGeom prst="ellipse">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8" name="Oval 31777">
              <a:extLst>
                <a:ext uri="{FF2B5EF4-FFF2-40B4-BE49-F238E27FC236}">
                  <a16:creationId xmlns:a16="http://schemas.microsoft.com/office/drawing/2014/main" id="{5C3892C7-A644-4130-A6CD-A2E10FB26CD5}"/>
                </a:ext>
              </a:extLst>
            </p:cNvPr>
            <p:cNvSpPr/>
            <p:nvPr/>
          </p:nvSpPr>
          <p:spPr bwMode="auto">
            <a:xfrm>
              <a:off x="4836937" y="3929229"/>
              <a:ext cx="91525" cy="91525"/>
            </a:xfrm>
            <a:prstGeom prst="ellipse">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9" name="Oval 31778">
              <a:extLst>
                <a:ext uri="{FF2B5EF4-FFF2-40B4-BE49-F238E27FC236}">
                  <a16:creationId xmlns:a16="http://schemas.microsoft.com/office/drawing/2014/main" id="{DE264362-F02F-6FBD-64BD-A24CA3DB1996}"/>
                </a:ext>
              </a:extLst>
            </p:cNvPr>
            <p:cNvSpPr/>
            <p:nvPr/>
          </p:nvSpPr>
          <p:spPr bwMode="auto">
            <a:xfrm>
              <a:off x="4687747" y="3934565"/>
              <a:ext cx="91525" cy="91525"/>
            </a:xfrm>
            <a:prstGeom prst="ellipse">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80" name="Oval 31779">
              <a:extLst>
                <a:ext uri="{FF2B5EF4-FFF2-40B4-BE49-F238E27FC236}">
                  <a16:creationId xmlns:a16="http://schemas.microsoft.com/office/drawing/2014/main" id="{11DC35DA-829B-6A16-8A37-855098F830FF}"/>
                </a:ext>
              </a:extLst>
            </p:cNvPr>
            <p:cNvSpPr/>
            <p:nvPr/>
          </p:nvSpPr>
          <p:spPr bwMode="auto">
            <a:xfrm>
              <a:off x="5056222" y="3929229"/>
              <a:ext cx="91525" cy="91525"/>
            </a:xfrm>
            <a:prstGeom prst="ellipse">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81" name="Oval 31780">
              <a:extLst>
                <a:ext uri="{FF2B5EF4-FFF2-40B4-BE49-F238E27FC236}">
                  <a16:creationId xmlns:a16="http://schemas.microsoft.com/office/drawing/2014/main" id="{4D63C8DA-CB6D-FFC0-A3D5-B9794E4C326A}"/>
                </a:ext>
              </a:extLst>
            </p:cNvPr>
            <p:cNvSpPr/>
            <p:nvPr/>
          </p:nvSpPr>
          <p:spPr bwMode="auto">
            <a:xfrm>
              <a:off x="4982365" y="3929229"/>
              <a:ext cx="91525" cy="91525"/>
            </a:xfrm>
            <a:prstGeom prst="ellipse">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82" name="Oval 31781">
              <a:extLst>
                <a:ext uri="{FF2B5EF4-FFF2-40B4-BE49-F238E27FC236}">
                  <a16:creationId xmlns:a16="http://schemas.microsoft.com/office/drawing/2014/main" id="{448610EE-6D1E-DDA1-35E5-30D651DA584D}"/>
                </a:ext>
              </a:extLst>
            </p:cNvPr>
            <p:cNvSpPr/>
            <p:nvPr/>
          </p:nvSpPr>
          <p:spPr bwMode="auto">
            <a:xfrm>
              <a:off x="5989508" y="4444026"/>
              <a:ext cx="91525" cy="91525"/>
            </a:xfrm>
            <a:prstGeom prst="ellipse">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83" name="Oval 31782">
              <a:extLst>
                <a:ext uri="{FF2B5EF4-FFF2-40B4-BE49-F238E27FC236}">
                  <a16:creationId xmlns:a16="http://schemas.microsoft.com/office/drawing/2014/main" id="{2A16CADE-0460-5A5C-60EF-A64CAE40F2CC}"/>
                </a:ext>
              </a:extLst>
            </p:cNvPr>
            <p:cNvSpPr/>
            <p:nvPr/>
          </p:nvSpPr>
          <p:spPr bwMode="auto">
            <a:xfrm>
              <a:off x="5399606" y="4037868"/>
              <a:ext cx="91525" cy="91525"/>
            </a:xfrm>
            <a:prstGeom prst="ellipse">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84" name="Oval 31783">
              <a:extLst>
                <a:ext uri="{FF2B5EF4-FFF2-40B4-BE49-F238E27FC236}">
                  <a16:creationId xmlns:a16="http://schemas.microsoft.com/office/drawing/2014/main" id="{DD134C14-4ED9-72E0-534E-A7FF9AC1D9C9}"/>
                </a:ext>
              </a:extLst>
            </p:cNvPr>
            <p:cNvSpPr/>
            <p:nvPr/>
          </p:nvSpPr>
          <p:spPr bwMode="auto">
            <a:xfrm>
              <a:off x="5294215" y="4030090"/>
              <a:ext cx="91525" cy="91525"/>
            </a:xfrm>
            <a:prstGeom prst="ellipse">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85" name="Oval 31784">
              <a:extLst>
                <a:ext uri="{FF2B5EF4-FFF2-40B4-BE49-F238E27FC236}">
                  <a16:creationId xmlns:a16="http://schemas.microsoft.com/office/drawing/2014/main" id="{5FF31906-3964-66D3-3CF3-83F2145F1FE8}"/>
                </a:ext>
              </a:extLst>
            </p:cNvPr>
            <p:cNvSpPr/>
            <p:nvPr/>
          </p:nvSpPr>
          <p:spPr bwMode="auto">
            <a:xfrm>
              <a:off x="6205524" y="4445303"/>
              <a:ext cx="91525" cy="91525"/>
            </a:xfrm>
            <a:prstGeom prst="ellipse">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86" name="Freeform 31794">
              <a:extLst>
                <a:ext uri="{FF2B5EF4-FFF2-40B4-BE49-F238E27FC236}">
                  <a16:creationId xmlns:a16="http://schemas.microsoft.com/office/drawing/2014/main" id="{5A82A731-124D-F008-8A2E-E3CAEEDA6738}"/>
                </a:ext>
              </a:extLst>
            </p:cNvPr>
            <p:cNvSpPr/>
            <p:nvPr/>
          </p:nvSpPr>
          <p:spPr bwMode="auto">
            <a:xfrm>
              <a:off x="1538305" y="1865112"/>
              <a:ext cx="4717247" cy="2630963"/>
            </a:xfrm>
            <a:custGeom>
              <a:avLst/>
              <a:gdLst>
                <a:gd name="connsiteX0" fmla="*/ 0 w 4717247"/>
                <a:gd name="connsiteY0" fmla="*/ 0 h 2630963"/>
                <a:gd name="connsiteX1" fmla="*/ 194764 w 4717247"/>
                <a:gd name="connsiteY1" fmla="*/ 0 h 2630963"/>
                <a:gd name="connsiteX2" fmla="*/ 194764 w 4717247"/>
                <a:gd name="connsiteY2" fmla="*/ 46215 h 2630963"/>
                <a:gd name="connsiteX3" fmla="*/ 340011 w 4717247"/>
                <a:gd name="connsiteY3" fmla="*/ 46215 h 2630963"/>
                <a:gd name="connsiteX4" fmla="*/ 340011 w 4717247"/>
                <a:gd name="connsiteY4" fmla="*/ 141946 h 2630963"/>
                <a:gd name="connsiteX5" fmla="*/ 382925 w 4717247"/>
                <a:gd name="connsiteY5" fmla="*/ 141946 h 2630963"/>
                <a:gd name="connsiteX6" fmla="*/ 382925 w 4717247"/>
                <a:gd name="connsiteY6" fmla="*/ 422539 h 2630963"/>
                <a:gd name="connsiteX7" fmla="*/ 382925 w 4717247"/>
                <a:gd name="connsiteY7" fmla="*/ 422539 h 2630963"/>
                <a:gd name="connsiteX8" fmla="*/ 415936 w 4717247"/>
                <a:gd name="connsiteY8" fmla="*/ 422539 h 2630963"/>
                <a:gd name="connsiteX9" fmla="*/ 415936 w 4717247"/>
                <a:gd name="connsiteY9" fmla="*/ 808765 h 2630963"/>
                <a:gd name="connsiteX10" fmla="*/ 795561 w 4717247"/>
                <a:gd name="connsiteY10" fmla="*/ 808765 h 2630963"/>
                <a:gd name="connsiteX11" fmla="*/ 795561 w 4717247"/>
                <a:gd name="connsiteY11" fmla="*/ 1056346 h 2630963"/>
                <a:gd name="connsiteX12" fmla="*/ 1003529 w 4717247"/>
                <a:gd name="connsiteY12" fmla="*/ 1056346 h 2630963"/>
                <a:gd name="connsiteX13" fmla="*/ 1003529 w 4717247"/>
                <a:gd name="connsiteY13" fmla="*/ 1095959 h 2630963"/>
                <a:gd name="connsiteX14" fmla="*/ 1185089 w 4717247"/>
                <a:gd name="connsiteY14" fmla="*/ 1095959 h 2630963"/>
                <a:gd name="connsiteX15" fmla="*/ 1185089 w 4717247"/>
                <a:gd name="connsiteY15" fmla="*/ 1353444 h 2630963"/>
                <a:gd name="connsiteX16" fmla="*/ 1303927 w 4717247"/>
                <a:gd name="connsiteY16" fmla="*/ 1353444 h 2630963"/>
                <a:gd name="connsiteX17" fmla="*/ 1303927 w 4717247"/>
                <a:gd name="connsiteY17" fmla="*/ 1393057 h 2630963"/>
                <a:gd name="connsiteX18" fmla="*/ 1630735 w 4717247"/>
                <a:gd name="connsiteY18" fmla="*/ 1393057 h 2630963"/>
                <a:gd name="connsiteX19" fmla="*/ 1630735 w 4717247"/>
                <a:gd name="connsiteY19" fmla="*/ 1435971 h 2630963"/>
                <a:gd name="connsiteX20" fmla="*/ 1630735 w 4717247"/>
                <a:gd name="connsiteY20" fmla="*/ 1435971 h 2630963"/>
                <a:gd name="connsiteX21" fmla="*/ 1663746 w 4717247"/>
                <a:gd name="connsiteY21" fmla="*/ 1468982 h 2630963"/>
                <a:gd name="connsiteX22" fmla="*/ 1947639 w 4717247"/>
                <a:gd name="connsiteY22" fmla="*/ 1468982 h 2630963"/>
                <a:gd name="connsiteX23" fmla="*/ 1947639 w 4717247"/>
                <a:gd name="connsiteY23" fmla="*/ 1528401 h 2630963"/>
                <a:gd name="connsiteX24" fmla="*/ 1993854 w 4717247"/>
                <a:gd name="connsiteY24" fmla="*/ 1528401 h 2630963"/>
                <a:gd name="connsiteX25" fmla="*/ 1993854 w 4717247"/>
                <a:gd name="connsiteY25" fmla="*/ 1574617 h 2630963"/>
                <a:gd name="connsiteX26" fmla="*/ 2036768 w 4717247"/>
                <a:gd name="connsiteY26" fmla="*/ 1574617 h 2630963"/>
                <a:gd name="connsiteX27" fmla="*/ 2036768 w 4717247"/>
                <a:gd name="connsiteY27" fmla="*/ 1617531 h 2630963"/>
                <a:gd name="connsiteX28" fmla="*/ 2564941 w 4717247"/>
                <a:gd name="connsiteY28" fmla="*/ 1617531 h 2630963"/>
                <a:gd name="connsiteX29" fmla="*/ 2564941 w 4717247"/>
                <a:gd name="connsiteY29" fmla="*/ 1673649 h 2630963"/>
                <a:gd name="connsiteX30" fmla="*/ 2710189 w 4717247"/>
                <a:gd name="connsiteY30" fmla="*/ 1673649 h 2630963"/>
                <a:gd name="connsiteX31" fmla="*/ 2710189 w 4717247"/>
                <a:gd name="connsiteY31" fmla="*/ 1729767 h 2630963"/>
                <a:gd name="connsiteX32" fmla="*/ 2766307 w 4717247"/>
                <a:gd name="connsiteY32" fmla="*/ 1729767 h 2630963"/>
                <a:gd name="connsiteX33" fmla="*/ 2766307 w 4717247"/>
                <a:gd name="connsiteY33" fmla="*/ 1789187 h 2630963"/>
                <a:gd name="connsiteX34" fmla="*/ 2812522 w 4717247"/>
                <a:gd name="connsiteY34" fmla="*/ 1789187 h 2630963"/>
                <a:gd name="connsiteX35" fmla="*/ 2812522 w 4717247"/>
                <a:gd name="connsiteY35" fmla="*/ 1842004 h 2630963"/>
                <a:gd name="connsiteX36" fmla="*/ 2842232 w 4717247"/>
                <a:gd name="connsiteY36" fmla="*/ 1842004 h 2630963"/>
                <a:gd name="connsiteX37" fmla="*/ 2842232 w 4717247"/>
                <a:gd name="connsiteY37" fmla="*/ 1884918 h 2630963"/>
                <a:gd name="connsiteX38" fmla="*/ 3023792 w 4717247"/>
                <a:gd name="connsiteY38" fmla="*/ 1884918 h 2630963"/>
                <a:gd name="connsiteX39" fmla="*/ 3023792 w 4717247"/>
                <a:gd name="connsiteY39" fmla="*/ 1941037 h 2630963"/>
                <a:gd name="connsiteX40" fmla="*/ 3089813 w 4717247"/>
                <a:gd name="connsiteY40" fmla="*/ 1941037 h 2630963"/>
                <a:gd name="connsiteX41" fmla="*/ 3089813 w 4717247"/>
                <a:gd name="connsiteY41" fmla="*/ 2020263 h 2630963"/>
                <a:gd name="connsiteX42" fmla="*/ 3132727 w 4717247"/>
                <a:gd name="connsiteY42" fmla="*/ 2020263 h 2630963"/>
                <a:gd name="connsiteX43" fmla="*/ 3132727 w 4717247"/>
                <a:gd name="connsiteY43" fmla="*/ 2059876 h 2630963"/>
                <a:gd name="connsiteX44" fmla="*/ 3185545 w 4717247"/>
                <a:gd name="connsiteY44" fmla="*/ 2059876 h 2630963"/>
                <a:gd name="connsiteX45" fmla="*/ 3185545 w 4717247"/>
                <a:gd name="connsiteY45" fmla="*/ 2115994 h 2630963"/>
                <a:gd name="connsiteX46" fmla="*/ 3664202 w 4717247"/>
                <a:gd name="connsiteY46" fmla="*/ 2115994 h 2630963"/>
                <a:gd name="connsiteX47" fmla="*/ 3664202 w 4717247"/>
                <a:gd name="connsiteY47" fmla="*/ 2215027 h 2630963"/>
                <a:gd name="connsiteX48" fmla="*/ 3908482 w 4717247"/>
                <a:gd name="connsiteY48" fmla="*/ 2215027 h 2630963"/>
                <a:gd name="connsiteX49" fmla="*/ 3908482 w 4717247"/>
                <a:gd name="connsiteY49" fmla="*/ 2356973 h 2630963"/>
                <a:gd name="connsiteX50" fmla="*/ 3944794 w 4717247"/>
                <a:gd name="connsiteY50" fmla="*/ 2356973 h 2630963"/>
                <a:gd name="connsiteX51" fmla="*/ 3944794 w 4717247"/>
                <a:gd name="connsiteY51" fmla="*/ 2492318 h 2630963"/>
                <a:gd name="connsiteX52" fmla="*/ 4340924 w 4717247"/>
                <a:gd name="connsiteY52" fmla="*/ 2492318 h 2630963"/>
                <a:gd name="connsiteX53" fmla="*/ 4340924 w 4717247"/>
                <a:gd name="connsiteY53" fmla="*/ 2630963 h 2630963"/>
                <a:gd name="connsiteX54" fmla="*/ 4717247 w 4717247"/>
                <a:gd name="connsiteY54" fmla="*/ 2630963 h 2630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4717247" h="2630963">
                  <a:moveTo>
                    <a:pt x="0" y="0"/>
                  </a:moveTo>
                  <a:lnTo>
                    <a:pt x="194764" y="0"/>
                  </a:lnTo>
                  <a:lnTo>
                    <a:pt x="194764" y="46215"/>
                  </a:lnTo>
                  <a:lnTo>
                    <a:pt x="340011" y="46215"/>
                  </a:lnTo>
                  <a:lnTo>
                    <a:pt x="340011" y="141946"/>
                  </a:lnTo>
                  <a:lnTo>
                    <a:pt x="382925" y="141946"/>
                  </a:lnTo>
                  <a:lnTo>
                    <a:pt x="382925" y="422539"/>
                  </a:lnTo>
                  <a:lnTo>
                    <a:pt x="382925" y="422539"/>
                  </a:lnTo>
                  <a:lnTo>
                    <a:pt x="415936" y="422539"/>
                  </a:lnTo>
                  <a:lnTo>
                    <a:pt x="415936" y="808765"/>
                  </a:lnTo>
                  <a:lnTo>
                    <a:pt x="795561" y="808765"/>
                  </a:lnTo>
                  <a:lnTo>
                    <a:pt x="795561" y="1056346"/>
                  </a:lnTo>
                  <a:lnTo>
                    <a:pt x="1003529" y="1056346"/>
                  </a:lnTo>
                  <a:lnTo>
                    <a:pt x="1003529" y="1095959"/>
                  </a:lnTo>
                  <a:lnTo>
                    <a:pt x="1185089" y="1095959"/>
                  </a:lnTo>
                  <a:lnTo>
                    <a:pt x="1185089" y="1353444"/>
                  </a:lnTo>
                  <a:lnTo>
                    <a:pt x="1303927" y="1353444"/>
                  </a:lnTo>
                  <a:lnTo>
                    <a:pt x="1303927" y="1393057"/>
                  </a:lnTo>
                  <a:lnTo>
                    <a:pt x="1630735" y="1393057"/>
                  </a:lnTo>
                  <a:lnTo>
                    <a:pt x="1630735" y="1435971"/>
                  </a:lnTo>
                  <a:lnTo>
                    <a:pt x="1630735" y="1435971"/>
                  </a:lnTo>
                  <a:lnTo>
                    <a:pt x="1663746" y="1468982"/>
                  </a:lnTo>
                  <a:lnTo>
                    <a:pt x="1947639" y="1468982"/>
                  </a:lnTo>
                  <a:lnTo>
                    <a:pt x="1947639" y="1528401"/>
                  </a:lnTo>
                  <a:lnTo>
                    <a:pt x="1993854" y="1528401"/>
                  </a:lnTo>
                  <a:lnTo>
                    <a:pt x="1993854" y="1574617"/>
                  </a:lnTo>
                  <a:lnTo>
                    <a:pt x="2036768" y="1574617"/>
                  </a:lnTo>
                  <a:lnTo>
                    <a:pt x="2036768" y="1617531"/>
                  </a:lnTo>
                  <a:lnTo>
                    <a:pt x="2564941" y="1617531"/>
                  </a:lnTo>
                  <a:lnTo>
                    <a:pt x="2564941" y="1673649"/>
                  </a:lnTo>
                  <a:lnTo>
                    <a:pt x="2710189" y="1673649"/>
                  </a:lnTo>
                  <a:lnTo>
                    <a:pt x="2710189" y="1729767"/>
                  </a:lnTo>
                  <a:lnTo>
                    <a:pt x="2766307" y="1729767"/>
                  </a:lnTo>
                  <a:lnTo>
                    <a:pt x="2766307" y="1789187"/>
                  </a:lnTo>
                  <a:lnTo>
                    <a:pt x="2812522" y="1789187"/>
                  </a:lnTo>
                  <a:lnTo>
                    <a:pt x="2812522" y="1842004"/>
                  </a:lnTo>
                  <a:lnTo>
                    <a:pt x="2842232" y="1842004"/>
                  </a:lnTo>
                  <a:lnTo>
                    <a:pt x="2842232" y="1884918"/>
                  </a:lnTo>
                  <a:lnTo>
                    <a:pt x="3023792" y="1884918"/>
                  </a:lnTo>
                  <a:lnTo>
                    <a:pt x="3023792" y="1941037"/>
                  </a:lnTo>
                  <a:lnTo>
                    <a:pt x="3089813" y="1941037"/>
                  </a:lnTo>
                  <a:lnTo>
                    <a:pt x="3089813" y="2020263"/>
                  </a:lnTo>
                  <a:lnTo>
                    <a:pt x="3132727" y="2020263"/>
                  </a:lnTo>
                  <a:lnTo>
                    <a:pt x="3132727" y="2059876"/>
                  </a:lnTo>
                  <a:lnTo>
                    <a:pt x="3185545" y="2059876"/>
                  </a:lnTo>
                  <a:lnTo>
                    <a:pt x="3185545" y="2115994"/>
                  </a:lnTo>
                  <a:lnTo>
                    <a:pt x="3664202" y="2115994"/>
                  </a:lnTo>
                  <a:lnTo>
                    <a:pt x="3664202" y="2215027"/>
                  </a:lnTo>
                  <a:lnTo>
                    <a:pt x="3908482" y="2215027"/>
                  </a:lnTo>
                  <a:lnTo>
                    <a:pt x="3908482" y="2356973"/>
                  </a:lnTo>
                  <a:lnTo>
                    <a:pt x="3944794" y="2356973"/>
                  </a:lnTo>
                  <a:lnTo>
                    <a:pt x="3944794" y="2492318"/>
                  </a:lnTo>
                  <a:lnTo>
                    <a:pt x="4340924" y="2492318"/>
                  </a:lnTo>
                  <a:lnTo>
                    <a:pt x="4340924" y="2630963"/>
                  </a:lnTo>
                  <a:lnTo>
                    <a:pt x="4717247" y="2630963"/>
                  </a:lnTo>
                </a:path>
              </a:pathLst>
            </a:custGeom>
            <a:noFill/>
            <a:ln w="28575">
              <a:solidFill>
                <a:srgbClr val="E1471D"/>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31787" name="Oval 31786">
            <a:extLst>
              <a:ext uri="{FF2B5EF4-FFF2-40B4-BE49-F238E27FC236}">
                <a16:creationId xmlns:a16="http://schemas.microsoft.com/office/drawing/2014/main" id="{92FD19D0-2634-39B1-1F24-E73E1113192A}"/>
              </a:ext>
            </a:extLst>
          </p:cNvPr>
          <p:cNvSpPr/>
          <p:nvPr/>
        </p:nvSpPr>
        <p:spPr bwMode="auto">
          <a:xfrm>
            <a:off x="4266840" y="4166334"/>
            <a:ext cx="91525" cy="91525"/>
          </a:xfrm>
          <a:prstGeom prst="ellipse">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31788" name="Group 31787">
            <a:extLst>
              <a:ext uri="{FF2B5EF4-FFF2-40B4-BE49-F238E27FC236}">
                <a16:creationId xmlns:a16="http://schemas.microsoft.com/office/drawing/2014/main" id="{FD30AC74-8B7E-5534-7592-ED1AB6400DDB}"/>
              </a:ext>
            </a:extLst>
          </p:cNvPr>
          <p:cNvGrpSpPr/>
          <p:nvPr/>
        </p:nvGrpSpPr>
        <p:grpSpPr>
          <a:xfrm>
            <a:off x="1500057" y="1955404"/>
            <a:ext cx="4451488" cy="2718032"/>
            <a:chOff x="1500057" y="1955404"/>
            <a:chExt cx="4451488" cy="2718032"/>
          </a:xfrm>
        </p:grpSpPr>
        <p:sp>
          <p:nvSpPr>
            <p:cNvPr id="31789" name="Oval 31788">
              <a:extLst>
                <a:ext uri="{FF2B5EF4-FFF2-40B4-BE49-F238E27FC236}">
                  <a16:creationId xmlns:a16="http://schemas.microsoft.com/office/drawing/2014/main" id="{4F76C4E0-10CE-3042-4F0B-DB2C4C6DE330}"/>
                </a:ext>
              </a:extLst>
            </p:cNvPr>
            <p:cNvSpPr/>
            <p:nvPr/>
          </p:nvSpPr>
          <p:spPr bwMode="auto">
            <a:xfrm>
              <a:off x="5784891" y="4576447"/>
              <a:ext cx="91525" cy="91525"/>
            </a:xfrm>
            <a:prstGeom prst="ellipse">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0" name="Oval 31789">
              <a:extLst>
                <a:ext uri="{FF2B5EF4-FFF2-40B4-BE49-F238E27FC236}">
                  <a16:creationId xmlns:a16="http://schemas.microsoft.com/office/drawing/2014/main" id="{1086BF42-26CC-BCC5-6432-783C067FB74F}"/>
                </a:ext>
              </a:extLst>
            </p:cNvPr>
            <p:cNvSpPr/>
            <p:nvPr/>
          </p:nvSpPr>
          <p:spPr bwMode="auto">
            <a:xfrm>
              <a:off x="5541435" y="4581911"/>
              <a:ext cx="91525" cy="91525"/>
            </a:xfrm>
            <a:prstGeom prst="ellipse">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1" name="Oval 31790">
              <a:extLst>
                <a:ext uri="{FF2B5EF4-FFF2-40B4-BE49-F238E27FC236}">
                  <a16:creationId xmlns:a16="http://schemas.microsoft.com/office/drawing/2014/main" id="{5C0A8A82-CCBE-FC89-3F77-987FEF911B86}"/>
                </a:ext>
              </a:extLst>
            </p:cNvPr>
            <p:cNvSpPr/>
            <p:nvPr/>
          </p:nvSpPr>
          <p:spPr bwMode="auto">
            <a:xfrm>
              <a:off x="5860020" y="4575391"/>
              <a:ext cx="91525" cy="91525"/>
            </a:xfrm>
            <a:prstGeom prst="ellipse">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2" name="Oval 31791">
              <a:extLst>
                <a:ext uri="{FF2B5EF4-FFF2-40B4-BE49-F238E27FC236}">
                  <a16:creationId xmlns:a16="http://schemas.microsoft.com/office/drawing/2014/main" id="{9837EC94-9C5C-FB78-81A9-5C3C3C89C7E9}"/>
                </a:ext>
              </a:extLst>
            </p:cNvPr>
            <p:cNvSpPr/>
            <p:nvPr/>
          </p:nvSpPr>
          <p:spPr bwMode="auto">
            <a:xfrm>
              <a:off x="4363545" y="4168537"/>
              <a:ext cx="91525" cy="91525"/>
            </a:xfrm>
            <a:prstGeom prst="ellipse">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3" name="Oval 31792">
              <a:extLst>
                <a:ext uri="{FF2B5EF4-FFF2-40B4-BE49-F238E27FC236}">
                  <a16:creationId xmlns:a16="http://schemas.microsoft.com/office/drawing/2014/main" id="{C6A0A468-B7E9-AC08-5AC6-B5B9AD047C05}"/>
                </a:ext>
              </a:extLst>
            </p:cNvPr>
            <p:cNvSpPr/>
            <p:nvPr/>
          </p:nvSpPr>
          <p:spPr bwMode="auto">
            <a:xfrm>
              <a:off x="4212286" y="4166333"/>
              <a:ext cx="91525" cy="91525"/>
            </a:xfrm>
            <a:prstGeom prst="ellipse">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4" name="Oval 31793">
              <a:extLst>
                <a:ext uri="{FF2B5EF4-FFF2-40B4-BE49-F238E27FC236}">
                  <a16:creationId xmlns:a16="http://schemas.microsoft.com/office/drawing/2014/main" id="{41C380A5-20DD-ABAA-4D4F-5F901E06B270}"/>
                </a:ext>
              </a:extLst>
            </p:cNvPr>
            <p:cNvSpPr/>
            <p:nvPr/>
          </p:nvSpPr>
          <p:spPr bwMode="auto">
            <a:xfrm>
              <a:off x="1500057" y="1955404"/>
              <a:ext cx="91525" cy="91525"/>
            </a:xfrm>
            <a:prstGeom prst="ellipse">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5" name="Oval 31794">
              <a:extLst>
                <a:ext uri="{FF2B5EF4-FFF2-40B4-BE49-F238E27FC236}">
                  <a16:creationId xmlns:a16="http://schemas.microsoft.com/office/drawing/2014/main" id="{96AF3493-8290-A958-4955-D6655B4DEA21}"/>
                </a:ext>
              </a:extLst>
            </p:cNvPr>
            <p:cNvSpPr/>
            <p:nvPr/>
          </p:nvSpPr>
          <p:spPr bwMode="auto">
            <a:xfrm>
              <a:off x="3857424" y="4165435"/>
              <a:ext cx="91525" cy="91525"/>
            </a:xfrm>
            <a:prstGeom prst="ellipse">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6" name="Oval 31795">
              <a:extLst>
                <a:ext uri="{FF2B5EF4-FFF2-40B4-BE49-F238E27FC236}">
                  <a16:creationId xmlns:a16="http://schemas.microsoft.com/office/drawing/2014/main" id="{DE0466A9-D5AE-D1CF-787E-2B6914A7EBC5}"/>
                </a:ext>
              </a:extLst>
            </p:cNvPr>
            <p:cNvSpPr/>
            <p:nvPr/>
          </p:nvSpPr>
          <p:spPr bwMode="auto">
            <a:xfrm>
              <a:off x="1839579" y="2001166"/>
              <a:ext cx="91525" cy="91525"/>
            </a:xfrm>
            <a:prstGeom prst="ellipse">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7" name="Oval 31796">
              <a:extLst>
                <a:ext uri="{FF2B5EF4-FFF2-40B4-BE49-F238E27FC236}">
                  <a16:creationId xmlns:a16="http://schemas.microsoft.com/office/drawing/2014/main" id="{901E0976-7C58-5338-BB2A-F5CBBDF1713F}"/>
                </a:ext>
              </a:extLst>
            </p:cNvPr>
            <p:cNvSpPr/>
            <p:nvPr/>
          </p:nvSpPr>
          <p:spPr bwMode="auto">
            <a:xfrm>
              <a:off x="5215985" y="4390996"/>
              <a:ext cx="91525" cy="91525"/>
            </a:xfrm>
            <a:prstGeom prst="ellipse">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8" name="Oval 31797">
              <a:extLst>
                <a:ext uri="{FF2B5EF4-FFF2-40B4-BE49-F238E27FC236}">
                  <a16:creationId xmlns:a16="http://schemas.microsoft.com/office/drawing/2014/main" id="{5079DDF6-683A-F449-E6AA-65C8894DFA78}"/>
                </a:ext>
              </a:extLst>
            </p:cNvPr>
            <p:cNvSpPr/>
            <p:nvPr/>
          </p:nvSpPr>
          <p:spPr bwMode="auto">
            <a:xfrm>
              <a:off x="4642616" y="4240324"/>
              <a:ext cx="91525" cy="91525"/>
            </a:xfrm>
            <a:prstGeom prst="ellipse">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9" name="Oval 31798">
              <a:extLst>
                <a:ext uri="{FF2B5EF4-FFF2-40B4-BE49-F238E27FC236}">
                  <a16:creationId xmlns:a16="http://schemas.microsoft.com/office/drawing/2014/main" id="{1D11EB21-C45D-8299-A52C-5C7B5DF93031}"/>
                </a:ext>
              </a:extLst>
            </p:cNvPr>
            <p:cNvSpPr/>
            <p:nvPr/>
          </p:nvSpPr>
          <p:spPr bwMode="auto">
            <a:xfrm>
              <a:off x="3465597" y="4033093"/>
              <a:ext cx="91525" cy="91525"/>
            </a:xfrm>
            <a:prstGeom prst="ellipse">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31800" name="Freeform: Shape 31799">
            <a:extLst>
              <a:ext uri="{FF2B5EF4-FFF2-40B4-BE49-F238E27FC236}">
                <a16:creationId xmlns:a16="http://schemas.microsoft.com/office/drawing/2014/main" id="{7BACA776-C118-848E-54F9-B693CCA9C54A}"/>
              </a:ext>
            </a:extLst>
          </p:cNvPr>
          <p:cNvSpPr/>
          <p:nvPr/>
        </p:nvSpPr>
        <p:spPr bwMode="auto">
          <a:xfrm>
            <a:off x="1551296" y="2010770"/>
            <a:ext cx="4362734" cy="2620370"/>
          </a:xfrm>
          <a:custGeom>
            <a:avLst/>
            <a:gdLst>
              <a:gd name="connsiteX0" fmla="*/ 0 w 4362734"/>
              <a:gd name="connsiteY0" fmla="*/ 0 h 2620370"/>
              <a:gd name="connsiteX1" fmla="*/ 327546 w 4362734"/>
              <a:gd name="connsiteY1" fmla="*/ 0 h 2620370"/>
              <a:gd name="connsiteX2" fmla="*/ 322997 w 4362734"/>
              <a:gd name="connsiteY2" fmla="*/ 45493 h 2620370"/>
              <a:gd name="connsiteX3" fmla="*/ 359391 w 4362734"/>
              <a:gd name="connsiteY3" fmla="*/ 45493 h 2620370"/>
              <a:gd name="connsiteX4" fmla="*/ 359391 w 4362734"/>
              <a:gd name="connsiteY4" fmla="*/ 118281 h 2620370"/>
              <a:gd name="connsiteX5" fmla="*/ 363940 w 4362734"/>
              <a:gd name="connsiteY5" fmla="*/ 113732 h 2620370"/>
              <a:gd name="connsiteX6" fmla="*/ 363940 w 4362734"/>
              <a:gd name="connsiteY6" fmla="*/ 232012 h 2620370"/>
              <a:gd name="connsiteX7" fmla="*/ 373038 w 4362734"/>
              <a:gd name="connsiteY7" fmla="*/ 232012 h 2620370"/>
              <a:gd name="connsiteX8" fmla="*/ 373038 w 4362734"/>
              <a:gd name="connsiteY8" fmla="*/ 377588 h 2620370"/>
              <a:gd name="connsiteX9" fmla="*/ 377587 w 4362734"/>
              <a:gd name="connsiteY9" fmla="*/ 382137 h 2620370"/>
              <a:gd name="connsiteX10" fmla="*/ 377587 w 4362734"/>
              <a:gd name="connsiteY10" fmla="*/ 459475 h 2620370"/>
              <a:gd name="connsiteX11" fmla="*/ 395785 w 4362734"/>
              <a:gd name="connsiteY11" fmla="*/ 459475 h 2620370"/>
              <a:gd name="connsiteX12" fmla="*/ 395785 w 4362734"/>
              <a:gd name="connsiteY12" fmla="*/ 787021 h 2620370"/>
              <a:gd name="connsiteX13" fmla="*/ 400334 w 4362734"/>
              <a:gd name="connsiteY13" fmla="*/ 787021 h 2620370"/>
              <a:gd name="connsiteX14" fmla="*/ 400334 w 4362734"/>
              <a:gd name="connsiteY14" fmla="*/ 859809 h 2620370"/>
              <a:gd name="connsiteX15" fmla="*/ 409432 w 4362734"/>
              <a:gd name="connsiteY15" fmla="*/ 859809 h 2620370"/>
              <a:gd name="connsiteX16" fmla="*/ 409432 w 4362734"/>
              <a:gd name="connsiteY16" fmla="*/ 941696 h 2620370"/>
              <a:gd name="connsiteX17" fmla="*/ 418531 w 4362734"/>
              <a:gd name="connsiteY17" fmla="*/ 941696 h 2620370"/>
              <a:gd name="connsiteX18" fmla="*/ 418531 w 4362734"/>
              <a:gd name="connsiteY18" fmla="*/ 1014484 h 2620370"/>
              <a:gd name="connsiteX19" fmla="*/ 423080 w 4362734"/>
              <a:gd name="connsiteY19" fmla="*/ 1019033 h 2620370"/>
              <a:gd name="connsiteX20" fmla="*/ 423080 w 4362734"/>
              <a:gd name="connsiteY20" fmla="*/ 1069075 h 2620370"/>
              <a:gd name="connsiteX21" fmla="*/ 432179 w 4362734"/>
              <a:gd name="connsiteY21" fmla="*/ 1069075 h 2620370"/>
              <a:gd name="connsiteX22" fmla="*/ 432179 w 4362734"/>
              <a:gd name="connsiteY22" fmla="*/ 1150961 h 2620370"/>
              <a:gd name="connsiteX23" fmla="*/ 445826 w 4362734"/>
              <a:gd name="connsiteY23" fmla="*/ 1150961 h 2620370"/>
              <a:gd name="connsiteX24" fmla="*/ 445826 w 4362734"/>
              <a:gd name="connsiteY24" fmla="*/ 1187355 h 2620370"/>
              <a:gd name="connsiteX25" fmla="*/ 473122 w 4362734"/>
              <a:gd name="connsiteY25" fmla="*/ 1187355 h 2620370"/>
              <a:gd name="connsiteX26" fmla="*/ 473122 w 4362734"/>
              <a:gd name="connsiteY26" fmla="*/ 1237397 h 2620370"/>
              <a:gd name="connsiteX27" fmla="*/ 495868 w 4362734"/>
              <a:gd name="connsiteY27" fmla="*/ 1237397 h 2620370"/>
              <a:gd name="connsiteX28" fmla="*/ 495868 w 4362734"/>
              <a:gd name="connsiteY28" fmla="*/ 1282890 h 2620370"/>
              <a:gd name="connsiteX29" fmla="*/ 532262 w 4362734"/>
              <a:gd name="connsiteY29" fmla="*/ 1282890 h 2620370"/>
              <a:gd name="connsiteX30" fmla="*/ 532262 w 4362734"/>
              <a:gd name="connsiteY30" fmla="*/ 1323833 h 2620370"/>
              <a:gd name="connsiteX31" fmla="*/ 600501 w 4362734"/>
              <a:gd name="connsiteY31" fmla="*/ 1323833 h 2620370"/>
              <a:gd name="connsiteX32" fmla="*/ 600501 w 4362734"/>
              <a:gd name="connsiteY32" fmla="*/ 1369326 h 2620370"/>
              <a:gd name="connsiteX33" fmla="*/ 764274 w 4362734"/>
              <a:gd name="connsiteY33" fmla="*/ 1369326 h 2620370"/>
              <a:gd name="connsiteX34" fmla="*/ 764274 w 4362734"/>
              <a:gd name="connsiteY34" fmla="*/ 1405720 h 2620370"/>
              <a:gd name="connsiteX35" fmla="*/ 773373 w 4362734"/>
              <a:gd name="connsiteY35" fmla="*/ 1405720 h 2620370"/>
              <a:gd name="connsiteX36" fmla="*/ 773373 w 4362734"/>
              <a:gd name="connsiteY36" fmla="*/ 1442114 h 2620370"/>
              <a:gd name="connsiteX37" fmla="*/ 782471 w 4362734"/>
              <a:gd name="connsiteY37" fmla="*/ 1442114 h 2620370"/>
              <a:gd name="connsiteX38" fmla="*/ 782471 w 4362734"/>
              <a:gd name="connsiteY38" fmla="*/ 1496705 h 2620370"/>
              <a:gd name="connsiteX39" fmla="*/ 787020 w 4362734"/>
              <a:gd name="connsiteY39" fmla="*/ 1492156 h 2620370"/>
              <a:gd name="connsiteX40" fmla="*/ 787020 w 4362734"/>
              <a:gd name="connsiteY40" fmla="*/ 1533099 h 2620370"/>
              <a:gd name="connsiteX41" fmla="*/ 805217 w 4362734"/>
              <a:gd name="connsiteY41" fmla="*/ 1533099 h 2620370"/>
              <a:gd name="connsiteX42" fmla="*/ 805217 w 4362734"/>
              <a:gd name="connsiteY42" fmla="*/ 1569493 h 2620370"/>
              <a:gd name="connsiteX43" fmla="*/ 1178256 w 4362734"/>
              <a:gd name="connsiteY43" fmla="*/ 1569493 h 2620370"/>
              <a:gd name="connsiteX44" fmla="*/ 1178256 w 4362734"/>
              <a:gd name="connsiteY44" fmla="*/ 1660478 h 2620370"/>
              <a:gd name="connsiteX45" fmla="*/ 1214650 w 4362734"/>
              <a:gd name="connsiteY45" fmla="*/ 1660478 h 2620370"/>
              <a:gd name="connsiteX46" fmla="*/ 1214650 w 4362734"/>
              <a:gd name="connsiteY46" fmla="*/ 1692323 h 2620370"/>
              <a:gd name="connsiteX47" fmla="*/ 1269241 w 4362734"/>
              <a:gd name="connsiteY47" fmla="*/ 1692323 h 2620370"/>
              <a:gd name="connsiteX48" fmla="*/ 1269241 w 4362734"/>
              <a:gd name="connsiteY48" fmla="*/ 1742364 h 2620370"/>
              <a:gd name="connsiteX49" fmla="*/ 1323832 w 4362734"/>
              <a:gd name="connsiteY49" fmla="*/ 1742364 h 2620370"/>
              <a:gd name="connsiteX50" fmla="*/ 1323832 w 4362734"/>
              <a:gd name="connsiteY50" fmla="*/ 1783308 h 2620370"/>
              <a:gd name="connsiteX51" fmla="*/ 1524000 w 4362734"/>
              <a:gd name="connsiteY51" fmla="*/ 1783308 h 2620370"/>
              <a:gd name="connsiteX52" fmla="*/ 1524000 w 4362734"/>
              <a:gd name="connsiteY52" fmla="*/ 1819702 h 2620370"/>
              <a:gd name="connsiteX53" fmla="*/ 1546746 w 4362734"/>
              <a:gd name="connsiteY53" fmla="*/ 1819702 h 2620370"/>
              <a:gd name="connsiteX54" fmla="*/ 1546746 w 4362734"/>
              <a:gd name="connsiteY54" fmla="*/ 1865194 h 2620370"/>
              <a:gd name="connsiteX55" fmla="*/ 1592238 w 4362734"/>
              <a:gd name="connsiteY55" fmla="*/ 1865194 h 2620370"/>
              <a:gd name="connsiteX56" fmla="*/ 1592238 w 4362734"/>
              <a:gd name="connsiteY56" fmla="*/ 1906137 h 2620370"/>
              <a:gd name="connsiteX57" fmla="*/ 1624083 w 4362734"/>
              <a:gd name="connsiteY57" fmla="*/ 1906137 h 2620370"/>
              <a:gd name="connsiteX58" fmla="*/ 1624083 w 4362734"/>
              <a:gd name="connsiteY58" fmla="*/ 1942531 h 2620370"/>
              <a:gd name="connsiteX59" fmla="*/ 1860644 w 4362734"/>
              <a:gd name="connsiteY59" fmla="*/ 1942531 h 2620370"/>
              <a:gd name="connsiteX60" fmla="*/ 1860644 w 4362734"/>
              <a:gd name="connsiteY60" fmla="*/ 1988024 h 2620370"/>
              <a:gd name="connsiteX61" fmla="*/ 1960728 w 4362734"/>
              <a:gd name="connsiteY61" fmla="*/ 1988024 h 2620370"/>
              <a:gd name="connsiteX62" fmla="*/ 1960728 w 4362734"/>
              <a:gd name="connsiteY62" fmla="*/ 2110854 h 2620370"/>
              <a:gd name="connsiteX63" fmla="*/ 2174543 w 4362734"/>
              <a:gd name="connsiteY63" fmla="*/ 2110854 h 2620370"/>
              <a:gd name="connsiteX64" fmla="*/ 2174543 w 4362734"/>
              <a:gd name="connsiteY64" fmla="*/ 2169994 h 2620370"/>
              <a:gd name="connsiteX65" fmla="*/ 2297373 w 4362734"/>
              <a:gd name="connsiteY65" fmla="*/ 2169994 h 2620370"/>
              <a:gd name="connsiteX66" fmla="*/ 2297373 w 4362734"/>
              <a:gd name="connsiteY66" fmla="*/ 2210937 h 2620370"/>
              <a:gd name="connsiteX67" fmla="*/ 3134435 w 4362734"/>
              <a:gd name="connsiteY67" fmla="*/ 2210937 h 2620370"/>
              <a:gd name="connsiteX68" fmla="*/ 3134435 w 4362734"/>
              <a:gd name="connsiteY68" fmla="*/ 2279176 h 2620370"/>
              <a:gd name="connsiteX69" fmla="*/ 3211773 w 4362734"/>
              <a:gd name="connsiteY69" fmla="*/ 2279176 h 2620370"/>
              <a:gd name="connsiteX70" fmla="*/ 3211773 w 4362734"/>
              <a:gd name="connsiteY70" fmla="*/ 2351964 h 2620370"/>
              <a:gd name="connsiteX71" fmla="*/ 3521122 w 4362734"/>
              <a:gd name="connsiteY71" fmla="*/ 2351964 h 2620370"/>
              <a:gd name="connsiteX72" fmla="*/ 3521122 w 4362734"/>
              <a:gd name="connsiteY72" fmla="*/ 2442949 h 2620370"/>
              <a:gd name="connsiteX73" fmla="*/ 3825922 w 4362734"/>
              <a:gd name="connsiteY73" fmla="*/ 2442949 h 2620370"/>
              <a:gd name="connsiteX74" fmla="*/ 3825922 w 4362734"/>
              <a:gd name="connsiteY74" fmla="*/ 2520287 h 2620370"/>
              <a:gd name="connsiteX75" fmla="*/ 3971498 w 4362734"/>
              <a:gd name="connsiteY75" fmla="*/ 2520287 h 2620370"/>
              <a:gd name="connsiteX76" fmla="*/ 3971498 w 4362734"/>
              <a:gd name="connsiteY76" fmla="*/ 2620370 h 2620370"/>
              <a:gd name="connsiteX77" fmla="*/ 4362734 w 4362734"/>
              <a:gd name="connsiteY77" fmla="*/ 2620370 h 262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362734" h="2620370">
                <a:moveTo>
                  <a:pt x="0" y="0"/>
                </a:moveTo>
                <a:lnTo>
                  <a:pt x="327546" y="0"/>
                </a:lnTo>
                <a:lnTo>
                  <a:pt x="322997" y="45493"/>
                </a:lnTo>
                <a:lnTo>
                  <a:pt x="359391" y="45493"/>
                </a:lnTo>
                <a:lnTo>
                  <a:pt x="359391" y="118281"/>
                </a:lnTo>
                <a:lnTo>
                  <a:pt x="363940" y="113732"/>
                </a:lnTo>
                <a:lnTo>
                  <a:pt x="363940" y="232012"/>
                </a:lnTo>
                <a:lnTo>
                  <a:pt x="373038" y="232012"/>
                </a:lnTo>
                <a:lnTo>
                  <a:pt x="373038" y="377588"/>
                </a:lnTo>
                <a:lnTo>
                  <a:pt x="377587" y="382137"/>
                </a:lnTo>
                <a:lnTo>
                  <a:pt x="377587" y="459475"/>
                </a:lnTo>
                <a:lnTo>
                  <a:pt x="395785" y="459475"/>
                </a:lnTo>
                <a:lnTo>
                  <a:pt x="395785" y="787021"/>
                </a:lnTo>
                <a:lnTo>
                  <a:pt x="400334" y="787021"/>
                </a:lnTo>
                <a:lnTo>
                  <a:pt x="400334" y="859809"/>
                </a:lnTo>
                <a:lnTo>
                  <a:pt x="409432" y="859809"/>
                </a:lnTo>
                <a:lnTo>
                  <a:pt x="409432" y="941696"/>
                </a:lnTo>
                <a:lnTo>
                  <a:pt x="418531" y="941696"/>
                </a:lnTo>
                <a:lnTo>
                  <a:pt x="418531" y="1014484"/>
                </a:lnTo>
                <a:lnTo>
                  <a:pt x="423080" y="1019033"/>
                </a:lnTo>
                <a:lnTo>
                  <a:pt x="423080" y="1069075"/>
                </a:lnTo>
                <a:lnTo>
                  <a:pt x="432179" y="1069075"/>
                </a:lnTo>
                <a:lnTo>
                  <a:pt x="432179" y="1150961"/>
                </a:lnTo>
                <a:lnTo>
                  <a:pt x="445826" y="1150961"/>
                </a:lnTo>
                <a:lnTo>
                  <a:pt x="445826" y="1187355"/>
                </a:lnTo>
                <a:lnTo>
                  <a:pt x="473122" y="1187355"/>
                </a:lnTo>
                <a:lnTo>
                  <a:pt x="473122" y="1237397"/>
                </a:lnTo>
                <a:lnTo>
                  <a:pt x="495868" y="1237397"/>
                </a:lnTo>
                <a:lnTo>
                  <a:pt x="495868" y="1282890"/>
                </a:lnTo>
                <a:lnTo>
                  <a:pt x="532262" y="1282890"/>
                </a:lnTo>
                <a:lnTo>
                  <a:pt x="532262" y="1323833"/>
                </a:lnTo>
                <a:lnTo>
                  <a:pt x="600501" y="1323833"/>
                </a:lnTo>
                <a:lnTo>
                  <a:pt x="600501" y="1369326"/>
                </a:lnTo>
                <a:lnTo>
                  <a:pt x="764274" y="1369326"/>
                </a:lnTo>
                <a:lnTo>
                  <a:pt x="764274" y="1405720"/>
                </a:lnTo>
                <a:lnTo>
                  <a:pt x="773373" y="1405720"/>
                </a:lnTo>
                <a:lnTo>
                  <a:pt x="773373" y="1442114"/>
                </a:lnTo>
                <a:lnTo>
                  <a:pt x="782471" y="1442114"/>
                </a:lnTo>
                <a:lnTo>
                  <a:pt x="782471" y="1496705"/>
                </a:lnTo>
                <a:lnTo>
                  <a:pt x="787020" y="1492156"/>
                </a:lnTo>
                <a:lnTo>
                  <a:pt x="787020" y="1533099"/>
                </a:lnTo>
                <a:lnTo>
                  <a:pt x="805217" y="1533099"/>
                </a:lnTo>
                <a:lnTo>
                  <a:pt x="805217" y="1569493"/>
                </a:lnTo>
                <a:lnTo>
                  <a:pt x="1178256" y="1569493"/>
                </a:lnTo>
                <a:lnTo>
                  <a:pt x="1178256" y="1660478"/>
                </a:lnTo>
                <a:lnTo>
                  <a:pt x="1214650" y="1660478"/>
                </a:lnTo>
                <a:lnTo>
                  <a:pt x="1214650" y="1692323"/>
                </a:lnTo>
                <a:lnTo>
                  <a:pt x="1269241" y="1692323"/>
                </a:lnTo>
                <a:lnTo>
                  <a:pt x="1269241" y="1742364"/>
                </a:lnTo>
                <a:lnTo>
                  <a:pt x="1323832" y="1742364"/>
                </a:lnTo>
                <a:lnTo>
                  <a:pt x="1323832" y="1783308"/>
                </a:lnTo>
                <a:lnTo>
                  <a:pt x="1524000" y="1783308"/>
                </a:lnTo>
                <a:lnTo>
                  <a:pt x="1524000" y="1819702"/>
                </a:lnTo>
                <a:lnTo>
                  <a:pt x="1546746" y="1819702"/>
                </a:lnTo>
                <a:lnTo>
                  <a:pt x="1546746" y="1865194"/>
                </a:lnTo>
                <a:lnTo>
                  <a:pt x="1592238" y="1865194"/>
                </a:lnTo>
                <a:lnTo>
                  <a:pt x="1592238" y="1906137"/>
                </a:lnTo>
                <a:lnTo>
                  <a:pt x="1624083" y="1906137"/>
                </a:lnTo>
                <a:lnTo>
                  <a:pt x="1624083" y="1942531"/>
                </a:lnTo>
                <a:lnTo>
                  <a:pt x="1860644" y="1942531"/>
                </a:lnTo>
                <a:lnTo>
                  <a:pt x="1860644" y="1988024"/>
                </a:lnTo>
                <a:lnTo>
                  <a:pt x="1960728" y="1988024"/>
                </a:lnTo>
                <a:lnTo>
                  <a:pt x="1960728" y="2110854"/>
                </a:lnTo>
                <a:lnTo>
                  <a:pt x="2174543" y="2110854"/>
                </a:lnTo>
                <a:lnTo>
                  <a:pt x="2174543" y="2169994"/>
                </a:lnTo>
                <a:lnTo>
                  <a:pt x="2297373" y="2169994"/>
                </a:lnTo>
                <a:lnTo>
                  <a:pt x="2297373" y="2210937"/>
                </a:lnTo>
                <a:lnTo>
                  <a:pt x="3134435" y="2210937"/>
                </a:lnTo>
                <a:lnTo>
                  <a:pt x="3134435" y="2279176"/>
                </a:lnTo>
                <a:lnTo>
                  <a:pt x="3211773" y="2279176"/>
                </a:lnTo>
                <a:lnTo>
                  <a:pt x="3211773" y="2351964"/>
                </a:lnTo>
                <a:lnTo>
                  <a:pt x="3521122" y="2351964"/>
                </a:lnTo>
                <a:lnTo>
                  <a:pt x="3521122" y="2442949"/>
                </a:lnTo>
                <a:lnTo>
                  <a:pt x="3825922" y="2442949"/>
                </a:lnTo>
                <a:lnTo>
                  <a:pt x="3825922" y="2520287"/>
                </a:lnTo>
                <a:lnTo>
                  <a:pt x="3971498" y="2520287"/>
                </a:lnTo>
                <a:lnTo>
                  <a:pt x="3971498" y="2620370"/>
                </a:lnTo>
                <a:lnTo>
                  <a:pt x="4362734" y="2620370"/>
                </a:lnTo>
              </a:path>
            </a:pathLst>
          </a:custGeom>
          <a:noFill/>
          <a:ln w="28575">
            <a:solidFill>
              <a:schemeClr val="accent4"/>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2" name="TextBox 31">
            <a:extLst>
              <a:ext uri="{FF2B5EF4-FFF2-40B4-BE49-F238E27FC236}">
                <a16:creationId xmlns:a16="http://schemas.microsoft.com/office/drawing/2014/main" id="{D2D89EC2-D84D-E532-B706-92364D688295}"/>
              </a:ext>
            </a:extLst>
          </p:cNvPr>
          <p:cNvSpPr txBox="1"/>
          <p:nvPr/>
        </p:nvSpPr>
        <p:spPr bwMode="auto">
          <a:xfrm>
            <a:off x="385338" y="6137249"/>
            <a:ext cx="468942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*HR adjusted for prior CDK4/6i and for lung/liver metastases. </a:t>
            </a:r>
          </a:p>
        </p:txBody>
      </p:sp>
    </p:spTree>
    <p:extLst>
      <p:ext uri="{BB962C8B-B14F-4D97-AF65-F5344CB8AC3E}">
        <p14:creationId xmlns:p14="http://schemas.microsoft.com/office/powerpoint/2010/main" val="371227776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DEAB2C-9E85-6AF5-75D3-F79804298D7A}"/>
              </a:ext>
            </a:extLst>
          </p:cNvPr>
          <p:cNvSpPr>
            <a:spLocks noGrp="1"/>
          </p:cNvSpPr>
          <p:nvPr>
            <p:ph type="title"/>
          </p:nvPr>
        </p:nvSpPr>
        <p:spPr/>
        <p:txBody>
          <a:bodyPr/>
          <a:lstStyle/>
          <a:p>
            <a:r>
              <a:rPr lang="en-US" dirty="0"/>
              <a:t>SERENA-2: PFS in Prespecified Subgroups</a:t>
            </a:r>
          </a:p>
        </p:txBody>
      </p:sp>
      <p:sp>
        <p:nvSpPr>
          <p:cNvPr id="4" name="Text Box 15">
            <a:extLst>
              <a:ext uri="{FF2B5EF4-FFF2-40B4-BE49-F238E27FC236}">
                <a16:creationId xmlns:a16="http://schemas.microsoft.com/office/drawing/2014/main" id="{081624EC-287B-1441-8F82-05221433E54F}"/>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Oliveira. SABCS 2022. Abstr GS3-02.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5" name="Group 3">
            <a:extLst>
              <a:ext uri="{FF2B5EF4-FFF2-40B4-BE49-F238E27FC236}">
                <a16:creationId xmlns:a16="http://schemas.microsoft.com/office/drawing/2014/main" id="{9C03E20D-4B87-1AF2-C077-19810093FB22}"/>
              </a:ext>
            </a:extLst>
          </p:cNvPr>
          <p:cNvGraphicFramePr>
            <a:graphicFrameLocks/>
          </p:cNvGraphicFramePr>
          <p:nvPr/>
        </p:nvGraphicFramePr>
        <p:xfrm>
          <a:off x="709800" y="1483680"/>
          <a:ext cx="11052222" cy="4755136"/>
        </p:xfrm>
        <a:graphic>
          <a:graphicData uri="http://schemas.openxmlformats.org/drawingml/2006/table">
            <a:tbl>
              <a:tblPr/>
              <a:tblGrid>
                <a:gridCol w="3710625">
                  <a:extLst>
                    <a:ext uri="{9D8B030D-6E8A-4147-A177-3AD203B41FA5}">
                      <a16:colId xmlns:a16="http://schemas.microsoft.com/office/drawing/2014/main" val="20000"/>
                    </a:ext>
                  </a:extLst>
                </a:gridCol>
                <a:gridCol w="2684577">
                  <a:extLst>
                    <a:ext uri="{9D8B030D-6E8A-4147-A177-3AD203B41FA5}">
                      <a16:colId xmlns:a16="http://schemas.microsoft.com/office/drawing/2014/main" val="20001"/>
                    </a:ext>
                  </a:extLst>
                </a:gridCol>
                <a:gridCol w="2684577">
                  <a:extLst>
                    <a:ext uri="{9D8B030D-6E8A-4147-A177-3AD203B41FA5}">
                      <a16:colId xmlns:a16="http://schemas.microsoft.com/office/drawing/2014/main" val="20002"/>
                    </a:ext>
                  </a:extLst>
                </a:gridCol>
                <a:gridCol w="1972443">
                  <a:extLst>
                    <a:ext uri="{9D8B030D-6E8A-4147-A177-3AD203B41FA5}">
                      <a16:colId xmlns:a16="http://schemas.microsoft.com/office/drawing/2014/main" val="3746501073"/>
                    </a:ext>
                  </a:extLst>
                </a:gridCol>
              </a:tblGrid>
              <a:tr h="36576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1" i="0" u="none" strike="noStrike" cap="none" normalizeH="0" baseline="0" dirty="0">
                          <a:ln>
                            <a:noFill/>
                          </a:ln>
                          <a:solidFill>
                            <a:schemeClr val="tx1"/>
                          </a:solidFill>
                          <a:effectLst/>
                          <a:latin typeface="Calibri" panose="020F0502020204030204" pitchFamily="34" charset="0"/>
                        </a:rPr>
                        <a:t>Median PFS by Subgroup</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Camizestrant 75 mg</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Camizestrant 150 mg</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Fulvestrant 500 mg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182880">
                <a:tc>
                  <a:txBody>
                    <a:bodyPr/>
                    <a:lstStyle/>
                    <a:p>
                      <a:pPr marL="0" marR="0" lvl="0" indent="0" algn="l" defTabSz="914400" rtl="0" eaLnBrk="1" fontAlgn="base" latinLnBrk="0" hangingPunct="1">
                        <a:lnSpc>
                          <a:spcPct val="100000"/>
                        </a:lnSpc>
                        <a:spcBef>
                          <a:spcPct val="0"/>
                        </a:spcBef>
                        <a:spcAft>
                          <a:spcPct val="0"/>
                        </a:spcAft>
                        <a:buClr>
                          <a:srgbClr val="000000"/>
                        </a:buClr>
                        <a:buSzTx/>
                        <a:buFontTx/>
                        <a:buNone/>
                        <a:tabLst/>
                      </a:pPr>
                      <a:r>
                        <a:rPr kumimoji="0" lang="en-US" sz="1200" b="1" i="0" u="none" strike="noStrike" cap="none" normalizeH="0" baseline="0" dirty="0">
                          <a:ln>
                            <a:noFill/>
                          </a:ln>
                          <a:solidFill>
                            <a:schemeClr val="bg2">
                              <a:lumMod val="10000"/>
                            </a:schemeClr>
                          </a:solidFill>
                          <a:effectLst/>
                          <a:latin typeface="Calibri" panose="020F0502020204030204" pitchFamily="34" charset="0"/>
                        </a:rPr>
                        <a:t>Prior CDK4/6i, </a:t>
                      </a:r>
                      <a:r>
                        <a:rPr kumimoji="0" lang="en-US" sz="1200" b="0" i="0" u="none" strike="noStrike" cap="none" normalizeH="0" baseline="0" dirty="0">
                          <a:ln>
                            <a:noFill/>
                          </a:ln>
                          <a:solidFill>
                            <a:schemeClr val="bg2">
                              <a:lumMod val="10000"/>
                            </a:schemeClr>
                          </a:solidFill>
                          <a:effectLst/>
                          <a:latin typeface="Calibri" panose="020F0502020204030204" pitchFamily="34" charset="0"/>
                        </a:rPr>
                        <a:t>n</a:t>
                      </a:r>
                      <a:r>
                        <a:rPr kumimoji="0" lang="en-US" sz="1200" b="1" i="0" u="none" strike="noStrike" cap="none" normalizeH="0" baseline="0" dirty="0">
                          <a:ln>
                            <a:noFill/>
                          </a:ln>
                          <a:solidFill>
                            <a:schemeClr val="bg2">
                              <a:lumMod val="10000"/>
                            </a:schemeClr>
                          </a:solidFill>
                          <a:effectLst/>
                          <a:latin typeface="Calibri" panose="020F0502020204030204" pitchFamily="34" charset="0"/>
                        </a:rPr>
                        <a:t>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182880">
                <a:tc>
                  <a:txBody>
                    <a:bodyPr/>
                    <a:lstStyle/>
                    <a:p>
                      <a:pPr marL="0" marR="0" lvl="0" indent="0" algn="l" defTabSz="914400" rtl="0" eaLnBrk="1" fontAlgn="base" latinLnBrk="0" hangingPunct="1">
                        <a:lnSpc>
                          <a:spcPct val="100000"/>
                        </a:lnSpc>
                        <a:spcBef>
                          <a:spcPct val="0"/>
                        </a:spcBef>
                        <a:spcAft>
                          <a:spcPct val="0"/>
                        </a:spcAft>
                        <a:buClr>
                          <a:srgbClr val="000000"/>
                        </a:buClr>
                        <a:buSzTx/>
                        <a:buFontTx/>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Median PFS, mo (90% CI); adjusted HR (90% CI)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5.5 (3.7-10.9); 0.49 (0.31-0.75)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3.8 (2.0-7.6); 0.68 (0.44-1.04)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2.1 (1.9-3.7); NA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76883421"/>
                  </a:ext>
                </a:extLst>
              </a:tr>
              <a:tr h="182880">
                <a:tc>
                  <a:txBody>
                    <a:bodyPr/>
                    <a:lstStyle/>
                    <a:p>
                      <a:pPr marL="0" marR="0" lvl="0" indent="0" algn="l" defTabSz="914400" rtl="0" eaLnBrk="1" fontAlgn="base" latinLnBrk="0" hangingPunct="1">
                        <a:lnSpc>
                          <a:spcPct val="100000"/>
                        </a:lnSpc>
                        <a:spcBef>
                          <a:spcPct val="0"/>
                        </a:spcBef>
                        <a:spcAft>
                          <a:spcPct val="0"/>
                        </a:spcAft>
                        <a:buClr>
                          <a:srgbClr val="000000"/>
                        </a:buClr>
                        <a:buSzTx/>
                        <a:buFontTx/>
                        <a:buNone/>
                        <a:tabLst/>
                      </a:pPr>
                      <a:r>
                        <a:rPr kumimoji="0" lang="en-US" sz="1200" b="1" i="0" u="none" strike="noStrike" cap="none" normalizeH="0" baseline="0" dirty="0">
                          <a:ln>
                            <a:noFill/>
                          </a:ln>
                          <a:solidFill>
                            <a:schemeClr val="bg2">
                              <a:lumMod val="10000"/>
                            </a:schemeClr>
                          </a:solidFill>
                          <a:effectLst/>
                          <a:latin typeface="Calibri" panose="020F0502020204030204" pitchFamily="34" charset="0"/>
                        </a:rPr>
                        <a:t>No Prior CDK4/6i</a:t>
                      </a:r>
                      <a:r>
                        <a:rPr kumimoji="0" lang="en-US" sz="1200" b="0" i="0" u="none" strike="noStrike" cap="none" normalizeH="0" baseline="0" dirty="0">
                          <a:ln>
                            <a:noFill/>
                          </a:ln>
                          <a:solidFill>
                            <a:schemeClr val="bg2">
                              <a:lumMod val="10000"/>
                            </a:schemeClr>
                          </a:solidFill>
                          <a:effectLst/>
                          <a:latin typeface="Calibri" panose="020F0502020204030204" pitchFamily="34" charset="0"/>
                        </a:rPr>
                        <a:t>,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708445611"/>
                  </a:ext>
                </a:extLst>
              </a:tr>
              <a:tr h="182880">
                <a:tc>
                  <a:txBody>
                    <a:bodyPr/>
                    <a:lstStyle/>
                    <a:p>
                      <a:pPr marL="0" marR="0" lvl="0" indent="0" algn="l" defTabSz="914400" rtl="0" eaLnBrk="1" fontAlgn="base" latinLnBrk="0" hangingPunct="1">
                        <a:lnSpc>
                          <a:spcPct val="100000"/>
                        </a:lnSpc>
                        <a:spcBef>
                          <a:spcPct val="0"/>
                        </a:spcBef>
                        <a:spcAft>
                          <a:spcPct val="0"/>
                        </a:spcAft>
                        <a:buClr>
                          <a:srgbClr val="000000"/>
                        </a:buClr>
                        <a:buSzTx/>
                        <a:buFontTx/>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Median PFS, mo (90% CI); adjusted HR (90% CI)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7.2 (3.7-16.6); 0.78 (0.47-1.28)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14.7 (5.6-18.4); 0.65 (0.40-1.06)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9.2 (2.8-14.7); NA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721404170"/>
                  </a:ext>
                </a:extLst>
              </a:tr>
              <a:tr h="182880">
                <a:tc>
                  <a:txBody>
                    <a:bodyPr/>
                    <a:lstStyle/>
                    <a:p>
                      <a:pPr marL="0" marR="0" lvl="0" indent="0" algn="l" defTabSz="914400" rtl="0" eaLnBrk="1" fontAlgn="base" latinLnBrk="0" hangingPunct="1">
                        <a:lnSpc>
                          <a:spcPct val="100000"/>
                        </a:lnSpc>
                        <a:spcBef>
                          <a:spcPct val="0"/>
                        </a:spcBef>
                        <a:spcAft>
                          <a:spcPct val="0"/>
                        </a:spcAft>
                        <a:buClr>
                          <a:srgbClr val="000000"/>
                        </a:buClr>
                        <a:buSzTx/>
                        <a:buFontTx/>
                        <a:buNone/>
                        <a:tabLst/>
                      </a:pPr>
                      <a:r>
                        <a:rPr kumimoji="0" lang="en-US" sz="1200" b="1" i="0" u="none" strike="noStrike" cap="none" normalizeH="0" baseline="0" dirty="0">
                          <a:ln>
                            <a:noFill/>
                          </a:ln>
                          <a:solidFill>
                            <a:schemeClr val="bg2">
                              <a:lumMod val="10000"/>
                            </a:schemeClr>
                          </a:solidFill>
                          <a:effectLst/>
                          <a:latin typeface="Calibri" panose="020F0502020204030204" pitchFamily="34" charset="0"/>
                        </a:rPr>
                        <a:t>Lung and/or liver metastases</a:t>
                      </a:r>
                      <a:r>
                        <a:rPr kumimoji="0" lang="en-US" sz="1200" b="0" i="0" u="none" strike="noStrike" cap="none" normalizeH="0" baseline="0" dirty="0">
                          <a:ln>
                            <a:noFill/>
                          </a:ln>
                          <a:solidFill>
                            <a:schemeClr val="bg2">
                              <a:lumMod val="10000"/>
                            </a:schemeClr>
                          </a:solidFill>
                          <a:effectLst/>
                          <a:latin typeface="Calibri" panose="020F0502020204030204" pitchFamily="34" charset="0"/>
                        </a:rPr>
                        <a:t>,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182880">
                <a:tc>
                  <a:txBody>
                    <a:bodyPr/>
                    <a:lstStyle/>
                    <a:p>
                      <a:pPr marL="0" marR="0" lvl="0" indent="0" algn="l" defTabSz="914400" rtl="0" eaLnBrk="1" fontAlgn="base" latinLnBrk="0" hangingPunct="1">
                        <a:lnSpc>
                          <a:spcPct val="100000"/>
                        </a:lnSpc>
                        <a:spcBef>
                          <a:spcPct val="0"/>
                        </a:spcBef>
                        <a:spcAft>
                          <a:spcPct val="0"/>
                        </a:spcAft>
                        <a:buClr>
                          <a:srgbClr val="000000"/>
                        </a:buClr>
                        <a:buSzTx/>
                        <a:buFontTx/>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Median PFS, mo (90% CI); adjusted HR (90% CI)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7.2 (3.6-11.1); 0.43 (0.28-0.65)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5.6 (3.7-9.1); 0.55 (0.37-0.82)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2.0 (1.9-3.6); NA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768536490"/>
                  </a:ext>
                </a:extLst>
              </a:tr>
              <a:tr h="182880">
                <a:tc>
                  <a:txBody>
                    <a:bodyPr/>
                    <a:lstStyle/>
                    <a:p>
                      <a:pPr marL="0" marR="0" lvl="0" indent="0" algn="l" defTabSz="914400" rtl="0" eaLnBrk="1" fontAlgn="base" latinLnBrk="0" hangingPunct="1">
                        <a:lnSpc>
                          <a:spcPct val="100000"/>
                        </a:lnSpc>
                        <a:spcBef>
                          <a:spcPct val="0"/>
                        </a:spcBef>
                        <a:spcAft>
                          <a:spcPct val="0"/>
                        </a:spcAft>
                        <a:buClr>
                          <a:srgbClr val="000000"/>
                        </a:buClr>
                        <a:buSzTx/>
                        <a:buFontTx/>
                        <a:buNone/>
                        <a:tabLst/>
                      </a:pPr>
                      <a:r>
                        <a:rPr kumimoji="0" lang="en-US" sz="1200" b="1" i="0" u="none" strike="noStrike" cap="none" normalizeH="0" baseline="0" dirty="0">
                          <a:ln>
                            <a:noFill/>
                          </a:ln>
                          <a:solidFill>
                            <a:schemeClr val="bg2">
                              <a:lumMod val="10000"/>
                            </a:schemeClr>
                          </a:solidFill>
                          <a:effectLst/>
                          <a:latin typeface="Calibri" panose="020F0502020204030204" pitchFamily="34" charset="0"/>
                        </a:rPr>
                        <a:t>No lung and/or liver metastases</a:t>
                      </a:r>
                      <a:r>
                        <a:rPr kumimoji="0" lang="en-US" sz="1200" b="0" i="0" u="none" strike="noStrike" cap="none" normalizeH="0" baseline="0" dirty="0">
                          <a:ln>
                            <a:noFill/>
                          </a:ln>
                          <a:solidFill>
                            <a:schemeClr val="bg2">
                              <a:lumMod val="10000"/>
                            </a:schemeClr>
                          </a:solidFill>
                          <a:effectLst/>
                          <a:latin typeface="Calibri" panose="020F0502020204030204" pitchFamily="34" charset="0"/>
                        </a:rPr>
                        <a:t>,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182880">
                <a:tc>
                  <a:txBody>
                    <a:bodyPr/>
                    <a:lstStyle/>
                    <a:p>
                      <a:pPr marL="0" marR="0" lvl="0" indent="0" algn="l" defTabSz="914400" rtl="0" eaLnBrk="1" fontAlgn="base" latinLnBrk="0" hangingPunct="1">
                        <a:lnSpc>
                          <a:spcPct val="100000"/>
                        </a:lnSpc>
                        <a:spcBef>
                          <a:spcPct val="0"/>
                        </a:spcBef>
                        <a:spcAft>
                          <a:spcPct val="0"/>
                        </a:spcAft>
                        <a:buClr>
                          <a:srgbClr val="000000"/>
                        </a:buClr>
                        <a:buSzTx/>
                        <a:buFontTx/>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Median PFS, mo (90% CI); adjusted HR (90% CI)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5.5 (3.7-15.0); 0.99 (0.57-1.69)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14.5 (5.6-17.2); 0.91 (0.53-1.56)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9.2 (3.7-18.7); NA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961765011"/>
                  </a:ext>
                </a:extLst>
              </a:tr>
              <a:tr h="182880">
                <a:tc>
                  <a:txBody>
                    <a:bodyPr/>
                    <a:lstStyle/>
                    <a:p>
                      <a:pPr marL="0" marR="0" lvl="0" indent="0" algn="l" defTabSz="914400" rtl="0" eaLnBrk="1" fontAlgn="base" latinLnBrk="0" hangingPunct="1">
                        <a:lnSpc>
                          <a:spcPct val="100000"/>
                        </a:lnSpc>
                        <a:spcBef>
                          <a:spcPct val="0"/>
                        </a:spcBef>
                        <a:spcAft>
                          <a:spcPct val="0"/>
                        </a:spcAft>
                        <a:buClr>
                          <a:srgbClr val="000000"/>
                        </a:buClr>
                        <a:buSzTx/>
                        <a:buFontTx/>
                        <a:buNone/>
                        <a:tabLst/>
                      </a:pPr>
                      <a:r>
                        <a:rPr kumimoji="0" lang="en-US" sz="1200" b="1" i="0" u="none" strike="noStrike" cap="none" normalizeH="0" baseline="0" dirty="0">
                          <a:ln>
                            <a:noFill/>
                          </a:ln>
                          <a:solidFill>
                            <a:schemeClr val="bg2">
                              <a:lumMod val="10000"/>
                            </a:schemeClr>
                          </a:solidFill>
                          <a:effectLst/>
                          <a:latin typeface="Calibri" panose="020F0502020204030204" pitchFamily="34" charset="0"/>
                        </a:rPr>
                        <a:t>Detectable </a:t>
                      </a:r>
                      <a:r>
                        <a:rPr kumimoji="0" lang="en-US" sz="1200" b="1" i="1" u="none" strike="noStrike" cap="none" normalizeH="0" baseline="0" dirty="0">
                          <a:ln>
                            <a:noFill/>
                          </a:ln>
                          <a:solidFill>
                            <a:schemeClr val="bg2">
                              <a:lumMod val="10000"/>
                            </a:schemeClr>
                          </a:solidFill>
                          <a:effectLst/>
                          <a:latin typeface="Calibri" panose="020F0502020204030204" pitchFamily="34" charset="0"/>
                        </a:rPr>
                        <a:t>ESR1</a:t>
                      </a:r>
                      <a:r>
                        <a:rPr kumimoji="0" lang="en-US" sz="1200" b="1" i="0" u="none" strike="noStrike" cap="none" normalizeH="0" baseline="0" dirty="0">
                          <a:ln>
                            <a:noFill/>
                          </a:ln>
                          <a:solidFill>
                            <a:schemeClr val="bg2">
                              <a:lumMod val="10000"/>
                            </a:schemeClr>
                          </a:solidFill>
                          <a:effectLst/>
                          <a:latin typeface="Calibri" panose="020F0502020204030204" pitchFamily="34" charset="0"/>
                        </a:rPr>
                        <a:t>m at baseline,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84856113"/>
                  </a:ext>
                </a:extLst>
              </a:tr>
              <a:tr h="182880">
                <a:tc>
                  <a:txBody>
                    <a:bodyPr/>
                    <a:lstStyle/>
                    <a:p>
                      <a:pPr marL="0" marR="0" lvl="0" indent="0" algn="l" defTabSz="914400" rtl="0" eaLnBrk="1" fontAlgn="base" latinLnBrk="0" hangingPunct="1">
                        <a:lnSpc>
                          <a:spcPct val="100000"/>
                        </a:lnSpc>
                        <a:spcBef>
                          <a:spcPct val="0"/>
                        </a:spcBef>
                        <a:spcAft>
                          <a:spcPct val="0"/>
                        </a:spcAft>
                        <a:buClr>
                          <a:srgbClr val="000000"/>
                        </a:buClr>
                        <a:buSzTx/>
                        <a:buFontTx/>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Median PFS, mo (90% CI); adjusted HR (90% CI)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6.3 (3.4-12.9); 0.33 (0.18-0.58)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9.2 (3.7-12.9); 0.55 (0.33-0.89)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2.2 (1.9-3.8); NA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721741892"/>
                  </a:ext>
                </a:extLst>
              </a:tr>
              <a:tr h="182880">
                <a:tc>
                  <a:txBody>
                    <a:bodyPr/>
                    <a:lstStyle/>
                    <a:p>
                      <a:pPr marL="0" marR="0" lvl="0" indent="0" algn="l" defTabSz="914400" rtl="0" eaLnBrk="1" fontAlgn="base" latinLnBrk="0" hangingPunct="1">
                        <a:lnSpc>
                          <a:spcPct val="100000"/>
                        </a:lnSpc>
                        <a:spcBef>
                          <a:spcPct val="0"/>
                        </a:spcBef>
                        <a:spcAft>
                          <a:spcPct val="0"/>
                        </a:spcAft>
                        <a:buClr>
                          <a:srgbClr val="000000"/>
                        </a:buClr>
                        <a:buSzTx/>
                        <a:buFontTx/>
                        <a:buNone/>
                        <a:tabLst/>
                      </a:pPr>
                      <a:r>
                        <a:rPr kumimoji="0" lang="en-US" sz="1200" b="1" i="0" u="none" strike="noStrike" cap="none" normalizeH="0" baseline="0" dirty="0">
                          <a:ln>
                            <a:noFill/>
                          </a:ln>
                          <a:solidFill>
                            <a:schemeClr val="bg2">
                              <a:lumMod val="10000"/>
                            </a:schemeClr>
                          </a:solidFill>
                          <a:effectLst/>
                          <a:latin typeface="Calibri" panose="020F0502020204030204" pitchFamily="34" charset="0"/>
                        </a:rPr>
                        <a:t>No detectable </a:t>
                      </a:r>
                      <a:r>
                        <a:rPr kumimoji="0" lang="en-US" sz="1200" b="1" i="1" u="none" strike="noStrike" cap="none" normalizeH="0" baseline="0" dirty="0">
                          <a:ln>
                            <a:noFill/>
                          </a:ln>
                          <a:solidFill>
                            <a:schemeClr val="bg2">
                              <a:lumMod val="10000"/>
                            </a:schemeClr>
                          </a:solidFill>
                          <a:effectLst/>
                          <a:latin typeface="Calibri" panose="020F0502020204030204" pitchFamily="34" charset="0"/>
                        </a:rPr>
                        <a:t>ESR1</a:t>
                      </a:r>
                      <a:r>
                        <a:rPr kumimoji="0" lang="en-US" sz="1200" b="1" i="0" u="none" strike="noStrike" cap="none" normalizeH="0" baseline="0" dirty="0">
                          <a:ln>
                            <a:noFill/>
                          </a:ln>
                          <a:solidFill>
                            <a:schemeClr val="bg2">
                              <a:lumMod val="10000"/>
                            </a:schemeClr>
                          </a:solidFill>
                          <a:effectLst/>
                          <a:latin typeface="Calibri" panose="020F0502020204030204" pitchFamily="34" charset="0"/>
                        </a:rPr>
                        <a:t>m at baseline</a:t>
                      </a:r>
                      <a:r>
                        <a:rPr kumimoji="0" lang="en-US" sz="1200" b="0" i="0" u="none" strike="noStrike" cap="none" normalizeH="0" baseline="0" dirty="0">
                          <a:ln>
                            <a:noFill/>
                          </a:ln>
                          <a:solidFill>
                            <a:schemeClr val="bg2">
                              <a:lumMod val="10000"/>
                            </a:schemeClr>
                          </a:solidFill>
                          <a:effectLst/>
                          <a:latin typeface="Calibri" panose="020F0502020204030204" pitchFamily="34" charset="0"/>
                        </a:rPr>
                        <a:t>,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715726137"/>
                  </a:ext>
                </a:extLst>
              </a:tr>
              <a:tr h="182880">
                <a:tc>
                  <a:txBody>
                    <a:bodyPr/>
                    <a:lstStyle/>
                    <a:p>
                      <a:pPr marL="0" marR="0" lvl="0" indent="0" algn="l" defTabSz="914400" rtl="0" eaLnBrk="1" fontAlgn="base" latinLnBrk="0" hangingPunct="1">
                        <a:lnSpc>
                          <a:spcPct val="100000"/>
                        </a:lnSpc>
                        <a:spcBef>
                          <a:spcPct val="0"/>
                        </a:spcBef>
                        <a:spcAft>
                          <a:spcPct val="0"/>
                        </a:spcAft>
                        <a:buClr>
                          <a:srgbClr val="000000"/>
                        </a:buClr>
                        <a:buSzTx/>
                        <a:buFontTx/>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Median PFS, mo (90% CI); adjusted HR (90% CI)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7.2 (3.7-10.9); 0.78 (0.50-1.22)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5.8 (3.8-14.9); 0.76 (0.48-1.20)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7.2 (2.0-10.7); NA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188744884"/>
                  </a:ext>
                </a:extLst>
              </a:tr>
              <a:tr h="182880">
                <a:tc>
                  <a:txBody>
                    <a:bodyPr/>
                    <a:lstStyle/>
                    <a:p>
                      <a:pPr marL="0" marR="0" lvl="0" indent="0" algn="l" defTabSz="914400" rtl="0" eaLnBrk="1" fontAlgn="base" latinLnBrk="0" hangingPunct="1">
                        <a:lnSpc>
                          <a:spcPct val="100000"/>
                        </a:lnSpc>
                        <a:spcBef>
                          <a:spcPct val="0"/>
                        </a:spcBef>
                        <a:spcAft>
                          <a:spcPct val="0"/>
                        </a:spcAft>
                        <a:buClr>
                          <a:srgbClr val="000000"/>
                        </a:buClr>
                        <a:buSzTx/>
                        <a:buFontTx/>
                        <a:buNone/>
                        <a:tabLst/>
                      </a:pPr>
                      <a:r>
                        <a:rPr kumimoji="0" lang="en-US" sz="1200" b="1" i="0" u="none" strike="noStrike" cap="none" normalizeH="0" baseline="0" dirty="0">
                          <a:ln>
                            <a:noFill/>
                          </a:ln>
                          <a:solidFill>
                            <a:schemeClr val="bg2">
                              <a:lumMod val="10000"/>
                            </a:schemeClr>
                          </a:solidFill>
                          <a:effectLst/>
                          <a:latin typeface="Calibri" panose="020F0502020204030204" pitchFamily="34" charset="0"/>
                        </a:rPr>
                        <a:t>Evidence of ER-driven disease</a:t>
                      </a:r>
                      <a:r>
                        <a:rPr kumimoji="0" lang="en-US" sz="1200" b="0" i="0" u="none" strike="noStrike" cap="none" normalizeH="0" baseline="0" dirty="0">
                          <a:ln>
                            <a:noFill/>
                          </a:ln>
                          <a:solidFill>
                            <a:schemeClr val="bg2">
                              <a:lumMod val="10000"/>
                            </a:schemeClr>
                          </a:solidFill>
                          <a:effectLst/>
                          <a:latin typeface="Calibri" panose="020F0502020204030204" pitchFamily="34" charset="0"/>
                        </a:rPr>
                        <a:t>,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379376484"/>
                  </a:ext>
                </a:extLst>
              </a:tr>
              <a:tr h="182880">
                <a:tc>
                  <a:txBody>
                    <a:bodyPr/>
                    <a:lstStyle/>
                    <a:p>
                      <a:pPr marL="0" marR="0" lvl="0" indent="0" algn="l" defTabSz="914400" rtl="0" eaLnBrk="1" fontAlgn="base" latinLnBrk="0" hangingPunct="1">
                        <a:lnSpc>
                          <a:spcPct val="100000"/>
                        </a:lnSpc>
                        <a:spcBef>
                          <a:spcPct val="0"/>
                        </a:spcBef>
                        <a:spcAft>
                          <a:spcPct val="0"/>
                        </a:spcAft>
                        <a:buClr>
                          <a:srgbClr val="000000"/>
                        </a:buClr>
                        <a:buSzTx/>
                        <a:buFontTx/>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Median PFS, mo (90% CI); adjusted HR (90% CI)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7.4 (4.5-11.1); 0.53 (0.35-0.79)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12.0 (5.6-14.5); 0.58 (0.39-0.86)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3.2 (2.0-7.3); NA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769687610"/>
                  </a:ext>
                </a:extLst>
              </a:tr>
              <a:tr h="182880">
                <a:tc>
                  <a:txBody>
                    <a:bodyPr/>
                    <a:lstStyle/>
                    <a:p>
                      <a:pPr marL="0" marR="0" lvl="0" indent="0" algn="l" defTabSz="914400" rtl="0" eaLnBrk="1" fontAlgn="base" latinLnBrk="0" hangingPunct="1">
                        <a:lnSpc>
                          <a:spcPct val="100000"/>
                        </a:lnSpc>
                        <a:spcBef>
                          <a:spcPct val="0"/>
                        </a:spcBef>
                        <a:spcAft>
                          <a:spcPct val="0"/>
                        </a:spcAft>
                        <a:buClr>
                          <a:srgbClr val="000000"/>
                        </a:buClr>
                        <a:buSzTx/>
                        <a:buFontTx/>
                        <a:buNone/>
                        <a:tabLst/>
                      </a:pPr>
                      <a:r>
                        <a:rPr kumimoji="0" lang="en-US" sz="1200" b="1" i="0" u="none" strike="noStrike" cap="none" normalizeH="0" baseline="0" dirty="0">
                          <a:ln>
                            <a:noFill/>
                          </a:ln>
                          <a:solidFill>
                            <a:schemeClr val="bg2">
                              <a:lumMod val="10000"/>
                            </a:schemeClr>
                          </a:solidFill>
                          <a:effectLst/>
                          <a:latin typeface="Calibri" panose="020F0502020204030204" pitchFamily="34" charset="0"/>
                        </a:rPr>
                        <a:t>No evidence of ER-driven disease</a:t>
                      </a:r>
                      <a:r>
                        <a:rPr kumimoji="0" lang="en-US" sz="1200" b="0" i="0" u="none" strike="noStrike" cap="none" normalizeH="0" baseline="0" dirty="0">
                          <a:ln>
                            <a:noFill/>
                          </a:ln>
                          <a:solidFill>
                            <a:schemeClr val="bg2">
                              <a:lumMod val="10000"/>
                            </a:schemeClr>
                          </a:solidFill>
                          <a:effectLst/>
                          <a:latin typeface="Calibri" panose="020F0502020204030204" pitchFamily="34" charset="0"/>
                        </a:rPr>
                        <a:t>,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883004848"/>
                  </a:ext>
                </a:extLst>
              </a:tr>
              <a:tr h="182880">
                <a:tc>
                  <a:txBody>
                    <a:bodyPr/>
                    <a:lstStyle/>
                    <a:p>
                      <a:pPr marL="0" marR="0" lvl="0" indent="0" algn="l" defTabSz="914400" rtl="0" eaLnBrk="1" fontAlgn="base" latinLnBrk="0" hangingPunct="1">
                        <a:lnSpc>
                          <a:spcPct val="100000"/>
                        </a:lnSpc>
                        <a:spcBef>
                          <a:spcPct val="0"/>
                        </a:spcBef>
                        <a:spcAft>
                          <a:spcPct val="0"/>
                        </a:spcAft>
                        <a:buClr>
                          <a:srgbClr val="000000"/>
                        </a:buClr>
                        <a:buSzTx/>
                        <a:buFontTx/>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Median PFS, mo (90% CI); adjusted HR (90% CI)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3.7 (1.9-10.9); 0.73 (0.40-1.33)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3.7 (1.9-7.7); 1.01 (0.55-1.83)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3.8 (1.9-7.2); NA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407412479"/>
                  </a:ext>
                </a:extLst>
              </a:tr>
            </a:tbl>
          </a:graphicData>
        </a:graphic>
      </p:graphicFrame>
    </p:spTree>
    <p:extLst>
      <p:ext uri="{BB962C8B-B14F-4D97-AF65-F5344CB8AC3E}">
        <p14:creationId xmlns:p14="http://schemas.microsoft.com/office/powerpoint/2010/main" val="255805601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SERENA-2: ORR and Clinical Benefit Rate</a:t>
            </a:r>
          </a:p>
        </p:txBody>
      </p:sp>
      <p:sp>
        <p:nvSpPr>
          <p:cNvPr id="2" name="Text Box 15">
            <a:extLst>
              <a:ext uri="{FF2B5EF4-FFF2-40B4-BE49-F238E27FC236}">
                <a16:creationId xmlns:a16="http://schemas.microsoft.com/office/drawing/2014/main" id="{A152C144-2F96-5451-D717-0D3C7DDB1C57}"/>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Oliveira. SABCS 2022. Abstr GS3-02.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5" name="Table 4">
            <a:extLst>
              <a:ext uri="{FF2B5EF4-FFF2-40B4-BE49-F238E27FC236}">
                <a16:creationId xmlns:a16="http://schemas.microsoft.com/office/drawing/2014/main" id="{F4CA34F1-6D81-0F5E-502A-5792DACE029A}"/>
              </a:ext>
            </a:extLst>
          </p:cNvPr>
          <p:cNvGraphicFramePr>
            <a:graphicFrameLocks noGrp="1"/>
          </p:cNvGraphicFramePr>
          <p:nvPr>
            <p:extLst>
              <p:ext uri="{D42A27DB-BD31-4B8C-83A1-F6EECF244321}">
                <p14:modId xmlns:p14="http://schemas.microsoft.com/office/powerpoint/2010/main" val="355961323"/>
              </p:ext>
            </p:extLst>
          </p:nvPr>
        </p:nvGraphicFramePr>
        <p:xfrm>
          <a:off x="709796" y="1600200"/>
          <a:ext cx="10752860" cy="3562952"/>
        </p:xfrm>
        <a:graphic>
          <a:graphicData uri="http://schemas.openxmlformats.org/drawingml/2006/table">
            <a:tbl>
              <a:tblPr>
                <a:tableStyleId>{1FECB4D8-DB02-4DC6-A0A2-4F2EBAE1DC90}</a:tableStyleId>
              </a:tblPr>
              <a:tblGrid>
                <a:gridCol w="2245675">
                  <a:extLst>
                    <a:ext uri="{9D8B030D-6E8A-4147-A177-3AD203B41FA5}">
                      <a16:colId xmlns:a16="http://schemas.microsoft.com/office/drawing/2014/main" val="1062047722"/>
                    </a:ext>
                  </a:extLst>
                </a:gridCol>
                <a:gridCol w="849086">
                  <a:extLst>
                    <a:ext uri="{9D8B030D-6E8A-4147-A177-3AD203B41FA5}">
                      <a16:colId xmlns:a16="http://schemas.microsoft.com/office/drawing/2014/main" val="3828923703"/>
                    </a:ext>
                  </a:extLst>
                </a:gridCol>
                <a:gridCol w="1975757">
                  <a:extLst>
                    <a:ext uri="{9D8B030D-6E8A-4147-A177-3AD203B41FA5}">
                      <a16:colId xmlns:a16="http://schemas.microsoft.com/office/drawing/2014/main" val="698897013"/>
                    </a:ext>
                  </a:extLst>
                </a:gridCol>
                <a:gridCol w="1950612">
                  <a:extLst>
                    <a:ext uri="{9D8B030D-6E8A-4147-A177-3AD203B41FA5}">
                      <a16:colId xmlns:a16="http://schemas.microsoft.com/office/drawing/2014/main" val="467797780"/>
                    </a:ext>
                  </a:extLst>
                </a:gridCol>
                <a:gridCol w="1243910">
                  <a:extLst>
                    <a:ext uri="{9D8B030D-6E8A-4147-A177-3AD203B41FA5}">
                      <a16:colId xmlns:a16="http://schemas.microsoft.com/office/drawing/2014/main" val="2970382929"/>
                    </a:ext>
                  </a:extLst>
                </a:gridCol>
                <a:gridCol w="1243910">
                  <a:extLst>
                    <a:ext uri="{9D8B030D-6E8A-4147-A177-3AD203B41FA5}">
                      <a16:colId xmlns:a16="http://schemas.microsoft.com/office/drawing/2014/main" val="3025430058"/>
                    </a:ext>
                  </a:extLst>
                </a:gridCol>
                <a:gridCol w="1243910">
                  <a:extLst>
                    <a:ext uri="{9D8B030D-6E8A-4147-A177-3AD203B41FA5}">
                      <a16:colId xmlns:a16="http://schemas.microsoft.com/office/drawing/2014/main" val="1469458284"/>
                    </a:ext>
                  </a:extLst>
                </a:gridCol>
              </a:tblGrid>
              <a:tr h="257291">
                <a:tc rowSpan="2">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lang="en-GB"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Group​</a:t>
                      </a:r>
                      <a:endParaRPr lang="en-GB" sz="1600" b="1" i="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accent3"/>
                    </a:solidFill>
                  </a:tcPr>
                </a:tc>
                <a:tc rowSpan="2">
                  <a:txBody>
                    <a:bodyPr/>
                    <a:lstStyle/>
                    <a:p>
                      <a:pPr algn="ctr" fontAlgn="base"/>
                      <a:r>
                        <a:rPr lang="en-GB"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a:t>
                      </a:r>
                      <a:endParaRPr lang="en-GB" sz="1600" b="1" i="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accent3"/>
                    </a:solidFill>
                  </a:tcPr>
                </a:tc>
                <a:tc rowSpan="2">
                  <a:txBody>
                    <a:bodyPr/>
                    <a:lstStyle/>
                    <a:p>
                      <a:pPr algn="ctr" fontAlgn="base"/>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No. of Patients With Response​, n (%)</a:t>
                      </a:r>
                      <a:endParaRPr lang="en-US" sz="1600" b="1" i="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accent3"/>
                    </a:solidFill>
                  </a:tcPr>
                </a:tc>
                <a:tc rowSpan="2">
                  <a:txBody>
                    <a:bodyPr/>
                    <a:lstStyle/>
                    <a:p>
                      <a:pPr algn="ctr" fontAlgn="base"/>
                      <a:r>
                        <a:rPr lang="en-GB"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Adjusted Response Rate, %​</a:t>
                      </a:r>
                      <a:endParaRPr lang="en-GB" sz="1600" b="1" i="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accent3"/>
                    </a:solidFill>
                  </a:tcPr>
                </a:tc>
                <a:tc gridSpan="3">
                  <a:txBody>
                    <a:bodyPr/>
                    <a:lstStyle/>
                    <a:p>
                      <a:pPr algn="ctr" fontAlgn="base"/>
                      <a:r>
                        <a:rPr lang="en-GB" sz="1600" b="1" u="none" strike="noStrike"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Comparison Against Fulvestrant </a:t>
                      </a:r>
                      <a:r>
                        <a:rPr lang="en-GB"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t>
                      </a:r>
                      <a:endParaRPr lang="en-GB" sz="1400" b="1" i="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w="12700" cmpd="sng">
                      <a:noFill/>
                    </a:lnR>
                    <a:lnT w="12700" cmpd="sng">
                      <a:noFill/>
                    </a:lnT>
                    <a:lnB w="12700" cmpd="sng">
                      <a:noFill/>
                    </a:lnB>
                    <a:lnTlToBr w="12700" cmpd="sng">
                      <a:noFill/>
                      <a:prstDash val="solid"/>
                    </a:lnTlToBr>
                    <a:lnBlToTr w="12700" cmpd="sng">
                      <a:noFill/>
                      <a:prstDash val="solid"/>
                    </a:lnBlToTr>
                    <a:solidFill>
                      <a:schemeClr val="accent3"/>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3690579"/>
                  </a:ext>
                </a:extLst>
              </a:tr>
              <a:tr h="442513">
                <a:tc vMerge="1">
                  <a:txBody>
                    <a:bodyPr/>
                    <a:lstStyle/>
                    <a:p>
                      <a:endParaRPr lang="en-IN"/>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algn="ctr" fontAlgn="base"/>
                      <a:r>
                        <a:rPr lang="en-GB"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Odds Ratio</a:t>
                      </a:r>
                      <a:r>
                        <a:rPr lang="en-GB"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t>
                      </a:r>
                      <a:endParaRPr lang="en-GB" sz="1600" b="0" i="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accent3"/>
                    </a:solidFill>
                  </a:tcPr>
                </a:tc>
                <a:tc>
                  <a:txBody>
                    <a:bodyPr/>
                    <a:lstStyle/>
                    <a:p>
                      <a:pPr algn="ctr" fontAlgn="base"/>
                      <a:r>
                        <a:rPr lang="en-GB"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90% CI</a:t>
                      </a:r>
                      <a:r>
                        <a:rPr lang="en-GB"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t>
                      </a:r>
                      <a:endParaRPr lang="en-GB" sz="1600" b="0" i="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accent3"/>
                    </a:solidFill>
                  </a:tcPr>
                </a:tc>
                <a:tc>
                  <a:txBody>
                    <a:bodyPr/>
                    <a:lstStyle/>
                    <a:p>
                      <a:pPr algn="ctr" fontAlgn="base"/>
                      <a:r>
                        <a:rPr lang="en-GB"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2-sided </a:t>
                      </a:r>
                      <a:br>
                        <a:rPr lang="en-GB"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GB" sz="1600" b="1" i="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 </a:t>
                      </a:r>
                      <a:r>
                        <a:rPr lang="en-GB" sz="1600" b="1" i="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V</a:t>
                      </a:r>
                      <a:r>
                        <a:rPr lang="en-GB"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alue</a:t>
                      </a:r>
                      <a:r>
                        <a:rPr lang="en-GB" sz="1600" b="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t>
                      </a:r>
                      <a:endParaRPr lang="en-GB" sz="1600" b="0" i="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w="12700" cmpd="sng">
                      <a:noFill/>
                    </a:lnR>
                    <a:lnT w="12700" cmpd="sng">
                      <a:noFill/>
                    </a:lnT>
                    <a:lnB w="127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956015971"/>
                  </a:ext>
                </a:extLst>
              </a:tr>
              <a:tr h="257291">
                <a:tc>
                  <a:txBody>
                    <a:bodyPr/>
                    <a:lstStyle/>
                    <a:p>
                      <a:pPr algn="l" fontAlgn="auto"/>
                      <a:r>
                        <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ORR</a:t>
                      </a:r>
                      <a:r>
                        <a:rPr lang="en-GB" sz="1600" b="0" i="0" strike="noStrike" baseline="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auto"/>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auto"/>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auto"/>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auto"/>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auto"/>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auto"/>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989638511"/>
                  </a:ext>
                </a:extLst>
              </a:tr>
              <a:tr h="264603">
                <a:tc>
                  <a:txBody>
                    <a:bodyPr/>
                    <a:lstStyle/>
                    <a:p>
                      <a:pPr marL="285750" marR="0" lvl="0" indent="-17280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defRPr/>
                      </a:pPr>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Camizestrant 75 mg​</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70</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11 (15.7)</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15.7</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1.43</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0.63-3.33</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.4789</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602444302"/>
                  </a:ext>
                </a:extLst>
              </a:tr>
              <a:tr h="264603">
                <a:tc>
                  <a:txBody>
                    <a:bodyPr/>
                    <a:lstStyle/>
                    <a:p>
                      <a:pPr marL="285750" indent="-172800" algn="l" fontAlgn="base">
                        <a:buFont typeface="Wingdings" panose="05000000000000000000" pitchFamily="2" charset="2"/>
                        <a:buChar char="§"/>
                      </a:pPr>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Camizestrant 150 mg</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65</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13 (20.0)</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20.3</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1.96</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0.88-4.51</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.1675</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487106519"/>
                  </a:ext>
                </a:extLst>
              </a:tr>
              <a:tr h="264603">
                <a:tc>
                  <a:txBody>
                    <a:bodyPr/>
                    <a:lstStyle/>
                    <a:p>
                      <a:pPr marL="285750" marR="0" lvl="0" indent="-17280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defRPr/>
                      </a:pPr>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Fulvestrant ​</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68</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8 (11.8)</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11.5</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endParaRPr lang="en-GB" sz="1600" b="1"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50584834"/>
                  </a:ext>
                </a:extLst>
              </a:tr>
              <a:tr h="257291">
                <a:tc>
                  <a:txBody>
                    <a:bodyPr/>
                    <a:lstStyle/>
                    <a:p>
                      <a:pPr algn="l" fontAlgn="auto"/>
                      <a:r>
                        <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CBR24</a:t>
                      </a:r>
                      <a:r>
                        <a:rPr lang="en-GB" sz="1600" b="0" i="0" baseline="300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auto"/>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auto"/>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auto"/>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auto"/>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auto"/>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auto"/>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903248609"/>
                  </a:ext>
                </a:extLst>
              </a:tr>
              <a:tr h="264603">
                <a:tc>
                  <a:txBody>
                    <a:bodyPr/>
                    <a:lstStyle/>
                    <a:p>
                      <a:pPr marL="285750" marR="0" lvl="0" indent="-17280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defRPr/>
                      </a:pPr>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Camizestrant 75 mg​</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74</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35 (47.3)​​</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48.8​​</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1.48​</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0.84-2.64​</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.2554​</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955468875"/>
                  </a:ext>
                </a:extLst>
              </a:tr>
              <a:tr h="264603">
                <a:tc>
                  <a:txBody>
                    <a:bodyPr/>
                    <a:lstStyle/>
                    <a:p>
                      <a:pPr marL="285750" indent="-172800" algn="l" fontAlgn="base">
                        <a:buFont typeface="Wingdings" panose="05000000000000000000" pitchFamily="2" charset="2"/>
                        <a:buChar char="§"/>
                      </a:pPr>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Camizestrant 150 mg</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73</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36 (49.3)​​</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51.0​​</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1.62​​</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0.91-2.89​</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.1658​</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36866094"/>
                  </a:ext>
                </a:extLst>
              </a:tr>
              <a:tr h="264603">
                <a:tc>
                  <a:txBody>
                    <a:bodyPr/>
                    <a:lstStyle/>
                    <a:p>
                      <a:pPr marL="285750" marR="0" lvl="0" indent="-172800" algn="l" defTabSz="914400" rtl="0" eaLnBrk="1" fontAlgn="base" latinLnBrk="0" hangingPunct="1">
                        <a:lnSpc>
                          <a:spcPct val="100000"/>
                        </a:lnSpc>
                        <a:spcBef>
                          <a:spcPts val="0"/>
                        </a:spcBef>
                        <a:spcAft>
                          <a:spcPts val="0"/>
                        </a:spcAft>
                        <a:buClrTx/>
                        <a:buSzTx/>
                        <a:buFont typeface="Wingdings" panose="05000000000000000000" pitchFamily="2" charset="2"/>
                        <a:buChar char="§"/>
                        <a:tabLst/>
                        <a:defRPr/>
                      </a:pPr>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Fulvestrant ​</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73</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83018" marR="83018" marT="41509" marB="41509"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28 (38.4)​​</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39.1​​</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rtl="0" fontAlgn="base"/>
                      <a:r>
                        <a:rPr lang="en-GB" sz="16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endParaRPr lang="en-GB" sz="1600" b="0" i="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037369326"/>
                  </a:ext>
                </a:extLst>
              </a:tr>
            </a:tbl>
          </a:graphicData>
        </a:graphic>
      </p:graphicFrame>
      <p:sp>
        <p:nvSpPr>
          <p:cNvPr id="4" name="TextBox 3">
            <a:extLst>
              <a:ext uri="{FF2B5EF4-FFF2-40B4-BE49-F238E27FC236}">
                <a16:creationId xmlns:a16="http://schemas.microsoft.com/office/drawing/2014/main" id="{B9567497-8E03-943B-36A3-8CEC3BF61640}"/>
              </a:ext>
            </a:extLst>
          </p:cNvPr>
          <p:cNvSpPr txBox="1"/>
          <p:nvPr/>
        </p:nvSpPr>
        <p:spPr bwMode="auto">
          <a:xfrm>
            <a:off x="659777" y="5098278"/>
            <a:ext cx="1077240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GB" sz="14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*Objective response determined only for patients with measurable disease.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GB" sz="1400" b="0" i="0" u="none" strike="noStrike" kern="1200" cap="none" spc="0" normalizeH="0" baseline="3000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en-GB" sz="14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Clinical benefit was defined as patients with best objective response of CR or PR in first 25 wk or patients with stable disease for ≥23 wk after randomization. </a:t>
            </a:r>
            <a:endParaRPr kumimoji="0" lang="en-IN" sz="1400" b="1" i="0" u="none" strike="noStrike" kern="120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6" name="TextBox 5">
            <a:extLst>
              <a:ext uri="{FF2B5EF4-FFF2-40B4-BE49-F238E27FC236}">
                <a16:creationId xmlns:a16="http://schemas.microsoft.com/office/drawing/2014/main" id="{FADFCFC7-1D39-B68C-84BC-133CFD3590D9}"/>
              </a:ext>
            </a:extLst>
          </p:cNvPr>
          <p:cNvSpPr txBox="1"/>
          <p:nvPr/>
        </p:nvSpPr>
        <p:spPr bwMode="auto">
          <a:xfrm>
            <a:off x="709795" y="5897616"/>
            <a:ext cx="1101412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marR="0" lvl="0" indent="-285750" algn="l" defTabSz="914400" rtl="0" eaLnBrk="0" fontAlgn="base" latinLnBrk="0" hangingPunct="0">
              <a:lnSpc>
                <a:spcPct val="100000"/>
              </a:lnSpc>
              <a:spcBef>
                <a:spcPct val="50000"/>
              </a:spcBef>
              <a:spcAft>
                <a:spcPct val="0"/>
              </a:spcAft>
              <a:buClrTx/>
              <a:buSzTx/>
              <a:buFont typeface="Wingdings" panose="05000000000000000000" pitchFamily="2" charset="2"/>
              <a:buChar char="§"/>
              <a:tabLst/>
              <a:defRPr/>
            </a:pPr>
            <a:r>
              <a:rPr kumimoji="0" lang="en-IN"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75-mg and 150-mg doses of camizestrant increase both ORR and CBR24 over fulvestrant</a:t>
            </a:r>
          </a:p>
        </p:txBody>
      </p:sp>
    </p:spTree>
    <p:extLst>
      <p:ext uri="{BB962C8B-B14F-4D97-AF65-F5344CB8AC3E}">
        <p14:creationId xmlns:p14="http://schemas.microsoft.com/office/powerpoint/2010/main" val="1139582089"/>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SERENA-2: Safety Overview</a:t>
            </a:r>
          </a:p>
        </p:txBody>
      </p:sp>
      <p:sp>
        <p:nvSpPr>
          <p:cNvPr id="2" name="Text Box 15">
            <a:extLst>
              <a:ext uri="{FF2B5EF4-FFF2-40B4-BE49-F238E27FC236}">
                <a16:creationId xmlns:a16="http://schemas.microsoft.com/office/drawing/2014/main" id="{A152C144-2F96-5451-D717-0D3C7DDB1C57}"/>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Oliveira. SABCS 2022. Abstr GS3-02.</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3" name="Group 3">
            <a:extLst>
              <a:ext uri="{FF2B5EF4-FFF2-40B4-BE49-F238E27FC236}">
                <a16:creationId xmlns:a16="http://schemas.microsoft.com/office/drawing/2014/main" id="{FA81B216-61B7-40B2-FC3C-827B0B71726D}"/>
              </a:ext>
            </a:extLst>
          </p:cNvPr>
          <p:cNvGraphicFramePr>
            <a:graphicFrameLocks/>
          </p:cNvGraphicFramePr>
          <p:nvPr>
            <p:extLst>
              <p:ext uri="{D42A27DB-BD31-4B8C-83A1-F6EECF244321}">
                <p14:modId xmlns:p14="http://schemas.microsoft.com/office/powerpoint/2010/main" val="1006107888"/>
              </p:ext>
            </p:extLst>
          </p:nvPr>
        </p:nvGraphicFramePr>
        <p:xfrm>
          <a:off x="719138" y="1386744"/>
          <a:ext cx="10763065" cy="4084512"/>
        </p:xfrm>
        <a:graphic>
          <a:graphicData uri="http://schemas.openxmlformats.org/drawingml/2006/table">
            <a:tbl>
              <a:tblPr/>
              <a:tblGrid>
                <a:gridCol w="3922380">
                  <a:extLst>
                    <a:ext uri="{9D8B030D-6E8A-4147-A177-3AD203B41FA5}">
                      <a16:colId xmlns:a16="http://schemas.microsoft.com/office/drawing/2014/main" val="20000"/>
                    </a:ext>
                  </a:extLst>
                </a:gridCol>
                <a:gridCol w="1810402">
                  <a:extLst>
                    <a:ext uri="{9D8B030D-6E8A-4147-A177-3AD203B41FA5}">
                      <a16:colId xmlns:a16="http://schemas.microsoft.com/office/drawing/2014/main" val="20001"/>
                    </a:ext>
                  </a:extLst>
                </a:gridCol>
                <a:gridCol w="1826566">
                  <a:extLst>
                    <a:ext uri="{9D8B030D-6E8A-4147-A177-3AD203B41FA5}">
                      <a16:colId xmlns:a16="http://schemas.microsoft.com/office/drawing/2014/main" val="20002"/>
                    </a:ext>
                  </a:extLst>
                </a:gridCol>
                <a:gridCol w="1357801">
                  <a:extLst>
                    <a:ext uri="{9D8B030D-6E8A-4147-A177-3AD203B41FA5}">
                      <a16:colId xmlns:a16="http://schemas.microsoft.com/office/drawing/2014/main" val="895513367"/>
                    </a:ext>
                  </a:extLst>
                </a:gridCol>
                <a:gridCol w="1845916">
                  <a:extLst>
                    <a:ext uri="{9D8B030D-6E8A-4147-A177-3AD203B41FA5}">
                      <a16:colId xmlns:a16="http://schemas.microsoft.com/office/drawing/2014/main" val="3746501073"/>
                    </a:ext>
                  </a:extLst>
                </a:gridCol>
              </a:tblGrid>
              <a:tr h="68848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Camizestrant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75 mg</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74)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Camizestrant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 150 mg</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 (n = 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Camizestrant 300 mg</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 (n = 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Fulvestrant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500 mg</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28687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Total duration in mo, mean (SD)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8.27 (6.59)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8.91 (6.78)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9.26 (8.19)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7.34 (6.09)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918252002"/>
                  </a:ext>
                </a:extLst>
              </a:tr>
              <a:tr h="28687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 TEAE,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57 (77.0)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66 (90.4)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 (95.0)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50 (68.5)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888890593"/>
                  </a:ext>
                </a:extLst>
              </a:tr>
              <a:tr h="28687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 TRAE,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39 (52.7)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49 (67.1)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 (70.0)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 (17.8)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86877">
                <a:tc>
                  <a:txBody>
                    <a:bodyPr/>
                    <a:lstStyle/>
                    <a:p>
                      <a:pPr marL="284400" marR="0" lvl="0" indent="-172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CTCAE grade ≥3 </a:t>
                      </a:r>
                      <a:endParaRPr kumimoji="0" lang="en-US" sz="1400" b="0" i="1"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286877">
                <a:tc>
                  <a:txBody>
                    <a:bodyPr/>
                    <a:lstStyle/>
                    <a:p>
                      <a:pPr marL="284400" marR="0" lvl="0" indent="-172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Serious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(4.1)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106675552"/>
                  </a:ext>
                </a:extLst>
              </a:tr>
              <a:tr h="286877">
                <a:tc>
                  <a:txBody>
                    <a:bodyPr/>
                    <a:lstStyle/>
                    <a:p>
                      <a:pPr marL="284400" marR="0" lvl="0" indent="-172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Fatal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363462840"/>
                  </a:ext>
                </a:extLst>
              </a:tr>
              <a:tr h="286877">
                <a:tc>
                  <a:txBody>
                    <a:bodyPr/>
                    <a:lstStyle/>
                    <a:p>
                      <a:pPr marL="284400" marR="0" lvl="0" indent="-172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Leading to treatment discontinuation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(2.7)</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05585935"/>
                  </a:ext>
                </a:extLst>
              </a:tr>
              <a:tr h="28687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TEAE leading to dose reduction,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(12.3)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(20.0)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506234358"/>
                  </a:ext>
                </a:extLst>
              </a:tr>
              <a:tr h="28687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TEAE leading to dose interruption,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 (14.9)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 (21.9)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(20.0)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(4.1)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86877">
                <a:tc>
                  <a:txBody>
                    <a:bodyPr/>
                    <a:lstStyle/>
                    <a:p>
                      <a:pPr marL="285750" marR="0" lvl="0" indent="-172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TRAE leading to dose interruption,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(9.5)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(11.0)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(15.0)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726904477"/>
                  </a:ext>
                </a:extLst>
              </a:tr>
              <a:tr h="286877">
                <a:tc>
                  <a:txBody>
                    <a:bodyPr/>
                    <a:lstStyle/>
                    <a:p>
                      <a:pPr marL="285750" marR="0" lvl="0" indent="-172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duration of dose interruption, days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982670822"/>
                  </a:ext>
                </a:extLst>
              </a:tr>
            </a:tbl>
          </a:graphicData>
        </a:graphic>
      </p:graphicFrame>
      <p:sp>
        <p:nvSpPr>
          <p:cNvPr id="5" name="TextBox 4">
            <a:extLst>
              <a:ext uri="{FF2B5EF4-FFF2-40B4-BE49-F238E27FC236}">
                <a16:creationId xmlns:a16="http://schemas.microsoft.com/office/drawing/2014/main" id="{CE1D1C49-A34F-5676-FF45-6CD225464BFD}"/>
              </a:ext>
            </a:extLst>
          </p:cNvPr>
          <p:cNvSpPr txBox="1"/>
          <p:nvPr/>
        </p:nvSpPr>
        <p:spPr bwMode="auto">
          <a:xfrm>
            <a:off x="604675" y="5563568"/>
            <a:ext cx="10872444"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marR="0" lvl="0" indent="-285750" algn="l" defTabSz="914400" rtl="0" eaLnBrk="0" fontAlgn="base" latinLnBrk="0" hangingPunct="0">
              <a:lnSpc>
                <a:spcPct val="100000"/>
              </a:lnSpc>
              <a:spcBef>
                <a:spcPct val="50000"/>
              </a:spcBef>
              <a:spcAft>
                <a:spcPct val="0"/>
              </a:spcAft>
              <a:buClrTx/>
              <a:buSzTx/>
              <a:buFont typeface="Wingdings" panose="05000000000000000000" pitchFamily="2" charset="2"/>
              <a:buChar char="§"/>
              <a:tabLst/>
              <a:defRPr/>
            </a:pPr>
            <a:r>
              <a:rPr kumimoji="0" lang="en-IN"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All doses of camizestrant were well tolerated</a:t>
            </a:r>
          </a:p>
          <a:p>
            <a:pPr marL="285750" marR="0" lvl="0" indent="-285750" algn="l" defTabSz="914400" rtl="0" eaLnBrk="0" fontAlgn="base" latinLnBrk="0" hangingPunct="0">
              <a:lnSpc>
                <a:spcPct val="100000"/>
              </a:lnSpc>
              <a:spcBef>
                <a:spcPct val="50000"/>
              </a:spcBef>
              <a:spcAft>
                <a:spcPct val="0"/>
              </a:spcAft>
              <a:buClrTx/>
              <a:buSzTx/>
              <a:buFont typeface="Wingdings" panose="05000000000000000000" pitchFamily="2" charset="2"/>
              <a:buChar char="§"/>
              <a:tabLst/>
              <a:defRPr/>
            </a:pPr>
            <a:r>
              <a:rPr kumimoji="0" lang="en-IN"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TRAEs leading to dose interruption were of short duration and similar across 75-mg and 150-mg doses of camizestrant</a:t>
            </a:r>
          </a:p>
        </p:txBody>
      </p:sp>
    </p:spTree>
    <p:extLst>
      <p:ext uri="{BB962C8B-B14F-4D97-AF65-F5344CB8AC3E}">
        <p14:creationId xmlns:p14="http://schemas.microsoft.com/office/powerpoint/2010/main" val="1212313868"/>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SERENA-2: TEAEs</a:t>
            </a:r>
          </a:p>
        </p:txBody>
      </p:sp>
      <p:sp>
        <p:nvSpPr>
          <p:cNvPr id="2" name="Text Box 15">
            <a:extLst>
              <a:ext uri="{FF2B5EF4-FFF2-40B4-BE49-F238E27FC236}">
                <a16:creationId xmlns:a16="http://schemas.microsoft.com/office/drawing/2014/main" id="{A152C144-2F96-5451-D717-0D3C7DDB1C57}"/>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Oliveira. SABCS 2022. Abstr GS3-02.</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3" name="Group 3">
            <a:extLst>
              <a:ext uri="{FF2B5EF4-FFF2-40B4-BE49-F238E27FC236}">
                <a16:creationId xmlns:a16="http://schemas.microsoft.com/office/drawing/2014/main" id="{FA81B216-61B7-40B2-FC3C-827B0B71726D}"/>
              </a:ext>
            </a:extLst>
          </p:cNvPr>
          <p:cNvGraphicFramePr>
            <a:graphicFrameLocks/>
          </p:cNvGraphicFramePr>
          <p:nvPr>
            <p:extLst>
              <p:ext uri="{D42A27DB-BD31-4B8C-83A1-F6EECF244321}">
                <p14:modId xmlns:p14="http://schemas.microsoft.com/office/powerpoint/2010/main" val="2761499643"/>
              </p:ext>
            </p:extLst>
          </p:nvPr>
        </p:nvGraphicFramePr>
        <p:xfrm>
          <a:off x="709796" y="1233045"/>
          <a:ext cx="10796403" cy="4912140"/>
        </p:xfrm>
        <a:graphic>
          <a:graphicData uri="http://schemas.openxmlformats.org/drawingml/2006/table">
            <a:tbl>
              <a:tblPr/>
              <a:tblGrid>
                <a:gridCol w="2206515">
                  <a:extLst>
                    <a:ext uri="{9D8B030D-6E8A-4147-A177-3AD203B41FA5}">
                      <a16:colId xmlns:a16="http://schemas.microsoft.com/office/drawing/2014/main" val="20000"/>
                    </a:ext>
                  </a:extLst>
                </a:gridCol>
                <a:gridCol w="1113625">
                  <a:extLst>
                    <a:ext uri="{9D8B030D-6E8A-4147-A177-3AD203B41FA5}">
                      <a16:colId xmlns:a16="http://schemas.microsoft.com/office/drawing/2014/main" val="2850971779"/>
                    </a:ext>
                  </a:extLst>
                </a:gridCol>
                <a:gridCol w="948610">
                  <a:extLst>
                    <a:ext uri="{9D8B030D-6E8A-4147-A177-3AD203B41FA5}">
                      <a16:colId xmlns:a16="http://schemas.microsoft.com/office/drawing/2014/main" val="20001"/>
                    </a:ext>
                  </a:extLst>
                </a:gridCol>
                <a:gridCol w="1151883">
                  <a:extLst>
                    <a:ext uri="{9D8B030D-6E8A-4147-A177-3AD203B41FA5}">
                      <a16:colId xmlns:a16="http://schemas.microsoft.com/office/drawing/2014/main" val="180085271"/>
                    </a:ext>
                  </a:extLst>
                </a:gridCol>
                <a:gridCol w="959904">
                  <a:extLst>
                    <a:ext uri="{9D8B030D-6E8A-4147-A177-3AD203B41FA5}">
                      <a16:colId xmlns:a16="http://schemas.microsoft.com/office/drawing/2014/main" val="20002"/>
                    </a:ext>
                  </a:extLst>
                </a:gridCol>
                <a:gridCol w="1072832">
                  <a:extLst>
                    <a:ext uri="{9D8B030D-6E8A-4147-A177-3AD203B41FA5}">
                      <a16:colId xmlns:a16="http://schemas.microsoft.com/office/drawing/2014/main" val="895513367"/>
                    </a:ext>
                  </a:extLst>
                </a:gridCol>
                <a:gridCol w="1072832">
                  <a:extLst>
                    <a:ext uri="{9D8B030D-6E8A-4147-A177-3AD203B41FA5}">
                      <a16:colId xmlns:a16="http://schemas.microsoft.com/office/drawing/2014/main" val="1007741724"/>
                    </a:ext>
                  </a:extLst>
                </a:gridCol>
                <a:gridCol w="1265582">
                  <a:extLst>
                    <a:ext uri="{9D8B030D-6E8A-4147-A177-3AD203B41FA5}">
                      <a16:colId xmlns:a16="http://schemas.microsoft.com/office/drawing/2014/main" val="2720450909"/>
                    </a:ext>
                  </a:extLst>
                </a:gridCol>
                <a:gridCol w="1004620">
                  <a:extLst>
                    <a:ext uri="{9D8B030D-6E8A-4147-A177-3AD203B41FA5}">
                      <a16:colId xmlns:a16="http://schemas.microsoft.com/office/drawing/2014/main" val="3746501073"/>
                    </a:ext>
                  </a:extLst>
                </a:gridCol>
              </a:tblGrid>
              <a:tr h="245607">
                <a:tc rowSpan="2">
                  <a:txBody>
                    <a:bodyPr/>
                    <a:lstStyle/>
                    <a:p>
                      <a:pPr marL="0" marR="0" lvl="0" indent="0" algn="l" defTabSz="914400" rtl="0" eaLnBrk="1" fontAlgn="base" latinLnBrk="0" hangingPunct="1">
                        <a:lnSpc>
                          <a:spcPct val="80000"/>
                        </a:lnSpc>
                        <a:spcBef>
                          <a:spcPct val="0"/>
                        </a:spcBef>
                        <a:spcAft>
                          <a:spcPct val="0"/>
                        </a:spcAft>
                        <a:buClr>
                          <a:schemeClr val="accent2"/>
                        </a:buClr>
                        <a:buSzTx/>
                        <a:buFont typeface="Wingdings" pitchFamily="2" charset="2"/>
                        <a:buNone/>
                        <a:tabLst/>
                        <a:defRPr/>
                      </a:pPr>
                      <a:r>
                        <a:rPr kumimoji="0" lang="en-US" sz="1200" b="1" i="0" u="none" strike="noStrike" cap="none" normalizeH="0" baseline="0" dirty="0">
                          <a:ln>
                            <a:noFill/>
                          </a:ln>
                          <a:solidFill>
                            <a:schemeClr val="tx1"/>
                          </a:solidFill>
                          <a:effectLst/>
                          <a:latin typeface="Calibri" panose="020F0502020204030204" pitchFamily="34" charset="0"/>
                        </a:rPr>
                        <a:t>All TEAEs,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Camizestrant 75 mg (n = 74)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Camizestrant 150 mg (n = 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Camizestrant 300 mg (n = 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Fulvestrant (n = 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2825034574"/>
                  </a:ext>
                </a:extLst>
              </a:tr>
              <a:tr h="245607">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Most frequent TEAEs (&gt;10% in any arm),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Any Grade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Any Grade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Any Grade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Any Grade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245607">
                <a:tc>
                  <a:txBody>
                    <a:bodyPr/>
                    <a:lstStyle/>
                    <a:p>
                      <a:pPr marL="0" marR="0" lvl="0" indent="0" algn="l"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Any AE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57 (77.0)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9 (12.2)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66 (90.4)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16 (21.9)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19 (95.0)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 (15.0)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50 (68.5)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10 (13.7)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26023851"/>
                  </a:ext>
                </a:extLst>
              </a:tr>
              <a:tr h="245607">
                <a:tc>
                  <a:txBody>
                    <a:bodyPr/>
                    <a:lstStyle/>
                    <a:p>
                      <a:pPr marL="0" marR="0" lvl="0" indent="0" algn="l"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Photopsia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9 (12.2)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18 (24.7)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7 (35.0)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245607">
                <a:tc>
                  <a:txBody>
                    <a:bodyPr/>
                    <a:lstStyle/>
                    <a:p>
                      <a:pPr marL="0" marR="0" lvl="0" indent="0" algn="l"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(Sinus) bradycardia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 (5.4)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19 (26.0)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8 (40.0)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245607">
                <a:tc>
                  <a:txBody>
                    <a:bodyPr/>
                    <a:lstStyle/>
                    <a:p>
                      <a:pPr marL="0" marR="0" lvl="0" indent="0" algn="l" defTabSz="914400" rtl="0" eaLnBrk="1" fontAlgn="base" latinLnBrk="0" hangingPunct="1">
                        <a:lnSpc>
                          <a:spcPct val="8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Fatigue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 (5.4)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13 (17.8)</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(1.4)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 (20.0)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 (4.1)</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510264313"/>
                  </a:ext>
                </a:extLst>
              </a:tr>
              <a:tr h="245607">
                <a:tc>
                  <a:txBody>
                    <a:bodyPr/>
                    <a:lstStyle/>
                    <a:p>
                      <a:pPr marL="0" marR="0" lvl="0" indent="0" algn="l"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Anemia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8 (10.8)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11 (15.1)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 (6.8)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119369950"/>
                  </a:ext>
                </a:extLst>
              </a:tr>
              <a:tr h="245607">
                <a:tc>
                  <a:txBody>
                    <a:bodyPr/>
                    <a:lstStyle/>
                    <a:p>
                      <a:pPr marL="0" marR="0" lvl="0" indent="0" algn="l" defTabSz="914400" rtl="0" eaLnBrk="1" fontAlgn="base" latinLnBrk="0" hangingPunct="1">
                        <a:lnSpc>
                          <a:spcPct val="8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Asthenia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6 (8.1)</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11 (15.1)</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(10.0)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 (5.5)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212296826"/>
                  </a:ext>
                </a:extLst>
              </a:tr>
              <a:tr h="245607">
                <a:tc>
                  <a:txBody>
                    <a:bodyPr/>
                    <a:lstStyle/>
                    <a:p>
                      <a:pPr marL="0" marR="0" lvl="0" indent="0" algn="l" defTabSz="914400" rtl="0" eaLnBrk="1" fontAlgn="base" latinLnBrk="0" hangingPunct="1">
                        <a:lnSpc>
                          <a:spcPct val="8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Arthralgia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 (4.1)</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9 (12.3)</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(1.4)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(10.0)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(2.7)</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24133527"/>
                  </a:ext>
                </a:extLst>
              </a:tr>
              <a:tr h="245607">
                <a:tc>
                  <a:txBody>
                    <a:bodyPr/>
                    <a:lstStyle/>
                    <a:p>
                      <a:pPr marL="0" marR="0" lvl="0" indent="0" algn="l" defTabSz="914400" rtl="0" eaLnBrk="1" fontAlgn="base" latinLnBrk="0" hangingPunct="1">
                        <a:lnSpc>
                          <a:spcPct val="8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AST increased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(2.7)</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6 (8.2)</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(10.0)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 (6.8)</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(1.4)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698256651"/>
                  </a:ext>
                </a:extLst>
              </a:tr>
              <a:tr h="245607">
                <a:tc>
                  <a:txBody>
                    <a:bodyPr/>
                    <a:lstStyle/>
                    <a:p>
                      <a:pPr marL="0" marR="0" lvl="0" indent="0" algn="l" defTabSz="914400" rtl="0" eaLnBrk="1" fontAlgn="base" latinLnBrk="0" hangingPunct="1">
                        <a:lnSpc>
                          <a:spcPct val="8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ALT increased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(1.4)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6 (8.2)</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(1.4)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 (15.0)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 (5.5)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(1.4)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762534268"/>
                  </a:ext>
                </a:extLst>
              </a:tr>
              <a:tr h="245607">
                <a:tc>
                  <a:txBody>
                    <a:bodyPr/>
                    <a:lstStyle/>
                    <a:p>
                      <a:pPr marL="0" marR="0" lvl="0" indent="0" algn="l" defTabSz="914400" rtl="0" eaLnBrk="1" fontAlgn="base" latinLnBrk="0" hangingPunct="1">
                        <a:lnSpc>
                          <a:spcPct val="8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COVID-19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 (5.4)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 (5.5)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 (15.0)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 (4.1)</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526999512"/>
                  </a:ext>
                </a:extLst>
              </a:tr>
              <a:tr h="245607">
                <a:tc>
                  <a:txBody>
                    <a:bodyPr/>
                    <a:lstStyle/>
                    <a:p>
                      <a:pPr marL="0" marR="0" lvl="0" indent="0" algn="l" defTabSz="914400" rtl="0" eaLnBrk="1" fontAlgn="base" latinLnBrk="0" hangingPunct="1">
                        <a:lnSpc>
                          <a:spcPct val="8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Diarrhea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 (5.4)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 (5.5)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 (15.0)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(5.0)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(2.7)</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(1.4)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590999700"/>
                  </a:ext>
                </a:extLst>
              </a:tr>
              <a:tr h="245607">
                <a:tc>
                  <a:txBody>
                    <a:bodyPr/>
                    <a:lstStyle/>
                    <a:p>
                      <a:pPr marL="0" marR="0" lvl="0" indent="0" algn="l" defTabSz="914400" rtl="0" eaLnBrk="1" fontAlgn="base" latinLnBrk="0" hangingPunct="1">
                        <a:lnSpc>
                          <a:spcPct val="8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Pain in extremity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(1.4)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 (5.5)</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(1.4)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(10.0)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 (4.1)</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856657042"/>
                  </a:ext>
                </a:extLst>
              </a:tr>
              <a:tr h="245607">
                <a:tc>
                  <a:txBody>
                    <a:bodyPr/>
                    <a:lstStyle/>
                    <a:p>
                      <a:pPr marL="0" marR="0" lvl="0" indent="0" algn="l" defTabSz="914400" rtl="0" eaLnBrk="1" fontAlgn="base" latinLnBrk="0" hangingPunct="1">
                        <a:lnSpc>
                          <a:spcPct val="8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Dyspepsia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(1.4)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 (4.1)</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(10.0)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(1.4)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315762982"/>
                  </a:ext>
                </a:extLst>
              </a:tr>
              <a:tr h="245607">
                <a:tc>
                  <a:txBody>
                    <a:bodyPr/>
                    <a:lstStyle/>
                    <a:p>
                      <a:pPr marL="0" marR="0" lvl="0" indent="0" algn="l" defTabSz="914400" rtl="0" eaLnBrk="1" fontAlgn="base" latinLnBrk="0" hangingPunct="1">
                        <a:lnSpc>
                          <a:spcPct val="8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Insomnia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(1.4)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 (4.1)</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(10.0)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(1.4)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466752792"/>
                  </a:ext>
                </a:extLst>
              </a:tr>
              <a:tr h="245607">
                <a:tc>
                  <a:txBody>
                    <a:bodyPr/>
                    <a:lstStyle/>
                    <a:p>
                      <a:pPr marL="0" marR="0" lvl="0" indent="0" algn="l" defTabSz="914400" rtl="0" eaLnBrk="1" fontAlgn="base" latinLnBrk="0" hangingPunct="1">
                        <a:lnSpc>
                          <a:spcPct val="8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Hyponatremia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 (4.1) </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(1.4) </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(10.0)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 </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(1.4) </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(1.4) </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745726404"/>
                  </a:ext>
                </a:extLst>
              </a:tr>
              <a:tr h="245607">
                <a:tc>
                  <a:txBody>
                    <a:bodyPr/>
                    <a:lstStyle/>
                    <a:p>
                      <a:pPr marL="0" marR="0" lvl="0" indent="0" algn="l" defTabSz="914400" rtl="0" eaLnBrk="1" fontAlgn="base" latinLnBrk="0" hangingPunct="1">
                        <a:lnSpc>
                          <a:spcPct val="8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Blood pressure increased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(2.7)</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(1.4)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(1.4)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(1.4)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(10.0)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(5.0)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261342617"/>
                  </a:ext>
                </a:extLst>
              </a:tr>
              <a:tr h="245607">
                <a:tc>
                  <a:txBody>
                    <a:bodyPr/>
                    <a:lstStyle/>
                    <a:p>
                      <a:pPr marL="0" marR="0" lvl="0" indent="0" algn="l" defTabSz="914400" rtl="0" eaLnBrk="1" fontAlgn="base" latinLnBrk="0" hangingPunct="1">
                        <a:lnSpc>
                          <a:spcPct val="8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Cataract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(2.7)</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(10.0)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068494235"/>
                  </a:ext>
                </a:extLst>
              </a:tr>
              <a:tr h="245607">
                <a:tc>
                  <a:txBody>
                    <a:bodyPr/>
                    <a:lstStyle/>
                    <a:p>
                      <a:pPr marL="0" marR="0" lvl="0" indent="0" algn="l" defTabSz="914400" rtl="0" eaLnBrk="1" fontAlgn="base" latinLnBrk="0" hangingPunct="1">
                        <a:lnSpc>
                          <a:spcPct val="80000"/>
                        </a:lnSpc>
                        <a:spcBef>
                          <a:spcPct val="0"/>
                        </a:spcBef>
                        <a:spcAft>
                          <a:spcPct val="0"/>
                        </a:spcAft>
                        <a:buClr>
                          <a:schemeClr val="accent2"/>
                        </a:buClr>
                        <a:buSzTx/>
                        <a:buFont typeface="Wingdings" pitchFamily="2" charset="2"/>
                        <a:buNone/>
                        <a:tabLst/>
                        <a:defRPr/>
                      </a:pPr>
                      <a:r>
                        <a:rPr kumimoji="0" lang="en-US" sz="1200" b="0" i="0" u="none" strike="noStrike" cap="none" normalizeH="0" baseline="0" dirty="0">
                          <a:ln>
                            <a:noFill/>
                          </a:ln>
                          <a:solidFill>
                            <a:schemeClr val="bg2">
                              <a:lumMod val="10000"/>
                            </a:schemeClr>
                          </a:solidFill>
                          <a:effectLst/>
                          <a:latin typeface="Calibri" panose="020F0502020204030204" pitchFamily="34" charset="0"/>
                        </a:rPr>
                        <a:t>Vitreous floaters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(2.7)</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(10.0)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8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40159996"/>
                  </a:ext>
                </a:extLst>
              </a:tr>
            </a:tbl>
          </a:graphicData>
        </a:graphic>
      </p:graphicFrame>
    </p:spTree>
    <p:extLst>
      <p:ext uri="{BB962C8B-B14F-4D97-AF65-F5344CB8AC3E}">
        <p14:creationId xmlns:p14="http://schemas.microsoft.com/office/powerpoint/2010/main" val="2223694303"/>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EMBER: Study Design</a:t>
            </a:r>
            <a:endParaRPr lang="en-US" altLang="en-US" dirty="0"/>
          </a:p>
        </p:txBody>
      </p:sp>
      <p:sp>
        <p:nvSpPr>
          <p:cNvPr id="2" name="Rectangle 3">
            <a:extLst>
              <a:ext uri="{FF2B5EF4-FFF2-40B4-BE49-F238E27FC236}">
                <a16:creationId xmlns:a16="http://schemas.microsoft.com/office/drawing/2014/main" id="{8D1BF676-E05F-B70B-5BD3-D34A9EF9D3F3}"/>
              </a:ext>
            </a:extLst>
          </p:cNvPr>
          <p:cNvSpPr>
            <a:spLocks noGrp="1" noChangeArrowheads="1"/>
          </p:cNvSpPr>
          <p:nvPr>
            <p:ph idx="1"/>
          </p:nvPr>
        </p:nvSpPr>
        <p:spPr>
          <a:xfrm>
            <a:off x="604675" y="1512392"/>
            <a:ext cx="10877529" cy="4650686"/>
          </a:xfrm>
          <a:ln>
            <a:noFill/>
          </a:ln>
        </p:spPr>
        <p:txBody>
          <a:bodyPr/>
          <a:lstStyle/>
          <a:p>
            <a:pPr>
              <a:spcBef>
                <a:spcPts val="600"/>
              </a:spcBef>
              <a:spcAft>
                <a:spcPts val="300"/>
              </a:spcAft>
            </a:pPr>
            <a:r>
              <a:rPr lang="en-US" altLang="en-US" sz="2000" dirty="0"/>
              <a:t>Global, open-label phase Ia/b study</a:t>
            </a:r>
          </a:p>
          <a:p>
            <a:pPr lvl="1">
              <a:spcBef>
                <a:spcPts val="600"/>
              </a:spcBef>
              <a:spcAft>
                <a:spcPts val="300"/>
              </a:spcAft>
            </a:pPr>
            <a:r>
              <a:rPr lang="en-US" sz="1800" b="0" dirty="0">
                <a:solidFill>
                  <a:schemeClr val="bg1"/>
                </a:solidFill>
                <a:latin typeface="Calibri" panose="020F0502020204030204" pitchFamily="34" charset="0"/>
              </a:rPr>
              <a:t>Randomization performed for enrollment purposes, not for comparison between treatment arms</a:t>
            </a:r>
          </a:p>
          <a:p>
            <a:pPr lvl="1">
              <a:spcBef>
                <a:spcPts val="600"/>
              </a:spcBef>
              <a:spcAft>
                <a:spcPts val="300"/>
              </a:spcAft>
            </a:pPr>
            <a:r>
              <a:rPr lang="en-US" sz="1800" b="0" dirty="0">
                <a:solidFill>
                  <a:schemeClr val="bg1"/>
                </a:solidFill>
                <a:latin typeface="Calibri" panose="020F0502020204030204" pitchFamily="34" charset="0"/>
              </a:rPr>
              <a:t>Men and premenopausal women received concomitant GnRH agonist</a:t>
            </a:r>
          </a:p>
          <a:p>
            <a:pPr lvl="1">
              <a:spcBef>
                <a:spcPts val="600"/>
              </a:spcBef>
              <a:spcAft>
                <a:spcPts val="300"/>
              </a:spcAft>
            </a:pPr>
            <a:endParaRPr lang="en-US" altLang="en-US" sz="1800"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Jhaveri. SABCS 2022. Abstr PD13-12.</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Rectangle 3">
            <a:extLst>
              <a:ext uri="{FF2B5EF4-FFF2-40B4-BE49-F238E27FC236}">
                <a16:creationId xmlns:a16="http://schemas.microsoft.com/office/drawing/2014/main" id="{6229C45B-D785-610C-86F6-0C029B1F914C}"/>
              </a:ext>
            </a:extLst>
          </p:cNvPr>
          <p:cNvSpPr txBox="1">
            <a:spLocks noChangeArrowheads="1"/>
          </p:cNvSpPr>
          <p:nvPr/>
        </p:nvSpPr>
        <p:spPr bwMode="auto">
          <a:xfrm>
            <a:off x="604675" y="5516938"/>
            <a:ext cx="10877521" cy="6692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600"/>
              </a:spcBef>
              <a:spcAft>
                <a:spcPts val="300"/>
              </a:spcAft>
              <a:buClr>
                <a:srgbClr val="000000"/>
              </a:buClr>
              <a:buSzTx/>
              <a:buFont typeface="Wingdings" panose="05000000000000000000" pitchFamily="2" charset="2"/>
              <a:buChar char="§"/>
              <a:tabLst/>
              <a:defRPr/>
            </a:pPr>
            <a:r>
              <a:rPr kumimoji="0" lang="en-US" altLang="en-US" sz="20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Primary objective: </a:t>
            </a:r>
            <a:r>
              <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determine RP2D</a:t>
            </a:r>
          </a:p>
          <a:p>
            <a:pPr marL="342900" marR="0" lvl="0" indent="-342900" algn="l" defTabSz="914400" rtl="0" eaLnBrk="1" fontAlgn="base" latinLnBrk="0" hangingPunct="1">
              <a:lnSpc>
                <a:spcPct val="90000"/>
              </a:lnSpc>
              <a:spcBef>
                <a:spcPts val="600"/>
              </a:spcBef>
              <a:spcAft>
                <a:spcPts val="300"/>
              </a:spcAft>
              <a:buClr>
                <a:srgbClr val="000000"/>
              </a:buClr>
              <a:buSzTx/>
              <a:buFont typeface="Wingdings" panose="05000000000000000000" pitchFamily="2" charset="2"/>
              <a:buChar char="§"/>
              <a:tabLst/>
              <a:defRPr/>
            </a:pPr>
            <a:r>
              <a:rPr kumimoji="0" lang="en-US" altLang="en-US" sz="20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Secondary objectives: </a:t>
            </a:r>
            <a:r>
              <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safety, pharmacokinetics, antitumor activity (ORR, CBR, TTR, PFS)</a:t>
            </a:r>
          </a:p>
        </p:txBody>
      </p:sp>
      <p:sp>
        <p:nvSpPr>
          <p:cNvPr id="6" name="Text Box 45">
            <a:extLst>
              <a:ext uri="{FF2B5EF4-FFF2-40B4-BE49-F238E27FC236}">
                <a16:creationId xmlns:a16="http://schemas.microsoft.com/office/drawing/2014/main" id="{06F1DAB6-D48E-E89B-F4A4-804C05D4565B}"/>
              </a:ext>
            </a:extLst>
          </p:cNvPr>
          <p:cNvSpPr txBox="1">
            <a:spLocks noChangeArrowheads="1"/>
          </p:cNvSpPr>
          <p:nvPr/>
        </p:nvSpPr>
        <p:spPr bwMode="auto">
          <a:xfrm>
            <a:off x="1479684" y="3276187"/>
            <a:ext cx="2859748"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ER+/HER2-advanced breast cancer; untreated or prior sensitivity to endocrine therapy; ≤1 prior therapy but no prior </a:t>
            </a:r>
            <a:b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CDK4/6 inhibitor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85)</a:t>
            </a:r>
            <a:endPar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 name="Rectangle 49">
            <a:extLst>
              <a:ext uri="{FF2B5EF4-FFF2-40B4-BE49-F238E27FC236}">
                <a16:creationId xmlns:a16="http://schemas.microsoft.com/office/drawing/2014/main" id="{D3BC9981-B306-9409-65BE-D91FFAC5EB42}"/>
              </a:ext>
            </a:extLst>
          </p:cNvPr>
          <p:cNvSpPr>
            <a:spLocks noChangeArrowheads="1"/>
          </p:cNvSpPr>
          <p:nvPr/>
        </p:nvSpPr>
        <p:spPr bwMode="auto">
          <a:xfrm>
            <a:off x="5341687" y="3958790"/>
            <a:ext cx="4572000" cy="914400"/>
          </a:xfrm>
          <a:prstGeom prst="rect">
            <a:avLst/>
          </a:prstGeom>
          <a:solidFill>
            <a:schemeClr val="accent4"/>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Imlunestrant</a:t>
            </a:r>
            <a:r>
              <a:rPr kumimoji="0" lang="en-US" altLang="en-US" sz="16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rPr>
              <a:t>†</a:t>
            </a: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400 or 800 mg QD PO +</a:t>
            </a: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Abemaciclib </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150 mg BID </a:t>
            </a: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a:t>
            </a: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Aromatase inhibitor</a:t>
            </a:r>
            <a:r>
              <a:rPr kumimoji="0" lang="en-US" altLang="en-US" sz="16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rPr>
              <a:t>‡ </a:t>
            </a:r>
            <a:br>
              <a:rPr kumimoji="0" lang="en-US" altLang="en-US" sz="16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43)</a:t>
            </a:r>
          </a:p>
        </p:txBody>
      </p:sp>
      <p:sp>
        <p:nvSpPr>
          <p:cNvPr id="8" name="Rectangle 50">
            <a:extLst>
              <a:ext uri="{FF2B5EF4-FFF2-40B4-BE49-F238E27FC236}">
                <a16:creationId xmlns:a16="http://schemas.microsoft.com/office/drawing/2014/main" id="{9F45B076-E283-4C5E-FB02-23F1BF3FCB7B}"/>
              </a:ext>
            </a:extLst>
          </p:cNvPr>
          <p:cNvSpPr>
            <a:spLocks noChangeArrowheads="1"/>
          </p:cNvSpPr>
          <p:nvPr/>
        </p:nvSpPr>
        <p:spPr bwMode="auto">
          <a:xfrm>
            <a:off x="5341688" y="2998305"/>
            <a:ext cx="4572000" cy="914400"/>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Imlunestrant</a:t>
            </a: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400 or 800 mg QD PO +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Abemaciclib </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150 mg BID </a:t>
            </a:r>
            <a:b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42)</a:t>
            </a:r>
          </a:p>
        </p:txBody>
      </p:sp>
      <p:sp>
        <p:nvSpPr>
          <p:cNvPr id="11" name="Line 53">
            <a:extLst>
              <a:ext uri="{FF2B5EF4-FFF2-40B4-BE49-F238E27FC236}">
                <a16:creationId xmlns:a16="http://schemas.microsoft.com/office/drawing/2014/main" id="{6EBA56EA-5722-E96C-1701-D174CC713816}"/>
              </a:ext>
            </a:extLst>
          </p:cNvPr>
          <p:cNvSpPr>
            <a:spLocks noChangeShapeType="1"/>
          </p:cNvSpPr>
          <p:nvPr/>
        </p:nvSpPr>
        <p:spPr bwMode="auto">
          <a:xfrm>
            <a:off x="4363342" y="4008125"/>
            <a:ext cx="795911" cy="39490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2" name="Line 54">
            <a:extLst>
              <a:ext uri="{FF2B5EF4-FFF2-40B4-BE49-F238E27FC236}">
                <a16:creationId xmlns:a16="http://schemas.microsoft.com/office/drawing/2014/main" id="{7B8335A3-F3E1-0231-9C8D-1E0D122AB99C}"/>
              </a:ext>
            </a:extLst>
          </p:cNvPr>
          <p:cNvSpPr>
            <a:spLocks noChangeShapeType="1"/>
          </p:cNvSpPr>
          <p:nvPr/>
        </p:nvSpPr>
        <p:spPr bwMode="auto">
          <a:xfrm flipV="1">
            <a:off x="4375811" y="3410510"/>
            <a:ext cx="783442" cy="394906"/>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3" name="TextBox 12">
            <a:extLst>
              <a:ext uri="{FF2B5EF4-FFF2-40B4-BE49-F238E27FC236}">
                <a16:creationId xmlns:a16="http://schemas.microsoft.com/office/drawing/2014/main" id="{3259F335-8D71-4764-182F-7C9C24949E62}"/>
              </a:ext>
            </a:extLst>
          </p:cNvPr>
          <p:cNvSpPr txBox="1"/>
          <p:nvPr/>
        </p:nvSpPr>
        <p:spPr bwMode="auto">
          <a:xfrm>
            <a:off x="2867492" y="2665295"/>
            <a:ext cx="3276300"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Stratification by menopausal status, visceral metastases</a:t>
            </a:r>
          </a:p>
        </p:txBody>
      </p:sp>
      <p:cxnSp>
        <p:nvCxnSpPr>
          <p:cNvPr id="14" name="Straight Arrow Connector 13">
            <a:extLst>
              <a:ext uri="{FF2B5EF4-FFF2-40B4-BE49-F238E27FC236}">
                <a16:creationId xmlns:a16="http://schemas.microsoft.com/office/drawing/2014/main" id="{52036DC7-3263-E5F6-056B-2F967DE2C64C}"/>
              </a:ext>
            </a:extLst>
          </p:cNvPr>
          <p:cNvCxnSpPr>
            <a:cxnSpLocks/>
          </p:cNvCxnSpPr>
          <p:nvPr/>
        </p:nvCxnSpPr>
        <p:spPr>
          <a:xfrm>
            <a:off x="4758089" y="3113736"/>
            <a:ext cx="0" cy="434567"/>
          </a:xfrm>
          <a:prstGeom prst="straightConnector1">
            <a:avLst/>
          </a:prstGeom>
          <a:noFill/>
          <a:ln w="28575" cap="flat" cmpd="sng" algn="ctr">
            <a:solidFill>
              <a:schemeClr val="bg1"/>
            </a:solidFill>
            <a:prstDash val="sysDot"/>
            <a:headEnd type="none" w="med" len="med"/>
            <a:tailEnd type="triangle" w="med" len="med"/>
          </a:ln>
          <a:effectLst/>
        </p:spPr>
      </p:cxnSp>
      <p:sp>
        <p:nvSpPr>
          <p:cNvPr id="9" name="TextBox 8">
            <a:extLst>
              <a:ext uri="{FF2B5EF4-FFF2-40B4-BE49-F238E27FC236}">
                <a16:creationId xmlns:a16="http://schemas.microsoft.com/office/drawing/2014/main" id="{5A701003-8CC7-4D0C-F40B-9B30DE08AF33}"/>
              </a:ext>
            </a:extLst>
          </p:cNvPr>
          <p:cNvSpPr txBox="1"/>
          <p:nvPr/>
        </p:nvSpPr>
        <p:spPr bwMode="auto">
          <a:xfrm>
            <a:off x="5214441" y="4852057"/>
            <a:ext cx="520988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*400 mg n = 38, 800 mg n = 4. </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400 mg n = 42, 800 mg n = 1. </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Physician’s choice of anastrozole, exemestane, or letrozole; </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28-day cycles. </a:t>
            </a:r>
          </a:p>
        </p:txBody>
      </p:sp>
      <p:sp>
        <p:nvSpPr>
          <p:cNvPr id="5" name="TextBox 4">
            <a:extLst>
              <a:ext uri="{FF2B5EF4-FFF2-40B4-BE49-F238E27FC236}">
                <a16:creationId xmlns:a16="http://schemas.microsoft.com/office/drawing/2014/main" id="{0CABF39F-49ED-852E-98DA-76AAE236D58D}"/>
              </a:ext>
            </a:extLst>
          </p:cNvPr>
          <p:cNvSpPr txBox="1"/>
          <p:nvPr/>
        </p:nvSpPr>
        <p:spPr bwMode="auto">
          <a:xfrm>
            <a:off x="7015450" y="2631029"/>
            <a:ext cx="12699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28-Day Cycle</a:t>
            </a:r>
          </a:p>
        </p:txBody>
      </p:sp>
    </p:spTree>
    <p:extLst>
      <p:ext uri="{BB962C8B-B14F-4D97-AF65-F5344CB8AC3E}">
        <p14:creationId xmlns:p14="http://schemas.microsoft.com/office/powerpoint/2010/main" val="2672524995"/>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733F22C4-763B-49A7-9CF7-DAEC5F28A5BE}"/>
              </a:ext>
            </a:extLst>
          </p:cNvPr>
          <p:cNvSpPr>
            <a:spLocks noGrp="1" noChangeArrowheads="1"/>
          </p:cNvSpPr>
          <p:nvPr>
            <p:ph type="title"/>
          </p:nvPr>
        </p:nvSpPr>
        <p:spPr/>
        <p:txBody>
          <a:bodyPr/>
          <a:lstStyle/>
          <a:p>
            <a:pPr eaLnBrk="1" hangingPunct="1"/>
            <a:r>
              <a:rPr lang="en-US" dirty="0"/>
              <a:t>EMBER: Safety and TEAEs in ≥20% of Patients</a:t>
            </a:r>
            <a:endParaRPr lang="en-US" altLang="en-US" dirty="0"/>
          </a:p>
        </p:txBody>
      </p:sp>
      <p:graphicFrame>
        <p:nvGraphicFramePr>
          <p:cNvPr id="46112" name="Group 32">
            <a:extLst>
              <a:ext uri="{FF2B5EF4-FFF2-40B4-BE49-F238E27FC236}">
                <a16:creationId xmlns:a16="http://schemas.microsoft.com/office/drawing/2014/main" id="{D7C5433A-81C8-4628-823D-0376ECD29BDF}"/>
              </a:ext>
            </a:extLst>
          </p:cNvPr>
          <p:cNvGraphicFramePr>
            <a:graphicFrameLocks noGrp="1"/>
          </p:cNvGraphicFramePr>
          <p:nvPr>
            <p:extLst>
              <p:ext uri="{D42A27DB-BD31-4B8C-83A1-F6EECF244321}">
                <p14:modId xmlns:p14="http://schemas.microsoft.com/office/powerpoint/2010/main" val="2459417929"/>
              </p:ext>
            </p:extLst>
          </p:nvPr>
        </p:nvGraphicFramePr>
        <p:xfrm>
          <a:off x="719138" y="1600200"/>
          <a:ext cx="8195700" cy="4727656"/>
        </p:xfrm>
        <a:graphic>
          <a:graphicData uri="http://schemas.openxmlformats.org/drawingml/2006/table">
            <a:tbl>
              <a:tblPr/>
              <a:tblGrid>
                <a:gridCol w="2224102">
                  <a:extLst>
                    <a:ext uri="{9D8B030D-6E8A-4147-A177-3AD203B41FA5}">
                      <a16:colId xmlns:a16="http://schemas.microsoft.com/office/drawing/2014/main" val="20000"/>
                    </a:ext>
                  </a:extLst>
                </a:gridCol>
                <a:gridCol w="1034981">
                  <a:extLst>
                    <a:ext uri="{9D8B030D-6E8A-4147-A177-3AD203B41FA5}">
                      <a16:colId xmlns:a16="http://schemas.microsoft.com/office/drawing/2014/main" val="20001"/>
                    </a:ext>
                  </a:extLst>
                </a:gridCol>
                <a:gridCol w="944983">
                  <a:extLst>
                    <a:ext uri="{9D8B030D-6E8A-4147-A177-3AD203B41FA5}">
                      <a16:colId xmlns:a16="http://schemas.microsoft.com/office/drawing/2014/main" val="1899724877"/>
                    </a:ext>
                  </a:extLst>
                </a:gridCol>
                <a:gridCol w="967483">
                  <a:extLst>
                    <a:ext uri="{9D8B030D-6E8A-4147-A177-3AD203B41FA5}">
                      <a16:colId xmlns:a16="http://schemas.microsoft.com/office/drawing/2014/main" val="4069657791"/>
                    </a:ext>
                  </a:extLst>
                </a:gridCol>
                <a:gridCol w="1077363">
                  <a:extLst>
                    <a:ext uri="{9D8B030D-6E8A-4147-A177-3AD203B41FA5}">
                      <a16:colId xmlns:a16="http://schemas.microsoft.com/office/drawing/2014/main" val="3454308838"/>
                    </a:ext>
                  </a:extLst>
                </a:gridCol>
                <a:gridCol w="880101">
                  <a:extLst>
                    <a:ext uri="{9D8B030D-6E8A-4147-A177-3AD203B41FA5}">
                      <a16:colId xmlns:a16="http://schemas.microsoft.com/office/drawing/2014/main" val="382800709"/>
                    </a:ext>
                  </a:extLst>
                </a:gridCol>
                <a:gridCol w="1066687">
                  <a:extLst>
                    <a:ext uri="{9D8B030D-6E8A-4147-A177-3AD203B41FA5}">
                      <a16:colId xmlns:a16="http://schemas.microsoft.com/office/drawing/2014/main" val="3198789869"/>
                    </a:ext>
                  </a:extLst>
                </a:gridCol>
              </a:tblGrid>
              <a:tr h="695984">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TEAE, %</a:t>
                      </a:r>
                      <a:r>
                        <a:rPr kumimoji="0" lang="en-US" sz="1400" b="1" i="0" u="none" strike="noStrike" cap="none" normalizeH="0" baseline="30000" dirty="0">
                          <a:ln>
                            <a:noFill/>
                          </a:ln>
                          <a:solidFill>
                            <a:schemeClr val="tx1"/>
                          </a:solidFill>
                          <a:effectLst/>
                          <a:latin typeface="Calibri" panose="020F0502020204030204" pitchFamily="34" charset="0"/>
                        </a:rPr>
                        <a:t>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a:ln>
                            <a:noFill/>
                          </a:ln>
                          <a:solidFill>
                            <a:schemeClr val="tx1"/>
                          </a:solidFill>
                          <a:effectLst/>
                          <a:latin typeface="Calibri" panose="020F0502020204030204" pitchFamily="34" charset="0"/>
                        </a:rPr>
                        <a:t>Imlunestrant</a:t>
                      </a:r>
                      <a:r>
                        <a:rPr kumimoji="0" lang="en-US" sz="1400" b="1" i="0" u="none" strike="noStrike" cap="none" normalizeH="0" baseline="0" dirty="0">
                          <a:ln>
                            <a:noFill/>
                          </a:ln>
                          <a:solidFill>
                            <a:schemeClr val="tx1"/>
                          </a:solidFill>
                          <a:effectLst/>
                          <a:latin typeface="Calibri" panose="020F0502020204030204" pitchFamily="34" charset="0"/>
                        </a:rPr>
                        <a:t> + Abemaciclib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42)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a:ln>
                            <a:noFill/>
                          </a:ln>
                          <a:solidFill>
                            <a:schemeClr val="tx1"/>
                          </a:solidFill>
                          <a:effectLst/>
                          <a:latin typeface="Calibri" panose="020F0502020204030204" pitchFamily="34" charset="0"/>
                        </a:rPr>
                        <a:t>Imlunestrant</a:t>
                      </a:r>
                      <a:r>
                        <a:rPr kumimoji="0" lang="en-US" sz="1400" b="1" i="0" u="none" strike="noStrike" cap="none" normalizeH="0" baseline="0" dirty="0">
                          <a:ln>
                            <a:noFill/>
                          </a:ln>
                          <a:solidFill>
                            <a:schemeClr val="tx1"/>
                          </a:solidFill>
                          <a:effectLst/>
                          <a:latin typeface="Calibri" panose="020F0502020204030204" pitchFamily="34" charset="0"/>
                        </a:rPr>
                        <a:t> + Abemaciclib + AI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43)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Total</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85)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extLst>
                  <a:ext uri="{0D108BD9-81ED-4DB2-BD59-A6C34878D82A}">
                    <a16:rowId xmlns:a16="http://schemas.microsoft.com/office/drawing/2014/main" val="10000"/>
                  </a:ext>
                </a:extLst>
              </a:tr>
              <a:tr h="338328">
                <a:tc>
                  <a:txBody>
                    <a:bodyPr/>
                    <a:lstStyle/>
                    <a:p>
                      <a:pPr marL="0" marR="0" lvl="0" indent="0" algn="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Grade</a:t>
                      </a: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Any</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Any</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Any</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extLst>
                  <a:ext uri="{0D108BD9-81ED-4DB2-BD59-A6C34878D82A}">
                    <a16:rowId xmlns:a16="http://schemas.microsoft.com/office/drawing/2014/main" val="1454591175"/>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TEAE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Diarrhea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Nausea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Fatigue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97812508"/>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Neutropenia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656886821"/>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Abdominal pain</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53457396"/>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Vomiting</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960433913"/>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Anemia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636793879"/>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Headache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153171471"/>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Increased blood creatinine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61352545"/>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Decreased appetite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519852415"/>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Alopecia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545523868"/>
                  </a:ext>
                </a:extLst>
              </a:tr>
            </a:tbl>
          </a:graphicData>
        </a:graphic>
      </p:graphicFrame>
      <p:sp>
        <p:nvSpPr>
          <p:cNvPr id="2" name="Text Box 15">
            <a:extLst>
              <a:ext uri="{FF2B5EF4-FFF2-40B4-BE49-F238E27FC236}">
                <a16:creationId xmlns:a16="http://schemas.microsoft.com/office/drawing/2014/main" id="{F66DD11C-AD86-8FB5-09C2-4C48B6BA15A2}"/>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Jhaveri. SABCS 2022. Abstr PD13-12. 2. Sledge. JAMA Oncol. 2020;6:116.</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Rectangle 3">
            <a:extLst>
              <a:ext uri="{FF2B5EF4-FFF2-40B4-BE49-F238E27FC236}">
                <a16:creationId xmlns:a16="http://schemas.microsoft.com/office/drawing/2014/main" id="{6F2487A1-D493-A8B7-BEAE-D95AE6FB7F42}"/>
              </a:ext>
            </a:extLst>
          </p:cNvPr>
          <p:cNvSpPr txBox="1">
            <a:spLocks noChangeArrowheads="1"/>
          </p:cNvSpPr>
          <p:nvPr/>
        </p:nvSpPr>
        <p:spPr>
          <a:xfrm>
            <a:off x="9053763" y="1471629"/>
            <a:ext cx="2828039" cy="4692104"/>
          </a:xfrm>
          <a:prstGeom prst="rect">
            <a:avLst/>
          </a:prstGeom>
          <a:ln>
            <a:noFill/>
          </a:ln>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0"/>
              </a:spcAft>
              <a:buClr>
                <a:srgbClr val="000000"/>
              </a:buClr>
              <a:buSzTx/>
              <a:buFont typeface="Wingdings" panose="05000000000000000000" pitchFamily="2" charset="2"/>
              <a:buChar char="§"/>
              <a:tabLst/>
              <a:defRPr/>
            </a:pPr>
            <a:r>
              <a:rPr kumimoji="0" lang="en-US" altLang="en-US" sz="1800" b="0" i="0" u="none" strike="noStrike" kern="0" cap="none" spc="0" normalizeH="0" baseline="0" noProof="0">
                <a:ln>
                  <a:noFill/>
                </a:ln>
                <a:solidFill>
                  <a:srgbClr val="000000"/>
                </a:solidFill>
                <a:effectLst/>
                <a:uLnTx/>
                <a:uFillTx/>
                <a:latin typeface="Calibri" panose="020F0502020204030204" pitchFamily="34" charset="0"/>
                <a:ea typeface="+mn-ea"/>
                <a:cs typeface="+mn-cs"/>
              </a:rPr>
              <a:t>Imlunestrant</a:t>
            </a: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RP2D </a:t>
            </a:r>
            <a:b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with abemaciclib ± AI determined to be </a:t>
            </a:r>
            <a:b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400 mg QD (same as monotherapy)</a:t>
            </a:r>
          </a:p>
          <a:p>
            <a:pPr marL="342900" marR="0" lvl="0" indent="-342900" algn="l" defTabSz="914400" rtl="0" eaLnBrk="1" fontAlgn="base" latinLnBrk="0" hangingPunct="1">
              <a:lnSpc>
                <a:spcPct val="90000"/>
              </a:lnSpc>
              <a:spcBef>
                <a:spcPts val="1000"/>
              </a:spcBef>
              <a:spcAft>
                <a:spcPts val="0"/>
              </a:spcAft>
              <a:buClr>
                <a:srgbClr val="000000"/>
              </a:buClr>
              <a:buSzTx/>
              <a:buFont typeface="Wingdings" panose="05000000000000000000" pitchFamily="2" charset="2"/>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GI toxicity profile </a:t>
            </a:r>
            <a:b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similar to fulvestrant + abemaciclib in MONARCH2 trial</a:t>
            </a:r>
            <a:r>
              <a:rPr kumimoji="0" lang="en-US" altLang="en-US" sz="1800" b="0" i="0" u="none" strike="noStrike" kern="0" cap="none" spc="0" normalizeH="0" baseline="30000" noProof="0" dirty="0">
                <a:ln>
                  <a:noFill/>
                </a:ln>
                <a:solidFill>
                  <a:srgbClr val="000000"/>
                </a:solidFill>
                <a:effectLst/>
                <a:uLnTx/>
                <a:uFillTx/>
                <a:latin typeface="Calibri" panose="020F0502020204030204" pitchFamily="34" charset="0"/>
                <a:ea typeface="+mn-ea"/>
                <a:cs typeface="+mn-cs"/>
              </a:rPr>
              <a:t>2</a:t>
            </a:r>
          </a:p>
          <a:p>
            <a:pPr marL="342900" marR="0" lvl="0" indent="-342900" algn="l" defTabSz="914400" rtl="0" eaLnBrk="1" fontAlgn="base" latinLnBrk="0" hangingPunct="1">
              <a:lnSpc>
                <a:spcPct val="90000"/>
              </a:lnSpc>
              <a:spcBef>
                <a:spcPts val="1000"/>
              </a:spcBef>
              <a:spcAft>
                <a:spcPts val="0"/>
              </a:spcAft>
              <a:buClr>
                <a:srgbClr val="000000"/>
              </a:buClr>
              <a:buSzTx/>
              <a:buFont typeface="Wingdings" panose="05000000000000000000" pitchFamily="2" charset="2"/>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Low incidence of discontinuations</a:t>
            </a:r>
          </a:p>
          <a:p>
            <a:pPr marL="342900" marR="0" lvl="0" indent="-342900" algn="l" defTabSz="914400" rtl="0" eaLnBrk="1" fontAlgn="base" latinLnBrk="0" hangingPunct="1">
              <a:lnSpc>
                <a:spcPct val="90000"/>
              </a:lnSpc>
              <a:spcBef>
                <a:spcPts val="1000"/>
              </a:spcBef>
              <a:spcAft>
                <a:spcPts val="0"/>
              </a:spcAft>
              <a:buClr>
                <a:srgbClr val="000000"/>
              </a:buClr>
              <a:buSzTx/>
              <a:buFont typeface="Wingdings" panose="05000000000000000000" pitchFamily="2" charset="2"/>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At RP2D, dose reductions of imlunestrant in 1% of patients, abemaciclib in 29%, and both in 6%</a:t>
            </a:r>
          </a:p>
        </p:txBody>
      </p:sp>
    </p:spTree>
    <p:extLst>
      <p:ext uri="{BB962C8B-B14F-4D97-AF65-F5344CB8AC3E}">
        <p14:creationId xmlns:p14="http://schemas.microsoft.com/office/powerpoint/2010/main" val="380151069"/>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733F22C4-763B-49A7-9CF7-DAEC5F28A5BE}"/>
              </a:ext>
            </a:extLst>
          </p:cNvPr>
          <p:cNvSpPr>
            <a:spLocks noGrp="1" noChangeArrowheads="1"/>
          </p:cNvSpPr>
          <p:nvPr>
            <p:ph type="title"/>
          </p:nvPr>
        </p:nvSpPr>
        <p:spPr/>
        <p:txBody>
          <a:bodyPr/>
          <a:lstStyle/>
          <a:p>
            <a:pPr eaLnBrk="1" hangingPunct="1"/>
            <a:r>
              <a:rPr lang="en-US" dirty="0"/>
              <a:t>EMBER: Efficacy Outcomes</a:t>
            </a:r>
            <a:endParaRPr lang="en-US" altLang="en-US" dirty="0"/>
          </a:p>
        </p:txBody>
      </p:sp>
      <p:graphicFrame>
        <p:nvGraphicFramePr>
          <p:cNvPr id="46112" name="Group 32">
            <a:extLst>
              <a:ext uri="{FF2B5EF4-FFF2-40B4-BE49-F238E27FC236}">
                <a16:creationId xmlns:a16="http://schemas.microsoft.com/office/drawing/2014/main" id="{D7C5433A-81C8-4628-823D-0376ECD29BDF}"/>
              </a:ext>
            </a:extLst>
          </p:cNvPr>
          <p:cNvGraphicFramePr>
            <a:graphicFrameLocks noGrp="1"/>
          </p:cNvGraphicFramePr>
          <p:nvPr>
            <p:extLst>
              <p:ext uri="{D42A27DB-BD31-4B8C-83A1-F6EECF244321}">
                <p14:modId xmlns:p14="http://schemas.microsoft.com/office/powerpoint/2010/main" val="781721205"/>
              </p:ext>
            </p:extLst>
          </p:nvPr>
        </p:nvGraphicFramePr>
        <p:xfrm>
          <a:off x="701717" y="1611968"/>
          <a:ext cx="6316652" cy="2834687"/>
        </p:xfrm>
        <a:graphic>
          <a:graphicData uri="http://schemas.openxmlformats.org/drawingml/2006/table">
            <a:tbl>
              <a:tblPr/>
              <a:tblGrid>
                <a:gridCol w="1712754">
                  <a:extLst>
                    <a:ext uri="{9D8B030D-6E8A-4147-A177-3AD203B41FA5}">
                      <a16:colId xmlns:a16="http://schemas.microsoft.com/office/drawing/2014/main" val="20000"/>
                    </a:ext>
                  </a:extLst>
                </a:gridCol>
                <a:gridCol w="1445572">
                  <a:extLst>
                    <a:ext uri="{9D8B030D-6E8A-4147-A177-3AD203B41FA5}">
                      <a16:colId xmlns:a16="http://schemas.microsoft.com/office/drawing/2014/main" val="20001"/>
                    </a:ext>
                  </a:extLst>
                </a:gridCol>
                <a:gridCol w="1579163">
                  <a:extLst>
                    <a:ext uri="{9D8B030D-6E8A-4147-A177-3AD203B41FA5}">
                      <a16:colId xmlns:a16="http://schemas.microsoft.com/office/drawing/2014/main" val="4069657791"/>
                    </a:ext>
                  </a:extLst>
                </a:gridCol>
                <a:gridCol w="1579163">
                  <a:extLst>
                    <a:ext uri="{9D8B030D-6E8A-4147-A177-3AD203B41FA5}">
                      <a16:colId xmlns:a16="http://schemas.microsoft.com/office/drawing/2014/main" val="1693331179"/>
                    </a:ext>
                  </a:extLst>
                </a:gridCol>
              </a:tblGrid>
              <a:tr h="764164">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Outcome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Imlunestrant + Abemaciclib</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42)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Imlunestrant + Abemaciclib + AI</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43)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Total</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85)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ORR, n/N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9/28 (32)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20/34 (59)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29/62 (47)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TTR, mo (range)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(1.6-10.9)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(1.7-7.1)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(1.6-10.9)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CBR, n/N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30/42 (71)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34/43 (79)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64/85 (75)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12-mo PFS,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97812508"/>
                  </a:ext>
                </a:extLst>
              </a:tr>
            </a:tbl>
          </a:graphicData>
        </a:graphic>
      </p:graphicFrame>
      <p:sp>
        <p:nvSpPr>
          <p:cNvPr id="9" name="TextBox 8">
            <a:extLst>
              <a:ext uri="{FF2B5EF4-FFF2-40B4-BE49-F238E27FC236}">
                <a16:creationId xmlns:a16="http://schemas.microsoft.com/office/drawing/2014/main" id="{15512E76-216E-C38E-CD31-DADA37DA0D6A}"/>
              </a:ext>
            </a:extLst>
          </p:cNvPr>
          <p:cNvSpPr txBox="1"/>
          <p:nvPr/>
        </p:nvSpPr>
        <p:spPr bwMode="auto">
          <a:xfrm>
            <a:off x="8238631" y="1202364"/>
            <a:ext cx="3316127" cy="338554"/>
          </a:xfrm>
          <a:prstGeom prst="rect">
            <a:avLst/>
          </a:prstGeom>
          <a:solidFill>
            <a:schemeClr val="tx1"/>
          </a:solidFill>
          <a:ln>
            <a:noFill/>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Imlunestrant + Abemaciclib</a:t>
            </a:r>
          </a:p>
        </p:txBody>
      </p:sp>
      <p:sp>
        <p:nvSpPr>
          <p:cNvPr id="11" name="Rectangle 3">
            <a:extLst>
              <a:ext uri="{FF2B5EF4-FFF2-40B4-BE49-F238E27FC236}">
                <a16:creationId xmlns:a16="http://schemas.microsoft.com/office/drawing/2014/main" id="{3CE630F8-A81D-3885-1169-631CD7A85E84}"/>
              </a:ext>
            </a:extLst>
          </p:cNvPr>
          <p:cNvSpPr txBox="1">
            <a:spLocks noChangeArrowheads="1"/>
          </p:cNvSpPr>
          <p:nvPr/>
        </p:nvSpPr>
        <p:spPr>
          <a:xfrm>
            <a:off x="609759" y="4563211"/>
            <a:ext cx="7194709" cy="1776141"/>
          </a:xfrm>
          <a:prstGeom prst="rect">
            <a:avLst/>
          </a:prstGeom>
          <a:ln>
            <a:noFill/>
          </a:ln>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700"/>
              </a:spcBef>
              <a:spcAft>
                <a:spcPts val="500"/>
              </a:spcAft>
              <a:buClr>
                <a:srgbClr val="000000"/>
              </a:buClr>
              <a:buSzTx/>
              <a:buFont typeface="Wingdings" panose="05000000000000000000" pitchFamily="2" charset="2"/>
              <a:buChar char="§"/>
              <a:tabLst/>
              <a:defRPr/>
            </a:pPr>
            <a:endParaRPr kumimoji="0" lang="en-US" altLang="en-US" sz="5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a:p>
            <a:pPr marL="342900" marR="0" lvl="0" indent="-342900" algn="l" defTabSz="914400" rtl="0" eaLnBrk="1" fontAlgn="base" latinLnBrk="0" hangingPunct="1">
              <a:lnSpc>
                <a:spcPct val="90000"/>
              </a:lnSpc>
              <a:spcBef>
                <a:spcPts val="700"/>
              </a:spcBef>
              <a:spcAft>
                <a:spcPts val="500"/>
              </a:spcAft>
              <a:buClr>
                <a:srgbClr val="000000"/>
              </a:buClr>
              <a:buSzTx/>
              <a:buFont typeface="Wingdings" panose="05000000000000000000"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AI addition approximately doubled ORR</a:t>
            </a:r>
          </a:p>
          <a:p>
            <a:pPr marL="742950" marR="0" lvl="1" indent="-285750" algn="l" defTabSz="914400" rtl="0" eaLnBrk="1" fontAlgn="base" latinLnBrk="0" hangingPunct="1">
              <a:lnSpc>
                <a:spcPct val="90000"/>
              </a:lnSpc>
              <a:spcBef>
                <a:spcPts val="700"/>
              </a:spcBef>
              <a:spcAft>
                <a:spcPts val="500"/>
              </a:spcAft>
              <a:buClr>
                <a:srgbClr val="000000"/>
              </a:buClr>
              <a:buSzTx/>
              <a:buFont typeface="Arial" panose="020B0604020202020204" pitchFamily="34" charset="0"/>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Difference may be due to imbalance in baseline characteristics</a:t>
            </a:r>
          </a:p>
          <a:p>
            <a:pPr marL="342900" marR="0" lvl="0" indent="-342900" algn="l" defTabSz="914400" rtl="0" eaLnBrk="1" fontAlgn="base" latinLnBrk="0" hangingPunct="1">
              <a:lnSpc>
                <a:spcPct val="90000"/>
              </a:lnSpc>
              <a:spcBef>
                <a:spcPts val="700"/>
              </a:spcBef>
              <a:spcAft>
                <a:spcPts val="500"/>
              </a:spcAft>
              <a:buClr>
                <a:srgbClr val="000000"/>
              </a:buClr>
              <a:buSzTx/>
              <a:buFont typeface="Wingdings" panose="05000000000000000000" pitchFamily="2" charset="2"/>
              <a:buChar char="§"/>
              <a:tabLst/>
              <a:defRPr/>
            </a:pPr>
            <a:r>
              <a:rPr kumimoji="0" lang="en-IN"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1-yr PFS, clinical benefit, and response rate similar to that in MONARCH 2 trial</a:t>
            </a:r>
            <a:endPar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a:p>
            <a:pPr marL="457200" marR="0" lvl="1" indent="0" algn="l" defTabSz="914400" rtl="0" eaLnBrk="1" fontAlgn="base" latinLnBrk="0" hangingPunct="1">
              <a:lnSpc>
                <a:spcPct val="90000"/>
              </a:lnSpc>
              <a:spcBef>
                <a:spcPts val="1000"/>
              </a:spcBef>
              <a:spcAft>
                <a:spcPts val="700"/>
              </a:spcAft>
              <a:buClr>
                <a:srgbClr val="000000"/>
              </a:buClr>
              <a:buSzTx/>
              <a:buFont typeface="Arial" panose="020B0604020202020204" pitchFamily="34" charset="0"/>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2" name="Text Box 15">
            <a:extLst>
              <a:ext uri="{FF2B5EF4-FFF2-40B4-BE49-F238E27FC236}">
                <a16:creationId xmlns:a16="http://schemas.microsoft.com/office/drawing/2014/main" id="{4AD511B0-66B7-C812-97A4-FB008FD5802D}"/>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Jhaveri. SABCS 2022. Abstr PD13-12. Reproduced with permission.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 name="TextBox 1">
            <a:extLst>
              <a:ext uri="{FF2B5EF4-FFF2-40B4-BE49-F238E27FC236}">
                <a16:creationId xmlns:a16="http://schemas.microsoft.com/office/drawing/2014/main" id="{706112C2-596A-F80B-9F32-14F634410AB0}"/>
              </a:ext>
            </a:extLst>
          </p:cNvPr>
          <p:cNvSpPr txBox="1"/>
          <p:nvPr/>
        </p:nvSpPr>
        <p:spPr bwMode="auto">
          <a:xfrm>
            <a:off x="681809" y="4466925"/>
            <a:ext cx="485036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*ORR = CR + PR in patients with measurable disease at baseline.</a:t>
            </a:r>
          </a:p>
        </p:txBody>
      </p:sp>
      <p:sp>
        <p:nvSpPr>
          <p:cNvPr id="3" name="TextBox 2">
            <a:extLst>
              <a:ext uri="{FF2B5EF4-FFF2-40B4-BE49-F238E27FC236}">
                <a16:creationId xmlns:a16="http://schemas.microsoft.com/office/drawing/2014/main" id="{F6B1436B-7FDE-6FEF-6382-40B564D2CA3A}"/>
              </a:ext>
            </a:extLst>
          </p:cNvPr>
          <p:cNvSpPr txBox="1"/>
          <p:nvPr/>
        </p:nvSpPr>
        <p:spPr bwMode="auto">
          <a:xfrm>
            <a:off x="8119577" y="3760167"/>
            <a:ext cx="3562059" cy="338554"/>
          </a:xfrm>
          <a:prstGeom prst="rect">
            <a:avLst/>
          </a:prstGeom>
          <a:solidFill>
            <a:schemeClr val="tx1"/>
          </a:solidFill>
          <a:ln>
            <a:noFill/>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Imlunestrant + Abemaciclib + AI</a:t>
            </a:r>
          </a:p>
        </p:txBody>
      </p:sp>
      <p:cxnSp>
        <p:nvCxnSpPr>
          <p:cNvPr id="4" name="Straight Connector 3">
            <a:extLst>
              <a:ext uri="{FF2B5EF4-FFF2-40B4-BE49-F238E27FC236}">
                <a16:creationId xmlns:a16="http://schemas.microsoft.com/office/drawing/2014/main" id="{01F02381-8032-0299-8241-682033BF8D87}"/>
              </a:ext>
            </a:extLst>
          </p:cNvPr>
          <p:cNvCxnSpPr>
            <a:cxnSpLocks/>
          </p:cNvCxnSpPr>
          <p:nvPr/>
        </p:nvCxnSpPr>
        <p:spPr bwMode="auto">
          <a:xfrm>
            <a:off x="8492627" y="1629497"/>
            <a:ext cx="0" cy="1402566"/>
          </a:xfrm>
          <a:prstGeom prst="line">
            <a:avLst/>
          </a:prstGeom>
          <a:noFill/>
          <a:ln w="28575" cap="flat" cmpd="sng" algn="ctr">
            <a:solidFill>
              <a:schemeClr val="bg1"/>
            </a:solidFill>
            <a:prstDash val="solid"/>
            <a:round/>
            <a:headEnd type="none" w="med" len="med"/>
            <a:tailEnd type="none" w="med" len="med"/>
          </a:ln>
          <a:effectLst/>
        </p:spPr>
      </p:cxnSp>
      <p:cxnSp>
        <p:nvCxnSpPr>
          <p:cNvPr id="5" name="Straight Connector 4">
            <a:extLst>
              <a:ext uri="{FF2B5EF4-FFF2-40B4-BE49-F238E27FC236}">
                <a16:creationId xmlns:a16="http://schemas.microsoft.com/office/drawing/2014/main" id="{59FD1901-4008-2134-B1E6-9EA485CA33C2}"/>
              </a:ext>
            </a:extLst>
          </p:cNvPr>
          <p:cNvCxnSpPr/>
          <p:nvPr/>
        </p:nvCxnSpPr>
        <p:spPr bwMode="auto">
          <a:xfrm>
            <a:off x="8406566" y="1629497"/>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7" name="Straight Connector 6">
            <a:extLst>
              <a:ext uri="{FF2B5EF4-FFF2-40B4-BE49-F238E27FC236}">
                <a16:creationId xmlns:a16="http://schemas.microsoft.com/office/drawing/2014/main" id="{D8BD674C-E917-53C6-0F78-62D8CB7406DD}"/>
              </a:ext>
            </a:extLst>
          </p:cNvPr>
          <p:cNvCxnSpPr/>
          <p:nvPr/>
        </p:nvCxnSpPr>
        <p:spPr bwMode="auto">
          <a:xfrm>
            <a:off x="8406566" y="1986513"/>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6791ABF7-A900-9A76-DFC8-C5CF097F7607}"/>
              </a:ext>
            </a:extLst>
          </p:cNvPr>
          <p:cNvCxnSpPr/>
          <p:nvPr/>
        </p:nvCxnSpPr>
        <p:spPr bwMode="auto">
          <a:xfrm>
            <a:off x="8406566" y="2328958"/>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25770324-AC7B-5522-06E4-34A268C3647A}"/>
              </a:ext>
            </a:extLst>
          </p:cNvPr>
          <p:cNvCxnSpPr/>
          <p:nvPr/>
        </p:nvCxnSpPr>
        <p:spPr bwMode="auto">
          <a:xfrm>
            <a:off x="8406566" y="2678689"/>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A8101215-9F3F-7CD3-02F3-C9A12960B54B}"/>
              </a:ext>
            </a:extLst>
          </p:cNvPr>
          <p:cNvCxnSpPr/>
          <p:nvPr/>
        </p:nvCxnSpPr>
        <p:spPr bwMode="auto">
          <a:xfrm>
            <a:off x="8406566" y="3032063"/>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A9BEF13F-F6A2-B876-981C-DCFF299087CF}"/>
              </a:ext>
            </a:extLst>
          </p:cNvPr>
          <p:cNvCxnSpPr>
            <a:cxnSpLocks/>
          </p:cNvCxnSpPr>
          <p:nvPr/>
        </p:nvCxnSpPr>
        <p:spPr bwMode="auto">
          <a:xfrm>
            <a:off x="8479426" y="3032063"/>
            <a:ext cx="2642738"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50C0E3E9-A03F-6F15-3BAF-CF496743428B}"/>
              </a:ext>
            </a:extLst>
          </p:cNvPr>
          <p:cNvCxnSpPr>
            <a:cxnSpLocks/>
          </p:cNvCxnSpPr>
          <p:nvPr/>
        </p:nvCxnSpPr>
        <p:spPr bwMode="auto">
          <a:xfrm rot="16200000">
            <a:off x="8451012" y="3074780"/>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85FC17BD-24CF-59D3-2550-6B2A01080F6D}"/>
              </a:ext>
            </a:extLst>
          </p:cNvPr>
          <p:cNvCxnSpPr>
            <a:cxnSpLocks/>
          </p:cNvCxnSpPr>
          <p:nvPr/>
        </p:nvCxnSpPr>
        <p:spPr bwMode="auto">
          <a:xfrm rot="16200000">
            <a:off x="8826245" y="3074780"/>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D5EB1B91-4F60-EA35-E1BA-2E27D9DA5FAD}"/>
              </a:ext>
            </a:extLst>
          </p:cNvPr>
          <p:cNvCxnSpPr>
            <a:cxnSpLocks/>
          </p:cNvCxnSpPr>
          <p:nvPr/>
        </p:nvCxnSpPr>
        <p:spPr bwMode="auto">
          <a:xfrm rot="16200000">
            <a:off x="9201478" y="3074780"/>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B961B6F4-3B27-94BA-E980-E7FB273B4C4B}"/>
              </a:ext>
            </a:extLst>
          </p:cNvPr>
          <p:cNvCxnSpPr>
            <a:cxnSpLocks/>
          </p:cNvCxnSpPr>
          <p:nvPr/>
        </p:nvCxnSpPr>
        <p:spPr bwMode="auto">
          <a:xfrm rot="16200000">
            <a:off x="9576711" y="3069696"/>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1886460B-77A6-8AB1-BFBA-F10EA84AF226}"/>
              </a:ext>
            </a:extLst>
          </p:cNvPr>
          <p:cNvCxnSpPr>
            <a:cxnSpLocks/>
          </p:cNvCxnSpPr>
          <p:nvPr/>
        </p:nvCxnSpPr>
        <p:spPr bwMode="auto">
          <a:xfrm rot="16200000">
            <a:off x="9951943" y="3069696"/>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7DAC7681-378B-C735-8CAA-1A1D7CA7D922}"/>
              </a:ext>
            </a:extLst>
          </p:cNvPr>
          <p:cNvCxnSpPr>
            <a:cxnSpLocks/>
          </p:cNvCxnSpPr>
          <p:nvPr/>
        </p:nvCxnSpPr>
        <p:spPr bwMode="auto">
          <a:xfrm rot="16200000">
            <a:off x="10319890" y="3069696"/>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972F97A5-3A1F-27D4-E685-6D2AF91374A8}"/>
              </a:ext>
            </a:extLst>
          </p:cNvPr>
          <p:cNvCxnSpPr>
            <a:cxnSpLocks/>
          </p:cNvCxnSpPr>
          <p:nvPr/>
        </p:nvCxnSpPr>
        <p:spPr bwMode="auto">
          <a:xfrm rot="16200000">
            <a:off x="10695123" y="3069696"/>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9A8DA98F-EE31-7BBA-9686-958DD038CF15}"/>
              </a:ext>
            </a:extLst>
          </p:cNvPr>
          <p:cNvCxnSpPr>
            <a:cxnSpLocks/>
          </p:cNvCxnSpPr>
          <p:nvPr/>
        </p:nvCxnSpPr>
        <p:spPr bwMode="auto">
          <a:xfrm rot="16200000">
            <a:off x="11073999" y="3069696"/>
            <a:ext cx="86061" cy="0"/>
          </a:xfrm>
          <a:prstGeom prst="line">
            <a:avLst/>
          </a:prstGeom>
          <a:noFill/>
          <a:ln w="28575" cap="flat" cmpd="sng" algn="ctr">
            <a:solidFill>
              <a:schemeClr val="bg1"/>
            </a:solidFill>
            <a:prstDash val="solid"/>
            <a:round/>
            <a:headEnd type="none" w="med" len="med"/>
            <a:tailEnd type="none" w="med" len="med"/>
          </a:ln>
          <a:effectLst/>
        </p:spPr>
      </p:cxnSp>
      <p:sp>
        <p:nvSpPr>
          <p:cNvPr id="24" name="TextBox 23">
            <a:extLst>
              <a:ext uri="{FF2B5EF4-FFF2-40B4-BE49-F238E27FC236}">
                <a16:creationId xmlns:a16="http://schemas.microsoft.com/office/drawing/2014/main" id="{FF562384-D382-5A05-F3F1-9C8EFEBECD71}"/>
              </a:ext>
            </a:extLst>
          </p:cNvPr>
          <p:cNvSpPr txBox="1"/>
          <p:nvPr/>
        </p:nvSpPr>
        <p:spPr bwMode="auto">
          <a:xfrm>
            <a:off x="8051424" y="1536726"/>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25" name="TextBox 24">
            <a:extLst>
              <a:ext uri="{FF2B5EF4-FFF2-40B4-BE49-F238E27FC236}">
                <a16:creationId xmlns:a16="http://schemas.microsoft.com/office/drawing/2014/main" id="{7E3E21F6-64E0-148F-0FF9-C619828DCDCB}"/>
              </a:ext>
            </a:extLst>
          </p:cNvPr>
          <p:cNvSpPr txBox="1"/>
          <p:nvPr/>
        </p:nvSpPr>
        <p:spPr bwMode="auto">
          <a:xfrm>
            <a:off x="8051424" y="1875528"/>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75</a:t>
            </a:r>
          </a:p>
        </p:txBody>
      </p:sp>
      <p:sp>
        <p:nvSpPr>
          <p:cNvPr id="26" name="TextBox 25">
            <a:extLst>
              <a:ext uri="{FF2B5EF4-FFF2-40B4-BE49-F238E27FC236}">
                <a16:creationId xmlns:a16="http://schemas.microsoft.com/office/drawing/2014/main" id="{80140977-C051-C4F0-A3A8-C09B7C558E86}"/>
              </a:ext>
            </a:extLst>
          </p:cNvPr>
          <p:cNvSpPr txBox="1"/>
          <p:nvPr/>
        </p:nvSpPr>
        <p:spPr bwMode="auto">
          <a:xfrm>
            <a:off x="8051424" y="2225258"/>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50</a:t>
            </a:r>
          </a:p>
        </p:txBody>
      </p:sp>
      <p:sp>
        <p:nvSpPr>
          <p:cNvPr id="27" name="TextBox 26">
            <a:extLst>
              <a:ext uri="{FF2B5EF4-FFF2-40B4-BE49-F238E27FC236}">
                <a16:creationId xmlns:a16="http://schemas.microsoft.com/office/drawing/2014/main" id="{87269E66-48C9-DBE6-6661-DB98E55787A4}"/>
              </a:ext>
            </a:extLst>
          </p:cNvPr>
          <p:cNvSpPr txBox="1"/>
          <p:nvPr/>
        </p:nvSpPr>
        <p:spPr bwMode="auto">
          <a:xfrm>
            <a:off x="8051424" y="2582275"/>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25</a:t>
            </a:r>
          </a:p>
        </p:txBody>
      </p:sp>
      <p:sp>
        <p:nvSpPr>
          <p:cNvPr id="28" name="TextBox 27">
            <a:extLst>
              <a:ext uri="{FF2B5EF4-FFF2-40B4-BE49-F238E27FC236}">
                <a16:creationId xmlns:a16="http://schemas.microsoft.com/office/drawing/2014/main" id="{4F223F42-A0A7-D384-2A9C-9C54C7C91BD4}"/>
              </a:ext>
            </a:extLst>
          </p:cNvPr>
          <p:cNvSpPr txBox="1"/>
          <p:nvPr/>
        </p:nvSpPr>
        <p:spPr bwMode="auto">
          <a:xfrm>
            <a:off x="8051424" y="2939292"/>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29" name="TextBox 28">
            <a:extLst>
              <a:ext uri="{FF2B5EF4-FFF2-40B4-BE49-F238E27FC236}">
                <a16:creationId xmlns:a16="http://schemas.microsoft.com/office/drawing/2014/main" id="{EA6C1998-A78E-4834-0965-404B78070162}"/>
              </a:ext>
            </a:extLst>
          </p:cNvPr>
          <p:cNvSpPr txBox="1"/>
          <p:nvPr/>
        </p:nvSpPr>
        <p:spPr bwMode="auto">
          <a:xfrm>
            <a:off x="8336342" y="3085050"/>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30" name="TextBox 29">
            <a:extLst>
              <a:ext uri="{FF2B5EF4-FFF2-40B4-BE49-F238E27FC236}">
                <a16:creationId xmlns:a16="http://schemas.microsoft.com/office/drawing/2014/main" id="{9FD5139E-1D94-E1ED-3026-B0C4785C8AD4}"/>
              </a:ext>
            </a:extLst>
          </p:cNvPr>
          <p:cNvSpPr txBox="1"/>
          <p:nvPr/>
        </p:nvSpPr>
        <p:spPr bwMode="auto">
          <a:xfrm>
            <a:off x="8704287" y="3085050"/>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31" name="TextBox 30">
            <a:extLst>
              <a:ext uri="{FF2B5EF4-FFF2-40B4-BE49-F238E27FC236}">
                <a16:creationId xmlns:a16="http://schemas.microsoft.com/office/drawing/2014/main" id="{691E54CB-4D54-FA7E-E081-AB66DEE64D98}"/>
              </a:ext>
            </a:extLst>
          </p:cNvPr>
          <p:cNvSpPr txBox="1"/>
          <p:nvPr/>
        </p:nvSpPr>
        <p:spPr bwMode="auto">
          <a:xfrm>
            <a:off x="9083161" y="3085050"/>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6</a:t>
            </a:r>
            <a:endParaRPr lang="en-US" sz="1200" b="0" dirty="0">
              <a:solidFill>
                <a:schemeClr val="bg1"/>
              </a:solidFill>
              <a:latin typeface="Calibri" panose="020F0502020204030204" pitchFamily="34" charset="0"/>
            </a:endParaRPr>
          </a:p>
        </p:txBody>
      </p:sp>
      <p:sp>
        <p:nvSpPr>
          <p:cNvPr id="32" name="TextBox 31">
            <a:extLst>
              <a:ext uri="{FF2B5EF4-FFF2-40B4-BE49-F238E27FC236}">
                <a16:creationId xmlns:a16="http://schemas.microsoft.com/office/drawing/2014/main" id="{D35B6325-87EC-95ED-9AE7-CAC97668A65D}"/>
              </a:ext>
            </a:extLst>
          </p:cNvPr>
          <p:cNvSpPr txBox="1"/>
          <p:nvPr/>
        </p:nvSpPr>
        <p:spPr bwMode="auto">
          <a:xfrm>
            <a:off x="9451107" y="3085050"/>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33" name="TextBox 32">
            <a:extLst>
              <a:ext uri="{FF2B5EF4-FFF2-40B4-BE49-F238E27FC236}">
                <a16:creationId xmlns:a16="http://schemas.microsoft.com/office/drawing/2014/main" id="{A7E945FE-C086-783D-95F1-C1AD137A9193}"/>
              </a:ext>
            </a:extLst>
          </p:cNvPr>
          <p:cNvSpPr txBox="1"/>
          <p:nvPr/>
        </p:nvSpPr>
        <p:spPr bwMode="auto">
          <a:xfrm>
            <a:off x="9833625" y="3085050"/>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34" name="TextBox 33">
            <a:extLst>
              <a:ext uri="{FF2B5EF4-FFF2-40B4-BE49-F238E27FC236}">
                <a16:creationId xmlns:a16="http://schemas.microsoft.com/office/drawing/2014/main" id="{A3F01F6E-830D-5604-C268-E8C172BF83A7}"/>
              </a:ext>
            </a:extLst>
          </p:cNvPr>
          <p:cNvSpPr txBox="1"/>
          <p:nvPr/>
        </p:nvSpPr>
        <p:spPr bwMode="auto">
          <a:xfrm>
            <a:off x="10201572" y="3085050"/>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a:t>
            </a:r>
          </a:p>
        </p:txBody>
      </p:sp>
      <p:sp>
        <p:nvSpPr>
          <p:cNvPr id="35" name="TextBox 34">
            <a:extLst>
              <a:ext uri="{FF2B5EF4-FFF2-40B4-BE49-F238E27FC236}">
                <a16:creationId xmlns:a16="http://schemas.microsoft.com/office/drawing/2014/main" id="{F73F9F3E-2CE3-5B00-D853-DADE8747428D}"/>
              </a:ext>
            </a:extLst>
          </p:cNvPr>
          <p:cNvSpPr txBox="1"/>
          <p:nvPr/>
        </p:nvSpPr>
        <p:spPr bwMode="auto">
          <a:xfrm>
            <a:off x="10576804" y="3085050"/>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36" name="TextBox 35">
            <a:extLst>
              <a:ext uri="{FF2B5EF4-FFF2-40B4-BE49-F238E27FC236}">
                <a16:creationId xmlns:a16="http://schemas.microsoft.com/office/drawing/2014/main" id="{92203F78-3EEC-55F1-0908-F831098417F0}"/>
              </a:ext>
            </a:extLst>
          </p:cNvPr>
          <p:cNvSpPr txBox="1"/>
          <p:nvPr/>
        </p:nvSpPr>
        <p:spPr bwMode="auto">
          <a:xfrm>
            <a:off x="10955679" y="3085050"/>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37" name="TextBox 36">
            <a:extLst>
              <a:ext uri="{FF2B5EF4-FFF2-40B4-BE49-F238E27FC236}">
                <a16:creationId xmlns:a16="http://schemas.microsoft.com/office/drawing/2014/main" id="{316057CD-5C3A-33C8-4293-4F8D494BC7D4}"/>
              </a:ext>
            </a:extLst>
          </p:cNvPr>
          <p:cNvSpPr txBox="1"/>
          <p:nvPr/>
        </p:nvSpPr>
        <p:spPr bwMode="auto">
          <a:xfrm>
            <a:off x="8492627" y="3241700"/>
            <a:ext cx="262440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1" dirty="0">
                <a:solidFill>
                  <a:schemeClr val="bg1"/>
                </a:solidFill>
                <a:latin typeface="Calibri" panose="020F0502020204030204" pitchFamily="34" charset="0"/>
              </a:rPr>
              <a:t>Mo</a:t>
            </a:r>
          </a:p>
        </p:txBody>
      </p:sp>
      <p:sp>
        <p:nvSpPr>
          <p:cNvPr id="38" name="TextBox 37">
            <a:extLst>
              <a:ext uri="{FF2B5EF4-FFF2-40B4-BE49-F238E27FC236}">
                <a16:creationId xmlns:a16="http://schemas.microsoft.com/office/drawing/2014/main" id="{A02F581A-391B-7F0D-54C1-B4D2745851AB}"/>
              </a:ext>
            </a:extLst>
          </p:cNvPr>
          <p:cNvSpPr txBox="1"/>
          <p:nvPr/>
        </p:nvSpPr>
        <p:spPr bwMode="auto">
          <a:xfrm rot="16200000">
            <a:off x="7391425" y="2193823"/>
            <a:ext cx="13409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1" dirty="0">
                <a:solidFill>
                  <a:schemeClr val="bg1"/>
                </a:solidFill>
                <a:latin typeface="Calibri" panose="020F0502020204030204" pitchFamily="34" charset="0"/>
              </a:rPr>
              <a:t>PFS  (%)</a:t>
            </a:r>
          </a:p>
        </p:txBody>
      </p:sp>
      <p:cxnSp>
        <p:nvCxnSpPr>
          <p:cNvPr id="39" name="Straight Connector 38">
            <a:extLst>
              <a:ext uri="{FF2B5EF4-FFF2-40B4-BE49-F238E27FC236}">
                <a16:creationId xmlns:a16="http://schemas.microsoft.com/office/drawing/2014/main" id="{B135EB21-7ECD-8F7F-51B2-26FFC7E203CD}"/>
              </a:ext>
            </a:extLst>
          </p:cNvPr>
          <p:cNvCxnSpPr>
            <a:cxnSpLocks/>
          </p:cNvCxnSpPr>
          <p:nvPr/>
        </p:nvCxnSpPr>
        <p:spPr bwMode="auto">
          <a:xfrm flipV="1">
            <a:off x="9244510" y="1594289"/>
            <a:ext cx="0" cy="1421517"/>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sp>
        <p:nvSpPr>
          <p:cNvPr id="40" name="Freeform: Shape 39">
            <a:extLst>
              <a:ext uri="{FF2B5EF4-FFF2-40B4-BE49-F238E27FC236}">
                <a16:creationId xmlns:a16="http://schemas.microsoft.com/office/drawing/2014/main" id="{4233ECA0-B376-33CE-12AB-1DCD4521D839}"/>
              </a:ext>
            </a:extLst>
          </p:cNvPr>
          <p:cNvSpPr/>
          <p:nvPr/>
        </p:nvSpPr>
        <p:spPr bwMode="auto">
          <a:xfrm>
            <a:off x="8495168" y="1631666"/>
            <a:ext cx="2441418" cy="271604"/>
          </a:xfrm>
          <a:custGeom>
            <a:avLst/>
            <a:gdLst>
              <a:gd name="connsiteX0" fmla="*/ 0 w 2441418"/>
              <a:gd name="connsiteY0" fmla="*/ 0 h 271604"/>
              <a:gd name="connsiteX1" fmla="*/ 247462 w 2441418"/>
              <a:gd name="connsiteY1" fmla="*/ 0 h 271604"/>
              <a:gd name="connsiteX2" fmla="*/ 247462 w 2441418"/>
              <a:gd name="connsiteY2" fmla="*/ 33196 h 271604"/>
              <a:gd name="connsiteX3" fmla="*/ 449656 w 2441418"/>
              <a:gd name="connsiteY3" fmla="*/ 39232 h 271604"/>
              <a:gd name="connsiteX4" fmla="*/ 449656 w 2441418"/>
              <a:gd name="connsiteY4" fmla="*/ 72428 h 271604"/>
              <a:gd name="connsiteX5" fmla="*/ 470781 w 2441418"/>
              <a:gd name="connsiteY5" fmla="*/ 72428 h 271604"/>
              <a:gd name="connsiteX6" fmla="*/ 467763 w 2441418"/>
              <a:gd name="connsiteY6" fmla="*/ 111659 h 271604"/>
              <a:gd name="connsiteX7" fmla="*/ 497941 w 2441418"/>
              <a:gd name="connsiteY7" fmla="*/ 111659 h 271604"/>
              <a:gd name="connsiteX8" fmla="*/ 497941 w 2441418"/>
              <a:gd name="connsiteY8" fmla="*/ 147873 h 271604"/>
              <a:gd name="connsiteX9" fmla="*/ 534155 w 2441418"/>
              <a:gd name="connsiteY9" fmla="*/ 147873 h 271604"/>
              <a:gd name="connsiteX10" fmla="*/ 534155 w 2441418"/>
              <a:gd name="connsiteY10" fmla="*/ 196158 h 271604"/>
              <a:gd name="connsiteX11" fmla="*/ 682028 w 2441418"/>
              <a:gd name="connsiteY11" fmla="*/ 202194 h 271604"/>
              <a:gd name="connsiteX12" fmla="*/ 682028 w 2441418"/>
              <a:gd name="connsiteY12" fmla="*/ 229354 h 271604"/>
              <a:gd name="connsiteX13" fmla="*/ 715224 w 2441418"/>
              <a:gd name="connsiteY13" fmla="*/ 229354 h 271604"/>
              <a:gd name="connsiteX14" fmla="*/ 715224 w 2441418"/>
              <a:gd name="connsiteY14" fmla="*/ 271604 h 271604"/>
              <a:gd name="connsiteX15" fmla="*/ 2441418 w 2441418"/>
              <a:gd name="connsiteY15" fmla="*/ 271604 h 271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41418" h="271604">
                <a:moveTo>
                  <a:pt x="0" y="0"/>
                </a:moveTo>
                <a:lnTo>
                  <a:pt x="247462" y="0"/>
                </a:lnTo>
                <a:lnTo>
                  <a:pt x="247462" y="33196"/>
                </a:lnTo>
                <a:lnTo>
                  <a:pt x="449656" y="39232"/>
                </a:lnTo>
                <a:lnTo>
                  <a:pt x="449656" y="72428"/>
                </a:lnTo>
                <a:lnTo>
                  <a:pt x="470781" y="72428"/>
                </a:lnTo>
                <a:lnTo>
                  <a:pt x="467763" y="111659"/>
                </a:lnTo>
                <a:lnTo>
                  <a:pt x="497941" y="111659"/>
                </a:lnTo>
                <a:lnTo>
                  <a:pt x="497941" y="147873"/>
                </a:lnTo>
                <a:lnTo>
                  <a:pt x="534155" y="147873"/>
                </a:lnTo>
                <a:lnTo>
                  <a:pt x="534155" y="196158"/>
                </a:lnTo>
                <a:lnTo>
                  <a:pt x="682028" y="202194"/>
                </a:lnTo>
                <a:lnTo>
                  <a:pt x="682028" y="229354"/>
                </a:lnTo>
                <a:lnTo>
                  <a:pt x="715224" y="229354"/>
                </a:lnTo>
                <a:lnTo>
                  <a:pt x="715224" y="271604"/>
                </a:lnTo>
                <a:lnTo>
                  <a:pt x="2441418" y="271604"/>
                </a:lnTo>
              </a:path>
            </a:pathLst>
          </a:custGeom>
          <a:noFill/>
          <a:ln w="28575">
            <a:solidFill>
              <a:schemeClr val="accent1"/>
            </a:solidFill>
            <a:miter lim="800000"/>
            <a:headEnd/>
            <a:tailEnd/>
          </a:ln>
        </p:spPr>
        <p:txBody>
          <a:bodyPr rtlCol="0" anchor="ctr"/>
          <a:lstStyle/>
          <a:p>
            <a:pPr algn="ctr"/>
            <a:endParaRPr lang="en-US" dirty="0"/>
          </a:p>
        </p:txBody>
      </p:sp>
      <p:cxnSp>
        <p:nvCxnSpPr>
          <p:cNvPr id="41" name="Straight Connector 40">
            <a:extLst>
              <a:ext uri="{FF2B5EF4-FFF2-40B4-BE49-F238E27FC236}">
                <a16:creationId xmlns:a16="http://schemas.microsoft.com/office/drawing/2014/main" id="{FBA3292A-21B4-3B26-029A-1F11715459EA}"/>
              </a:ext>
            </a:extLst>
          </p:cNvPr>
          <p:cNvCxnSpPr>
            <a:cxnSpLocks/>
          </p:cNvCxnSpPr>
          <p:nvPr/>
        </p:nvCxnSpPr>
        <p:spPr bwMode="auto">
          <a:xfrm>
            <a:off x="8720794" y="1594289"/>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144CAF62-0B05-C1BA-FC42-F6E774FD8F14}"/>
              </a:ext>
            </a:extLst>
          </p:cNvPr>
          <p:cNvCxnSpPr>
            <a:cxnSpLocks/>
          </p:cNvCxnSpPr>
          <p:nvPr/>
        </p:nvCxnSpPr>
        <p:spPr bwMode="auto">
          <a:xfrm flipV="1">
            <a:off x="9998966" y="1594289"/>
            <a:ext cx="0" cy="1421517"/>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sp>
        <p:nvSpPr>
          <p:cNvPr id="43" name="TextBox 42">
            <a:extLst>
              <a:ext uri="{FF2B5EF4-FFF2-40B4-BE49-F238E27FC236}">
                <a16:creationId xmlns:a16="http://schemas.microsoft.com/office/drawing/2014/main" id="{A63DA6F9-85B8-8844-4446-2F3F47281C80}"/>
              </a:ext>
            </a:extLst>
          </p:cNvPr>
          <p:cNvSpPr txBox="1"/>
          <p:nvPr/>
        </p:nvSpPr>
        <p:spPr bwMode="auto">
          <a:xfrm>
            <a:off x="8336342" y="3558782"/>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42</a:t>
            </a:r>
          </a:p>
        </p:txBody>
      </p:sp>
      <p:sp>
        <p:nvSpPr>
          <p:cNvPr id="44" name="TextBox 43">
            <a:extLst>
              <a:ext uri="{FF2B5EF4-FFF2-40B4-BE49-F238E27FC236}">
                <a16:creationId xmlns:a16="http://schemas.microsoft.com/office/drawing/2014/main" id="{A28D39C9-ADC4-8B21-5EB4-C9B0404C7610}"/>
              </a:ext>
            </a:extLst>
          </p:cNvPr>
          <p:cNvSpPr txBox="1"/>
          <p:nvPr/>
        </p:nvSpPr>
        <p:spPr bwMode="auto">
          <a:xfrm>
            <a:off x="8704287" y="3558782"/>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37</a:t>
            </a:r>
          </a:p>
        </p:txBody>
      </p:sp>
      <p:sp>
        <p:nvSpPr>
          <p:cNvPr id="45" name="TextBox 44">
            <a:extLst>
              <a:ext uri="{FF2B5EF4-FFF2-40B4-BE49-F238E27FC236}">
                <a16:creationId xmlns:a16="http://schemas.microsoft.com/office/drawing/2014/main" id="{6375EA19-DFEC-0F4C-F2C4-7E18B9F074A3}"/>
              </a:ext>
            </a:extLst>
          </p:cNvPr>
          <p:cNvSpPr txBox="1"/>
          <p:nvPr/>
        </p:nvSpPr>
        <p:spPr bwMode="auto">
          <a:xfrm>
            <a:off x="9083161" y="3558782"/>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26</a:t>
            </a:r>
          </a:p>
        </p:txBody>
      </p:sp>
      <p:sp>
        <p:nvSpPr>
          <p:cNvPr id="46" name="TextBox 45">
            <a:extLst>
              <a:ext uri="{FF2B5EF4-FFF2-40B4-BE49-F238E27FC236}">
                <a16:creationId xmlns:a16="http://schemas.microsoft.com/office/drawing/2014/main" id="{6E05AD65-C8F0-F3EF-10D0-7BD20D0F64F1}"/>
              </a:ext>
            </a:extLst>
          </p:cNvPr>
          <p:cNvSpPr txBox="1"/>
          <p:nvPr/>
        </p:nvSpPr>
        <p:spPr bwMode="auto">
          <a:xfrm>
            <a:off x="9451107" y="3558782"/>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17</a:t>
            </a:r>
          </a:p>
        </p:txBody>
      </p:sp>
      <p:sp>
        <p:nvSpPr>
          <p:cNvPr id="47" name="TextBox 46">
            <a:extLst>
              <a:ext uri="{FF2B5EF4-FFF2-40B4-BE49-F238E27FC236}">
                <a16:creationId xmlns:a16="http://schemas.microsoft.com/office/drawing/2014/main" id="{AFCF2450-ADEA-80CE-74E5-1AC3A35DAC86}"/>
              </a:ext>
            </a:extLst>
          </p:cNvPr>
          <p:cNvSpPr txBox="1"/>
          <p:nvPr/>
        </p:nvSpPr>
        <p:spPr bwMode="auto">
          <a:xfrm>
            <a:off x="9833625" y="3558782"/>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a:t>
            </a:r>
          </a:p>
        </p:txBody>
      </p:sp>
      <p:sp>
        <p:nvSpPr>
          <p:cNvPr id="48" name="TextBox 47">
            <a:extLst>
              <a:ext uri="{FF2B5EF4-FFF2-40B4-BE49-F238E27FC236}">
                <a16:creationId xmlns:a16="http://schemas.microsoft.com/office/drawing/2014/main" id="{B2C336B2-978E-DFB5-72A8-9B0271E71A28}"/>
              </a:ext>
            </a:extLst>
          </p:cNvPr>
          <p:cNvSpPr txBox="1"/>
          <p:nvPr/>
        </p:nvSpPr>
        <p:spPr bwMode="auto">
          <a:xfrm>
            <a:off x="10201572" y="3558782"/>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49" name="TextBox 48">
            <a:extLst>
              <a:ext uri="{FF2B5EF4-FFF2-40B4-BE49-F238E27FC236}">
                <a16:creationId xmlns:a16="http://schemas.microsoft.com/office/drawing/2014/main" id="{54549161-3184-DC16-E4D7-1CCC7F937484}"/>
              </a:ext>
            </a:extLst>
          </p:cNvPr>
          <p:cNvSpPr txBox="1"/>
          <p:nvPr/>
        </p:nvSpPr>
        <p:spPr bwMode="auto">
          <a:xfrm>
            <a:off x="10576804" y="3558782"/>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a:t>
            </a:r>
          </a:p>
        </p:txBody>
      </p:sp>
      <p:sp>
        <p:nvSpPr>
          <p:cNvPr id="50" name="TextBox 49">
            <a:extLst>
              <a:ext uri="{FF2B5EF4-FFF2-40B4-BE49-F238E27FC236}">
                <a16:creationId xmlns:a16="http://schemas.microsoft.com/office/drawing/2014/main" id="{B1260CC2-A313-A8F0-1EDE-D3BED73BAC53}"/>
              </a:ext>
            </a:extLst>
          </p:cNvPr>
          <p:cNvSpPr txBox="1"/>
          <p:nvPr/>
        </p:nvSpPr>
        <p:spPr bwMode="auto">
          <a:xfrm>
            <a:off x="10955679" y="3558782"/>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51" name="TextBox 50">
            <a:extLst>
              <a:ext uri="{FF2B5EF4-FFF2-40B4-BE49-F238E27FC236}">
                <a16:creationId xmlns:a16="http://schemas.microsoft.com/office/drawing/2014/main" id="{406F0447-799E-86EA-9E67-A68ABA647BD6}"/>
              </a:ext>
            </a:extLst>
          </p:cNvPr>
          <p:cNvSpPr txBox="1"/>
          <p:nvPr/>
        </p:nvSpPr>
        <p:spPr bwMode="auto">
          <a:xfrm>
            <a:off x="8200468" y="3365642"/>
            <a:ext cx="127151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Patients at Risk, n</a:t>
            </a:r>
          </a:p>
        </p:txBody>
      </p:sp>
      <p:cxnSp>
        <p:nvCxnSpPr>
          <p:cNvPr id="52" name="Straight Connector 51">
            <a:extLst>
              <a:ext uri="{FF2B5EF4-FFF2-40B4-BE49-F238E27FC236}">
                <a16:creationId xmlns:a16="http://schemas.microsoft.com/office/drawing/2014/main" id="{9CFF5899-EC43-4B04-EC23-9A57E109CF05}"/>
              </a:ext>
            </a:extLst>
          </p:cNvPr>
          <p:cNvCxnSpPr/>
          <p:nvPr/>
        </p:nvCxnSpPr>
        <p:spPr bwMode="auto">
          <a:xfrm>
            <a:off x="8242790" y="3655932"/>
            <a:ext cx="141713" cy="0"/>
          </a:xfrm>
          <a:prstGeom prst="line">
            <a:avLst/>
          </a:prstGeom>
          <a:noFill/>
          <a:ln w="28575" cap="flat" cmpd="sng" algn="ctr">
            <a:solidFill>
              <a:schemeClr val="accent1"/>
            </a:solidFill>
            <a:prstDash val="solid"/>
            <a:round/>
            <a:headEnd type="none" w="med" len="med"/>
            <a:tailEnd type="none" w="med" len="med"/>
          </a:ln>
          <a:effectLst/>
        </p:spPr>
      </p:cxnSp>
      <p:sp>
        <p:nvSpPr>
          <p:cNvPr id="53" name="TextBox 52">
            <a:extLst>
              <a:ext uri="{FF2B5EF4-FFF2-40B4-BE49-F238E27FC236}">
                <a16:creationId xmlns:a16="http://schemas.microsoft.com/office/drawing/2014/main" id="{01444946-4782-3595-E0D2-E1E28AC1E9F5}"/>
              </a:ext>
            </a:extLst>
          </p:cNvPr>
          <p:cNvSpPr txBox="1"/>
          <p:nvPr/>
        </p:nvSpPr>
        <p:spPr bwMode="auto">
          <a:xfrm>
            <a:off x="9262613" y="1663384"/>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54" name="TextBox 53">
            <a:extLst>
              <a:ext uri="{FF2B5EF4-FFF2-40B4-BE49-F238E27FC236}">
                <a16:creationId xmlns:a16="http://schemas.microsoft.com/office/drawing/2014/main" id="{AE4B2B3E-59DC-E87D-A385-A12818544DC6}"/>
              </a:ext>
            </a:extLst>
          </p:cNvPr>
          <p:cNvSpPr txBox="1"/>
          <p:nvPr/>
        </p:nvSpPr>
        <p:spPr bwMode="auto">
          <a:xfrm>
            <a:off x="10016147" y="1663384"/>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55" name="TextBox 54">
            <a:extLst>
              <a:ext uri="{FF2B5EF4-FFF2-40B4-BE49-F238E27FC236}">
                <a16:creationId xmlns:a16="http://schemas.microsoft.com/office/drawing/2014/main" id="{BBD14B50-F36D-FDF2-264B-5960C2572851}"/>
              </a:ext>
            </a:extLst>
          </p:cNvPr>
          <p:cNvSpPr txBox="1"/>
          <p:nvPr/>
        </p:nvSpPr>
        <p:spPr bwMode="auto">
          <a:xfrm>
            <a:off x="10201572" y="2281988"/>
            <a:ext cx="9781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nSpc>
                <a:spcPct val="100000"/>
              </a:lnSpc>
              <a:spcBef>
                <a:spcPct val="50000"/>
              </a:spcBef>
              <a:spcAft>
                <a:spcPct val="0"/>
              </a:spcAft>
              <a:buClrTx/>
              <a:buFontTx/>
              <a:buNone/>
              <a:tabLst>
                <a:tab pos="571500" algn="ctr"/>
              </a:tabLst>
            </a:pPr>
            <a:r>
              <a:rPr lang="en-US" sz="1200" b="0" dirty="0">
                <a:solidFill>
                  <a:schemeClr val="bg1"/>
                </a:solidFill>
                <a:latin typeface="Calibri" panose="020F0502020204030204" pitchFamily="34" charset="0"/>
              </a:rPr>
              <a:t>N	Events</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42	7</a:t>
            </a:r>
          </a:p>
        </p:txBody>
      </p:sp>
      <p:cxnSp>
        <p:nvCxnSpPr>
          <p:cNvPr id="56" name="Straight Connector 55">
            <a:extLst>
              <a:ext uri="{FF2B5EF4-FFF2-40B4-BE49-F238E27FC236}">
                <a16:creationId xmlns:a16="http://schemas.microsoft.com/office/drawing/2014/main" id="{D344E48E-2290-0D49-DA1A-58CF9256D282}"/>
              </a:ext>
            </a:extLst>
          </p:cNvPr>
          <p:cNvCxnSpPr>
            <a:cxnSpLocks/>
          </p:cNvCxnSpPr>
          <p:nvPr/>
        </p:nvCxnSpPr>
        <p:spPr bwMode="auto">
          <a:xfrm>
            <a:off x="8492627" y="4075241"/>
            <a:ext cx="0" cy="1402566"/>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6C1FA83B-7F1A-92D4-0B8F-C3BDF576368C}"/>
              </a:ext>
            </a:extLst>
          </p:cNvPr>
          <p:cNvCxnSpPr/>
          <p:nvPr/>
        </p:nvCxnSpPr>
        <p:spPr bwMode="auto">
          <a:xfrm>
            <a:off x="8406566" y="4075241"/>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6FC6FCF7-91A0-C11F-8ABB-62CF3935FE63}"/>
              </a:ext>
            </a:extLst>
          </p:cNvPr>
          <p:cNvCxnSpPr/>
          <p:nvPr/>
        </p:nvCxnSpPr>
        <p:spPr bwMode="auto">
          <a:xfrm>
            <a:off x="8406566" y="4432257"/>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2FF5F02C-CA4F-491B-FC5E-78341A32321E}"/>
              </a:ext>
            </a:extLst>
          </p:cNvPr>
          <p:cNvCxnSpPr/>
          <p:nvPr/>
        </p:nvCxnSpPr>
        <p:spPr bwMode="auto">
          <a:xfrm>
            <a:off x="8406566" y="4774702"/>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BF02CEFC-4A38-0F56-18A5-C2C4CF5EA67E}"/>
              </a:ext>
            </a:extLst>
          </p:cNvPr>
          <p:cNvCxnSpPr/>
          <p:nvPr/>
        </p:nvCxnSpPr>
        <p:spPr bwMode="auto">
          <a:xfrm>
            <a:off x="8406566" y="5124433"/>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EA86D235-E9F2-E4B3-8284-41A5BD0BB315}"/>
              </a:ext>
            </a:extLst>
          </p:cNvPr>
          <p:cNvCxnSpPr/>
          <p:nvPr/>
        </p:nvCxnSpPr>
        <p:spPr bwMode="auto">
          <a:xfrm>
            <a:off x="8406566" y="5477807"/>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DD6A99DB-A69E-CB7B-A1DC-E2A3D37A65D3}"/>
              </a:ext>
            </a:extLst>
          </p:cNvPr>
          <p:cNvCxnSpPr>
            <a:cxnSpLocks/>
          </p:cNvCxnSpPr>
          <p:nvPr/>
        </p:nvCxnSpPr>
        <p:spPr bwMode="auto">
          <a:xfrm>
            <a:off x="8479426" y="5477807"/>
            <a:ext cx="2642738"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FFBF9FED-8558-F9E3-CEBB-81385537BBFB}"/>
              </a:ext>
            </a:extLst>
          </p:cNvPr>
          <p:cNvCxnSpPr>
            <a:cxnSpLocks/>
          </p:cNvCxnSpPr>
          <p:nvPr/>
        </p:nvCxnSpPr>
        <p:spPr bwMode="auto">
          <a:xfrm rot="16200000">
            <a:off x="8451012" y="5520524"/>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4576" name="Straight Connector 24575">
            <a:extLst>
              <a:ext uri="{FF2B5EF4-FFF2-40B4-BE49-F238E27FC236}">
                <a16:creationId xmlns:a16="http://schemas.microsoft.com/office/drawing/2014/main" id="{14324D63-EA84-F50F-2F36-EF7B2456C8FD}"/>
              </a:ext>
            </a:extLst>
          </p:cNvPr>
          <p:cNvCxnSpPr>
            <a:cxnSpLocks/>
          </p:cNvCxnSpPr>
          <p:nvPr/>
        </p:nvCxnSpPr>
        <p:spPr bwMode="auto">
          <a:xfrm rot="16200000">
            <a:off x="8826245" y="5520524"/>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4577" name="Straight Connector 24576">
            <a:extLst>
              <a:ext uri="{FF2B5EF4-FFF2-40B4-BE49-F238E27FC236}">
                <a16:creationId xmlns:a16="http://schemas.microsoft.com/office/drawing/2014/main" id="{CFAE73E2-1183-9520-4B29-BC15765851AC}"/>
              </a:ext>
            </a:extLst>
          </p:cNvPr>
          <p:cNvCxnSpPr>
            <a:cxnSpLocks/>
          </p:cNvCxnSpPr>
          <p:nvPr/>
        </p:nvCxnSpPr>
        <p:spPr bwMode="auto">
          <a:xfrm rot="16200000">
            <a:off x="9201478" y="5520524"/>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4579" name="Straight Connector 24578">
            <a:extLst>
              <a:ext uri="{FF2B5EF4-FFF2-40B4-BE49-F238E27FC236}">
                <a16:creationId xmlns:a16="http://schemas.microsoft.com/office/drawing/2014/main" id="{98B71E18-99B0-DD88-B9E4-946C1D1B81E0}"/>
              </a:ext>
            </a:extLst>
          </p:cNvPr>
          <p:cNvCxnSpPr>
            <a:cxnSpLocks/>
          </p:cNvCxnSpPr>
          <p:nvPr/>
        </p:nvCxnSpPr>
        <p:spPr bwMode="auto">
          <a:xfrm rot="16200000">
            <a:off x="9576711" y="5515440"/>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4580" name="Straight Connector 24579">
            <a:extLst>
              <a:ext uri="{FF2B5EF4-FFF2-40B4-BE49-F238E27FC236}">
                <a16:creationId xmlns:a16="http://schemas.microsoft.com/office/drawing/2014/main" id="{D321E6F9-ACB2-1D19-FC15-33638BCBCA8A}"/>
              </a:ext>
            </a:extLst>
          </p:cNvPr>
          <p:cNvCxnSpPr>
            <a:cxnSpLocks/>
          </p:cNvCxnSpPr>
          <p:nvPr/>
        </p:nvCxnSpPr>
        <p:spPr bwMode="auto">
          <a:xfrm rot="16200000">
            <a:off x="9951943" y="5515440"/>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4581" name="Straight Connector 24580">
            <a:extLst>
              <a:ext uri="{FF2B5EF4-FFF2-40B4-BE49-F238E27FC236}">
                <a16:creationId xmlns:a16="http://schemas.microsoft.com/office/drawing/2014/main" id="{6DE1CD3F-F5B1-7516-92A8-9C5B5FA7F716}"/>
              </a:ext>
            </a:extLst>
          </p:cNvPr>
          <p:cNvCxnSpPr>
            <a:cxnSpLocks/>
          </p:cNvCxnSpPr>
          <p:nvPr/>
        </p:nvCxnSpPr>
        <p:spPr bwMode="auto">
          <a:xfrm rot="16200000">
            <a:off x="10319890" y="5515440"/>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4582" name="Straight Connector 24581">
            <a:extLst>
              <a:ext uri="{FF2B5EF4-FFF2-40B4-BE49-F238E27FC236}">
                <a16:creationId xmlns:a16="http://schemas.microsoft.com/office/drawing/2014/main" id="{96964EC3-4A82-701D-4103-2DD82787BD25}"/>
              </a:ext>
            </a:extLst>
          </p:cNvPr>
          <p:cNvCxnSpPr>
            <a:cxnSpLocks/>
          </p:cNvCxnSpPr>
          <p:nvPr/>
        </p:nvCxnSpPr>
        <p:spPr bwMode="auto">
          <a:xfrm rot="16200000">
            <a:off x="10695123" y="5515440"/>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4583" name="Straight Connector 24582">
            <a:extLst>
              <a:ext uri="{FF2B5EF4-FFF2-40B4-BE49-F238E27FC236}">
                <a16:creationId xmlns:a16="http://schemas.microsoft.com/office/drawing/2014/main" id="{D3DE72B9-016C-5212-034C-B7EF891FD50F}"/>
              </a:ext>
            </a:extLst>
          </p:cNvPr>
          <p:cNvCxnSpPr>
            <a:cxnSpLocks/>
          </p:cNvCxnSpPr>
          <p:nvPr/>
        </p:nvCxnSpPr>
        <p:spPr bwMode="auto">
          <a:xfrm rot="16200000">
            <a:off x="11073999" y="5515440"/>
            <a:ext cx="86061" cy="0"/>
          </a:xfrm>
          <a:prstGeom prst="line">
            <a:avLst/>
          </a:prstGeom>
          <a:noFill/>
          <a:ln w="28575" cap="flat" cmpd="sng" algn="ctr">
            <a:solidFill>
              <a:schemeClr val="bg1"/>
            </a:solidFill>
            <a:prstDash val="solid"/>
            <a:round/>
            <a:headEnd type="none" w="med" len="med"/>
            <a:tailEnd type="none" w="med" len="med"/>
          </a:ln>
          <a:effectLst/>
        </p:spPr>
      </p:cxnSp>
      <p:sp>
        <p:nvSpPr>
          <p:cNvPr id="24584" name="TextBox 24583">
            <a:extLst>
              <a:ext uri="{FF2B5EF4-FFF2-40B4-BE49-F238E27FC236}">
                <a16:creationId xmlns:a16="http://schemas.microsoft.com/office/drawing/2014/main" id="{52F9CCE8-E8B3-6637-2133-E12AB29AA25D}"/>
              </a:ext>
            </a:extLst>
          </p:cNvPr>
          <p:cNvSpPr txBox="1"/>
          <p:nvPr/>
        </p:nvSpPr>
        <p:spPr bwMode="auto">
          <a:xfrm>
            <a:off x="8051424" y="3982470"/>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24585" name="TextBox 24584">
            <a:extLst>
              <a:ext uri="{FF2B5EF4-FFF2-40B4-BE49-F238E27FC236}">
                <a16:creationId xmlns:a16="http://schemas.microsoft.com/office/drawing/2014/main" id="{33808031-DA29-E720-84CD-15524ADFE0A8}"/>
              </a:ext>
            </a:extLst>
          </p:cNvPr>
          <p:cNvSpPr txBox="1"/>
          <p:nvPr/>
        </p:nvSpPr>
        <p:spPr bwMode="auto">
          <a:xfrm>
            <a:off x="8051424" y="4321272"/>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75</a:t>
            </a:r>
          </a:p>
        </p:txBody>
      </p:sp>
      <p:sp>
        <p:nvSpPr>
          <p:cNvPr id="24586" name="TextBox 24585">
            <a:extLst>
              <a:ext uri="{FF2B5EF4-FFF2-40B4-BE49-F238E27FC236}">
                <a16:creationId xmlns:a16="http://schemas.microsoft.com/office/drawing/2014/main" id="{79413614-2264-C2EF-1FE4-8CB73000E4BF}"/>
              </a:ext>
            </a:extLst>
          </p:cNvPr>
          <p:cNvSpPr txBox="1"/>
          <p:nvPr/>
        </p:nvSpPr>
        <p:spPr bwMode="auto">
          <a:xfrm>
            <a:off x="8051424" y="4671002"/>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50</a:t>
            </a:r>
          </a:p>
        </p:txBody>
      </p:sp>
      <p:sp>
        <p:nvSpPr>
          <p:cNvPr id="24587" name="TextBox 24586">
            <a:extLst>
              <a:ext uri="{FF2B5EF4-FFF2-40B4-BE49-F238E27FC236}">
                <a16:creationId xmlns:a16="http://schemas.microsoft.com/office/drawing/2014/main" id="{FF628CB4-7E44-123B-44D2-AE4B19FBAA86}"/>
              </a:ext>
            </a:extLst>
          </p:cNvPr>
          <p:cNvSpPr txBox="1"/>
          <p:nvPr/>
        </p:nvSpPr>
        <p:spPr bwMode="auto">
          <a:xfrm>
            <a:off x="8051424" y="5028019"/>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25</a:t>
            </a:r>
          </a:p>
        </p:txBody>
      </p:sp>
      <p:sp>
        <p:nvSpPr>
          <p:cNvPr id="24588" name="TextBox 24587">
            <a:extLst>
              <a:ext uri="{FF2B5EF4-FFF2-40B4-BE49-F238E27FC236}">
                <a16:creationId xmlns:a16="http://schemas.microsoft.com/office/drawing/2014/main" id="{F77329C3-1BFA-F611-1524-FFBEB2AEF584}"/>
              </a:ext>
            </a:extLst>
          </p:cNvPr>
          <p:cNvSpPr txBox="1"/>
          <p:nvPr/>
        </p:nvSpPr>
        <p:spPr bwMode="auto">
          <a:xfrm>
            <a:off x="8051424" y="5385036"/>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24589" name="TextBox 24588">
            <a:extLst>
              <a:ext uri="{FF2B5EF4-FFF2-40B4-BE49-F238E27FC236}">
                <a16:creationId xmlns:a16="http://schemas.microsoft.com/office/drawing/2014/main" id="{8439E586-07E3-DC23-3B6D-EF810BCF891C}"/>
              </a:ext>
            </a:extLst>
          </p:cNvPr>
          <p:cNvSpPr txBox="1"/>
          <p:nvPr/>
        </p:nvSpPr>
        <p:spPr bwMode="auto">
          <a:xfrm>
            <a:off x="8336342" y="5530794"/>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24590" name="TextBox 24589">
            <a:extLst>
              <a:ext uri="{FF2B5EF4-FFF2-40B4-BE49-F238E27FC236}">
                <a16:creationId xmlns:a16="http://schemas.microsoft.com/office/drawing/2014/main" id="{329E522C-C0D5-EEF6-6A49-9ABDC7A16477}"/>
              </a:ext>
            </a:extLst>
          </p:cNvPr>
          <p:cNvSpPr txBox="1"/>
          <p:nvPr/>
        </p:nvSpPr>
        <p:spPr bwMode="auto">
          <a:xfrm>
            <a:off x="8704287" y="5530794"/>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24591" name="TextBox 24590">
            <a:extLst>
              <a:ext uri="{FF2B5EF4-FFF2-40B4-BE49-F238E27FC236}">
                <a16:creationId xmlns:a16="http://schemas.microsoft.com/office/drawing/2014/main" id="{E1A1F4AE-3BC9-F2A2-658B-600DE0733C7F}"/>
              </a:ext>
            </a:extLst>
          </p:cNvPr>
          <p:cNvSpPr txBox="1"/>
          <p:nvPr/>
        </p:nvSpPr>
        <p:spPr bwMode="auto">
          <a:xfrm>
            <a:off x="9083161" y="5530794"/>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6</a:t>
            </a:r>
            <a:endParaRPr lang="en-US" sz="1200" b="0" dirty="0">
              <a:solidFill>
                <a:schemeClr val="bg1"/>
              </a:solidFill>
              <a:latin typeface="Calibri" panose="020F0502020204030204" pitchFamily="34" charset="0"/>
            </a:endParaRPr>
          </a:p>
        </p:txBody>
      </p:sp>
      <p:sp>
        <p:nvSpPr>
          <p:cNvPr id="24592" name="TextBox 24591">
            <a:extLst>
              <a:ext uri="{FF2B5EF4-FFF2-40B4-BE49-F238E27FC236}">
                <a16:creationId xmlns:a16="http://schemas.microsoft.com/office/drawing/2014/main" id="{7D2A9AD3-5F84-8305-E8FA-145FE1989821}"/>
              </a:ext>
            </a:extLst>
          </p:cNvPr>
          <p:cNvSpPr txBox="1"/>
          <p:nvPr/>
        </p:nvSpPr>
        <p:spPr bwMode="auto">
          <a:xfrm>
            <a:off x="9451107" y="5530794"/>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24593" name="TextBox 24592">
            <a:extLst>
              <a:ext uri="{FF2B5EF4-FFF2-40B4-BE49-F238E27FC236}">
                <a16:creationId xmlns:a16="http://schemas.microsoft.com/office/drawing/2014/main" id="{9D6868A3-4239-B238-1429-D16B19952767}"/>
              </a:ext>
            </a:extLst>
          </p:cNvPr>
          <p:cNvSpPr txBox="1"/>
          <p:nvPr/>
        </p:nvSpPr>
        <p:spPr bwMode="auto">
          <a:xfrm>
            <a:off x="9833625" y="5530794"/>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24594" name="TextBox 24593">
            <a:extLst>
              <a:ext uri="{FF2B5EF4-FFF2-40B4-BE49-F238E27FC236}">
                <a16:creationId xmlns:a16="http://schemas.microsoft.com/office/drawing/2014/main" id="{4B397910-46D7-2D44-EEAE-BD6E2B55738D}"/>
              </a:ext>
            </a:extLst>
          </p:cNvPr>
          <p:cNvSpPr txBox="1"/>
          <p:nvPr/>
        </p:nvSpPr>
        <p:spPr bwMode="auto">
          <a:xfrm>
            <a:off x="10201572" y="5530794"/>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a:t>
            </a:r>
          </a:p>
        </p:txBody>
      </p:sp>
      <p:sp>
        <p:nvSpPr>
          <p:cNvPr id="24595" name="TextBox 24594">
            <a:extLst>
              <a:ext uri="{FF2B5EF4-FFF2-40B4-BE49-F238E27FC236}">
                <a16:creationId xmlns:a16="http://schemas.microsoft.com/office/drawing/2014/main" id="{6144B01E-73FB-BAFC-44A1-CC4BC0E9E298}"/>
              </a:ext>
            </a:extLst>
          </p:cNvPr>
          <p:cNvSpPr txBox="1"/>
          <p:nvPr/>
        </p:nvSpPr>
        <p:spPr bwMode="auto">
          <a:xfrm>
            <a:off x="10576804" y="5530794"/>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24596" name="TextBox 24595">
            <a:extLst>
              <a:ext uri="{FF2B5EF4-FFF2-40B4-BE49-F238E27FC236}">
                <a16:creationId xmlns:a16="http://schemas.microsoft.com/office/drawing/2014/main" id="{3C212F42-D667-33F8-98BA-52432DD961CD}"/>
              </a:ext>
            </a:extLst>
          </p:cNvPr>
          <p:cNvSpPr txBox="1"/>
          <p:nvPr/>
        </p:nvSpPr>
        <p:spPr bwMode="auto">
          <a:xfrm>
            <a:off x="10955679" y="5530794"/>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24597" name="TextBox 24596">
            <a:extLst>
              <a:ext uri="{FF2B5EF4-FFF2-40B4-BE49-F238E27FC236}">
                <a16:creationId xmlns:a16="http://schemas.microsoft.com/office/drawing/2014/main" id="{1B4A4786-8E1D-4A10-36C9-D49EE5A0FF8F}"/>
              </a:ext>
            </a:extLst>
          </p:cNvPr>
          <p:cNvSpPr txBox="1"/>
          <p:nvPr/>
        </p:nvSpPr>
        <p:spPr bwMode="auto">
          <a:xfrm>
            <a:off x="8492627" y="5687444"/>
            <a:ext cx="262440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1" dirty="0">
                <a:solidFill>
                  <a:schemeClr val="bg1"/>
                </a:solidFill>
                <a:latin typeface="Calibri" panose="020F0502020204030204" pitchFamily="34" charset="0"/>
              </a:rPr>
              <a:t>Mo</a:t>
            </a:r>
          </a:p>
        </p:txBody>
      </p:sp>
      <p:sp>
        <p:nvSpPr>
          <p:cNvPr id="24598" name="TextBox 24597">
            <a:extLst>
              <a:ext uri="{FF2B5EF4-FFF2-40B4-BE49-F238E27FC236}">
                <a16:creationId xmlns:a16="http://schemas.microsoft.com/office/drawing/2014/main" id="{EF2EBA4E-3E30-D270-85A1-A306B4AF39DC}"/>
              </a:ext>
            </a:extLst>
          </p:cNvPr>
          <p:cNvSpPr txBox="1"/>
          <p:nvPr/>
        </p:nvSpPr>
        <p:spPr bwMode="auto">
          <a:xfrm rot="16200000">
            <a:off x="7391425" y="4639567"/>
            <a:ext cx="13409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1" dirty="0">
                <a:solidFill>
                  <a:schemeClr val="bg1"/>
                </a:solidFill>
                <a:latin typeface="Calibri" panose="020F0502020204030204" pitchFamily="34" charset="0"/>
              </a:rPr>
              <a:t>PFS  (%)</a:t>
            </a:r>
          </a:p>
        </p:txBody>
      </p:sp>
      <p:cxnSp>
        <p:nvCxnSpPr>
          <p:cNvPr id="24599" name="Straight Connector 24598">
            <a:extLst>
              <a:ext uri="{FF2B5EF4-FFF2-40B4-BE49-F238E27FC236}">
                <a16:creationId xmlns:a16="http://schemas.microsoft.com/office/drawing/2014/main" id="{3E829A51-464C-ADCD-7802-1B1549744757}"/>
              </a:ext>
            </a:extLst>
          </p:cNvPr>
          <p:cNvCxnSpPr>
            <a:cxnSpLocks/>
          </p:cNvCxnSpPr>
          <p:nvPr/>
        </p:nvCxnSpPr>
        <p:spPr bwMode="auto">
          <a:xfrm flipV="1">
            <a:off x="9244510" y="4040033"/>
            <a:ext cx="0" cy="1421517"/>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24600" name="Straight Connector 24599">
            <a:extLst>
              <a:ext uri="{FF2B5EF4-FFF2-40B4-BE49-F238E27FC236}">
                <a16:creationId xmlns:a16="http://schemas.microsoft.com/office/drawing/2014/main" id="{419584B5-07D6-364F-1583-32763205069D}"/>
              </a:ext>
            </a:extLst>
          </p:cNvPr>
          <p:cNvCxnSpPr>
            <a:cxnSpLocks/>
          </p:cNvCxnSpPr>
          <p:nvPr/>
        </p:nvCxnSpPr>
        <p:spPr bwMode="auto">
          <a:xfrm flipV="1">
            <a:off x="9998966" y="4040033"/>
            <a:ext cx="0" cy="1421517"/>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sp>
        <p:nvSpPr>
          <p:cNvPr id="24601" name="TextBox 24600">
            <a:extLst>
              <a:ext uri="{FF2B5EF4-FFF2-40B4-BE49-F238E27FC236}">
                <a16:creationId xmlns:a16="http://schemas.microsoft.com/office/drawing/2014/main" id="{9E7EA830-4484-E6F6-F167-A01886E48852}"/>
              </a:ext>
            </a:extLst>
          </p:cNvPr>
          <p:cNvSpPr txBox="1"/>
          <p:nvPr/>
        </p:nvSpPr>
        <p:spPr bwMode="auto">
          <a:xfrm>
            <a:off x="8336342" y="6004526"/>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43</a:t>
            </a:r>
          </a:p>
        </p:txBody>
      </p:sp>
      <p:sp>
        <p:nvSpPr>
          <p:cNvPr id="24602" name="TextBox 24601">
            <a:extLst>
              <a:ext uri="{FF2B5EF4-FFF2-40B4-BE49-F238E27FC236}">
                <a16:creationId xmlns:a16="http://schemas.microsoft.com/office/drawing/2014/main" id="{ECEAE06C-C028-5432-3AC3-064ED5A51389}"/>
              </a:ext>
            </a:extLst>
          </p:cNvPr>
          <p:cNvSpPr txBox="1"/>
          <p:nvPr/>
        </p:nvSpPr>
        <p:spPr bwMode="auto">
          <a:xfrm>
            <a:off x="8704287" y="6004526"/>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37</a:t>
            </a:r>
          </a:p>
        </p:txBody>
      </p:sp>
      <p:sp>
        <p:nvSpPr>
          <p:cNvPr id="24603" name="TextBox 24602">
            <a:extLst>
              <a:ext uri="{FF2B5EF4-FFF2-40B4-BE49-F238E27FC236}">
                <a16:creationId xmlns:a16="http://schemas.microsoft.com/office/drawing/2014/main" id="{D6C77E24-3C64-F849-5162-F9D343044F9C}"/>
              </a:ext>
            </a:extLst>
          </p:cNvPr>
          <p:cNvSpPr txBox="1"/>
          <p:nvPr/>
        </p:nvSpPr>
        <p:spPr bwMode="auto">
          <a:xfrm>
            <a:off x="9083161" y="6004526"/>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24604" name="TextBox 24603">
            <a:extLst>
              <a:ext uri="{FF2B5EF4-FFF2-40B4-BE49-F238E27FC236}">
                <a16:creationId xmlns:a16="http://schemas.microsoft.com/office/drawing/2014/main" id="{7C544EE3-B097-315E-CF70-F25BD3337E49}"/>
              </a:ext>
            </a:extLst>
          </p:cNvPr>
          <p:cNvSpPr txBox="1"/>
          <p:nvPr/>
        </p:nvSpPr>
        <p:spPr bwMode="auto">
          <a:xfrm>
            <a:off x="9451107" y="6004526"/>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24605" name="TextBox 24604">
            <a:extLst>
              <a:ext uri="{FF2B5EF4-FFF2-40B4-BE49-F238E27FC236}">
                <a16:creationId xmlns:a16="http://schemas.microsoft.com/office/drawing/2014/main" id="{265D8F9F-54D7-D83F-EB18-B0098785EEC7}"/>
              </a:ext>
            </a:extLst>
          </p:cNvPr>
          <p:cNvSpPr txBox="1"/>
          <p:nvPr/>
        </p:nvSpPr>
        <p:spPr bwMode="auto">
          <a:xfrm>
            <a:off x="9833625" y="6004526"/>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24606" name="TextBox 24605">
            <a:extLst>
              <a:ext uri="{FF2B5EF4-FFF2-40B4-BE49-F238E27FC236}">
                <a16:creationId xmlns:a16="http://schemas.microsoft.com/office/drawing/2014/main" id="{7FDD7141-AE89-F2CF-DE57-6659CCD38565}"/>
              </a:ext>
            </a:extLst>
          </p:cNvPr>
          <p:cNvSpPr txBox="1"/>
          <p:nvPr/>
        </p:nvSpPr>
        <p:spPr bwMode="auto">
          <a:xfrm>
            <a:off x="10201572" y="6004526"/>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24607" name="TextBox 24606">
            <a:extLst>
              <a:ext uri="{FF2B5EF4-FFF2-40B4-BE49-F238E27FC236}">
                <a16:creationId xmlns:a16="http://schemas.microsoft.com/office/drawing/2014/main" id="{12F79119-22CF-4C71-38DF-A1A9E237C591}"/>
              </a:ext>
            </a:extLst>
          </p:cNvPr>
          <p:cNvSpPr txBox="1"/>
          <p:nvPr/>
        </p:nvSpPr>
        <p:spPr bwMode="auto">
          <a:xfrm>
            <a:off x="10576804" y="6004526"/>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24608" name="TextBox 24607">
            <a:extLst>
              <a:ext uri="{FF2B5EF4-FFF2-40B4-BE49-F238E27FC236}">
                <a16:creationId xmlns:a16="http://schemas.microsoft.com/office/drawing/2014/main" id="{A9392D58-C1FE-038C-BE41-C02B369D2D28}"/>
              </a:ext>
            </a:extLst>
          </p:cNvPr>
          <p:cNvSpPr txBox="1"/>
          <p:nvPr/>
        </p:nvSpPr>
        <p:spPr bwMode="auto">
          <a:xfrm>
            <a:off x="10955679" y="6004526"/>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24609" name="TextBox 24608">
            <a:extLst>
              <a:ext uri="{FF2B5EF4-FFF2-40B4-BE49-F238E27FC236}">
                <a16:creationId xmlns:a16="http://schemas.microsoft.com/office/drawing/2014/main" id="{EA942DA2-AE27-A59D-E66E-D1F58E0C5D07}"/>
              </a:ext>
            </a:extLst>
          </p:cNvPr>
          <p:cNvSpPr txBox="1"/>
          <p:nvPr/>
        </p:nvSpPr>
        <p:spPr bwMode="auto">
          <a:xfrm>
            <a:off x="8200468" y="5811386"/>
            <a:ext cx="127151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Patients at Risk, n</a:t>
            </a:r>
          </a:p>
        </p:txBody>
      </p:sp>
      <p:cxnSp>
        <p:nvCxnSpPr>
          <p:cNvPr id="24610" name="Straight Connector 24609">
            <a:extLst>
              <a:ext uri="{FF2B5EF4-FFF2-40B4-BE49-F238E27FC236}">
                <a16:creationId xmlns:a16="http://schemas.microsoft.com/office/drawing/2014/main" id="{FA3DB932-DA03-DC17-685E-695CEFD3462B}"/>
              </a:ext>
            </a:extLst>
          </p:cNvPr>
          <p:cNvCxnSpPr/>
          <p:nvPr/>
        </p:nvCxnSpPr>
        <p:spPr bwMode="auto">
          <a:xfrm>
            <a:off x="8242790" y="6101676"/>
            <a:ext cx="141713" cy="0"/>
          </a:xfrm>
          <a:prstGeom prst="line">
            <a:avLst/>
          </a:prstGeom>
          <a:noFill/>
          <a:ln w="28575" cap="flat" cmpd="sng" algn="ctr">
            <a:solidFill>
              <a:schemeClr val="accent4"/>
            </a:solidFill>
            <a:prstDash val="solid"/>
            <a:round/>
            <a:headEnd type="none" w="med" len="med"/>
            <a:tailEnd type="none" w="med" len="med"/>
          </a:ln>
          <a:effectLst/>
        </p:spPr>
      </p:cxnSp>
      <p:sp>
        <p:nvSpPr>
          <p:cNvPr id="24611" name="TextBox 24610">
            <a:extLst>
              <a:ext uri="{FF2B5EF4-FFF2-40B4-BE49-F238E27FC236}">
                <a16:creationId xmlns:a16="http://schemas.microsoft.com/office/drawing/2014/main" id="{909C1D7B-10FA-5F43-6E8C-61D92981B50A}"/>
              </a:ext>
            </a:extLst>
          </p:cNvPr>
          <p:cNvSpPr txBox="1"/>
          <p:nvPr/>
        </p:nvSpPr>
        <p:spPr bwMode="auto">
          <a:xfrm>
            <a:off x="9262613" y="4073141"/>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83%</a:t>
            </a:r>
          </a:p>
        </p:txBody>
      </p:sp>
      <p:sp>
        <p:nvSpPr>
          <p:cNvPr id="24612" name="TextBox 24611">
            <a:extLst>
              <a:ext uri="{FF2B5EF4-FFF2-40B4-BE49-F238E27FC236}">
                <a16:creationId xmlns:a16="http://schemas.microsoft.com/office/drawing/2014/main" id="{B68405CE-1040-752E-22FD-C0AEE01F641A}"/>
              </a:ext>
            </a:extLst>
          </p:cNvPr>
          <p:cNvSpPr txBox="1"/>
          <p:nvPr/>
        </p:nvSpPr>
        <p:spPr bwMode="auto">
          <a:xfrm>
            <a:off x="10016147" y="4073141"/>
            <a:ext cx="3299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24613" name="TextBox 24612">
            <a:extLst>
              <a:ext uri="{FF2B5EF4-FFF2-40B4-BE49-F238E27FC236}">
                <a16:creationId xmlns:a16="http://schemas.microsoft.com/office/drawing/2014/main" id="{6FAE3BEC-C384-E957-D4D3-C05C4C98A3CA}"/>
              </a:ext>
            </a:extLst>
          </p:cNvPr>
          <p:cNvSpPr txBox="1"/>
          <p:nvPr/>
        </p:nvSpPr>
        <p:spPr bwMode="auto">
          <a:xfrm>
            <a:off x="10201572" y="4727732"/>
            <a:ext cx="9781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nSpc>
                <a:spcPct val="100000"/>
              </a:lnSpc>
              <a:spcBef>
                <a:spcPct val="50000"/>
              </a:spcBef>
              <a:spcAft>
                <a:spcPct val="0"/>
              </a:spcAft>
              <a:buClrTx/>
              <a:buFontTx/>
              <a:buNone/>
              <a:tabLst>
                <a:tab pos="571500" algn="ctr"/>
              </a:tabLst>
            </a:pPr>
            <a:r>
              <a:rPr lang="en-US" sz="1200" b="0" dirty="0">
                <a:solidFill>
                  <a:schemeClr val="bg1"/>
                </a:solidFill>
                <a:latin typeface="Calibri" panose="020F0502020204030204" pitchFamily="34" charset="0"/>
              </a:rPr>
              <a:t>N	Events</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43	9</a:t>
            </a:r>
          </a:p>
        </p:txBody>
      </p:sp>
      <p:sp>
        <p:nvSpPr>
          <p:cNvPr id="24614" name="Freeform: Shape 24613">
            <a:extLst>
              <a:ext uri="{FF2B5EF4-FFF2-40B4-BE49-F238E27FC236}">
                <a16:creationId xmlns:a16="http://schemas.microsoft.com/office/drawing/2014/main" id="{74C411EB-6310-D206-5158-D570C03CBCBB}"/>
              </a:ext>
            </a:extLst>
          </p:cNvPr>
          <p:cNvSpPr/>
          <p:nvPr/>
        </p:nvSpPr>
        <p:spPr bwMode="auto">
          <a:xfrm>
            <a:off x="8506362" y="4077167"/>
            <a:ext cx="2062148" cy="480264"/>
          </a:xfrm>
          <a:custGeom>
            <a:avLst/>
            <a:gdLst>
              <a:gd name="connsiteX0" fmla="*/ 0 w 2062148"/>
              <a:gd name="connsiteY0" fmla="*/ 0 h 480264"/>
              <a:gd name="connsiteX1" fmla="*/ 187221 w 2062148"/>
              <a:gd name="connsiteY1" fmla="*/ 0 h 480264"/>
              <a:gd name="connsiteX2" fmla="*/ 184508 w 2062148"/>
              <a:gd name="connsiteY2" fmla="*/ 35274 h 480264"/>
              <a:gd name="connsiteX3" fmla="*/ 200788 w 2062148"/>
              <a:gd name="connsiteY3" fmla="*/ 35274 h 480264"/>
              <a:gd name="connsiteX4" fmla="*/ 200788 w 2062148"/>
              <a:gd name="connsiteY4" fmla="*/ 70547 h 480264"/>
              <a:gd name="connsiteX5" fmla="*/ 219782 w 2062148"/>
              <a:gd name="connsiteY5" fmla="*/ 70547 h 480264"/>
              <a:gd name="connsiteX6" fmla="*/ 219782 w 2062148"/>
              <a:gd name="connsiteY6" fmla="*/ 138381 h 480264"/>
              <a:gd name="connsiteX7" fmla="*/ 252342 w 2062148"/>
              <a:gd name="connsiteY7" fmla="*/ 138381 h 480264"/>
              <a:gd name="connsiteX8" fmla="*/ 252342 w 2062148"/>
              <a:gd name="connsiteY8" fmla="*/ 168228 h 480264"/>
              <a:gd name="connsiteX9" fmla="*/ 455843 w 2062148"/>
              <a:gd name="connsiteY9" fmla="*/ 168228 h 480264"/>
              <a:gd name="connsiteX10" fmla="*/ 455843 w 2062148"/>
              <a:gd name="connsiteY10" fmla="*/ 233349 h 480264"/>
              <a:gd name="connsiteX11" fmla="*/ 1050068 w 2062148"/>
              <a:gd name="connsiteY11" fmla="*/ 233349 h 480264"/>
              <a:gd name="connsiteX12" fmla="*/ 1058208 w 2062148"/>
              <a:gd name="connsiteY12" fmla="*/ 293042 h 480264"/>
              <a:gd name="connsiteX13" fmla="*/ 1703986 w 2062148"/>
              <a:gd name="connsiteY13" fmla="*/ 293042 h 480264"/>
              <a:gd name="connsiteX14" fmla="*/ 1703986 w 2062148"/>
              <a:gd name="connsiteY14" fmla="*/ 480264 h 480264"/>
              <a:gd name="connsiteX15" fmla="*/ 2062148 w 2062148"/>
              <a:gd name="connsiteY15" fmla="*/ 480264 h 480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62148" h="480264">
                <a:moveTo>
                  <a:pt x="0" y="0"/>
                </a:moveTo>
                <a:lnTo>
                  <a:pt x="187221" y="0"/>
                </a:lnTo>
                <a:lnTo>
                  <a:pt x="184508" y="35274"/>
                </a:lnTo>
                <a:lnTo>
                  <a:pt x="200788" y="35274"/>
                </a:lnTo>
                <a:lnTo>
                  <a:pt x="200788" y="70547"/>
                </a:lnTo>
                <a:lnTo>
                  <a:pt x="219782" y="70547"/>
                </a:lnTo>
                <a:lnTo>
                  <a:pt x="219782" y="138381"/>
                </a:lnTo>
                <a:lnTo>
                  <a:pt x="252342" y="138381"/>
                </a:lnTo>
                <a:lnTo>
                  <a:pt x="252342" y="168228"/>
                </a:lnTo>
                <a:lnTo>
                  <a:pt x="455843" y="168228"/>
                </a:lnTo>
                <a:lnTo>
                  <a:pt x="455843" y="233349"/>
                </a:lnTo>
                <a:lnTo>
                  <a:pt x="1050068" y="233349"/>
                </a:lnTo>
                <a:lnTo>
                  <a:pt x="1058208" y="293042"/>
                </a:lnTo>
                <a:lnTo>
                  <a:pt x="1703986" y="293042"/>
                </a:lnTo>
                <a:lnTo>
                  <a:pt x="1703986" y="480264"/>
                </a:lnTo>
                <a:lnTo>
                  <a:pt x="2062148" y="480264"/>
                </a:lnTo>
              </a:path>
            </a:pathLst>
          </a:custGeom>
          <a:noFill/>
          <a:ln w="28575">
            <a:solidFill>
              <a:schemeClr val="accent4"/>
            </a:solidFill>
            <a:miter lim="800000"/>
            <a:headEnd/>
            <a:tailEnd/>
          </a:ln>
        </p:spPr>
        <p:txBody>
          <a:bodyPr rtlCol="0" anchor="ctr"/>
          <a:lstStyle/>
          <a:p>
            <a:pPr algn="ctr"/>
            <a:endParaRPr lang="en-US" dirty="0"/>
          </a:p>
        </p:txBody>
      </p:sp>
      <p:grpSp>
        <p:nvGrpSpPr>
          <p:cNvPr id="24615" name="Group 24614">
            <a:extLst>
              <a:ext uri="{FF2B5EF4-FFF2-40B4-BE49-F238E27FC236}">
                <a16:creationId xmlns:a16="http://schemas.microsoft.com/office/drawing/2014/main" id="{221ED9F4-A92F-A9B6-D676-BAB83E1C2167}"/>
              </a:ext>
            </a:extLst>
          </p:cNvPr>
          <p:cNvGrpSpPr/>
          <p:nvPr/>
        </p:nvGrpSpPr>
        <p:grpSpPr>
          <a:xfrm>
            <a:off x="9171150" y="4270274"/>
            <a:ext cx="1395414" cy="323938"/>
            <a:chOff x="9171150" y="4270274"/>
            <a:chExt cx="1395414" cy="323938"/>
          </a:xfrm>
        </p:grpSpPr>
        <p:cxnSp>
          <p:nvCxnSpPr>
            <p:cNvPr id="24616" name="Straight Connector 24615">
              <a:extLst>
                <a:ext uri="{FF2B5EF4-FFF2-40B4-BE49-F238E27FC236}">
                  <a16:creationId xmlns:a16="http://schemas.microsoft.com/office/drawing/2014/main" id="{681B4D2F-5A95-4FAF-5D48-ECA614A5FC69}"/>
                </a:ext>
              </a:extLst>
            </p:cNvPr>
            <p:cNvCxnSpPr>
              <a:cxnSpLocks/>
            </p:cNvCxnSpPr>
            <p:nvPr/>
          </p:nvCxnSpPr>
          <p:spPr bwMode="auto">
            <a:xfrm>
              <a:off x="9171150" y="4270274"/>
              <a:ext cx="0" cy="76287"/>
            </a:xfrm>
            <a:prstGeom prst="line">
              <a:avLst/>
            </a:prstGeom>
            <a:noFill/>
            <a:ln w="19050" cap="flat" cmpd="sng" algn="ctr">
              <a:solidFill>
                <a:schemeClr val="accent4"/>
              </a:solidFill>
              <a:prstDash val="solid"/>
              <a:round/>
              <a:headEnd type="none" w="med" len="med"/>
              <a:tailEnd type="none" w="med" len="med"/>
            </a:ln>
            <a:effectLst/>
          </p:spPr>
        </p:cxnSp>
        <p:cxnSp>
          <p:nvCxnSpPr>
            <p:cNvPr id="24617" name="Straight Connector 24616">
              <a:extLst>
                <a:ext uri="{FF2B5EF4-FFF2-40B4-BE49-F238E27FC236}">
                  <a16:creationId xmlns:a16="http://schemas.microsoft.com/office/drawing/2014/main" id="{4ADD87B0-E290-357A-5965-C78E0BE0E793}"/>
                </a:ext>
              </a:extLst>
            </p:cNvPr>
            <p:cNvCxnSpPr>
              <a:cxnSpLocks/>
            </p:cNvCxnSpPr>
            <p:nvPr/>
          </p:nvCxnSpPr>
          <p:spPr bwMode="auto">
            <a:xfrm>
              <a:off x="9225919" y="4270274"/>
              <a:ext cx="0" cy="76287"/>
            </a:xfrm>
            <a:prstGeom prst="line">
              <a:avLst/>
            </a:prstGeom>
            <a:noFill/>
            <a:ln w="19050" cap="flat" cmpd="sng" algn="ctr">
              <a:solidFill>
                <a:schemeClr val="accent4"/>
              </a:solidFill>
              <a:prstDash val="solid"/>
              <a:round/>
              <a:headEnd type="none" w="med" len="med"/>
              <a:tailEnd type="none" w="med" len="med"/>
            </a:ln>
            <a:effectLst/>
          </p:spPr>
        </p:cxnSp>
        <p:cxnSp>
          <p:nvCxnSpPr>
            <p:cNvPr id="24618" name="Straight Connector 24617">
              <a:extLst>
                <a:ext uri="{FF2B5EF4-FFF2-40B4-BE49-F238E27FC236}">
                  <a16:creationId xmlns:a16="http://schemas.microsoft.com/office/drawing/2014/main" id="{0CE73071-458C-E966-3D27-B16E9BEAA683}"/>
                </a:ext>
              </a:extLst>
            </p:cNvPr>
            <p:cNvCxnSpPr>
              <a:cxnSpLocks/>
            </p:cNvCxnSpPr>
            <p:nvPr/>
          </p:nvCxnSpPr>
          <p:spPr bwMode="auto">
            <a:xfrm>
              <a:off x="9380700" y="4270274"/>
              <a:ext cx="0" cy="76287"/>
            </a:xfrm>
            <a:prstGeom prst="line">
              <a:avLst/>
            </a:prstGeom>
            <a:noFill/>
            <a:ln w="19050" cap="flat" cmpd="sng" algn="ctr">
              <a:solidFill>
                <a:schemeClr val="accent4"/>
              </a:solidFill>
              <a:prstDash val="solid"/>
              <a:round/>
              <a:headEnd type="none" w="med" len="med"/>
              <a:tailEnd type="none" w="med" len="med"/>
            </a:ln>
            <a:effectLst/>
          </p:spPr>
        </p:cxnSp>
        <p:cxnSp>
          <p:nvCxnSpPr>
            <p:cNvPr id="24619" name="Straight Connector 24618">
              <a:extLst>
                <a:ext uri="{FF2B5EF4-FFF2-40B4-BE49-F238E27FC236}">
                  <a16:creationId xmlns:a16="http://schemas.microsoft.com/office/drawing/2014/main" id="{9381BBFA-D3E6-7624-6298-1BD8328612F9}"/>
                </a:ext>
              </a:extLst>
            </p:cNvPr>
            <p:cNvCxnSpPr>
              <a:cxnSpLocks/>
            </p:cNvCxnSpPr>
            <p:nvPr/>
          </p:nvCxnSpPr>
          <p:spPr bwMode="auto">
            <a:xfrm>
              <a:off x="9394988" y="4270274"/>
              <a:ext cx="0" cy="76287"/>
            </a:xfrm>
            <a:prstGeom prst="line">
              <a:avLst/>
            </a:prstGeom>
            <a:noFill/>
            <a:ln w="19050" cap="flat" cmpd="sng" algn="ctr">
              <a:solidFill>
                <a:schemeClr val="accent4"/>
              </a:solidFill>
              <a:prstDash val="solid"/>
              <a:round/>
              <a:headEnd type="none" w="med" len="med"/>
              <a:tailEnd type="none" w="med" len="med"/>
            </a:ln>
            <a:effectLst/>
          </p:spPr>
        </p:cxnSp>
        <p:cxnSp>
          <p:nvCxnSpPr>
            <p:cNvPr id="24620" name="Straight Connector 24619">
              <a:extLst>
                <a:ext uri="{FF2B5EF4-FFF2-40B4-BE49-F238E27FC236}">
                  <a16:creationId xmlns:a16="http://schemas.microsoft.com/office/drawing/2014/main" id="{AC20D44F-9101-8C55-52C5-8DD4C1D8CA1B}"/>
                </a:ext>
              </a:extLst>
            </p:cNvPr>
            <p:cNvCxnSpPr>
              <a:cxnSpLocks/>
            </p:cNvCxnSpPr>
            <p:nvPr/>
          </p:nvCxnSpPr>
          <p:spPr bwMode="auto">
            <a:xfrm>
              <a:off x="9428325" y="4270274"/>
              <a:ext cx="0" cy="76287"/>
            </a:xfrm>
            <a:prstGeom prst="line">
              <a:avLst/>
            </a:prstGeom>
            <a:noFill/>
            <a:ln w="19050" cap="flat" cmpd="sng" algn="ctr">
              <a:solidFill>
                <a:schemeClr val="accent4"/>
              </a:solidFill>
              <a:prstDash val="solid"/>
              <a:round/>
              <a:headEnd type="none" w="med" len="med"/>
              <a:tailEnd type="none" w="med" len="med"/>
            </a:ln>
            <a:effectLst/>
          </p:spPr>
        </p:cxnSp>
        <p:cxnSp>
          <p:nvCxnSpPr>
            <p:cNvPr id="24621" name="Straight Connector 24620">
              <a:extLst>
                <a:ext uri="{FF2B5EF4-FFF2-40B4-BE49-F238E27FC236}">
                  <a16:creationId xmlns:a16="http://schemas.microsoft.com/office/drawing/2014/main" id="{0FF7CD89-933B-85CD-6C3C-8EB6800DF202}"/>
                </a:ext>
              </a:extLst>
            </p:cNvPr>
            <p:cNvCxnSpPr>
              <a:cxnSpLocks/>
            </p:cNvCxnSpPr>
            <p:nvPr/>
          </p:nvCxnSpPr>
          <p:spPr bwMode="auto">
            <a:xfrm>
              <a:off x="9509288" y="4270274"/>
              <a:ext cx="0" cy="76287"/>
            </a:xfrm>
            <a:prstGeom prst="line">
              <a:avLst/>
            </a:prstGeom>
            <a:noFill/>
            <a:ln w="19050" cap="flat" cmpd="sng" algn="ctr">
              <a:solidFill>
                <a:schemeClr val="accent4"/>
              </a:solidFill>
              <a:prstDash val="solid"/>
              <a:round/>
              <a:headEnd type="none" w="med" len="med"/>
              <a:tailEnd type="none" w="med" len="med"/>
            </a:ln>
            <a:effectLst/>
          </p:spPr>
        </p:cxnSp>
        <p:cxnSp>
          <p:nvCxnSpPr>
            <p:cNvPr id="24622" name="Straight Connector 24621">
              <a:extLst>
                <a:ext uri="{FF2B5EF4-FFF2-40B4-BE49-F238E27FC236}">
                  <a16:creationId xmlns:a16="http://schemas.microsoft.com/office/drawing/2014/main" id="{356B1FEC-3387-CE33-48BA-354CEAA3E61C}"/>
                </a:ext>
              </a:extLst>
            </p:cNvPr>
            <p:cNvCxnSpPr>
              <a:cxnSpLocks/>
            </p:cNvCxnSpPr>
            <p:nvPr/>
          </p:nvCxnSpPr>
          <p:spPr bwMode="auto">
            <a:xfrm>
              <a:off x="9521194" y="4270274"/>
              <a:ext cx="0" cy="76287"/>
            </a:xfrm>
            <a:prstGeom prst="line">
              <a:avLst/>
            </a:prstGeom>
            <a:noFill/>
            <a:ln w="19050" cap="flat" cmpd="sng" algn="ctr">
              <a:solidFill>
                <a:schemeClr val="accent4"/>
              </a:solidFill>
              <a:prstDash val="solid"/>
              <a:round/>
              <a:headEnd type="none" w="med" len="med"/>
              <a:tailEnd type="none" w="med" len="med"/>
            </a:ln>
            <a:effectLst/>
          </p:spPr>
        </p:cxnSp>
        <p:cxnSp>
          <p:nvCxnSpPr>
            <p:cNvPr id="24623" name="Straight Connector 24622">
              <a:extLst>
                <a:ext uri="{FF2B5EF4-FFF2-40B4-BE49-F238E27FC236}">
                  <a16:creationId xmlns:a16="http://schemas.microsoft.com/office/drawing/2014/main" id="{D8D7FCC2-C408-F02F-1DD4-71EF0821E23D}"/>
                </a:ext>
              </a:extLst>
            </p:cNvPr>
            <p:cNvCxnSpPr>
              <a:cxnSpLocks/>
            </p:cNvCxnSpPr>
            <p:nvPr/>
          </p:nvCxnSpPr>
          <p:spPr bwMode="auto">
            <a:xfrm>
              <a:off x="9530719" y="4270274"/>
              <a:ext cx="0" cy="76287"/>
            </a:xfrm>
            <a:prstGeom prst="line">
              <a:avLst/>
            </a:prstGeom>
            <a:noFill/>
            <a:ln w="19050" cap="flat" cmpd="sng" algn="ctr">
              <a:solidFill>
                <a:schemeClr val="accent4"/>
              </a:solidFill>
              <a:prstDash val="solid"/>
              <a:round/>
              <a:headEnd type="none" w="med" len="med"/>
              <a:tailEnd type="none" w="med" len="med"/>
            </a:ln>
            <a:effectLst/>
          </p:spPr>
        </p:cxnSp>
        <p:cxnSp>
          <p:nvCxnSpPr>
            <p:cNvPr id="24624" name="Straight Connector 24623">
              <a:extLst>
                <a:ext uri="{FF2B5EF4-FFF2-40B4-BE49-F238E27FC236}">
                  <a16:creationId xmlns:a16="http://schemas.microsoft.com/office/drawing/2014/main" id="{F8007595-345A-975B-93AC-B2553FA93F23}"/>
                </a:ext>
              </a:extLst>
            </p:cNvPr>
            <p:cNvCxnSpPr>
              <a:cxnSpLocks/>
            </p:cNvCxnSpPr>
            <p:nvPr/>
          </p:nvCxnSpPr>
          <p:spPr bwMode="auto">
            <a:xfrm>
              <a:off x="9645019" y="4332187"/>
              <a:ext cx="0" cy="76287"/>
            </a:xfrm>
            <a:prstGeom prst="line">
              <a:avLst/>
            </a:prstGeom>
            <a:noFill/>
            <a:ln w="19050" cap="flat" cmpd="sng" algn="ctr">
              <a:solidFill>
                <a:schemeClr val="accent4"/>
              </a:solidFill>
              <a:prstDash val="solid"/>
              <a:round/>
              <a:headEnd type="none" w="med" len="med"/>
              <a:tailEnd type="none" w="med" len="med"/>
            </a:ln>
            <a:effectLst/>
          </p:spPr>
        </p:cxnSp>
        <p:cxnSp>
          <p:nvCxnSpPr>
            <p:cNvPr id="24625" name="Straight Connector 24624">
              <a:extLst>
                <a:ext uri="{FF2B5EF4-FFF2-40B4-BE49-F238E27FC236}">
                  <a16:creationId xmlns:a16="http://schemas.microsoft.com/office/drawing/2014/main" id="{7A1E5FCC-72C9-EC10-1AC4-408B59E37193}"/>
                </a:ext>
              </a:extLst>
            </p:cNvPr>
            <p:cNvCxnSpPr>
              <a:cxnSpLocks/>
            </p:cNvCxnSpPr>
            <p:nvPr/>
          </p:nvCxnSpPr>
          <p:spPr bwMode="auto">
            <a:xfrm>
              <a:off x="9683119" y="4332187"/>
              <a:ext cx="0" cy="76287"/>
            </a:xfrm>
            <a:prstGeom prst="line">
              <a:avLst/>
            </a:prstGeom>
            <a:noFill/>
            <a:ln w="19050" cap="flat" cmpd="sng" algn="ctr">
              <a:solidFill>
                <a:schemeClr val="accent4"/>
              </a:solidFill>
              <a:prstDash val="solid"/>
              <a:round/>
              <a:headEnd type="none" w="med" len="med"/>
              <a:tailEnd type="none" w="med" len="med"/>
            </a:ln>
            <a:effectLst/>
          </p:spPr>
        </p:cxnSp>
        <p:cxnSp>
          <p:nvCxnSpPr>
            <p:cNvPr id="24626" name="Straight Connector 24625">
              <a:extLst>
                <a:ext uri="{FF2B5EF4-FFF2-40B4-BE49-F238E27FC236}">
                  <a16:creationId xmlns:a16="http://schemas.microsoft.com/office/drawing/2014/main" id="{57897617-A51D-70B2-79A0-003FC85272C6}"/>
                </a:ext>
              </a:extLst>
            </p:cNvPr>
            <p:cNvCxnSpPr>
              <a:cxnSpLocks/>
            </p:cNvCxnSpPr>
            <p:nvPr/>
          </p:nvCxnSpPr>
          <p:spPr bwMode="auto">
            <a:xfrm>
              <a:off x="9747413" y="4332187"/>
              <a:ext cx="0" cy="76287"/>
            </a:xfrm>
            <a:prstGeom prst="line">
              <a:avLst/>
            </a:prstGeom>
            <a:noFill/>
            <a:ln w="19050" cap="flat" cmpd="sng" algn="ctr">
              <a:solidFill>
                <a:schemeClr val="accent4"/>
              </a:solidFill>
              <a:prstDash val="solid"/>
              <a:round/>
              <a:headEnd type="none" w="med" len="med"/>
              <a:tailEnd type="none" w="med" len="med"/>
            </a:ln>
            <a:effectLst/>
          </p:spPr>
        </p:cxnSp>
        <p:cxnSp>
          <p:nvCxnSpPr>
            <p:cNvPr id="24627" name="Straight Connector 24626">
              <a:extLst>
                <a:ext uri="{FF2B5EF4-FFF2-40B4-BE49-F238E27FC236}">
                  <a16:creationId xmlns:a16="http://schemas.microsoft.com/office/drawing/2014/main" id="{DF6819C2-4E06-73CC-E4F5-2D3070F88B91}"/>
                </a:ext>
              </a:extLst>
            </p:cNvPr>
            <p:cNvCxnSpPr>
              <a:cxnSpLocks/>
            </p:cNvCxnSpPr>
            <p:nvPr/>
          </p:nvCxnSpPr>
          <p:spPr bwMode="auto">
            <a:xfrm>
              <a:off x="9756938" y="4332187"/>
              <a:ext cx="0" cy="76287"/>
            </a:xfrm>
            <a:prstGeom prst="line">
              <a:avLst/>
            </a:prstGeom>
            <a:noFill/>
            <a:ln w="19050" cap="flat" cmpd="sng" algn="ctr">
              <a:solidFill>
                <a:schemeClr val="accent4"/>
              </a:solidFill>
              <a:prstDash val="solid"/>
              <a:round/>
              <a:headEnd type="none" w="med" len="med"/>
              <a:tailEnd type="none" w="med" len="med"/>
            </a:ln>
            <a:effectLst/>
          </p:spPr>
        </p:cxnSp>
        <p:cxnSp>
          <p:nvCxnSpPr>
            <p:cNvPr id="24628" name="Straight Connector 24627">
              <a:extLst>
                <a:ext uri="{FF2B5EF4-FFF2-40B4-BE49-F238E27FC236}">
                  <a16:creationId xmlns:a16="http://schemas.microsoft.com/office/drawing/2014/main" id="{8C5240CA-19B8-3564-1B95-8F788763A14C}"/>
                </a:ext>
              </a:extLst>
            </p:cNvPr>
            <p:cNvCxnSpPr>
              <a:cxnSpLocks/>
            </p:cNvCxnSpPr>
            <p:nvPr/>
          </p:nvCxnSpPr>
          <p:spPr bwMode="auto">
            <a:xfrm>
              <a:off x="9804563" y="4332187"/>
              <a:ext cx="0" cy="76287"/>
            </a:xfrm>
            <a:prstGeom prst="line">
              <a:avLst/>
            </a:prstGeom>
            <a:noFill/>
            <a:ln w="19050" cap="flat" cmpd="sng" algn="ctr">
              <a:solidFill>
                <a:schemeClr val="accent4"/>
              </a:solidFill>
              <a:prstDash val="solid"/>
              <a:round/>
              <a:headEnd type="none" w="med" len="med"/>
              <a:tailEnd type="none" w="med" len="med"/>
            </a:ln>
            <a:effectLst/>
          </p:spPr>
        </p:cxnSp>
        <p:cxnSp>
          <p:nvCxnSpPr>
            <p:cNvPr id="24629" name="Straight Connector 24628">
              <a:extLst>
                <a:ext uri="{FF2B5EF4-FFF2-40B4-BE49-F238E27FC236}">
                  <a16:creationId xmlns:a16="http://schemas.microsoft.com/office/drawing/2014/main" id="{4FB26FD5-D903-FDC8-4C17-19582FA880E2}"/>
                </a:ext>
              </a:extLst>
            </p:cNvPr>
            <p:cNvCxnSpPr>
              <a:cxnSpLocks/>
            </p:cNvCxnSpPr>
            <p:nvPr/>
          </p:nvCxnSpPr>
          <p:spPr bwMode="auto">
            <a:xfrm>
              <a:off x="9833138" y="4332187"/>
              <a:ext cx="0" cy="76287"/>
            </a:xfrm>
            <a:prstGeom prst="line">
              <a:avLst/>
            </a:prstGeom>
            <a:noFill/>
            <a:ln w="19050" cap="flat" cmpd="sng" algn="ctr">
              <a:solidFill>
                <a:schemeClr val="accent4"/>
              </a:solidFill>
              <a:prstDash val="solid"/>
              <a:round/>
              <a:headEnd type="none" w="med" len="med"/>
              <a:tailEnd type="none" w="med" len="med"/>
            </a:ln>
            <a:effectLst/>
          </p:spPr>
        </p:cxnSp>
        <p:cxnSp>
          <p:nvCxnSpPr>
            <p:cNvPr id="24630" name="Straight Connector 24629">
              <a:extLst>
                <a:ext uri="{FF2B5EF4-FFF2-40B4-BE49-F238E27FC236}">
                  <a16:creationId xmlns:a16="http://schemas.microsoft.com/office/drawing/2014/main" id="{323EE0E9-921E-D773-184F-988272520AE3}"/>
                </a:ext>
              </a:extLst>
            </p:cNvPr>
            <p:cNvCxnSpPr>
              <a:cxnSpLocks/>
            </p:cNvCxnSpPr>
            <p:nvPr/>
          </p:nvCxnSpPr>
          <p:spPr bwMode="auto">
            <a:xfrm>
              <a:off x="9854569" y="4332187"/>
              <a:ext cx="0" cy="76287"/>
            </a:xfrm>
            <a:prstGeom prst="line">
              <a:avLst/>
            </a:prstGeom>
            <a:noFill/>
            <a:ln w="19050" cap="flat" cmpd="sng" algn="ctr">
              <a:solidFill>
                <a:schemeClr val="accent4"/>
              </a:solidFill>
              <a:prstDash val="solid"/>
              <a:round/>
              <a:headEnd type="none" w="med" len="med"/>
              <a:tailEnd type="none" w="med" len="med"/>
            </a:ln>
            <a:effectLst/>
          </p:spPr>
        </p:cxnSp>
        <p:cxnSp>
          <p:nvCxnSpPr>
            <p:cNvPr id="24631" name="Straight Connector 24630">
              <a:extLst>
                <a:ext uri="{FF2B5EF4-FFF2-40B4-BE49-F238E27FC236}">
                  <a16:creationId xmlns:a16="http://schemas.microsoft.com/office/drawing/2014/main" id="{F3ECB9B5-557F-1877-F6E2-EF8E2356451F}"/>
                </a:ext>
              </a:extLst>
            </p:cNvPr>
            <p:cNvCxnSpPr>
              <a:cxnSpLocks/>
            </p:cNvCxnSpPr>
            <p:nvPr/>
          </p:nvCxnSpPr>
          <p:spPr bwMode="auto">
            <a:xfrm>
              <a:off x="9868857" y="4332187"/>
              <a:ext cx="0" cy="76287"/>
            </a:xfrm>
            <a:prstGeom prst="line">
              <a:avLst/>
            </a:prstGeom>
            <a:noFill/>
            <a:ln w="19050" cap="flat" cmpd="sng" algn="ctr">
              <a:solidFill>
                <a:schemeClr val="accent4"/>
              </a:solidFill>
              <a:prstDash val="solid"/>
              <a:round/>
              <a:headEnd type="none" w="med" len="med"/>
              <a:tailEnd type="none" w="med" len="med"/>
            </a:ln>
            <a:effectLst/>
          </p:spPr>
        </p:cxnSp>
        <p:cxnSp>
          <p:nvCxnSpPr>
            <p:cNvPr id="24632" name="Straight Connector 24631">
              <a:extLst>
                <a:ext uri="{FF2B5EF4-FFF2-40B4-BE49-F238E27FC236}">
                  <a16:creationId xmlns:a16="http://schemas.microsoft.com/office/drawing/2014/main" id="{C224598E-F6AF-21A3-BC9C-C77C42CC64D7}"/>
                </a:ext>
              </a:extLst>
            </p:cNvPr>
            <p:cNvCxnSpPr>
              <a:cxnSpLocks/>
            </p:cNvCxnSpPr>
            <p:nvPr/>
          </p:nvCxnSpPr>
          <p:spPr bwMode="auto">
            <a:xfrm>
              <a:off x="9885526" y="4332187"/>
              <a:ext cx="0" cy="76287"/>
            </a:xfrm>
            <a:prstGeom prst="line">
              <a:avLst/>
            </a:prstGeom>
            <a:noFill/>
            <a:ln w="19050" cap="flat" cmpd="sng" algn="ctr">
              <a:solidFill>
                <a:schemeClr val="accent4"/>
              </a:solidFill>
              <a:prstDash val="solid"/>
              <a:round/>
              <a:headEnd type="none" w="med" len="med"/>
              <a:tailEnd type="none" w="med" len="med"/>
            </a:ln>
            <a:effectLst/>
          </p:spPr>
        </p:cxnSp>
        <p:cxnSp>
          <p:nvCxnSpPr>
            <p:cNvPr id="24633" name="Straight Connector 24632">
              <a:extLst>
                <a:ext uri="{FF2B5EF4-FFF2-40B4-BE49-F238E27FC236}">
                  <a16:creationId xmlns:a16="http://schemas.microsoft.com/office/drawing/2014/main" id="{2408693C-943E-AB9F-DBC1-5FD95A34018F}"/>
                </a:ext>
              </a:extLst>
            </p:cNvPr>
            <p:cNvCxnSpPr>
              <a:cxnSpLocks/>
            </p:cNvCxnSpPr>
            <p:nvPr/>
          </p:nvCxnSpPr>
          <p:spPr bwMode="auto">
            <a:xfrm>
              <a:off x="10133176" y="4332187"/>
              <a:ext cx="0" cy="76287"/>
            </a:xfrm>
            <a:prstGeom prst="line">
              <a:avLst/>
            </a:prstGeom>
            <a:noFill/>
            <a:ln w="19050" cap="flat" cmpd="sng" algn="ctr">
              <a:solidFill>
                <a:schemeClr val="accent4"/>
              </a:solidFill>
              <a:prstDash val="solid"/>
              <a:round/>
              <a:headEnd type="none" w="med" len="med"/>
              <a:tailEnd type="none" w="med" len="med"/>
            </a:ln>
            <a:effectLst/>
          </p:spPr>
        </p:cxnSp>
        <p:cxnSp>
          <p:nvCxnSpPr>
            <p:cNvPr id="24634" name="Straight Connector 24633">
              <a:extLst>
                <a:ext uri="{FF2B5EF4-FFF2-40B4-BE49-F238E27FC236}">
                  <a16:creationId xmlns:a16="http://schemas.microsoft.com/office/drawing/2014/main" id="{8E40D034-D4FF-2E1E-11EC-75F4DEBFF623}"/>
                </a:ext>
              </a:extLst>
            </p:cNvPr>
            <p:cNvCxnSpPr>
              <a:cxnSpLocks/>
            </p:cNvCxnSpPr>
            <p:nvPr/>
          </p:nvCxnSpPr>
          <p:spPr bwMode="auto">
            <a:xfrm>
              <a:off x="10187945" y="4332187"/>
              <a:ext cx="0" cy="76287"/>
            </a:xfrm>
            <a:prstGeom prst="line">
              <a:avLst/>
            </a:prstGeom>
            <a:noFill/>
            <a:ln w="19050" cap="flat" cmpd="sng" algn="ctr">
              <a:solidFill>
                <a:schemeClr val="accent4"/>
              </a:solidFill>
              <a:prstDash val="solid"/>
              <a:round/>
              <a:headEnd type="none" w="med" len="med"/>
              <a:tailEnd type="none" w="med" len="med"/>
            </a:ln>
            <a:effectLst/>
          </p:spPr>
        </p:cxnSp>
        <p:cxnSp>
          <p:nvCxnSpPr>
            <p:cNvPr id="24635" name="Straight Connector 24634">
              <a:extLst>
                <a:ext uri="{FF2B5EF4-FFF2-40B4-BE49-F238E27FC236}">
                  <a16:creationId xmlns:a16="http://schemas.microsoft.com/office/drawing/2014/main" id="{F8DCC63E-F6EB-2BCA-18E4-3C9109656484}"/>
                </a:ext>
              </a:extLst>
            </p:cNvPr>
            <p:cNvCxnSpPr>
              <a:cxnSpLocks/>
            </p:cNvCxnSpPr>
            <p:nvPr/>
          </p:nvCxnSpPr>
          <p:spPr bwMode="auto">
            <a:xfrm>
              <a:off x="10204613" y="4332187"/>
              <a:ext cx="0" cy="76287"/>
            </a:xfrm>
            <a:prstGeom prst="line">
              <a:avLst/>
            </a:prstGeom>
            <a:noFill/>
            <a:ln w="19050" cap="flat" cmpd="sng" algn="ctr">
              <a:solidFill>
                <a:schemeClr val="accent4"/>
              </a:solidFill>
              <a:prstDash val="solid"/>
              <a:round/>
              <a:headEnd type="none" w="med" len="med"/>
              <a:tailEnd type="none" w="med" len="med"/>
            </a:ln>
            <a:effectLst/>
          </p:spPr>
        </p:cxnSp>
        <p:cxnSp>
          <p:nvCxnSpPr>
            <p:cNvPr id="24636" name="Straight Connector 24635">
              <a:extLst>
                <a:ext uri="{FF2B5EF4-FFF2-40B4-BE49-F238E27FC236}">
                  <a16:creationId xmlns:a16="http://schemas.microsoft.com/office/drawing/2014/main" id="{A2BC9F11-6C0C-F3E9-CE06-5C5550F4E011}"/>
                </a:ext>
              </a:extLst>
            </p:cNvPr>
            <p:cNvCxnSpPr>
              <a:cxnSpLocks/>
            </p:cNvCxnSpPr>
            <p:nvPr/>
          </p:nvCxnSpPr>
          <p:spPr bwMode="auto">
            <a:xfrm>
              <a:off x="10507032" y="4517925"/>
              <a:ext cx="0" cy="76287"/>
            </a:xfrm>
            <a:prstGeom prst="line">
              <a:avLst/>
            </a:prstGeom>
            <a:noFill/>
            <a:ln w="19050" cap="flat" cmpd="sng" algn="ctr">
              <a:solidFill>
                <a:schemeClr val="accent4"/>
              </a:solidFill>
              <a:prstDash val="solid"/>
              <a:round/>
              <a:headEnd type="none" w="med" len="med"/>
              <a:tailEnd type="none" w="med" len="med"/>
            </a:ln>
            <a:effectLst/>
          </p:spPr>
        </p:cxnSp>
        <p:cxnSp>
          <p:nvCxnSpPr>
            <p:cNvPr id="24637" name="Straight Connector 24636">
              <a:extLst>
                <a:ext uri="{FF2B5EF4-FFF2-40B4-BE49-F238E27FC236}">
                  <a16:creationId xmlns:a16="http://schemas.microsoft.com/office/drawing/2014/main" id="{7EBCE55D-849C-21BC-6E25-BD8854C0A2BA}"/>
                </a:ext>
              </a:extLst>
            </p:cNvPr>
            <p:cNvCxnSpPr>
              <a:cxnSpLocks/>
            </p:cNvCxnSpPr>
            <p:nvPr/>
          </p:nvCxnSpPr>
          <p:spPr bwMode="auto">
            <a:xfrm>
              <a:off x="10542751" y="4517925"/>
              <a:ext cx="0" cy="76287"/>
            </a:xfrm>
            <a:prstGeom prst="line">
              <a:avLst/>
            </a:prstGeom>
            <a:noFill/>
            <a:ln w="19050" cap="flat" cmpd="sng" algn="ctr">
              <a:solidFill>
                <a:schemeClr val="accent4"/>
              </a:solidFill>
              <a:prstDash val="solid"/>
              <a:round/>
              <a:headEnd type="none" w="med" len="med"/>
              <a:tailEnd type="none" w="med" len="med"/>
            </a:ln>
            <a:effectLst/>
          </p:spPr>
        </p:cxnSp>
        <p:cxnSp>
          <p:nvCxnSpPr>
            <p:cNvPr id="24638" name="Straight Connector 24637">
              <a:extLst>
                <a:ext uri="{FF2B5EF4-FFF2-40B4-BE49-F238E27FC236}">
                  <a16:creationId xmlns:a16="http://schemas.microsoft.com/office/drawing/2014/main" id="{45060EB8-DE6C-6ACF-4849-BAC77E5D6B0A}"/>
                </a:ext>
              </a:extLst>
            </p:cNvPr>
            <p:cNvCxnSpPr>
              <a:cxnSpLocks/>
            </p:cNvCxnSpPr>
            <p:nvPr/>
          </p:nvCxnSpPr>
          <p:spPr bwMode="auto">
            <a:xfrm>
              <a:off x="10566564" y="4517925"/>
              <a:ext cx="0" cy="76287"/>
            </a:xfrm>
            <a:prstGeom prst="line">
              <a:avLst/>
            </a:prstGeom>
            <a:noFill/>
            <a:ln w="19050" cap="flat" cmpd="sng" algn="ctr">
              <a:solidFill>
                <a:schemeClr val="accent4"/>
              </a:solidFill>
              <a:prstDash val="solid"/>
              <a:round/>
              <a:headEnd type="none" w="med" len="med"/>
              <a:tailEnd type="none" w="med" len="med"/>
            </a:ln>
            <a:effectLst/>
          </p:spPr>
        </p:cxnSp>
      </p:grpSp>
      <p:cxnSp>
        <p:nvCxnSpPr>
          <p:cNvPr id="24639" name="Straight Connector 24638">
            <a:extLst>
              <a:ext uri="{FF2B5EF4-FFF2-40B4-BE49-F238E27FC236}">
                <a16:creationId xmlns:a16="http://schemas.microsoft.com/office/drawing/2014/main" id="{91C043BB-A6E6-2BCA-5B94-801A3A15281B}"/>
              </a:ext>
            </a:extLst>
          </p:cNvPr>
          <p:cNvCxnSpPr>
            <a:cxnSpLocks/>
          </p:cNvCxnSpPr>
          <p:nvPr/>
        </p:nvCxnSpPr>
        <p:spPr bwMode="auto">
          <a:xfrm>
            <a:off x="8735081" y="1594289"/>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080" name="Straight Connector 46079">
            <a:extLst>
              <a:ext uri="{FF2B5EF4-FFF2-40B4-BE49-F238E27FC236}">
                <a16:creationId xmlns:a16="http://schemas.microsoft.com/office/drawing/2014/main" id="{66FB8135-6E47-ABAD-22B8-D3C834B14630}"/>
              </a:ext>
            </a:extLst>
          </p:cNvPr>
          <p:cNvCxnSpPr>
            <a:cxnSpLocks/>
          </p:cNvCxnSpPr>
          <p:nvPr/>
        </p:nvCxnSpPr>
        <p:spPr bwMode="auto">
          <a:xfrm>
            <a:off x="8925581" y="1634770"/>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081" name="Straight Connector 46080">
            <a:extLst>
              <a:ext uri="{FF2B5EF4-FFF2-40B4-BE49-F238E27FC236}">
                <a16:creationId xmlns:a16="http://schemas.microsoft.com/office/drawing/2014/main" id="{0B065D6D-8388-5F7D-1E61-EED71C9544FB}"/>
              </a:ext>
            </a:extLst>
          </p:cNvPr>
          <p:cNvCxnSpPr>
            <a:cxnSpLocks/>
          </p:cNvCxnSpPr>
          <p:nvPr/>
        </p:nvCxnSpPr>
        <p:spPr bwMode="auto">
          <a:xfrm>
            <a:off x="8944631" y="1634770"/>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082" name="Straight Connector 46081">
            <a:extLst>
              <a:ext uri="{FF2B5EF4-FFF2-40B4-BE49-F238E27FC236}">
                <a16:creationId xmlns:a16="http://schemas.microsoft.com/office/drawing/2014/main" id="{EC3CA98A-2274-460F-0179-7F2AB0C354AE}"/>
              </a:ext>
            </a:extLst>
          </p:cNvPr>
          <p:cNvCxnSpPr>
            <a:cxnSpLocks/>
          </p:cNvCxnSpPr>
          <p:nvPr/>
        </p:nvCxnSpPr>
        <p:spPr bwMode="auto">
          <a:xfrm>
            <a:off x="9173231" y="1789551"/>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083" name="Straight Connector 46082">
            <a:extLst>
              <a:ext uri="{FF2B5EF4-FFF2-40B4-BE49-F238E27FC236}">
                <a16:creationId xmlns:a16="http://schemas.microsoft.com/office/drawing/2014/main" id="{C920FF0F-F272-6ADF-C1A9-F8236609475B}"/>
              </a:ext>
            </a:extLst>
          </p:cNvPr>
          <p:cNvCxnSpPr>
            <a:cxnSpLocks/>
          </p:cNvCxnSpPr>
          <p:nvPr/>
        </p:nvCxnSpPr>
        <p:spPr bwMode="auto">
          <a:xfrm>
            <a:off x="9187519" y="1789551"/>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084" name="Straight Connector 46083">
            <a:extLst>
              <a:ext uri="{FF2B5EF4-FFF2-40B4-BE49-F238E27FC236}">
                <a16:creationId xmlns:a16="http://schemas.microsoft.com/office/drawing/2014/main" id="{63C6F371-B565-7B65-1D62-C436A60A149C}"/>
              </a:ext>
            </a:extLst>
          </p:cNvPr>
          <p:cNvCxnSpPr>
            <a:cxnSpLocks/>
          </p:cNvCxnSpPr>
          <p:nvPr/>
        </p:nvCxnSpPr>
        <p:spPr bwMode="auto">
          <a:xfrm>
            <a:off x="9192281" y="1822888"/>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085" name="Straight Connector 46084">
            <a:extLst>
              <a:ext uri="{FF2B5EF4-FFF2-40B4-BE49-F238E27FC236}">
                <a16:creationId xmlns:a16="http://schemas.microsoft.com/office/drawing/2014/main" id="{D0A38A30-7848-9C18-898F-ED069C01420E}"/>
              </a:ext>
            </a:extLst>
          </p:cNvPr>
          <p:cNvCxnSpPr>
            <a:cxnSpLocks/>
          </p:cNvCxnSpPr>
          <p:nvPr/>
        </p:nvCxnSpPr>
        <p:spPr bwMode="auto">
          <a:xfrm>
            <a:off x="9485174" y="1875275"/>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086" name="Straight Connector 46085">
            <a:extLst>
              <a:ext uri="{FF2B5EF4-FFF2-40B4-BE49-F238E27FC236}">
                <a16:creationId xmlns:a16="http://schemas.microsoft.com/office/drawing/2014/main" id="{221F1099-10E9-2E4B-2AC7-558A77ADF8D9}"/>
              </a:ext>
            </a:extLst>
          </p:cNvPr>
          <p:cNvCxnSpPr>
            <a:cxnSpLocks/>
          </p:cNvCxnSpPr>
          <p:nvPr/>
        </p:nvCxnSpPr>
        <p:spPr bwMode="auto">
          <a:xfrm>
            <a:off x="9499462" y="1875275"/>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087" name="Straight Connector 46086">
            <a:extLst>
              <a:ext uri="{FF2B5EF4-FFF2-40B4-BE49-F238E27FC236}">
                <a16:creationId xmlns:a16="http://schemas.microsoft.com/office/drawing/2014/main" id="{7ED5F869-8800-EE0C-E01A-CD22EFCC008F}"/>
              </a:ext>
            </a:extLst>
          </p:cNvPr>
          <p:cNvCxnSpPr>
            <a:cxnSpLocks/>
          </p:cNvCxnSpPr>
          <p:nvPr/>
        </p:nvCxnSpPr>
        <p:spPr bwMode="auto">
          <a:xfrm>
            <a:off x="9511369" y="1875275"/>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088" name="Straight Connector 46087">
            <a:extLst>
              <a:ext uri="{FF2B5EF4-FFF2-40B4-BE49-F238E27FC236}">
                <a16:creationId xmlns:a16="http://schemas.microsoft.com/office/drawing/2014/main" id="{BD34FF3A-4A9F-BDDF-325C-E3B2DB013CD4}"/>
              </a:ext>
            </a:extLst>
          </p:cNvPr>
          <p:cNvCxnSpPr>
            <a:cxnSpLocks/>
          </p:cNvCxnSpPr>
          <p:nvPr/>
        </p:nvCxnSpPr>
        <p:spPr bwMode="auto">
          <a:xfrm>
            <a:off x="9523276" y="1875275"/>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089" name="Straight Connector 46088">
            <a:extLst>
              <a:ext uri="{FF2B5EF4-FFF2-40B4-BE49-F238E27FC236}">
                <a16:creationId xmlns:a16="http://schemas.microsoft.com/office/drawing/2014/main" id="{B441F25C-AFAA-BF3D-578B-093BCE899210}"/>
              </a:ext>
            </a:extLst>
          </p:cNvPr>
          <p:cNvCxnSpPr>
            <a:cxnSpLocks/>
          </p:cNvCxnSpPr>
          <p:nvPr/>
        </p:nvCxnSpPr>
        <p:spPr bwMode="auto">
          <a:xfrm>
            <a:off x="9542326" y="1875275"/>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090" name="Straight Connector 46089">
            <a:extLst>
              <a:ext uri="{FF2B5EF4-FFF2-40B4-BE49-F238E27FC236}">
                <a16:creationId xmlns:a16="http://schemas.microsoft.com/office/drawing/2014/main" id="{B3EF4700-D9D1-392C-20AB-5B56540F9CC6}"/>
              </a:ext>
            </a:extLst>
          </p:cNvPr>
          <p:cNvCxnSpPr>
            <a:cxnSpLocks/>
          </p:cNvCxnSpPr>
          <p:nvPr/>
        </p:nvCxnSpPr>
        <p:spPr bwMode="auto">
          <a:xfrm>
            <a:off x="9604239" y="1875275"/>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091" name="Straight Connector 46090">
            <a:extLst>
              <a:ext uri="{FF2B5EF4-FFF2-40B4-BE49-F238E27FC236}">
                <a16:creationId xmlns:a16="http://schemas.microsoft.com/office/drawing/2014/main" id="{94C37C43-AE06-A01B-B25A-6867A9C5FBB9}"/>
              </a:ext>
            </a:extLst>
          </p:cNvPr>
          <p:cNvCxnSpPr>
            <a:cxnSpLocks/>
          </p:cNvCxnSpPr>
          <p:nvPr/>
        </p:nvCxnSpPr>
        <p:spPr bwMode="auto">
          <a:xfrm>
            <a:off x="9623289" y="1875275"/>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092" name="Straight Connector 46091">
            <a:extLst>
              <a:ext uri="{FF2B5EF4-FFF2-40B4-BE49-F238E27FC236}">
                <a16:creationId xmlns:a16="http://schemas.microsoft.com/office/drawing/2014/main" id="{7E049575-125D-30E3-5125-6E95E84376D3}"/>
              </a:ext>
            </a:extLst>
          </p:cNvPr>
          <p:cNvCxnSpPr>
            <a:cxnSpLocks/>
          </p:cNvCxnSpPr>
          <p:nvPr/>
        </p:nvCxnSpPr>
        <p:spPr bwMode="auto">
          <a:xfrm>
            <a:off x="9685201" y="1875275"/>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093" name="Straight Connector 46092">
            <a:extLst>
              <a:ext uri="{FF2B5EF4-FFF2-40B4-BE49-F238E27FC236}">
                <a16:creationId xmlns:a16="http://schemas.microsoft.com/office/drawing/2014/main" id="{9CDA9076-82D9-F6A2-90BF-55ED7128E8EA}"/>
              </a:ext>
            </a:extLst>
          </p:cNvPr>
          <p:cNvCxnSpPr>
            <a:cxnSpLocks/>
          </p:cNvCxnSpPr>
          <p:nvPr/>
        </p:nvCxnSpPr>
        <p:spPr bwMode="auto">
          <a:xfrm>
            <a:off x="9851888" y="1875275"/>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094" name="Straight Connector 46093">
            <a:extLst>
              <a:ext uri="{FF2B5EF4-FFF2-40B4-BE49-F238E27FC236}">
                <a16:creationId xmlns:a16="http://schemas.microsoft.com/office/drawing/2014/main" id="{BE7CB823-AB3C-726B-8DBA-CCDE4C68F018}"/>
              </a:ext>
            </a:extLst>
          </p:cNvPr>
          <p:cNvCxnSpPr>
            <a:cxnSpLocks/>
          </p:cNvCxnSpPr>
          <p:nvPr/>
        </p:nvCxnSpPr>
        <p:spPr bwMode="auto">
          <a:xfrm>
            <a:off x="9863794" y="1875275"/>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095" name="Straight Connector 46094">
            <a:extLst>
              <a:ext uri="{FF2B5EF4-FFF2-40B4-BE49-F238E27FC236}">
                <a16:creationId xmlns:a16="http://schemas.microsoft.com/office/drawing/2014/main" id="{3B6AF83E-3FCC-9D5C-8E85-96BA718EB68A}"/>
              </a:ext>
            </a:extLst>
          </p:cNvPr>
          <p:cNvCxnSpPr>
            <a:cxnSpLocks/>
          </p:cNvCxnSpPr>
          <p:nvPr/>
        </p:nvCxnSpPr>
        <p:spPr bwMode="auto">
          <a:xfrm>
            <a:off x="9878081" y="1875275"/>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096" name="Straight Connector 46095">
            <a:extLst>
              <a:ext uri="{FF2B5EF4-FFF2-40B4-BE49-F238E27FC236}">
                <a16:creationId xmlns:a16="http://schemas.microsoft.com/office/drawing/2014/main" id="{BBA3B094-0B75-B793-9D60-5BE202FAEADA}"/>
              </a:ext>
            </a:extLst>
          </p:cNvPr>
          <p:cNvCxnSpPr>
            <a:cxnSpLocks/>
          </p:cNvCxnSpPr>
          <p:nvPr/>
        </p:nvCxnSpPr>
        <p:spPr bwMode="auto">
          <a:xfrm>
            <a:off x="9894750" y="1875275"/>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097" name="Straight Connector 46096">
            <a:extLst>
              <a:ext uri="{FF2B5EF4-FFF2-40B4-BE49-F238E27FC236}">
                <a16:creationId xmlns:a16="http://schemas.microsoft.com/office/drawing/2014/main" id="{648CCC9A-F3FB-A7E8-E50E-61072C1BFF9D}"/>
              </a:ext>
            </a:extLst>
          </p:cNvPr>
          <p:cNvCxnSpPr>
            <a:cxnSpLocks/>
          </p:cNvCxnSpPr>
          <p:nvPr/>
        </p:nvCxnSpPr>
        <p:spPr bwMode="auto">
          <a:xfrm>
            <a:off x="9906656" y="1875275"/>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098" name="Straight Connector 46097">
            <a:extLst>
              <a:ext uri="{FF2B5EF4-FFF2-40B4-BE49-F238E27FC236}">
                <a16:creationId xmlns:a16="http://schemas.microsoft.com/office/drawing/2014/main" id="{4E6D7148-EA7A-3033-3D97-95E0EC548126}"/>
              </a:ext>
            </a:extLst>
          </p:cNvPr>
          <p:cNvCxnSpPr>
            <a:cxnSpLocks/>
          </p:cNvCxnSpPr>
          <p:nvPr/>
        </p:nvCxnSpPr>
        <p:spPr bwMode="auto">
          <a:xfrm>
            <a:off x="10082868" y="1875275"/>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099" name="Straight Connector 46098">
            <a:extLst>
              <a:ext uri="{FF2B5EF4-FFF2-40B4-BE49-F238E27FC236}">
                <a16:creationId xmlns:a16="http://schemas.microsoft.com/office/drawing/2014/main" id="{0742CAA2-2118-0F15-4656-30248C296041}"/>
              </a:ext>
            </a:extLst>
          </p:cNvPr>
          <p:cNvCxnSpPr>
            <a:cxnSpLocks/>
          </p:cNvCxnSpPr>
          <p:nvPr/>
        </p:nvCxnSpPr>
        <p:spPr bwMode="auto">
          <a:xfrm>
            <a:off x="10123349" y="1875275"/>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100" name="Straight Connector 46099">
            <a:extLst>
              <a:ext uri="{FF2B5EF4-FFF2-40B4-BE49-F238E27FC236}">
                <a16:creationId xmlns:a16="http://schemas.microsoft.com/office/drawing/2014/main" id="{16DC6D78-5845-2730-2F93-24EFD8CAA3DA}"/>
              </a:ext>
            </a:extLst>
          </p:cNvPr>
          <p:cNvCxnSpPr>
            <a:cxnSpLocks/>
          </p:cNvCxnSpPr>
          <p:nvPr/>
        </p:nvCxnSpPr>
        <p:spPr bwMode="auto">
          <a:xfrm>
            <a:off x="10185262" y="1875275"/>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101" name="Straight Connector 46100">
            <a:extLst>
              <a:ext uri="{FF2B5EF4-FFF2-40B4-BE49-F238E27FC236}">
                <a16:creationId xmlns:a16="http://schemas.microsoft.com/office/drawing/2014/main" id="{C46386D8-0CEE-AB0F-9210-BFEE6D96282D}"/>
              </a:ext>
            </a:extLst>
          </p:cNvPr>
          <p:cNvCxnSpPr>
            <a:cxnSpLocks/>
          </p:cNvCxnSpPr>
          <p:nvPr/>
        </p:nvCxnSpPr>
        <p:spPr bwMode="auto">
          <a:xfrm>
            <a:off x="10201930" y="1875275"/>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102" name="Straight Connector 46101">
            <a:extLst>
              <a:ext uri="{FF2B5EF4-FFF2-40B4-BE49-F238E27FC236}">
                <a16:creationId xmlns:a16="http://schemas.microsoft.com/office/drawing/2014/main" id="{17538558-0A51-7C88-317A-6A3904B83472}"/>
              </a:ext>
            </a:extLst>
          </p:cNvPr>
          <p:cNvCxnSpPr>
            <a:cxnSpLocks/>
          </p:cNvCxnSpPr>
          <p:nvPr/>
        </p:nvCxnSpPr>
        <p:spPr bwMode="auto">
          <a:xfrm>
            <a:off x="10556737" y="1875275"/>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103" name="Straight Connector 46102">
            <a:extLst>
              <a:ext uri="{FF2B5EF4-FFF2-40B4-BE49-F238E27FC236}">
                <a16:creationId xmlns:a16="http://schemas.microsoft.com/office/drawing/2014/main" id="{7E2794A0-76F8-2148-665D-4A27EB61B7E6}"/>
              </a:ext>
            </a:extLst>
          </p:cNvPr>
          <p:cNvCxnSpPr>
            <a:cxnSpLocks/>
          </p:cNvCxnSpPr>
          <p:nvPr/>
        </p:nvCxnSpPr>
        <p:spPr bwMode="auto">
          <a:xfrm>
            <a:off x="10871062" y="1875275"/>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104" name="Straight Connector 46103">
            <a:extLst>
              <a:ext uri="{FF2B5EF4-FFF2-40B4-BE49-F238E27FC236}">
                <a16:creationId xmlns:a16="http://schemas.microsoft.com/office/drawing/2014/main" id="{30F8BA77-5CCE-F145-C6C4-15B5BD2CE801}"/>
              </a:ext>
            </a:extLst>
          </p:cNvPr>
          <p:cNvCxnSpPr>
            <a:cxnSpLocks/>
          </p:cNvCxnSpPr>
          <p:nvPr/>
        </p:nvCxnSpPr>
        <p:spPr bwMode="auto">
          <a:xfrm>
            <a:off x="10916306" y="1875275"/>
            <a:ext cx="0" cy="76287"/>
          </a:xfrm>
          <a:prstGeom prst="line">
            <a:avLst/>
          </a:prstGeom>
          <a:noFill/>
          <a:ln w="19050" cap="flat" cmpd="sng" algn="ctr">
            <a:solidFill>
              <a:schemeClr val="accent1"/>
            </a:solidFill>
            <a:prstDash val="solid"/>
            <a:round/>
            <a:headEnd type="none" w="med" len="med"/>
            <a:tailEnd type="none" w="med" len="med"/>
          </a:ln>
          <a:effectLst/>
        </p:spPr>
      </p:cxnSp>
      <p:cxnSp>
        <p:nvCxnSpPr>
          <p:cNvPr id="46105" name="Straight Connector 46104">
            <a:extLst>
              <a:ext uri="{FF2B5EF4-FFF2-40B4-BE49-F238E27FC236}">
                <a16:creationId xmlns:a16="http://schemas.microsoft.com/office/drawing/2014/main" id="{4013AD9D-9BF3-ECEC-5FF7-8E070CE32406}"/>
              </a:ext>
            </a:extLst>
          </p:cNvPr>
          <p:cNvCxnSpPr>
            <a:cxnSpLocks/>
          </p:cNvCxnSpPr>
          <p:nvPr/>
        </p:nvCxnSpPr>
        <p:spPr bwMode="auto">
          <a:xfrm>
            <a:off x="10942500" y="1875275"/>
            <a:ext cx="0" cy="76287"/>
          </a:xfrm>
          <a:prstGeom prst="line">
            <a:avLst/>
          </a:prstGeom>
          <a:noFill/>
          <a:ln w="19050" cap="flat" cmpd="sng" algn="ctr">
            <a:solidFill>
              <a:schemeClr val="accent1"/>
            </a:solidFill>
            <a:prstDash val="solid"/>
            <a:round/>
            <a:headEnd type="none" w="med" len="med"/>
            <a:tailEnd type="none" w="med" len="med"/>
          </a:ln>
          <a:effectLst/>
        </p:spPr>
      </p:cxnSp>
    </p:spTree>
    <p:extLst>
      <p:ext uri="{BB962C8B-B14F-4D97-AF65-F5344CB8AC3E}">
        <p14:creationId xmlns:p14="http://schemas.microsoft.com/office/powerpoint/2010/main" val="2966801279"/>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STIC CTC: First-line CTC-Driven Treatment vs Investigator’s Choice of Treatment in HR+/HER2- MBC </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Bidard. SABCS 2022. Abstr GS3-09.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 name="Content Placeholder 2">
            <a:extLst>
              <a:ext uri="{FF2B5EF4-FFF2-40B4-BE49-F238E27FC236}">
                <a16:creationId xmlns:a16="http://schemas.microsoft.com/office/drawing/2014/main" id="{10EB10F4-8C57-3EA8-69A2-91B178146116}"/>
              </a:ext>
            </a:extLst>
          </p:cNvPr>
          <p:cNvSpPr>
            <a:spLocks noGrp="1"/>
          </p:cNvSpPr>
          <p:nvPr>
            <p:ph idx="1"/>
          </p:nvPr>
        </p:nvSpPr>
        <p:spPr>
          <a:xfrm>
            <a:off x="614835" y="1533367"/>
            <a:ext cx="10877529" cy="810411"/>
          </a:xfrm>
        </p:spPr>
        <p:txBody>
          <a:bodyPr/>
          <a:lstStyle/>
          <a:p>
            <a:r>
              <a:rPr lang="en-US" sz="2400" dirty="0"/>
              <a:t>Randomized, open-label, noninferiority phase III trial at 17 sites in France </a:t>
            </a:r>
            <a:endParaRPr lang="en-US" sz="2400" baseline="30000" dirty="0"/>
          </a:p>
        </p:txBody>
      </p:sp>
      <p:sp>
        <p:nvSpPr>
          <p:cNvPr id="5" name="Rectangle 49">
            <a:extLst>
              <a:ext uri="{FF2B5EF4-FFF2-40B4-BE49-F238E27FC236}">
                <a16:creationId xmlns:a16="http://schemas.microsoft.com/office/drawing/2014/main" id="{55665EA1-3162-CC33-7200-37A2CFCC42C6}"/>
              </a:ext>
            </a:extLst>
          </p:cNvPr>
          <p:cNvSpPr>
            <a:spLocks noChangeArrowheads="1"/>
          </p:cNvSpPr>
          <p:nvPr/>
        </p:nvSpPr>
        <p:spPr bwMode="auto">
          <a:xfrm>
            <a:off x="4239681" y="2453819"/>
            <a:ext cx="5442003" cy="891687"/>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Selection of First-line ET or CT Driven by CTC Count*</a:t>
            </a:r>
            <a:b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377)</a:t>
            </a:r>
          </a:p>
        </p:txBody>
      </p:sp>
      <p:sp>
        <p:nvSpPr>
          <p:cNvPr id="6" name="Rectangle 50">
            <a:extLst>
              <a:ext uri="{FF2B5EF4-FFF2-40B4-BE49-F238E27FC236}">
                <a16:creationId xmlns:a16="http://schemas.microsoft.com/office/drawing/2014/main" id="{121716EF-5817-8412-6F97-09080B925008}"/>
              </a:ext>
            </a:extLst>
          </p:cNvPr>
          <p:cNvSpPr>
            <a:spLocks noChangeArrowheads="1"/>
          </p:cNvSpPr>
          <p:nvPr/>
        </p:nvSpPr>
        <p:spPr bwMode="auto">
          <a:xfrm>
            <a:off x="4237228" y="3520072"/>
            <a:ext cx="5442003" cy="837924"/>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Standard: Investigator’s Choice of First-line ET or CT</a:t>
            </a:r>
            <a:r>
              <a:rPr kumimoji="0" lang="en-US" altLang="en-US" sz="18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rPr>
              <a:t>†</a:t>
            </a:r>
            <a:b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378)</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 name="Line 54">
            <a:extLst>
              <a:ext uri="{FF2B5EF4-FFF2-40B4-BE49-F238E27FC236}">
                <a16:creationId xmlns:a16="http://schemas.microsoft.com/office/drawing/2014/main" id="{36365411-FBF1-5760-E446-83D5557AEBAE}"/>
              </a:ext>
            </a:extLst>
          </p:cNvPr>
          <p:cNvSpPr>
            <a:spLocks noChangeShapeType="1"/>
          </p:cNvSpPr>
          <p:nvPr/>
        </p:nvSpPr>
        <p:spPr bwMode="auto">
          <a:xfrm flipV="1">
            <a:off x="2967644" y="2874133"/>
            <a:ext cx="1023910" cy="47135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 name="Text Box 45">
            <a:extLst>
              <a:ext uri="{FF2B5EF4-FFF2-40B4-BE49-F238E27FC236}">
                <a16:creationId xmlns:a16="http://schemas.microsoft.com/office/drawing/2014/main" id="{D7D67C1F-B9A3-4F1B-D06A-A5BDAFD01118}"/>
              </a:ext>
            </a:extLst>
          </p:cNvPr>
          <p:cNvSpPr txBox="1">
            <a:spLocks noChangeArrowheads="1"/>
          </p:cNvSpPr>
          <p:nvPr/>
        </p:nvSpPr>
        <p:spPr bwMode="auto">
          <a:xfrm>
            <a:off x="585792" y="2745325"/>
            <a:ext cx="233257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Pre/postmenopausal women with newly diagnosed HR+ (&gt;10%)/HER2-MBC; ECOG PS ≤3</a:t>
            </a:r>
            <a:b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755)</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 name="TextBox 13">
            <a:extLst>
              <a:ext uri="{FF2B5EF4-FFF2-40B4-BE49-F238E27FC236}">
                <a16:creationId xmlns:a16="http://schemas.microsoft.com/office/drawing/2014/main" id="{0AF93604-80CF-75CE-529F-418CE8D81417}"/>
              </a:ext>
            </a:extLst>
          </p:cNvPr>
          <p:cNvSpPr txBox="1"/>
          <p:nvPr/>
        </p:nvSpPr>
        <p:spPr bwMode="auto">
          <a:xfrm>
            <a:off x="4138671" y="4363781"/>
            <a:ext cx="670469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*ET if CTC</a:t>
            </a:r>
            <a:r>
              <a:rPr kumimoji="0" lang="en-US" sz="1400" b="0" i="0" u="none" strike="noStrike" kern="1200" cap="none" spc="0" normalizeH="0" baseline="-25000" noProof="0" dirty="0">
                <a:ln>
                  <a:noFill/>
                </a:ln>
                <a:solidFill>
                  <a:srgbClr val="000000"/>
                </a:solidFill>
                <a:effectLst/>
                <a:uLnTx/>
                <a:uFillTx/>
                <a:latin typeface="Calibri" panose="020F0502020204030204" pitchFamily="34" charset="0"/>
                <a:ea typeface="+mn-ea"/>
                <a:cs typeface="Arial" panose="020B0604020202020204" pitchFamily="34" charset="0"/>
              </a:rPr>
              <a:t>low </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(&lt;5 CTC/7.5 mL); CT if CTC</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high </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 CTC/7.5 mL).</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ET: Clin</a:t>
            </a:r>
            <a:r>
              <a:rPr kumimoji="0" lang="en-US" sz="1400" b="0" i="0" u="none" strike="noStrike" kern="1200" cap="none" spc="0" normalizeH="0" baseline="-25000" noProof="0" dirty="0">
                <a:ln>
                  <a:noFill/>
                </a:ln>
                <a:solidFill>
                  <a:srgbClr val="000000"/>
                </a:solidFill>
                <a:effectLst/>
                <a:uLnTx/>
                <a:uFillTx/>
                <a:latin typeface="Calibri" panose="020F0502020204030204" pitchFamily="34" charset="0"/>
                <a:ea typeface="+mn-ea"/>
                <a:cs typeface="Arial" panose="020B0604020202020204" pitchFamily="34" charset="0"/>
              </a:rPr>
              <a:t>low</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CT: Clin</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high</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Final analysis at median follow-up: 57 mo.</a:t>
            </a:r>
          </a:p>
        </p:txBody>
      </p:sp>
      <p:sp>
        <p:nvSpPr>
          <p:cNvPr id="15" name="Content Placeholder 2">
            <a:extLst>
              <a:ext uri="{FF2B5EF4-FFF2-40B4-BE49-F238E27FC236}">
                <a16:creationId xmlns:a16="http://schemas.microsoft.com/office/drawing/2014/main" id="{934B9E44-C5F5-7A70-8BED-D1819E0FD1C9}"/>
              </a:ext>
            </a:extLst>
          </p:cNvPr>
          <p:cNvSpPr txBox="1">
            <a:spLocks/>
          </p:cNvSpPr>
          <p:nvPr/>
        </p:nvSpPr>
        <p:spPr bwMode="auto">
          <a:xfrm>
            <a:off x="609759" y="5233686"/>
            <a:ext cx="10233610" cy="1034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Primary endpoint: </a:t>
            </a: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 (noninferiority)</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Current analysis reports updated PFS (87.9% maturity), OS (50.6% maturity), and preplanned subgroup analyses</a:t>
            </a:r>
            <a:endParaRPr kumimoji="0" lang="en-US" sz="2000" b="0" i="0" u="none" strike="noStrike" kern="0" cap="none" spc="0" normalizeH="0" baseline="30000" noProof="0" dirty="0">
              <a:ln>
                <a:noFill/>
              </a:ln>
              <a:solidFill>
                <a:srgbClr val="000000"/>
              </a:solidFill>
              <a:effectLst/>
              <a:uLnTx/>
              <a:uFillTx/>
              <a:latin typeface="Calibri" panose="020F0502020204030204" pitchFamily="34" charset="0"/>
              <a:ea typeface="+mn-ea"/>
              <a:cs typeface="+mn-cs"/>
            </a:endParaRPr>
          </a:p>
        </p:txBody>
      </p:sp>
      <p:sp>
        <p:nvSpPr>
          <p:cNvPr id="3" name="Line 54">
            <a:extLst>
              <a:ext uri="{FF2B5EF4-FFF2-40B4-BE49-F238E27FC236}">
                <a16:creationId xmlns:a16="http://schemas.microsoft.com/office/drawing/2014/main" id="{33F781ED-EB7A-4D4B-31FF-889CF4CC97A5}"/>
              </a:ext>
            </a:extLst>
          </p:cNvPr>
          <p:cNvSpPr>
            <a:spLocks noChangeShapeType="1"/>
          </p:cNvSpPr>
          <p:nvPr/>
        </p:nvSpPr>
        <p:spPr bwMode="auto">
          <a:xfrm>
            <a:off x="2967644" y="3520072"/>
            <a:ext cx="1023910" cy="41896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 name="Rectangle 6">
            <a:extLst>
              <a:ext uri="{FF2B5EF4-FFF2-40B4-BE49-F238E27FC236}">
                <a16:creationId xmlns:a16="http://schemas.microsoft.com/office/drawing/2014/main" id="{630527B9-D61D-1B69-B3DE-B01D0E979ABA}"/>
              </a:ext>
            </a:extLst>
          </p:cNvPr>
          <p:cNvSpPr/>
          <p:nvPr/>
        </p:nvSpPr>
        <p:spPr>
          <a:xfrm>
            <a:off x="1090670" y="1941127"/>
            <a:ext cx="4131324" cy="523220"/>
          </a:xfrm>
          <a:prstGeom prst="rect">
            <a:avLst/>
          </a:prstGeom>
        </p:spPr>
        <p:txBody>
          <a:bodyPr wrap="square">
            <a:sp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Assessed prior to randomization: investigator’s choice: ET (Clin</a:t>
            </a:r>
            <a:r>
              <a:rPr kumimoji="0" lang="en-US" altLang="en-US" sz="1400" b="0" i="1" u="none" strike="noStrike" kern="1200" cap="none" spc="0" normalizeH="0" baseline="-25000" noProof="0" dirty="0">
                <a:ln>
                  <a:noFill/>
                </a:ln>
                <a:solidFill>
                  <a:srgbClr val="000000"/>
                </a:solidFill>
                <a:effectLst/>
                <a:uLnTx/>
                <a:uFillTx/>
                <a:latin typeface="Calibri" panose="020F0502020204030204" pitchFamily="34" charset="0"/>
                <a:ea typeface="+mn-ea"/>
                <a:cs typeface="Arial" panose="020B0604020202020204" pitchFamily="34" charset="0"/>
              </a:rPr>
              <a:t>low</a:t>
            </a:r>
            <a:r>
              <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or CT (Clin</a:t>
            </a:r>
            <a:r>
              <a:rPr kumimoji="0" lang="en-US" altLang="en-US" sz="1400" b="0" i="1"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high</a:t>
            </a:r>
            <a:r>
              <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CTC count</a:t>
            </a:r>
          </a:p>
        </p:txBody>
      </p:sp>
      <p:cxnSp>
        <p:nvCxnSpPr>
          <p:cNvPr id="10" name="Straight Arrow Connector 9">
            <a:extLst>
              <a:ext uri="{FF2B5EF4-FFF2-40B4-BE49-F238E27FC236}">
                <a16:creationId xmlns:a16="http://schemas.microsoft.com/office/drawing/2014/main" id="{F8483C38-8DAA-4D74-3A44-B737361F8246}"/>
              </a:ext>
            </a:extLst>
          </p:cNvPr>
          <p:cNvCxnSpPr>
            <a:cxnSpLocks/>
          </p:cNvCxnSpPr>
          <p:nvPr/>
        </p:nvCxnSpPr>
        <p:spPr bwMode="auto">
          <a:xfrm>
            <a:off x="3023941" y="2546324"/>
            <a:ext cx="0" cy="548640"/>
          </a:xfrm>
          <a:prstGeom prst="straightConnector1">
            <a:avLst/>
          </a:prstGeom>
          <a:noFill/>
          <a:ln w="28575" cap="flat" cmpd="sng" algn="ctr">
            <a:solidFill>
              <a:schemeClr val="bg1"/>
            </a:solidFill>
            <a:prstDash val="sysDot"/>
            <a:round/>
            <a:headEnd type="none" w="med" len="med"/>
            <a:tailEnd type="triangle"/>
          </a:ln>
          <a:effectLst/>
        </p:spPr>
      </p:cxnSp>
    </p:spTree>
    <p:extLst>
      <p:ext uri="{BB962C8B-B14F-4D97-AF65-F5344CB8AC3E}">
        <p14:creationId xmlns:p14="http://schemas.microsoft.com/office/powerpoint/2010/main" val="1286671378"/>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733F22C4-763B-49A7-9CF7-DAEC5F28A5BE}"/>
              </a:ext>
            </a:extLst>
          </p:cNvPr>
          <p:cNvSpPr>
            <a:spLocks noGrp="1" noChangeArrowheads="1"/>
          </p:cNvSpPr>
          <p:nvPr>
            <p:ph type="title"/>
          </p:nvPr>
        </p:nvSpPr>
        <p:spPr/>
        <p:txBody>
          <a:bodyPr/>
          <a:lstStyle/>
          <a:p>
            <a:pPr eaLnBrk="1" hangingPunct="1"/>
            <a:r>
              <a:rPr lang="en-US" altLang="en-US" dirty="0"/>
              <a:t>STIC CTC: Baseline Characteristics</a:t>
            </a:r>
          </a:p>
        </p:txBody>
      </p:sp>
      <p:graphicFrame>
        <p:nvGraphicFramePr>
          <p:cNvPr id="46112" name="Group 32">
            <a:extLst>
              <a:ext uri="{FF2B5EF4-FFF2-40B4-BE49-F238E27FC236}">
                <a16:creationId xmlns:a16="http://schemas.microsoft.com/office/drawing/2014/main" id="{D7C5433A-81C8-4628-823D-0376ECD29BDF}"/>
              </a:ext>
            </a:extLst>
          </p:cNvPr>
          <p:cNvGraphicFramePr>
            <a:graphicFrameLocks noGrp="1"/>
          </p:cNvGraphicFramePr>
          <p:nvPr>
            <p:extLst>
              <p:ext uri="{D42A27DB-BD31-4B8C-83A1-F6EECF244321}">
                <p14:modId xmlns:p14="http://schemas.microsoft.com/office/powerpoint/2010/main" val="3997082123"/>
              </p:ext>
            </p:extLst>
          </p:nvPr>
        </p:nvGraphicFramePr>
        <p:xfrm>
          <a:off x="719138" y="1597362"/>
          <a:ext cx="10736261" cy="1421897"/>
        </p:xfrm>
        <a:graphic>
          <a:graphicData uri="http://schemas.openxmlformats.org/drawingml/2006/table">
            <a:tbl>
              <a:tblPr/>
              <a:tblGrid>
                <a:gridCol w="2831372">
                  <a:extLst>
                    <a:ext uri="{9D8B030D-6E8A-4147-A177-3AD203B41FA5}">
                      <a16:colId xmlns:a16="http://schemas.microsoft.com/office/drawing/2014/main" val="20000"/>
                    </a:ext>
                  </a:extLst>
                </a:gridCol>
                <a:gridCol w="1447941">
                  <a:extLst>
                    <a:ext uri="{9D8B030D-6E8A-4147-A177-3AD203B41FA5}">
                      <a16:colId xmlns:a16="http://schemas.microsoft.com/office/drawing/2014/main" val="20001"/>
                    </a:ext>
                  </a:extLst>
                </a:gridCol>
                <a:gridCol w="2152316">
                  <a:extLst>
                    <a:ext uri="{9D8B030D-6E8A-4147-A177-3AD203B41FA5}">
                      <a16:colId xmlns:a16="http://schemas.microsoft.com/office/drawing/2014/main" val="20002"/>
                    </a:ext>
                  </a:extLst>
                </a:gridCol>
                <a:gridCol w="2152316">
                  <a:extLst>
                    <a:ext uri="{9D8B030D-6E8A-4147-A177-3AD203B41FA5}">
                      <a16:colId xmlns:a16="http://schemas.microsoft.com/office/drawing/2014/main" val="538217249"/>
                    </a:ext>
                  </a:extLst>
                </a:gridCol>
                <a:gridCol w="2152316">
                  <a:extLst>
                    <a:ext uri="{9D8B030D-6E8A-4147-A177-3AD203B41FA5}">
                      <a16:colId xmlns:a16="http://schemas.microsoft.com/office/drawing/2014/main" val="2472942136"/>
                    </a:ext>
                  </a:extLst>
                </a:gridCol>
              </a:tblGrid>
              <a:tr h="416009">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Characteristic,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Clin</a:t>
                      </a:r>
                      <a:r>
                        <a:rPr kumimoji="0" lang="en-US" sz="1600" b="1" i="0" u="none" strike="noStrike" cap="none" normalizeH="0" baseline="-25000" dirty="0">
                          <a:ln>
                            <a:noFill/>
                          </a:ln>
                          <a:solidFill>
                            <a:schemeClr val="tx1"/>
                          </a:solidFill>
                          <a:effectLst/>
                          <a:latin typeface="Calibri" panose="020F0502020204030204" pitchFamily="34" charset="0"/>
                        </a:rPr>
                        <a:t>low</a:t>
                      </a: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Clin</a:t>
                      </a:r>
                      <a:r>
                        <a:rPr kumimoji="0" lang="en-US" sz="1600" b="1" i="0" u="none" strike="noStrike" cap="none" normalizeH="0" baseline="30000" dirty="0">
                          <a:ln>
                            <a:noFill/>
                          </a:ln>
                          <a:solidFill>
                            <a:schemeClr val="tx1"/>
                          </a:solidFill>
                          <a:effectLst/>
                          <a:latin typeface="Calibri" panose="020F0502020204030204" pitchFamily="34" charset="0"/>
                        </a:rPr>
                        <a:t>high</a:t>
                      </a: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CTC</a:t>
                      </a:r>
                      <a:r>
                        <a:rPr kumimoji="0" lang="en-US" sz="1600" b="1" i="0" u="none" strike="noStrike" cap="none" normalizeH="0" baseline="-25000" dirty="0">
                          <a:ln>
                            <a:noFill/>
                          </a:ln>
                          <a:solidFill>
                            <a:schemeClr val="tx1"/>
                          </a:solidFill>
                          <a:effectLst/>
                          <a:latin typeface="Calibri" panose="020F0502020204030204" pitchFamily="34" charset="0"/>
                        </a:rPr>
                        <a:t>low</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CTC</a:t>
                      </a:r>
                      <a:r>
                        <a:rPr kumimoji="0" lang="en-US" sz="1600" b="1" i="0" u="none" strike="noStrike" cap="none" normalizeH="0" baseline="30000" dirty="0">
                          <a:ln>
                            <a:noFill/>
                          </a:ln>
                          <a:solidFill>
                            <a:schemeClr val="tx1"/>
                          </a:solidFill>
                          <a:effectLst/>
                          <a:latin typeface="Calibri" panose="020F0502020204030204" pitchFamily="34" charset="0"/>
                        </a:rPr>
                        <a:t>high</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169025">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ECOG PS 2-3</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3.4 of Clin</a:t>
                      </a:r>
                      <a:r>
                        <a:rPr kumimoji="0" lang="en-US" sz="1600" b="0" i="0" u="none" strike="noStrike" cap="none" normalizeH="0" baseline="-25000" dirty="0">
                          <a:ln>
                            <a:noFill/>
                          </a:ln>
                          <a:solidFill>
                            <a:schemeClr val="bg2">
                              <a:lumMod val="10000"/>
                            </a:schemeClr>
                          </a:solidFill>
                          <a:effectLst/>
                          <a:latin typeface="Calibri" panose="020F0502020204030204" pitchFamily="34" charset="0"/>
                        </a:rPr>
                        <a:t>low</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14.5 of Clin</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high</a:t>
                      </a: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169025">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Bone-only disease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31.2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169025">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Endocrine resistance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30.2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26.0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bl>
          </a:graphicData>
        </a:graphic>
      </p:graphicFrame>
      <p:graphicFrame>
        <p:nvGraphicFramePr>
          <p:cNvPr id="2" name="Group 32">
            <a:extLst>
              <a:ext uri="{FF2B5EF4-FFF2-40B4-BE49-F238E27FC236}">
                <a16:creationId xmlns:a16="http://schemas.microsoft.com/office/drawing/2014/main" id="{9620A3F9-831B-93A2-AC74-594353BCB324}"/>
              </a:ext>
            </a:extLst>
          </p:cNvPr>
          <p:cNvGraphicFramePr>
            <a:graphicFrameLocks noGrp="1"/>
          </p:cNvGraphicFramePr>
          <p:nvPr>
            <p:extLst>
              <p:ext uri="{D42A27DB-BD31-4B8C-83A1-F6EECF244321}">
                <p14:modId xmlns:p14="http://schemas.microsoft.com/office/powerpoint/2010/main" val="3612672506"/>
              </p:ext>
            </p:extLst>
          </p:nvPr>
        </p:nvGraphicFramePr>
        <p:xfrm>
          <a:off x="727076" y="3113785"/>
          <a:ext cx="10736262" cy="2468928"/>
        </p:xfrm>
        <a:graphic>
          <a:graphicData uri="http://schemas.openxmlformats.org/drawingml/2006/table">
            <a:tbl>
              <a:tblPr/>
              <a:tblGrid>
                <a:gridCol w="2321842">
                  <a:extLst>
                    <a:ext uri="{9D8B030D-6E8A-4147-A177-3AD203B41FA5}">
                      <a16:colId xmlns:a16="http://schemas.microsoft.com/office/drawing/2014/main" val="20000"/>
                    </a:ext>
                  </a:extLst>
                </a:gridCol>
                <a:gridCol w="1242852">
                  <a:extLst>
                    <a:ext uri="{9D8B030D-6E8A-4147-A177-3AD203B41FA5}">
                      <a16:colId xmlns:a16="http://schemas.microsoft.com/office/drawing/2014/main" val="20001"/>
                    </a:ext>
                  </a:extLst>
                </a:gridCol>
                <a:gridCol w="1792892">
                  <a:extLst>
                    <a:ext uri="{9D8B030D-6E8A-4147-A177-3AD203B41FA5}">
                      <a16:colId xmlns:a16="http://schemas.microsoft.com/office/drawing/2014/main" val="20002"/>
                    </a:ext>
                  </a:extLst>
                </a:gridCol>
                <a:gridCol w="1792892">
                  <a:extLst>
                    <a:ext uri="{9D8B030D-6E8A-4147-A177-3AD203B41FA5}">
                      <a16:colId xmlns:a16="http://schemas.microsoft.com/office/drawing/2014/main" val="1980072312"/>
                    </a:ext>
                  </a:extLst>
                </a:gridCol>
                <a:gridCol w="1792892">
                  <a:extLst>
                    <a:ext uri="{9D8B030D-6E8A-4147-A177-3AD203B41FA5}">
                      <a16:colId xmlns:a16="http://schemas.microsoft.com/office/drawing/2014/main" val="971894633"/>
                    </a:ext>
                  </a:extLst>
                </a:gridCol>
                <a:gridCol w="1792892">
                  <a:extLst>
                    <a:ext uri="{9D8B030D-6E8A-4147-A177-3AD203B41FA5}">
                      <a16:colId xmlns:a16="http://schemas.microsoft.com/office/drawing/2014/main" val="2946944742"/>
                    </a:ext>
                  </a:extLst>
                </a:gridCol>
              </a:tblGrid>
              <a:tr h="30877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Patient Disposition,*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Clin</a:t>
                      </a:r>
                      <a:r>
                        <a:rPr kumimoji="0" lang="en-US" sz="1600" b="1" i="0" u="none" strike="noStrike" cap="none" normalizeH="0" baseline="-25000" dirty="0">
                          <a:ln>
                            <a:noFill/>
                          </a:ln>
                          <a:solidFill>
                            <a:schemeClr val="tx1"/>
                          </a:solidFill>
                          <a:effectLst/>
                          <a:latin typeface="Calibri" panose="020F0502020204030204" pitchFamily="34" charset="0"/>
                        </a:rPr>
                        <a:t>low</a:t>
                      </a: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Clin</a:t>
                      </a:r>
                      <a:r>
                        <a:rPr kumimoji="0" lang="en-US" sz="1600" b="1" i="0" u="none" strike="noStrike" cap="none" normalizeH="0" baseline="30000" dirty="0">
                          <a:ln>
                            <a:noFill/>
                          </a:ln>
                          <a:solidFill>
                            <a:schemeClr val="tx1"/>
                          </a:solidFill>
                          <a:effectLst/>
                          <a:latin typeface="Calibri" panose="020F0502020204030204" pitchFamily="34" charset="0"/>
                        </a:rPr>
                        <a:t>high</a:t>
                      </a:r>
                      <a:endParaRPr kumimoji="0" lang="en-US" sz="16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CTC</a:t>
                      </a:r>
                      <a:r>
                        <a:rPr kumimoji="0" lang="en-US" sz="1600" b="1" i="0" u="none" strike="noStrike" cap="none" normalizeH="0" baseline="-25000" dirty="0">
                          <a:ln>
                            <a:noFill/>
                          </a:ln>
                          <a:solidFill>
                            <a:schemeClr val="tx1"/>
                          </a:solidFill>
                          <a:effectLst/>
                          <a:latin typeface="Calibri" panose="020F0502020204030204" pitchFamily="34" charset="0"/>
                        </a:rPr>
                        <a:t>low</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CTC</a:t>
                      </a:r>
                      <a:r>
                        <a:rPr kumimoji="0" lang="en-US" sz="1600" b="1" i="0" u="none" strike="noStrike" cap="none" normalizeH="0" baseline="30000" dirty="0">
                          <a:ln>
                            <a:noFill/>
                          </a:ln>
                          <a:solidFill>
                            <a:schemeClr val="tx1"/>
                          </a:solidFill>
                          <a:effectLst/>
                          <a:latin typeface="Calibri" panose="020F0502020204030204" pitchFamily="34" charset="0"/>
                        </a:rPr>
                        <a:t>high</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Actual Treatment Allocation, n</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34744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CTC-driven arm (n = 377)</a:t>
                      </a:r>
                    </a:p>
                    <a:p>
                      <a:pPr marL="342900" marR="0" lvl="0" indent="-342900" algn="l" defTabSz="914400" rtl="0" eaLnBrk="1" fontAlgn="base" latinLnBrk="0" hangingPunct="1">
                        <a:lnSpc>
                          <a:spcPct val="100000"/>
                        </a:lnSpc>
                        <a:spcBef>
                          <a:spcPct val="0"/>
                        </a:spcBef>
                        <a:spcAft>
                          <a:spcPct val="25000"/>
                        </a:spcAft>
                        <a:buClrTx/>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Endocrine therapy</a:t>
                      </a:r>
                    </a:p>
                    <a:p>
                      <a:pPr marL="342900" marR="0" lvl="0" indent="-342900" algn="l" defTabSz="914400" rtl="0" eaLnBrk="1" fontAlgn="base" latinLnBrk="0" hangingPunct="1">
                        <a:lnSpc>
                          <a:spcPct val="100000"/>
                        </a:lnSpc>
                        <a:spcBef>
                          <a:spcPct val="0"/>
                        </a:spcBef>
                        <a:spcAft>
                          <a:spcPct val="25000"/>
                        </a:spcAft>
                        <a:buClrTx/>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Chemotherapy</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ct val="2500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277 (73.5)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100 (26.5)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239 (63.4)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138 (36.6)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34744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Standard arm (n = 378)</a:t>
                      </a:r>
                    </a:p>
                    <a:p>
                      <a:pPr marL="342900" marR="0" lvl="0" indent="-342900" algn="l" defTabSz="914400" rtl="0" eaLnBrk="1" fontAlgn="base" latinLnBrk="0" hangingPunct="1">
                        <a:lnSpc>
                          <a:spcPct val="100000"/>
                        </a:lnSpc>
                        <a:spcBef>
                          <a:spcPct val="0"/>
                        </a:spcBef>
                        <a:spcAft>
                          <a:spcPct val="25000"/>
                        </a:spcAft>
                        <a:buClrTx/>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Endocrine therapy</a:t>
                      </a:r>
                    </a:p>
                    <a:p>
                      <a:pPr marL="342900" marR="0" lvl="0" indent="-342900" algn="l" defTabSz="914400" rtl="0" eaLnBrk="1" fontAlgn="base" latinLnBrk="0" hangingPunct="1">
                        <a:lnSpc>
                          <a:spcPct val="100000"/>
                        </a:lnSpc>
                        <a:spcBef>
                          <a:spcPct val="0"/>
                        </a:spcBef>
                        <a:spcAft>
                          <a:spcPct val="25000"/>
                        </a:spcAft>
                        <a:buClrTx/>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Chemotherapy</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275 (72.7)</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103 (27.3)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227 (60.1)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151 (39.9)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50608635"/>
                  </a:ext>
                </a:extLst>
              </a:tr>
            </a:tbl>
          </a:graphicData>
        </a:graphic>
      </p:graphicFrame>
      <p:sp>
        <p:nvSpPr>
          <p:cNvPr id="3" name="Text Box 15">
            <a:extLst>
              <a:ext uri="{FF2B5EF4-FFF2-40B4-BE49-F238E27FC236}">
                <a16:creationId xmlns:a16="http://schemas.microsoft.com/office/drawing/2014/main" id="{5CC180CA-E5F3-A94D-D9C9-B292D94BC88D}"/>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Bidard. SABCS 2022. Abstr GS3-09.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4" name="TextBox 3">
            <a:extLst>
              <a:ext uri="{FF2B5EF4-FFF2-40B4-BE49-F238E27FC236}">
                <a16:creationId xmlns:a16="http://schemas.microsoft.com/office/drawing/2014/main" id="{8BE96179-740F-391D-E835-6EB27A7D05AC}"/>
              </a:ext>
            </a:extLst>
          </p:cNvPr>
          <p:cNvSpPr txBox="1"/>
          <p:nvPr/>
        </p:nvSpPr>
        <p:spPr bwMode="auto">
          <a:xfrm>
            <a:off x="661481" y="5577372"/>
            <a:ext cx="10399454"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*Once allocated treatment type determined (ET or CT), investigators could choose which ET or CT to use. ET mostly AI monotherapy or fulvestrant (CDK4/6 inhibitor not approved at time of accrual); CT mostly paclitaxel or capecitabine. CTC-guided arm had more patients assigned to CT (+9.7%). There was ~60% concordance (same treatment received in both arms) between investigators and by CTC count. </a:t>
            </a: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extBox 36">
            <a:extLst>
              <a:ext uri="{FF2B5EF4-FFF2-40B4-BE49-F238E27FC236}">
                <a16:creationId xmlns:a16="http://schemas.microsoft.com/office/drawing/2014/main" id="{81A81B9D-C21D-FD07-0EE8-02D43A0BF754}"/>
              </a:ext>
            </a:extLst>
          </p:cNvPr>
          <p:cNvSpPr txBox="1"/>
          <p:nvPr/>
        </p:nvSpPr>
        <p:spPr bwMode="auto">
          <a:xfrm>
            <a:off x="3312180" y="5738421"/>
            <a:ext cx="5567640" cy="667966"/>
          </a:xfrm>
          <a:prstGeom prst="rect">
            <a:avLst/>
          </a:prstGeom>
          <a:solidFill>
            <a:schemeClr val="bg2"/>
          </a:solidFill>
          <a:ln w="9525" algn="ctr">
            <a:solidFill>
              <a:srgbClr val="000000"/>
            </a:solidFill>
            <a:miter lim="800000"/>
            <a:headEnd/>
            <a:tailEnd/>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Noninferiority previously demonstrated for PFS; longer follow-up shows CTC-guided treatment remains safe</a:t>
            </a:r>
          </a:p>
        </p:txBody>
      </p:sp>
      <p:grpSp>
        <p:nvGrpSpPr>
          <p:cNvPr id="28" name="Group 27">
            <a:extLst>
              <a:ext uri="{FF2B5EF4-FFF2-40B4-BE49-F238E27FC236}">
                <a16:creationId xmlns:a16="http://schemas.microsoft.com/office/drawing/2014/main" id="{EF83D02E-44A1-CEB2-06F4-FCFE333C6899}"/>
              </a:ext>
            </a:extLst>
          </p:cNvPr>
          <p:cNvGrpSpPr/>
          <p:nvPr/>
        </p:nvGrpSpPr>
        <p:grpSpPr>
          <a:xfrm>
            <a:off x="1704414" y="1837613"/>
            <a:ext cx="4538801" cy="1000222"/>
            <a:chOff x="1760248" y="2156869"/>
            <a:chExt cx="4538801" cy="1000222"/>
          </a:xfrm>
        </p:grpSpPr>
        <p:sp>
          <p:nvSpPr>
            <p:cNvPr id="26" name="Rectangle 25">
              <a:extLst>
                <a:ext uri="{FF2B5EF4-FFF2-40B4-BE49-F238E27FC236}">
                  <a16:creationId xmlns:a16="http://schemas.microsoft.com/office/drawing/2014/main" id="{A0FF9B04-1314-01E5-C683-2A5B167B370F}"/>
                </a:ext>
              </a:extLst>
            </p:cNvPr>
            <p:cNvSpPr/>
            <p:nvPr/>
          </p:nvSpPr>
          <p:spPr bwMode="auto">
            <a:xfrm>
              <a:off x="1964987" y="2302213"/>
              <a:ext cx="3067456" cy="667966"/>
            </a:xfrm>
            <a:prstGeom prst="rect">
              <a:avLst/>
            </a:prstGeom>
            <a:solidFill>
              <a:schemeClr val="tx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 name="TextBox 13">
              <a:extLst>
                <a:ext uri="{FF2B5EF4-FFF2-40B4-BE49-F238E27FC236}">
                  <a16:creationId xmlns:a16="http://schemas.microsoft.com/office/drawing/2014/main" id="{8ED9AC2F-44DE-0BA6-D9DC-6DE177BE3125}"/>
                </a:ext>
              </a:extLst>
            </p:cNvPr>
            <p:cNvSpPr txBox="1"/>
            <p:nvPr/>
          </p:nvSpPr>
          <p:spPr bwMode="auto">
            <a:xfrm>
              <a:off x="3700549" y="2156869"/>
              <a:ext cx="1345241" cy="763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t>CTC</a:t>
              </a:r>
              <a:b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br>
              <a: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t>(n = 377)</a:t>
              </a:r>
            </a:p>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15.7 (12.8-17.4)</a:t>
              </a:r>
            </a:p>
          </p:txBody>
        </p:sp>
        <p:sp>
          <p:nvSpPr>
            <p:cNvPr id="15" name="TextBox 14">
              <a:extLst>
                <a:ext uri="{FF2B5EF4-FFF2-40B4-BE49-F238E27FC236}">
                  <a16:creationId xmlns:a16="http://schemas.microsoft.com/office/drawing/2014/main" id="{14DECA20-BB5D-DE6C-6366-DAE14F961DF6}"/>
                </a:ext>
              </a:extLst>
            </p:cNvPr>
            <p:cNvSpPr txBox="1"/>
            <p:nvPr/>
          </p:nvSpPr>
          <p:spPr bwMode="auto">
            <a:xfrm>
              <a:off x="4953808" y="2161712"/>
              <a:ext cx="1345241" cy="763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t>Std</a:t>
              </a:r>
              <a:b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br>
              <a: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t>(n = 378)</a:t>
              </a:r>
            </a:p>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13.8 (12.1-15.9)</a:t>
              </a:r>
            </a:p>
          </p:txBody>
        </p:sp>
        <p:sp>
          <p:nvSpPr>
            <p:cNvPr id="16" name="TextBox 15">
              <a:extLst>
                <a:ext uri="{FF2B5EF4-FFF2-40B4-BE49-F238E27FC236}">
                  <a16:creationId xmlns:a16="http://schemas.microsoft.com/office/drawing/2014/main" id="{8B18B867-18DA-AE87-39C1-9187874D41BA}"/>
                </a:ext>
              </a:extLst>
            </p:cNvPr>
            <p:cNvSpPr txBox="1"/>
            <p:nvPr/>
          </p:nvSpPr>
          <p:spPr bwMode="auto">
            <a:xfrm>
              <a:off x="1760248" y="2627440"/>
              <a:ext cx="207061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Median PFS , mo (95% CI)</a:t>
              </a:r>
            </a:p>
          </p:txBody>
        </p:sp>
        <p:sp>
          <p:nvSpPr>
            <p:cNvPr id="17" name="TextBox 16">
              <a:extLst>
                <a:ext uri="{FF2B5EF4-FFF2-40B4-BE49-F238E27FC236}">
                  <a16:creationId xmlns:a16="http://schemas.microsoft.com/office/drawing/2014/main" id="{5A17749B-266A-94D8-ADA9-A393EDD64C6D}"/>
                </a:ext>
              </a:extLst>
            </p:cNvPr>
            <p:cNvSpPr txBox="1"/>
            <p:nvPr/>
          </p:nvSpPr>
          <p:spPr bwMode="auto">
            <a:xfrm>
              <a:off x="2563644" y="2892339"/>
              <a:ext cx="3162012" cy="264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ts val="13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HR (95% CI)                   0.94 (0.81-1.09)</a:t>
              </a:r>
            </a:p>
          </p:txBody>
        </p:sp>
      </p:grpSp>
      <p:cxnSp>
        <p:nvCxnSpPr>
          <p:cNvPr id="35" name="Straight Connector 34">
            <a:extLst>
              <a:ext uri="{FF2B5EF4-FFF2-40B4-BE49-F238E27FC236}">
                <a16:creationId xmlns:a16="http://schemas.microsoft.com/office/drawing/2014/main" id="{B207612E-5510-43B2-1267-D6B7248506E0}"/>
              </a:ext>
            </a:extLst>
          </p:cNvPr>
          <p:cNvCxnSpPr>
            <a:cxnSpLocks/>
          </p:cNvCxnSpPr>
          <p:nvPr/>
        </p:nvCxnSpPr>
        <p:spPr bwMode="auto">
          <a:xfrm>
            <a:off x="3663574" y="2301659"/>
            <a:ext cx="2468799" cy="0"/>
          </a:xfrm>
          <a:prstGeom prst="line">
            <a:avLst/>
          </a:prstGeom>
          <a:noFill/>
          <a:ln w="28575" cap="flat" cmpd="sng" algn="ctr">
            <a:solidFill>
              <a:srgbClr val="000000"/>
            </a:solidFill>
            <a:prstDash val="solid"/>
            <a:round/>
            <a:headEnd type="none" w="med" len="med"/>
            <a:tailEnd type="none" w="med" len="med"/>
          </a:ln>
          <a:effectLst/>
        </p:spPr>
      </p:cxn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STIC CTC: Survival Results, All Patients</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450559"/>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Bidard. SABCS 2022. Abstr GS3-09.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2" name="TextBox 11">
            <a:extLst>
              <a:ext uri="{FF2B5EF4-FFF2-40B4-BE49-F238E27FC236}">
                <a16:creationId xmlns:a16="http://schemas.microsoft.com/office/drawing/2014/main" id="{9F0EF166-A24D-CCFC-C96F-820DECF2EF8E}"/>
              </a:ext>
            </a:extLst>
          </p:cNvPr>
          <p:cNvSpPr txBox="1"/>
          <p:nvPr/>
        </p:nvSpPr>
        <p:spPr bwMode="auto">
          <a:xfrm>
            <a:off x="3035067" y="1459622"/>
            <a:ext cx="70570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a:t>
            </a:r>
          </a:p>
        </p:txBody>
      </p:sp>
      <p:sp>
        <p:nvSpPr>
          <p:cNvPr id="13" name="TextBox 12">
            <a:extLst>
              <a:ext uri="{FF2B5EF4-FFF2-40B4-BE49-F238E27FC236}">
                <a16:creationId xmlns:a16="http://schemas.microsoft.com/office/drawing/2014/main" id="{C100DB25-6FB6-6556-E66C-2E7494AD642E}"/>
              </a:ext>
            </a:extLst>
          </p:cNvPr>
          <p:cNvSpPr txBox="1"/>
          <p:nvPr/>
        </p:nvSpPr>
        <p:spPr bwMode="auto">
          <a:xfrm>
            <a:off x="8749577" y="1459622"/>
            <a:ext cx="5966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a:t>
            </a:r>
          </a:p>
        </p:txBody>
      </p:sp>
      <p:grpSp>
        <p:nvGrpSpPr>
          <p:cNvPr id="2" name="Group 1">
            <a:extLst>
              <a:ext uri="{FF2B5EF4-FFF2-40B4-BE49-F238E27FC236}">
                <a16:creationId xmlns:a16="http://schemas.microsoft.com/office/drawing/2014/main" id="{9567BF70-F250-2757-5380-31EB587B9BF1}"/>
              </a:ext>
            </a:extLst>
          </p:cNvPr>
          <p:cNvGrpSpPr/>
          <p:nvPr/>
        </p:nvGrpSpPr>
        <p:grpSpPr>
          <a:xfrm>
            <a:off x="7252213" y="1830741"/>
            <a:ext cx="4538802" cy="1166935"/>
            <a:chOff x="7381914" y="2018976"/>
            <a:chExt cx="4538802" cy="1166935"/>
          </a:xfrm>
        </p:grpSpPr>
        <p:sp>
          <p:nvSpPr>
            <p:cNvPr id="31" name="TextBox 30">
              <a:extLst>
                <a:ext uri="{FF2B5EF4-FFF2-40B4-BE49-F238E27FC236}">
                  <a16:creationId xmlns:a16="http://schemas.microsoft.com/office/drawing/2014/main" id="{858C9E5A-FA11-4A9A-00C9-445C31C8829C}"/>
                </a:ext>
              </a:extLst>
            </p:cNvPr>
            <p:cNvSpPr txBox="1"/>
            <p:nvPr/>
          </p:nvSpPr>
          <p:spPr bwMode="auto">
            <a:xfrm>
              <a:off x="9322216" y="2018976"/>
              <a:ext cx="1345241" cy="763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t>CTC</a:t>
              </a:r>
              <a:b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br>
              <a: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t>(n = 377)</a:t>
              </a:r>
            </a:p>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51.3 (46.8-55.1)</a:t>
              </a:r>
            </a:p>
          </p:txBody>
        </p:sp>
        <p:sp>
          <p:nvSpPr>
            <p:cNvPr id="32" name="TextBox 31">
              <a:extLst>
                <a:ext uri="{FF2B5EF4-FFF2-40B4-BE49-F238E27FC236}">
                  <a16:creationId xmlns:a16="http://schemas.microsoft.com/office/drawing/2014/main" id="{B839A5F6-C900-6F9E-7B56-16C1B7EE5403}"/>
                </a:ext>
              </a:extLst>
            </p:cNvPr>
            <p:cNvSpPr txBox="1"/>
            <p:nvPr/>
          </p:nvSpPr>
          <p:spPr bwMode="auto">
            <a:xfrm>
              <a:off x="10575475" y="2023819"/>
              <a:ext cx="1345241" cy="763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t>Std</a:t>
              </a:r>
              <a:b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br>
              <a: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t>(n = 378)</a:t>
              </a:r>
            </a:p>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45.5 (40.9-51.1)</a:t>
              </a:r>
            </a:p>
          </p:txBody>
        </p:sp>
        <p:sp>
          <p:nvSpPr>
            <p:cNvPr id="33" name="TextBox 32">
              <a:extLst>
                <a:ext uri="{FF2B5EF4-FFF2-40B4-BE49-F238E27FC236}">
                  <a16:creationId xmlns:a16="http://schemas.microsoft.com/office/drawing/2014/main" id="{34246DAC-B1BD-6CC8-C58F-F0EB18A859AB}"/>
                </a:ext>
              </a:extLst>
            </p:cNvPr>
            <p:cNvSpPr txBox="1"/>
            <p:nvPr/>
          </p:nvSpPr>
          <p:spPr bwMode="auto">
            <a:xfrm>
              <a:off x="7381914" y="2489547"/>
              <a:ext cx="207061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Median OS , mo (95% CI)</a:t>
              </a:r>
            </a:p>
          </p:txBody>
        </p:sp>
        <p:sp>
          <p:nvSpPr>
            <p:cNvPr id="34" name="TextBox 33">
              <a:extLst>
                <a:ext uri="{FF2B5EF4-FFF2-40B4-BE49-F238E27FC236}">
                  <a16:creationId xmlns:a16="http://schemas.microsoft.com/office/drawing/2014/main" id="{B03CEE8A-9187-325C-99FB-7FB5F11B54CA}"/>
                </a:ext>
              </a:extLst>
            </p:cNvPr>
            <p:cNvSpPr txBox="1"/>
            <p:nvPr/>
          </p:nvSpPr>
          <p:spPr bwMode="auto">
            <a:xfrm>
              <a:off x="8367840" y="2754446"/>
              <a:ext cx="3162012" cy="431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ts val="13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HR (95% CI)                  0.85 (0.69-1.03)</a:t>
              </a:r>
              <a:b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a:t>
              </a:r>
              <a:r>
                <a:rPr kumimoji="0" lang="en-US" sz="1400" b="0" i="1"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P</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 .11</a:t>
              </a:r>
              <a:r>
                <a:rPr kumimoji="0" lang="en-US" sz="1400" b="0" i="1"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a:t>
              </a:r>
              <a:endPar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endParaRPr>
            </a:p>
          </p:txBody>
        </p:sp>
      </p:grpSp>
      <p:cxnSp>
        <p:nvCxnSpPr>
          <p:cNvPr id="6" name="Straight Connector 5">
            <a:extLst>
              <a:ext uri="{FF2B5EF4-FFF2-40B4-BE49-F238E27FC236}">
                <a16:creationId xmlns:a16="http://schemas.microsoft.com/office/drawing/2014/main" id="{72A1675C-2536-BFD2-A2DC-ADC36ECC4754}"/>
              </a:ext>
            </a:extLst>
          </p:cNvPr>
          <p:cNvCxnSpPr>
            <a:cxnSpLocks/>
          </p:cNvCxnSpPr>
          <p:nvPr/>
        </p:nvCxnSpPr>
        <p:spPr bwMode="auto">
          <a:xfrm>
            <a:off x="9268190" y="2301659"/>
            <a:ext cx="2468799" cy="0"/>
          </a:xfrm>
          <a:prstGeom prst="line">
            <a:avLst/>
          </a:prstGeom>
          <a:noFill/>
          <a:ln w="28575" cap="flat" cmpd="sng" algn="ctr">
            <a:solidFill>
              <a:srgbClr val="000000"/>
            </a:solidFill>
            <a:prstDash val="solid"/>
            <a:round/>
            <a:headEnd type="none" w="med" len="med"/>
            <a:tailEnd type="none" w="med" len="med"/>
          </a:ln>
          <a:effectLst/>
        </p:spPr>
      </p:cxnSp>
      <p:grpSp>
        <p:nvGrpSpPr>
          <p:cNvPr id="31769" name="Group 31768">
            <a:extLst>
              <a:ext uri="{FF2B5EF4-FFF2-40B4-BE49-F238E27FC236}">
                <a16:creationId xmlns:a16="http://schemas.microsoft.com/office/drawing/2014/main" id="{C12F6E38-F84C-8817-A80E-6B9788CEEB07}"/>
              </a:ext>
            </a:extLst>
          </p:cNvPr>
          <p:cNvGrpSpPr/>
          <p:nvPr/>
        </p:nvGrpSpPr>
        <p:grpSpPr>
          <a:xfrm>
            <a:off x="770143" y="2560383"/>
            <a:ext cx="5375180" cy="2621959"/>
            <a:chOff x="770143" y="2560383"/>
            <a:chExt cx="5375180" cy="2621959"/>
          </a:xfrm>
        </p:grpSpPr>
        <p:sp>
          <p:nvSpPr>
            <p:cNvPr id="8" name="TextBox 7">
              <a:extLst>
                <a:ext uri="{FF2B5EF4-FFF2-40B4-BE49-F238E27FC236}">
                  <a16:creationId xmlns:a16="http://schemas.microsoft.com/office/drawing/2014/main" id="{17FF7373-0720-62FA-2822-A41D6E369CBB}"/>
                </a:ext>
              </a:extLst>
            </p:cNvPr>
            <p:cNvSpPr txBox="1"/>
            <p:nvPr/>
          </p:nvSpPr>
          <p:spPr bwMode="auto">
            <a:xfrm rot="16200000">
              <a:off x="701439" y="3518597"/>
              <a:ext cx="44518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a:t>
              </a:r>
            </a:p>
          </p:txBody>
        </p:sp>
        <p:sp>
          <p:nvSpPr>
            <p:cNvPr id="9" name="TextBox 8">
              <a:extLst>
                <a:ext uri="{FF2B5EF4-FFF2-40B4-BE49-F238E27FC236}">
                  <a16:creationId xmlns:a16="http://schemas.microsoft.com/office/drawing/2014/main" id="{07318B19-CBAA-39FB-C34F-64DB812B5092}"/>
                </a:ext>
              </a:extLst>
            </p:cNvPr>
            <p:cNvSpPr txBox="1"/>
            <p:nvPr/>
          </p:nvSpPr>
          <p:spPr bwMode="auto">
            <a:xfrm>
              <a:off x="3521802" y="4874565"/>
              <a:ext cx="4379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24" name="Group 23">
              <a:extLst>
                <a:ext uri="{FF2B5EF4-FFF2-40B4-BE49-F238E27FC236}">
                  <a16:creationId xmlns:a16="http://schemas.microsoft.com/office/drawing/2014/main" id="{DBABBF33-136E-9594-8253-D023656A9E00}"/>
                </a:ext>
              </a:extLst>
            </p:cNvPr>
            <p:cNvGrpSpPr/>
            <p:nvPr/>
          </p:nvGrpSpPr>
          <p:grpSpPr>
            <a:xfrm>
              <a:off x="998741" y="2560383"/>
              <a:ext cx="412292" cy="2179275"/>
              <a:chOff x="998741" y="2560383"/>
              <a:chExt cx="412292" cy="2179275"/>
            </a:xfrm>
          </p:grpSpPr>
          <p:sp>
            <p:nvSpPr>
              <p:cNvPr id="10" name="TextBox 9">
                <a:extLst>
                  <a:ext uri="{FF2B5EF4-FFF2-40B4-BE49-F238E27FC236}">
                    <a16:creationId xmlns:a16="http://schemas.microsoft.com/office/drawing/2014/main" id="{BF58BF75-76B9-586D-9A97-5A38837FB56E}"/>
                  </a:ext>
                </a:extLst>
              </p:cNvPr>
              <p:cNvSpPr txBox="1"/>
              <p:nvPr/>
            </p:nvSpPr>
            <p:spPr bwMode="auto">
              <a:xfrm>
                <a:off x="998741" y="256038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11" name="TextBox 10">
                <a:extLst>
                  <a:ext uri="{FF2B5EF4-FFF2-40B4-BE49-F238E27FC236}">
                    <a16:creationId xmlns:a16="http://schemas.microsoft.com/office/drawing/2014/main" id="{BB71517A-219A-D682-3C52-A6FC7D287334}"/>
                  </a:ext>
                </a:extLst>
              </p:cNvPr>
              <p:cNvSpPr txBox="1"/>
              <p:nvPr/>
            </p:nvSpPr>
            <p:spPr bwMode="auto">
              <a:xfrm>
                <a:off x="998741" y="2936429"/>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0.8</a:t>
                </a:r>
              </a:p>
            </p:txBody>
          </p:sp>
          <p:sp>
            <p:nvSpPr>
              <p:cNvPr id="19" name="TextBox 18">
                <a:extLst>
                  <a:ext uri="{FF2B5EF4-FFF2-40B4-BE49-F238E27FC236}">
                    <a16:creationId xmlns:a16="http://schemas.microsoft.com/office/drawing/2014/main" id="{070B9FD4-016E-804C-6B3E-14F1E50D2C0C}"/>
                  </a:ext>
                </a:extLst>
              </p:cNvPr>
              <p:cNvSpPr txBox="1"/>
              <p:nvPr/>
            </p:nvSpPr>
            <p:spPr bwMode="auto">
              <a:xfrm>
                <a:off x="998741" y="3312476"/>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0.6</a:t>
                </a:r>
              </a:p>
            </p:txBody>
          </p:sp>
          <p:sp>
            <p:nvSpPr>
              <p:cNvPr id="20" name="TextBox 19">
                <a:extLst>
                  <a:ext uri="{FF2B5EF4-FFF2-40B4-BE49-F238E27FC236}">
                    <a16:creationId xmlns:a16="http://schemas.microsoft.com/office/drawing/2014/main" id="{9CDA4CA9-EB0A-8A74-D61A-9B8FAB53406E}"/>
                  </a:ext>
                </a:extLst>
              </p:cNvPr>
              <p:cNvSpPr txBox="1"/>
              <p:nvPr/>
            </p:nvSpPr>
            <p:spPr bwMode="auto">
              <a:xfrm>
                <a:off x="998741" y="3679787"/>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0.4</a:t>
                </a:r>
              </a:p>
            </p:txBody>
          </p:sp>
          <p:sp>
            <p:nvSpPr>
              <p:cNvPr id="21" name="TextBox 20">
                <a:extLst>
                  <a:ext uri="{FF2B5EF4-FFF2-40B4-BE49-F238E27FC236}">
                    <a16:creationId xmlns:a16="http://schemas.microsoft.com/office/drawing/2014/main" id="{F6813246-9981-1209-1679-455F682F8E11}"/>
                  </a:ext>
                </a:extLst>
              </p:cNvPr>
              <p:cNvSpPr txBox="1"/>
              <p:nvPr/>
            </p:nvSpPr>
            <p:spPr bwMode="auto">
              <a:xfrm>
                <a:off x="998741" y="4055834"/>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0.2</a:t>
                </a:r>
              </a:p>
            </p:txBody>
          </p:sp>
          <p:sp>
            <p:nvSpPr>
              <p:cNvPr id="22" name="TextBox 21">
                <a:extLst>
                  <a:ext uri="{FF2B5EF4-FFF2-40B4-BE49-F238E27FC236}">
                    <a16:creationId xmlns:a16="http://schemas.microsoft.com/office/drawing/2014/main" id="{31F56439-7184-2BCD-DE42-66C786A77151}"/>
                  </a:ext>
                </a:extLst>
              </p:cNvPr>
              <p:cNvSpPr txBox="1"/>
              <p:nvPr/>
            </p:nvSpPr>
            <p:spPr bwMode="auto">
              <a:xfrm>
                <a:off x="1134996" y="4431881"/>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grpSp>
          <p:nvGrpSpPr>
            <p:cNvPr id="46" name="Group 45">
              <a:extLst>
                <a:ext uri="{FF2B5EF4-FFF2-40B4-BE49-F238E27FC236}">
                  <a16:creationId xmlns:a16="http://schemas.microsoft.com/office/drawing/2014/main" id="{368E8303-8C98-FF10-E4F2-73BC3A616BD5}"/>
                </a:ext>
              </a:extLst>
            </p:cNvPr>
            <p:cNvGrpSpPr/>
            <p:nvPr/>
          </p:nvGrpSpPr>
          <p:grpSpPr>
            <a:xfrm>
              <a:off x="1339221" y="4645699"/>
              <a:ext cx="4806102" cy="307777"/>
              <a:chOff x="1339221" y="4726574"/>
              <a:chExt cx="4806102" cy="307777"/>
            </a:xfrm>
          </p:grpSpPr>
          <p:sp>
            <p:nvSpPr>
              <p:cNvPr id="27" name="TextBox 26">
                <a:extLst>
                  <a:ext uri="{FF2B5EF4-FFF2-40B4-BE49-F238E27FC236}">
                    <a16:creationId xmlns:a16="http://schemas.microsoft.com/office/drawing/2014/main" id="{3E34FAC4-FB8E-4F01-7011-A56D09B4753B}"/>
                  </a:ext>
                </a:extLst>
              </p:cNvPr>
              <p:cNvSpPr txBox="1"/>
              <p:nvPr/>
            </p:nvSpPr>
            <p:spPr bwMode="auto">
              <a:xfrm>
                <a:off x="1339221"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9" name="TextBox 28">
                <a:extLst>
                  <a:ext uri="{FF2B5EF4-FFF2-40B4-BE49-F238E27FC236}">
                    <a16:creationId xmlns:a16="http://schemas.microsoft.com/office/drawing/2014/main" id="{4A4F5411-0EA0-FB48-1A7E-E2C3B3A7BE9D}"/>
                  </a:ext>
                </a:extLst>
              </p:cNvPr>
              <p:cNvSpPr txBox="1"/>
              <p:nvPr/>
            </p:nvSpPr>
            <p:spPr bwMode="auto">
              <a:xfrm>
                <a:off x="1791109"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30" name="TextBox 29">
                <a:extLst>
                  <a:ext uri="{FF2B5EF4-FFF2-40B4-BE49-F238E27FC236}">
                    <a16:creationId xmlns:a16="http://schemas.microsoft.com/office/drawing/2014/main" id="{8E51F5CB-8630-D5B6-FA01-D05F1E373C24}"/>
                  </a:ext>
                </a:extLst>
              </p:cNvPr>
              <p:cNvSpPr txBox="1"/>
              <p:nvPr/>
            </p:nvSpPr>
            <p:spPr bwMode="auto">
              <a:xfrm>
                <a:off x="2200410"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8" name="TextBox 37">
                <a:extLst>
                  <a:ext uri="{FF2B5EF4-FFF2-40B4-BE49-F238E27FC236}">
                    <a16:creationId xmlns:a16="http://schemas.microsoft.com/office/drawing/2014/main" id="{EE891161-AE43-293C-AA78-E704BB594BEF}"/>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39" name="TextBox 38">
                <a:extLst>
                  <a:ext uri="{FF2B5EF4-FFF2-40B4-BE49-F238E27FC236}">
                    <a16:creationId xmlns:a16="http://schemas.microsoft.com/office/drawing/2014/main" id="{66E9FF80-8250-DDD1-0C66-F47FDF1A6628}"/>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40" name="TextBox 39">
                <a:extLst>
                  <a:ext uri="{FF2B5EF4-FFF2-40B4-BE49-F238E27FC236}">
                    <a16:creationId xmlns:a16="http://schemas.microsoft.com/office/drawing/2014/main" id="{5D5EE5C0-F6B8-E968-E89B-0CD95BDE4853}"/>
                  </a:ext>
                </a:extLst>
              </p:cNvPr>
              <p:cNvSpPr txBox="1"/>
              <p:nvPr/>
            </p:nvSpPr>
            <p:spPr bwMode="auto">
              <a:xfrm>
                <a:off x="3531157"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41" name="TextBox 40">
                <a:extLst>
                  <a:ext uri="{FF2B5EF4-FFF2-40B4-BE49-F238E27FC236}">
                    <a16:creationId xmlns:a16="http://schemas.microsoft.com/office/drawing/2014/main" id="{6F98F945-A7B3-C2B1-E98C-7254E21FD498}"/>
                  </a:ext>
                </a:extLst>
              </p:cNvPr>
              <p:cNvSpPr txBox="1"/>
              <p:nvPr/>
            </p:nvSpPr>
            <p:spPr bwMode="auto">
              <a:xfrm>
                <a:off x="398304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42" name="TextBox 41">
                <a:extLst>
                  <a:ext uri="{FF2B5EF4-FFF2-40B4-BE49-F238E27FC236}">
                    <a16:creationId xmlns:a16="http://schemas.microsoft.com/office/drawing/2014/main" id="{87FBF76A-6547-BFF3-545A-44ECCD9C2ED1}"/>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43" name="TextBox 42">
                <a:extLst>
                  <a:ext uri="{FF2B5EF4-FFF2-40B4-BE49-F238E27FC236}">
                    <a16:creationId xmlns:a16="http://schemas.microsoft.com/office/drawing/2014/main" id="{030106D4-8EE3-F8CA-193F-27B9F86369FE}"/>
                  </a:ext>
                </a:extLst>
              </p:cNvPr>
              <p:cNvSpPr txBox="1"/>
              <p:nvPr/>
            </p:nvSpPr>
            <p:spPr bwMode="auto">
              <a:xfrm>
                <a:off x="4887496"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44" name="TextBox 43">
                <a:extLst>
                  <a:ext uri="{FF2B5EF4-FFF2-40B4-BE49-F238E27FC236}">
                    <a16:creationId xmlns:a16="http://schemas.microsoft.com/office/drawing/2014/main" id="{94CE9B93-1626-3DC7-6D72-08E98D9AA8B1}"/>
                  </a:ext>
                </a:extLst>
              </p:cNvPr>
              <p:cNvSpPr txBox="1"/>
              <p:nvPr/>
            </p:nvSpPr>
            <p:spPr bwMode="auto">
              <a:xfrm>
                <a:off x="5339152"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52</a:t>
                </a:r>
              </a:p>
            </p:txBody>
          </p:sp>
          <p:sp>
            <p:nvSpPr>
              <p:cNvPr id="45" name="TextBox 44">
                <a:extLst>
                  <a:ext uri="{FF2B5EF4-FFF2-40B4-BE49-F238E27FC236}">
                    <a16:creationId xmlns:a16="http://schemas.microsoft.com/office/drawing/2014/main" id="{58E7FE23-39FD-257A-77A3-138778F75DA2}"/>
                  </a:ext>
                </a:extLst>
              </p:cNvPr>
              <p:cNvSpPr txBox="1"/>
              <p:nvPr/>
            </p:nvSpPr>
            <p:spPr bwMode="auto">
              <a:xfrm>
                <a:off x="577791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grpSp>
        <p:sp>
          <p:nvSpPr>
            <p:cNvPr id="49" name="Freeform: Shape 48">
              <a:extLst>
                <a:ext uri="{FF2B5EF4-FFF2-40B4-BE49-F238E27FC236}">
                  <a16:creationId xmlns:a16="http://schemas.microsoft.com/office/drawing/2014/main" id="{5CA5DA97-1502-0E7E-89D7-F282A7ACA7D0}"/>
                </a:ext>
              </a:extLst>
            </p:cNvPr>
            <p:cNvSpPr/>
            <p:nvPr/>
          </p:nvSpPr>
          <p:spPr bwMode="auto">
            <a:xfrm>
              <a:off x="1473200" y="2712720"/>
              <a:ext cx="4505960" cy="1894840"/>
            </a:xfrm>
            <a:custGeom>
              <a:avLst/>
              <a:gdLst>
                <a:gd name="connsiteX0" fmla="*/ 0 w 4505960"/>
                <a:gd name="connsiteY0" fmla="*/ 0 h 1894840"/>
                <a:gd name="connsiteX1" fmla="*/ 0 w 4505960"/>
                <a:gd name="connsiteY1" fmla="*/ 1894840 h 1894840"/>
                <a:gd name="connsiteX2" fmla="*/ 4505960 w 4505960"/>
                <a:gd name="connsiteY2" fmla="*/ 1894840 h 1894840"/>
              </a:gdLst>
              <a:ahLst/>
              <a:cxnLst>
                <a:cxn ang="0">
                  <a:pos x="connsiteX0" y="connsiteY0"/>
                </a:cxn>
                <a:cxn ang="0">
                  <a:pos x="connsiteX1" y="connsiteY1"/>
                </a:cxn>
                <a:cxn ang="0">
                  <a:pos x="connsiteX2" y="connsiteY2"/>
                </a:cxn>
              </a:cxnLst>
              <a:rect l="l" t="t" r="r" b="b"/>
              <a:pathLst>
                <a:path w="4505960" h="1894840">
                  <a:moveTo>
                    <a:pt x="0" y="0"/>
                  </a:moveTo>
                  <a:lnTo>
                    <a:pt x="0" y="1894840"/>
                  </a:lnTo>
                  <a:lnTo>
                    <a:pt x="4505960" y="189484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57" name="Group 56">
              <a:extLst>
                <a:ext uri="{FF2B5EF4-FFF2-40B4-BE49-F238E27FC236}">
                  <a16:creationId xmlns:a16="http://schemas.microsoft.com/office/drawing/2014/main" id="{962ECB92-A709-0DDC-1C52-3635E5DAFF80}"/>
                </a:ext>
              </a:extLst>
            </p:cNvPr>
            <p:cNvGrpSpPr/>
            <p:nvPr/>
          </p:nvGrpSpPr>
          <p:grpSpPr>
            <a:xfrm>
              <a:off x="1381760" y="2712720"/>
              <a:ext cx="91440" cy="1896604"/>
              <a:chOff x="1227530" y="2712720"/>
              <a:chExt cx="839616" cy="1896604"/>
            </a:xfrm>
          </p:grpSpPr>
          <p:cxnSp>
            <p:nvCxnSpPr>
              <p:cNvPr id="51" name="Straight Connector 50">
                <a:extLst>
                  <a:ext uri="{FF2B5EF4-FFF2-40B4-BE49-F238E27FC236}">
                    <a16:creationId xmlns:a16="http://schemas.microsoft.com/office/drawing/2014/main" id="{A86F6336-2CBB-0A76-3A68-23D520B0A83F}"/>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0503A890-1DCC-D954-8E29-19D1E173B3FE}"/>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7B3B2564-2C85-7759-ED06-120BDC83ACCC}"/>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16682A0A-5BE8-1C9F-D1D6-0EF29E65AC4C}"/>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B46EBDD4-3D2C-6D2A-B1E7-43C96FFE8C28}"/>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FE6EF022-A9A7-1B7F-9722-275ACE21B76A}"/>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53" name="Group 31752">
              <a:extLst>
                <a:ext uri="{FF2B5EF4-FFF2-40B4-BE49-F238E27FC236}">
                  <a16:creationId xmlns:a16="http://schemas.microsoft.com/office/drawing/2014/main" id="{507FD419-BFFE-DBE4-390E-A64505C009BE}"/>
                </a:ext>
              </a:extLst>
            </p:cNvPr>
            <p:cNvGrpSpPr/>
            <p:nvPr/>
          </p:nvGrpSpPr>
          <p:grpSpPr>
            <a:xfrm>
              <a:off x="1476162" y="4619493"/>
              <a:ext cx="4491487" cy="84587"/>
              <a:chOff x="1476162" y="4001328"/>
              <a:chExt cx="4491487" cy="770193"/>
            </a:xfrm>
          </p:grpSpPr>
          <p:grpSp>
            <p:nvGrpSpPr>
              <p:cNvPr id="58" name="Group 57">
                <a:extLst>
                  <a:ext uri="{FF2B5EF4-FFF2-40B4-BE49-F238E27FC236}">
                    <a16:creationId xmlns:a16="http://schemas.microsoft.com/office/drawing/2014/main" id="{5557676B-32D9-2A40-DC77-B96B72A30C90}"/>
                  </a:ext>
                </a:extLst>
              </p:cNvPr>
              <p:cNvGrpSpPr/>
              <p:nvPr/>
            </p:nvGrpSpPr>
            <p:grpSpPr>
              <a:xfrm rot="5400000">
                <a:off x="2217344" y="3260146"/>
                <a:ext cx="770193" cy="2252557"/>
                <a:chOff x="1227530" y="2712720"/>
                <a:chExt cx="839616" cy="1896604"/>
              </a:xfrm>
            </p:grpSpPr>
            <p:cxnSp>
              <p:nvCxnSpPr>
                <p:cNvPr id="59" name="Straight Connector 58">
                  <a:extLst>
                    <a:ext uri="{FF2B5EF4-FFF2-40B4-BE49-F238E27FC236}">
                      <a16:creationId xmlns:a16="http://schemas.microsoft.com/office/drawing/2014/main" id="{F732D837-4236-5A06-B218-09DEA8894707}"/>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87B27717-DDD3-846C-0A13-57300AD3A694}"/>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E88A20D9-331D-735F-4397-D9CFA666F034}"/>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D74C5144-4040-8A16-2884-53F913A5FF32}"/>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EABAC97C-586E-CD1F-16F6-514E51973685}"/>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44" name="Straight Connector 31743">
                  <a:extLst>
                    <a:ext uri="{FF2B5EF4-FFF2-40B4-BE49-F238E27FC236}">
                      <a16:creationId xmlns:a16="http://schemas.microsoft.com/office/drawing/2014/main" id="{56D24D21-E942-2A25-B02D-94F167AD219C}"/>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45" name="Group 31744">
                <a:extLst>
                  <a:ext uri="{FF2B5EF4-FFF2-40B4-BE49-F238E27FC236}">
                    <a16:creationId xmlns:a16="http://schemas.microsoft.com/office/drawing/2014/main" id="{3EDE61B7-5E35-E4ED-3431-D1D14D181282}"/>
                  </a:ext>
                </a:extLst>
              </p:cNvPr>
              <p:cNvGrpSpPr/>
              <p:nvPr/>
            </p:nvGrpSpPr>
            <p:grpSpPr>
              <a:xfrm rot="5400000">
                <a:off x="4680506" y="3484378"/>
                <a:ext cx="770193" cy="1804093"/>
                <a:chOff x="1227530" y="3090317"/>
                <a:chExt cx="839616" cy="1519007"/>
              </a:xfrm>
            </p:grpSpPr>
            <p:cxnSp>
              <p:nvCxnSpPr>
                <p:cNvPr id="31748" name="Straight Connector 31747">
                  <a:extLst>
                    <a:ext uri="{FF2B5EF4-FFF2-40B4-BE49-F238E27FC236}">
                      <a16:creationId xmlns:a16="http://schemas.microsoft.com/office/drawing/2014/main" id="{B1CF6626-40D0-284F-647D-0F24D70BA663}"/>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49" name="Straight Connector 31748">
                  <a:extLst>
                    <a:ext uri="{FF2B5EF4-FFF2-40B4-BE49-F238E27FC236}">
                      <a16:creationId xmlns:a16="http://schemas.microsoft.com/office/drawing/2014/main" id="{D79BCE04-8C05-137B-0C27-91687BBBD8C0}"/>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50" name="Straight Connector 31749">
                  <a:extLst>
                    <a:ext uri="{FF2B5EF4-FFF2-40B4-BE49-F238E27FC236}">
                      <a16:creationId xmlns:a16="http://schemas.microsoft.com/office/drawing/2014/main" id="{344B3B56-7A59-4F09-72CB-8D850F3D709C}"/>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51" name="Straight Connector 31750">
                  <a:extLst>
                    <a:ext uri="{FF2B5EF4-FFF2-40B4-BE49-F238E27FC236}">
                      <a16:creationId xmlns:a16="http://schemas.microsoft.com/office/drawing/2014/main" id="{481C93D6-6A09-9804-CD52-F057BB361FE1}"/>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52" name="Straight Connector 31751">
                  <a:extLst>
                    <a:ext uri="{FF2B5EF4-FFF2-40B4-BE49-F238E27FC236}">
                      <a16:creationId xmlns:a16="http://schemas.microsoft.com/office/drawing/2014/main" id="{ECAD593F-0ECC-316D-BB09-3815DA1BABFB}"/>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cxnSp>
          <p:nvCxnSpPr>
            <p:cNvPr id="31755" name="Straight Connector 31754">
              <a:extLst>
                <a:ext uri="{FF2B5EF4-FFF2-40B4-BE49-F238E27FC236}">
                  <a16:creationId xmlns:a16="http://schemas.microsoft.com/office/drawing/2014/main" id="{7F3A3C49-C1FE-593B-9880-CFE1CE2D56B8}"/>
                </a:ext>
              </a:extLst>
            </p:cNvPr>
            <p:cNvCxnSpPr/>
            <p:nvPr/>
          </p:nvCxnSpPr>
          <p:spPr bwMode="auto">
            <a:xfrm>
              <a:off x="1484213" y="3672485"/>
              <a:ext cx="4454153" cy="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grpSp>
      <p:grpSp>
        <p:nvGrpSpPr>
          <p:cNvPr id="31757" name="Group 31756">
            <a:extLst>
              <a:ext uri="{FF2B5EF4-FFF2-40B4-BE49-F238E27FC236}">
                <a16:creationId xmlns:a16="http://schemas.microsoft.com/office/drawing/2014/main" id="{990D070A-8A51-FC05-5541-F9D900BF9AB4}"/>
              </a:ext>
            </a:extLst>
          </p:cNvPr>
          <p:cNvGrpSpPr/>
          <p:nvPr/>
        </p:nvGrpSpPr>
        <p:grpSpPr>
          <a:xfrm>
            <a:off x="776297" y="5134433"/>
            <a:ext cx="5369026" cy="307777"/>
            <a:chOff x="776297" y="4726574"/>
            <a:chExt cx="5369026" cy="307777"/>
          </a:xfrm>
        </p:grpSpPr>
        <p:sp>
          <p:nvSpPr>
            <p:cNvPr id="31758" name="TextBox 31757">
              <a:extLst>
                <a:ext uri="{FF2B5EF4-FFF2-40B4-BE49-F238E27FC236}">
                  <a16:creationId xmlns:a16="http://schemas.microsoft.com/office/drawing/2014/main" id="{06950406-88DC-D100-7E16-B85E9BFED797}"/>
                </a:ext>
              </a:extLst>
            </p:cNvPr>
            <p:cNvSpPr txBox="1"/>
            <p:nvPr/>
          </p:nvSpPr>
          <p:spPr bwMode="auto">
            <a:xfrm>
              <a:off x="1247850" y="4726574"/>
              <a:ext cx="4587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378</a:t>
              </a:r>
            </a:p>
          </p:txBody>
        </p:sp>
        <p:sp>
          <p:nvSpPr>
            <p:cNvPr id="31759" name="TextBox 31758">
              <a:extLst>
                <a:ext uri="{FF2B5EF4-FFF2-40B4-BE49-F238E27FC236}">
                  <a16:creationId xmlns:a16="http://schemas.microsoft.com/office/drawing/2014/main" id="{61B1718C-4517-35DC-AFF7-F83236E8A862}"/>
                </a:ext>
              </a:extLst>
            </p:cNvPr>
            <p:cNvSpPr txBox="1"/>
            <p:nvPr/>
          </p:nvSpPr>
          <p:spPr bwMode="auto">
            <a:xfrm>
              <a:off x="1699738"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289</a:t>
              </a:r>
            </a:p>
          </p:txBody>
        </p:sp>
        <p:sp>
          <p:nvSpPr>
            <p:cNvPr id="31760" name="TextBox 31759">
              <a:extLst>
                <a:ext uri="{FF2B5EF4-FFF2-40B4-BE49-F238E27FC236}">
                  <a16:creationId xmlns:a16="http://schemas.microsoft.com/office/drawing/2014/main" id="{287CF140-4C4E-1B61-8223-4AFDC3FFDDEE}"/>
                </a:ext>
              </a:extLst>
            </p:cNvPr>
            <p:cNvSpPr txBox="1"/>
            <p:nvPr/>
          </p:nvSpPr>
          <p:spPr bwMode="auto">
            <a:xfrm>
              <a:off x="2154724"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202</a:t>
              </a:r>
            </a:p>
          </p:txBody>
        </p:sp>
        <p:sp>
          <p:nvSpPr>
            <p:cNvPr id="31761" name="TextBox 31760">
              <a:extLst>
                <a:ext uri="{FF2B5EF4-FFF2-40B4-BE49-F238E27FC236}">
                  <a16:creationId xmlns:a16="http://schemas.microsoft.com/office/drawing/2014/main" id="{859249C2-6392-B48F-6E9A-8E2D56D50533}"/>
                </a:ext>
              </a:extLst>
            </p:cNvPr>
            <p:cNvSpPr txBox="1"/>
            <p:nvPr/>
          </p:nvSpPr>
          <p:spPr bwMode="auto">
            <a:xfrm>
              <a:off x="2606612"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138</a:t>
              </a:r>
            </a:p>
          </p:txBody>
        </p:sp>
        <p:sp>
          <p:nvSpPr>
            <p:cNvPr id="31762" name="TextBox 31761">
              <a:extLst>
                <a:ext uri="{FF2B5EF4-FFF2-40B4-BE49-F238E27FC236}">
                  <a16:creationId xmlns:a16="http://schemas.microsoft.com/office/drawing/2014/main" id="{7546958E-96CC-29E7-3C15-409D9069861D}"/>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96</a:t>
              </a:r>
            </a:p>
          </p:txBody>
        </p:sp>
        <p:sp>
          <p:nvSpPr>
            <p:cNvPr id="31763" name="TextBox 31762">
              <a:extLst>
                <a:ext uri="{FF2B5EF4-FFF2-40B4-BE49-F238E27FC236}">
                  <a16:creationId xmlns:a16="http://schemas.microsoft.com/office/drawing/2014/main" id="{4F367B67-4875-1403-D7AE-2143D58AFA90}"/>
                </a:ext>
              </a:extLst>
            </p:cNvPr>
            <p:cNvSpPr txBox="1"/>
            <p:nvPr/>
          </p:nvSpPr>
          <p:spPr bwMode="auto">
            <a:xfrm>
              <a:off x="3531157"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70</a:t>
              </a:r>
            </a:p>
          </p:txBody>
        </p:sp>
        <p:sp>
          <p:nvSpPr>
            <p:cNvPr id="31764" name="TextBox 31763">
              <a:extLst>
                <a:ext uri="{FF2B5EF4-FFF2-40B4-BE49-F238E27FC236}">
                  <a16:creationId xmlns:a16="http://schemas.microsoft.com/office/drawing/2014/main" id="{3CB06F60-2E30-98A1-57C1-174ED5B9BD1A}"/>
                </a:ext>
              </a:extLst>
            </p:cNvPr>
            <p:cNvSpPr txBox="1"/>
            <p:nvPr/>
          </p:nvSpPr>
          <p:spPr bwMode="auto">
            <a:xfrm>
              <a:off x="398304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48</a:t>
              </a:r>
            </a:p>
          </p:txBody>
        </p:sp>
        <p:sp>
          <p:nvSpPr>
            <p:cNvPr id="31765" name="TextBox 31764">
              <a:extLst>
                <a:ext uri="{FF2B5EF4-FFF2-40B4-BE49-F238E27FC236}">
                  <a16:creationId xmlns:a16="http://schemas.microsoft.com/office/drawing/2014/main" id="{D32F5571-DE04-3818-BD77-C5DB93BD79D7}"/>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37</a:t>
              </a:r>
            </a:p>
          </p:txBody>
        </p:sp>
        <p:sp>
          <p:nvSpPr>
            <p:cNvPr id="31766" name="TextBox 31765">
              <a:extLst>
                <a:ext uri="{FF2B5EF4-FFF2-40B4-BE49-F238E27FC236}">
                  <a16:creationId xmlns:a16="http://schemas.microsoft.com/office/drawing/2014/main" id="{4F461A18-D7AE-18DF-941B-97114345414B}"/>
                </a:ext>
              </a:extLst>
            </p:cNvPr>
            <p:cNvSpPr txBox="1"/>
            <p:nvPr/>
          </p:nvSpPr>
          <p:spPr bwMode="auto">
            <a:xfrm>
              <a:off x="4887496"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31</a:t>
              </a:r>
            </a:p>
          </p:txBody>
        </p:sp>
        <p:sp>
          <p:nvSpPr>
            <p:cNvPr id="31767" name="TextBox 31766">
              <a:extLst>
                <a:ext uri="{FF2B5EF4-FFF2-40B4-BE49-F238E27FC236}">
                  <a16:creationId xmlns:a16="http://schemas.microsoft.com/office/drawing/2014/main" id="{6BCFBB53-3220-B137-233E-2E6B6DCECD01}"/>
                </a:ext>
              </a:extLst>
            </p:cNvPr>
            <p:cNvSpPr txBox="1"/>
            <p:nvPr/>
          </p:nvSpPr>
          <p:spPr bwMode="auto">
            <a:xfrm>
              <a:off x="5339151"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22</a:t>
              </a:r>
            </a:p>
          </p:txBody>
        </p:sp>
        <p:sp>
          <p:nvSpPr>
            <p:cNvPr id="31768" name="TextBox 31767">
              <a:extLst>
                <a:ext uri="{FF2B5EF4-FFF2-40B4-BE49-F238E27FC236}">
                  <a16:creationId xmlns:a16="http://schemas.microsoft.com/office/drawing/2014/main" id="{CCF131D0-CEA4-C646-BFFF-2277FEC805CB}"/>
                </a:ext>
              </a:extLst>
            </p:cNvPr>
            <p:cNvSpPr txBox="1"/>
            <p:nvPr/>
          </p:nvSpPr>
          <p:spPr bwMode="auto">
            <a:xfrm>
              <a:off x="577791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17</a:t>
              </a:r>
            </a:p>
          </p:txBody>
        </p:sp>
        <p:sp>
          <p:nvSpPr>
            <p:cNvPr id="31809" name="TextBox 31808">
              <a:extLst>
                <a:ext uri="{FF2B5EF4-FFF2-40B4-BE49-F238E27FC236}">
                  <a16:creationId xmlns:a16="http://schemas.microsoft.com/office/drawing/2014/main" id="{A4E37AEF-F9D1-F34D-411C-6F615AC3C0CB}"/>
                </a:ext>
              </a:extLst>
            </p:cNvPr>
            <p:cNvSpPr txBox="1"/>
            <p:nvPr/>
          </p:nvSpPr>
          <p:spPr bwMode="auto">
            <a:xfrm>
              <a:off x="776297" y="4726574"/>
              <a:ext cx="42633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Std</a:t>
              </a:r>
            </a:p>
          </p:txBody>
        </p:sp>
      </p:grpSp>
      <p:grpSp>
        <p:nvGrpSpPr>
          <p:cNvPr id="31770" name="Group 31769">
            <a:extLst>
              <a:ext uri="{FF2B5EF4-FFF2-40B4-BE49-F238E27FC236}">
                <a16:creationId xmlns:a16="http://schemas.microsoft.com/office/drawing/2014/main" id="{4D270F29-11DC-CDE9-4E3C-B765DCBC7564}"/>
              </a:ext>
            </a:extLst>
          </p:cNvPr>
          <p:cNvGrpSpPr/>
          <p:nvPr/>
        </p:nvGrpSpPr>
        <p:grpSpPr>
          <a:xfrm>
            <a:off x="743935" y="5379844"/>
            <a:ext cx="5401388" cy="307777"/>
            <a:chOff x="743935" y="4726574"/>
            <a:chExt cx="5401388" cy="307777"/>
          </a:xfrm>
        </p:grpSpPr>
        <p:sp>
          <p:nvSpPr>
            <p:cNvPr id="31771" name="TextBox 31770">
              <a:extLst>
                <a:ext uri="{FF2B5EF4-FFF2-40B4-BE49-F238E27FC236}">
                  <a16:creationId xmlns:a16="http://schemas.microsoft.com/office/drawing/2014/main" id="{56B902BF-11D8-7A76-E231-27ADEC488DE2}"/>
                </a:ext>
              </a:extLst>
            </p:cNvPr>
            <p:cNvSpPr txBox="1"/>
            <p:nvPr/>
          </p:nvSpPr>
          <p:spPr bwMode="auto">
            <a:xfrm>
              <a:off x="1247849"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377</a:t>
              </a:r>
            </a:p>
          </p:txBody>
        </p:sp>
        <p:sp>
          <p:nvSpPr>
            <p:cNvPr id="31772" name="TextBox 31771">
              <a:extLst>
                <a:ext uri="{FF2B5EF4-FFF2-40B4-BE49-F238E27FC236}">
                  <a16:creationId xmlns:a16="http://schemas.microsoft.com/office/drawing/2014/main" id="{EFA89AF0-DD11-BDA4-289F-62A8DB97DF3F}"/>
                </a:ext>
              </a:extLst>
            </p:cNvPr>
            <p:cNvSpPr txBox="1"/>
            <p:nvPr/>
          </p:nvSpPr>
          <p:spPr bwMode="auto">
            <a:xfrm>
              <a:off x="1699738"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300</a:t>
              </a:r>
            </a:p>
          </p:txBody>
        </p:sp>
        <p:sp>
          <p:nvSpPr>
            <p:cNvPr id="31773" name="TextBox 31772">
              <a:extLst>
                <a:ext uri="{FF2B5EF4-FFF2-40B4-BE49-F238E27FC236}">
                  <a16:creationId xmlns:a16="http://schemas.microsoft.com/office/drawing/2014/main" id="{CF02ADE9-8D10-CA67-BDDD-D12000985405}"/>
                </a:ext>
              </a:extLst>
            </p:cNvPr>
            <p:cNvSpPr txBox="1"/>
            <p:nvPr/>
          </p:nvSpPr>
          <p:spPr bwMode="auto">
            <a:xfrm>
              <a:off x="2154724"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221</a:t>
              </a:r>
            </a:p>
          </p:txBody>
        </p:sp>
        <p:sp>
          <p:nvSpPr>
            <p:cNvPr id="31774" name="TextBox 31773">
              <a:extLst>
                <a:ext uri="{FF2B5EF4-FFF2-40B4-BE49-F238E27FC236}">
                  <a16:creationId xmlns:a16="http://schemas.microsoft.com/office/drawing/2014/main" id="{8C1E9BDD-9E22-B816-ECBB-355B5D02A644}"/>
                </a:ext>
              </a:extLst>
            </p:cNvPr>
            <p:cNvSpPr txBox="1"/>
            <p:nvPr/>
          </p:nvSpPr>
          <p:spPr bwMode="auto">
            <a:xfrm>
              <a:off x="2606612"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157</a:t>
              </a:r>
            </a:p>
          </p:txBody>
        </p:sp>
        <p:sp>
          <p:nvSpPr>
            <p:cNvPr id="31775" name="TextBox 31774">
              <a:extLst>
                <a:ext uri="{FF2B5EF4-FFF2-40B4-BE49-F238E27FC236}">
                  <a16:creationId xmlns:a16="http://schemas.microsoft.com/office/drawing/2014/main" id="{F9D97C17-04BA-5EB0-084F-74143197229A}"/>
                </a:ext>
              </a:extLst>
            </p:cNvPr>
            <p:cNvSpPr txBox="1"/>
            <p:nvPr/>
          </p:nvSpPr>
          <p:spPr bwMode="auto">
            <a:xfrm>
              <a:off x="3033583"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114</a:t>
              </a:r>
            </a:p>
          </p:txBody>
        </p:sp>
        <p:sp>
          <p:nvSpPr>
            <p:cNvPr id="31776" name="TextBox 31775">
              <a:extLst>
                <a:ext uri="{FF2B5EF4-FFF2-40B4-BE49-F238E27FC236}">
                  <a16:creationId xmlns:a16="http://schemas.microsoft.com/office/drawing/2014/main" id="{4ACAAD56-12E3-E261-4024-EE19532F7E14}"/>
                </a:ext>
              </a:extLst>
            </p:cNvPr>
            <p:cNvSpPr txBox="1"/>
            <p:nvPr/>
          </p:nvSpPr>
          <p:spPr bwMode="auto">
            <a:xfrm>
              <a:off x="3531157"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80</a:t>
              </a:r>
            </a:p>
          </p:txBody>
        </p:sp>
        <p:sp>
          <p:nvSpPr>
            <p:cNvPr id="31777" name="TextBox 31776">
              <a:extLst>
                <a:ext uri="{FF2B5EF4-FFF2-40B4-BE49-F238E27FC236}">
                  <a16:creationId xmlns:a16="http://schemas.microsoft.com/office/drawing/2014/main" id="{F74B4C78-10C1-E4D2-9270-26DF803D1A8D}"/>
                </a:ext>
              </a:extLst>
            </p:cNvPr>
            <p:cNvSpPr txBox="1"/>
            <p:nvPr/>
          </p:nvSpPr>
          <p:spPr bwMode="auto">
            <a:xfrm>
              <a:off x="398304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56</a:t>
              </a:r>
            </a:p>
          </p:txBody>
        </p:sp>
        <p:sp>
          <p:nvSpPr>
            <p:cNvPr id="31778" name="TextBox 31777">
              <a:extLst>
                <a:ext uri="{FF2B5EF4-FFF2-40B4-BE49-F238E27FC236}">
                  <a16:creationId xmlns:a16="http://schemas.microsoft.com/office/drawing/2014/main" id="{9F338E1E-72EF-6006-08CD-E3B15AB5EEC8}"/>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38</a:t>
              </a:r>
            </a:p>
          </p:txBody>
        </p:sp>
        <p:sp>
          <p:nvSpPr>
            <p:cNvPr id="31779" name="TextBox 31778">
              <a:extLst>
                <a:ext uri="{FF2B5EF4-FFF2-40B4-BE49-F238E27FC236}">
                  <a16:creationId xmlns:a16="http://schemas.microsoft.com/office/drawing/2014/main" id="{285BB94F-F63D-5D0D-4421-1E8F6AF65584}"/>
                </a:ext>
              </a:extLst>
            </p:cNvPr>
            <p:cNvSpPr txBox="1"/>
            <p:nvPr/>
          </p:nvSpPr>
          <p:spPr bwMode="auto">
            <a:xfrm>
              <a:off x="4887496"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22</a:t>
              </a:r>
            </a:p>
          </p:txBody>
        </p:sp>
        <p:sp>
          <p:nvSpPr>
            <p:cNvPr id="31780" name="TextBox 31779">
              <a:extLst>
                <a:ext uri="{FF2B5EF4-FFF2-40B4-BE49-F238E27FC236}">
                  <a16:creationId xmlns:a16="http://schemas.microsoft.com/office/drawing/2014/main" id="{40F0CC21-7C84-98C1-E9F3-E445E482EE4D}"/>
                </a:ext>
              </a:extLst>
            </p:cNvPr>
            <p:cNvSpPr txBox="1"/>
            <p:nvPr/>
          </p:nvSpPr>
          <p:spPr bwMode="auto">
            <a:xfrm>
              <a:off x="5339151"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18</a:t>
              </a:r>
            </a:p>
          </p:txBody>
        </p:sp>
        <p:sp>
          <p:nvSpPr>
            <p:cNvPr id="31781" name="TextBox 31780">
              <a:extLst>
                <a:ext uri="{FF2B5EF4-FFF2-40B4-BE49-F238E27FC236}">
                  <a16:creationId xmlns:a16="http://schemas.microsoft.com/office/drawing/2014/main" id="{F9603630-AF4C-2202-7739-F7C11B32C8AD}"/>
                </a:ext>
              </a:extLst>
            </p:cNvPr>
            <p:cNvSpPr txBox="1"/>
            <p:nvPr/>
          </p:nvSpPr>
          <p:spPr bwMode="auto">
            <a:xfrm>
              <a:off x="577791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12</a:t>
              </a:r>
            </a:p>
          </p:txBody>
        </p:sp>
        <p:sp>
          <p:nvSpPr>
            <p:cNvPr id="31782" name="TextBox 31781">
              <a:extLst>
                <a:ext uri="{FF2B5EF4-FFF2-40B4-BE49-F238E27FC236}">
                  <a16:creationId xmlns:a16="http://schemas.microsoft.com/office/drawing/2014/main" id="{357112E2-1C05-AE0F-DEDE-E4442FBD01D4}"/>
                </a:ext>
              </a:extLst>
            </p:cNvPr>
            <p:cNvSpPr txBox="1"/>
            <p:nvPr/>
          </p:nvSpPr>
          <p:spPr bwMode="auto">
            <a:xfrm>
              <a:off x="743935" y="4726574"/>
              <a:ext cx="4589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CTC</a:t>
              </a:r>
            </a:p>
          </p:txBody>
        </p:sp>
      </p:grpSp>
      <p:sp>
        <p:nvSpPr>
          <p:cNvPr id="31810" name="TextBox 31809">
            <a:extLst>
              <a:ext uri="{FF2B5EF4-FFF2-40B4-BE49-F238E27FC236}">
                <a16:creationId xmlns:a16="http://schemas.microsoft.com/office/drawing/2014/main" id="{A46A989E-AA09-7688-27B6-150715201FE6}"/>
              </a:ext>
            </a:extLst>
          </p:cNvPr>
          <p:cNvSpPr txBox="1"/>
          <p:nvPr/>
        </p:nvSpPr>
        <p:spPr bwMode="auto">
          <a:xfrm>
            <a:off x="480517" y="4925799"/>
            <a:ext cx="1506631" cy="307777"/>
          </a:xfrm>
          <a:prstGeom prst="rect">
            <a:avLst/>
          </a:prstGeom>
          <a:noFill/>
          <a:ln>
            <a:noFill/>
          </a:ln>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p:txBody>
      </p:sp>
      <p:grpSp>
        <p:nvGrpSpPr>
          <p:cNvPr id="31811" name="Group 31810">
            <a:extLst>
              <a:ext uri="{FF2B5EF4-FFF2-40B4-BE49-F238E27FC236}">
                <a16:creationId xmlns:a16="http://schemas.microsoft.com/office/drawing/2014/main" id="{65462A5F-E54A-A581-991E-E45CFBFB9661}"/>
              </a:ext>
            </a:extLst>
          </p:cNvPr>
          <p:cNvGrpSpPr/>
          <p:nvPr/>
        </p:nvGrpSpPr>
        <p:grpSpPr>
          <a:xfrm>
            <a:off x="6212576" y="2560383"/>
            <a:ext cx="5375180" cy="2621959"/>
            <a:chOff x="770143" y="2560383"/>
            <a:chExt cx="5375180" cy="2621959"/>
          </a:xfrm>
        </p:grpSpPr>
        <p:sp>
          <p:nvSpPr>
            <p:cNvPr id="31812" name="TextBox 31811">
              <a:extLst>
                <a:ext uri="{FF2B5EF4-FFF2-40B4-BE49-F238E27FC236}">
                  <a16:creationId xmlns:a16="http://schemas.microsoft.com/office/drawing/2014/main" id="{03AC3649-4421-5C86-4980-FCF98E1C9FEA}"/>
                </a:ext>
              </a:extLst>
            </p:cNvPr>
            <p:cNvSpPr txBox="1"/>
            <p:nvPr/>
          </p:nvSpPr>
          <p:spPr bwMode="auto">
            <a:xfrm rot="16200000">
              <a:off x="728305" y="3518597"/>
              <a:ext cx="3914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a:t>
              </a:r>
            </a:p>
          </p:txBody>
        </p:sp>
        <p:sp>
          <p:nvSpPr>
            <p:cNvPr id="31813" name="TextBox 31812">
              <a:extLst>
                <a:ext uri="{FF2B5EF4-FFF2-40B4-BE49-F238E27FC236}">
                  <a16:creationId xmlns:a16="http://schemas.microsoft.com/office/drawing/2014/main" id="{D761E42F-C736-D2F8-FD98-672CE48AAA19}"/>
                </a:ext>
              </a:extLst>
            </p:cNvPr>
            <p:cNvSpPr txBox="1"/>
            <p:nvPr/>
          </p:nvSpPr>
          <p:spPr bwMode="auto">
            <a:xfrm>
              <a:off x="3521802" y="4874565"/>
              <a:ext cx="4379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31814" name="Group 31813">
              <a:extLst>
                <a:ext uri="{FF2B5EF4-FFF2-40B4-BE49-F238E27FC236}">
                  <a16:creationId xmlns:a16="http://schemas.microsoft.com/office/drawing/2014/main" id="{716195C9-AC3F-BFAF-70B7-32961F355416}"/>
                </a:ext>
              </a:extLst>
            </p:cNvPr>
            <p:cNvGrpSpPr/>
            <p:nvPr/>
          </p:nvGrpSpPr>
          <p:grpSpPr>
            <a:xfrm>
              <a:off x="998741" y="2560383"/>
              <a:ext cx="412292" cy="2179275"/>
              <a:chOff x="998741" y="2560383"/>
              <a:chExt cx="412292" cy="2179275"/>
            </a:xfrm>
          </p:grpSpPr>
          <p:sp>
            <p:nvSpPr>
              <p:cNvPr id="31850" name="TextBox 31849">
                <a:extLst>
                  <a:ext uri="{FF2B5EF4-FFF2-40B4-BE49-F238E27FC236}">
                    <a16:creationId xmlns:a16="http://schemas.microsoft.com/office/drawing/2014/main" id="{E529088F-AABE-6390-C7F3-C18732996A74}"/>
                  </a:ext>
                </a:extLst>
              </p:cNvPr>
              <p:cNvSpPr txBox="1"/>
              <p:nvPr/>
            </p:nvSpPr>
            <p:spPr bwMode="auto">
              <a:xfrm>
                <a:off x="998741" y="256038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1851" name="TextBox 31850">
                <a:extLst>
                  <a:ext uri="{FF2B5EF4-FFF2-40B4-BE49-F238E27FC236}">
                    <a16:creationId xmlns:a16="http://schemas.microsoft.com/office/drawing/2014/main" id="{3A8A776E-C9CB-D66F-06FD-EE44BDC62EF0}"/>
                  </a:ext>
                </a:extLst>
              </p:cNvPr>
              <p:cNvSpPr txBox="1"/>
              <p:nvPr/>
            </p:nvSpPr>
            <p:spPr bwMode="auto">
              <a:xfrm>
                <a:off x="998741" y="2936429"/>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0.8</a:t>
                </a:r>
              </a:p>
            </p:txBody>
          </p:sp>
          <p:sp>
            <p:nvSpPr>
              <p:cNvPr id="31852" name="TextBox 31851">
                <a:extLst>
                  <a:ext uri="{FF2B5EF4-FFF2-40B4-BE49-F238E27FC236}">
                    <a16:creationId xmlns:a16="http://schemas.microsoft.com/office/drawing/2014/main" id="{C063C4C6-ED3C-3088-5BD1-2FBCD9BA40D3}"/>
                  </a:ext>
                </a:extLst>
              </p:cNvPr>
              <p:cNvSpPr txBox="1"/>
              <p:nvPr/>
            </p:nvSpPr>
            <p:spPr bwMode="auto">
              <a:xfrm>
                <a:off x="998741" y="3312476"/>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0.6</a:t>
                </a:r>
              </a:p>
            </p:txBody>
          </p:sp>
          <p:sp>
            <p:nvSpPr>
              <p:cNvPr id="31853" name="TextBox 31852">
                <a:extLst>
                  <a:ext uri="{FF2B5EF4-FFF2-40B4-BE49-F238E27FC236}">
                    <a16:creationId xmlns:a16="http://schemas.microsoft.com/office/drawing/2014/main" id="{262DE0E5-2778-A282-8FCC-44F2F39EFAE6}"/>
                  </a:ext>
                </a:extLst>
              </p:cNvPr>
              <p:cNvSpPr txBox="1"/>
              <p:nvPr/>
            </p:nvSpPr>
            <p:spPr bwMode="auto">
              <a:xfrm>
                <a:off x="998741" y="3679787"/>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0.4</a:t>
                </a:r>
              </a:p>
            </p:txBody>
          </p:sp>
          <p:sp>
            <p:nvSpPr>
              <p:cNvPr id="31854" name="TextBox 31853">
                <a:extLst>
                  <a:ext uri="{FF2B5EF4-FFF2-40B4-BE49-F238E27FC236}">
                    <a16:creationId xmlns:a16="http://schemas.microsoft.com/office/drawing/2014/main" id="{29F5A47A-726E-B5FE-E92B-67B52785E8D1}"/>
                  </a:ext>
                </a:extLst>
              </p:cNvPr>
              <p:cNvSpPr txBox="1"/>
              <p:nvPr/>
            </p:nvSpPr>
            <p:spPr bwMode="auto">
              <a:xfrm>
                <a:off x="998741" y="4055834"/>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0.2</a:t>
                </a:r>
              </a:p>
            </p:txBody>
          </p:sp>
          <p:sp>
            <p:nvSpPr>
              <p:cNvPr id="31855" name="TextBox 31854">
                <a:extLst>
                  <a:ext uri="{FF2B5EF4-FFF2-40B4-BE49-F238E27FC236}">
                    <a16:creationId xmlns:a16="http://schemas.microsoft.com/office/drawing/2014/main" id="{717E96CE-D4A2-532A-1187-BDF9ECF24A1F}"/>
                  </a:ext>
                </a:extLst>
              </p:cNvPr>
              <p:cNvSpPr txBox="1"/>
              <p:nvPr/>
            </p:nvSpPr>
            <p:spPr bwMode="auto">
              <a:xfrm>
                <a:off x="1134996" y="4431881"/>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grpSp>
          <p:nvGrpSpPr>
            <p:cNvPr id="31815" name="Group 31814">
              <a:extLst>
                <a:ext uri="{FF2B5EF4-FFF2-40B4-BE49-F238E27FC236}">
                  <a16:creationId xmlns:a16="http://schemas.microsoft.com/office/drawing/2014/main" id="{9EBB599E-0EF9-E542-C0AB-428C9D71057E}"/>
                </a:ext>
              </a:extLst>
            </p:cNvPr>
            <p:cNvGrpSpPr/>
            <p:nvPr/>
          </p:nvGrpSpPr>
          <p:grpSpPr>
            <a:xfrm>
              <a:off x="1339221" y="4645699"/>
              <a:ext cx="4806102" cy="307777"/>
              <a:chOff x="1339221" y="4726574"/>
              <a:chExt cx="4806102" cy="307777"/>
            </a:xfrm>
          </p:grpSpPr>
          <p:sp>
            <p:nvSpPr>
              <p:cNvPr id="31839" name="TextBox 31838">
                <a:extLst>
                  <a:ext uri="{FF2B5EF4-FFF2-40B4-BE49-F238E27FC236}">
                    <a16:creationId xmlns:a16="http://schemas.microsoft.com/office/drawing/2014/main" id="{4BE4F4FB-2EAA-39C7-4D99-A01A0362998F}"/>
                  </a:ext>
                </a:extLst>
              </p:cNvPr>
              <p:cNvSpPr txBox="1"/>
              <p:nvPr/>
            </p:nvSpPr>
            <p:spPr bwMode="auto">
              <a:xfrm>
                <a:off x="1339221"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840" name="TextBox 31839">
                <a:extLst>
                  <a:ext uri="{FF2B5EF4-FFF2-40B4-BE49-F238E27FC236}">
                    <a16:creationId xmlns:a16="http://schemas.microsoft.com/office/drawing/2014/main" id="{276C02B5-86CC-C682-D52A-0ACC938A6CC4}"/>
                  </a:ext>
                </a:extLst>
              </p:cNvPr>
              <p:cNvSpPr txBox="1"/>
              <p:nvPr/>
            </p:nvSpPr>
            <p:spPr bwMode="auto">
              <a:xfrm>
                <a:off x="1791109"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31841" name="TextBox 31840">
                <a:extLst>
                  <a:ext uri="{FF2B5EF4-FFF2-40B4-BE49-F238E27FC236}">
                    <a16:creationId xmlns:a16="http://schemas.microsoft.com/office/drawing/2014/main" id="{4F45222C-6AC0-AF44-6821-9964D66FEFE2}"/>
                  </a:ext>
                </a:extLst>
              </p:cNvPr>
              <p:cNvSpPr txBox="1"/>
              <p:nvPr/>
            </p:nvSpPr>
            <p:spPr bwMode="auto">
              <a:xfrm>
                <a:off x="2200410"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1842" name="TextBox 31841">
                <a:extLst>
                  <a:ext uri="{FF2B5EF4-FFF2-40B4-BE49-F238E27FC236}">
                    <a16:creationId xmlns:a16="http://schemas.microsoft.com/office/drawing/2014/main" id="{E4388AD0-DE0B-9983-136F-7F7FB6E6BBD2}"/>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31843" name="TextBox 31842">
                <a:extLst>
                  <a:ext uri="{FF2B5EF4-FFF2-40B4-BE49-F238E27FC236}">
                    <a16:creationId xmlns:a16="http://schemas.microsoft.com/office/drawing/2014/main" id="{EDC5E576-55E6-AE52-C828-3A4F1C71942B}"/>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31844" name="TextBox 31843">
                <a:extLst>
                  <a:ext uri="{FF2B5EF4-FFF2-40B4-BE49-F238E27FC236}">
                    <a16:creationId xmlns:a16="http://schemas.microsoft.com/office/drawing/2014/main" id="{AD402EBF-DE44-DCC2-9D43-90BED869D434}"/>
                  </a:ext>
                </a:extLst>
              </p:cNvPr>
              <p:cNvSpPr txBox="1"/>
              <p:nvPr/>
            </p:nvSpPr>
            <p:spPr bwMode="auto">
              <a:xfrm>
                <a:off x="3531157"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1845" name="TextBox 31844">
                <a:extLst>
                  <a:ext uri="{FF2B5EF4-FFF2-40B4-BE49-F238E27FC236}">
                    <a16:creationId xmlns:a16="http://schemas.microsoft.com/office/drawing/2014/main" id="{BF57B319-931E-2CB5-3E02-0AC101F4FB75}"/>
                  </a:ext>
                </a:extLst>
              </p:cNvPr>
              <p:cNvSpPr txBox="1"/>
              <p:nvPr/>
            </p:nvSpPr>
            <p:spPr bwMode="auto">
              <a:xfrm>
                <a:off x="398304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31846" name="TextBox 31845">
                <a:extLst>
                  <a:ext uri="{FF2B5EF4-FFF2-40B4-BE49-F238E27FC236}">
                    <a16:creationId xmlns:a16="http://schemas.microsoft.com/office/drawing/2014/main" id="{192FF93E-5C1D-AE6E-9E14-2E8DA989D948}"/>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31847" name="TextBox 31846">
                <a:extLst>
                  <a:ext uri="{FF2B5EF4-FFF2-40B4-BE49-F238E27FC236}">
                    <a16:creationId xmlns:a16="http://schemas.microsoft.com/office/drawing/2014/main" id="{690A1F7F-03D8-15F7-EED2-C0CB208C7D5D}"/>
                  </a:ext>
                </a:extLst>
              </p:cNvPr>
              <p:cNvSpPr txBox="1"/>
              <p:nvPr/>
            </p:nvSpPr>
            <p:spPr bwMode="auto">
              <a:xfrm>
                <a:off x="4887496"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31848" name="TextBox 31847">
                <a:extLst>
                  <a:ext uri="{FF2B5EF4-FFF2-40B4-BE49-F238E27FC236}">
                    <a16:creationId xmlns:a16="http://schemas.microsoft.com/office/drawing/2014/main" id="{C95383D1-41FC-3D13-6470-E8AA4ED6BC74}"/>
                  </a:ext>
                </a:extLst>
              </p:cNvPr>
              <p:cNvSpPr txBox="1"/>
              <p:nvPr/>
            </p:nvSpPr>
            <p:spPr bwMode="auto">
              <a:xfrm>
                <a:off x="5339152"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52</a:t>
                </a:r>
              </a:p>
            </p:txBody>
          </p:sp>
          <p:sp>
            <p:nvSpPr>
              <p:cNvPr id="31849" name="TextBox 31848">
                <a:extLst>
                  <a:ext uri="{FF2B5EF4-FFF2-40B4-BE49-F238E27FC236}">
                    <a16:creationId xmlns:a16="http://schemas.microsoft.com/office/drawing/2014/main" id="{E4382B4E-B5AA-300F-17B5-02F8187AA90B}"/>
                  </a:ext>
                </a:extLst>
              </p:cNvPr>
              <p:cNvSpPr txBox="1"/>
              <p:nvPr/>
            </p:nvSpPr>
            <p:spPr bwMode="auto">
              <a:xfrm>
                <a:off x="577791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grpSp>
        <p:sp>
          <p:nvSpPr>
            <p:cNvPr id="31816" name="Freeform: Shape 31815">
              <a:extLst>
                <a:ext uri="{FF2B5EF4-FFF2-40B4-BE49-F238E27FC236}">
                  <a16:creationId xmlns:a16="http://schemas.microsoft.com/office/drawing/2014/main" id="{4F31DFFA-6070-EFD3-B6F4-BF0132CFDFC6}"/>
                </a:ext>
              </a:extLst>
            </p:cNvPr>
            <p:cNvSpPr/>
            <p:nvPr/>
          </p:nvSpPr>
          <p:spPr bwMode="auto">
            <a:xfrm>
              <a:off x="1473200" y="2712720"/>
              <a:ext cx="4505960" cy="1894840"/>
            </a:xfrm>
            <a:custGeom>
              <a:avLst/>
              <a:gdLst>
                <a:gd name="connsiteX0" fmla="*/ 0 w 4505960"/>
                <a:gd name="connsiteY0" fmla="*/ 0 h 1894840"/>
                <a:gd name="connsiteX1" fmla="*/ 0 w 4505960"/>
                <a:gd name="connsiteY1" fmla="*/ 1894840 h 1894840"/>
                <a:gd name="connsiteX2" fmla="*/ 4505960 w 4505960"/>
                <a:gd name="connsiteY2" fmla="*/ 1894840 h 1894840"/>
              </a:gdLst>
              <a:ahLst/>
              <a:cxnLst>
                <a:cxn ang="0">
                  <a:pos x="connsiteX0" y="connsiteY0"/>
                </a:cxn>
                <a:cxn ang="0">
                  <a:pos x="connsiteX1" y="connsiteY1"/>
                </a:cxn>
                <a:cxn ang="0">
                  <a:pos x="connsiteX2" y="connsiteY2"/>
                </a:cxn>
              </a:cxnLst>
              <a:rect l="l" t="t" r="r" b="b"/>
              <a:pathLst>
                <a:path w="4505960" h="1894840">
                  <a:moveTo>
                    <a:pt x="0" y="0"/>
                  </a:moveTo>
                  <a:lnTo>
                    <a:pt x="0" y="1894840"/>
                  </a:lnTo>
                  <a:lnTo>
                    <a:pt x="4505960" y="189484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1817" name="Group 31816">
              <a:extLst>
                <a:ext uri="{FF2B5EF4-FFF2-40B4-BE49-F238E27FC236}">
                  <a16:creationId xmlns:a16="http://schemas.microsoft.com/office/drawing/2014/main" id="{1B06566E-A924-AFBD-BD7B-C36D224417DA}"/>
                </a:ext>
              </a:extLst>
            </p:cNvPr>
            <p:cNvGrpSpPr/>
            <p:nvPr/>
          </p:nvGrpSpPr>
          <p:grpSpPr>
            <a:xfrm>
              <a:off x="1381760" y="2712720"/>
              <a:ext cx="91440" cy="1896604"/>
              <a:chOff x="1227530" y="2712720"/>
              <a:chExt cx="839616" cy="1896604"/>
            </a:xfrm>
          </p:grpSpPr>
          <p:cxnSp>
            <p:nvCxnSpPr>
              <p:cNvPr id="31833" name="Straight Connector 31832">
                <a:extLst>
                  <a:ext uri="{FF2B5EF4-FFF2-40B4-BE49-F238E27FC236}">
                    <a16:creationId xmlns:a16="http://schemas.microsoft.com/office/drawing/2014/main" id="{C013B806-4D0B-C52B-44B5-6D9294C0C591}"/>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34" name="Straight Connector 31833">
                <a:extLst>
                  <a:ext uri="{FF2B5EF4-FFF2-40B4-BE49-F238E27FC236}">
                    <a16:creationId xmlns:a16="http://schemas.microsoft.com/office/drawing/2014/main" id="{778A3F4D-752D-B314-20BE-9936145DDA62}"/>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35" name="Straight Connector 31834">
                <a:extLst>
                  <a:ext uri="{FF2B5EF4-FFF2-40B4-BE49-F238E27FC236}">
                    <a16:creationId xmlns:a16="http://schemas.microsoft.com/office/drawing/2014/main" id="{2E04B5D0-ACA1-5D38-A334-FF0FFC4B7F53}"/>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36" name="Straight Connector 31835">
                <a:extLst>
                  <a:ext uri="{FF2B5EF4-FFF2-40B4-BE49-F238E27FC236}">
                    <a16:creationId xmlns:a16="http://schemas.microsoft.com/office/drawing/2014/main" id="{D5AE3FD7-FCEC-A18E-466F-3BBA061F3C4A}"/>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37" name="Straight Connector 31836">
                <a:extLst>
                  <a:ext uri="{FF2B5EF4-FFF2-40B4-BE49-F238E27FC236}">
                    <a16:creationId xmlns:a16="http://schemas.microsoft.com/office/drawing/2014/main" id="{224EE7AD-37D0-0C8C-B7D3-CBC12534EA0A}"/>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38" name="Straight Connector 31837">
                <a:extLst>
                  <a:ext uri="{FF2B5EF4-FFF2-40B4-BE49-F238E27FC236}">
                    <a16:creationId xmlns:a16="http://schemas.microsoft.com/office/drawing/2014/main" id="{A592EDC7-0D3F-8345-C245-1BC84CBFF1A6}"/>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818" name="Group 31817">
              <a:extLst>
                <a:ext uri="{FF2B5EF4-FFF2-40B4-BE49-F238E27FC236}">
                  <a16:creationId xmlns:a16="http://schemas.microsoft.com/office/drawing/2014/main" id="{D90B7445-E5C2-8F14-9000-E7915A5AFD1D}"/>
                </a:ext>
              </a:extLst>
            </p:cNvPr>
            <p:cNvGrpSpPr/>
            <p:nvPr/>
          </p:nvGrpSpPr>
          <p:grpSpPr>
            <a:xfrm>
              <a:off x="1476162" y="4619493"/>
              <a:ext cx="4491487" cy="84587"/>
              <a:chOff x="1476162" y="4001328"/>
              <a:chExt cx="4491487" cy="770193"/>
            </a:xfrm>
          </p:grpSpPr>
          <p:grpSp>
            <p:nvGrpSpPr>
              <p:cNvPr id="31820" name="Group 31819">
                <a:extLst>
                  <a:ext uri="{FF2B5EF4-FFF2-40B4-BE49-F238E27FC236}">
                    <a16:creationId xmlns:a16="http://schemas.microsoft.com/office/drawing/2014/main" id="{E88E469C-2676-2A3B-7C22-CDD8329CCE04}"/>
                  </a:ext>
                </a:extLst>
              </p:cNvPr>
              <p:cNvGrpSpPr/>
              <p:nvPr/>
            </p:nvGrpSpPr>
            <p:grpSpPr>
              <a:xfrm rot="5400000">
                <a:off x="2217344" y="3260146"/>
                <a:ext cx="770193" cy="2252557"/>
                <a:chOff x="1227530" y="2712720"/>
                <a:chExt cx="839616" cy="1896604"/>
              </a:xfrm>
            </p:grpSpPr>
            <p:cxnSp>
              <p:nvCxnSpPr>
                <p:cNvPr id="31827" name="Straight Connector 31826">
                  <a:extLst>
                    <a:ext uri="{FF2B5EF4-FFF2-40B4-BE49-F238E27FC236}">
                      <a16:creationId xmlns:a16="http://schemas.microsoft.com/office/drawing/2014/main" id="{0F780A15-5BEE-B3F2-056C-02A7A9473B4B}"/>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28" name="Straight Connector 31827">
                  <a:extLst>
                    <a:ext uri="{FF2B5EF4-FFF2-40B4-BE49-F238E27FC236}">
                      <a16:creationId xmlns:a16="http://schemas.microsoft.com/office/drawing/2014/main" id="{0EF07FF5-29D2-C105-55C8-C13F607EE234}"/>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29" name="Straight Connector 31828">
                  <a:extLst>
                    <a:ext uri="{FF2B5EF4-FFF2-40B4-BE49-F238E27FC236}">
                      <a16:creationId xmlns:a16="http://schemas.microsoft.com/office/drawing/2014/main" id="{AA823E16-1CC2-D13A-415D-0F5E85914679}"/>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30" name="Straight Connector 31829">
                  <a:extLst>
                    <a:ext uri="{FF2B5EF4-FFF2-40B4-BE49-F238E27FC236}">
                      <a16:creationId xmlns:a16="http://schemas.microsoft.com/office/drawing/2014/main" id="{2037A98E-C2EE-74B6-42FD-1875B0C0102C}"/>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31" name="Straight Connector 31830">
                  <a:extLst>
                    <a:ext uri="{FF2B5EF4-FFF2-40B4-BE49-F238E27FC236}">
                      <a16:creationId xmlns:a16="http://schemas.microsoft.com/office/drawing/2014/main" id="{7F2F1C9F-3B69-7262-F933-5BE8461E1200}"/>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32" name="Straight Connector 31831">
                  <a:extLst>
                    <a:ext uri="{FF2B5EF4-FFF2-40B4-BE49-F238E27FC236}">
                      <a16:creationId xmlns:a16="http://schemas.microsoft.com/office/drawing/2014/main" id="{244C7042-380C-CADB-0920-F05BE0FE2496}"/>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821" name="Group 31820">
                <a:extLst>
                  <a:ext uri="{FF2B5EF4-FFF2-40B4-BE49-F238E27FC236}">
                    <a16:creationId xmlns:a16="http://schemas.microsoft.com/office/drawing/2014/main" id="{DA317B60-1E66-7651-BA3E-411A0318AECD}"/>
                  </a:ext>
                </a:extLst>
              </p:cNvPr>
              <p:cNvGrpSpPr/>
              <p:nvPr/>
            </p:nvGrpSpPr>
            <p:grpSpPr>
              <a:xfrm rot="5400000">
                <a:off x="4680506" y="3484378"/>
                <a:ext cx="770193" cy="1804093"/>
                <a:chOff x="1227530" y="3090317"/>
                <a:chExt cx="839616" cy="1519007"/>
              </a:xfrm>
            </p:grpSpPr>
            <p:cxnSp>
              <p:nvCxnSpPr>
                <p:cNvPr id="31822" name="Straight Connector 31821">
                  <a:extLst>
                    <a:ext uri="{FF2B5EF4-FFF2-40B4-BE49-F238E27FC236}">
                      <a16:creationId xmlns:a16="http://schemas.microsoft.com/office/drawing/2014/main" id="{CEBAD1FB-6CF7-352C-68AD-505996EF3A35}"/>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23" name="Straight Connector 31822">
                  <a:extLst>
                    <a:ext uri="{FF2B5EF4-FFF2-40B4-BE49-F238E27FC236}">
                      <a16:creationId xmlns:a16="http://schemas.microsoft.com/office/drawing/2014/main" id="{D264E1C1-CBAD-6612-E17E-8E30F0036DF7}"/>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24" name="Straight Connector 31823">
                  <a:extLst>
                    <a:ext uri="{FF2B5EF4-FFF2-40B4-BE49-F238E27FC236}">
                      <a16:creationId xmlns:a16="http://schemas.microsoft.com/office/drawing/2014/main" id="{447DDA96-313A-C67B-C6A8-75B18E72BD40}"/>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25" name="Straight Connector 31824">
                  <a:extLst>
                    <a:ext uri="{FF2B5EF4-FFF2-40B4-BE49-F238E27FC236}">
                      <a16:creationId xmlns:a16="http://schemas.microsoft.com/office/drawing/2014/main" id="{F77F1A0D-3E9A-6A4D-475C-CD1B538D9B12}"/>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26" name="Straight Connector 31825">
                  <a:extLst>
                    <a:ext uri="{FF2B5EF4-FFF2-40B4-BE49-F238E27FC236}">
                      <a16:creationId xmlns:a16="http://schemas.microsoft.com/office/drawing/2014/main" id="{53F4ED6D-B396-247A-0C66-453968FB6C01}"/>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cxnSp>
          <p:nvCxnSpPr>
            <p:cNvPr id="31819" name="Straight Connector 31818">
              <a:extLst>
                <a:ext uri="{FF2B5EF4-FFF2-40B4-BE49-F238E27FC236}">
                  <a16:creationId xmlns:a16="http://schemas.microsoft.com/office/drawing/2014/main" id="{7EB5466A-CB56-C087-925B-DEA6C040AF6A}"/>
                </a:ext>
              </a:extLst>
            </p:cNvPr>
            <p:cNvCxnSpPr/>
            <p:nvPr/>
          </p:nvCxnSpPr>
          <p:spPr bwMode="auto">
            <a:xfrm>
              <a:off x="1484213" y="3672485"/>
              <a:ext cx="4454153" cy="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grpSp>
      <p:grpSp>
        <p:nvGrpSpPr>
          <p:cNvPr id="31856" name="Group 31855">
            <a:extLst>
              <a:ext uri="{FF2B5EF4-FFF2-40B4-BE49-F238E27FC236}">
                <a16:creationId xmlns:a16="http://schemas.microsoft.com/office/drawing/2014/main" id="{50DBDCC1-B77C-76C6-04D5-5E6A9C032E4B}"/>
              </a:ext>
            </a:extLst>
          </p:cNvPr>
          <p:cNvGrpSpPr/>
          <p:nvPr/>
        </p:nvGrpSpPr>
        <p:grpSpPr>
          <a:xfrm>
            <a:off x="6218730" y="5134433"/>
            <a:ext cx="5369026" cy="307777"/>
            <a:chOff x="776297" y="4726574"/>
            <a:chExt cx="5369026" cy="307777"/>
          </a:xfrm>
        </p:grpSpPr>
        <p:sp>
          <p:nvSpPr>
            <p:cNvPr id="31857" name="TextBox 31856">
              <a:extLst>
                <a:ext uri="{FF2B5EF4-FFF2-40B4-BE49-F238E27FC236}">
                  <a16:creationId xmlns:a16="http://schemas.microsoft.com/office/drawing/2014/main" id="{01E70F61-8B67-7F06-59D8-D1CE947647AE}"/>
                </a:ext>
              </a:extLst>
            </p:cNvPr>
            <p:cNvSpPr txBox="1"/>
            <p:nvPr/>
          </p:nvSpPr>
          <p:spPr bwMode="auto">
            <a:xfrm>
              <a:off x="1247850" y="4726574"/>
              <a:ext cx="4587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378</a:t>
              </a:r>
            </a:p>
          </p:txBody>
        </p:sp>
        <p:sp>
          <p:nvSpPr>
            <p:cNvPr id="31858" name="TextBox 31857">
              <a:extLst>
                <a:ext uri="{FF2B5EF4-FFF2-40B4-BE49-F238E27FC236}">
                  <a16:creationId xmlns:a16="http://schemas.microsoft.com/office/drawing/2014/main" id="{685C15A6-F1C5-7EF0-0CD8-ED4847FD51EE}"/>
                </a:ext>
              </a:extLst>
            </p:cNvPr>
            <p:cNvSpPr txBox="1"/>
            <p:nvPr/>
          </p:nvSpPr>
          <p:spPr bwMode="auto">
            <a:xfrm>
              <a:off x="1699738"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359</a:t>
              </a:r>
            </a:p>
          </p:txBody>
        </p:sp>
        <p:sp>
          <p:nvSpPr>
            <p:cNvPr id="31859" name="TextBox 31858">
              <a:extLst>
                <a:ext uri="{FF2B5EF4-FFF2-40B4-BE49-F238E27FC236}">
                  <a16:creationId xmlns:a16="http://schemas.microsoft.com/office/drawing/2014/main" id="{D45640EE-3C88-FEDD-210A-BE1113DCCCCC}"/>
                </a:ext>
              </a:extLst>
            </p:cNvPr>
            <p:cNvSpPr txBox="1"/>
            <p:nvPr/>
          </p:nvSpPr>
          <p:spPr bwMode="auto">
            <a:xfrm>
              <a:off x="2154724"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342</a:t>
              </a:r>
            </a:p>
          </p:txBody>
        </p:sp>
        <p:sp>
          <p:nvSpPr>
            <p:cNvPr id="31860" name="TextBox 31859">
              <a:extLst>
                <a:ext uri="{FF2B5EF4-FFF2-40B4-BE49-F238E27FC236}">
                  <a16:creationId xmlns:a16="http://schemas.microsoft.com/office/drawing/2014/main" id="{FDCB0484-DCAE-9400-4CB5-E7224956E2BE}"/>
                </a:ext>
              </a:extLst>
            </p:cNvPr>
            <p:cNvSpPr txBox="1"/>
            <p:nvPr/>
          </p:nvSpPr>
          <p:spPr bwMode="auto">
            <a:xfrm>
              <a:off x="2606612"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301</a:t>
              </a:r>
            </a:p>
          </p:txBody>
        </p:sp>
        <p:sp>
          <p:nvSpPr>
            <p:cNvPr id="31861" name="TextBox 31860">
              <a:extLst>
                <a:ext uri="{FF2B5EF4-FFF2-40B4-BE49-F238E27FC236}">
                  <a16:creationId xmlns:a16="http://schemas.microsoft.com/office/drawing/2014/main" id="{48BE93D5-06DD-E5C0-D5DD-4E0A3B41A093}"/>
                </a:ext>
              </a:extLst>
            </p:cNvPr>
            <p:cNvSpPr txBox="1"/>
            <p:nvPr/>
          </p:nvSpPr>
          <p:spPr bwMode="auto">
            <a:xfrm>
              <a:off x="3033583"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264</a:t>
              </a:r>
            </a:p>
          </p:txBody>
        </p:sp>
        <p:sp>
          <p:nvSpPr>
            <p:cNvPr id="31862" name="TextBox 31861">
              <a:extLst>
                <a:ext uri="{FF2B5EF4-FFF2-40B4-BE49-F238E27FC236}">
                  <a16:creationId xmlns:a16="http://schemas.microsoft.com/office/drawing/2014/main" id="{762838E0-B20C-813C-24AE-7277073E56C2}"/>
                </a:ext>
              </a:extLst>
            </p:cNvPr>
            <p:cNvSpPr txBox="1"/>
            <p:nvPr/>
          </p:nvSpPr>
          <p:spPr bwMode="auto">
            <a:xfrm>
              <a:off x="3485471"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223</a:t>
              </a:r>
            </a:p>
          </p:txBody>
        </p:sp>
        <p:sp>
          <p:nvSpPr>
            <p:cNvPr id="31863" name="TextBox 31862">
              <a:extLst>
                <a:ext uri="{FF2B5EF4-FFF2-40B4-BE49-F238E27FC236}">
                  <a16:creationId xmlns:a16="http://schemas.microsoft.com/office/drawing/2014/main" id="{53204D47-EAB9-ECA2-FCB0-5D14FF192F75}"/>
                </a:ext>
              </a:extLst>
            </p:cNvPr>
            <p:cNvSpPr txBox="1"/>
            <p:nvPr/>
          </p:nvSpPr>
          <p:spPr bwMode="auto">
            <a:xfrm>
              <a:off x="3937359"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172</a:t>
              </a:r>
            </a:p>
          </p:txBody>
        </p:sp>
        <p:sp>
          <p:nvSpPr>
            <p:cNvPr id="31864" name="TextBox 31863">
              <a:extLst>
                <a:ext uri="{FF2B5EF4-FFF2-40B4-BE49-F238E27FC236}">
                  <a16:creationId xmlns:a16="http://schemas.microsoft.com/office/drawing/2014/main" id="{60741614-05BF-12DE-5CB1-21BD6BC67C22}"/>
                </a:ext>
              </a:extLst>
            </p:cNvPr>
            <p:cNvSpPr txBox="1"/>
            <p:nvPr/>
          </p:nvSpPr>
          <p:spPr bwMode="auto">
            <a:xfrm>
              <a:off x="4403047"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133</a:t>
              </a:r>
            </a:p>
          </p:txBody>
        </p:sp>
        <p:sp>
          <p:nvSpPr>
            <p:cNvPr id="31865" name="TextBox 31864">
              <a:extLst>
                <a:ext uri="{FF2B5EF4-FFF2-40B4-BE49-F238E27FC236}">
                  <a16:creationId xmlns:a16="http://schemas.microsoft.com/office/drawing/2014/main" id="{67E9193C-A160-6C37-799A-5DC8E233EC47}"/>
                </a:ext>
              </a:extLst>
            </p:cNvPr>
            <p:cNvSpPr txBox="1"/>
            <p:nvPr/>
          </p:nvSpPr>
          <p:spPr bwMode="auto">
            <a:xfrm>
              <a:off x="4841810"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106</a:t>
              </a:r>
            </a:p>
          </p:txBody>
        </p:sp>
        <p:sp>
          <p:nvSpPr>
            <p:cNvPr id="31866" name="TextBox 31865">
              <a:extLst>
                <a:ext uri="{FF2B5EF4-FFF2-40B4-BE49-F238E27FC236}">
                  <a16:creationId xmlns:a16="http://schemas.microsoft.com/office/drawing/2014/main" id="{953CAE24-ED97-38A3-0459-8D6FFD195282}"/>
                </a:ext>
              </a:extLst>
            </p:cNvPr>
            <p:cNvSpPr txBox="1"/>
            <p:nvPr/>
          </p:nvSpPr>
          <p:spPr bwMode="auto">
            <a:xfrm>
              <a:off x="5339151"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80</a:t>
              </a:r>
            </a:p>
          </p:txBody>
        </p:sp>
        <p:sp>
          <p:nvSpPr>
            <p:cNvPr id="31867" name="TextBox 31866">
              <a:extLst>
                <a:ext uri="{FF2B5EF4-FFF2-40B4-BE49-F238E27FC236}">
                  <a16:creationId xmlns:a16="http://schemas.microsoft.com/office/drawing/2014/main" id="{B22057AF-9CFF-F19C-5A64-93A755AC848D}"/>
                </a:ext>
              </a:extLst>
            </p:cNvPr>
            <p:cNvSpPr txBox="1"/>
            <p:nvPr/>
          </p:nvSpPr>
          <p:spPr bwMode="auto">
            <a:xfrm>
              <a:off x="577791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60</a:t>
              </a:r>
            </a:p>
          </p:txBody>
        </p:sp>
        <p:sp>
          <p:nvSpPr>
            <p:cNvPr id="31868" name="TextBox 31867">
              <a:extLst>
                <a:ext uri="{FF2B5EF4-FFF2-40B4-BE49-F238E27FC236}">
                  <a16:creationId xmlns:a16="http://schemas.microsoft.com/office/drawing/2014/main" id="{A0AB50DD-FECB-3D86-CBD3-1624CADB4FD1}"/>
                </a:ext>
              </a:extLst>
            </p:cNvPr>
            <p:cNvSpPr txBox="1"/>
            <p:nvPr/>
          </p:nvSpPr>
          <p:spPr bwMode="auto">
            <a:xfrm>
              <a:off x="776297" y="4726574"/>
              <a:ext cx="42633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Std</a:t>
              </a:r>
            </a:p>
          </p:txBody>
        </p:sp>
      </p:grpSp>
      <p:grpSp>
        <p:nvGrpSpPr>
          <p:cNvPr id="31869" name="Group 31868">
            <a:extLst>
              <a:ext uri="{FF2B5EF4-FFF2-40B4-BE49-F238E27FC236}">
                <a16:creationId xmlns:a16="http://schemas.microsoft.com/office/drawing/2014/main" id="{77C5B3D9-1B8D-9AAC-AA98-94CD2A8312F4}"/>
              </a:ext>
            </a:extLst>
          </p:cNvPr>
          <p:cNvGrpSpPr/>
          <p:nvPr/>
        </p:nvGrpSpPr>
        <p:grpSpPr>
          <a:xfrm>
            <a:off x="6186368" y="5379844"/>
            <a:ext cx="5401388" cy="307777"/>
            <a:chOff x="743935" y="4726574"/>
            <a:chExt cx="5401388" cy="307777"/>
          </a:xfrm>
        </p:grpSpPr>
        <p:sp>
          <p:nvSpPr>
            <p:cNvPr id="31870" name="TextBox 31869">
              <a:extLst>
                <a:ext uri="{FF2B5EF4-FFF2-40B4-BE49-F238E27FC236}">
                  <a16:creationId xmlns:a16="http://schemas.microsoft.com/office/drawing/2014/main" id="{185DA83D-949B-47D3-F434-579D50812E08}"/>
                </a:ext>
              </a:extLst>
            </p:cNvPr>
            <p:cNvSpPr txBox="1"/>
            <p:nvPr/>
          </p:nvSpPr>
          <p:spPr bwMode="auto">
            <a:xfrm>
              <a:off x="1247849"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377</a:t>
              </a:r>
            </a:p>
          </p:txBody>
        </p:sp>
        <p:sp>
          <p:nvSpPr>
            <p:cNvPr id="31871" name="TextBox 31870">
              <a:extLst>
                <a:ext uri="{FF2B5EF4-FFF2-40B4-BE49-F238E27FC236}">
                  <a16:creationId xmlns:a16="http://schemas.microsoft.com/office/drawing/2014/main" id="{AE681683-948B-E325-4895-1B78C6B2A947}"/>
                </a:ext>
              </a:extLst>
            </p:cNvPr>
            <p:cNvSpPr txBox="1"/>
            <p:nvPr/>
          </p:nvSpPr>
          <p:spPr bwMode="auto">
            <a:xfrm>
              <a:off x="1699738"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362</a:t>
              </a:r>
            </a:p>
          </p:txBody>
        </p:sp>
        <p:sp>
          <p:nvSpPr>
            <p:cNvPr id="31872" name="TextBox 31871">
              <a:extLst>
                <a:ext uri="{FF2B5EF4-FFF2-40B4-BE49-F238E27FC236}">
                  <a16:creationId xmlns:a16="http://schemas.microsoft.com/office/drawing/2014/main" id="{ADD7D64A-8EE1-462E-1173-1E6C5610EA04}"/>
                </a:ext>
              </a:extLst>
            </p:cNvPr>
            <p:cNvSpPr txBox="1"/>
            <p:nvPr/>
          </p:nvSpPr>
          <p:spPr bwMode="auto">
            <a:xfrm>
              <a:off x="2154724"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344</a:t>
              </a:r>
            </a:p>
          </p:txBody>
        </p:sp>
        <p:sp>
          <p:nvSpPr>
            <p:cNvPr id="31873" name="TextBox 31872">
              <a:extLst>
                <a:ext uri="{FF2B5EF4-FFF2-40B4-BE49-F238E27FC236}">
                  <a16:creationId xmlns:a16="http://schemas.microsoft.com/office/drawing/2014/main" id="{C79D03D5-8B21-CC75-0A53-4FC3E08943D5}"/>
                </a:ext>
              </a:extLst>
            </p:cNvPr>
            <p:cNvSpPr txBox="1"/>
            <p:nvPr/>
          </p:nvSpPr>
          <p:spPr bwMode="auto">
            <a:xfrm>
              <a:off x="2606612"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313</a:t>
              </a:r>
            </a:p>
          </p:txBody>
        </p:sp>
        <p:sp>
          <p:nvSpPr>
            <p:cNvPr id="31874" name="TextBox 31873">
              <a:extLst>
                <a:ext uri="{FF2B5EF4-FFF2-40B4-BE49-F238E27FC236}">
                  <a16:creationId xmlns:a16="http://schemas.microsoft.com/office/drawing/2014/main" id="{18F7D61B-B781-156A-F3F7-E41281BCC61A}"/>
                </a:ext>
              </a:extLst>
            </p:cNvPr>
            <p:cNvSpPr txBox="1"/>
            <p:nvPr/>
          </p:nvSpPr>
          <p:spPr bwMode="auto">
            <a:xfrm>
              <a:off x="3033583"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280</a:t>
              </a:r>
            </a:p>
          </p:txBody>
        </p:sp>
        <p:sp>
          <p:nvSpPr>
            <p:cNvPr id="31875" name="TextBox 31874">
              <a:extLst>
                <a:ext uri="{FF2B5EF4-FFF2-40B4-BE49-F238E27FC236}">
                  <a16:creationId xmlns:a16="http://schemas.microsoft.com/office/drawing/2014/main" id="{C8EC7204-22E4-8A92-1CEE-2EE9F5194362}"/>
                </a:ext>
              </a:extLst>
            </p:cNvPr>
            <p:cNvSpPr txBox="1"/>
            <p:nvPr/>
          </p:nvSpPr>
          <p:spPr bwMode="auto">
            <a:xfrm>
              <a:off x="3485471"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242</a:t>
              </a:r>
            </a:p>
          </p:txBody>
        </p:sp>
        <p:sp>
          <p:nvSpPr>
            <p:cNvPr id="31876" name="TextBox 31875">
              <a:extLst>
                <a:ext uri="{FF2B5EF4-FFF2-40B4-BE49-F238E27FC236}">
                  <a16:creationId xmlns:a16="http://schemas.microsoft.com/office/drawing/2014/main" id="{5A187F22-640A-8C9E-FDF8-96CE00442217}"/>
                </a:ext>
              </a:extLst>
            </p:cNvPr>
            <p:cNvSpPr txBox="1"/>
            <p:nvPr/>
          </p:nvSpPr>
          <p:spPr bwMode="auto">
            <a:xfrm>
              <a:off x="3937359"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195</a:t>
              </a:r>
            </a:p>
          </p:txBody>
        </p:sp>
        <p:sp>
          <p:nvSpPr>
            <p:cNvPr id="31877" name="TextBox 31876">
              <a:extLst>
                <a:ext uri="{FF2B5EF4-FFF2-40B4-BE49-F238E27FC236}">
                  <a16:creationId xmlns:a16="http://schemas.microsoft.com/office/drawing/2014/main" id="{F488C488-B1FE-6C55-0337-399BBB873416}"/>
                </a:ext>
              </a:extLst>
            </p:cNvPr>
            <p:cNvSpPr txBox="1"/>
            <p:nvPr/>
          </p:nvSpPr>
          <p:spPr bwMode="auto">
            <a:xfrm>
              <a:off x="4403047"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169</a:t>
              </a:r>
            </a:p>
          </p:txBody>
        </p:sp>
        <p:sp>
          <p:nvSpPr>
            <p:cNvPr id="31878" name="TextBox 31877">
              <a:extLst>
                <a:ext uri="{FF2B5EF4-FFF2-40B4-BE49-F238E27FC236}">
                  <a16:creationId xmlns:a16="http://schemas.microsoft.com/office/drawing/2014/main" id="{E34A29AA-5C36-3D82-98A2-724724F692F8}"/>
                </a:ext>
              </a:extLst>
            </p:cNvPr>
            <p:cNvSpPr txBox="1"/>
            <p:nvPr/>
          </p:nvSpPr>
          <p:spPr bwMode="auto">
            <a:xfrm>
              <a:off x="4841810"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133</a:t>
              </a:r>
            </a:p>
          </p:txBody>
        </p:sp>
        <p:sp>
          <p:nvSpPr>
            <p:cNvPr id="31879" name="TextBox 31878">
              <a:extLst>
                <a:ext uri="{FF2B5EF4-FFF2-40B4-BE49-F238E27FC236}">
                  <a16:creationId xmlns:a16="http://schemas.microsoft.com/office/drawing/2014/main" id="{50DFAAFE-151E-16BC-30C4-F3F92936BE35}"/>
                </a:ext>
              </a:extLst>
            </p:cNvPr>
            <p:cNvSpPr txBox="1"/>
            <p:nvPr/>
          </p:nvSpPr>
          <p:spPr bwMode="auto">
            <a:xfrm>
              <a:off x="5293465"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103</a:t>
              </a:r>
            </a:p>
          </p:txBody>
        </p:sp>
        <p:sp>
          <p:nvSpPr>
            <p:cNvPr id="31880" name="TextBox 31879">
              <a:extLst>
                <a:ext uri="{FF2B5EF4-FFF2-40B4-BE49-F238E27FC236}">
                  <a16:creationId xmlns:a16="http://schemas.microsoft.com/office/drawing/2014/main" id="{87CD0DC7-1E54-61D0-63A8-AA294E574AC2}"/>
                </a:ext>
              </a:extLst>
            </p:cNvPr>
            <p:cNvSpPr txBox="1"/>
            <p:nvPr/>
          </p:nvSpPr>
          <p:spPr bwMode="auto">
            <a:xfrm>
              <a:off x="577791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67</a:t>
              </a:r>
            </a:p>
          </p:txBody>
        </p:sp>
        <p:sp>
          <p:nvSpPr>
            <p:cNvPr id="31881" name="TextBox 31880">
              <a:extLst>
                <a:ext uri="{FF2B5EF4-FFF2-40B4-BE49-F238E27FC236}">
                  <a16:creationId xmlns:a16="http://schemas.microsoft.com/office/drawing/2014/main" id="{2413D396-FF8C-B5FC-F298-8B77B6B1CC89}"/>
                </a:ext>
              </a:extLst>
            </p:cNvPr>
            <p:cNvSpPr txBox="1"/>
            <p:nvPr/>
          </p:nvSpPr>
          <p:spPr bwMode="auto">
            <a:xfrm>
              <a:off x="743935" y="4726574"/>
              <a:ext cx="4589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CTC</a:t>
              </a:r>
            </a:p>
          </p:txBody>
        </p:sp>
      </p:grpSp>
      <p:sp>
        <p:nvSpPr>
          <p:cNvPr id="31882" name="TextBox 31881">
            <a:extLst>
              <a:ext uri="{FF2B5EF4-FFF2-40B4-BE49-F238E27FC236}">
                <a16:creationId xmlns:a16="http://schemas.microsoft.com/office/drawing/2014/main" id="{A996EB02-A055-E955-42CF-4A66C4728CBB}"/>
              </a:ext>
            </a:extLst>
          </p:cNvPr>
          <p:cNvSpPr txBox="1"/>
          <p:nvPr/>
        </p:nvSpPr>
        <p:spPr bwMode="auto">
          <a:xfrm>
            <a:off x="6073425" y="4925799"/>
            <a:ext cx="1506631" cy="307777"/>
          </a:xfrm>
          <a:prstGeom prst="rect">
            <a:avLst/>
          </a:prstGeom>
          <a:noFill/>
          <a:ln>
            <a:noFill/>
          </a:ln>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p:txBody>
      </p:sp>
      <p:sp>
        <p:nvSpPr>
          <p:cNvPr id="31884" name="Freeform: Shape 31883">
            <a:extLst>
              <a:ext uri="{FF2B5EF4-FFF2-40B4-BE49-F238E27FC236}">
                <a16:creationId xmlns:a16="http://schemas.microsoft.com/office/drawing/2014/main" id="{4050003E-CA82-3ADA-7D35-03D2EEEE79E8}"/>
              </a:ext>
            </a:extLst>
          </p:cNvPr>
          <p:cNvSpPr/>
          <p:nvPr/>
        </p:nvSpPr>
        <p:spPr bwMode="auto">
          <a:xfrm>
            <a:off x="6953250" y="2720975"/>
            <a:ext cx="4460875" cy="1187450"/>
          </a:xfrm>
          <a:custGeom>
            <a:avLst/>
            <a:gdLst>
              <a:gd name="connsiteX0" fmla="*/ 4460875 w 4460875"/>
              <a:gd name="connsiteY0" fmla="*/ 1187450 h 1187450"/>
              <a:gd name="connsiteX1" fmla="*/ 4346575 w 4460875"/>
              <a:gd name="connsiteY1" fmla="*/ 1187450 h 1187450"/>
              <a:gd name="connsiteX2" fmla="*/ 4346575 w 4460875"/>
              <a:gd name="connsiteY2" fmla="*/ 1162050 h 1187450"/>
              <a:gd name="connsiteX3" fmla="*/ 3997325 w 4460875"/>
              <a:gd name="connsiteY3" fmla="*/ 1162050 h 1187450"/>
              <a:gd name="connsiteX4" fmla="*/ 3949700 w 4460875"/>
              <a:gd name="connsiteY4" fmla="*/ 1120775 h 1187450"/>
              <a:gd name="connsiteX5" fmla="*/ 3898900 w 4460875"/>
              <a:gd name="connsiteY5" fmla="*/ 1120775 h 1187450"/>
              <a:gd name="connsiteX6" fmla="*/ 3841750 w 4460875"/>
              <a:gd name="connsiteY6" fmla="*/ 1069975 h 1187450"/>
              <a:gd name="connsiteX7" fmla="*/ 3775075 w 4460875"/>
              <a:gd name="connsiteY7" fmla="*/ 1069975 h 1187450"/>
              <a:gd name="connsiteX8" fmla="*/ 3743325 w 4460875"/>
              <a:gd name="connsiteY8" fmla="*/ 1060450 h 1187450"/>
              <a:gd name="connsiteX9" fmla="*/ 3683000 w 4460875"/>
              <a:gd name="connsiteY9" fmla="*/ 1066800 h 1187450"/>
              <a:gd name="connsiteX10" fmla="*/ 3679825 w 4460875"/>
              <a:gd name="connsiteY10" fmla="*/ 1044575 h 1187450"/>
              <a:gd name="connsiteX11" fmla="*/ 3619500 w 4460875"/>
              <a:gd name="connsiteY11" fmla="*/ 1060450 h 1187450"/>
              <a:gd name="connsiteX12" fmla="*/ 3568700 w 4460875"/>
              <a:gd name="connsiteY12" fmla="*/ 1016000 h 1187450"/>
              <a:gd name="connsiteX13" fmla="*/ 3514725 w 4460875"/>
              <a:gd name="connsiteY13" fmla="*/ 1022350 h 1187450"/>
              <a:gd name="connsiteX14" fmla="*/ 3492500 w 4460875"/>
              <a:gd name="connsiteY14" fmla="*/ 990600 h 1187450"/>
              <a:gd name="connsiteX15" fmla="*/ 3441700 w 4460875"/>
              <a:gd name="connsiteY15" fmla="*/ 990600 h 1187450"/>
              <a:gd name="connsiteX16" fmla="*/ 3371850 w 4460875"/>
              <a:gd name="connsiteY16" fmla="*/ 942975 h 1187450"/>
              <a:gd name="connsiteX17" fmla="*/ 3289300 w 4460875"/>
              <a:gd name="connsiteY17" fmla="*/ 933450 h 1187450"/>
              <a:gd name="connsiteX18" fmla="*/ 3282950 w 4460875"/>
              <a:gd name="connsiteY18" fmla="*/ 911225 h 1187450"/>
              <a:gd name="connsiteX19" fmla="*/ 3200400 w 4460875"/>
              <a:gd name="connsiteY19" fmla="*/ 917575 h 1187450"/>
              <a:gd name="connsiteX20" fmla="*/ 3155950 w 4460875"/>
              <a:gd name="connsiteY20" fmla="*/ 895350 h 1187450"/>
              <a:gd name="connsiteX21" fmla="*/ 3105150 w 4460875"/>
              <a:gd name="connsiteY21" fmla="*/ 895350 h 1187450"/>
              <a:gd name="connsiteX22" fmla="*/ 3044825 w 4460875"/>
              <a:gd name="connsiteY22" fmla="*/ 863600 h 1187450"/>
              <a:gd name="connsiteX23" fmla="*/ 2955925 w 4460875"/>
              <a:gd name="connsiteY23" fmla="*/ 863600 h 1187450"/>
              <a:gd name="connsiteX24" fmla="*/ 2930525 w 4460875"/>
              <a:gd name="connsiteY24" fmla="*/ 815975 h 1187450"/>
              <a:gd name="connsiteX25" fmla="*/ 2816225 w 4460875"/>
              <a:gd name="connsiteY25" fmla="*/ 806450 h 1187450"/>
              <a:gd name="connsiteX26" fmla="*/ 2752725 w 4460875"/>
              <a:gd name="connsiteY26" fmla="*/ 768350 h 1187450"/>
              <a:gd name="connsiteX27" fmla="*/ 2736850 w 4460875"/>
              <a:gd name="connsiteY27" fmla="*/ 742950 h 1187450"/>
              <a:gd name="connsiteX28" fmla="*/ 2705100 w 4460875"/>
              <a:gd name="connsiteY28" fmla="*/ 739775 h 1187450"/>
              <a:gd name="connsiteX29" fmla="*/ 2622550 w 4460875"/>
              <a:gd name="connsiteY29" fmla="*/ 679450 h 1187450"/>
              <a:gd name="connsiteX30" fmla="*/ 2606675 w 4460875"/>
              <a:gd name="connsiteY30" fmla="*/ 657225 h 1187450"/>
              <a:gd name="connsiteX31" fmla="*/ 2574925 w 4460875"/>
              <a:gd name="connsiteY31" fmla="*/ 650875 h 1187450"/>
              <a:gd name="connsiteX32" fmla="*/ 2463800 w 4460875"/>
              <a:gd name="connsiteY32" fmla="*/ 609600 h 1187450"/>
              <a:gd name="connsiteX33" fmla="*/ 2413000 w 4460875"/>
              <a:gd name="connsiteY33" fmla="*/ 577850 h 1187450"/>
              <a:gd name="connsiteX34" fmla="*/ 2365375 w 4460875"/>
              <a:gd name="connsiteY34" fmla="*/ 571500 h 1187450"/>
              <a:gd name="connsiteX35" fmla="*/ 2184400 w 4460875"/>
              <a:gd name="connsiteY35" fmla="*/ 504825 h 1187450"/>
              <a:gd name="connsiteX36" fmla="*/ 2136775 w 4460875"/>
              <a:gd name="connsiteY36" fmla="*/ 454025 h 1187450"/>
              <a:gd name="connsiteX37" fmla="*/ 2073275 w 4460875"/>
              <a:gd name="connsiteY37" fmla="*/ 450850 h 1187450"/>
              <a:gd name="connsiteX38" fmla="*/ 2057400 w 4460875"/>
              <a:gd name="connsiteY38" fmla="*/ 438150 h 1187450"/>
              <a:gd name="connsiteX39" fmla="*/ 1987550 w 4460875"/>
              <a:gd name="connsiteY39" fmla="*/ 444500 h 1187450"/>
              <a:gd name="connsiteX40" fmla="*/ 1930400 w 4460875"/>
              <a:gd name="connsiteY40" fmla="*/ 403225 h 1187450"/>
              <a:gd name="connsiteX41" fmla="*/ 1857375 w 4460875"/>
              <a:gd name="connsiteY41" fmla="*/ 381000 h 1187450"/>
              <a:gd name="connsiteX42" fmla="*/ 1787525 w 4460875"/>
              <a:gd name="connsiteY42" fmla="*/ 371475 h 1187450"/>
              <a:gd name="connsiteX43" fmla="*/ 1781175 w 4460875"/>
              <a:gd name="connsiteY43" fmla="*/ 365125 h 1187450"/>
              <a:gd name="connsiteX44" fmla="*/ 1708150 w 4460875"/>
              <a:gd name="connsiteY44" fmla="*/ 387350 h 1187450"/>
              <a:gd name="connsiteX45" fmla="*/ 1692275 w 4460875"/>
              <a:gd name="connsiteY45" fmla="*/ 352425 h 1187450"/>
              <a:gd name="connsiteX46" fmla="*/ 1619250 w 4460875"/>
              <a:gd name="connsiteY46" fmla="*/ 336550 h 1187450"/>
              <a:gd name="connsiteX47" fmla="*/ 1543050 w 4460875"/>
              <a:gd name="connsiteY47" fmla="*/ 323850 h 1187450"/>
              <a:gd name="connsiteX48" fmla="*/ 1508125 w 4460875"/>
              <a:gd name="connsiteY48" fmla="*/ 311150 h 1187450"/>
              <a:gd name="connsiteX49" fmla="*/ 1470025 w 4460875"/>
              <a:gd name="connsiteY49" fmla="*/ 273050 h 1187450"/>
              <a:gd name="connsiteX50" fmla="*/ 1362075 w 4460875"/>
              <a:gd name="connsiteY50" fmla="*/ 288925 h 1187450"/>
              <a:gd name="connsiteX51" fmla="*/ 1308100 w 4460875"/>
              <a:gd name="connsiteY51" fmla="*/ 266700 h 1187450"/>
              <a:gd name="connsiteX52" fmla="*/ 1279525 w 4460875"/>
              <a:gd name="connsiteY52" fmla="*/ 266700 h 1187450"/>
              <a:gd name="connsiteX53" fmla="*/ 1257300 w 4460875"/>
              <a:gd name="connsiteY53" fmla="*/ 228600 h 1187450"/>
              <a:gd name="connsiteX54" fmla="*/ 1206500 w 4460875"/>
              <a:gd name="connsiteY54" fmla="*/ 225425 h 1187450"/>
              <a:gd name="connsiteX55" fmla="*/ 1168400 w 4460875"/>
              <a:gd name="connsiteY55" fmla="*/ 206375 h 1187450"/>
              <a:gd name="connsiteX56" fmla="*/ 1143000 w 4460875"/>
              <a:gd name="connsiteY56" fmla="*/ 193675 h 1187450"/>
              <a:gd name="connsiteX57" fmla="*/ 1031875 w 4460875"/>
              <a:gd name="connsiteY57" fmla="*/ 200025 h 1187450"/>
              <a:gd name="connsiteX58" fmla="*/ 987425 w 4460875"/>
              <a:gd name="connsiteY58" fmla="*/ 161925 h 1187450"/>
              <a:gd name="connsiteX59" fmla="*/ 936625 w 4460875"/>
              <a:gd name="connsiteY59" fmla="*/ 155575 h 1187450"/>
              <a:gd name="connsiteX60" fmla="*/ 895350 w 4460875"/>
              <a:gd name="connsiteY60" fmla="*/ 130175 h 1187450"/>
              <a:gd name="connsiteX61" fmla="*/ 815975 w 4460875"/>
              <a:gd name="connsiteY61" fmla="*/ 120650 h 1187450"/>
              <a:gd name="connsiteX62" fmla="*/ 784225 w 4460875"/>
              <a:gd name="connsiteY62" fmla="*/ 114300 h 1187450"/>
              <a:gd name="connsiteX63" fmla="*/ 762000 w 4460875"/>
              <a:gd name="connsiteY63" fmla="*/ 117475 h 1187450"/>
              <a:gd name="connsiteX64" fmla="*/ 746125 w 4460875"/>
              <a:gd name="connsiteY64" fmla="*/ 114300 h 1187450"/>
              <a:gd name="connsiteX65" fmla="*/ 692150 w 4460875"/>
              <a:gd name="connsiteY65" fmla="*/ 133350 h 1187450"/>
              <a:gd name="connsiteX66" fmla="*/ 663575 w 4460875"/>
              <a:gd name="connsiteY66" fmla="*/ 111125 h 1187450"/>
              <a:gd name="connsiteX67" fmla="*/ 577850 w 4460875"/>
              <a:gd name="connsiteY67" fmla="*/ 111125 h 1187450"/>
              <a:gd name="connsiteX68" fmla="*/ 546100 w 4460875"/>
              <a:gd name="connsiteY68" fmla="*/ 95250 h 1187450"/>
              <a:gd name="connsiteX69" fmla="*/ 514350 w 4460875"/>
              <a:gd name="connsiteY69" fmla="*/ 88900 h 1187450"/>
              <a:gd name="connsiteX70" fmla="*/ 469900 w 4460875"/>
              <a:gd name="connsiteY70" fmla="*/ 76200 h 1187450"/>
              <a:gd name="connsiteX71" fmla="*/ 438150 w 4460875"/>
              <a:gd name="connsiteY71" fmla="*/ 76200 h 1187450"/>
              <a:gd name="connsiteX72" fmla="*/ 422275 w 4460875"/>
              <a:gd name="connsiteY72" fmla="*/ 60325 h 1187450"/>
              <a:gd name="connsiteX73" fmla="*/ 206375 w 4460875"/>
              <a:gd name="connsiteY73" fmla="*/ 66675 h 1187450"/>
              <a:gd name="connsiteX74" fmla="*/ 184150 w 4460875"/>
              <a:gd name="connsiteY74" fmla="*/ 47625 h 1187450"/>
              <a:gd name="connsiteX75" fmla="*/ 85725 w 4460875"/>
              <a:gd name="connsiteY75" fmla="*/ 44450 h 1187450"/>
              <a:gd name="connsiteX76" fmla="*/ 44450 w 4460875"/>
              <a:gd name="connsiteY76" fmla="*/ 12700 h 1187450"/>
              <a:gd name="connsiteX77" fmla="*/ 0 w 4460875"/>
              <a:gd name="connsiteY77" fmla="*/ 0 h 1187450"/>
              <a:gd name="connsiteX0" fmla="*/ 4460875 w 4460875"/>
              <a:gd name="connsiteY0" fmla="*/ 1187450 h 1187450"/>
              <a:gd name="connsiteX1" fmla="*/ 4346575 w 4460875"/>
              <a:gd name="connsiteY1" fmla="*/ 1187450 h 1187450"/>
              <a:gd name="connsiteX2" fmla="*/ 4346575 w 4460875"/>
              <a:gd name="connsiteY2" fmla="*/ 1162050 h 1187450"/>
              <a:gd name="connsiteX3" fmla="*/ 3997325 w 4460875"/>
              <a:gd name="connsiteY3" fmla="*/ 1162050 h 1187450"/>
              <a:gd name="connsiteX4" fmla="*/ 3949700 w 4460875"/>
              <a:gd name="connsiteY4" fmla="*/ 1120775 h 1187450"/>
              <a:gd name="connsiteX5" fmla="*/ 3898900 w 4460875"/>
              <a:gd name="connsiteY5" fmla="*/ 1120775 h 1187450"/>
              <a:gd name="connsiteX6" fmla="*/ 3841750 w 4460875"/>
              <a:gd name="connsiteY6" fmla="*/ 1069975 h 1187450"/>
              <a:gd name="connsiteX7" fmla="*/ 3775075 w 4460875"/>
              <a:gd name="connsiteY7" fmla="*/ 1069975 h 1187450"/>
              <a:gd name="connsiteX8" fmla="*/ 3743325 w 4460875"/>
              <a:gd name="connsiteY8" fmla="*/ 1060450 h 1187450"/>
              <a:gd name="connsiteX9" fmla="*/ 3683000 w 4460875"/>
              <a:gd name="connsiteY9" fmla="*/ 1066800 h 1187450"/>
              <a:gd name="connsiteX10" fmla="*/ 3679825 w 4460875"/>
              <a:gd name="connsiteY10" fmla="*/ 1044575 h 1187450"/>
              <a:gd name="connsiteX11" fmla="*/ 3619500 w 4460875"/>
              <a:gd name="connsiteY11" fmla="*/ 1060450 h 1187450"/>
              <a:gd name="connsiteX12" fmla="*/ 3568700 w 4460875"/>
              <a:gd name="connsiteY12" fmla="*/ 1016000 h 1187450"/>
              <a:gd name="connsiteX13" fmla="*/ 3514725 w 4460875"/>
              <a:gd name="connsiteY13" fmla="*/ 1022350 h 1187450"/>
              <a:gd name="connsiteX14" fmla="*/ 3492500 w 4460875"/>
              <a:gd name="connsiteY14" fmla="*/ 990600 h 1187450"/>
              <a:gd name="connsiteX15" fmla="*/ 3441700 w 4460875"/>
              <a:gd name="connsiteY15" fmla="*/ 990600 h 1187450"/>
              <a:gd name="connsiteX16" fmla="*/ 3371850 w 4460875"/>
              <a:gd name="connsiteY16" fmla="*/ 942975 h 1187450"/>
              <a:gd name="connsiteX17" fmla="*/ 3289300 w 4460875"/>
              <a:gd name="connsiteY17" fmla="*/ 933450 h 1187450"/>
              <a:gd name="connsiteX18" fmla="*/ 3282950 w 4460875"/>
              <a:gd name="connsiteY18" fmla="*/ 911225 h 1187450"/>
              <a:gd name="connsiteX19" fmla="*/ 3200400 w 4460875"/>
              <a:gd name="connsiteY19" fmla="*/ 917575 h 1187450"/>
              <a:gd name="connsiteX20" fmla="*/ 3155950 w 4460875"/>
              <a:gd name="connsiteY20" fmla="*/ 895350 h 1187450"/>
              <a:gd name="connsiteX21" fmla="*/ 3105150 w 4460875"/>
              <a:gd name="connsiteY21" fmla="*/ 895350 h 1187450"/>
              <a:gd name="connsiteX22" fmla="*/ 3044825 w 4460875"/>
              <a:gd name="connsiteY22" fmla="*/ 863600 h 1187450"/>
              <a:gd name="connsiteX23" fmla="*/ 2955925 w 4460875"/>
              <a:gd name="connsiteY23" fmla="*/ 863600 h 1187450"/>
              <a:gd name="connsiteX24" fmla="*/ 2930525 w 4460875"/>
              <a:gd name="connsiteY24" fmla="*/ 815975 h 1187450"/>
              <a:gd name="connsiteX25" fmla="*/ 2816225 w 4460875"/>
              <a:gd name="connsiteY25" fmla="*/ 806450 h 1187450"/>
              <a:gd name="connsiteX26" fmla="*/ 2752725 w 4460875"/>
              <a:gd name="connsiteY26" fmla="*/ 768350 h 1187450"/>
              <a:gd name="connsiteX27" fmla="*/ 2736850 w 4460875"/>
              <a:gd name="connsiteY27" fmla="*/ 742950 h 1187450"/>
              <a:gd name="connsiteX28" fmla="*/ 2705100 w 4460875"/>
              <a:gd name="connsiteY28" fmla="*/ 739775 h 1187450"/>
              <a:gd name="connsiteX29" fmla="*/ 2622550 w 4460875"/>
              <a:gd name="connsiteY29" fmla="*/ 679450 h 1187450"/>
              <a:gd name="connsiteX30" fmla="*/ 2606675 w 4460875"/>
              <a:gd name="connsiteY30" fmla="*/ 657225 h 1187450"/>
              <a:gd name="connsiteX31" fmla="*/ 2574925 w 4460875"/>
              <a:gd name="connsiteY31" fmla="*/ 650875 h 1187450"/>
              <a:gd name="connsiteX32" fmla="*/ 2463800 w 4460875"/>
              <a:gd name="connsiteY32" fmla="*/ 609600 h 1187450"/>
              <a:gd name="connsiteX33" fmla="*/ 2413000 w 4460875"/>
              <a:gd name="connsiteY33" fmla="*/ 577850 h 1187450"/>
              <a:gd name="connsiteX34" fmla="*/ 2365375 w 4460875"/>
              <a:gd name="connsiteY34" fmla="*/ 571500 h 1187450"/>
              <a:gd name="connsiteX35" fmla="*/ 2184400 w 4460875"/>
              <a:gd name="connsiteY35" fmla="*/ 504825 h 1187450"/>
              <a:gd name="connsiteX36" fmla="*/ 2136775 w 4460875"/>
              <a:gd name="connsiteY36" fmla="*/ 454025 h 1187450"/>
              <a:gd name="connsiteX37" fmla="*/ 2073275 w 4460875"/>
              <a:gd name="connsiteY37" fmla="*/ 450850 h 1187450"/>
              <a:gd name="connsiteX38" fmla="*/ 2057400 w 4460875"/>
              <a:gd name="connsiteY38" fmla="*/ 438150 h 1187450"/>
              <a:gd name="connsiteX39" fmla="*/ 1987550 w 4460875"/>
              <a:gd name="connsiteY39" fmla="*/ 444500 h 1187450"/>
              <a:gd name="connsiteX40" fmla="*/ 1920875 w 4460875"/>
              <a:gd name="connsiteY40" fmla="*/ 400050 h 1187450"/>
              <a:gd name="connsiteX41" fmla="*/ 1857375 w 4460875"/>
              <a:gd name="connsiteY41" fmla="*/ 381000 h 1187450"/>
              <a:gd name="connsiteX42" fmla="*/ 1787525 w 4460875"/>
              <a:gd name="connsiteY42" fmla="*/ 371475 h 1187450"/>
              <a:gd name="connsiteX43" fmla="*/ 1781175 w 4460875"/>
              <a:gd name="connsiteY43" fmla="*/ 365125 h 1187450"/>
              <a:gd name="connsiteX44" fmla="*/ 1708150 w 4460875"/>
              <a:gd name="connsiteY44" fmla="*/ 387350 h 1187450"/>
              <a:gd name="connsiteX45" fmla="*/ 1692275 w 4460875"/>
              <a:gd name="connsiteY45" fmla="*/ 352425 h 1187450"/>
              <a:gd name="connsiteX46" fmla="*/ 1619250 w 4460875"/>
              <a:gd name="connsiteY46" fmla="*/ 336550 h 1187450"/>
              <a:gd name="connsiteX47" fmla="*/ 1543050 w 4460875"/>
              <a:gd name="connsiteY47" fmla="*/ 323850 h 1187450"/>
              <a:gd name="connsiteX48" fmla="*/ 1508125 w 4460875"/>
              <a:gd name="connsiteY48" fmla="*/ 311150 h 1187450"/>
              <a:gd name="connsiteX49" fmla="*/ 1470025 w 4460875"/>
              <a:gd name="connsiteY49" fmla="*/ 273050 h 1187450"/>
              <a:gd name="connsiteX50" fmla="*/ 1362075 w 4460875"/>
              <a:gd name="connsiteY50" fmla="*/ 288925 h 1187450"/>
              <a:gd name="connsiteX51" fmla="*/ 1308100 w 4460875"/>
              <a:gd name="connsiteY51" fmla="*/ 266700 h 1187450"/>
              <a:gd name="connsiteX52" fmla="*/ 1279525 w 4460875"/>
              <a:gd name="connsiteY52" fmla="*/ 266700 h 1187450"/>
              <a:gd name="connsiteX53" fmla="*/ 1257300 w 4460875"/>
              <a:gd name="connsiteY53" fmla="*/ 228600 h 1187450"/>
              <a:gd name="connsiteX54" fmla="*/ 1206500 w 4460875"/>
              <a:gd name="connsiteY54" fmla="*/ 225425 h 1187450"/>
              <a:gd name="connsiteX55" fmla="*/ 1168400 w 4460875"/>
              <a:gd name="connsiteY55" fmla="*/ 206375 h 1187450"/>
              <a:gd name="connsiteX56" fmla="*/ 1143000 w 4460875"/>
              <a:gd name="connsiteY56" fmla="*/ 193675 h 1187450"/>
              <a:gd name="connsiteX57" fmla="*/ 1031875 w 4460875"/>
              <a:gd name="connsiteY57" fmla="*/ 200025 h 1187450"/>
              <a:gd name="connsiteX58" fmla="*/ 987425 w 4460875"/>
              <a:gd name="connsiteY58" fmla="*/ 161925 h 1187450"/>
              <a:gd name="connsiteX59" fmla="*/ 936625 w 4460875"/>
              <a:gd name="connsiteY59" fmla="*/ 155575 h 1187450"/>
              <a:gd name="connsiteX60" fmla="*/ 895350 w 4460875"/>
              <a:gd name="connsiteY60" fmla="*/ 130175 h 1187450"/>
              <a:gd name="connsiteX61" fmla="*/ 815975 w 4460875"/>
              <a:gd name="connsiteY61" fmla="*/ 120650 h 1187450"/>
              <a:gd name="connsiteX62" fmla="*/ 784225 w 4460875"/>
              <a:gd name="connsiteY62" fmla="*/ 114300 h 1187450"/>
              <a:gd name="connsiteX63" fmla="*/ 762000 w 4460875"/>
              <a:gd name="connsiteY63" fmla="*/ 117475 h 1187450"/>
              <a:gd name="connsiteX64" fmla="*/ 746125 w 4460875"/>
              <a:gd name="connsiteY64" fmla="*/ 114300 h 1187450"/>
              <a:gd name="connsiteX65" fmla="*/ 692150 w 4460875"/>
              <a:gd name="connsiteY65" fmla="*/ 133350 h 1187450"/>
              <a:gd name="connsiteX66" fmla="*/ 663575 w 4460875"/>
              <a:gd name="connsiteY66" fmla="*/ 111125 h 1187450"/>
              <a:gd name="connsiteX67" fmla="*/ 577850 w 4460875"/>
              <a:gd name="connsiteY67" fmla="*/ 111125 h 1187450"/>
              <a:gd name="connsiteX68" fmla="*/ 546100 w 4460875"/>
              <a:gd name="connsiteY68" fmla="*/ 95250 h 1187450"/>
              <a:gd name="connsiteX69" fmla="*/ 514350 w 4460875"/>
              <a:gd name="connsiteY69" fmla="*/ 88900 h 1187450"/>
              <a:gd name="connsiteX70" fmla="*/ 469900 w 4460875"/>
              <a:gd name="connsiteY70" fmla="*/ 76200 h 1187450"/>
              <a:gd name="connsiteX71" fmla="*/ 438150 w 4460875"/>
              <a:gd name="connsiteY71" fmla="*/ 76200 h 1187450"/>
              <a:gd name="connsiteX72" fmla="*/ 422275 w 4460875"/>
              <a:gd name="connsiteY72" fmla="*/ 60325 h 1187450"/>
              <a:gd name="connsiteX73" fmla="*/ 206375 w 4460875"/>
              <a:gd name="connsiteY73" fmla="*/ 66675 h 1187450"/>
              <a:gd name="connsiteX74" fmla="*/ 184150 w 4460875"/>
              <a:gd name="connsiteY74" fmla="*/ 47625 h 1187450"/>
              <a:gd name="connsiteX75" fmla="*/ 85725 w 4460875"/>
              <a:gd name="connsiteY75" fmla="*/ 44450 h 1187450"/>
              <a:gd name="connsiteX76" fmla="*/ 44450 w 4460875"/>
              <a:gd name="connsiteY76" fmla="*/ 12700 h 1187450"/>
              <a:gd name="connsiteX77" fmla="*/ 0 w 4460875"/>
              <a:gd name="connsiteY77" fmla="*/ 0 h 1187450"/>
              <a:gd name="connsiteX0" fmla="*/ 4460875 w 4460875"/>
              <a:gd name="connsiteY0" fmla="*/ 1187450 h 1187450"/>
              <a:gd name="connsiteX1" fmla="*/ 4346575 w 4460875"/>
              <a:gd name="connsiteY1" fmla="*/ 1187450 h 1187450"/>
              <a:gd name="connsiteX2" fmla="*/ 4346575 w 4460875"/>
              <a:gd name="connsiteY2" fmla="*/ 1162050 h 1187450"/>
              <a:gd name="connsiteX3" fmla="*/ 3997325 w 4460875"/>
              <a:gd name="connsiteY3" fmla="*/ 1162050 h 1187450"/>
              <a:gd name="connsiteX4" fmla="*/ 3949700 w 4460875"/>
              <a:gd name="connsiteY4" fmla="*/ 1120775 h 1187450"/>
              <a:gd name="connsiteX5" fmla="*/ 3898900 w 4460875"/>
              <a:gd name="connsiteY5" fmla="*/ 1120775 h 1187450"/>
              <a:gd name="connsiteX6" fmla="*/ 3841750 w 4460875"/>
              <a:gd name="connsiteY6" fmla="*/ 1069975 h 1187450"/>
              <a:gd name="connsiteX7" fmla="*/ 3775075 w 4460875"/>
              <a:gd name="connsiteY7" fmla="*/ 1069975 h 1187450"/>
              <a:gd name="connsiteX8" fmla="*/ 3743325 w 4460875"/>
              <a:gd name="connsiteY8" fmla="*/ 1060450 h 1187450"/>
              <a:gd name="connsiteX9" fmla="*/ 3683000 w 4460875"/>
              <a:gd name="connsiteY9" fmla="*/ 1066800 h 1187450"/>
              <a:gd name="connsiteX10" fmla="*/ 3679825 w 4460875"/>
              <a:gd name="connsiteY10" fmla="*/ 1044575 h 1187450"/>
              <a:gd name="connsiteX11" fmla="*/ 3619500 w 4460875"/>
              <a:gd name="connsiteY11" fmla="*/ 1060450 h 1187450"/>
              <a:gd name="connsiteX12" fmla="*/ 3568700 w 4460875"/>
              <a:gd name="connsiteY12" fmla="*/ 1016000 h 1187450"/>
              <a:gd name="connsiteX13" fmla="*/ 3514725 w 4460875"/>
              <a:gd name="connsiteY13" fmla="*/ 1022350 h 1187450"/>
              <a:gd name="connsiteX14" fmla="*/ 3492500 w 4460875"/>
              <a:gd name="connsiteY14" fmla="*/ 990600 h 1187450"/>
              <a:gd name="connsiteX15" fmla="*/ 3441700 w 4460875"/>
              <a:gd name="connsiteY15" fmla="*/ 990600 h 1187450"/>
              <a:gd name="connsiteX16" fmla="*/ 3371850 w 4460875"/>
              <a:gd name="connsiteY16" fmla="*/ 942975 h 1187450"/>
              <a:gd name="connsiteX17" fmla="*/ 3289300 w 4460875"/>
              <a:gd name="connsiteY17" fmla="*/ 933450 h 1187450"/>
              <a:gd name="connsiteX18" fmla="*/ 3282950 w 4460875"/>
              <a:gd name="connsiteY18" fmla="*/ 911225 h 1187450"/>
              <a:gd name="connsiteX19" fmla="*/ 3200400 w 4460875"/>
              <a:gd name="connsiteY19" fmla="*/ 917575 h 1187450"/>
              <a:gd name="connsiteX20" fmla="*/ 3155950 w 4460875"/>
              <a:gd name="connsiteY20" fmla="*/ 895350 h 1187450"/>
              <a:gd name="connsiteX21" fmla="*/ 3105150 w 4460875"/>
              <a:gd name="connsiteY21" fmla="*/ 895350 h 1187450"/>
              <a:gd name="connsiteX22" fmla="*/ 3044825 w 4460875"/>
              <a:gd name="connsiteY22" fmla="*/ 863600 h 1187450"/>
              <a:gd name="connsiteX23" fmla="*/ 2955925 w 4460875"/>
              <a:gd name="connsiteY23" fmla="*/ 863600 h 1187450"/>
              <a:gd name="connsiteX24" fmla="*/ 2930525 w 4460875"/>
              <a:gd name="connsiteY24" fmla="*/ 815975 h 1187450"/>
              <a:gd name="connsiteX25" fmla="*/ 2816225 w 4460875"/>
              <a:gd name="connsiteY25" fmla="*/ 806450 h 1187450"/>
              <a:gd name="connsiteX26" fmla="*/ 2752725 w 4460875"/>
              <a:gd name="connsiteY26" fmla="*/ 768350 h 1187450"/>
              <a:gd name="connsiteX27" fmla="*/ 2736850 w 4460875"/>
              <a:gd name="connsiteY27" fmla="*/ 742950 h 1187450"/>
              <a:gd name="connsiteX28" fmla="*/ 2705100 w 4460875"/>
              <a:gd name="connsiteY28" fmla="*/ 739775 h 1187450"/>
              <a:gd name="connsiteX29" fmla="*/ 2622550 w 4460875"/>
              <a:gd name="connsiteY29" fmla="*/ 679450 h 1187450"/>
              <a:gd name="connsiteX30" fmla="*/ 2606675 w 4460875"/>
              <a:gd name="connsiteY30" fmla="*/ 657225 h 1187450"/>
              <a:gd name="connsiteX31" fmla="*/ 2574925 w 4460875"/>
              <a:gd name="connsiteY31" fmla="*/ 650875 h 1187450"/>
              <a:gd name="connsiteX32" fmla="*/ 2463800 w 4460875"/>
              <a:gd name="connsiteY32" fmla="*/ 609600 h 1187450"/>
              <a:gd name="connsiteX33" fmla="*/ 2413000 w 4460875"/>
              <a:gd name="connsiteY33" fmla="*/ 577850 h 1187450"/>
              <a:gd name="connsiteX34" fmla="*/ 2365375 w 4460875"/>
              <a:gd name="connsiteY34" fmla="*/ 571500 h 1187450"/>
              <a:gd name="connsiteX35" fmla="*/ 2184400 w 4460875"/>
              <a:gd name="connsiteY35" fmla="*/ 504825 h 1187450"/>
              <a:gd name="connsiteX36" fmla="*/ 2136775 w 4460875"/>
              <a:gd name="connsiteY36" fmla="*/ 454025 h 1187450"/>
              <a:gd name="connsiteX37" fmla="*/ 2073275 w 4460875"/>
              <a:gd name="connsiteY37" fmla="*/ 450850 h 1187450"/>
              <a:gd name="connsiteX38" fmla="*/ 2057400 w 4460875"/>
              <a:gd name="connsiteY38" fmla="*/ 438150 h 1187450"/>
              <a:gd name="connsiteX39" fmla="*/ 1992312 w 4460875"/>
              <a:gd name="connsiteY39" fmla="*/ 438150 h 1187450"/>
              <a:gd name="connsiteX40" fmla="*/ 1920875 w 4460875"/>
              <a:gd name="connsiteY40" fmla="*/ 400050 h 1187450"/>
              <a:gd name="connsiteX41" fmla="*/ 1857375 w 4460875"/>
              <a:gd name="connsiteY41" fmla="*/ 381000 h 1187450"/>
              <a:gd name="connsiteX42" fmla="*/ 1787525 w 4460875"/>
              <a:gd name="connsiteY42" fmla="*/ 371475 h 1187450"/>
              <a:gd name="connsiteX43" fmla="*/ 1781175 w 4460875"/>
              <a:gd name="connsiteY43" fmla="*/ 365125 h 1187450"/>
              <a:gd name="connsiteX44" fmla="*/ 1708150 w 4460875"/>
              <a:gd name="connsiteY44" fmla="*/ 387350 h 1187450"/>
              <a:gd name="connsiteX45" fmla="*/ 1692275 w 4460875"/>
              <a:gd name="connsiteY45" fmla="*/ 352425 h 1187450"/>
              <a:gd name="connsiteX46" fmla="*/ 1619250 w 4460875"/>
              <a:gd name="connsiteY46" fmla="*/ 336550 h 1187450"/>
              <a:gd name="connsiteX47" fmla="*/ 1543050 w 4460875"/>
              <a:gd name="connsiteY47" fmla="*/ 323850 h 1187450"/>
              <a:gd name="connsiteX48" fmla="*/ 1508125 w 4460875"/>
              <a:gd name="connsiteY48" fmla="*/ 311150 h 1187450"/>
              <a:gd name="connsiteX49" fmla="*/ 1470025 w 4460875"/>
              <a:gd name="connsiteY49" fmla="*/ 273050 h 1187450"/>
              <a:gd name="connsiteX50" fmla="*/ 1362075 w 4460875"/>
              <a:gd name="connsiteY50" fmla="*/ 288925 h 1187450"/>
              <a:gd name="connsiteX51" fmla="*/ 1308100 w 4460875"/>
              <a:gd name="connsiteY51" fmla="*/ 266700 h 1187450"/>
              <a:gd name="connsiteX52" fmla="*/ 1279525 w 4460875"/>
              <a:gd name="connsiteY52" fmla="*/ 266700 h 1187450"/>
              <a:gd name="connsiteX53" fmla="*/ 1257300 w 4460875"/>
              <a:gd name="connsiteY53" fmla="*/ 228600 h 1187450"/>
              <a:gd name="connsiteX54" fmla="*/ 1206500 w 4460875"/>
              <a:gd name="connsiteY54" fmla="*/ 225425 h 1187450"/>
              <a:gd name="connsiteX55" fmla="*/ 1168400 w 4460875"/>
              <a:gd name="connsiteY55" fmla="*/ 206375 h 1187450"/>
              <a:gd name="connsiteX56" fmla="*/ 1143000 w 4460875"/>
              <a:gd name="connsiteY56" fmla="*/ 193675 h 1187450"/>
              <a:gd name="connsiteX57" fmla="*/ 1031875 w 4460875"/>
              <a:gd name="connsiteY57" fmla="*/ 200025 h 1187450"/>
              <a:gd name="connsiteX58" fmla="*/ 987425 w 4460875"/>
              <a:gd name="connsiteY58" fmla="*/ 161925 h 1187450"/>
              <a:gd name="connsiteX59" fmla="*/ 936625 w 4460875"/>
              <a:gd name="connsiteY59" fmla="*/ 155575 h 1187450"/>
              <a:gd name="connsiteX60" fmla="*/ 895350 w 4460875"/>
              <a:gd name="connsiteY60" fmla="*/ 130175 h 1187450"/>
              <a:gd name="connsiteX61" fmla="*/ 815975 w 4460875"/>
              <a:gd name="connsiteY61" fmla="*/ 120650 h 1187450"/>
              <a:gd name="connsiteX62" fmla="*/ 784225 w 4460875"/>
              <a:gd name="connsiteY62" fmla="*/ 114300 h 1187450"/>
              <a:gd name="connsiteX63" fmla="*/ 762000 w 4460875"/>
              <a:gd name="connsiteY63" fmla="*/ 117475 h 1187450"/>
              <a:gd name="connsiteX64" fmla="*/ 746125 w 4460875"/>
              <a:gd name="connsiteY64" fmla="*/ 114300 h 1187450"/>
              <a:gd name="connsiteX65" fmla="*/ 692150 w 4460875"/>
              <a:gd name="connsiteY65" fmla="*/ 133350 h 1187450"/>
              <a:gd name="connsiteX66" fmla="*/ 663575 w 4460875"/>
              <a:gd name="connsiteY66" fmla="*/ 111125 h 1187450"/>
              <a:gd name="connsiteX67" fmla="*/ 577850 w 4460875"/>
              <a:gd name="connsiteY67" fmla="*/ 111125 h 1187450"/>
              <a:gd name="connsiteX68" fmla="*/ 546100 w 4460875"/>
              <a:gd name="connsiteY68" fmla="*/ 95250 h 1187450"/>
              <a:gd name="connsiteX69" fmla="*/ 514350 w 4460875"/>
              <a:gd name="connsiteY69" fmla="*/ 88900 h 1187450"/>
              <a:gd name="connsiteX70" fmla="*/ 469900 w 4460875"/>
              <a:gd name="connsiteY70" fmla="*/ 76200 h 1187450"/>
              <a:gd name="connsiteX71" fmla="*/ 438150 w 4460875"/>
              <a:gd name="connsiteY71" fmla="*/ 76200 h 1187450"/>
              <a:gd name="connsiteX72" fmla="*/ 422275 w 4460875"/>
              <a:gd name="connsiteY72" fmla="*/ 60325 h 1187450"/>
              <a:gd name="connsiteX73" fmla="*/ 206375 w 4460875"/>
              <a:gd name="connsiteY73" fmla="*/ 66675 h 1187450"/>
              <a:gd name="connsiteX74" fmla="*/ 184150 w 4460875"/>
              <a:gd name="connsiteY74" fmla="*/ 47625 h 1187450"/>
              <a:gd name="connsiteX75" fmla="*/ 85725 w 4460875"/>
              <a:gd name="connsiteY75" fmla="*/ 44450 h 1187450"/>
              <a:gd name="connsiteX76" fmla="*/ 44450 w 4460875"/>
              <a:gd name="connsiteY76" fmla="*/ 12700 h 1187450"/>
              <a:gd name="connsiteX77" fmla="*/ 0 w 4460875"/>
              <a:gd name="connsiteY77" fmla="*/ 0 h 1187450"/>
              <a:gd name="connsiteX0" fmla="*/ 4460875 w 4460875"/>
              <a:gd name="connsiteY0" fmla="*/ 1187450 h 1187450"/>
              <a:gd name="connsiteX1" fmla="*/ 4346575 w 4460875"/>
              <a:gd name="connsiteY1" fmla="*/ 1187450 h 1187450"/>
              <a:gd name="connsiteX2" fmla="*/ 4346575 w 4460875"/>
              <a:gd name="connsiteY2" fmla="*/ 1162050 h 1187450"/>
              <a:gd name="connsiteX3" fmla="*/ 3997325 w 4460875"/>
              <a:gd name="connsiteY3" fmla="*/ 1162050 h 1187450"/>
              <a:gd name="connsiteX4" fmla="*/ 3949700 w 4460875"/>
              <a:gd name="connsiteY4" fmla="*/ 1120775 h 1187450"/>
              <a:gd name="connsiteX5" fmla="*/ 3898900 w 4460875"/>
              <a:gd name="connsiteY5" fmla="*/ 1120775 h 1187450"/>
              <a:gd name="connsiteX6" fmla="*/ 3841750 w 4460875"/>
              <a:gd name="connsiteY6" fmla="*/ 1069975 h 1187450"/>
              <a:gd name="connsiteX7" fmla="*/ 3775075 w 4460875"/>
              <a:gd name="connsiteY7" fmla="*/ 1069975 h 1187450"/>
              <a:gd name="connsiteX8" fmla="*/ 3743325 w 4460875"/>
              <a:gd name="connsiteY8" fmla="*/ 1060450 h 1187450"/>
              <a:gd name="connsiteX9" fmla="*/ 3683000 w 4460875"/>
              <a:gd name="connsiteY9" fmla="*/ 1066800 h 1187450"/>
              <a:gd name="connsiteX10" fmla="*/ 3679825 w 4460875"/>
              <a:gd name="connsiteY10" fmla="*/ 1044575 h 1187450"/>
              <a:gd name="connsiteX11" fmla="*/ 3619500 w 4460875"/>
              <a:gd name="connsiteY11" fmla="*/ 1060450 h 1187450"/>
              <a:gd name="connsiteX12" fmla="*/ 3568700 w 4460875"/>
              <a:gd name="connsiteY12" fmla="*/ 1016000 h 1187450"/>
              <a:gd name="connsiteX13" fmla="*/ 3514725 w 4460875"/>
              <a:gd name="connsiteY13" fmla="*/ 1022350 h 1187450"/>
              <a:gd name="connsiteX14" fmla="*/ 3492500 w 4460875"/>
              <a:gd name="connsiteY14" fmla="*/ 990600 h 1187450"/>
              <a:gd name="connsiteX15" fmla="*/ 3441700 w 4460875"/>
              <a:gd name="connsiteY15" fmla="*/ 990600 h 1187450"/>
              <a:gd name="connsiteX16" fmla="*/ 3371850 w 4460875"/>
              <a:gd name="connsiteY16" fmla="*/ 942975 h 1187450"/>
              <a:gd name="connsiteX17" fmla="*/ 3289300 w 4460875"/>
              <a:gd name="connsiteY17" fmla="*/ 933450 h 1187450"/>
              <a:gd name="connsiteX18" fmla="*/ 3282950 w 4460875"/>
              <a:gd name="connsiteY18" fmla="*/ 911225 h 1187450"/>
              <a:gd name="connsiteX19" fmla="*/ 3200400 w 4460875"/>
              <a:gd name="connsiteY19" fmla="*/ 917575 h 1187450"/>
              <a:gd name="connsiteX20" fmla="*/ 3155950 w 4460875"/>
              <a:gd name="connsiteY20" fmla="*/ 895350 h 1187450"/>
              <a:gd name="connsiteX21" fmla="*/ 3105150 w 4460875"/>
              <a:gd name="connsiteY21" fmla="*/ 895350 h 1187450"/>
              <a:gd name="connsiteX22" fmla="*/ 3044825 w 4460875"/>
              <a:gd name="connsiteY22" fmla="*/ 863600 h 1187450"/>
              <a:gd name="connsiteX23" fmla="*/ 2955925 w 4460875"/>
              <a:gd name="connsiteY23" fmla="*/ 863600 h 1187450"/>
              <a:gd name="connsiteX24" fmla="*/ 2930525 w 4460875"/>
              <a:gd name="connsiteY24" fmla="*/ 815975 h 1187450"/>
              <a:gd name="connsiteX25" fmla="*/ 2816225 w 4460875"/>
              <a:gd name="connsiteY25" fmla="*/ 806450 h 1187450"/>
              <a:gd name="connsiteX26" fmla="*/ 2752725 w 4460875"/>
              <a:gd name="connsiteY26" fmla="*/ 768350 h 1187450"/>
              <a:gd name="connsiteX27" fmla="*/ 2736850 w 4460875"/>
              <a:gd name="connsiteY27" fmla="*/ 742950 h 1187450"/>
              <a:gd name="connsiteX28" fmla="*/ 2705100 w 4460875"/>
              <a:gd name="connsiteY28" fmla="*/ 739775 h 1187450"/>
              <a:gd name="connsiteX29" fmla="*/ 2622550 w 4460875"/>
              <a:gd name="connsiteY29" fmla="*/ 679450 h 1187450"/>
              <a:gd name="connsiteX30" fmla="*/ 2606675 w 4460875"/>
              <a:gd name="connsiteY30" fmla="*/ 657225 h 1187450"/>
              <a:gd name="connsiteX31" fmla="*/ 2574925 w 4460875"/>
              <a:gd name="connsiteY31" fmla="*/ 650875 h 1187450"/>
              <a:gd name="connsiteX32" fmla="*/ 2463800 w 4460875"/>
              <a:gd name="connsiteY32" fmla="*/ 609600 h 1187450"/>
              <a:gd name="connsiteX33" fmla="*/ 2413000 w 4460875"/>
              <a:gd name="connsiteY33" fmla="*/ 577850 h 1187450"/>
              <a:gd name="connsiteX34" fmla="*/ 2365375 w 4460875"/>
              <a:gd name="connsiteY34" fmla="*/ 571500 h 1187450"/>
              <a:gd name="connsiteX35" fmla="*/ 2184400 w 4460875"/>
              <a:gd name="connsiteY35" fmla="*/ 504825 h 1187450"/>
              <a:gd name="connsiteX36" fmla="*/ 2136775 w 4460875"/>
              <a:gd name="connsiteY36" fmla="*/ 454025 h 1187450"/>
              <a:gd name="connsiteX37" fmla="*/ 2073275 w 4460875"/>
              <a:gd name="connsiteY37" fmla="*/ 450850 h 1187450"/>
              <a:gd name="connsiteX38" fmla="*/ 2057400 w 4460875"/>
              <a:gd name="connsiteY38" fmla="*/ 438150 h 1187450"/>
              <a:gd name="connsiteX39" fmla="*/ 1992312 w 4460875"/>
              <a:gd name="connsiteY39" fmla="*/ 438150 h 1187450"/>
              <a:gd name="connsiteX40" fmla="*/ 1920875 w 4460875"/>
              <a:gd name="connsiteY40" fmla="*/ 400050 h 1187450"/>
              <a:gd name="connsiteX41" fmla="*/ 1857375 w 4460875"/>
              <a:gd name="connsiteY41" fmla="*/ 381000 h 1187450"/>
              <a:gd name="connsiteX42" fmla="*/ 1787525 w 4460875"/>
              <a:gd name="connsiteY42" fmla="*/ 371475 h 1187450"/>
              <a:gd name="connsiteX43" fmla="*/ 1781175 w 4460875"/>
              <a:gd name="connsiteY43" fmla="*/ 365125 h 1187450"/>
              <a:gd name="connsiteX44" fmla="*/ 1708150 w 4460875"/>
              <a:gd name="connsiteY44" fmla="*/ 387350 h 1187450"/>
              <a:gd name="connsiteX45" fmla="*/ 1692275 w 4460875"/>
              <a:gd name="connsiteY45" fmla="*/ 352425 h 1187450"/>
              <a:gd name="connsiteX46" fmla="*/ 1619250 w 4460875"/>
              <a:gd name="connsiteY46" fmla="*/ 336550 h 1187450"/>
              <a:gd name="connsiteX47" fmla="*/ 1543050 w 4460875"/>
              <a:gd name="connsiteY47" fmla="*/ 323850 h 1187450"/>
              <a:gd name="connsiteX48" fmla="*/ 1508125 w 4460875"/>
              <a:gd name="connsiteY48" fmla="*/ 311150 h 1187450"/>
              <a:gd name="connsiteX49" fmla="*/ 1441450 w 4460875"/>
              <a:gd name="connsiteY49" fmla="*/ 296862 h 1187450"/>
              <a:gd name="connsiteX50" fmla="*/ 1362075 w 4460875"/>
              <a:gd name="connsiteY50" fmla="*/ 288925 h 1187450"/>
              <a:gd name="connsiteX51" fmla="*/ 1308100 w 4460875"/>
              <a:gd name="connsiteY51" fmla="*/ 266700 h 1187450"/>
              <a:gd name="connsiteX52" fmla="*/ 1279525 w 4460875"/>
              <a:gd name="connsiteY52" fmla="*/ 266700 h 1187450"/>
              <a:gd name="connsiteX53" fmla="*/ 1257300 w 4460875"/>
              <a:gd name="connsiteY53" fmla="*/ 228600 h 1187450"/>
              <a:gd name="connsiteX54" fmla="*/ 1206500 w 4460875"/>
              <a:gd name="connsiteY54" fmla="*/ 225425 h 1187450"/>
              <a:gd name="connsiteX55" fmla="*/ 1168400 w 4460875"/>
              <a:gd name="connsiteY55" fmla="*/ 206375 h 1187450"/>
              <a:gd name="connsiteX56" fmla="*/ 1143000 w 4460875"/>
              <a:gd name="connsiteY56" fmla="*/ 193675 h 1187450"/>
              <a:gd name="connsiteX57" fmla="*/ 1031875 w 4460875"/>
              <a:gd name="connsiteY57" fmla="*/ 200025 h 1187450"/>
              <a:gd name="connsiteX58" fmla="*/ 987425 w 4460875"/>
              <a:gd name="connsiteY58" fmla="*/ 161925 h 1187450"/>
              <a:gd name="connsiteX59" fmla="*/ 936625 w 4460875"/>
              <a:gd name="connsiteY59" fmla="*/ 155575 h 1187450"/>
              <a:gd name="connsiteX60" fmla="*/ 895350 w 4460875"/>
              <a:gd name="connsiteY60" fmla="*/ 130175 h 1187450"/>
              <a:gd name="connsiteX61" fmla="*/ 815975 w 4460875"/>
              <a:gd name="connsiteY61" fmla="*/ 120650 h 1187450"/>
              <a:gd name="connsiteX62" fmla="*/ 784225 w 4460875"/>
              <a:gd name="connsiteY62" fmla="*/ 114300 h 1187450"/>
              <a:gd name="connsiteX63" fmla="*/ 762000 w 4460875"/>
              <a:gd name="connsiteY63" fmla="*/ 117475 h 1187450"/>
              <a:gd name="connsiteX64" fmla="*/ 746125 w 4460875"/>
              <a:gd name="connsiteY64" fmla="*/ 114300 h 1187450"/>
              <a:gd name="connsiteX65" fmla="*/ 692150 w 4460875"/>
              <a:gd name="connsiteY65" fmla="*/ 133350 h 1187450"/>
              <a:gd name="connsiteX66" fmla="*/ 663575 w 4460875"/>
              <a:gd name="connsiteY66" fmla="*/ 111125 h 1187450"/>
              <a:gd name="connsiteX67" fmla="*/ 577850 w 4460875"/>
              <a:gd name="connsiteY67" fmla="*/ 111125 h 1187450"/>
              <a:gd name="connsiteX68" fmla="*/ 546100 w 4460875"/>
              <a:gd name="connsiteY68" fmla="*/ 95250 h 1187450"/>
              <a:gd name="connsiteX69" fmla="*/ 514350 w 4460875"/>
              <a:gd name="connsiteY69" fmla="*/ 88900 h 1187450"/>
              <a:gd name="connsiteX70" fmla="*/ 469900 w 4460875"/>
              <a:gd name="connsiteY70" fmla="*/ 76200 h 1187450"/>
              <a:gd name="connsiteX71" fmla="*/ 438150 w 4460875"/>
              <a:gd name="connsiteY71" fmla="*/ 76200 h 1187450"/>
              <a:gd name="connsiteX72" fmla="*/ 422275 w 4460875"/>
              <a:gd name="connsiteY72" fmla="*/ 60325 h 1187450"/>
              <a:gd name="connsiteX73" fmla="*/ 206375 w 4460875"/>
              <a:gd name="connsiteY73" fmla="*/ 66675 h 1187450"/>
              <a:gd name="connsiteX74" fmla="*/ 184150 w 4460875"/>
              <a:gd name="connsiteY74" fmla="*/ 47625 h 1187450"/>
              <a:gd name="connsiteX75" fmla="*/ 85725 w 4460875"/>
              <a:gd name="connsiteY75" fmla="*/ 44450 h 1187450"/>
              <a:gd name="connsiteX76" fmla="*/ 44450 w 4460875"/>
              <a:gd name="connsiteY76" fmla="*/ 12700 h 1187450"/>
              <a:gd name="connsiteX77" fmla="*/ 0 w 4460875"/>
              <a:gd name="connsiteY77" fmla="*/ 0 h 1187450"/>
              <a:gd name="connsiteX0" fmla="*/ 4460875 w 4460875"/>
              <a:gd name="connsiteY0" fmla="*/ 1187450 h 1187450"/>
              <a:gd name="connsiteX1" fmla="*/ 4346575 w 4460875"/>
              <a:gd name="connsiteY1" fmla="*/ 1187450 h 1187450"/>
              <a:gd name="connsiteX2" fmla="*/ 4346575 w 4460875"/>
              <a:gd name="connsiteY2" fmla="*/ 1162050 h 1187450"/>
              <a:gd name="connsiteX3" fmla="*/ 3997325 w 4460875"/>
              <a:gd name="connsiteY3" fmla="*/ 1162050 h 1187450"/>
              <a:gd name="connsiteX4" fmla="*/ 3949700 w 4460875"/>
              <a:gd name="connsiteY4" fmla="*/ 1120775 h 1187450"/>
              <a:gd name="connsiteX5" fmla="*/ 3898900 w 4460875"/>
              <a:gd name="connsiteY5" fmla="*/ 1120775 h 1187450"/>
              <a:gd name="connsiteX6" fmla="*/ 3841750 w 4460875"/>
              <a:gd name="connsiteY6" fmla="*/ 1069975 h 1187450"/>
              <a:gd name="connsiteX7" fmla="*/ 3775075 w 4460875"/>
              <a:gd name="connsiteY7" fmla="*/ 1069975 h 1187450"/>
              <a:gd name="connsiteX8" fmla="*/ 3743325 w 4460875"/>
              <a:gd name="connsiteY8" fmla="*/ 1060450 h 1187450"/>
              <a:gd name="connsiteX9" fmla="*/ 3683000 w 4460875"/>
              <a:gd name="connsiteY9" fmla="*/ 1066800 h 1187450"/>
              <a:gd name="connsiteX10" fmla="*/ 3679825 w 4460875"/>
              <a:gd name="connsiteY10" fmla="*/ 1044575 h 1187450"/>
              <a:gd name="connsiteX11" fmla="*/ 3619500 w 4460875"/>
              <a:gd name="connsiteY11" fmla="*/ 1060450 h 1187450"/>
              <a:gd name="connsiteX12" fmla="*/ 3568700 w 4460875"/>
              <a:gd name="connsiteY12" fmla="*/ 1016000 h 1187450"/>
              <a:gd name="connsiteX13" fmla="*/ 3514725 w 4460875"/>
              <a:gd name="connsiteY13" fmla="*/ 1022350 h 1187450"/>
              <a:gd name="connsiteX14" fmla="*/ 3492500 w 4460875"/>
              <a:gd name="connsiteY14" fmla="*/ 990600 h 1187450"/>
              <a:gd name="connsiteX15" fmla="*/ 3441700 w 4460875"/>
              <a:gd name="connsiteY15" fmla="*/ 990600 h 1187450"/>
              <a:gd name="connsiteX16" fmla="*/ 3371850 w 4460875"/>
              <a:gd name="connsiteY16" fmla="*/ 942975 h 1187450"/>
              <a:gd name="connsiteX17" fmla="*/ 3289300 w 4460875"/>
              <a:gd name="connsiteY17" fmla="*/ 933450 h 1187450"/>
              <a:gd name="connsiteX18" fmla="*/ 3282950 w 4460875"/>
              <a:gd name="connsiteY18" fmla="*/ 911225 h 1187450"/>
              <a:gd name="connsiteX19" fmla="*/ 3200400 w 4460875"/>
              <a:gd name="connsiteY19" fmla="*/ 917575 h 1187450"/>
              <a:gd name="connsiteX20" fmla="*/ 3155950 w 4460875"/>
              <a:gd name="connsiteY20" fmla="*/ 895350 h 1187450"/>
              <a:gd name="connsiteX21" fmla="*/ 3105150 w 4460875"/>
              <a:gd name="connsiteY21" fmla="*/ 895350 h 1187450"/>
              <a:gd name="connsiteX22" fmla="*/ 3044825 w 4460875"/>
              <a:gd name="connsiteY22" fmla="*/ 863600 h 1187450"/>
              <a:gd name="connsiteX23" fmla="*/ 2955925 w 4460875"/>
              <a:gd name="connsiteY23" fmla="*/ 863600 h 1187450"/>
              <a:gd name="connsiteX24" fmla="*/ 2930525 w 4460875"/>
              <a:gd name="connsiteY24" fmla="*/ 815975 h 1187450"/>
              <a:gd name="connsiteX25" fmla="*/ 2816225 w 4460875"/>
              <a:gd name="connsiteY25" fmla="*/ 806450 h 1187450"/>
              <a:gd name="connsiteX26" fmla="*/ 2752725 w 4460875"/>
              <a:gd name="connsiteY26" fmla="*/ 768350 h 1187450"/>
              <a:gd name="connsiteX27" fmla="*/ 2736850 w 4460875"/>
              <a:gd name="connsiteY27" fmla="*/ 742950 h 1187450"/>
              <a:gd name="connsiteX28" fmla="*/ 2705100 w 4460875"/>
              <a:gd name="connsiteY28" fmla="*/ 739775 h 1187450"/>
              <a:gd name="connsiteX29" fmla="*/ 2622550 w 4460875"/>
              <a:gd name="connsiteY29" fmla="*/ 679450 h 1187450"/>
              <a:gd name="connsiteX30" fmla="*/ 2606675 w 4460875"/>
              <a:gd name="connsiteY30" fmla="*/ 657225 h 1187450"/>
              <a:gd name="connsiteX31" fmla="*/ 2574925 w 4460875"/>
              <a:gd name="connsiteY31" fmla="*/ 650875 h 1187450"/>
              <a:gd name="connsiteX32" fmla="*/ 2463800 w 4460875"/>
              <a:gd name="connsiteY32" fmla="*/ 609600 h 1187450"/>
              <a:gd name="connsiteX33" fmla="*/ 2413000 w 4460875"/>
              <a:gd name="connsiteY33" fmla="*/ 577850 h 1187450"/>
              <a:gd name="connsiteX34" fmla="*/ 2365375 w 4460875"/>
              <a:gd name="connsiteY34" fmla="*/ 571500 h 1187450"/>
              <a:gd name="connsiteX35" fmla="*/ 2184400 w 4460875"/>
              <a:gd name="connsiteY35" fmla="*/ 504825 h 1187450"/>
              <a:gd name="connsiteX36" fmla="*/ 2136775 w 4460875"/>
              <a:gd name="connsiteY36" fmla="*/ 454025 h 1187450"/>
              <a:gd name="connsiteX37" fmla="*/ 2073275 w 4460875"/>
              <a:gd name="connsiteY37" fmla="*/ 450850 h 1187450"/>
              <a:gd name="connsiteX38" fmla="*/ 2057400 w 4460875"/>
              <a:gd name="connsiteY38" fmla="*/ 438150 h 1187450"/>
              <a:gd name="connsiteX39" fmla="*/ 1992312 w 4460875"/>
              <a:gd name="connsiteY39" fmla="*/ 438150 h 1187450"/>
              <a:gd name="connsiteX40" fmla="*/ 1920875 w 4460875"/>
              <a:gd name="connsiteY40" fmla="*/ 400050 h 1187450"/>
              <a:gd name="connsiteX41" fmla="*/ 1857375 w 4460875"/>
              <a:gd name="connsiteY41" fmla="*/ 381000 h 1187450"/>
              <a:gd name="connsiteX42" fmla="*/ 1787525 w 4460875"/>
              <a:gd name="connsiteY42" fmla="*/ 371475 h 1187450"/>
              <a:gd name="connsiteX43" fmla="*/ 1781175 w 4460875"/>
              <a:gd name="connsiteY43" fmla="*/ 365125 h 1187450"/>
              <a:gd name="connsiteX44" fmla="*/ 1708150 w 4460875"/>
              <a:gd name="connsiteY44" fmla="*/ 387350 h 1187450"/>
              <a:gd name="connsiteX45" fmla="*/ 1692275 w 4460875"/>
              <a:gd name="connsiteY45" fmla="*/ 352425 h 1187450"/>
              <a:gd name="connsiteX46" fmla="*/ 1619250 w 4460875"/>
              <a:gd name="connsiteY46" fmla="*/ 336550 h 1187450"/>
              <a:gd name="connsiteX47" fmla="*/ 1543050 w 4460875"/>
              <a:gd name="connsiteY47" fmla="*/ 323850 h 1187450"/>
              <a:gd name="connsiteX48" fmla="*/ 1485900 w 4460875"/>
              <a:gd name="connsiteY48" fmla="*/ 320675 h 1187450"/>
              <a:gd name="connsiteX49" fmla="*/ 1441450 w 4460875"/>
              <a:gd name="connsiteY49" fmla="*/ 296862 h 1187450"/>
              <a:gd name="connsiteX50" fmla="*/ 1362075 w 4460875"/>
              <a:gd name="connsiteY50" fmla="*/ 288925 h 1187450"/>
              <a:gd name="connsiteX51" fmla="*/ 1308100 w 4460875"/>
              <a:gd name="connsiteY51" fmla="*/ 266700 h 1187450"/>
              <a:gd name="connsiteX52" fmla="*/ 1279525 w 4460875"/>
              <a:gd name="connsiteY52" fmla="*/ 266700 h 1187450"/>
              <a:gd name="connsiteX53" fmla="*/ 1257300 w 4460875"/>
              <a:gd name="connsiteY53" fmla="*/ 228600 h 1187450"/>
              <a:gd name="connsiteX54" fmla="*/ 1206500 w 4460875"/>
              <a:gd name="connsiteY54" fmla="*/ 225425 h 1187450"/>
              <a:gd name="connsiteX55" fmla="*/ 1168400 w 4460875"/>
              <a:gd name="connsiteY55" fmla="*/ 206375 h 1187450"/>
              <a:gd name="connsiteX56" fmla="*/ 1143000 w 4460875"/>
              <a:gd name="connsiteY56" fmla="*/ 193675 h 1187450"/>
              <a:gd name="connsiteX57" fmla="*/ 1031875 w 4460875"/>
              <a:gd name="connsiteY57" fmla="*/ 200025 h 1187450"/>
              <a:gd name="connsiteX58" fmla="*/ 987425 w 4460875"/>
              <a:gd name="connsiteY58" fmla="*/ 161925 h 1187450"/>
              <a:gd name="connsiteX59" fmla="*/ 936625 w 4460875"/>
              <a:gd name="connsiteY59" fmla="*/ 155575 h 1187450"/>
              <a:gd name="connsiteX60" fmla="*/ 895350 w 4460875"/>
              <a:gd name="connsiteY60" fmla="*/ 130175 h 1187450"/>
              <a:gd name="connsiteX61" fmla="*/ 815975 w 4460875"/>
              <a:gd name="connsiteY61" fmla="*/ 120650 h 1187450"/>
              <a:gd name="connsiteX62" fmla="*/ 784225 w 4460875"/>
              <a:gd name="connsiteY62" fmla="*/ 114300 h 1187450"/>
              <a:gd name="connsiteX63" fmla="*/ 762000 w 4460875"/>
              <a:gd name="connsiteY63" fmla="*/ 117475 h 1187450"/>
              <a:gd name="connsiteX64" fmla="*/ 746125 w 4460875"/>
              <a:gd name="connsiteY64" fmla="*/ 114300 h 1187450"/>
              <a:gd name="connsiteX65" fmla="*/ 692150 w 4460875"/>
              <a:gd name="connsiteY65" fmla="*/ 133350 h 1187450"/>
              <a:gd name="connsiteX66" fmla="*/ 663575 w 4460875"/>
              <a:gd name="connsiteY66" fmla="*/ 111125 h 1187450"/>
              <a:gd name="connsiteX67" fmla="*/ 577850 w 4460875"/>
              <a:gd name="connsiteY67" fmla="*/ 111125 h 1187450"/>
              <a:gd name="connsiteX68" fmla="*/ 546100 w 4460875"/>
              <a:gd name="connsiteY68" fmla="*/ 95250 h 1187450"/>
              <a:gd name="connsiteX69" fmla="*/ 514350 w 4460875"/>
              <a:gd name="connsiteY69" fmla="*/ 88900 h 1187450"/>
              <a:gd name="connsiteX70" fmla="*/ 469900 w 4460875"/>
              <a:gd name="connsiteY70" fmla="*/ 76200 h 1187450"/>
              <a:gd name="connsiteX71" fmla="*/ 438150 w 4460875"/>
              <a:gd name="connsiteY71" fmla="*/ 76200 h 1187450"/>
              <a:gd name="connsiteX72" fmla="*/ 422275 w 4460875"/>
              <a:gd name="connsiteY72" fmla="*/ 60325 h 1187450"/>
              <a:gd name="connsiteX73" fmla="*/ 206375 w 4460875"/>
              <a:gd name="connsiteY73" fmla="*/ 66675 h 1187450"/>
              <a:gd name="connsiteX74" fmla="*/ 184150 w 4460875"/>
              <a:gd name="connsiteY74" fmla="*/ 47625 h 1187450"/>
              <a:gd name="connsiteX75" fmla="*/ 85725 w 4460875"/>
              <a:gd name="connsiteY75" fmla="*/ 44450 h 1187450"/>
              <a:gd name="connsiteX76" fmla="*/ 44450 w 4460875"/>
              <a:gd name="connsiteY76" fmla="*/ 12700 h 1187450"/>
              <a:gd name="connsiteX77" fmla="*/ 0 w 4460875"/>
              <a:gd name="connsiteY77" fmla="*/ 0 h 1187450"/>
              <a:gd name="connsiteX0" fmla="*/ 4460875 w 4460875"/>
              <a:gd name="connsiteY0" fmla="*/ 1187450 h 1187450"/>
              <a:gd name="connsiteX1" fmla="*/ 4346575 w 4460875"/>
              <a:gd name="connsiteY1" fmla="*/ 1187450 h 1187450"/>
              <a:gd name="connsiteX2" fmla="*/ 4346575 w 4460875"/>
              <a:gd name="connsiteY2" fmla="*/ 1162050 h 1187450"/>
              <a:gd name="connsiteX3" fmla="*/ 3997325 w 4460875"/>
              <a:gd name="connsiteY3" fmla="*/ 1162050 h 1187450"/>
              <a:gd name="connsiteX4" fmla="*/ 3949700 w 4460875"/>
              <a:gd name="connsiteY4" fmla="*/ 1120775 h 1187450"/>
              <a:gd name="connsiteX5" fmla="*/ 3898900 w 4460875"/>
              <a:gd name="connsiteY5" fmla="*/ 1120775 h 1187450"/>
              <a:gd name="connsiteX6" fmla="*/ 3841750 w 4460875"/>
              <a:gd name="connsiteY6" fmla="*/ 1069975 h 1187450"/>
              <a:gd name="connsiteX7" fmla="*/ 3775075 w 4460875"/>
              <a:gd name="connsiteY7" fmla="*/ 1069975 h 1187450"/>
              <a:gd name="connsiteX8" fmla="*/ 3743325 w 4460875"/>
              <a:gd name="connsiteY8" fmla="*/ 1060450 h 1187450"/>
              <a:gd name="connsiteX9" fmla="*/ 3683000 w 4460875"/>
              <a:gd name="connsiteY9" fmla="*/ 1066800 h 1187450"/>
              <a:gd name="connsiteX10" fmla="*/ 3679825 w 4460875"/>
              <a:gd name="connsiteY10" fmla="*/ 1044575 h 1187450"/>
              <a:gd name="connsiteX11" fmla="*/ 3619500 w 4460875"/>
              <a:gd name="connsiteY11" fmla="*/ 1060450 h 1187450"/>
              <a:gd name="connsiteX12" fmla="*/ 3568700 w 4460875"/>
              <a:gd name="connsiteY12" fmla="*/ 1016000 h 1187450"/>
              <a:gd name="connsiteX13" fmla="*/ 3514725 w 4460875"/>
              <a:gd name="connsiteY13" fmla="*/ 1022350 h 1187450"/>
              <a:gd name="connsiteX14" fmla="*/ 3492500 w 4460875"/>
              <a:gd name="connsiteY14" fmla="*/ 990600 h 1187450"/>
              <a:gd name="connsiteX15" fmla="*/ 3441700 w 4460875"/>
              <a:gd name="connsiteY15" fmla="*/ 990600 h 1187450"/>
              <a:gd name="connsiteX16" fmla="*/ 3371850 w 4460875"/>
              <a:gd name="connsiteY16" fmla="*/ 942975 h 1187450"/>
              <a:gd name="connsiteX17" fmla="*/ 3289300 w 4460875"/>
              <a:gd name="connsiteY17" fmla="*/ 933450 h 1187450"/>
              <a:gd name="connsiteX18" fmla="*/ 3282950 w 4460875"/>
              <a:gd name="connsiteY18" fmla="*/ 911225 h 1187450"/>
              <a:gd name="connsiteX19" fmla="*/ 3200400 w 4460875"/>
              <a:gd name="connsiteY19" fmla="*/ 917575 h 1187450"/>
              <a:gd name="connsiteX20" fmla="*/ 3155950 w 4460875"/>
              <a:gd name="connsiteY20" fmla="*/ 895350 h 1187450"/>
              <a:gd name="connsiteX21" fmla="*/ 3105150 w 4460875"/>
              <a:gd name="connsiteY21" fmla="*/ 895350 h 1187450"/>
              <a:gd name="connsiteX22" fmla="*/ 3044825 w 4460875"/>
              <a:gd name="connsiteY22" fmla="*/ 863600 h 1187450"/>
              <a:gd name="connsiteX23" fmla="*/ 2955925 w 4460875"/>
              <a:gd name="connsiteY23" fmla="*/ 863600 h 1187450"/>
              <a:gd name="connsiteX24" fmla="*/ 2930525 w 4460875"/>
              <a:gd name="connsiteY24" fmla="*/ 815975 h 1187450"/>
              <a:gd name="connsiteX25" fmla="*/ 2816225 w 4460875"/>
              <a:gd name="connsiteY25" fmla="*/ 806450 h 1187450"/>
              <a:gd name="connsiteX26" fmla="*/ 2752725 w 4460875"/>
              <a:gd name="connsiteY26" fmla="*/ 768350 h 1187450"/>
              <a:gd name="connsiteX27" fmla="*/ 2736850 w 4460875"/>
              <a:gd name="connsiteY27" fmla="*/ 742950 h 1187450"/>
              <a:gd name="connsiteX28" fmla="*/ 2705100 w 4460875"/>
              <a:gd name="connsiteY28" fmla="*/ 739775 h 1187450"/>
              <a:gd name="connsiteX29" fmla="*/ 2622550 w 4460875"/>
              <a:gd name="connsiteY29" fmla="*/ 679450 h 1187450"/>
              <a:gd name="connsiteX30" fmla="*/ 2606675 w 4460875"/>
              <a:gd name="connsiteY30" fmla="*/ 657225 h 1187450"/>
              <a:gd name="connsiteX31" fmla="*/ 2574925 w 4460875"/>
              <a:gd name="connsiteY31" fmla="*/ 650875 h 1187450"/>
              <a:gd name="connsiteX32" fmla="*/ 2463800 w 4460875"/>
              <a:gd name="connsiteY32" fmla="*/ 609600 h 1187450"/>
              <a:gd name="connsiteX33" fmla="*/ 2413000 w 4460875"/>
              <a:gd name="connsiteY33" fmla="*/ 577850 h 1187450"/>
              <a:gd name="connsiteX34" fmla="*/ 2365375 w 4460875"/>
              <a:gd name="connsiteY34" fmla="*/ 571500 h 1187450"/>
              <a:gd name="connsiteX35" fmla="*/ 2184400 w 4460875"/>
              <a:gd name="connsiteY35" fmla="*/ 504825 h 1187450"/>
              <a:gd name="connsiteX36" fmla="*/ 2136775 w 4460875"/>
              <a:gd name="connsiteY36" fmla="*/ 454025 h 1187450"/>
              <a:gd name="connsiteX37" fmla="*/ 2073275 w 4460875"/>
              <a:gd name="connsiteY37" fmla="*/ 450850 h 1187450"/>
              <a:gd name="connsiteX38" fmla="*/ 2057400 w 4460875"/>
              <a:gd name="connsiteY38" fmla="*/ 438150 h 1187450"/>
              <a:gd name="connsiteX39" fmla="*/ 1992312 w 4460875"/>
              <a:gd name="connsiteY39" fmla="*/ 438150 h 1187450"/>
              <a:gd name="connsiteX40" fmla="*/ 1920875 w 4460875"/>
              <a:gd name="connsiteY40" fmla="*/ 400050 h 1187450"/>
              <a:gd name="connsiteX41" fmla="*/ 1857375 w 4460875"/>
              <a:gd name="connsiteY41" fmla="*/ 381000 h 1187450"/>
              <a:gd name="connsiteX42" fmla="*/ 1787525 w 4460875"/>
              <a:gd name="connsiteY42" fmla="*/ 371475 h 1187450"/>
              <a:gd name="connsiteX43" fmla="*/ 1781175 w 4460875"/>
              <a:gd name="connsiteY43" fmla="*/ 365125 h 1187450"/>
              <a:gd name="connsiteX44" fmla="*/ 1725084 w 4460875"/>
              <a:gd name="connsiteY44" fmla="*/ 355600 h 1187450"/>
              <a:gd name="connsiteX45" fmla="*/ 1692275 w 4460875"/>
              <a:gd name="connsiteY45" fmla="*/ 352425 h 1187450"/>
              <a:gd name="connsiteX46" fmla="*/ 1619250 w 4460875"/>
              <a:gd name="connsiteY46" fmla="*/ 336550 h 1187450"/>
              <a:gd name="connsiteX47" fmla="*/ 1543050 w 4460875"/>
              <a:gd name="connsiteY47" fmla="*/ 323850 h 1187450"/>
              <a:gd name="connsiteX48" fmla="*/ 1485900 w 4460875"/>
              <a:gd name="connsiteY48" fmla="*/ 320675 h 1187450"/>
              <a:gd name="connsiteX49" fmla="*/ 1441450 w 4460875"/>
              <a:gd name="connsiteY49" fmla="*/ 296862 h 1187450"/>
              <a:gd name="connsiteX50" fmla="*/ 1362075 w 4460875"/>
              <a:gd name="connsiteY50" fmla="*/ 288925 h 1187450"/>
              <a:gd name="connsiteX51" fmla="*/ 1308100 w 4460875"/>
              <a:gd name="connsiteY51" fmla="*/ 266700 h 1187450"/>
              <a:gd name="connsiteX52" fmla="*/ 1279525 w 4460875"/>
              <a:gd name="connsiteY52" fmla="*/ 266700 h 1187450"/>
              <a:gd name="connsiteX53" fmla="*/ 1257300 w 4460875"/>
              <a:gd name="connsiteY53" fmla="*/ 228600 h 1187450"/>
              <a:gd name="connsiteX54" fmla="*/ 1206500 w 4460875"/>
              <a:gd name="connsiteY54" fmla="*/ 225425 h 1187450"/>
              <a:gd name="connsiteX55" fmla="*/ 1168400 w 4460875"/>
              <a:gd name="connsiteY55" fmla="*/ 206375 h 1187450"/>
              <a:gd name="connsiteX56" fmla="*/ 1143000 w 4460875"/>
              <a:gd name="connsiteY56" fmla="*/ 193675 h 1187450"/>
              <a:gd name="connsiteX57" fmla="*/ 1031875 w 4460875"/>
              <a:gd name="connsiteY57" fmla="*/ 200025 h 1187450"/>
              <a:gd name="connsiteX58" fmla="*/ 987425 w 4460875"/>
              <a:gd name="connsiteY58" fmla="*/ 161925 h 1187450"/>
              <a:gd name="connsiteX59" fmla="*/ 936625 w 4460875"/>
              <a:gd name="connsiteY59" fmla="*/ 155575 h 1187450"/>
              <a:gd name="connsiteX60" fmla="*/ 895350 w 4460875"/>
              <a:gd name="connsiteY60" fmla="*/ 130175 h 1187450"/>
              <a:gd name="connsiteX61" fmla="*/ 815975 w 4460875"/>
              <a:gd name="connsiteY61" fmla="*/ 120650 h 1187450"/>
              <a:gd name="connsiteX62" fmla="*/ 784225 w 4460875"/>
              <a:gd name="connsiteY62" fmla="*/ 114300 h 1187450"/>
              <a:gd name="connsiteX63" fmla="*/ 762000 w 4460875"/>
              <a:gd name="connsiteY63" fmla="*/ 117475 h 1187450"/>
              <a:gd name="connsiteX64" fmla="*/ 746125 w 4460875"/>
              <a:gd name="connsiteY64" fmla="*/ 114300 h 1187450"/>
              <a:gd name="connsiteX65" fmla="*/ 692150 w 4460875"/>
              <a:gd name="connsiteY65" fmla="*/ 133350 h 1187450"/>
              <a:gd name="connsiteX66" fmla="*/ 663575 w 4460875"/>
              <a:gd name="connsiteY66" fmla="*/ 111125 h 1187450"/>
              <a:gd name="connsiteX67" fmla="*/ 577850 w 4460875"/>
              <a:gd name="connsiteY67" fmla="*/ 111125 h 1187450"/>
              <a:gd name="connsiteX68" fmla="*/ 546100 w 4460875"/>
              <a:gd name="connsiteY68" fmla="*/ 95250 h 1187450"/>
              <a:gd name="connsiteX69" fmla="*/ 514350 w 4460875"/>
              <a:gd name="connsiteY69" fmla="*/ 88900 h 1187450"/>
              <a:gd name="connsiteX70" fmla="*/ 469900 w 4460875"/>
              <a:gd name="connsiteY70" fmla="*/ 76200 h 1187450"/>
              <a:gd name="connsiteX71" fmla="*/ 438150 w 4460875"/>
              <a:gd name="connsiteY71" fmla="*/ 76200 h 1187450"/>
              <a:gd name="connsiteX72" fmla="*/ 422275 w 4460875"/>
              <a:gd name="connsiteY72" fmla="*/ 60325 h 1187450"/>
              <a:gd name="connsiteX73" fmla="*/ 206375 w 4460875"/>
              <a:gd name="connsiteY73" fmla="*/ 66675 h 1187450"/>
              <a:gd name="connsiteX74" fmla="*/ 184150 w 4460875"/>
              <a:gd name="connsiteY74" fmla="*/ 47625 h 1187450"/>
              <a:gd name="connsiteX75" fmla="*/ 85725 w 4460875"/>
              <a:gd name="connsiteY75" fmla="*/ 44450 h 1187450"/>
              <a:gd name="connsiteX76" fmla="*/ 44450 w 4460875"/>
              <a:gd name="connsiteY76" fmla="*/ 12700 h 1187450"/>
              <a:gd name="connsiteX77" fmla="*/ 0 w 4460875"/>
              <a:gd name="connsiteY77" fmla="*/ 0 h 118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460875" h="1187450">
                <a:moveTo>
                  <a:pt x="4460875" y="1187450"/>
                </a:moveTo>
                <a:lnTo>
                  <a:pt x="4346575" y="1187450"/>
                </a:lnTo>
                <a:lnTo>
                  <a:pt x="4346575" y="1162050"/>
                </a:lnTo>
                <a:lnTo>
                  <a:pt x="3997325" y="1162050"/>
                </a:lnTo>
                <a:lnTo>
                  <a:pt x="3949700" y="1120775"/>
                </a:lnTo>
                <a:lnTo>
                  <a:pt x="3898900" y="1120775"/>
                </a:lnTo>
                <a:lnTo>
                  <a:pt x="3841750" y="1069975"/>
                </a:lnTo>
                <a:lnTo>
                  <a:pt x="3775075" y="1069975"/>
                </a:lnTo>
                <a:lnTo>
                  <a:pt x="3743325" y="1060450"/>
                </a:lnTo>
                <a:lnTo>
                  <a:pt x="3683000" y="1066800"/>
                </a:lnTo>
                <a:lnTo>
                  <a:pt x="3679825" y="1044575"/>
                </a:lnTo>
                <a:lnTo>
                  <a:pt x="3619500" y="1060450"/>
                </a:lnTo>
                <a:lnTo>
                  <a:pt x="3568700" y="1016000"/>
                </a:lnTo>
                <a:lnTo>
                  <a:pt x="3514725" y="1022350"/>
                </a:lnTo>
                <a:lnTo>
                  <a:pt x="3492500" y="990600"/>
                </a:lnTo>
                <a:lnTo>
                  <a:pt x="3441700" y="990600"/>
                </a:lnTo>
                <a:lnTo>
                  <a:pt x="3371850" y="942975"/>
                </a:lnTo>
                <a:lnTo>
                  <a:pt x="3289300" y="933450"/>
                </a:lnTo>
                <a:lnTo>
                  <a:pt x="3282950" y="911225"/>
                </a:lnTo>
                <a:lnTo>
                  <a:pt x="3200400" y="917575"/>
                </a:lnTo>
                <a:lnTo>
                  <a:pt x="3155950" y="895350"/>
                </a:lnTo>
                <a:lnTo>
                  <a:pt x="3105150" y="895350"/>
                </a:lnTo>
                <a:lnTo>
                  <a:pt x="3044825" y="863600"/>
                </a:lnTo>
                <a:lnTo>
                  <a:pt x="2955925" y="863600"/>
                </a:lnTo>
                <a:lnTo>
                  <a:pt x="2930525" y="815975"/>
                </a:lnTo>
                <a:lnTo>
                  <a:pt x="2816225" y="806450"/>
                </a:lnTo>
                <a:lnTo>
                  <a:pt x="2752725" y="768350"/>
                </a:lnTo>
                <a:lnTo>
                  <a:pt x="2736850" y="742950"/>
                </a:lnTo>
                <a:lnTo>
                  <a:pt x="2705100" y="739775"/>
                </a:lnTo>
                <a:lnTo>
                  <a:pt x="2622550" y="679450"/>
                </a:lnTo>
                <a:lnTo>
                  <a:pt x="2606675" y="657225"/>
                </a:lnTo>
                <a:lnTo>
                  <a:pt x="2574925" y="650875"/>
                </a:lnTo>
                <a:lnTo>
                  <a:pt x="2463800" y="609600"/>
                </a:lnTo>
                <a:lnTo>
                  <a:pt x="2413000" y="577850"/>
                </a:lnTo>
                <a:lnTo>
                  <a:pt x="2365375" y="571500"/>
                </a:lnTo>
                <a:lnTo>
                  <a:pt x="2184400" y="504825"/>
                </a:lnTo>
                <a:lnTo>
                  <a:pt x="2136775" y="454025"/>
                </a:lnTo>
                <a:lnTo>
                  <a:pt x="2073275" y="450850"/>
                </a:lnTo>
                <a:lnTo>
                  <a:pt x="2057400" y="438150"/>
                </a:lnTo>
                <a:lnTo>
                  <a:pt x="1992312" y="438150"/>
                </a:lnTo>
                <a:lnTo>
                  <a:pt x="1920875" y="400050"/>
                </a:lnTo>
                <a:lnTo>
                  <a:pt x="1857375" y="381000"/>
                </a:lnTo>
                <a:lnTo>
                  <a:pt x="1787525" y="371475"/>
                </a:lnTo>
                <a:lnTo>
                  <a:pt x="1781175" y="365125"/>
                </a:lnTo>
                <a:lnTo>
                  <a:pt x="1725084" y="355600"/>
                </a:lnTo>
                <a:lnTo>
                  <a:pt x="1692275" y="352425"/>
                </a:lnTo>
                <a:lnTo>
                  <a:pt x="1619250" y="336550"/>
                </a:lnTo>
                <a:lnTo>
                  <a:pt x="1543050" y="323850"/>
                </a:lnTo>
                <a:lnTo>
                  <a:pt x="1485900" y="320675"/>
                </a:lnTo>
                <a:lnTo>
                  <a:pt x="1441450" y="296862"/>
                </a:lnTo>
                <a:lnTo>
                  <a:pt x="1362075" y="288925"/>
                </a:lnTo>
                <a:lnTo>
                  <a:pt x="1308100" y="266700"/>
                </a:lnTo>
                <a:lnTo>
                  <a:pt x="1279525" y="266700"/>
                </a:lnTo>
                <a:lnTo>
                  <a:pt x="1257300" y="228600"/>
                </a:lnTo>
                <a:lnTo>
                  <a:pt x="1206500" y="225425"/>
                </a:lnTo>
                <a:lnTo>
                  <a:pt x="1168400" y="206375"/>
                </a:lnTo>
                <a:lnTo>
                  <a:pt x="1143000" y="193675"/>
                </a:lnTo>
                <a:lnTo>
                  <a:pt x="1031875" y="200025"/>
                </a:lnTo>
                <a:lnTo>
                  <a:pt x="987425" y="161925"/>
                </a:lnTo>
                <a:lnTo>
                  <a:pt x="936625" y="155575"/>
                </a:lnTo>
                <a:lnTo>
                  <a:pt x="895350" y="130175"/>
                </a:lnTo>
                <a:lnTo>
                  <a:pt x="815975" y="120650"/>
                </a:lnTo>
                <a:lnTo>
                  <a:pt x="784225" y="114300"/>
                </a:lnTo>
                <a:lnTo>
                  <a:pt x="762000" y="117475"/>
                </a:lnTo>
                <a:lnTo>
                  <a:pt x="746125" y="114300"/>
                </a:lnTo>
                <a:lnTo>
                  <a:pt x="692150" y="133350"/>
                </a:lnTo>
                <a:lnTo>
                  <a:pt x="663575" y="111125"/>
                </a:lnTo>
                <a:lnTo>
                  <a:pt x="577850" y="111125"/>
                </a:lnTo>
                <a:lnTo>
                  <a:pt x="546100" y="95250"/>
                </a:lnTo>
                <a:lnTo>
                  <a:pt x="514350" y="88900"/>
                </a:lnTo>
                <a:lnTo>
                  <a:pt x="469900" y="76200"/>
                </a:lnTo>
                <a:lnTo>
                  <a:pt x="438150" y="76200"/>
                </a:lnTo>
                <a:lnTo>
                  <a:pt x="422275" y="60325"/>
                </a:lnTo>
                <a:lnTo>
                  <a:pt x="206375" y="66675"/>
                </a:lnTo>
                <a:lnTo>
                  <a:pt x="184150" y="47625"/>
                </a:lnTo>
                <a:lnTo>
                  <a:pt x="85725" y="44450"/>
                </a:lnTo>
                <a:lnTo>
                  <a:pt x="44450" y="1270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85" name="Freeform: Shape 31884">
            <a:extLst>
              <a:ext uri="{FF2B5EF4-FFF2-40B4-BE49-F238E27FC236}">
                <a16:creationId xmlns:a16="http://schemas.microsoft.com/office/drawing/2014/main" id="{FDC10C3F-447F-9915-09F8-BAC4BC8CD3B8}"/>
              </a:ext>
            </a:extLst>
          </p:cNvPr>
          <p:cNvSpPr/>
          <p:nvPr/>
        </p:nvSpPr>
        <p:spPr bwMode="auto">
          <a:xfrm>
            <a:off x="6940550" y="2720975"/>
            <a:ext cx="4464050" cy="1136650"/>
          </a:xfrm>
          <a:custGeom>
            <a:avLst/>
            <a:gdLst>
              <a:gd name="connsiteX0" fmla="*/ 4464050 w 4464050"/>
              <a:gd name="connsiteY0" fmla="*/ 1136650 h 1136650"/>
              <a:gd name="connsiteX1" fmla="*/ 4406900 w 4464050"/>
              <a:gd name="connsiteY1" fmla="*/ 1114425 h 1136650"/>
              <a:gd name="connsiteX2" fmla="*/ 4362450 w 4464050"/>
              <a:gd name="connsiteY2" fmla="*/ 1117600 h 1136650"/>
              <a:gd name="connsiteX3" fmla="*/ 4321175 w 4464050"/>
              <a:gd name="connsiteY3" fmla="*/ 1085850 h 1136650"/>
              <a:gd name="connsiteX4" fmla="*/ 4229100 w 4464050"/>
              <a:gd name="connsiteY4" fmla="*/ 1082675 h 1136650"/>
              <a:gd name="connsiteX5" fmla="*/ 4229100 w 4464050"/>
              <a:gd name="connsiteY5" fmla="*/ 1076325 h 1136650"/>
              <a:gd name="connsiteX6" fmla="*/ 4108450 w 4464050"/>
              <a:gd name="connsiteY6" fmla="*/ 1079500 h 1136650"/>
              <a:gd name="connsiteX7" fmla="*/ 4111625 w 4464050"/>
              <a:gd name="connsiteY7" fmla="*/ 1060450 h 1136650"/>
              <a:gd name="connsiteX8" fmla="*/ 4038600 w 4464050"/>
              <a:gd name="connsiteY8" fmla="*/ 1063625 h 1136650"/>
              <a:gd name="connsiteX9" fmla="*/ 4019550 w 4464050"/>
              <a:gd name="connsiteY9" fmla="*/ 1000125 h 1136650"/>
              <a:gd name="connsiteX10" fmla="*/ 3863975 w 4464050"/>
              <a:gd name="connsiteY10" fmla="*/ 981075 h 1136650"/>
              <a:gd name="connsiteX11" fmla="*/ 3784600 w 4464050"/>
              <a:gd name="connsiteY11" fmla="*/ 933450 h 1136650"/>
              <a:gd name="connsiteX12" fmla="*/ 3724275 w 4464050"/>
              <a:gd name="connsiteY12" fmla="*/ 930275 h 1136650"/>
              <a:gd name="connsiteX13" fmla="*/ 3673475 w 4464050"/>
              <a:gd name="connsiteY13" fmla="*/ 885825 h 1136650"/>
              <a:gd name="connsiteX14" fmla="*/ 3568700 w 4464050"/>
              <a:gd name="connsiteY14" fmla="*/ 885825 h 1136650"/>
              <a:gd name="connsiteX15" fmla="*/ 3511550 w 4464050"/>
              <a:gd name="connsiteY15" fmla="*/ 844550 h 1136650"/>
              <a:gd name="connsiteX16" fmla="*/ 3463925 w 4464050"/>
              <a:gd name="connsiteY16" fmla="*/ 844550 h 1136650"/>
              <a:gd name="connsiteX17" fmla="*/ 3438525 w 4464050"/>
              <a:gd name="connsiteY17" fmla="*/ 800100 h 1136650"/>
              <a:gd name="connsiteX18" fmla="*/ 3368675 w 4464050"/>
              <a:gd name="connsiteY18" fmla="*/ 803275 h 1136650"/>
              <a:gd name="connsiteX19" fmla="*/ 3311525 w 4464050"/>
              <a:gd name="connsiteY19" fmla="*/ 765175 h 1136650"/>
              <a:gd name="connsiteX20" fmla="*/ 3273425 w 4464050"/>
              <a:gd name="connsiteY20" fmla="*/ 762000 h 1136650"/>
              <a:gd name="connsiteX21" fmla="*/ 3225800 w 4464050"/>
              <a:gd name="connsiteY21" fmla="*/ 739775 h 1136650"/>
              <a:gd name="connsiteX22" fmla="*/ 3171825 w 4464050"/>
              <a:gd name="connsiteY22" fmla="*/ 736600 h 1136650"/>
              <a:gd name="connsiteX23" fmla="*/ 3070225 w 4464050"/>
              <a:gd name="connsiteY23" fmla="*/ 698500 h 1136650"/>
              <a:gd name="connsiteX24" fmla="*/ 2981325 w 4464050"/>
              <a:gd name="connsiteY24" fmla="*/ 701675 h 1136650"/>
              <a:gd name="connsiteX25" fmla="*/ 2946400 w 4464050"/>
              <a:gd name="connsiteY25" fmla="*/ 679450 h 1136650"/>
              <a:gd name="connsiteX26" fmla="*/ 2911475 w 4464050"/>
              <a:gd name="connsiteY26" fmla="*/ 666750 h 1136650"/>
              <a:gd name="connsiteX27" fmla="*/ 2832100 w 4464050"/>
              <a:gd name="connsiteY27" fmla="*/ 641350 h 1136650"/>
              <a:gd name="connsiteX28" fmla="*/ 2778125 w 4464050"/>
              <a:gd name="connsiteY28" fmla="*/ 628650 h 1136650"/>
              <a:gd name="connsiteX29" fmla="*/ 2762250 w 4464050"/>
              <a:gd name="connsiteY29" fmla="*/ 622300 h 1136650"/>
              <a:gd name="connsiteX30" fmla="*/ 2663825 w 4464050"/>
              <a:gd name="connsiteY30" fmla="*/ 619125 h 1136650"/>
              <a:gd name="connsiteX31" fmla="*/ 2600325 w 4464050"/>
              <a:gd name="connsiteY31" fmla="*/ 558800 h 1136650"/>
              <a:gd name="connsiteX32" fmla="*/ 2530475 w 4464050"/>
              <a:gd name="connsiteY32" fmla="*/ 561975 h 1136650"/>
              <a:gd name="connsiteX33" fmla="*/ 2425700 w 4464050"/>
              <a:gd name="connsiteY33" fmla="*/ 504825 h 1136650"/>
              <a:gd name="connsiteX34" fmla="*/ 2403475 w 4464050"/>
              <a:gd name="connsiteY34" fmla="*/ 504825 h 1136650"/>
              <a:gd name="connsiteX35" fmla="*/ 2295525 w 4464050"/>
              <a:gd name="connsiteY35" fmla="*/ 447675 h 1136650"/>
              <a:gd name="connsiteX36" fmla="*/ 2241550 w 4464050"/>
              <a:gd name="connsiteY36" fmla="*/ 450850 h 1136650"/>
              <a:gd name="connsiteX37" fmla="*/ 2165350 w 4464050"/>
              <a:gd name="connsiteY37" fmla="*/ 400050 h 1136650"/>
              <a:gd name="connsiteX38" fmla="*/ 2092325 w 4464050"/>
              <a:gd name="connsiteY38" fmla="*/ 400050 h 1136650"/>
              <a:gd name="connsiteX39" fmla="*/ 2047875 w 4464050"/>
              <a:gd name="connsiteY39" fmla="*/ 361950 h 1136650"/>
              <a:gd name="connsiteX40" fmla="*/ 2000250 w 4464050"/>
              <a:gd name="connsiteY40" fmla="*/ 365125 h 1136650"/>
              <a:gd name="connsiteX41" fmla="*/ 1978025 w 4464050"/>
              <a:gd name="connsiteY41" fmla="*/ 346075 h 1136650"/>
              <a:gd name="connsiteX42" fmla="*/ 1879600 w 4464050"/>
              <a:gd name="connsiteY42" fmla="*/ 349250 h 1136650"/>
              <a:gd name="connsiteX43" fmla="*/ 1851025 w 4464050"/>
              <a:gd name="connsiteY43" fmla="*/ 327025 h 1136650"/>
              <a:gd name="connsiteX44" fmla="*/ 1676400 w 4464050"/>
              <a:gd name="connsiteY44" fmla="*/ 333375 h 1136650"/>
              <a:gd name="connsiteX45" fmla="*/ 1666875 w 4464050"/>
              <a:gd name="connsiteY45" fmla="*/ 320675 h 1136650"/>
              <a:gd name="connsiteX46" fmla="*/ 1536700 w 4464050"/>
              <a:gd name="connsiteY46" fmla="*/ 314325 h 1136650"/>
              <a:gd name="connsiteX47" fmla="*/ 1450975 w 4464050"/>
              <a:gd name="connsiteY47" fmla="*/ 263525 h 1136650"/>
              <a:gd name="connsiteX48" fmla="*/ 1352550 w 4464050"/>
              <a:gd name="connsiteY48" fmla="*/ 260350 h 1136650"/>
              <a:gd name="connsiteX49" fmla="*/ 1282700 w 4464050"/>
              <a:gd name="connsiteY49" fmla="*/ 215900 h 1136650"/>
              <a:gd name="connsiteX50" fmla="*/ 1219200 w 4464050"/>
              <a:gd name="connsiteY50" fmla="*/ 228600 h 1136650"/>
              <a:gd name="connsiteX51" fmla="*/ 1187450 w 4464050"/>
              <a:gd name="connsiteY51" fmla="*/ 193675 h 1136650"/>
              <a:gd name="connsiteX52" fmla="*/ 1120775 w 4464050"/>
              <a:gd name="connsiteY52" fmla="*/ 200025 h 1136650"/>
              <a:gd name="connsiteX53" fmla="*/ 1111250 w 4464050"/>
              <a:gd name="connsiteY53" fmla="*/ 174625 h 1136650"/>
              <a:gd name="connsiteX54" fmla="*/ 1060450 w 4464050"/>
              <a:gd name="connsiteY54" fmla="*/ 174625 h 1136650"/>
              <a:gd name="connsiteX55" fmla="*/ 981075 w 4464050"/>
              <a:gd name="connsiteY55" fmla="*/ 165100 h 1136650"/>
              <a:gd name="connsiteX56" fmla="*/ 965200 w 4464050"/>
              <a:gd name="connsiteY56" fmla="*/ 130175 h 1136650"/>
              <a:gd name="connsiteX57" fmla="*/ 923925 w 4464050"/>
              <a:gd name="connsiteY57" fmla="*/ 120650 h 1136650"/>
              <a:gd name="connsiteX58" fmla="*/ 863600 w 4464050"/>
              <a:gd name="connsiteY58" fmla="*/ 136525 h 1136650"/>
              <a:gd name="connsiteX59" fmla="*/ 825500 w 4464050"/>
              <a:gd name="connsiteY59" fmla="*/ 136525 h 1136650"/>
              <a:gd name="connsiteX60" fmla="*/ 717550 w 4464050"/>
              <a:gd name="connsiteY60" fmla="*/ 123825 h 1136650"/>
              <a:gd name="connsiteX61" fmla="*/ 685800 w 4464050"/>
              <a:gd name="connsiteY61" fmla="*/ 104775 h 1136650"/>
              <a:gd name="connsiteX62" fmla="*/ 612775 w 4464050"/>
              <a:gd name="connsiteY62" fmla="*/ 104775 h 1136650"/>
              <a:gd name="connsiteX63" fmla="*/ 536575 w 4464050"/>
              <a:gd name="connsiteY63" fmla="*/ 85725 h 1136650"/>
              <a:gd name="connsiteX64" fmla="*/ 469900 w 4464050"/>
              <a:gd name="connsiteY64" fmla="*/ 73025 h 1136650"/>
              <a:gd name="connsiteX65" fmla="*/ 434975 w 4464050"/>
              <a:gd name="connsiteY65" fmla="*/ 66675 h 1136650"/>
              <a:gd name="connsiteX66" fmla="*/ 425450 w 4464050"/>
              <a:gd name="connsiteY66" fmla="*/ 57150 h 1136650"/>
              <a:gd name="connsiteX67" fmla="*/ 247650 w 4464050"/>
              <a:gd name="connsiteY67" fmla="*/ 47625 h 1136650"/>
              <a:gd name="connsiteX68" fmla="*/ 190500 w 4464050"/>
              <a:gd name="connsiteY68" fmla="*/ 19050 h 1136650"/>
              <a:gd name="connsiteX69" fmla="*/ 57150 w 4464050"/>
              <a:gd name="connsiteY69" fmla="*/ 25400 h 1136650"/>
              <a:gd name="connsiteX70" fmla="*/ 0 w 4464050"/>
              <a:gd name="connsiteY70" fmla="*/ 0 h 1136650"/>
              <a:gd name="connsiteX0" fmla="*/ 4464050 w 4464050"/>
              <a:gd name="connsiteY0" fmla="*/ 1136650 h 1136650"/>
              <a:gd name="connsiteX1" fmla="*/ 4406900 w 4464050"/>
              <a:gd name="connsiteY1" fmla="*/ 1114425 h 1136650"/>
              <a:gd name="connsiteX2" fmla="*/ 4362450 w 4464050"/>
              <a:gd name="connsiteY2" fmla="*/ 1117600 h 1136650"/>
              <a:gd name="connsiteX3" fmla="*/ 4321175 w 4464050"/>
              <a:gd name="connsiteY3" fmla="*/ 1085850 h 1136650"/>
              <a:gd name="connsiteX4" fmla="*/ 4229100 w 4464050"/>
              <a:gd name="connsiteY4" fmla="*/ 1082675 h 1136650"/>
              <a:gd name="connsiteX5" fmla="*/ 4229100 w 4464050"/>
              <a:gd name="connsiteY5" fmla="*/ 1076325 h 1136650"/>
              <a:gd name="connsiteX6" fmla="*/ 4108450 w 4464050"/>
              <a:gd name="connsiteY6" fmla="*/ 1079500 h 1136650"/>
              <a:gd name="connsiteX7" fmla="*/ 4111625 w 4464050"/>
              <a:gd name="connsiteY7" fmla="*/ 1060450 h 1136650"/>
              <a:gd name="connsiteX8" fmla="*/ 4038600 w 4464050"/>
              <a:gd name="connsiteY8" fmla="*/ 1063625 h 1136650"/>
              <a:gd name="connsiteX9" fmla="*/ 4019550 w 4464050"/>
              <a:gd name="connsiteY9" fmla="*/ 1000125 h 1136650"/>
              <a:gd name="connsiteX10" fmla="*/ 3863975 w 4464050"/>
              <a:gd name="connsiteY10" fmla="*/ 981075 h 1136650"/>
              <a:gd name="connsiteX11" fmla="*/ 3784600 w 4464050"/>
              <a:gd name="connsiteY11" fmla="*/ 933450 h 1136650"/>
              <a:gd name="connsiteX12" fmla="*/ 3724275 w 4464050"/>
              <a:gd name="connsiteY12" fmla="*/ 930275 h 1136650"/>
              <a:gd name="connsiteX13" fmla="*/ 3673475 w 4464050"/>
              <a:gd name="connsiteY13" fmla="*/ 885825 h 1136650"/>
              <a:gd name="connsiteX14" fmla="*/ 3568700 w 4464050"/>
              <a:gd name="connsiteY14" fmla="*/ 885825 h 1136650"/>
              <a:gd name="connsiteX15" fmla="*/ 3511550 w 4464050"/>
              <a:gd name="connsiteY15" fmla="*/ 844550 h 1136650"/>
              <a:gd name="connsiteX16" fmla="*/ 3463925 w 4464050"/>
              <a:gd name="connsiteY16" fmla="*/ 844550 h 1136650"/>
              <a:gd name="connsiteX17" fmla="*/ 3438525 w 4464050"/>
              <a:gd name="connsiteY17" fmla="*/ 800100 h 1136650"/>
              <a:gd name="connsiteX18" fmla="*/ 3368675 w 4464050"/>
              <a:gd name="connsiteY18" fmla="*/ 803275 h 1136650"/>
              <a:gd name="connsiteX19" fmla="*/ 3311525 w 4464050"/>
              <a:gd name="connsiteY19" fmla="*/ 765175 h 1136650"/>
              <a:gd name="connsiteX20" fmla="*/ 3273425 w 4464050"/>
              <a:gd name="connsiteY20" fmla="*/ 762000 h 1136650"/>
              <a:gd name="connsiteX21" fmla="*/ 3225800 w 4464050"/>
              <a:gd name="connsiteY21" fmla="*/ 739775 h 1136650"/>
              <a:gd name="connsiteX22" fmla="*/ 3171825 w 4464050"/>
              <a:gd name="connsiteY22" fmla="*/ 736600 h 1136650"/>
              <a:gd name="connsiteX23" fmla="*/ 3070225 w 4464050"/>
              <a:gd name="connsiteY23" fmla="*/ 698500 h 1136650"/>
              <a:gd name="connsiteX24" fmla="*/ 2981325 w 4464050"/>
              <a:gd name="connsiteY24" fmla="*/ 701675 h 1136650"/>
              <a:gd name="connsiteX25" fmla="*/ 2946400 w 4464050"/>
              <a:gd name="connsiteY25" fmla="*/ 679450 h 1136650"/>
              <a:gd name="connsiteX26" fmla="*/ 2911475 w 4464050"/>
              <a:gd name="connsiteY26" fmla="*/ 666750 h 1136650"/>
              <a:gd name="connsiteX27" fmla="*/ 2832100 w 4464050"/>
              <a:gd name="connsiteY27" fmla="*/ 641350 h 1136650"/>
              <a:gd name="connsiteX28" fmla="*/ 2778125 w 4464050"/>
              <a:gd name="connsiteY28" fmla="*/ 628650 h 1136650"/>
              <a:gd name="connsiteX29" fmla="*/ 2762250 w 4464050"/>
              <a:gd name="connsiteY29" fmla="*/ 622300 h 1136650"/>
              <a:gd name="connsiteX30" fmla="*/ 2663825 w 4464050"/>
              <a:gd name="connsiteY30" fmla="*/ 619125 h 1136650"/>
              <a:gd name="connsiteX31" fmla="*/ 2600325 w 4464050"/>
              <a:gd name="connsiteY31" fmla="*/ 558800 h 1136650"/>
              <a:gd name="connsiteX32" fmla="*/ 2524125 w 4464050"/>
              <a:gd name="connsiteY32" fmla="*/ 546100 h 1136650"/>
              <a:gd name="connsiteX33" fmla="*/ 2425700 w 4464050"/>
              <a:gd name="connsiteY33" fmla="*/ 504825 h 1136650"/>
              <a:gd name="connsiteX34" fmla="*/ 2403475 w 4464050"/>
              <a:gd name="connsiteY34" fmla="*/ 504825 h 1136650"/>
              <a:gd name="connsiteX35" fmla="*/ 2295525 w 4464050"/>
              <a:gd name="connsiteY35" fmla="*/ 447675 h 1136650"/>
              <a:gd name="connsiteX36" fmla="*/ 2241550 w 4464050"/>
              <a:gd name="connsiteY36" fmla="*/ 450850 h 1136650"/>
              <a:gd name="connsiteX37" fmla="*/ 2165350 w 4464050"/>
              <a:gd name="connsiteY37" fmla="*/ 400050 h 1136650"/>
              <a:gd name="connsiteX38" fmla="*/ 2092325 w 4464050"/>
              <a:gd name="connsiteY38" fmla="*/ 400050 h 1136650"/>
              <a:gd name="connsiteX39" fmla="*/ 2047875 w 4464050"/>
              <a:gd name="connsiteY39" fmla="*/ 361950 h 1136650"/>
              <a:gd name="connsiteX40" fmla="*/ 2000250 w 4464050"/>
              <a:gd name="connsiteY40" fmla="*/ 365125 h 1136650"/>
              <a:gd name="connsiteX41" fmla="*/ 1978025 w 4464050"/>
              <a:gd name="connsiteY41" fmla="*/ 346075 h 1136650"/>
              <a:gd name="connsiteX42" fmla="*/ 1879600 w 4464050"/>
              <a:gd name="connsiteY42" fmla="*/ 349250 h 1136650"/>
              <a:gd name="connsiteX43" fmla="*/ 1851025 w 4464050"/>
              <a:gd name="connsiteY43" fmla="*/ 327025 h 1136650"/>
              <a:gd name="connsiteX44" fmla="*/ 1676400 w 4464050"/>
              <a:gd name="connsiteY44" fmla="*/ 333375 h 1136650"/>
              <a:gd name="connsiteX45" fmla="*/ 1666875 w 4464050"/>
              <a:gd name="connsiteY45" fmla="*/ 320675 h 1136650"/>
              <a:gd name="connsiteX46" fmla="*/ 1536700 w 4464050"/>
              <a:gd name="connsiteY46" fmla="*/ 314325 h 1136650"/>
              <a:gd name="connsiteX47" fmla="*/ 1450975 w 4464050"/>
              <a:gd name="connsiteY47" fmla="*/ 263525 h 1136650"/>
              <a:gd name="connsiteX48" fmla="*/ 1352550 w 4464050"/>
              <a:gd name="connsiteY48" fmla="*/ 260350 h 1136650"/>
              <a:gd name="connsiteX49" fmla="*/ 1282700 w 4464050"/>
              <a:gd name="connsiteY49" fmla="*/ 215900 h 1136650"/>
              <a:gd name="connsiteX50" fmla="*/ 1219200 w 4464050"/>
              <a:gd name="connsiteY50" fmla="*/ 228600 h 1136650"/>
              <a:gd name="connsiteX51" fmla="*/ 1187450 w 4464050"/>
              <a:gd name="connsiteY51" fmla="*/ 193675 h 1136650"/>
              <a:gd name="connsiteX52" fmla="*/ 1120775 w 4464050"/>
              <a:gd name="connsiteY52" fmla="*/ 200025 h 1136650"/>
              <a:gd name="connsiteX53" fmla="*/ 1111250 w 4464050"/>
              <a:gd name="connsiteY53" fmla="*/ 174625 h 1136650"/>
              <a:gd name="connsiteX54" fmla="*/ 1060450 w 4464050"/>
              <a:gd name="connsiteY54" fmla="*/ 174625 h 1136650"/>
              <a:gd name="connsiteX55" fmla="*/ 981075 w 4464050"/>
              <a:gd name="connsiteY55" fmla="*/ 165100 h 1136650"/>
              <a:gd name="connsiteX56" fmla="*/ 965200 w 4464050"/>
              <a:gd name="connsiteY56" fmla="*/ 130175 h 1136650"/>
              <a:gd name="connsiteX57" fmla="*/ 923925 w 4464050"/>
              <a:gd name="connsiteY57" fmla="*/ 120650 h 1136650"/>
              <a:gd name="connsiteX58" fmla="*/ 863600 w 4464050"/>
              <a:gd name="connsiteY58" fmla="*/ 136525 h 1136650"/>
              <a:gd name="connsiteX59" fmla="*/ 825500 w 4464050"/>
              <a:gd name="connsiteY59" fmla="*/ 136525 h 1136650"/>
              <a:gd name="connsiteX60" fmla="*/ 717550 w 4464050"/>
              <a:gd name="connsiteY60" fmla="*/ 123825 h 1136650"/>
              <a:gd name="connsiteX61" fmla="*/ 685800 w 4464050"/>
              <a:gd name="connsiteY61" fmla="*/ 104775 h 1136650"/>
              <a:gd name="connsiteX62" fmla="*/ 612775 w 4464050"/>
              <a:gd name="connsiteY62" fmla="*/ 104775 h 1136650"/>
              <a:gd name="connsiteX63" fmla="*/ 536575 w 4464050"/>
              <a:gd name="connsiteY63" fmla="*/ 85725 h 1136650"/>
              <a:gd name="connsiteX64" fmla="*/ 469900 w 4464050"/>
              <a:gd name="connsiteY64" fmla="*/ 73025 h 1136650"/>
              <a:gd name="connsiteX65" fmla="*/ 434975 w 4464050"/>
              <a:gd name="connsiteY65" fmla="*/ 66675 h 1136650"/>
              <a:gd name="connsiteX66" fmla="*/ 425450 w 4464050"/>
              <a:gd name="connsiteY66" fmla="*/ 57150 h 1136650"/>
              <a:gd name="connsiteX67" fmla="*/ 247650 w 4464050"/>
              <a:gd name="connsiteY67" fmla="*/ 47625 h 1136650"/>
              <a:gd name="connsiteX68" fmla="*/ 190500 w 4464050"/>
              <a:gd name="connsiteY68" fmla="*/ 19050 h 1136650"/>
              <a:gd name="connsiteX69" fmla="*/ 57150 w 4464050"/>
              <a:gd name="connsiteY69" fmla="*/ 25400 h 1136650"/>
              <a:gd name="connsiteX70" fmla="*/ 0 w 4464050"/>
              <a:gd name="connsiteY70" fmla="*/ 0 h 1136650"/>
              <a:gd name="connsiteX0" fmla="*/ 4464050 w 4464050"/>
              <a:gd name="connsiteY0" fmla="*/ 1136650 h 1136650"/>
              <a:gd name="connsiteX1" fmla="*/ 4406900 w 4464050"/>
              <a:gd name="connsiteY1" fmla="*/ 1114425 h 1136650"/>
              <a:gd name="connsiteX2" fmla="*/ 4362450 w 4464050"/>
              <a:gd name="connsiteY2" fmla="*/ 1117600 h 1136650"/>
              <a:gd name="connsiteX3" fmla="*/ 4321175 w 4464050"/>
              <a:gd name="connsiteY3" fmla="*/ 1085850 h 1136650"/>
              <a:gd name="connsiteX4" fmla="*/ 4229100 w 4464050"/>
              <a:gd name="connsiteY4" fmla="*/ 1082675 h 1136650"/>
              <a:gd name="connsiteX5" fmla="*/ 4229100 w 4464050"/>
              <a:gd name="connsiteY5" fmla="*/ 1076325 h 1136650"/>
              <a:gd name="connsiteX6" fmla="*/ 4108450 w 4464050"/>
              <a:gd name="connsiteY6" fmla="*/ 1079500 h 1136650"/>
              <a:gd name="connsiteX7" fmla="*/ 4111625 w 4464050"/>
              <a:gd name="connsiteY7" fmla="*/ 1060450 h 1136650"/>
              <a:gd name="connsiteX8" fmla="*/ 4038600 w 4464050"/>
              <a:gd name="connsiteY8" fmla="*/ 1063625 h 1136650"/>
              <a:gd name="connsiteX9" fmla="*/ 4019550 w 4464050"/>
              <a:gd name="connsiteY9" fmla="*/ 1000125 h 1136650"/>
              <a:gd name="connsiteX10" fmla="*/ 3863975 w 4464050"/>
              <a:gd name="connsiteY10" fmla="*/ 981075 h 1136650"/>
              <a:gd name="connsiteX11" fmla="*/ 3784600 w 4464050"/>
              <a:gd name="connsiteY11" fmla="*/ 933450 h 1136650"/>
              <a:gd name="connsiteX12" fmla="*/ 3724275 w 4464050"/>
              <a:gd name="connsiteY12" fmla="*/ 930275 h 1136650"/>
              <a:gd name="connsiteX13" fmla="*/ 3673475 w 4464050"/>
              <a:gd name="connsiteY13" fmla="*/ 885825 h 1136650"/>
              <a:gd name="connsiteX14" fmla="*/ 3568700 w 4464050"/>
              <a:gd name="connsiteY14" fmla="*/ 885825 h 1136650"/>
              <a:gd name="connsiteX15" fmla="*/ 3511550 w 4464050"/>
              <a:gd name="connsiteY15" fmla="*/ 844550 h 1136650"/>
              <a:gd name="connsiteX16" fmla="*/ 3463925 w 4464050"/>
              <a:gd name="connsiteY16" fmla="*/ 844550 h 1136650"/>
              <a:gd name="connsiteX17" fmla="*/ 3438525 w 4464050"/>
              <a:gd name="connsiteY17" fmla="*/ 800100 h 1136650"/>
              <a:gd name="connsiteX18" fmla="*/ 3368675 w 4464050"/>
              <a:gd name="connsiteY18" fmla="*/ 803275 h 1136650"/>
              <a:gd name="connsiteX19" fmla="*/ 3311525 w 4464050"/>
              <a:gd name="connsiteY19" fmla="*/ 765175 h 1136650"/>
              <a:gd name="connsiteX20" fmla="*/ 3273425 w 4464050"/>
              <a:gd name="connsiteY20" fmla="*/ 762000 h 1136650"/>
              <a:gd name="connsiteX21" fmla="*/ 3225800 w 4464050"/>
              <a:gd name="connsiteY21" fmla="*/ 739775 h 1136650"/>
              <a:gd name="connsiteX22" fmla="*/ 3171825 w 4464050"/>
              <a:gd name="connsiteY22" fmla="*/ 736600 h 1136650"/>
              <a:gd name="connsiteX23" fmla="*/ 3070225 w 4464050"/>
              <a:gd name="connsiteY23" fmla="*/ 698500 h 1136650"/>
              <a:gd name="connsiteX24" fmla="*/ 2981325 w 4464050"/>
              <a:gd name="connsiteY24" fmla="*/ 701675 h 1136650"/>
              <a:gd name="connsiteX25" fmla="*/ 2946400 w 4464050"/>
              <a:gd name="connsiteY25" fmla="*/ 679450 h 1136650"/>
              <a:gd name="connsiteX26" fmla="*/ 2911475 w 4464050"/>
              <a:gd name="connsiteY26" fmla="*/ 666750 h 1136650"/>
              <a:gd name="connsiteX27" fmla="*/ 2832100 w 4464050"/>
              <a:gd name="connsiteY27" fmla="*/ 641350 h 1136650"/>
              <a:gd name="connsiteX28" fmla="*/ 2778125 w 4464050"/>
              <a:gd name="connsiteY28" fmla="*/ 628650 h 1136650"/>
              <a:gd name="connsiteX29" fmla="*/ 2762250 w 4464050"/>
              <a:gd name="connsiteY29" fmla="*/ 622300 h 1136650"/>
              <a:gd name="connsiteX30" fmla="*/ 2663825 w 4464050"/>
              <a:gd name="connsiteY30" fmla="*/ 619125 h 1136650"/>
              <a:gd name="connsiteX31" fmla="*/ 2587625 w 4464050"/>
              <a:gd name="connsiteY31" fmla="*/ 577850 h 1136650"/>
              <a:gd name="connsiteX32" fmla="*/ 2524125 w 4464050"/>
              <a:gd name="connsiteY32" fmla="*/ 546100 h 1136650"/>
              <a:gd name="connsiteX33" fmla="*/ 2425700 w 4464050"/>
              <a:gd name="connsiteY33" fmla="*/ 504825 h 1136650"/>
              <a:gd name="connsiteX34" fmla="*/ 2403475 w 4464050"/>
              <a:gd name="connsiteY34" fmla="*/ 504825 h 1136650"/>
              <a:gd name="connsiteX35" fmla="*/ 2295525 w 4464050"/>
              <a:gd name="connsiteY35" fmla="*/ 447675 h 1136650"/>
              <a:gd name="connsiteX36" fmla="*/ 2241550 w 4464050"/>
              <a:gd name="connsiteY36" fmla="*/ 450850 h 1136650"/>
              <a:gd name="connsiteX37" fmla="*/ 2165350 w 4464050"/>
              <a:gd name="connsiteY37" fmla="*/ 400050 h 1136650"/>
              <a:gd name="connsiteX38" fmla="*/ 2092325 w 4464050"/>
              <a:gd name="connsiteY38" fmla="*/ 400050 h 1136650"/>
              <a:gd name="connsiteX39" fmla="*/ 2047875 w 4464050"/>
              <a:gd name="connsiteY39" fmla="*/ 361950 h 1136650"/>
              <a:gd name="connsiteX40" fmla="*/ 2000250 w 4464050"/>
              <a:gd name="connsiteY40" fmla="*/ 365125 h 1136650"/>
              <a:gd name="connsiteX41" fmla="*/ 1978025 w 4464050"/>
              <a:gd name="connsiteY41" fmla="*/ 346075 h 1136650"/>
              <a:gd name="connsiteX42" fmla="*/ 1879600 w 4464050"/>
              <a:gd name="connsiteY42" fmla="*/ 349250 h 1136650"/>
              <a:gd name="connsiteX43" fmla="*/ 1851025 w 4464050"/>
              <a:gd name="connsiteY43" fmla="*/ 327025 h 1136650"/>
              <a:gd name="connsiteX44" fmla="*/ 1676400 w 4464050"/>
              <a:gd name="connsiteY44" fmla="*/ 333375 h 1136650"/>
              <a:gd name="connsiteX45" fmla="*/ 1666875 w 4464050"/>
              <a:gd name="connsiteY45" fmla="*/ 320675 h 1136650"/>
              <a:gd name="connsiteX46" fmla="*/ 1536700 w 4464050"/>
              <a:gd name="connsiteY46" fmla="*/ 314325 h 1136650"/>
              <a:gd name="connsiteX47" fmla="*/ 1450975 w 4464050"/>
              <a:gd name="connsiteY47" fmla="*/ 263525 h 1136650"/>
              <a:gd name="connsiteX48" fmla="*/ 1352550 w 4464050"/>
              <a:gd name="connsiteY48" fmla="*/ 260350 h 1136650"/>
              <a:gd name="connsiteX49" fmla="*/ 1282700 w 4464050"/>
              <a:gd name="connsiteY49" fmla="*/ 215900 h 1136650"/>
              <a:gd name="connsiteX50" fmla="*/ 1219200 w 4464050"/>
              <a:gd name="connsiteY50" fmla="*/ 228600 h 1136650"/>
              <a:gd name="connsiteX51" fmla="*/ 1187450 w 4464050"/>
              <a:gd name="connsiteY51" fmla="*/ 193675 h 1136650"/>
              <a:gd name="connsiteX52" fmla="*/ 1120775 w 4464050"/>
              <a:gd name="connsiteY52" fmla="*/ 200025 h 1136650"/>
              <a:gd name="connsiteX53" fmla="*/ 1111250 w 4464050"/>
              <a:gd name="connsiteY53" fmla="*/ 174625 h 1136650"/>
              <a:gd name="connsiteX54" fmla="*/ 1060450 w 4464050"/>
              <a:gd name="connsiteY54" fmla="*/ 174625 h 1136650"/>
              <a:gd name="connsiteX55" fmla="*/ 981075 w 4464050"/>
              <a:gd name="connsiteY55" fmla="*/ 165100 h 1136650"/>
              <a:gd name="connsiteX56" fmla="*/ 965200 w 4464050"/>
              <a:gd name="connsiteY56" fmla="*/ 130175 h 1136650"/>
              <a:gd name="connsiteX57" fmla="*/ 923925 w 4464050"/>
              <a:gd name="connsiteY57" fmla="*/ 120650 h 1136650"/>
              <a:gd name="connsiteX58" fmla="*/ 863600 w 4464050"/>
              <a:gd name="connsiteY58" fmla="*/ 136525 h 1136650"/>
              <a:gd name="connsiteX59" fmla="*/ 825500 w 4464050"/>
              <a:gd name="connsiteY59" fmla="*/ 136525 h 1136650"/>
              <a:gd name="connsiteX60" fmla="*/ 717550 w 4464050"/>
              <a:gd name="connsiteY60" fmla="*/ 123825 h 1136650"/>
              <a:gd name="connsiteX61" fmla="*/ 685800 w 4464050"/>
              <a:gd name="connsiteY61" fmla="*/ 104775 h 1136650"/>
              <a:gd name="connsiteX62" fmla="*/ 612775 w 4464050"/>
              <a:gd name="connsiteY62" fmla="*/ 104775 h 1136650"/>
              <a:gd name="connsiteX63" fmla="*/ 536575 w 4464050"/>
              <a:gd name="connsiteY63" fmla="*/ 85725 h 1136650"/>
              <a:gd name="connsiteX64" fmla="*/ 469900 w 4464050"/>
              <a:gd name="connsiteY64" fmla="*/ 73025 h 1136650"/>
              <a:gd name="connsiteX65" fmla="*/ 434975 w 4464050"/>
              <a:gd name="connsiteY65" fmla="*/ 66675 h 1136650"/>
              <a:gd name="connsiteX66" fmla="*/ 425450 w 4464050"/>
              <a:gd name="connsiteY66" fmla="*/ 57150 h 1136650"/>
              <a:gd name="connsiteX67" fmla="*/ 247650 w 4464050"/>
              <a:gd name="connsiteY67" fmla="*/ 47625 h 1136650"/>
              <a:gd name="connsiteX68" fmla="*/ 190500 w 4464050"/>
              <a:gd name="connsiteY68" fmla="*/ 19050 h 1136650"/>
              <a:gd name="connsiteX69" fmla="*/ 57150 w 4464050"/>
              <a:gd name="connsiteY69" fmla="*/ 25400 h 1136650"/>
              <a:gd name="connsiteX70" fmla="*/ 0 w 4464050"/>
              <a:gd name="connsiteY70" fmla="*/ 0 h 1136650"/>
              <a:gd name="connsiteX0" fmla="*/ 4464050 w 4464050"/>
              <a:gd name="connsiteY0" fmla="*/ 1136650 h 1136650"/>
              <a:gd name="connsiteX1" fmla="*/ 4406900 w 4464050"/>
              <a:gd name="connsiteY1" fmla="*/ 1114425 h 1136650"/>
              <a:gd name="connsiteX2" fmla="*/ 4362450 w 4464050"/>
              <a:gd name="connsiteY2" fmla="*/ 1117600 h 1136650"/>
              <a:gd name="connsiteX3" fmla="*/ 4321175 w 4464050"/>
              <a:gd name="connsiteY3" fmla="*/ 1085850 h 1136650"/>
              <a:gd name="connsiteX4" fmla="*/ 4229100 w 4464050"/>
              <a:gd name="connsiteY4" fmla="*/ 1082675 h 1136650"/>
              <a:gd name="connsiteX5" fmla="*/ 4229100 w 4464050"/>
              <a:gd name="connsiteY5" fmla="*/ 1076325 h 1136650"/>
              <a:gd name="connsiteX6" fmla="*/ 4108450 w 4464050"/>
              <a:gd name="connsiteY6" fmla="*/ 1079500 h 1136650"/>
              <a:gd name="connsiteX7" fmla="*/ 4111625 w 4464050"/>
              <a:gd name="connsiteY7" fmla="*/ 1060450 h 1136650"/>
              <a:gd name="connsiteX8" fmla="*/ 4038600 w 4464050"/>
              <a:gd name="connsiteY8" fmla="*/ 1063625 h 1136650"/>
              <a:gd name="connsiteX9" fmla="*/ 4019550 w 4464050"/>
              <a:gd name="connsiteY9" fmla="*/ 1000125 h 1136650"/>
              <a:gd name="connsiteX10" fmla="*/ 3863975 w 4464050"/>
              <a:gd name="connsiteY10" fmla="*/ 981075 h 1136650"/>
              <a:gd name="connsiteX11" fmla="*/ 3784600 w 4464050"/>
              <a:gd name="connsiteY11" fmla="*/ 933450 h 1136650"/>
              <a:gd name="connsiteX12" fmla="*/ 3724275 w 4464050"/>
              <a:gd name="connsiteY12" fmla="*/ 930275 h 1136650"/>
              <a:gd name="connsiteX13" fmla="*/ 3673475 w 4464050"/>
              <a:gd name="connsiteY13" fmla="*/ 885825 h 1136650"/>
              <a:gd name="connsiteX14" fmla="*/ 3568700 w 4464050"/>
              <a:gd name="connsiteY14" fmla="*/ 885825 h 1136650"/>
              <a:gd name="connsiteX15" fmla="*/ 3511550 w 4464050"/>
              <a:gd name="connsiteY15" fmla="*/ 844550 h 1136650"/>
              <a:gd name="connsiteX16" fmla="*/ 3463925 w 4464050"/>
              <a:gd name="connsiteY16" fmla="*/ 844550 h 1136650"/>
              <a:gd name="connsiteX17" fmla="*/ 3438525 w 4464050"/>
              <a:gd name="connsiteY17" fmla="*/ 800100 h 1136650"/>
              <a:gd name="connsiteX18" fmla="*/ 3368675 w 4464050"/>
              <a:gd name="connsiteY18" fmla="*/ 803275 h 1136650"/>
              <a:gd name="connsiteX19" fmla="*/ 3311525 w 4464050"/>
              <a:gd name="connsiteY19" fmla="*/ 765175 h 1136650"/>
              <a:gd name="connsiteX20" fmla="*/ 3273425 w 4464050"/>
              <a:gd name="connsiteY20" fmla="*/ 762000 h 1136650"/>
              <a:gd name="connsiteX21" fmla="*/ 3225800 w 4464050"/>
              <a:gd name="connsiteY21" fmla="*/ 739775 h 1136650"/>
              <a:gd name="connsiteX22" fmla="*/ 3171825 w 4464050"/>
              <a:gd name="connsiteY22" fmla="*/ 736600 h 1136650"/>
              <a:gd name="connsiteX23" fmla="*/ 3070225 w 4464050"/>
              <a:gd name="connsiteY23" fmla="*/ 698500 h 1136650"/>
              <a:gd name="connsiteX24" fmla="*/ 2981325 w 4464050"/>
              <a:gd name="connsiteY24" fmla="*/ 701675 h 1136650"/>
              <a:gd name="connsiteX25" fmla="*/ 2946400 w 4464050"/>
              <a:gd name="connsiteY25" fmla="*/ 679450 h 1136650"/>
              <a:gd name="connsiteX26" fmla="*/ 2911475 w 4464050"/>
              <a:gd name="connsiteY26" fmla="*/ 666750 h 1136650"/>
              <a:gd name="connsiteX27" fmla="*/ 2832100 w 4464050"/>
              <a:gd name="connsiteY27" fmla="*/ 641350 h 1136650"/>
              <a:gd name="connsiteX28" fmla="*/ 2778125 w 4464050"/>
              <a:gd name="connsiteY28" fmla="*/ 628650 h 1136650"/>
              <a:gd name="connsiteX29" fmla="*/ 2762250 w 4464050"/>
              <a:gd name="connsiteY29" fmla="*/ 622300 h 1136650"/>
              <a:gd name="connsiteX30" fmla="*/ 2667000 w 4464050"/>
              <a:gd name="connsiteY30" fmla="*/ 614362 h 1136650"/>
              <a:gd name="connsiteX31" fmla="*/ 2587625 w 4464050"/>
              <a:gd name="connsiteY31" fmla="*/ 577850 h 1136650"/>
              <a:gd name="connsiteX32" fmla="*/ 2524125 w 4464050"/>
              <a:gd name="connsiteY32" fmla="*/ 546100 h 1136650"/>
              <a:gd name="connsiteX33" fmla="*/ 2425700 w 4464050"/>
              <a:gd name="connsiteY33" fmla="*/ 504825 h 1136650"/>
              <a:gd name="connsiteX34" fmla="*/ 2403475 w 4464050"/>
              <a:gd name="connsiteY34" fmla="*/ 504825 h 1136650"/>
              <a:gd name="connsiteX35" fmla="*/ 2295525 w 4464050"/>
              <a:gd name="connsiteY35" fmla="*/ 447675 h 1136650"/>
              <a:gd name="connsiteX36" fmla="*/ 2241550 w 4464050"/>
              <a:gd name="connsiteY36" fmla="*/ 450850 h 1136650"/>
              <a:gd name="connsiteX37" fmla="*/ 2165350 w 4464050"/>
              <a:gd name="connsiteY37" fmla="*/ 400050 h 1136650"/>
              <a:gd name="connsiteX38" fmla="*/ 2092325 w 4464050"/>
              <a:gd name="connsiteY38" fmla="*/ 400050 h 1136650"/>
              <a:gd name="connsiteX39" fmla="*/ 2047875 w 4464050"/>
              <a:gd name="connsiteY39" fmla="*/ 361950 h 1136650"/>
              <a:gd name="connsiteX40" fmla="*/ 2000250 w 4464050"/>
              <a:gd name="connsiteY40" fmla="*/ 365125 h 1136650"/>
              <a:gd name="connsiteX41" fmla="*/ 1978025 w 4464050"/>
              <a:gd name="connsiteY41" fmla="*/ 346075 h 1136650"/>
              <a:gd name="connsiteX42" fmla="*/ 1879600 w 4464050"/>
              <a:gd name="connsiteY42" fmla="*/ 349250 h 1136650"/>
              <a:gd name="connsiteX43" fmla="*/ 1851025 w 4464050"/>
              <a:gd name="connsiteY43" fmla="*/ 327025 h 1136650"/>
              <a:gd name="connsiteX44" fmla="*/ 1676400 w 4464050"/>
              <a:gd name="connsiteY44" fmla="*/ 333375 h 1136650"/>
              <a:gd name="connsiteX45" fmla="*/ 1666875 w 4464050"/>
              <a:gd name="connsiteY45" fmla="*/ 320675 h 1136650"/>
              <a:gd name="connsiteX46" fmla="*/ 1536700 w 4464050"/>
              <a:gd name="connsiteY46" fmla="*/ 314325 h 1136650"/>
              <a:gd name="connsiteX47" fmla="*/ 1450975 w 4464050"/>
              <a:gd name="connsiteY47" fmla="*/ 263525 h 1136650"/>
              <a:gd name="connsiteX48" fmla="*/ 1352550 w 4464050"/>
              <a:gd name="connsiteY48" fmla="*/ 260350 h 1136650"/>
              <a:gd name="connsiteX49" fmla="*/ 1282700 w 4464050"/>
              <a:gd name="connsiteY49" fmla="*/ 215900 h 1136650"/>
              <a:gd name="connsiteX50" fmla="*/ 1219200 w 4464050"/>
              <a:gd name="connsiteY50" fmla="*/ 228600 h 1136650"/>
              <a:gd name="connsiteX51" fmla="*/ 1187450 w 4464050"/>
              <a:gd name="connsiteY51" fmla="*/ 193675 h 1136650"/>
              <a:gd name="connsiteX52" fmla="*/ 1120775 w 4464050"/>
              <a:gd name="connsiteY52" fmla="*/ 200025 h 1136650"/>
              <a:gd name="connsiteX53" fmla="*/ 1111250 w 4464050"/>
              <a:gd name="connsiteY53" fmla="*/ 174625 h 1136650"/>
              <a:gd name="connsiteX54" fmla="*/ 1060450 w 4464050"/>
              <a:gd name="connsiteY54" fmla="*/ 174625 h 1136650"/>
              <a:gd name="connsiteX55" fmla="*/ 981075 w 4464050"/>
              <a:gd name="connsiteY55" fmla="*/ 165100 h 1136650"/>
              <a:gd name="connsiteX56" fmla="*/ 965200 w 4464050"/>
              <a:gd name="connsiteY56" fmla="*/ 130175 h 1136650"/>
              <a:gd name="connsiteX57" fmla="*/ 923925 w 4464050"/>
              <a:gd name="connsiteY57" fmla="*/ 120650 h 1136650"/>
              <a:gd name="connsiteX58" fmla="*/ 863600 w 4464050"/>
              <a:gd name="connsiteY58" fmla="*/ 136525 h 1136650"/>
              <a:gd name="connsiteX59" fmla="*/ 825500 w 4464050"/>
              <a:gd name="connsiteY59" fmla="*/ 136525 h 1136650"/>
              <a:gd name="connsiteX60" fmla="*/ 717550 w 4464050"/>
              <a:gd name="connsiteY60" fmla="*/ 123825 h 1136650"/>
              <a:gd name="connsiteX61" fmla="*/ 685800 w 4464050"/>
              <a:gd name="connsiteY61" fmla="*/ 104775 h 1136650"/>
              <a:gd name="connsiteX62" fmla="*/ 612775 w 4464050"/>
              <a:gd name="connsiteY62" fmla="*/ 104775 h 1136650"/>
              <a:gd name="connsiteX63" fmla="*/ 536575 w 4464050"/>
              <a:gd name="connsiteY63" fmla="*/ 85725 h 1136650"/>
              <a:gd name="connsiteX64" fmla="*/ 469900 w 4464050"/>
              <a:gd name="connsiteY64" fmla="*/ 73025 h 1136650"/>
              <a:gd name="connsiteX65" fmla="*/ 434975 w 4464050"/>
              <a:gd name="connsiteY65" fmla="*/ 66675 h 1136650"/>
              <a:gd name="connsiteX66" fmla="*/ 425450 w 4464050"/>
              <a:gd name="connsiteY66" fmla="*/ 57150 h 1136650"/>
              <a:gd name="connsiteX67" fmla="*/ 247650 w 4464050"/>
              <a:gd name="connsiteY67" fmla="*/ 47625 h 1136650"/>
              <a:gd name="connsiteX68" fmla="*/ 190500 w 4464050"/>
              <a:gd name="connsiteY68" fmla="*/ 19050 h 1136650"/>
              <a:gd name="connsiteX69" fmla="*/ 57150 w 4464050"/>
              <a:gd name="connsiteY69" fmla="*/ 25400 h 1136650"/>
              <a:gd name="connsiteX70" fmla="*/ 0 w 4464050"/>
              <a:gd name="connsiteY70" fmla="*/ 0 h 1136650"/>
              <a:gd name="connsiteX0" fmla="*/ 4464050 w 4464050"/>
              <a:gd name="connsiteY0" fmla="*/ 1136650 h 1136650"/>
              <a:gd name="connsiteX1" fmla="*/ 4406900 w 4464050"/>
              <a:gd name="connsiteY1" fmla="*/ 1114425 h 1136650"/>
              <a:gd name="connsiteX2" fmla="*/ 4362450 w 4464050"/>
              <a:gd name="connsiteY2" fmla="*/ 1117600 h 1136650"/>
              <a:gd name="connsiteX3" fmla="*/ 4321175 w 4464050"/>
              <a:gd name="connsiteY3" fmla="*/ 1085850 h 1136650"/>
              <a:gd name="connsiteX4" fmla="*/ 4229100 w 4464050"/>
              <a:gd name="connsiteY4" fmla="*/ 1082675 h 1136650"/>
              <a:gd name="connsiteX5" fmla="*/ 4229100 w 4464050"/>
              <a:gd name="connsiteY5" fmla="*/ 1076325 h 1136650"/>
              <a:gd name="connsiteX6" fmla="*/ 4108450 w 4464050"/>
              <a:gd name="connsiteY6" fmla="*/ 1079500 h 1136650"/>
              <a:gd name="connsiteX7" fmla="*/ 4111625 w 4464050"/>
              <a:gd name="connsiteY7" fmla="*/ 1060450 h 1136650"/>
              <a:gd name="connsiteX8" fmla="*/ 4038600 w 4464050"/>
              <a:gd name="connsiteY8" fmla="*/ 1063625 h 1136650"/>
              <a:gd name="connsiteX9" fmla="*/ 4019550 w 4464050"/>
              <a:gd name="connsiteY9" fmla="*/ 1000125 h 1136650"/>
              <a:gd name="connsiteX10" fmla="*/ 3863975 w 4464050"/>
              <a:gd name="connsiteY10" fmla="*/ 981075 h 1136650"/>
              <a:gd name="connsiteX11" fmla="*/ 3784600 w 4464050"/>
              <a:gd name="connsiteY11" fmla="*/ 933450 h 1136650"/>
              <a:gd name="connsiteX12" fmla="*/ 3724275 w 4464050"/>
              <a:gd name="connsiteY12" fmla="*/ 930275 h 1136650"/>
              <a:gd name="connsiteX13" fmla="*/ 3673475 w 4464050"/>
              <a:gd name="connsiteY13" fmla="*/ 885825 h 1136650"/>
              <a:gd name="connsiteX14" fmla="*/ 3568700 w 4464050"/>
              <a:gd name="connsiteY14" fmla="*/ 885825 h 1136650"/>
              <a:gd name="connsiteX15" fmla="*/ 3511550 w 4464050"/>
              <a:gd name="connsiteY15" fmla="*/ 844550 h 1136650"/>
              <a:gd name="connsiteX16" fmla="*/ 3463925 w 4464050"/>
              <a:gd name="connsiteY16" fmla="*/ 844550 h 1136650"/>
              <a:gd name="connsiteX17" fmla="*/ 3425825 w 4464050"/>
              <a:gd name="connsiteY17" fmla="*/ 819150 h 1136650"/>
              <a:gd name="connsiteX18" fmla="*/ 3368675 w 4464050"/>
              <a:gd name="connsiteY18" fmla="*/ 803275 h 1136650"/>
              <a:gd name="connsiteX19" fmla="*/ 3311525 w 4464050"/>
              <a:gd name="connsiteY19" fmla="*/ 765175 h 1136650"/>
              <a:gd name="connsiteX20" fmla="*/ 3273425 w 4464050"/>
              <a:gd name="connsiteY20" fmla="*/ 762000 h 1136650"/>
              <a:gd name="connsiteX21" fmla="*/ 3225800 w 4464050"/>
              <a:gd name="connsiteY21" fmla="*/ 739775 h 1136650"/>
              <a:gd name="connsiteX22" fmla="*/ 3171825 w 4464050"/>
              <a:gd name="connsiteY22" fmla="*/ 736600 h 1136650"/>
              <a:gd name="connsiteX23" fmla="*/ 3070225 w 4464050"/>
              <a:gd name="connsiteY23" fmla="*/ 698500 h 1136650"/>
              <a:gd name="connsiteX24" fmla="*/ 2981325 w 4464050"/>
              <a:gd name="connsiteY24" fmla="*/ 701675 h 1136650"/>
              <a:gd name="connsiteX25" fmla="*/ 2946400 w 4464050"/>
              <a:gd name="connsiteY25" fmla="*/ 679450 h 1136650"/>
              <a:gd name="connsiteX26" fmla="*/ 2911475 w 4464050"/>
              <a:gd name="connsiteY26" fmla="*/ 666750 h 1136650"/>
              <a:gd name="connsiteX27" fmla="*/ 2832100 w 4464050"/>
              <a:gd name="connsiteY27" fmla="*/ 641350 h 1136650"/>
              <a:gd name="connsiteX28" fmla="*/ 2778125 w 4464050"/>
              <a:gd name="connsiteY28" fmla="*/ 628650 h 1136650"/>
              <a:gd name="connsiteX29" fmla="*/ 2762250 w 4464050"/>
              <a:gd name="connsiteY29" fmla="*/ 622300 h 1136650"/>
              <a:gd name="connsiteX30" fmla="*/ 2667000 w 4464050"/>
              <a:gd name="connsiteY30" fmla="*/ 614362 h 1136650"/>
              <a:gd name="connsiteX31" fmla="*/ 2587625 w 4464050"/>
              <a:gd name="connsiteY31" fmla="*/ 577850 h 1136650"/>
              <a:gd name="connsiteX32" fmla="*/ 2524125 w 4464050"/>
              <a:gd name="connsiteY32" fmla="*/ 546100 h 1136650"/>
              <a:gd name="connsiteX33" fmla="*/ 2425700 w 4464050"/>
              <a:gd name="connsiteY33" fmla="*/ 504825 h 1136650"/>
              <a:gd name="connsiteX34" fmla="*/ 2403475 w 4464050"/>
              <a:gd name="connsiteY34" fmla="*/ 504825 h 1136650"/>
              <a:gd name="connsiteX35" fmla="*/ 2295525 w 4464050"/>
              <a:gd name="connsiteY35" fmla="*/ 447675 h 1136650"/>
              <a:gd name="connsiteX36" fmla="*/ 2241550 w 4464050"/>
              <a:gd name="connsiteY36" fmla="*/ 450850 h 1136650"/>
              <a:gd name="connsiteX37" fmla="*/ 2165350 w 4464050"/>
              <a:gd name="connsiteY37" fmla="*/ 400050 h 1136650"/>
              <a:gd name="connsiteX38" fmla="*/ 2092325 w 4464050"/>
              <a:gd name="connsiteY38" fmla="*/ 400050 h 1136650"/>
              <a:gd name="connsiteX39" fmla="*/ 2047875 w 4464050"/>
              <a:gd name="connsiteY39" fmla="*/ 361950 h 1136650"/>
              <a:gd name="connsiteX40" fmla="*/ 2000250 w 4464050"/>
              <a:gd name="connsiteY40" fmla="*/ 365125 h 1136650"/>
              <a:gd name="connsiteX41" fmla="*/ 1978025 w 4464050"/>
              <a:gd name="connsiteY41" fmla="*/ 346075 h 1136650"/>
              <a:gd name="connsiteX42" fmla="*/ 1879600 w 4464050"/>
              <a:gd name="connsiteY42" fmla="*/ 349250 h 1136650"/>
              <a:gd name="connsiteX43" fmla="*/ 1851025 w 4464050"/>
              <a:gd name="connsiteY43" fmla="*/ 327025 h 1136650"/>
              <a:gd name="connsiteX44" fmla="*/ 1676400 w 4464050"/>
              <a:gd name="connsiteY44" fmla="*/ 333375 h 1136650"/>
              <a:gd name="connsiteX45" fmla="*/ 1666875 w 4464050"/>
              <a:gd name="connsiteY45" fmla="*/ 320675 h 1136650"/>
              <a:gd name="connsiteX46" fmla="*/ 1536700 w 4464050"/>
              <a:gd name="connsiteY46" fmla="*/ 314325 h 1136650"/>
              <a:gd name="connsiteX47" fmla="*/ 1450975 w 4464050"/>
              <a:gd name="connsiteY47" fmla="*/ 263525 h 1136650"/>
              <a:gd name="connsiteX48" fmla="*/ 1352550 w 4464050"/>
              <a:gd name="connsiteY48" fmla="*/ 260350 h 1136650"/>
              <a:gd name="connsiteX49" fmla="*/ 1282700 w 4464050"/>
              <a:gd name="connsiteY49" fmla="*/ 215900 h 1136650"/>
              <a:gd name="connsiteX50" fmla="*/ 1219200 w 4464050"/>
              <a:gd name="connsiteY50" fmla="*/ 228600 h 1136650"/>
              <a:gd name="connsiteX51" fmla="*/ 1187450 w 4464050"/>
              <a:gd name="connsiteY51" fmla="*/ 193675 h 1136650"/>
              <a:gd name="connsiteX52" fmla="*/ 1120775 w 4464050"/>
              <a:gd name="connsiteY52" fmla="*/ 200025 h 1136650"/>
              <a:gd name="connsiteX53" fmla="*/ 1111250 w 4464050"/>
              <a:gd name="connsiteY53" fmla="*/ 174625 h 1136650"/>
              <a:gd name="connsiteX54" fmla="*/ 1060450 w 4464050"/>
              <a:gd name="connsiteY54" fmla="*/ 174625 h 1136650"/>
              <a:gd name="connsiteX55" fmla="*/ 981075 w 4464050"/>
              <a:gd name="connsiteY55" fmla="*/ 165100 h 1136650"/>
              <a:gd name="connsiteX56" fmla="*/ 965200 w 4464050"/>
              <a:gd name="connsiteY56" fmla="*/ 130175 h 1136650"/>
              <a:gd name="connsiteX57" fmla="*/ 923925 w 4464050"/>
              <a:gd name="connsiteY57" fmla="*/ 120650 h 1136650"/>
              <a:gd name="connsiteX58" fmla="*/ 863600 w 4464050"/>
              <a:gd name="connsiteY58" fmla="*/ 136525 h 1136650"/>
              <a:gd name="connsiteX59" fmla="*/ 825500 w 4464050"/>
              <a:gd name="connsiteY59" fmla="*/ 136525 h 1136650"/>
              <a:gd name="connsiteX60" fmla="*/ 717550 w 4464050"/>
              <a:gd name="connsiteY60" fmla="*/ 123825 h 1136650"/>
              <a:gd name="connsiteX61" fmla="*/ 685800 w 4464050"/>
              <a:gd name="connsiteY61" fmla="*/ 104775 h 1136650"/>
              <a:gd name="connsiteX62" fmla="*/ 612775 w 4464050"/>
              <a:gd name="connsiteY62" fmla="*/ 104775 h 1136650"/>
              <a:gd name="connsiteX63" fmla="*/ 536575 w 4464050"/>
              <a:gd name="connsiteY63" fmla="*/ 85725 h 1136650"/>
              <a:gd name="connsiteX64" fmla="*/ 469900 w 4464050"/>
              <a:gd name="connsiteY64" fmla="*/ 73025 h 1136650"/>
              <a:gd name="connsiteX65" fmla="*/ 434975 w 4464050"/>
              <a:gd name="connsiteY65" fmla="*/ 66675 h 1136650"/>
              <a:gd name="connsiteX66" fmla="*/ 425450 w 4464050"/>
              <a:gd name="connsiteY66" fmla="*/ 57150 h 1136650"/>
              <a:gd name="connsiteX67" fmla="*/ 247650 w 4464050"/>
              <a:gd name="connsiteY67" fmla="*/ 47625 h 1136650"/>
              <a:gd name="connsiteX68" fmla="*/ 190500 w 4464050"/>
              <a:gd name="connsiteY68" fmla="*/ 19050 h 1136650"/>
              <a:gd name="connsiteX69" fmla="*/ 57150 w 4464050"/>
              <a:gd name="connsiteY69" fmla="*/ 25400 h 1136650"/>
              <a:gd name="connsiteX70" fmla="*/ 0 w 4464050"/>
              <a:gd name="connsiteY70" fmla="*/ 0 h 1136650"/>
              <a:gd name="connsiteX0" fmla="*/ 4464050 w 4464050"/>
              <a:gd name="connsiteY0" fmla="*/ 1136650 h 1136650"/>
              <a:gd name="connsiteX1" fmla="*/ 4406900 w 4464050"/>
              <a:gd name="connsiteY1" fmla="*/ 1114425 h 1136650"/>
              <a:gd name="connsiteX2" fmla="*/ 4362450 w 4464050"/>
              <a:gd name="connsiteY2" fmla="*/ 1117600 h 1136650"/>
              <a:gd name="connsiteX3" fmla="*/ 4321175 w 4464050"/>
              <a:gd name="connsiteY3" fmla="*/ 1085850 h 1136650"/>
              <a:gd name="connsiteX4" fmla="*/ 4229100 w 4464050"/>
              <a:gd name="connsiteY4" fmla="*/ 1082675 h 1136650"/>
              <a:gd name="connsiteX5" fmla="*/ 4229100 w 4464050"/>
              <a:gd name="connsiteY5" fmla="*/ 1076325 h 1136650"/>
              <a:gd name="connsiteX6" fmla="*/ 4108450 w 4464050"/>
              <a:gd name="connsiteY6" fmla="*/ 1079500 h 1136650"/>
              <a:gd name="connsiteX7" fmla="*/ 4111625 w 4464050"/>
              <a:gd name="connsiteY7" fmla="*/ 1060450 h 1136650"/>
              <a:gd name="connsiteX8" fmla="*/ 4038600 w 4464050"/>
              <a:gd name="connsiteY8" fmla="*/ 1063625 h 1136650"/>
              <a:gd name="connsiteX9" fmla="*/ 4019550 w 4464050"/>
              <a:gd name="connsiteY9" fmla="*/ 1000125 h 1136650"/>
              <a:gd name="connsiteX10" fmla="*/ 3863975 w 4464050"/>
              <a:gd name="connsiteY10" fmla="*/ 981075 h 1136650"/>
              <a:gd name="connsiteX11" fmla="*/ 3784600 w 4464050"/>
              <a:gd name="connsiteY11" fmla="*/ 933450 h 1136650"/>
              <a:gd name="connsiteX12" fmla="*/ 3724275 w 4464050"/>
              <a:gd name="connsiteY12" fmla="*/ 930275 h 1136650"/>
              <a:gd name="connsiteX13" fmla="*/ 3673475 w 4464050"/>
              <a:gd name="connsiteY13" fmla="*/ 885825 h 1136650"/>
              <a:gd name="connsiteX14" fmla="*/ 3568700 w 4464050"/>
              <a:gd name="connsiteY14" fmla="*/ 885825 h 1136650"/>
              <a:gd name="connsiteX15" fmla="*/ 3511550 w 4464050"/>
              <a:gd name="connsiteY15" fmla="*/ 844550 h 1136650"/>
              <a:gd name="connsiteX16" fmla="*/ 3463925 w 4464050"/>
              <a:gd name="connsiteY16" fmla="*/ 844550 h 1136650"/>
              <a:gd name="connsiteX17" fmla="*/ 3424238 w 4464050"/>
              <a:gd name="connsiteY17" fmla="*/ 808038 h 1136650"/>
              <a:gd name="connsiteX18" fmla="*/ 3368675 w 4464050"/>
              <a:gd name="connsiteY18" fmla="*/ 803275 h 1136650"/>
              <a:gd name="connsiteX19" fmla="*/ 3311525 w 4464050"/>
              <a:gd name="connsiteY19" fmla="*/ 765175 h 1136650"/>
              <a:gd name="connsiteX20" fmla="*/ 3273425 w 4464050"/>
              <a:gd name="connsiteY20" fmla="*/ 762000 h 1136650"/>
              <a:gd name="connsiteX21" fmla="*/ 3225800 w 4464050"/>
              <a:gd name="connsiteY21" fmla="*/ 739775 h 1136650"/>
              <a:gd name="connsiteX22" fmla="*/ 3171825 w 4464050"/>
              <a:gd name="connsiteY22" fmla="*/ 736600 h 1136650"/>
              <a:gd name="connsiteX23" fmla="*/ 3070225 w 4464050"/>
              <a:gd name="connsiteY23" fmla="*/ 698500 h 1136650"/>
              <a:gd name="connsiteX24" fmla="*/ 2981325 w 4464050"/>
              <a:gd name="connsiteY24" fmla="*/ 701675 h 1136650"/>
              <a:gd name="connsiteX25" fmla="*/ 2946400 w 4464050"/>
              <a:gd name="connsiteY25" fmla="*/ 679450 h 1136650"/>
              <a:gd name="connsiteX26" fmla="*/ 2911475 w 4464050"/>
              <a:gd name="connsiteY26" fmla="*/ 666750 h 1136650"/>
              <a:gd name="connsiteX27" fmla="*/ 2832100 w 4464050"/>
              <a:gd name="connsiteY27" fmla="*/ 641350 h 1136650"/>
              <a:gd name="connsiteX28" fmla="*/ 2778125 w 4464050"/>
              <a:gd name="connsiteY28" fmla="*/ 628650 h 1136650"/>
              <a:gd name="connsiteX29" fmla="*/ 2762250 w 4464050"/>
              <a:gd name="connsiteY29" fmla="*/ 622300 h 1136650"/>
              <a:gd name="connsiteX30" fmla="*/ 2667000 w 4464050"/>
              <a:gd name="connsiteY30" fmla="*/ 614362 h 1136650"/>
              <a:gd name="connsiteX31" fmla="*/ 2587625 w 4464050"/>
              <a:gd name="connsiteY31" fmla="*/ 577850 h 1136650"/>
              <a:gd name="connsiteX32" fmla="*/ 2524125 w 4464050"/>
              <a:gd name="connsiteY32" fmla="*/ 546100 h 1136650"/>
              <a:gd name="connsiteX33" fmla="*/ 2425700 w 4464050"/>
              <a:gd name="connsiteY33" fmla="*/ 504825 h 1136650"/>
              <a:gd name="connsiteX34" fmla="*/ 2403475 w 4464050"/>
              <a:gd name="connsiteY34" fmla="*/ 504825 h 1136650"/>
              <a:gd name="connsiteX35" fmla="*/ 2295525 w 4464050"/>
              <a:gd name="connsiteY35" fmla="*/ 447675 h 1136650"/>
              <a:gd name="connsiteX36" fmla="*/ 2241550 w 4464050"/>
              <a:gd name="connsiteY36" fmla="*/ 450850 h 1136650"/>
              <a:gd name="connsiteX37" fmla="*/ 2165350 w 4464050"/>
              <a:gd name="connsiteY37" fmla="*/ 400050 h 1136650"/>
              <a:gd name="connsiteX38" fmla="*/ 2092325 w 4464050"/>
              <a:gd name="connsiteY38" fmla="*/ 400050 h 1136650"/>
              <a:gd name="connsiteX39" fmla="*/ 2047875 w 4464050"/>
              <a:gd name="connsiteY39" fmla="*/ 361950 h 1136650"/>
              <a:gd name="connsiteX40" fmla="*/ 2000250 w 4464050"/>
              <a:gd name="connsiteY40" fmla="*/ 365125 h 1136650"/>
              <a:gd name="connsiteX41" fmla="*/ 1978025 w 4464050"/>
              <a:gd name="connsiteY41" fmla="*/ 346075 h 1136650"/>
              <a:gd name="connsiteX42" fmla="*/ 1879600 w 4464050"/>
              <a:gd name="connsiteY42" fmla="*/ 349250 h 1136650"/>
              <a:gd name="connsiteX43" fmla="*/ 1851025 w 4464050"/>
              <a:gd name="connsiteY43" fmla="*/ 327025 h 1136650"/>
              <a:gd name="connsiteX44" fmla="*/ 1676400 w 4464050"/>
              <a:gd name="connsiteY44" fmla="*/ 333375 h 1136650"/>
              <a:gd name="connsiteX45" fmla="*/ 1666875 w 4464050"/>
              <a:gd name="connsiteY45" fmla="*/ 320675 h 1136650"/>
              <a:gd name="connsiteX46" fmla="*/ 1536700 w 4464050"/>
              <a:gd name="connsiteY46" fmla="*/ 314325 h 1136650"/>
              <a:gd name="connsiteX47" fmla="*/ 1450975 w 4464050"/>
              <a:gd name="connsiteY47" fmla="*/ 263525 h 1136650"/>
              <a:gd name="connsiteX48" fmla="*/ 1352550 w 4464050"/>
              <a:gd name="connsiteY48" fmla="*/ 260350 h 1136650"/>
              <a:gd name="connsiteX49" fmla="*/ 1282700 w 4464050"/>
              <a:gd name="connsiteY49" fmla="*/ 215900 h 1136650"/>
              <a:gd name="connsiteX50" fmla="*/ 1219200 w 4464050"/>
              <a:gd name="connsiteY50" fmla="*/ 228600 h 1136650"/>
              <a:gd name="connsiteX51" fmla="*/ 1187450 w 4464050"/>
              <a:gd name="connsiteY51" fmla="*/ 193675 h 1136650"/>
              <a:gd name="connsiteX52" fmla="*/ 1120775 w 4464050"/>
              <a:gd name="connsiteY52" fmla="*/ 200025 h 1136650"/>
              <a:gd name="connsiteX53" fmla="*/ 1111250 w 4464050"/>
              <a:gd name="connsiteY53" fmla="*/ 174625 h 1136650"/>
              <a:gd name="connsiteX54" fmla="*/ 1060450 w 4464050"/>
              <a:gd name="connsiteY54" fmla="*/ 174625 h 1136650"/>
              <a:gd name="connsiteX55" fmla="*/ 981075 w 4464050"/>
              <a:gd name="connsiteY55" fmla="*/ 165100 h 1136650"/>
              <a:gd name="connsiteX56" fmla="*/ 965200 w 4464050"/>
              <a:gd name="connsiteY56" fmla="*/ 130175 h 1136650"/>
              <a:gd name="connsiteX57" fmla="*/ 923925 w 4464050"/>
              <a:gd name="connsiteY57" fmla="*/ 120650 h 1136650"/>
              <a:gd name="connsiteX58" fmla="*/ 863600 w 4464050"/>
              <a:gd name="connsiteY58" fmla="*/ 136525 h 1136650"/>
              <a:gd name="connsiteX59" fmla="*/ 825500 w 4464050"/>
              <a:gd name="connsiteY59" fmla="*/ 136525 h 1136650"/>
              <a:gd name="connsiteX60" fmla="*/ 717550 w 4464050"/>
              <a:gd name="connsiteY60" fmla="*/ 123825 h 1136650"/>
              <a:gd name="connsiteX61" fmla="*/ 685800 w 4464050"/>
              <a:gd name="connsiteY61" fmla="*/ 104775 h 1136650"/>
              <a:gd name="connsiteX62" fmla="*/ 612775 w 4464050"/>
              <a:gd name="connsiteY62" fmla="*/ 104775 h 1136650"/>
              <a:gd name="connsiteX63" fmla="*/ 536575 w 4464050"/>
              <a:gd name="connsiteY63" fmla="*/ 85725 h 1136650"/>
              <a:gd name="connsiteX64" fmla="*/ 469900 w 4464050"/>
              <a:gd name="connsiteY64" fmla="*/ 73025 h 1136650"/>
              <a:gd name="connsiteX65" fmla="*/ 434975 w 4464050"/>
              <a:gd name="connsiteY65" fmla="*/ 66675 h 1136650"/>
              <a:gd name="connsiteX66" fmla="*/ 425450 w 4464050"/>
              <a:gd name="connsiteY66" fmla="*/ 57150 h 1136650"/>
              <a:gd name="connsiteX67" fmla="*/ 247650 w 4464050"/>
              <a:gd name="connsiteY67" fmla="*/ 47625 h 1136650"/>
              <a:gd name="connsiteX68" fmla="*/ 190500 w 4464050"/>
              <a:gd name="connsiteY68" fmla="*/ 19050 h 1136650"/>
              <a:gd name="connsiteX69" fmla="*/ 57150 w 4464050"/>
              <a:gd name="connsiteY69" fmla="*/ 25400 h 1136650"/>
              <a:gd name="connsiteX70" fmla="*/ 0 w 4464050"/>
              <a:gd name="connsiteY70" fmla="*/ 0 h 1136650"/>
              <a:gd name="connsiteX0" fmla="*/ 4464050 w 4464050"/>
              <a:gd name="connsiteY0" fmla="*/ 1136650 h 1136650"/>
              <a:gd name="connsiteX1" fmla="*/ 4406900 w 4464050"/>
              <a:gd name="connsiteY1" fmla="*/ 1114425 h 1136650"/>
              <a:gd name="connsiteX2" fmla="*/ 4362450 w 4464050"/>
              <a:gd name="connsiteY2" fmla="*/ 1117600 h 1136650"/>
              <a:gd name="connsiteX3" fmla="*/ 4321175 w 4464050"/>
              <a:gd name="connsiteY3" fmla="*/ 1085850 h 1136650"/>
              <a:gd name="connsiteX4" fmla="*/ 4229100 w 4464050"/>
              <a:gd name="connsiteY4" fmla="*/ 1082675 h 1136650"/>
              <a:gd name="connsiteX5" fmla="*/ 4229100 w 4464050"/>
              <a:gd name="connsiteY5" fmla="*/ 1076325 h 1136650"/>
              <a:gd name="connsiteX6" fmla="*/ 4108450 w 4464050"/>
              <a:gd name="connsiteY6" fmla="*/ 1079500 h 1136650"/>
              <a:gd name="connsiteX7" fmla="*/ 4111625 w 4464050"/>
              <a:gd name="connsiteY7" fmla="*/ 1060450 h 1136650"/>
              <a:gd name="connsiteX8" fmla="*/ 4038600 w 4464050"/>
              <a:gd name="connsiteY8" fmla="*/ 1063625 h 1136650"/>
              <a:gd name="connsiteX9" fmla="*/ 4019550 w 4464050"/>
              <a:gd name="connsiteY9" fmla="*/ 1000125 h 1136650"/>
              <a:gd name="connsiteX10" fmla="*/ 3863975 w 4464050"/>
              <a:gd name="connsiteY10" fmla="*/ 981075 h 1136650"/>
              <a:gd name="connsiteX11" fmla="*/ 3784600 w 4464050"/>
              <a:gd name="connsiteY11" fmla="*/ 928687 h 1136650"/>
              <a:gd name="connsiteX12" fmla="*/ 3724275 w 4464050"/>
              <a:gd name="connsiteY12" fmla="*/ 930275 h 1136650"/>
              <a:gd name="connsiteX13" fmla="*/ 3673475 w 4464050"/>
              <a:gd name="connsiteY13" fmla="*/ 885825 h 1136650"/>
              <a:gd name="connsiteX14" fmla="*/ 3568700 w 4464050"/>
              <a:gd name="connsiteY14" fmla="*/ 885825 h 1136650"/>
              <a:gd name="connsiteX15" fmla="*/ 3511550 w 4464050"/>
              <a:gd name="connsiteY15" fmla="*/ 844550 h 1136650"/>
              <a:gd name="connsiteX16" fmla="*/ 3463925 w 4464050"/>
              <a:gd name="connsiteY16" fmla="*/ 844550 h 1136650"/>
              <a:gd name="connsiteX17" fmla="*/ 3424238 w 4464050"/>
              <a:gd name="connsiteY17" fmla="*/ 808038 h 1136650"/>
              <a:gd name="connsiteX18" fmla="*/ 3368675 w 4464050"/>
              <a:gd name="connsiteY18" fmla="*/ 803275 h 1136650"/>
              <a:gd name="connsiteX19" fmla="*/ 3311525 w 4464050"/>
              <a:gd name="connsiteY19" fmla="*/ 765175 h 1136650"/>
              <a:gd name="connsiteX20" fmla="*/ 3273425 w 4464050"/>
              <a:gd name="connsiteY20" fmla="*/ 762000 h 1136650"/>
              <a:gd name="connsiteX21" fmla="*/ 3225800 w 4464050"/>
              <a:gd name="connsiteY21" fmla="*/ 739775 h 1136650"/>
              <a:gd name="connsiteX22" fmla="*/ 3171825 w 4464050"/>
              <a:gd name="connsiteY22" fmla="*/ 736600 h 1136650"/>
              <a:gd name="connsiteX23" fmla="*/ 3070225 w 4464050"/>
              <a:gd name="connsiteY23" fmla="*/ 698500 h 1136650"/>
              <a:gd name="connsiteX24" fmla="*/ 2981325 w 4464050"/>
              <a:gd name="connsiteY24" fmla="*/ 701675 h 1136650"/>
              <a:gd name="connsiteX25" fmla="*/ 2946400 w 4464050"/>
              <a:gd name="connsiteY25" fmla="*/ 679450 h 1136650"/>
              <a:gd name="connsiteX26" fmla="*/ 2911475 w 4464050"/>
              <a:gd name="connsiteY26" fmla="*/ 666750 h 1136650"/>
              <a:gd name="connsiteX27" fmla="*/ 2832100 w 4464050"/>
              <a:gd name="connsiteY27" fmla="*/ 641350 h 1136650"/>
              <a:gd name="connsiteX28" fmla="*/ 2778125 w 4464050"/>
              <a:gd name="connsiteY28" fmla="*/ 628650 h 1136650"/>
              <a:gd name="connsiteX29" fmla="*/ 2762250 w 4464050"/>
              <a:gd name="connsiteY29" fmla="*/ 622300 h 1136650"/>
              <a:gd name="connsiteX30" fmla="*/ 2667000 w 4464050"/>
              <a:gd name="connsiteY30" fmla="*/ 614362 h 1136650"/>
              <a:gd name="connsiteX31" fmla="*/ 2587625 w 4464050"/>
              <a:gd name="connsiteY31" fmla="*/ 577850 h 1136650"/>
              <a:gd name="connsiteX32" fmla="*/ 2524125 w 4464050"/>
              <a:gd name="connsiteY32" fmla="*/ 546100 h 1136650"/>
              <a:gd name="connsiteX33" fmla="*/ 2425700 w 4464050"/>
              <a:gd name="connsiteY33" fmla="*/ 504825 h 1136650"/>
              <a:gd name="connsiteX34" fmla="*/ 2403475 w 4464050"/>
              <a:gd name="connsiteY34" fmla="*/ 504825 h 1136650"/>
              <a:gd name="connsiteX35" fmla="*/ 2295525 w 4464050"/>
              <a:gd name="connsiteY35" fmla="*/ 447675 h 1136650"/>
              <a:gd name="connsiteX36" fmla="*/ 2241550 w 4464050"/>
              <a:gd name="connsiteY36" fmla="*/ 450850 h 1136650"/>
              <a:gd name="connsiteX37" fmla="*/ 2165350 w 4464050"/>
              <a:gd name="connsiteY37" fmla="*/ 400050 h 1136650"/>
              <a:gd name="connsiteX38" fmla="*/ 2092325 w 4464050"/>
              <a:gd name="connsiteY38" fmla="*/ 400050 h 1136650"/>
              <a:gd name="connsiteX39" fmla="*/ 2047875 w 4464050"/>
              <a:gd name="connsiteY39" fmla="*/ 361950 h 1136650"/>
              <a:gd name="connsiteX40" fmla="*/ 2000250 w 4464050"/>
              <a:gd name="connsiteY40" fmla="*/ 365125 h 1136650"/>
              <a:gd name="connsiteX41" fmla="*/ 1978025 w 4464050"/>
              <a:gd name="connsiteY41" fmla="*/ 346075 h 1136650"/>
              <a:gd name="connsiteX42" fmla="*/ 1879600 w 4464050"/>
              <a:gd name="connsiteY42" fmla="*/ 349250 h 1136650"/>
              <a:gd name="connsiteX43" fmla="*/ 1851025 w 4464050"/>
              <a:gd name="connsiteY43" fmla="*/ 327025 h 1136650"/>
              <a:gd name="connsiteX44" fmla="*/ 1676400 w 4464050"/>
              <a:gd name="connsiteY44" fmla="*/ 333375 h 1136650"/>
              <a:gd name="connsiteX45" fmla="*/ 1666875 w 4464050"/>
              <a:gd name="connsiteY45" fmla="*/ 320675 h 1136650"/>
              <a:gd name="connsiteX46" fmla="*/ 1536700 w 4464050"/>
              <a:gd name="connsiteY46" fmla="*/ 314325 h 1136650"/>
              <a:gd name="connsiteX47" fmla="*/ 1450975 w 4464050"/>
              <a:gd name="connsiteY47" fmla="*/ 263525 h 1136650"/>
              <a:gd name="connsiteX48" fmla="*/ 1352550 w 4464050"/>
              <a:gd name="connsiteY48" fmla="*/ 260350 h 1136650"/>
              <a:gd name="connsiteX49" fmla="*/ 1282700 w 4464050"/>
              <a:gd name="connsiteY49" fmla="*/ 215900 h 1136650"/>
              <a:gd name="connsiteX50" fmla="*/ 1219200 w 4464050"/>
              <a:gd name="connsiteY50" fmla="*/ 228600 h 1136650"/>
              <a:gd name="connsiteX51" fmla="*/ 1187450 w 4464050"/>
              <a:gd name="connsiteY51" fmla="*/ 193675 h 1136650"/>
              <a:gd name="connsiteX52" fmla="*/ 1120775 w 4464050"/>
              <a:gd name="connsiteY52" fmla="*/ 200025 h 1136650"/>
              <a:gd name="connsiteX53" fmla="*/ 1111250 w 4464050"/>
              <a:gd name="connsiteY53" fmla="*/ 174625 h 1136650"/>
              <a:gd name="connsiteX54" fmla="*/ 1060450 w 4464050"/>
              <a:gd name="connsiteY54" fmla="*/ 174625 h 1136650"/>
              <a:gd name="connsiteX55" fmla="*/ 981075 w 4464050"/>
              <a:gd name="connsiteY55" fmla="*/ 165100 h 1136650"/>
              <a:gd name="connsiteX56" fmla="*/ 965200 w 4464050"/>
              <a:gd name="connsiteY56" fmla="*/ 130175 h 1136650"/>
              <a:gd name="connsiteX57" fmla="*/ 923925 w 4464050"/>
              <a:gd name="connsiteY57" fmla="*/ 120650 h 1136650"/>
              <a:gd name="connsiteX58" fmla="*/ 863600 w 4464050"/>
              <a:gd name="connsiteY58" fmla="*/ 136525 h 1136650"/>
              <a:gd name="connsiteX59" fmla="*/ 825500 w 4464050"/>
              <a:gd name="connsiteY59" fmla="*/ 136525 h 1136650"/>
              <a:gd name="connsiteX60" fmla="*/ 717550 w 4464050"/>
              <a:gd name="connsiteY60" fmla="*/ 123825 h 1136650"/>
              <a:gd name="connsiteX61" fmla="*/ 685800 w 4464050"/>
              <a:gd name="connsiteY61" fmla="*/ 104775 h 1136650"/>
              <a:gd name="connsiteX62" fmla="*/ 612775 w 4464050"/>
              <a:gd name="connsiteY62" fmla="*/ 104775 h 1136650"/>
              <a:gd name="connsiteX63" fmla="*/ 536575 w 4464050"/>
              <a:gd name="connsiteY63" fmla="*/ 85725 h 1136650"/>
              <a:gd name="connsiteX64" fmla="*/ 469900 w 4464050"/>
              <a:gd name="connsiteY64" fmla="*/ 73025 h 1136650"/>
              <a:gd name="connsiteX65" fmla="*/ 434975 w 4464050"/>
              <a:gd name="connsiteY65" fmla="*/ 66675 h 1136650"/>
              <a:gd name="connsiteX66" fmla="*/ 425450 w 4464050"/>
              <a:gd name="connsiteY66" fmla="*/ 57150 h 1136650"/>
              <a:gd name="connsiteX67" fmla="*/ 247650 w 4464050"/>
              <a:gd name="connsiteY67" fmla="*/ 47625 h 1136650"/>
              <a:gd name="connsiteX68" fmla="*/ 190500 w 4464050"/>
              <a:gd name="connsiteY68" fmla="*/ 19050 h 1136650"/>
              <a:gd name="connsiteX69" fmla="*/ 57150 w 4464050"/>
              <a:gd name="connsiteY69" fmla="*/ 25400 h 1136650"/>
              <a:gd name="connsiteX70" fmla="*/ 0 w 4464050"/>
              <a:gd name="connsiteY70" fmla="*/ 0 h 1136650"/>
              <a:gd name="connsiteX0" fmla="*/ 4464050 w 4464050"/>
              <a:gd name="connsiteY0" fmla="*/ 1136650 h 1136650"/>
              <a:gd name="connsiteX1" fmla="*/ 4406900 w 4464050"/>
              <a:gd name="connsiteY1" fmla="*/ 1114425 h 1136650"/>
              <a:gd name="connsiteX2" fmla="*/ 4362450 w 4464050"/>
              <a:gd name="connsiteY2" fmla="*/ 1117600 h 1136650"/>
              <a:gd name="connsiteX3" fmla="*/ 4321175 w 4464050"/>
              <a:gd name="connsiteY3" fmla="*/ 1085850 h 1136650"/>
              <a:gd name="connsiteX4" fmla="*/ 4229100 w 4464050"/>
              <a:gd name="connsiteY4" fmla="*/ 1082675 h 1136650"/>
              <a:gd name="connsiteX5" fmla="*/ 4229100 w 4464050"/>
              <a:gd name="connsiteY5" fmla="*/ 1076325 h 1136650"/>
              <a:gd name="connsiteX6" fmla="*/ 4108450 w 4464050"/>
              <a:gd name="connsiteY6" fmla="*/ 1079500 h 1136650"/>
              <a:gd name="connsiteX7" fmla="*/ 4111625 w 4464050"/>
              <a:gd name="connsiteY7" fmla="*/ 1060450 h 1136650"/>
              <a:gd name="connsiteX8" fmla="*/ 4038600 w 4464050"/>
              <a:gd name="connsiteY8" fmla="*/ 1063625 h 1136650"/>
              <a:gd name="connsiteX9" fmla="*/ 4019550 w 4464050"/>
              <a:gd name="connsiteY9" fmla="*/ 1000125 h 1136650"/>
              <a:gd name="connsiteX10" fmla="*/ 3863975 w 4464050"/>
              <a:gd name="connsiteY10" fmla="*/ 981075 h 1136650"/>
              <a:gd name="connsiteX11" fmla="*/ 3784600 w 4464050"/>
              <a:gd name="connsiteY11" fmla="*/ 928687 h 1136650"/>
              <a:gd name="connsiteX12" fmla="*/ 3729037 w 4464050"/>
              <a:gd name="connsiteY12" fmla="*/ 925512 h 1136650"/>
              <a:gd name="connsiteX13" fmla="*/ 3673475 w 4464050"/>
              <a:gd name="connsiteY13" fmla="*/ 885825 h 1136650"/>
              <a:gd name="connsiteX14" fmla="*/ 3568700 w 4464050"/>
              <a:gd name="connsiteY14" fmla="*/ 885825 h 1136650"/>
              <a:gd name="connsiteX15" fmla="*/ 3511550 w 4464050"/>
              <a:gd name="connsiteY15" fmla="*/ 844550 h 1136650"/>
              <a:gd name="connsiteX16" fmla="*/ 3463925 w 4464050"/>
              <a:gd name="connsiteY16" fmla="*/ 844550 h 1136650"/>
              <a:gd name="connsiteX17" fmla="*/ 3424238 w 4464050"/>
              <a:gd name="connsiteY17" fmla="*/ 808038 h 1136650"/>
              <a:gd name="connsiteX18" fmla="*/ 3368675 w 4464050"/>
              <a:gd name="connsiteY18" fmla="*/ 803275 h 1136650"/>
              <a:gd name="connsiteX19" fmla="*/ 3311525 w 4464050"/>
              <a:gd name="connsiteY19" fmla="*/ 765175 h 1136650"/>
              <a:gd name="connsiteX20" fmla="*/ 3273425 w 4464050"/>
              <a:gd name="connsiteY20" fmla="*/ 762000 h 1136650"/>
              <a:gd name="connsiteX21" fmla="*/ 3225800 w 4464050"/>
              <a:gd name="connsiteY21" fmla="*/ 739775 h 1136650"/>
              <a:gd name="connsiteX22" fmla="*/ 3171825 w 4464050"/>
              <a:gd name="connsiteY22" fmla="*/ 736600 h 1136650"/>
              <a:gd name="connsiteX23" fmla="*/ 3070225 w 4464050"/>
              <a:gd name="connsiteY23" fmla="*/ 698500 h 1136650"/>
              <a:gd name="connsiteX24" fmla="*/ 2981325 w 4464050"/>
              <a:gd name="connsiteY24" fmla="*/ 701675 h 1136650"/>
              <a:gd name="connsiteX25" fmla="*/ 2946400 w 4464050"/>
              <a:gd name="connsiteY25" fmla="*/ 679450 h 1136650"/>
              <a:gd name="connsiteX26" fmla="*/ 2911475 w 4464050"/>
              <a:gd name="connsiteY26" fmla="*/ 666750 h 1136650"/>
              <a:gd name="connsiteX27" fmla="*/ 2832100 w 4464050"/>
              <a:gd name="connsiteY27" fmla="*/ 641350 h 1136650"/>
              <a:gd name="connsiteX28" fmla="*/ 2778125 w 4464050"/>
              <a:gd name="connsiteY28" fmla="*/ 628650 h 1136650"/>
              <a:gd name="connsiteX29" fmla="*/ 2762250 w 4464050"/>
              <a:gd name="connsiteY29" fmla="*/ 622300 h 1136650"/>
              <a:gd name="connsiteX30" fmla="*/ 2667000 w 4464050"/>
              <a:gd name="connsiteY30" fmla="*/ 614362 h 1136650"/>
              <a:gd name="connsiteX31" fmla="*/ 2587625 w 4464050"/>
              <a:gd name="connsiteY31" fmla="*/ 577850 h 1136650"/>
              <a:gd name="connsiteX32" fmla="*/ 2524125 w 4464050"/>
              <a:gd name="connsiteY32" fmla="*/ 546100 h 1136650"/>
              <a:gd name="connsiteX33" fmla="*/ 2425700 w 4464050"/>
              <a:gd name="connsiteY33" fmla="*/ 504825 h 1136650"/>
              <a:gd name="connsiteX34" fmla="*/ 2403475 w 4464050"/>
              <a:gd name="connsiteY34" fmla="*/ 504825 h 1136650"/>
              <a:gd name="connsiteX35" fmla="*/ 2295525 w 4464050"/>
              <a:gd name="connsiteY35" fmla="*/ 447675 h 1136650"/>
              <a:gd name="connsiteX36" fmla="*/ 2241550 w 4464050"/>
              <a:gd name="connsiteY36" fmla="*/ 450850 h 1136650"/>
              <a:gd name="connsiteX37" fmla="*/ 2165350 w 4464050"/>
              <a:gd name="connsiteY37" fmla="*/ 400050 h 1136650"/>
              <a:gd name="connsiteX38" fmla="*/ 2092325 w 4464050"/>
              <a:gd name="connsiteY38" fmla="*/ 400050 h 1136650"/>
              <a:gd name="connsiteX39" fmla="*/ 2047875 w 4464050"/>
              <a:gd name="connsiteY39" fmla="*/ 361950 h 1136650"/>
              <a:gd name="connsiteX40" fmla="*/ 2000250 w 4464050"/>
              <a:gd name="connsiteY40" fmla="*/ 365125 h 1136650"/>
              <a:gd name="connsiteX41" fmla="*/ 1978025 w 4464050"/>
              <a:gd name="connsiteY41" fmla="*/ 346075 h 1136650"/>
              <a:gd name="connsiteX42" fmla="*/ 1879600 w 4464050"/>
              <a:gd name="connsiteY42" fmla="*/ 349250 h 1136650"/>
              <a:gd name="connsiteX43" fmla="*/ 1851025 w 4464050"/>
              <a:gd name="connsiteY43" fmla="*/ 327025 h 1136650"/>
              <a:gd name="connsiteX44" fmla="*/ 1676400 w 4464050"/>
              <a:gd name="connsiteY44" fmla="*/ 333375 h 1136650"/>
              <a:gd name="connsiteX45" fmla="*/ 1666875 w 4464050"/>
              <a:gd name="connsiteY45" fmla="*/ 320675 h 1136650"/>
              <a:gd name="connsiteX46" fmla="*/ 1536700 w 4464050"/>
              <a:gd name="connsiteY46" fmla="*/ 314325 h 1136650"/>
              <a:gd name="connsiteX47" fmla="*/ 1450975 w 4464050"/>
              <a:gd name="connsiteY47" fmla="*/ 263525 h 1136650"/>
              <a:gd name="connsiteX48" fmla="*/ 1352550 w 4464050"/>
              <a:gd name="connsiteY48" fmla="*/ 260350 h 1136650"/>
              <a:gd name="connsiteX49" fmla="*/ 1282700 w 4464050"/>
              <a:gd name="connsiteY49" fmla="*/ 215900 h 1136650"/>
              <a:gd name="connsiteX50" fmla="*/ 1219200 w 4464050"/>
              <a:gd name="connsiteY50" fmla="*/ 228600 h 1136650"/>
              <a:gd name="connsiteX51" fmla="*/ 1187450 w 4464050"/>
              <a:gd name="connsiteY51" fmla="*/ 193675 h 1136650"/>
              <a:gd name="connsiteX52" fmla="*/ 1120775 w 4464050"/>
              <a:gd name="connsiteY52" fmla="*/ 200025 h 1136650"/>
              <a:gd name="connsiteX53" fmla="*/ 1111250 w 4464050"/>
              <a:gd name="connsiteY53" fmla="*/ 174625 h 1136650"/>
              <a:gd name="connsiteX54" fmla="*/ 1060450 w 4464050"/>
              <a:gd name="connsiteY54" fmla="*/ 174625 h 1136650"/>
              <a:gd name="connsiteX55" fmla="*/ 981075 w 4464050"/>
              <a:gd name="connsiteY55" fmla="*/ 165100 h 1136650"/>
              <a:gd name="connsiteX56" fmla="*/ 965200 w 4464050"/>
              <a:gd name="connsiteY56" fmla="*/ 130175 h 1136650"/>
              <a:gd name="connsiteX57" fmla="*/ 923925 w 4464050"/>
              <a:gd name="connsiteY57" fmla="*/ 120650 h 1136650"/>
              <a:gd name="connsiteX58" fmla="*/ 863600 w 4464050"/>
              <a:gd name="connsiteY58" fmla="*/ 136525 h 1136650"/>
              <a:gd name="connsiteX59" fmla="*/ 825500 w 4464050"/>
              <a:gd name="connsiteY59" fmla="*/ 136525 h 1136650"/>
              <a:gd name="connsiteX60" fmla="*/ 717550 w 4464050"/>
              <a:gd name="connsiteY60" fmla="*/ 123825 h 1136650"/>
              <a:gd name="connsiteX61" fmla="*/ 685800 w 4464050"/>
              <a:gd name="connsiteY61" fmla="*/ 104775 h 1136650"/>
              <a:gd name="connsiteX62" fmla="*/ 612775 w 4464050"/>
              <a:gd name="connsiteY62" fmla="*/ 104775 h 1136650"/>
              <a:gd name="connsiteX63" fmla="*/ 536575 w 4464050"/>
              <a:gd name="connsiteY63" fmla="*/ 85725 h 1136650"/>
              <a:gd name="connsiteX64" fmla="*/ 469900 w 4464050"/>
              <a:gd name="connsiteY64" fmla="*/ 73025 h 1136650"/>
              <a:gd name="connsiteX65" fmla="*/ 434975 w 4464050"/>
              <a:gd name="connsiteY65" fmla="*/ 66675 h 1136650"/>
              <a:gd name="connsiteX66" fmla="*/ 425450 w 4464050"/>
              <a:gd name="connsiteY66" fmla="*/ 57150 h 1136650"/>
              <a:gd name="connsiteX67" fmla="*/ 247650 w 4464050"/>
              <a:gd name="connsiteY67" fmla="*/ 47625 h 1136650"/>
              <a:gd name="connsiteX68" fmla="*/ 190500 w 4464050"/>
              <a:gd name="connsiteY68" fmla="*/ 19050 h 1136650"/>
              <a:gd name="connsiteX69" fmla="*/ 57150 w 4464050"/>
              <a:gd name="connsiteY69" fmla="*/ 25400 h 1136650"/>
              <a:gd name="connsiteX70" fmla="*/ 0 w 4464050"/>
              <a:gd name="connsiteY70" fmla="*/ 0 h 1136650"/>
              <a:gd name="connsiteX0" fmla="*/ 4464050 w 4464050"/>
              <a:gd name="connsiteY0" fmla="*/ 1136650 h 1136650"/>
              <a:gd name="connsiteX1" fmla="*/ 4406900 w 4464050"/>
              <a:gd name="connsiteY1" fmla="*/ 1114425 h 1136650"/>
              <a:gd name="connsiteX2" fmla="*/ 4362450 w 4464050"/>
              <a:gd name="connsiteY2" fmla="*/ 1117600 h 1136650"/>
              <a:gd name="connsiteX3" fmla="*/ 4321175 w 4464050"/>
              <a:gd name="connsiteY3" fmla="*/ 1085850 h 1136650"/>
              <a:gd name="connsiteX4" fmla="*/ 4229100 w 4464050"/>
              <a:gd name="connsiteY4" fmla="*/ 1082675 h 1136650"/>
              <a:gd name="connsiteX5" fmla="*/ 4229100 w 4464050"/>
              <a:gd name="connsiteY5" fmla="*/ 1076325 h 1136650"/>
              <a:gd name="connsiteX6" fmla="*/ 4108450 w 4464050"/>
              <a:gd name="connsiteY6" fmla="*/ 1079500 h 1136650"/>
              <a:gd name="connsiteX7" fmla="*/ 4111625 w 4464050"/>
              <a:gd name="connsiteY7" fmla="*/ 1060450 h 1136650"/>
              <a:gd name="connsiteX8" fmla="*/ 4043363 w 4464050"/>
              <a:gd name="connsiteY8" fmla="*/ 1063625 h 1136650"/>
              <a:gd name="connsiteX9" fmla="*/ 4019550 w 4464050"/>
              <a:gd name="connsiteY9" fmla="*/ 1000125 h 1136650"/>
              <a:gd name="connsiteX10" fmla="*/ 3863975 w 4464050"/>
              <a:gd name="connsiteY10" fmla="*/ 981075 h 1136650"/>
              <a:gd name="connsiteX11" fmla="*/ 3784600 w 4464050"/>
              <a:gd name="connsiteY11" fmla="*/ 928687 h 1136650"/>
              <a:gd name="connsiteX12" fmla="*/ 3729037 w 4464050"/>
              <a:gd name="connsiteY12" fmla="*/ 925512 h 1136650"/>
              <a:gd name="connsiteX13" fmla="*/ 3673475 w 4464050"/>
              <a:gd name="connsiteY13" fmla="*/ 885825 h 1136650"/>
              <a:gd name="connsiteX14" fmla="*/ 3568700 w 4464050"/>
              <a:gd name="connsiteY14" fmla="*/ 885825 h 1136650"/>
              <a:gd name="connsiteX15" fmla="*/ 3511550 w 4464050"/>
              <a:gd name="connsiteY15" fmla="*/ 844550 h 1136650"/>
              <a:gd name="connsiteX16" fmla="*/ 3463925 w 4464050"/>
              <a:gd name="connsiteY16" fmla="*/ 844550 h 1136650"/>
              <a:gd name="connsiteX17" fmla="*/ 3424238 w 4464050"/>
              <a:gd name="connsiteY17" fmla="*/ 808038 h 1136650"/>
              <a:gd name="connsiteX18" fmla="*/ 3368675 w 4464050"/>
              <a:gd name="connsiteY18" fmla="*/ 803275 h 1136650"/>
              <a:gd name="connsiteX19" fmla="*/ 3311525 w 4464050"/>
              <a:gd name="connsiteY19" fmla="*/ 765175 h 1136650"/>
              <a:gd name="connsiteX20" fmla="*/ 3273425 w 4464050"/>
              <a:gd name="connsiteY20" fmla="*/ 762000 h 1136650"/>
              <a:gd name="connsiteX21" fmla="*/ 3225800 w 4464050"/>
              <a:gd name="connsiteY21" fmla="*/ 739775 h 1136650"/>
              <a:gd name="connsiteX22" fmla="*/ 3171825 w 4464050"/>
              <a:gd name="connsiteY22" fmla="*/ 736600 h 1136650"/>
              <a:gd name="connsiteX23" fmla="*/ 3070225 w 4464050"/>
              <a:gd name="connsiteY23" fmla="*/ 698500 h 1136650"/>
              <a:gd name="connsiteX24" fmla="*/ 2981325 w 4464050"/>
              <a:gd name="connsiteY24" fmla="*/ 701675 h 1136650"/>
              <a:gd name="connsiteX25" fmla="*/ 2946400 w 4464050"/>
              <a:gd name="connsiteY25" fmla="*/ 679450 h 1136650"/>
              <a:gd name="connsiteX26" fmla="*/ 2911475 w 4464050"/>
              <a:gd name="connsiteY26" fmla="*/ 666750 h 1136650"/>
              <a:gd name="connsiteX27" fmla="*/ 2832100 w 4464050"/>
              <a:gd name="connsiteY27" fmla="*/ 641350 h 1136650"/>
              <a:gd name="connsiteX28" fmla="*/ 2778125 w 4464050"/>
              <a:gd name="connsiteY28" fmla="*/ 628650 h 1136650"/>
              <a:gd name="connsiteX29" fmla="*/ 2762250 w 4464050"/>
              <a:gd name="connsiteY29" fmla="*/ 622300 h 1136650"/>
              <a:gd name="connsiteX30" fmla="*/ 2667000 w 4464050"/>
              <a:gd name="connsiteY30" fmla="*/ 614362 h 1136650"/>
              <a:gd name="connsiteX31" fmla="*/ 2587625 w 4464050"/>
              <a:gd name="connsiteY31" fmla="*/ 577850 h 1136650"/>
              <a:gd name="connsiteX32" fmla="*/ 2524125 w 4464050"/>
              <a:gd name="connsiteY32" fmla="*/ 546100 h 1136650"/>
              <a:gd name="connsiteX33" fmla="*/ 2425700 w 4464050"/>
              <a:gd name="connsiteY33" fmla="*/ 504825 h 1136650"/>
              <a:gd name="connsiteX34" fmla="*/ 2403475 w 4464050"/>
              <a:gd name="connsiteY34" fmla="*/ 504825 h 1136650"/>
              <a:gd name="connsiteX35" fmla="*/ 2295525 w 4464050"/>
              <a:gd name="connsiteY35" fmla="*/ 447675 h 1136650"/>
              <a:gd name="connsiteX36" fmla="*/ 2241550 w 4464050"/>
              <a:gd name="connsiteY36" fmla="*/ 450850 h 1136650"/>
              <a:gd name="connsiteX37" fmla="*/ 2165350 w 4464050"/>
              <a:gd name="connsiteY37" fmla="*/ 400050 h 1136650"/>
              <a:gd name="connsiteX38" fmla="*/ 2092325 w 4464050"/>
              <a:gd name="connsiteY38" fmla="*/ 400050 h 1136650"/>
              <a:gd name="connsiteX39" fmla="*/ 2047875 w 4464050"/>
              <a:gd name="connsiteY39" fmla="*/ 361950 h 1136650"/>
              <a:gd name="connsiteX40" fmla="*/ 2000250 w 4464050"/>
              <a:gd name="connsiteY40" fmla="*/ 365125 h 1136650"/>
              <a:gd name="connsiteX41" fmla="*/ 1978025 w 4464050"/>
              <a:gd name="connsiteY41" fmla="*/ 346075 h 1136650"/>
              <a:gd name="connsiteX42" fmla="*/ 1879600 w 4464050"/>
              <a:gd name="connsiteY42" fmla="*/ 349250 h 1136650"/>
              <a:gd name="connsiteX43" fmla="*/ 1851025 w 4464050"/>
              <a:gd name="connsiteY43" fmla="*/ 327025 h 1136650"/>
              <a:gd name="connsiteX44" fmla="*/ 1676400 w 4464050"/>
              <a:gd name="connsiteY44" fmla="*/ 333375 h 1136650"/>
              <a:gd name="connsiteX45" fmla="*/ 1666875 w 4464050"/>
              <a:gd name="connsiteY45" fmla="*/ 320675 h 1136650"/>
              <a:gd name="connsiteX46" fmla="*/ 1536700 w 4464050"/>
              <a:gd name="connsiteY46" fmla="*/ 314325 h 1136650"/>
              <a:gd name="connsiteX47" fmla="*/ 1450975 w 4464050"/>
              <a:gd name="connsiteY47" fmla="*/ 263525 h 1136650"/>
              <a:gd name="connsiteX48" fmla="*/ 1352550 w 4464050"/>
              <a:gd name="connsiteY48" fmla="*/ 260350 h 1136650"/>
              <a:gd name="connsiteX49" fmla="*/ 1282700 w 4464050"/>
              <a:gd name="connsiteY49" fmla="*/ 215900 h 1136650"/>
              <a:gd name="connsiteX50" fmla="*/ 1219200 w 4464050"/>
              <a:gd name="connsiteY50" fmla="*/ 228600 h 1136650"/>
              <a:gd name="connsiteX51" fmla="*/ 1187450 w 4464050"/>
              <a:gd name="connsiteY51" fmla="*/ 193675 h 1136650"/>
              <a:gd name="connsiteX52" fmla="*/ 1120775 w 4464050"/>
              <a:gd name="connsiteY52" fmla="*/ 200025 h 1136650"/>
              <a:gd name="connsiteX53" fmla="*/ 1111250 w 4464050"/>
              <a:gd name="connsiteY53" fmla="*/ 174625 h 1136650"/>
              <a:gd name="connsiteX54" fmla="*/ 1060450 w 4464050"/>
              <a:gd name="connsiteY54" fmla="*/ 174625 h 1136650"/>
              <a:gd name="connsiteX55" fmla="*/ 981075 w 4464050"/>
              <a:gd name="connsiteY55" fmla="*/ 165100 h 1136650"/>
              <a:gd name="connsiteX56" fmla="*/ 965200 w 4464050"/>
              <a:gd name="connsiteY56" fmla="*/ 130175 h 1136650"/>
              <a:gd name="connsiteX57" fmla="*/ 923925 w 4464050"/>
              <a:gd name="connsiteY57" fmla="*/ 120650 h 1136650"/>
              <a:gd name="connsiteX58" fmla="*/ 863600 w 4464050"/>
              <a:gd name="connsiteY58" fmla="*/ 136525 h 1136650"/>
              <a:gd name="connsiteX59" fmla="*/ 825500 w 4464050"/>
              <a:gd name="connsiteY59" fmla="*/ 136525 h 1136650"/>
              <a:gd name="connsiteX60" fmla="*/ 717550 w 4464050"/>
              <a:gd name="connsiteY60" fmla="*/ 123825 h 1136650"/>
              <a:gd name="connsiteX61" fmla="*/ 685800 w 4464050"/>
              <a:gd name="connsiteY61" fmla="*/ 104775 h 1136650"/>
              <a:gd name="connsiteX62" fmla="*/ 612775 w 4464050"/>
              <a:gd name="connsiteY62" fmla="*/ 104775 h 1136650"/>
              <a:gd name="connsiteX63" fmla="*/ 536575 w 4464050"/>
              <a:gd name="connsiteY63" fmla="*/ 85725 h 1136650"/>
              <a:gd name="connsiteX64" fmla="*/ 469900 w 4464050"/>
              <a:gd name="connsiteY64" fmla="*/ 73025 h 1136650"/>
              <a:gd name="connsiteX65" fmla="*/ 434975 w 4464050"/>
              <a:gd name="connsiteY65" fmla="*/ 66675 h 1136650"/>
              <a:gd name="connsiteX66" fmla="*/ 425450 w 4464050"/>
              <a:gd name="connsiteY66" fmla="*/ 57150 h 1136650"/>
              <a:gd name="connsiteX67" fmla="*/ 247650 w 4464050"/>
              <a:gd name="connsiteY67" fmla="*/ 47625 h 1136650"/>
              <a:gd name="connsiteX68" fmla="*/ 190500 w 4464050"/>
              <a:gd name="connsiteY68" fmla="*/ 19050 h 1136650"/>
              <a:gd name="connsiteX69" fmla="*/ 57150 w 4464050"/>
              <a:gd name="connsiteY69" fmla="*/ 25400 h 1136650"/>
              <a:gd name="connsiteX70" fmla="*/ 0 w 4464050"/>
              <a:gd name="connsiteY70" fmla="*/ 0 h 1136650"/>
              <a:gd name="connsiteX0" fmla="*/ 4464050 w 4464050"/>
              <a:gd name="connsiteY0" fmla="*/ 1136650 h 1136650"/>
              <a:gd name="connsiteX1" fmla="*/ 4406900 w 4464050"/>
              <a:gd name="connsiteY1" fmla="*/ 1114425 h 1136650"/>
              <a:gd name="connsiteX2" fmla="*/ 4362450 w 4464050"/>
              <a:gd name="connsiteY2" fmla="*/ 1117600 h 1136650"/>
              <a:gd name="connsiteX3" fmla="*/ 4321175 w 4464050"/>
              <a:gd name="connsiteY3" fmla="*/ 1085850 h 1136650"/>
              <a:gd name="connsiteX4" fmla="*/ 4229100 w 4464050"/>
              <a:gd name="connsiteY4" fmla="*/ 1082675 h 1136650"/>
              <a:gd name="connsiteX5" fmla="*/ 4229100 w 4464050"/>
              <a:gd name="connsiteY5" fmla="*/ 1076325 h 1136650"/>
              <a:gd name="connsiteX6" fmla="*/ 4108450 w 4464050"/>
              <a:gd name="connsiteY6" fmla="*/ 1079500 h 1136650"/>
              <a:gd name="connsiteX7" fmla="*/ 4102100 w 4464050"/>
              <a:gd name="connsiteY7" fmla="*/ 1058863 h 1136650"/>
              <a:gd name="connsiteX8" fmla="*/ 4043363 w 4464050"/>
              <a:gd name="connsiteY8" fmla="*/ 1063625 h 1136650"/>
              <a:gd name="connsiteX9" fmla="*/ 4019550 w 4464050"/>
              <a:gd name="connsiteY9" fmla="*/ 1000125 h 1136650"/>
              <a:gd name="connsiteX10" fmla="*/ 3863975 w 4464050"/>
              <a:gd name="connsiteY10" fmla="*/ 981075 h 1136650"/>
              <a:gd name="connsiteX11" fmla="*/ 3784600 w 4464050"/>
              <a:gd name="connsiteY11" fmla="*/ 928687 h 1136650"/>
              <a:gd name="connsiteX12" fmla="*/ 3729037 w 4464050"/>
              <a:gd name="connsiteY12" fmla="*/ 925512 h 1136650"/>
              <a:gd name="connsiteX13" fmla="*/ 3673475 w 4464050"/>
              <a:gd name="connsiteY13" fmla="*/ 885825 h 1136650"/>
              <a:gd name="connsiteX14" fmla="*/ 3568700 w 4464050"/>
              <a:gd name="connsiteY14" fmla="*/ 885825 h 1136650"/>
              <a:gd name="connsiteX15" fmla="*/ 3511550 w 4464050"/>
              <a:gd name="connsiteY15" fmla="*/ 844550 h 1136650"/>
              <a:gd name="connsiteX16" fmla="*/ 3463925 w 4464050"/>
              <a:gd name="connsiteY16" fmla="*/ 844550 h 1136650"/>
              <a:gd name="connsiteX17" fmla="*/ 3424238 w 4464050"/>
              <a:gd name="connsiteY17" fmla="*/ 808038 h 1136650"/>
              <a:gd name="connsiteX18" fmla="*/ 3368675 w 4464050"/>
              <a:gd name="connsiteY18" fmla="*/ 803275 h 1136650"/>
              <a:gd name="connsiteX19" fmla="*/ 3311525 w 4464050"/>
              <a:gd name="connsiteY19" fmla="*/ 765175 h 1136650"/>
              <a:gd name="connsiteX20" fmla="*/ 3273425 w 4464050"/>
              <a:gd name="connsiteY20" fmla="*/ 762000 h 1136650"/>
              <a:gd name="connsiteX21" fmla="*/ 3225800 w 4464050"/>
              <a:gd name="connsiteY21" fmla="*/ 739775 h 1136650"/>
              <a:gd name="connsiteX22" fmla="*/ 3171825 w 4464050"/>
              <a:gd name="connsiteY22" fmla="*/ 736600 h 1136650"/>
              <a:gd name="connsiteX23" fmla="*/ 3070225 w 4464050"/>
              <a:gd name="connsiteY23" fmla="*/ 698500 h 1136650"/>
              <a:gd name="connsiteX24" fmla="*/ 2981325 w 4464050"/>
              <a:gd name="connsiteY24" fmla="*/ 701675 h 1136650"/>
              <a:gd name="connsiteX25" fmla="*/ 2946400 w 4464050"/>
              <a:gd name="connsiteY25" fmla="*/ 679450 h 1136650"/>
              <a:gd name="connsiteX26" fmla="*/ 2911475 w 4464050"/>
              <a:gd name="connsiteY26" fmla="*/ 666750 h 1136650"/>
              <a:gd name="connsiteX27" fmla="*/ 2832100 w 4464050"/>
              <a:gd name="connsiteY27" fmla="*/ 641350 h 1136650"/>
              <a:gd name="connsiteX28" fmla="*/ 2778125 w 4464050"/>
              <a:gd name="connsiteY28" fmla="*/ 628650 h 1136650"/>
              <a:gd name="connsiteX29" fmla="*/ 2762250 w 4464050"/>
              <a:gd name="connsiteY29" fmla="*/ 622300 h 1136650"/>
              <a:gd name="connsiteX30" fmla="*/ 2667000 w 4464050"/>
              <a:gd name="connsiteY30" fmla="*/ 614362 h 1136650"/>
              <a:gd name="connsiteX31" fmla="*/ 2587625 w 4464050"/>
              <a:gd name="connsiteY31" fmla="*/ 577850 h 1136650"/>
              <a:gd name="connsiteX32" fmla="*/ 2524125 w 4464050"/>
              <a:gd name="connsiteY32" fmla="*/ 546100 h 1136650"/>
              <a:gd name="connsiteX33" fmla="*/ 2425700 w 4464050"/>
              <a:gd name="connsiteY33" fmla="*/ 504825 h 1136650"/>
              <a:gd name="connsiteX34" fmla="*/ 2403475 w 4464050"/>
              <a:gd name="connsiteY34" fmla="*/ 504825 h 1136650"/>
              <a:gd name="connsiteX35" fmla="*/ 2295525 w 4464050"/>
              <a:gd name="connsiteY35" fmla="*/ 447675 h 1136650"/>
              <a:gd name="connsiteX36" fmla="*/ 2241550 w 4464050"/>
              <a:gd name="connsiteY36" fmla="*/ 450850 h 1136650"/>
              <a:gd name="connsiteX37" fmla="*/ 2165350 w 4464050"/>
              <a:gd name="connsiteY37" fmla="*/ 400050 h 1136650"/>
              <a:gd name="connsiteX38" fmla="*/ 2092325 w 4464050"/>
              <a:gd name="connsiteY38" fmla="*/ 400050 h 1136650"/>
              <a:gd name="connsiteX39" fmla="*/ 2047875 w 4464050"/>
              <a:gd name="connsiteY39" fmla="*/ 361950 h 1136650"/>
              <a:gd name="connsiteX40" fmla="*/ 2000250 w 4464050"/>
              <a:gd name="connsiteY40" fmla="*/ 365125 h 1136650"/>
              <a:gd name="connsiteX41" fmla="*/ 1978025 w 4464050"/>
              <a:gd name="connsiteY41" fmla="*/ 346075 h 1136650"/>
              <a:gd name="connsiteX42" fmla="*/ 1879600 w 4464050"/>
              <a:gd name="connsiteY42" fmla="*/ 349250 h 1136650"/>
              <a:gd name="connsiteX43" fmla="*/ 1851025 w 4464050"/>
              <a:gd name="connsiteY43" fmla="*/ 327025 h 1136650"/>
              <a:gd name="connsiteX44" fmla="*/ 1676400 w 4464050"/>
              <a:gd name="connsiteY44" fmla="*/ 333375 h 1136650"/>
              <a:gd name="connsiteX45" fmla="*/ 1666875 w 4464050"/>
              <a:gd name="connsiteY45" fmla="*/ 320675 h 1136650"/>
              <a:gd name="connsiteX46" fmla="*/ 1536700 w 4464050"/>
              <a:gd name="connsiteY46" fmla="*/ 314325 h 1136650"/>
              <a:gd name="connsiteX47" fmla="*/ 1450975 w 4464050"/>
              <a:gd name="connsiteY47" fmla="*/ 263525 h 1136650"/>
              <a:gd name="connsiteX48" fmla="*/ 1352550 w 4464050"/>
              <a:gd name="connsiteY48" fmla="*/ 260350 h 1136650"/>
              <a:gd name="connsiteX49" fmla="*/ 1282700 w 4464050"/>
              <a:gd name="connsiteY49" fmla="*/ 215900 h 1136650"/>
              <a:gd name="connsiteX50" fmla="*/ 1219200 w 4464050"/>
              <a:gd name="connsiteY50" fmla="*/ 228600 h 1136650"/>
              <a:gd name="connsiteX51" fmla="*/ 1187450 w 4464050"/>
              <a:gd name="connsiteY51" fmla="*/ 193675 h 1136650"/>
              <a:gd name="connsiteX52" fmla="*/ 1120775 w 4464050"/>
              <a:gd name="connsiteY52" fmla="*/ 200025 h 1136650"/>
              <a:gd name="connsiteX53" fmla="*/ 1111250 w 4464050"/>
              <a:gd name="connsiteY53" fmla="*/ 174625 h 1136650"/>
              <a:gd name="connsiteX54" fmla="*/ 1060450 w 4464050"/>
              <a:gd name="connsiteY54" fmla="*/ 174625 h 1136650"/>
              <a:gd name="connsiteX55" fmla="*/ 981075 w 4464050"/>
              <a:gd name="connsiteY55" fmla="*/ 165100 h 1136650"/>
              <a:gd name="connsiteX56" fmla="*/ 965200 w 4464050"/>
              <a:gd name="connsiteY56" fmla="*/ 130175 h 1136650"/>
              <a:gd name="connsiteX57" fmla="*/ 923925 w 4464050"/>
              <a:gd name="connsiteY57" fmla="*/ 120650 h 1136650"/>
              <a:gd name="connsiteX58" fmla="*/ 863600 w 4464050"/>
              <a:gd name="connsiteY58" fmla="*/ 136525 h 1136650"/>
              <a:gd name="connsiteX59" fmla="*/ 825500 w 4464050"/>
              <a:gd name="connsiteY59" fmla="*/ 136525 h 1136650"/>
              <a:gd name="connsiteX60" fmla="*/ 717550 w 4464050"/>
              <a:gd name="connsiteY60" fmla="*/ 123825 h 1136650"/>
              <a:gd name="connsiteX61" fmla="*/ 685800 w 4464050"/>
              <a:gd name="connsiteY61" fmla="*/ 104775 h 1136650"/>
              <a:gd name="connsiteX62" fmla="*/ 612775 w 4464050"/>
              <a:gd name="connsiteY62" fmla="*/ 104775 h 1136650"/>
              <a:gd name="connsiteX63" fmla="*/ 536575 w 4464050"/>
              <a:gd name="connsiteY63" fmla="*/ 85725 h 1136650"/>
              <a:gd name="connsiteX64" fmla="*/ 469900 w 4464050"/>
              <a:gd name="connsiteY64" fmla="*/ 73025 h 1136650"/>
              <a:gd name="connsiteX65" fmla="*/ 434975 w 4464050"/>
              <a:gd name="connsiteY65" fmla="*/ 66675 h 1136650"/>
              <a:gd name="connsiteX66" fmla="*/ 425450 w 4464050"/>
              <a:gd name="connsiteY66" fmla="*/ 57150 h 1136650"/>
              <a:gd name="connsiteX67" fmla="*/ 247650 w 4464050"/>
              <a:gd name="connsiteY67" fmla="*/ 47625 h 1136650"/>
              <a:gd name="connsiteX68" fmla="*/ 190500 w 4464050"/>
              <a:gd name="connsiteY68" fmla="*/ 19050 h 1136650"/>
              <a:gd name="connsiteX69" fmla="*/ 57150 w 4464050"/>
              <a:gd name="connsiteY69" fmla="*/ 25400 h 1136650"/>
              <a:gd name="connsiteX70" fmla="*/ 0 w 4464050"/>
              <a:gd name="connsiteY70" fmla="*/ 0 h 1136650"/>
              <a:gd name="connsiteX0" fmla="*/ 4464050 w 4464050"/>
              <a:gd name="connsiteY0" fmla="*/ 1136650 h 1136650"/>
              <a:gd name="connsiteX1" fmla="*/ 4406900 w 4464050"/>
              <a:gd name="connsiteY1" fmla="*/ 1114425 h 1136650"/>
              <a:gd name="connsiteX2" fmla="*/ 4362450 w 4464050"/>
              <a:gd name="connsiteY2" fmla="*/ 1117600 h 1136650"/>
              <a:gd name="connsiteX3" fmla="*/ 4321175 w 4464050"/>
              <a:gd name="connsiteY3" fmla="*/ 1085850 h 1136650"/>
              <a:gd name="connsiteX4" fmla="*/ 4229100 w 4464050"/>
              <a:gd name="connsiteY4" fmla="*/ 1082675 h 1136650"/>
              <a:gd name="connsiteX5" fmla="*/ 4229100 w 4464050"/>
              <a:gd name="connsiteY5" fmla="*/ 1076325 h 1136650"/>
              <a:gd name="connsiteX6" fmla="*/ 4108450 w 4464050"/>
              <a:gd name="connsiteY6" fmla="*/ 1079500 h 1136650"/>
              <a:gd name="connsiteX7" fmla="*/ 4110038 w 4464050"/>
              <a:gd name="connsiteY7" fmla="*/ 1058863 h 1136650"/>
              <a:gd name="connsiteX8" fmla="*/ 4043363 w 4464050"/>
              <a:gd name="connsiteY8" fmla="*/ 1063625 h 1136650"/>
              <a:gd name="connsiteX9" fmla="*/ 4019550 w 4464050"/>
              <a:gd name="connsiteY9" fmla="*/ 1000125 h 1136650"/>
              <a:gd name="connsiteX10" fmla="*/ 3863975 w 4464050"/>
              <a:gd name="connsiteY10" fmla="*/ 981075 h 1136650"/>
              <a:gd name="connsiteX11" fmla="*/ 3784600 w 4464050"/>
              <a:gd name="connsiteY11" fmla="*/ 928687 h 1136650"/>
              <a:gd name="connsiteX12" fmla="*/ 3729037 w 4464050"/>
              <a:gd name="connsiteY12" fmla="*/ 925512 h 1136650"/>
              <a:gd name="connsiteX13" fmla="*/ 3673475 w 4464050"/>
              <a:gd name="connsiteY13" fmla="*/ 885825 h 1136650"/>
              <a:gd name="connsiteX14" fmla="*/ 3568700 w 4464050"/>
              <a:gd name="connsiteY14" fmla="*/ 885825 h 1136650"/>
              <a:gd name="connsiteX15" fmla="*/ 3511550 w 4464050"/>
              <a:gd name="connsiteY15" fmla="*/ 844550 h 1136650"/>
              <a:gd name="connsiteX16" fmla="*/ 3463925 w 4464050"/>
              <a:gd name="connsiteY16" fmla="*/ 844550 h 1136650"/>
              <a:gd name="connsiteX17" fmla="*/ 3424238 w 4464050"/>
              <a:gd name="connsiteY17" fmla="*/ 808038 h 1136650"/>
              <a:gd name="connsiteX18" fmla="*/ 3368675 w 4464050"/>
              <a:gd name="connsiteY18" fmla="*/ 803275 h 1136650"/>
              <a:gd name="connsiteX19" fmla="*/ 3311525 w 4464050"/>
              <a:gd name="connsiteY19" fmla="*/ 765175 h 1136650"/>
              <a:gd name="connsiteX20" fmla="*/ 3273425 w 4464050"/>
              <a:gd name="connsiteY20" fmla="*/ 762000 h 1136650"/>
              <a:gd name="connsiteX21" fmla="*/ 3225800 w 4464050"/>
              <a:gd name="connsiteY21" fmla="*/ 739775 h 1136650"/>
              <a:gd name="connsiteX22" fmla="*/ 3171825 w 4464050"/>
              <a:gd name="connsiteY22" fmla="*/ 736600 h 1136650"/>
              <a:gd name="connsiteX23" fmla="*/ 3070225 w 4464050"/>
              <a:gd name="connsiteY23" fmla="*/ 698500 h 1136650"/>
              <a:gd name="connsiteX24" fmla="*/ 2981325 w 4464050"/>
              <a:gd name="connsiteY24" fmla="*/ 701675 h 1136650"/>
              <a:gd name="connsiteX25" fmla="*/ 2946400 w 4464050"/>
              <a:gd name="connsiteY25" fmla="*/ 679450 h 1136650"/>
              <a:gd name="connsiteX26" fmla="*/ 2911475 w 4464050"/>
              <a:gd name="connsiteY26" fmla="*/ 666750 h 1136650"/>
              <a:gd name="connsiteX27" fmla="*/ 2832100 w 4464050"/>
              <a:gd name="connsiteY27" fmla="*/ 641350 h 1136650"/>
              <a:gd name="connsiteX28" fmla="*/ 2778125 w 4464050"/>
              <a:gd name="connsiteY28" fmla="*/ 628650 h 1136650"/>
              <a:gd name="connsiteX29" fmla="*/ 2762250 w 4464050"/>
              <a:gd name="connsiteY29" fmla="*/ 622300 h 1136650"/>
              <a:gd name="connsiteX30" fmla="*/ 2667000 w 4464050"/>
              <a:gd name="connsiteY30" fmla="*/ 614362 h 1136650"/>
              <a:gd name="connsiteX31" fmla="*/ 2587625 w 4464050"/>
              <a:gd name="connsiteY31" fmla="*/ 577850 h 1136650"/>
              <a:gd name="connsiteX32" fmla="*/ 2524125 w 4464050"/>
              <a:gd name="connsiteY32" fmla="*/ 546100 h 1136650"/>
              <a:gd name="connsiteX33" fmla="*/ 2425700 w 4464050"/>
              <a:gd name="connsiteY33" fmla="*/ 504825 h 1136650"/>
              <a:gd name="connsiteX34" fmla="*/ 2403475 w 4464050"/>
              <a:gd name="connsiteY34" fmla="*/ 504825 h 1136650"/>
              <a:gd name="connsiteX35" fmla="*/ 2295525 w 4464050"/>
              <a:gd name="connsiteY35" fmla="*/ 447675 h 1136650"/>
              <a:gd name="connsiteX36" fmla="*/ 2241550 w 4464050"/>
              <a:gd name="connsiteY36" fmla="*/ 450850 h 1136650"/>
              <a:gd name="connsiteX37" fmla="*/ 2165350 w 4464050"/>
              <a:gd name="connsiteY37" fmla="*/ 400050 h 1136650"/>
              <a:gd name="connsiteX38" fmla="*/ 2092325 w 4464050"/>
              <a:gd name="connsiteY38" fmla="*/ 400050 h 1136650"/>
              <a:gd name="connsiteX39" fmla="*/ 2047875 w 4464050"/>
              <a:gd name="connsiteY39" fmla="*/ 361950 h 1136650"/>
              <a:gd name="connsiteX40" fmla="*/ 2000250 w 4464050"/>
              <a:gd name="connsiteY40" fmla="*/ 365125 h 1136650"/>
              <a:gd name="connsiteX41" fmla="*/ 1978025 w 4464050"/>
              <a:gd name="connsiteY41" fmla="*/ 346075 h 1136650"/>
              <a:gd name="connsiteX42" fmla="*/ 1879600 w 4464050"/>
              <a:gd name="connsiteY42" fmla="*/ 349250 h 1136650"/>
              <a:gd name="connsiteX43" fmla="*/ 1851025 w 4464050"/>
              <a:gd name="connsiteY43" fmla="*/ 327025 h 1136650"/>
              <a:gd name="connsiteX44" fmla="*/ 1676400 w 4464050"/>
              <a:gd name="connsiteY44" fmla="*/ 333375 h 1136650"/>
              <a:gd name="connsiteX45" fmla="*/ 1666875 w 4464050"/>
              <a:gd name="connsiteY45" fmla="*/ 320675 h 1136650"/>
              <a:gd name="connsiteX46" fmla="*/ 1536700 w 4464050"/>
              <a:gd name="connsiteY46" fmla="*/ 314325 h 1136650"/>
              <a:gd name="connsiteX47" fmla="*/ 1450975 w 4464050"/>
              <a:gd name="connsiteY47" fmla="*/ 263525 h 1136650"/>
              <a:gd name="connsiteX48" fmla="*/ 1352550 w 4464050"/>
              <a:gd name="connsiteY48" fmla="*/ 260350 h 1136650"/>
              <a:gd name="connsiteX49" fmla="*/ 1282700 w 4464050"/>
              <a:gd name="connsiteY49" fmla="*/ 215900 h 1136650"/>
              <a:gd name="connsiteX50" fmla="*/ 1219200 w 4464050"/>
              <a:gd name="connsiteY50" fmla="*/ 228600 h 1136650"/>
              <a:gd name="connsiteX51" fmla="*/ 1187450 w 4464050"/>
              <a:gd name="connsiteY51" fmla="*/ 193675 h 1136650"/>
              <a:gd name="connsiteX52" fmla="*/ 1120775 w 4464050"/>
              <a:gd name="connsiteY52" fmla="*/ 200025 h 1136650"/>
              <a:gd name="connsiteX53" fmla="*/ 1111250 w 4464050"/>
              <a:gd name="connsiteY53" fmla="*/ 174625 h 1136650"/>
              <a:gd name="connsiteX54" fmla="*/ 1060450 w 4464050"/>
              <a:gd name="connsiteY54" fmla="*/ 174625 h 1136650"/>
              <a:gd name="connsiteX55" fmla="*/ 981075 w 4464050"/>
              <a:gd name="connsiteY55" fmla="*/ 165100 h 1136650"/>
              <a:gd name="connsiteX56" fmla="*/ 965200 w 4464050"/>
              <a:gd name="connsiteY56" fmla="*/ 130175 h 1136650"/>
              <a:gd name="connsiteX57" fmla="*/ 923925 w 4464050"/>
              <a:gd name="connsiteY57" fmla="*/ 120650 h 1136650"/>
              <a:gd name="connsiteX58" fmla="*/ 863600 w 4464050"/>
              <a:gd name="connsiteY58" fmla="*/ 136525 h 1136650"/>
              <a:gd name="connsiteX59" fmla="*/ 825500 w 4464050"/>
              <a:gd name="connsiteY59" fmla="*/ 136525 h 1136650"/>
              <a:gd name="connsiteX60" fmla="*/ 717550 w 4464050"/>
              <a:gd name="connsiteY60" fmla="*/ 123825 h 1136650"/>
              <a:gd name="connsiteX61" fmla="*/ 685800 w 4464050"/>
              <a:gd name="connsiteY61" fmla="*/ 104775 h 1136650"/>
              <a:gd name="connsiteX62" fmla="*/ 612775 w 4464050"/>
              <a:gd name="connsiteY62" fmla="*/ 104775 h 1136650"/>
              <a:gd name="connsiteX63" fmla="*/ 536575 w 4464050"/>
              <a:gd name="connsiteY63" fmla="*/ 85725 h 1136650"/>
              <a:gd name="connsiteX64" fmla="*/ 469900 w 4464050"/>
              <a:gd name="connsiteY64" fmla="*/ 73025 h 1136650"/>
              <a:gd name="connsiteX65" fmla="*/ 434975 w 4464050"/>
              <a:gd name="connsiteY65" fmla="*/ 66675 h 1136650"/>
              <a:gd name="connsiteX66" fmla="*/ 425450 w 4464050"/>
              <a:gd name="connsiteY66" fmla="*/ 57150 h 1136650"/>
              <a:gd name="connsiteX67" fmla="*/ 247650 w 4464050"/>
              <a:gd name="connsiteY67" fmla="*/ 47625 h 1136650"/>
              <a:gd name="connsiteX68" fmla="*/ 190500 w 4464050"/>
              <a:gd name="connsiteY68" fmla="*/ 19050 h 1136650"/>
              <a:gd name="connsiteX69" fmla="*/ 57150 w 4464050"/>
              <a:gd name="connsiteY69" fmla="*/ 25400 h 1136650"/>
              <a:gd name="connsiteX70" fmla="*/ 0 w 4464050"/>
              <a:gd name="connsiteY70" fmla="*/ 0 h 1136650"/>
              <a:gd name="connsiteX0" fmla="*/ 4464050 w 4464050"/>
              <a:gd name="connsiteY0" fmla="*/ 1136650 h 1136650"/>
              <a:gd name="connsiteX1" fmla="*/ 4406900 w 4464050"/>
              <a:gd name="connsiteY1" fmla="*/ 1114425 h 1136650"/>
              <a:gd name="connsiteX2" fmla="*/ 4362450 w 4464050"/>
              <a:gd name="connsiteY2" fmla="*/ 1117600 h 1136650"/>
              <a:gd name="connsiteX3" fmla="*/ 4321175 w 4464050"/>
              <a:gd name="connsiteY3" fmla="*/ 1085850 h 1136650"/>
              <a:gd name="connsiteX4" fmla="*/ 4229100 w 4464050"/>
              <a:gd name="connsiteY4" fmla="*/ 1082675 h 1136650"/>
              <a:gd name="connsiteX5" fmla="*/ 4229100 w 4464050"/>
              <a:gd name="connsiteY5" fmla="*/ 1076325 h 1136650"/>
              <a:gd name="connsiteX6" fmla="*/ 4108450 w 4464050"/>
              <a:gd name="connsiteY6" fmla="*/ 1079500 h 1136650"/>
              <a:gd name="connsiteX7" fmla="*/ 4106863 w 4464050"/>
              <a:gd name="connsiteY7" fmla="*/ 1058863 h 1136650"/>
              <a:gd name="connsiteX8" fmla="*/ 4043363 w 4464050"/>
              <a:gd name="connsiteY8" fmla="*/ 1063625 h 1136650"/>
              <a:gd name="connsiteX9" fmla="*/ 4019550 w 4464050"/>
              <a:gd name="connsiteY9" fmla="*/ 1000125 h 1136650"/>
              <a:gd name="connsiteX10" fmla="*/ 3863975 w 4464050"/>
              <a:gd name="connsiteY10" fmla="*/ 981075 h 1136650"/>
              <a:gd name="connsiteX11" fmla="*/ 3784600 w 4464050"/>
              <a:gd name="connsiteY11" fmla="*/ 928687 h 1136650"/>
              <a:gd name="connsiteX12" fmla="*/ 3729037 w 4464050"/>
              <a:gd name="connsiteY12" fmla="*/ 925512 h 1136650"/>
              <a:gd name="connsiteX13" fmla="*/ 3673475 w 4464050"/>
              <a:gd name="connsiteY13" fmla="*/ 885825 h 1136650"/>
              <a:gd name="connsiteX14" fmla="*/ 3568700 w 4464050"/>
              <a:gd name="connsiteY14" fmla="*/ 885825 h 1136650"/>
              <a:gd name="connsiteX15" fmla="*/ 3511550 w 4464050"/>
              <a:gd name="connsiteY15" fmla="*/ 844550 h 1136650"/>
              <a:gd name="connsiteX16" fmla="*/ 3463925 w 4464050"/>
              <a:gd name="connsiteY16" fmla="*/ 844550 h 1136650"/>
              <a:gd name="connsiteX17" fmla="*/ 3424238 w 4464050"/>
              <a:gd name="connsiteY17" fmla="*/ 808038 h 1136650"/>
              <a:gd name="connsiteX18" fmla="*/ 3368675 w 4464050"/>
              <a:gd name="connsiteY18" fmla="*/ 803275 h 1136650"/>
              <a:gd name="connsiteX19" fmla="*/ 3311525 w 4464050"/>
              <a:gd name="connsiteY19" fmla="*/ 765175 h 1136650"/>
              <a:gd name="connsiteX20" fmla="*/ 3273425 w 4464050"/>
              <a:gd name="connsiteY20" fmla="*/ 762000 h 1136650"/>
              <a:gd name="connsiteX21" fmla="*/ 3225800 w 4464050"/>
              <a:gd name="connsiteY21" fmla="*/ 739775 h 1136650"/>
              <a:gd name="connsiteX22" fmla="*/ 3171825 w 4464050"/>
              <a:gd name="connsiteY22" fmla="*/ 736600 h 1136650"/>
              <a:gd name="connsiteX23" fmla="*/ 3070225 w 4464050"/>
              <a:gd name="connsiteY23" fmla="*/ 698500 h 1136650"/>
              <a:gd name="connsiteX24" fmla="*/ 2981325 w 4464050"/>
              <a:gd name="connsiteY24" fmla="*/ 701675 h 1136650"/>
              <a:gd name="connsiteX25" fmla="*/ 2946400 w 4464050"/>
              <a:gd name="connsiteY25" fmla="*/ 679450 h 1136650"/>
              <a:gd name="connsiteX26" fmla="*/ 2911475 w 4464050"/>
              <a:gd name="connsiteY26" fmla="*/ 666750 h 1136650"/>
              <a:gd name="connsiteX27" fmla="*/ 2832100 w 4464050"/>
              <a:gd name="connsiteY27" fmla="*/ 641350 h 1136650"/>
              <a:gd name="connsiteX28" fmla="*/ 2778125 w 4464050"/>
              <a:gd name="connsiteY28" fmla="*/ 628650 h 1136650"/>
              <a:gd name="connsiteX29" fmla="*/ 2762250 w 4464050"/>
              <a:gd name="connsiteY29" fmla="*/ 622300 h 1136650"/>
              <a:gd name="connsiteX30" fmla="*/ 2667000 w 4464050"/>
              <a:gd name="connsiteY30" fmla="*/ 614362 h 1136650"/>
              <a:gd name="connsiteX31" fmla="*/ 2587625 w 4464050"/>
              <a:gd name="connsiteY31" fmla="*/ 577850 h 1136650"/>
              <a:gd name="connsiteX32" fmla="*/ 2524125 w 4464050"/>
              <a:gd name="connsiteY32" fmla="*/ 546100 h 1136650"/>
              <a:gd name="connsiteX33" fmla="*/ 2425700 w 4464050"/>
              <a:gd name="connsiteY33" fmla="*/ 504825 h 1136650"/>
              <a:gd name="connsiteX34" fmla="*/ 2403475 w 4464050"/>
              <a:gd name="connsiteY34" fmla="*/ 504825 h 1136650"/>
              <a:gd name="connsiteX35" fmla="*/ 2295525 w 4464050"/>
              <a:gd name="connsiteY35" fmla="*/ 447675 h 1136650"/>
              <a:gd name="connsiteX36" fmla="*/ 2241550 w 4464050"/>
              <a:gd name="connsiteY36" fmla="*/ 450850 h 1136650"/>
              <a:gd name="connsiteX37" fmla="*/ 2165350 w 4464050"/>
              <a:gd name="connsiteY37" fmla="*/ 400050 h 1136650"/>
              <a:gd name="connsiteX38" fmla="*/ 2092325 w 4464050"/>
              <a:gd name="connsiteY38" fmla="*/ 400050 h 1136650"/>
              <a:gd name="connsiteX39" fmla="*/ 2047875 w 4464050"/>
              <a:gd name="connsiteY39" fmla="*/ 361950 h 1136650"/>
              <a:gd name="connsiteX40" fmla="*/ 2000250 w 4464050"/>
              <a:gd name="connsiteY40" fmla="*/ 365125 h 1136650"/>
              <a:gd name="connsiteX41" fmla="*/ 1978025 w 4464050"/>
              <a:gd name="connsiteY41" fmla="*/ 346075 h 1136650"/>
              <a:gd name="connsiteX42" fmla="*/ 1879600 w 4464050"/>
              <a:gd name="connsiteY42" fmla="*/ 349250 h 1136650"/>
              <a:gd name="connsiteX43" fmla="*/ 1851025 w 4464050"/>
              <a:gd name="connsiteY43" fmla="*/ 327025 h 1136650"/>
              <a:gd name="connsiteX44" fmla="*/ 1676400 w 4464050"/>
              <a:gd name="connsiteY44" fmla="*/ 333375 h 1136650"/>
              <a:gd name="connsiteX45" fmla="*/ 1666875 w 4464050"/>
              <a:gd name="connsiteY45" fmla="*/ 320675 h 1136650"/>
              <a:gd name="connsiteX46" fmla="*/ 1536700 w 4464050"/>
              <a:gd name="connsiteY46" fmla="*/ 314325 h 1136650"/>
              <a:gd name="connsiteX47" fmla="*/ 1450975 w 4464050"/>
              <a:gd name="connsiteY47" fmla="*/ 263525 h 1136650"/>
              <a:gd name="connsiteX48" fmla="*/ 1352550 w 4464050"/>
              <a:gd name="connsiteY48" fmla="*/ 260350 h 1136650"/>
              <a:gd name="connsiteX49" fmla="*/ 1282700 w 4464050"/>
              <a:gd name="connsiteY49" fmla="*/ 215900 h 1136650"/>
              <a:gd name="connsiteX50" fmla="*/ 1219200 w 4464050"/>
              <a:gd name="connsiteY50" fmla="*/ 228600 h 1136650"/>
              <a:gd name="connsiteX51" fmla="*/ 1187450 w 4464050"/>
              <a:gd name="connsiteY51" fmla="*/ 193675 h 1136650"/>
              <a:gd name="connsiteX52" fmla="*/ 1120775 w 4464050"/>
              <a:gd name="connsiteY52" fmla="*/ 200025 h 1136650"/>
              <a:gd name="connsiteX53" fmla="*/ 1111250 w 4464050"/>
              <a:gd name="connsiteY53" fmla="*/ 174625 h 1136650"/>
              <a:gd name="connsiteX54" fmla="*/ 1060450 w 4464050"/>
              <a:gd name="connsiteY54" fmla="*/ 174625 h 1136650"/>
              <a:gd name="connsiteX55" fmla="*/ 981075 w 4464050"/>
              <a:gd name="connsiteY55" fmla="*/ 165100 h 1136650"/>
              <a:gd name="connsiteX56" fmla="*/ 965200 w 4464050"/>
              <a:gd name="connsiteY56" fmla="*/ 130175 h 1136650"/>
              <a:gd name="connsiteX57" fmla="*/ 923925 w 4464050"/>
              <a:gd name="connsiteY57" fmla="*/ 120650 h 1136650"/>
              <a:gd name="connsiteX58" fmla="*/ 863600 w 4464050"/>
              <a:gd name="connsiteY58" fmla="*/ 136525 h 1136650"/>
              <a:gd name="connsiteX59" fmla="*/ 825500 w 4464050"/>
              <a:gd name="connsiteY59" fmla="*/ 136525 h 1136650"/>
              <a:gd name="connsiteX60" fmla="*/ 717550 w 4464050"/>
              <a:gd name="connsiteY60" fmla="*/ 123825 h 1136650"/>
              <a:gd name="connsiteX61" fmla="*/ 685800 w 4464050"/>
              <a:gd name="connsiteY61" fmla="*/ 104775 h 1136650"/>
              <a:gd name="connsiteX62" fmla="*/ 612775 w 4464050"/>
              <a:gd name="connsiteY62" fmla="*/ 104775 h 1136650"/>
              <a:gd name="connsiteX63" fmla="*/ 536575 w 4464050"/>
              <a:gd name="connsiteY63" fmla="*/ 85725 h 1136650"/>
              <a:gd name="connsiteX64" fmla="*/ 469900 w 4464050"/>
              <a:gd name="connsiteY64" fmla="*/ 73025 h 1136650"/>
              <a:gd name="connsiteX65" fmla="*/ 434975 w 4464050"/>
              <a:gd name="connsiteY65" fmla="*/ 66675 h 1136650"/>
              <a:gd name="connsiteX66" fmla="*/ 425450 w 4464050"/>
              <a:gd name="connsiteY66" fmla="*/ 57150 h 1136650"/>
              <a:gd name="connsiteX67" fmla="*/ 247650 w 4464050"/>
              <a:gd name="connsiteY67" fmla="*/ 47625 h 1136650"/>
              <a:gd name="connsiteX68" fmla="*/ 190500 w 4464050"/>
              <a:gd name="connsiteY68" fmla="*/ 19050 h 1136650"/>
              <a:gd name="connsiteX69" fmla="*/ 57150 w 4464050"/>
              <a:gd name="connsiteY69" fmla="*/ 25400 h 1136650"/>
              <a:gd name="connsiteX70" fmla="*/ 0 w 4464050"/>
              <a:gd name="connsiteY70" fmla="*/ 0 h 1136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4464050" h="1136650">
                <a:moveTo>
                  <a:pt x="4464050" y="1136650"/>
                </a:moveTo>
                <a:lnTo>
                  <a:pt x="4406900" y="1114425"/>
                </a:lnTo>
                <a:lnTo>
                  <a:pt x="4362450" y="1117600"/>
                </a:lnTo>
                <a:lnTo>
                  <a:pt x="4321175" y="1085850"/>
                </a:lnTo>
                <a:lnTo>
                  <a:pt x="4229100" y="1082675"/>
                </a:lnTo>
                <a:lnTo>
                  <a:pt x="4229100" y="1076325"/>
                </a:lnTo>
                <a:lnTo>
                  <a:pt x="4108450" y="1079500"/>
                </a:lnTo>
                <a:lnTo>
                  <a:pt x="4106863" y="1058863"/>
                </a:lnTo>
                <a:lnTo>
                  <a:pt x="4043363" y="1063625"/>
                </a:lnTo>
                <a:lnTo>
                  <a:pt x="4019550" y="1000125"/>
                </a:lnTo>
                <a:lnTo>
                  <a:pt x="3863975" y="981075"/>
                </a:lnTo>
                <a:lnTo>
                  <a:pt x="3784600" y="928687"/>
                </a:lnTo>
                <a:lnTo>
                  <a:pt x="3729037" y="925512"/>
                </a:lnTo>
                <a:lnTo>
                  <a:pt x="3673475" y="885825"/>
                </a:lnTo>
                <a:lnTo>
                  <a:pt x="3568700" y="885825"/>
                </a:lnTo>
                <a:lnTo>
                  <a:pt x="3511550" y="844550"/>
                </a:lnTo>
                <a:lnTo>
                  <a:pt x="3463925" y="844550"/>
                </a:lnTo>
                <a:lnTo>
                  <a:pt x="3424238" y="808038"/>
                </a:lnTo>
                <a:lnTo>
                  <a:pt x="3368675" y="803275"/>
                </a:lnTo>
                <a:lnTo>
                  <a:pt x="3311525" y="765175"/>
                </a:lnTo>
                <a:lnTo>
                  <a:pt x="3273425" y="762000"/>
                </a:lnTo>
                <a:lnTo>
                  <a:pt x="3225800" y="739775"/>
                </a:lnTo>
                <a:lnTo>
                  <a:pt x="3171825" y="736600"/>
                </a:lnTo>
                <a:lnTo>
                  <a:pt x="3070225" y="698500"/>
                </a:lnTo>
                <a:lnTo>
                  <a:pt x="2981325" y="701675"/>
                </a:lnTo>
                <a:lnTo>
                  <a:pt x="2946400" y="679450"/>
                </a:lnTo>
                <a:lnTo>
                  <a:pt x="2911475" y="666750"/>
                </a:lnTo>
                <a:lnTo>
                  <a:pt x="2832100" y="641350"/>
                </a:lnTo>
                <a:lnTo>
                  <a:pt x="2778125" y="628650"/>
                </a:lnTo>
                <a:lnTo>
                  <a:pt x="2762250" y="622300"/>
                </a:lnTo>
                <a:lnTo>
                  <a:pt x="2667000" y="614362"/>
                </a:lnTo>
                <a:lnTo>
                  <a:pt x="2587625" y="577850"/>
                </a:lnTo>
                <a:lnTo>
                  <a:pt x="2524125" y="546100"/>
                </a:lnTo>
                <a:lnTo>
                  <a:pt x="2425700" y="504825"/>
                </a:lnTo>
                <a:lnTo>
                  <a:pt x="2403475" y="504825"/>
                </a:lnTo>
                <a:lnTo>
                  <a:pt x="2295525" y="447675"/>
                </a:lnTo>
                <a:lnTo>
                  <a:pt x="2241550" y="450850"/>
                </a:lnTo>
                <a:lnTo>
                  <a:pt x="2165350" y="400050"/>
                </a:lnTo>
                <a:lnTo>
                  <a:pt x="2092325" y="400050"/>
                </a:lnTo>
                <a:lnTo>
                  <a:pt x="2047875" y="361950"/>
                </a:lnTo>
                <a:lnTo>
                  <a:pt x="2000250" y="365125"/>
                </a:lnTo>
                <a:lnTo>
                  <a:pt x="1978025" y="346075"/>
                </a:lnTo>
                <a:lnTo>
                  <a:pt x="1879600" y="349250"/>
                </a:lnTo>
                <a:lnTo>
                  <a:pt x="1851025" y="327025"/>
                </a:lnTo>
                <a:lnTo>
                  <a:pt x="1676400" y="333375"/>
                </a:lnTo>
                <a:lnTo>
                  <a:pt x="1666875" y="320675"/>
                </a:lnTo>
                <a:lnTo>
                  <a:pt x="1536700" y="314325"/>
                </a:lnTo>
                <a:lnTo>
                  <a:pt x="1450975" y="263525"/>
                </a:lnTo>
                <a:lnTo>
                  <a:pt x="1352550" y="260350"/>
                </a:lnTo>
                <a:lnTo>
                  <a:pt x="1282700" y="215900"/>
                </a:lnTo>
                <a:lnTo>
                  <a:pt x="1219200" y="228600"/>
                </a:lnTo>
                <a:lnTo>
                  <a:pt x="1187450" y="193675"/>
                </a:lnTo>
                <a:lnTo>
                  <a:pt x="1120775" y="200025"/>
                </a:lnTo>
                <a:lnTo>
                  <a:pt x="1111250" y="174625"/>
                </a:lnTo>
                <a:lnTo>
                  <a:pt x="1060450" y="174625"/>
                </a:lnTo>
                <a:lnTo>
                  <a:pt x="981075" y="165100"/>
                </a:lnTo>
                <a:lnTo>
                  <a:pt x="965200" y="130175"/>
                </a:lnTo>
                <a:lnTo>
                  <a:pt x="923925" y="120650"/>
                </a:lnTo>
                <a:lnTo>
                  <a:pt x="863600" y="136525"/>
                </a:lnTo>
                <a:lnTo>
                  <a:pt x="825500" y="136525"/>
                </a:lnTo>
                <a:lnTo>
                  <a:pt x="717550" y="123825"/>
                </a:lnTo>
                <a:lnTo>
                  <a:pt x="685800" y="104775"/>
                </a:lnTo>
                <a:lnTo>
                  <a:pt x="612775" y="104775"/>
                </a:lnTo>
                <a:lnTo>
                  <a:pt x="536575" y="85725"/>
                </a:lnTo>
                <a:lnTo>
                  <a:pt x="469900" y="73025"/>
                </a:lnTo>
                <a:lnTo>
                  <a:pt x="434975" y="66675"/>
                </a:lnTo>
                <a:lnTo>
                  <a:pt x="425450" y="57150"/>
                </a:lnTo>
                <a:lnTo>
                  <a:pt x="247650" y="47625"/>
                </a:lnTo>
                <a:lnTo>
                  <a:pt x="190500" y="19050"/>
                </a:lnTo>
                <a:lnTo>
                  <a:pt x="57150" y="2540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86" name="Freeform: Shape 31885">
            <a:extLst>
              <a:ext uri="{FF2B5EF4-FFF2-40B4-BE49-F238E27FC236}">
                <a16:creationId xmlns:a16="http://schemas.microsoft.com/office/drawing/2014/main" id="{56FC27E0-D549-C856-F7DD-101B65A28776}"/>
              </a:ext>
            </a:extLst>
          </p:cNvPr>
          <p:cNvSpPr/>
          <p:nvPr/>
        </p:nvSpPr>
        <p:spPr bwMode="auto">
          <a:xfrm>
            <a:off x="1479550" y="2717800"/>
            <a:ext cx="4508500" cy="1727200"/>
          </a:xfrm>
          <a:custGeom>
            <a:avLst/>
            <a:gdLst>
              <a:gd name="connsiteX0" fmla="*/ 0 w 4508500"/>
              <a:gd name="connsiteY0" fmla="*/ 0 h 1727200"/>
              <a:gd name="connsiteX1" fmla="*/ 44450 w 4508500"/>
              <a:gd name="connsiteY1" fmla="*/ 3175 h 1727200"/>
              <a:gd name="connsiteX2" fmla="*/ 69850 w 4508500"/>
              <a:gd name="connsiteY2" fmla="*/ 9525 h 1727200"/>
              <a:gd name="connsiteX3" fmla="*/ 127000 w 4508500"/>
              <a:gd name="connsiteY3" fmla="*/ 9525 h 1727200"/>
              <a:gd name="connsiteX4" fmla="*/ 139700 w 4508500"/>
              <a:gd name="connsiteY4" fmla="*/ 31750 h 1727200"/>
              <a:gd name="connsiteX5" fmla="*/ 171450 w 4508500"/>
              <a:gd name="connsiteY5" fmla="*/ 120650 h 1727200"/>
              <a:gd name="connsiteX6" fmla="*/ 384175 w 4508500"/>
              <a:gd name="connsiteY6" fmla="*/ 371475 h 1727200"/>
              <a:gd name="connsiteX7" fmla="*/ 463550 w 4508500"/>
              <a:gd name="connsiteY7" fmla="*/ 406400 h 1727200"/>
              <a:gd name="connsiteX8" fmla="*/ 501650 w 4508500"/>
              <a:gd name="connsiteY8" fmla="*/ 473075 h 1727200"/>
              <a:gd name="connsiteX9" fmla="*/ 523875 w 4508500"/>
              <a:gd name="connsiteY9" fmla="*/ 527050 h 1727200"/>
              <a:gd name="connsiteX10" fmla="*/ 565150 w 4508500"/>
              <a:gd name="connsiteY10" fmla="*/ 539750 h 1727200"/>
              <a:gd name="connsiteX11" fmla="*/ 654050 w 4508500"/>
              <a:gd name="connsiteY11" fmla="*/ 628650 h 1727200"/>
              <a:gd name="connsiteX12" fmla="*/ 688975 w 4508500"/>
              <a:gd name="connsiteY12" fmla="*/ 641350 h 1727200"/>
              <a:gd name="connsiteX13" fmla="*/ 727075 w 4508500"/>
              <a:gd name="connsiteY13" fmla="*/ 679450 h 1727200"/>
              <a:gd name="connsiteX14" fmla="*/ 736600 w 4508500"/>
              <a:gd name="connsiteY14" fmla="*/ 717550 h 1727200"/>
              <a:gd name="connsiteX15" fmla="*/ 774700 w 4508500"/>
              <a:gd name="connsiteY15" fmla="*/ 730250 h 1727200"/>
              <a:gd name="connsiteX16" fmla="*/ 838200 w 4508500"/>
              <a:gd name="connsiteY16" fmla="*/ 790575 h 1727200"/>
              <a:gd name="connsiteX17" fmla="*/ 1016000 w 4508500"/>
              <a:gd name="connsiteY17" fmla="*/ 936625 h 1727200"/>
              <a:gd name="connsiteX18" fmla="*/ 1082675 w 4508500"/>
              <a:gd name="connsiteY18" fmla="*/ 952500 h 1727200"/>
              <a:gd name="connsiteX19" fmla="*/ 1136650 w 4508500"/>
              <a:gd name="connsiteY19" fmla="*/ 977900 h 1727200"/>
              <a:gd name="connsiteX20" fmla="*/ 1162050 w 4508500"/>
              <a:gd name="connsiteY20" fmla="*/ 1025525 h 1727200"/>
              <a:gd name="connsiteX21" fmla="*/ 1209675 w 4508500"/>
              <a:gd name="connsiteY21" fmla="*/ 1050925 h 1727200"/>
              <a:gd name="connsiteX22" fmla="*/ 1250950 w 4508500"/>
              <a:gd name="connsiteY22" fmla="*/ 1101725 h 1727200"/>
              <a:gd name="connsiteX23" fmla="*/ 1333500 w 4508500"/>
              <a:gd name="connsiteY23" fmla="*/ 1146175 h 1727200"/>
              <a:gd name="connsiteX24" fmla="*/ 1362075 w 4508500"/>
              <a:gd name="connsiteY24" fmla="*/ 1146175 h 1727200"/>
              <a:gd name="connsiteX25" fmla="*/ 1384300 w 4508500"/>
              <a:gd name="connsiteY25" fmla="*/ 1158875 h 1727200"/>
              <a:gd name="connsiteX26" fmla="*/ 1454150 w 4508500"/>
              <a:gd name="connsiteY26" fmla="*/ 1162050 h 1727200"/>
              <a:gd name="connsiteX27" fmla="*/ 1489075 w 4508500"/>
              <a:gd name="connsiteY27" fmla="*/ 1212850 h 1727200"/>
              <a:gd name="connsiteX28" fmla="*/ 1527175 w 4508500"/>
              <a:gd name="connsiteY28" fmla="*/ 1263650 h 1727200"/>
              <a:gd name="connsiteX29" fmla="*/ 1584325 w 4508500"/>
              <a:gd name="connsiteY29" fmla="*/ 1273175 h 1727200"/>
              <a:gd name="connsiteX30" fmla="*/ 1590675 w 4508500"/>
              <a:gd name="connsiteY30" fmla="*/ 1292225 h 1727200"/>
              <a:gd name="connsiteX31" fmla="*/ 1660525 w 4508500"/>
              <a:gd name="connsiteY31" fmla="*/ 1289050 h 1727200"/>
              <a:gd name="connsiteX32" fmla="*/ 1660525 w 4508500"/>
              <a:gd name="connsiteY32" fmla="*/ 1304925 h 1727200"/>
              <a:gd name="connsiteX33" fmla="*/ 1739900 w 4508500"/>
              <a:gd name="connsiteY33" fmla="*/ 1304925 h 1727200"/>
              <a:gd name="connsiteX34" fmla="*/ 1765300 w 4508500"/>
              <a:gd name="connsiteY34" fmla="*/ 1346200 h 1727200"/>
              <a:gd name="connsiteX35" fmla="*/ 1812925 w 4508500"/>
              <a:gd name="connsiteY35" fmla="*/ 1352550 h 1727200"/>
              <a:gd name="connsiteX36" fmla="*/ 1863725 w 4508500"/>
              <a:gd name="connsiteY36" fmla="*/ 1400175 h 1727200"/>
              <a:gd name="connsiteX37" fmla="*/ 1908175 w 4508500"/>
              <a:gd name="connsiteY37" fmla="*/ 1390650 h 1727200"/>
              <a:gd name="connsiteX38" fmla="*/ 1965325 w 4508500"/>
              <a:gd name="connsiteY38" fmla="*/ 1435100 h 1727200"/>
              <a:gd name="connsiteX39" fmla="*/ 2079625 w 4508500"/>
              <a:gd name="connsiteY39" fmla="*/ 1438275 h 1727200"/>
              <a:gd name="connsiteX40" fmla="*/ 2089150 w 4508500"/>
              <a:gd name="connsiteY40" fmla="*/ 1457325 h 1727200"/>
              <a:gd name="connsiteX41" fmla="*/ 2159000 w 4508500"/>
              <a:gd name="connsiteY41" fmla="*/ 1454150 h 1727200"/>
              <a:gd name="connsiteX42" fmla="*/ 2178050 w 4508500"/>
              <a:gd name="connsiteY42" fmla="*/ 1489075 h 1727200"/>
              <a:gd name="connsiteX43" fmla="*/ 2254250 w 4508500"/>
              <a:gd name="connsiteY43" fmla="*/ 1495425 h 1727200"/>
              <a:gd name="connsiteX44" fmla="*/ 2254250 w 4508500"/>
              <a:gd name="connsiteY44" fmla="*/ 1504950 h 1727200"/>
              <a:gd name="connsiteX45" fmla="*/ 2324100 w 4508500"/>
              <a:gd name="connsiteY45" fmla="*/ 1504950 h 1727200"/>
              <a:gd name="connsiteX46" fmla="*/ 2400300 w 4508500"/>
              <a:gd name="connsiteY46" fmla="*/ 1546225 h 1727200"/>
              <a:gd name="connsiteX47" fmla="*/ 2574925 w 4508500"/>
              <a:gd name="connsiteY47" fmla="*/ 1539875 h 1727200"/>
              <a:gd name="connsiteX48" fmla="*/ 2625725 w 4508500"/>
              <a:gd name="connsiteY48" fmla="*/ 1558925 h 1727200"/>
              <a:gd name="connsiteX49" fmla="*/ 2714625 w 4508500"/>
              <a:gd name="connsiteY49" fmla="*/ 1571625 h 1727200"/>
              <a:gd name="connsiteX50" fmla="*/ 2724150 w 4508500"/>
              <a:gd name="connsiteY50" fmla="*/ 1584325 h 1727200"/>
              <a:gd name="connsiteX51" fmla="*/ 2825750 w 4508500"/>
              <a:gd name="connsiteY51" fmla="*/ 1584325 h 1727200"/>
              <a:gd name="connsiteX52" fmla="*/ 2825750 w 4508500"/>
              <a:gd name="connsiteY52" fmla="*/ 1597025 h 1727200"/>
              <a:gd name="connsiteX53" fmla="*/ 2936875 w 4508500"/>
              <a:gd name="connsiteY53" fmla="*/ 1590675 h 1727200"/>
              <a:gd name="connsiteX54" fmla="*/ 2940050 w 4508500"/>
              <a:gd name="connsiteY54" fmla="*/ 1609725 h 1727200"/>
              <a:gd name="connsiteX55" fmla="*/ 3416300 w 4508500"/>
              <a:gd name="connsiteY55" fmla="*/ 1622425 h 1727200"/>
              <a:gd name="connsiteX56" fmla="*/ 3422650 w 4508500"/>
              <a:gd name="connsiteY56" fmla="*/ 1644650 h 1727200"/>
              <a:gd name="connsiteX57" fmla="*/ 3635375 w 4508500"/>
              <a:gd name="connsiteY57" fmla="*/ 1651000 h 1727200"/>
              <a:gd name="connsiteX58" fmla="*/ 3641725 w 4508500"/>
              <a:gd name="connsiteY58" fmla="*/ 1663700 h 1727200"/>
              <a:gd name="connsiteX59" fmla="*/ 3797300 w 4508500"/>
              <a:gd name="connsiteY59" fmla="*/ 1663700 h 1727200"/>
              <a:gd name="connsiteX60" fmla="*/ 3797300 w 4508500"/>
              <a:gd name="connsiteY60" fmla="*/ 1676400 h 1727200"/>
              <a:gd name="connsiteX61" fmla="*/ 4048125 w 4508500"/>
              <a:gd name="connsiteY61" fmla="*/ 1673225 h 1727200"/>
              <a:gd name="connsiteX62" fmla="*/ 4048125 w 4508500"/>
              <a:gd name="connsiteY62" fmla="*/ 1708150 h 1727200"/>
              <a:gd name="connsiteX63" fmla="*/ 4140200 w 4508500"/>
              <a:gd name="connsiteY63" fmla="*/ 1714500 h 1727200"/>
              <a:gd name="connsiteX64" fmla="*/ 4143375 w 4508500"/>
              <a:gd name="connsiteY64" fmla="*/ 1727200 h 1727200"/>
              <a:gd name="connsiteX65" fmla="*/ 4508500 w 4508500"/>
              <a:gd name="connsiteY65" fmla="*/ 1727200 h 1727200"/>
              <a:gd name="connsiteX0" fmla="*/ 0 w 4508500"/>
              <a:gd name="connsiteY0" fmla="*/ 0 h 1727200"/>
              <a:gd name="connsiteX1" fmla="*/ 44450 w 4508500"/>
              <a:gd name="connsiteY1" fmla="*/ 3175 h 1727200"/>
              <a:gd name="connsiteX2" fmla="*/ 69850 w 4508500"/>
              <a:gd name="connsiteY2" fmla="*/ 9525 h 1727200"/>
              <a:gd name="connsiteX3" fmla="*/ 127000 w 4508500"/>
              <a:gd name="connsiteY3" fmla="*/ 9525 h 1727200"/>
              <a:gd name="connsiteX4" fmla="*/ 139700 w 4508500"/>
              <a:gd name="connsiteY4" fmla="*/ 31750 h 1727200"/>
              <a:gd name="connsiteX5" fmla="*/ 171450 w 4508500"/>
              <a:gd name="connsiteY5" fmla="*/ 120650 h 1727200"/>
              <a:gd name="connsiteX6" fmla="*/ 384175 w 4508500"/>
              <a:gd name="connsiteY6" fmla="*/ 371475 h 1727200"/>
              <a:gd name="connsiteX7" fmla="*/ 463550 w 4508500"/>
              <a:gd name="connsiteY7" fmla="*/ 406400 h 1727200"/>
              <a:gd name="connsiteX8" fmla="*/ 501650 w 4508500"/>
              <a:gd name="connsiteY8" fmla="*/ 473075 h 1727200"/>
              <a:gd name="connsiteX9" fmla="*/ 523875 w 4508500"/>
              <a:gd name="connsiteY9" fmla="*/ 527050 h 1727200"/>
              <a:gd name="connsiteX10" fmla="*/ 565150 w 4508500"/>
              <a:gd name="connsiteY10" fmla="*/ 539750 h 1727200"/>
              <a:gd name="connsiteX11" fmla="*/ 654050 w 4508500"/>
              <a:gd name="connsiteY11" fmla="*/ 628650 h 1727200"/>
              <a:gd name="connsiteX12" fmla="*/ 688975 w 4508500"/>
              <a:gd name="connsiteY12" fmla="*/ 641350 h 1727200"/>
              <a:gd name="connsiteX13" fmla="*/ 727075 w 4508500"/>
              <a:gd name="connsiteY13" fmla="*/ 679450 h 1727200"/>
              <a:gd name="connsiteX14" fmla="*/ 736600 w 4508500"/>
              <a:gd name="connsiteY14" fmla="*/ 717550 h 1727200"/>
              <a:gd name="connsiteX15" fmla="*/ 774700 w 4508500"/>
              <a:gd name="connsiteY15" fmla="*/ 730250 h 1727200"/>
              <a:gd name="connsiteX16" fmla="*/ 838200 w 4508500"/>
              <a:gd name="connsiteY16" fmla="*/ 790575 h 1727200"/>
              <a:gd name="connsiteX17" fmla="*/ 1016000 w 4508500"/>
              <a:gd name="connsiteY17" fmla="*/ 936625 h 1727200"/>
              <a:gd name="connsiteX18" fmla="*/ 1082675 w 4508500"/>
              <a:gd name="connsiteY18" fmla="*/ 952500 h 1727200"/>
              <a:gd name="connsiteX19" fmla="*/ 1136650 w 4508500"/>
              <a:gd name="connsiteY19" fmla="*/ 977900 h 1727200"/>
              <a:gd name="connsiteX20" fmla="*/ 1162050 w 4508500"/>
              <a:gd name="connsiteY20" fmla="*/ 1025525 h 1727200"/>
              <a:gd name="connsiteX21" fmla="*/ 1209675 w 4508500"/>
              <a:gd name="connsiteY21" fmla="*/ 1050925 h 1727200"/>
              <a:gd name="connsiteX22" fmla="*/ 1250950 w 4508500"/>
              <a:gd name="connsiteY22" fmla="*/ 1101725 h 1727200"/>
              <a:gd name="connsiteX23" fmla="*/ 1333500 w 4508500"/>
              <a:gd name="connsiteY23" fmla="*/ 1146175 h 1727200"/>
              <a:gd name="connsiteX24" fmla="*/ 1362075 w 4508500"/>
              <a:gd name="connsiteY24" fmla="*/ 1146175 h 1727200"/>
              <a:gd name="connsiteX25" fmla="*/ 1384300 w 4508500"/>
              <a:gd name="connsiteY25" fmla="*/ 1158875 h 1727200"/>
              <a:gd name="connsiteX26" fmla="*/ 1454150 w 4508500"/>
              <a:gd name="connsiteY26" fmla="*/ 1162050 h 1727200"/>
              <a:gd name="connsiteX27" fmla="*/ 1489075 w 4508500"/>
              <a:gd name="connsiteY27" fmla="*/ 1212850 h 1727200"/>
              <a:gd name="connsiteX28" fmla="*/ 1527175 w 4508500"/>
              <a:gd name="connsiteY28" fmla="*/ 1263650 h 1727200"/>
              <a:gd name="connsiteX29" fmla="*/ 1584325 w 4508500"/>
              <a:gd name="connsiteY29" fmla="*/ 1273175 h 1727200"/>
              <a:gd name="connsiteX30" fmla="*/ 1590675 w 4508500"/>
              <a:gd name="connsiteY30" fmla="*/ 1292225 h 1727200"/>
              <a:gd name="connsiteX31" fmla="*/ 1660525 w 4508500"/>
              <a:gd name="connsiteY31" fmla="*/ 1289050 h 1727200"/>
              <a:gd name="connsiteX32" fmla="*/ 1660525 w 4508500"/>
              <a:gd name="connsiteY32" fmla="*/ 1304925 h 1727200"/>
              <a:gd name="connsiteX33" fmla="*/ 1739900 w 4508500"/>
              <a:gd name="connsiteY33" fmla="*/ 1304925 h 1727200"/>
              <a:gd name="connsiteX34" fmla="*/ 1765300 w 4508500"/>
              <a:gd name="connsiteY34" fmla="*/ 1346200 h 1727200"/>
              <a:gd name="connsiteX35" fmla="*/ 1812925 w 4508500"/>
              <a:gd name="connsiteY35" fmla="*/ 1352550 h 1727200"/>
              <a:gd name="connsiteX36" fmla="*/ 1863725 w 4508500"/>
              <a:gd name="connsiteY36" fmla="*/ 1400175 h 1727200"/>
              <a:gd name="connsiteX37" fmla="*/ 1899708 w 4508500"/>
              <a:gd name="connsiteY37" fmla="*/ 1413934 h 1727200"/>
              <a:gd name="connsiteX38" fmla="*/ 1965325 w 4508500"/>
              <a:gd name="connsiteY38" fmla="*/ 1435100 h 1727200"/>
              <a:gd name="connsiteX39" fmla="*/ 2079625 w 4508500"/>
              <a:gd name="connsiteY39" fmla="*/ 1438275 h 1727200"/>
              <a:gd name="connsiteX40" fmla="*/ 2089150 w 4508500"/>
              <a:gd name="connsiteY40" fmla="*/ 1457325 h 1727200"/>
              <a:gd name="connsiteX41" fmla="*/ 2159000 w 4508500"/>
              <a:gd name="connsiteY41" fmla="*/ 1454150 h 1727200"/>
              <a:gd name="connsiteX42" fmla="*/ 2178050 w 4508500"/>
              <a:gd name="connsiteY42" fmla="*/ 1489075 h 1727200"/>
              <a:gd name="connsiteX43" fmla="*/ 2254250 w 4508500"/>
              <a:gd name="connsiteY43" fmla="*/ 1495425 h 1727200"/>
              <a:gd name="connsiteX44" fmla="*/ 2254250 w 4508500"/>
              <a:gd name="connsiteY44" fmla="*/ 1504950 h 1727200"/>
              <a:gd name="connsiteX45" fmla="*/ 2324100 w 4508500"/>
              <a:gd name="connsiteY45" fmla="*/ 1504950 h 1727200"/>
              <a:gd name="connsiteX46" fmla="*/ 2400300 w 4508500"/>
              <a:gd name="connsiteY46" fmla="*/ 1546225 h 1727200"/>
              <a:gd name="connsiteX47" fmla="*/ 2574925 w 4508500"/>
              <a:gd name="connsiteY47" fmla="*/ 1539875 h 1727200"/>
              <a:gd name="connsiteX48" fmla="*/ 2625725 w 4508500"/>
              <a:gd name="connsiteY48" fmla="*/ 1558925 h 1727200"/>
              <a:gd name="connsiteX49" fmla="*/ 2714625 w 4508500"/>
              <a:gd name="connsiteY49" fmla="*/ 1571625 h 1727200"/>
              <a:gd name="connsiteX50" fmla="*/ 2724150 w 4508500"/>
              <a:gd name="connsiteY50" fmla="*/ 1584325 h 1727200"/>
              <a:gd name="connsiteX51" fmla="*/ 2825750 w 4508500"/>
              <a:gd name="connsiteY51" fmla="*/ 1584325 h 1727200"/>
              <a:gd name="connsiteX52" fmla="*/ 2825750 w 4508500"/>
              <a:gd name="connsiteY52" fmla="*/ 1597025 h 1727200"/>
              <a:gd name="connsiteX53" fmla="*/ 2936875 w 4508500"/>
              <a:gd name="connsiteY53" fmla="*/ 1590675 h 1727200"/>
              <a:gd name="connsiteX54" fmla="*/ 2940050 w 4508500"/>
              <a:gd name="connsiteY54" fmla="*/ 1609725 h 1727200"/>
              <a:gd name="connsiteX55" fmla="*/ 3416300 w 4508500"/>
              <a:gd name="connsiteY55" fmla="*/ 1622425 h 1727200"/>
              <a:gd name="connsiteX56" fmla="*/ 3422650 w 4508500"/>
              <a:gd name="connsiteY56" fmla="*/ 1644650 h 1727200"/>
              <a:gd name="connsiteX57" fmla="*/ 3635375 w 4508500"/>
              <a:gd name="connsiteY57" fmla="*/ 1651000 h 1727200"/>
              <a:gd name="connsiteX58" fmla="*/ 3641725 w 4508500"/>
              <a:gd name="connsiteY58" fmla="*/ 1663700 h 1727200"/>
              <a:gd name="connsiteX59" fmla="*/ 3797300 w 4508500"/>
              <a:gd name="connsiteY59" fmla="*/ 1663700 h 1727200"/>
              <a:gd name="connsiteX60" fmla="*/ 3797300 w 4508500"/>
              <a:gd name="connsiteY60" fmla="*/ 1676400 h 1727200"/>
              <a:gd name="connsiteX61" fmla="*/ 4048125 w 4508500"/>
              <a:gd name="connsiteY61" fmla="*/ 1673225 h 1727200"/>
              <a:gd name="connsiteX62" fmla="*/ 4048125 w 4508500"/>
              <a:gd name="connsiteY62" fmla="*/ 1708150 h 1727200"/>
              <a:gd name="connsiteX63" fmla="*/ 4140200 w 4508500"/>
              <a:gd name="connsiteY63" fmla="*/ 1714500 h 1727200"/>
              <a:gd name="connsiteX64" fmla="*/ 4143375 w 4508500"/>
              <a:gd name="connsiteY64" fmla="*/ 1727200 h 1727200"/>
              <a:gd name="connsiteX65" fmla="*/ 4508500 w 4508500"/>
              <a:gd name="connsiteY65" fmla="*/ 1727200 h 1727200"/>
              <a:gd name="connsiteX0" fmla="*/ 0 w 4508500"/>
              <a:gd name="connsiteY0" fmla="*/ 0 h 1727200"/>
              <a:gd name="connsiteX1" fmla="*/ 44450 w 4508500"/>
              <a:gd name="connsiteY1" fmla="*/ 3175 h 1727200"/>
              <a:gd name="connsiteX2" fmla="*/ 69850 w 4508500"/>
              <a:gd name="connsiteY2" fmla="*/ 9525 h 1727200"/>
              <a:gd name="connsiteX3" fmla="*/ 127000 w 4508500"/>
              <a:gd name="connsiteY3" fmla="*/ 9525 h 1727200"/>
              <a:gd name="connsiteX4" fmla="*/ 139700 w 4508500"/>
              <a:gd name="connsiteY4" fmla="*/ 31750 h 1727200"/>
              <a:gd name="connsiteX5" fmla="*/ 171450 w 4508500"/>
              <a:gd name="connsiteY5" fmla="*/ 120650 h 1727200"/>
              <a:gd name="connsiteX6" fmla="*/ 384175 w 4508500"/>
              <a:gd name="connsiteY6" fmla="*/ 371475 h 1727200"/>
              <a:gd name="connsiteX7" fmla="*/ 463550 w 4508500"/>
              <a:gd name="connsiteY7" fmla="*/ 406400 h 1727200"/>
              <a:gd name="connsiteX8" fmla="*/ 501650 w 4508500"/>
              <a:gd name="connsiteY8" fmla="*/ 473075 h 1727200"/>
              <a:gd name="connsiteX9" fmla="*/ 523875 w 4508500"/>
              <a:gd name="connsiteY9" fmla="*/ 527050 h 1727200"/>
              <a:gd name="connsiteX10" fmla="*/ 565150 w 4508500"/>
              <a:gd name="connsiteY10" fmla="*/ 539750 h 1727200"/>
              <a:gd name="connsiteX11" fmla="*/ 654050 w 4508500"/>
              <a:gd name="connsiteY11" fmla="*/ 628650 h 1727200"/>
              <a:gd name="connsiteX12" fmla="*/ 688975 w 4508500"/>
              <a:gd name="connsiteY12" fmla="*/ 641350 h 1727200"/>
              <a:gd name="connsiteX13" fmla="*/ 727075 w 4508500"/>
              <a:gd name="connsiteY13" fmla="*/ 679450 h 1727200"/>
              <a:gd name="connsiteX14" fmla="*/ 736600 w 4508500"/>
              <a:gd name="connsiteY14" fmla="*/ 717550 h 1727200"/>
              <a:gd name="connsiteX15" fmla="*/ 774700 w 4508500"/>
              <a:gd name="connsiteY15" fmla="*/ 730250 h 1727200"/>
              <a:gd name="connsiteX16" fmla="*/ 838200 w 4508500"/>
              <a:gd name="connsiteY16" fmla="*/ 790575 h 1727200"/>
              <a:gd name="connsiteX17" fmla="*/ 1016000 w 4508500"/>
              <a:gd name="connsiteY17" fmla="*/ 936625 h 1727200"/>
              <a:gd name="connsiteX18" fmla="*/ 1082675 w 4508500"/>
              <a:gd name="connsiteY18" fmla="*/ 952500 h 1727200"/>
              <a:gd name="connsiteX19" fmla="*/ 1136650 w 4508500"/>
              <a:gd name="connsiteY19" fmla="*/ 977900 h 1727200"/>
              <a:gd name="connsiteX20" fmla="*/ 1162050 w 4508500"/>
              <a:gd name="connsiteY20" fmla="*/ 1025525 h 1727200"/>
              <a:gd name="connsiteX21" fmla="*/ 1209675 w 4508500"/>
              <a:gd name="connsiteY21" fmla="*/ 1050925 h 1727200"/>
              <a:gd name="connsiteX22" fmla="*/ 1250950 w 4508500"/>
              <a:gd name="connsiteY22" fmla="*/ 1101725 h 1727200"/>
              <a:gd name="connsiteX23" fmla="*/ 1333500 w 4508500"/>
              <a:gd name="connsiteY23" fmla="*/ 1146175 h 1727200"/>
              <a:gd name="connsiteX24" fmla="*/ 1362075 w 4508500"/>
              <a:gd name="connsiteY24" fmla="*/ 1146175 h 1727200"/>
              <a:gd name="connsiteX25" fmla="*/ 1384300 w 4508500"/>
              <a:gd name="connsiteY25" fmla="*/ 1158875 h 1727200"/>
              <a:gd name="connsiteX26" fmla="*/ 1454150 w 4508500"/>
              <a:gd name="connsiteY26" fmla="*/ 1162050 h 1727200"/>
              <a:gd name="connsiteX27" fmla="*/ 1489075 w 4508500"/>
              <a:gd name="connsiteY27" fmla="*/ 1212850 h 1727200"/>
              <a:gd name="connsiteX28" fmla="*/ 1527175 w 4508500"/>
              <a:gd name="connsiteY28" fmla="*/ 1263650 h 1727200"/>
              <a:gd name="connsiteX29" fmla="*/ 1584325 w 4508500"/>
              <a:gd name="connsiteY29" fmla="*/ 1273175 h 1727200"/>
              <a:gd name="connsiteX30" fmla="*/ 1590675 w 4508500"/>
              <a:gd name="connsiteY30" fmla="*/ 1292225 h 1727200"/>
              <a:gd name="connsiteX31" fmla="*/ 1660525 w 4508500"/>
              <a:gd name="connsiteY31" fmla="*/ 1289050 h 1727200"/>
              <a:gd name="connsiteX32" fmla="*/ 1660525 w 4508500"/>
              <a:gd name="connsiteY32" fmla="*/ 1304925 h 1727200"/>
              <a:gd name="connsiteX33" fmla="*/ 1739900 w 4508500"/>
              <a:gd name="connsiteY33" fmla="*/ 1304925 h 1727200"/>
              <a:gd name="connsiteX34" fmla="*/ 1765300 w 4508500"/>
              <a:gd name="connsiteY34" fmla="*/ 1346200 h 1727200"/>
              <a:gd name="connsiteX35" fmla="*/ 1812925 w 4508500"/>
              <a:gd name="connsiteY35" fmla="*/ 1352550 h 1727200"/>
              <a:gd name="connsiteX36" fmla="*/ 1863725 w 4508500"/>
              <a:gd name="connsiteY36" fmla="*/ 1400175 h 1727200"/>
              <a:gd name="connsiteX37" fmla="*/ 1899708 w 4508500"/>
              <a:gd name="connsiteY37" fmla="*/ 1413934 h 1727200"/>
              <a:gd name="connsiteX38" fmla="*/ 1967441 w 4508500"/>
              <a:gd name="connsiteY38" fmla="*/ 1441450 h 1727200"/>
              <a:gd name="connsiteX39" fmla="*/ 2079625 w 4508500"/>
              <a:gd name="connsiteY39" fmla="*/ 1438275 h 1727200"/>
              <a:gd name="connsiteX40" fmla="*/ 2089150 w 4508500"/>
              <a:gd name="connsiteY40" fmla="*/ 1457325 h 1727200"/>
              <a:gd name="connsiteX41" fmla="*/ 2159000 w 4508500"/>
              <a:gd name="connsiteY41" fmla="*/ 1454150 h 1727200"/>
              <a:gd name="connsiteX42" fmla="*/ 2178050 w 4508500"/>
              <a:gd name="connsiteY42" fmla="*/ 1489075 h 1727200"/>
              <a:gd name="connsiteX43" fmla="*/ 2254250 w 4508500"/>
              <a:gd name="connsiteY43" fmla="*/ 1495425 h 1727200"/>
              <a:gd name="connsiteX44" fmla="*/ 2254250 w 4508500"/>
              <a:gd name="connsiteY44" fmla="*/ 1504950 h 1727200"/>
              <a:gd name="connsiteX45" fmla="*/ 2324100 w 4508500"/>
              <a:gd name="connsiteY45" fmla="*/ 1504950 h 1727200"/>
              <a:gd name="connsiteX46" fmla="*/ 2400300 w 4508500"/>
              <a:gd name="connsiteY46" fmla="*/ 1546225 h 1727200"/>
              <a:gd name="connsiteX47" fmla="*/ 2574925 w 4508500"/>
              <a:gd name="connsiteY47" fmla="*/ 1539875 h 1727200"/>
              <a:gd name="connsiteX48" fmla="*/ 2625725 w 4508500"/>
              <a:gd name="connsiteY48" fmla="*/ 1558925 h 1727200"/>
              <a:gd name="connsiteX49" fmla="*/ 2714625 w 4508500"/>
              <a:gd name="connsiteY49" fmla="*/ 1571625 h 1727200"/>
              <a:gd name="connsiteX50" fmla="*/ 2724150 w 4508500"/>
              <a:gd name="connsiteY50" fmla="*/ 1584325 h 1727200"/>
              <a:gd name="connsiteX51" fmla="*/ 2825750 w 4508500"/>
              <a:gd name="connsiteY51" fmla="*/ 1584325 h 1727200"/>
              <a:gd name="connsiteX52" fmla="*/ 2825750 w 4508500"/>
              <a:gd name="connsiteY52" fmla="*/ 1597025 h 1727200"/>
              <a:gd name="connsiteX53" fmla="*/ 2936875 w 4508500"/>
              <a:gd name="connsiteY53" fmla="*/ 1590675 h 1727200"/>
              <a:gd name="connsiteX54" fmla="*/ 2940050 w 4508500"/>
              <a:gd name="connsiteY54" fmla="*/ 1609725 h 1727200"/>
              <a:gd name="connsiteX55" fmla="*/ 3416300 w 4508500"/>
              <a:gd name="connsiteY55" fmla="*/ 1622425 h 1727200"/>
              <a:gd name="connsiteX56" fmla="*/ 3422650 w 4508500"/>
              <a:gd name="connsiteY56" fmla="*/ 1644650 h 1727200"/>
              <a:gd name="connsiteX57" fmla="*/ 3635375 w 4508500"/>
              <a:gd name="connsiteY57" fmla="*/ 1651000 h 1727200"/>
              <a:gd name="connsiteX58" fmla="*/ 3641725 w 4508500"/>
              <a:gd name="connsiteY58" fmla="*/ 1663700 h 1727200"/>
              <a:gd name="connsiteX59" fmla="*/ 3797300 w 4508500"/>
              <a:gd name="connsiteY59" fmla="*/ 1663700 h 1727200"/>
              <a:gd name="connsiteX60" fmla="*/ 3797300 w 4508500"/>
              <a:gd name="connsiteY60" fmla="*/ 1676400 h 1727200"/>
              <a:gd name="connsiteX61" fmla="*/ 4048125 w 4508500"/>
              <a:gd name="connsiteY61" fmla="*/ 1673225 h 1727200"/>
              <a:gd name="connsiteX62" fmla="*/ 4048125 w 4508500"/>
              <a:gd name="connsiteY62" fmla="*/ 1708150 h 1727200"/>
              <a:gd name="connsiteX63" fmla="*/ 4140200 w 4508500"/>
              <a:gd name="connsiteY63" fmla="*/ 1714500 h 1727200"/>
              <a:gd name="connsiteX64" fmla="*/ 4143375 w 4508500"/>
              <a:gd name="connsiteY64" fmla="*/ 1727200 h 1727200"/>
              <a:gd name="connsiteX65" fmla="*/ 4508500 w 4508500"/>
              <a:gd name="connsiteY65" fmla="*/ 1727200 h 1727200"/>
              <a:gd name="connsiteX0" fmla="*/ 0 w 4508500"/>
              <a:gd name="connsiteY0" fmla="*/ 0 h 1727200"/>
              <a:gd name="connsiteX1" fmla="*/ 44450 w 4508500"/>
              <a:gd name="connsiteY1" fmla="*/ 3175 h 1727200"/>
              <a:gd name="connsiteX2" fmla="*/ 69850 w 4508500"/>
              <a:gd name="connsiteY2" fmla="*/ 9525 h 1727200"/>
              <a:gd name="connsiteX3" fmla="*/ 127000 w 4508500"/>
              <a:gd name="connsiteY3" fmla="*/ 9525 h 1727200"/>
              <a:gd name="connsiteX4" fmla="*/ 139700 w 4508500"/>
              <a:gd name="connsiteY4" fmla="*/ 31750 h 1727200"/>
              <a:gd name="connsiteX5" fmla="*/ 171450 w 4508500"/>
              <a:gd name="connsiteY5" fmla="*/ 120650 h 1727200"/>
              <a:gd name="connsiteX6" fmla="*/ 384175 w 4508500"/>
              <a:gd name="connsiteY6" fmla="*/ 371475 h 1727200"/>
              <a:gd name="connsiteX7" fmla="*/ 463550 w 4508500"/>
              <a:gd name="connsiteY7" fmla="*/ 406400 h 1727200"/>
              <a:gd name="connsiteX8" fmla="*/ 501650 w 4508500"/>
              <a:gd name="connsiteY8" fmla="*/ 473075 h 1727200"/>
              <a:gd name="connsiteX9" fmla="*/ 523875 w 4508500"/>
              <a:gd name="connsiteY9" fmla="*/ 527050 h 1727200"/>
              <a:gd name="connsiteX10" fmla="*/ 565150 w 4508500"/>
              <a:gd name="connsiteY10" fmla="*/ 539750 h 1727200"/>
              <a:gd name="connsiteX11" fmla="*/ 654050 w 4508500"/>
              <a:gd name="connsiteY11" fmla="*/ 628650 h 1727200"/>
              <a:gd name="connsiteX12" fmla="*/ 688975 w 4508500"/>
              <a:gd name="connsiteY12" fmla="*/ 641350 h 1727200"/>
              <a:gd name="connsiteX13" fmla="*/ 727075 w 4508500"/>
              <a:gd name="connsiteY13" fmla="*/ 679450 h 1727200"/>
              <a:gd name="connsiteX14" fmla="*/ 736600 w 4508500"/>
              <a:gd name="connsiteY14" fmla="*/ 717550 h 1727200"/>
              <a:gd name="connsiteX15" fmla="*/ 774700 w 4508500"/>
              <a:gd name="connsiteY15" fmla="*/ 730250 h 1727200"/>
              <a:gd name="connsiteX16" fmla="*/ 838200 w 4508500"/>
              <a:gd name="connsiteY16" fmla="*/ 790575 h 1727200"/>
              <a:gd name="connsiteX17" fmla="*/ 1016000 w 4508500"/>
              <a:gd name="connsiteY17" fmla="*/ 936625 h 1727200"/>
              <a:gd name="connsiteX18" fmla="*/ 1082675 w 4508500"/>
              <a:gd name="connsiteY18" fmla="*/ 952500 h 1727200"/>
              <a:gd name="connsiteX19" fmla="*/ 1136650 w 4508500"/>
              <a:gd name="connsiteY19" fmla="*/ 977900 h 1727200"/>
              <a:gd name="connsiteX20" fmla="*/ 1162050 w 4508500"/>
              <a:gd name="connsiteY20" fmla="*/ 1025525 h 1727200"/>
              <a:gd name="connsiteX21" fmla="*/ 1209675 w 4508500"/>
              <a:gd name="connsiteY21" fmla="*/ 1050925 h 1727200"/>
              <a:gd name="connsiteX22" fmla="*/ 1250950 w 4508500"/>
              <a:gd name="connsiteY22" fmla="*/ 1101725 h 1727200"/>
              <a:gd name="connsiteX23" fmla="*/ 1333500 w 4508500"/>
              <a:gd name="connsiteY23" fmla="*/ 1146175 h 1727200"/>
              <a:gd name="connsiteX24" fmla="*/ 1362075 w 4508500"/>
              <a:gd name="connsiteY24" fmla="*/ 1146175 h 1727200"/>
              <a:gd name="connsiteX25" fmla="*/ 1384300 w 4508500"/>
              <a:gd name="connsiteY25" fmla="*/ 1158875 h 1727200"/>
              <a:gd name="connsiteX26" fmla="*/ 1454150 w 4508500"/>
              <a:gd name="connsiteY26" fmla="*/ 1162050 h 1727200"/>
              <a:gd name="connsiteX27" fmla="*/ 1489075 w 4508500"/>
              <a:gd name="connsiteY27" fmla="*/ 1212850 h 1727200"/>
              <a:gd name="connsiteX28" fmla="*/ 1527175 w 4508500"/>
              <a:gd name="connsiteY28" fmla="*/ 1263650 h 1727200"/>
              <a:gd name="connsiteX29" fmla="*/ 1584325 w 4508500"/>
              <a:gd name="connsiteY29" fmla="*/ 1273175 h 1727200"/>
              <a:gd name="connsiteX30" fmla="*/ 1590675 w 4508500"/>
              <a:gd name="connsiteY30" fmla="*/ 1292225 h 1727200"/>
              <a:gd name="connsiteX31" fmla="*/ 1660525 w 4508500"/>
              <a:gd name="connsiteY31" fmla="*/ 1289050 h 1727200"/>
              <a:gd name="connsiteX32" fmla="*/ 1660525 w 4508500"/>
              <a:gd name="connsiteY32" fmla="*/ 1304925 h 1727200"/>
              <a:gd name="connsiteX33" fmla="*/ 1739900 w 4508500"/>
              <a:gd name="connsiteY33" fmla="*/ 1304925 h 1727200"/>
              <a:gd name="connsiteX34" fmla="*/ 1765300 w 4508500"/>
              <a:gd name="connsiteY34" fmla="*/ 1346200 h 1727200"/>
              <a:gd name="connsiteX35" fmla="*/ 1812925 w 4508500"/>
              <a:gd name="connsiteY35" fmla="*/ 1352550 h 1727200"/>
              <a:gd name="connsiteX36" fmla="*/ 1863725 w 4508500"/>
              <a:gd name="connsiteY36" fmla="*/ 1400175 h 1727200"/>
              <a:gd name="connsiteX37" fmla="*/ 1899708 w 4508500"/>
              <a:gd name="connsiteY37" fmla="*/ 1413934 h 1727200"/>
              <a:gd name="connsiteX38" fmla="*/ 1967441 w 4508500"/>
              <a:gd name="connsiteY38" fmla="*/ 1441450 h 1727200"/>
              <a:gd name="connsiteX39" fmla="*/ 2079625 w 4508500"/>
              <a:gd name="connsiteY39" fmla="*/ 1438275 h 1727200"/>
              <a:gd name="connsiteX40" fmla="*/ 2089150 w 4508500"/>
              <a:gd name="connsiteY40" fmla="*/ 1457325 h 1727200"/>
              <a:gd name="connsiteX41" fmla="*/ 2159000 w 4508500"/>
              <a:gd name="connsiteY41" fmla="*/ 1454150 h 1727200"/>
              <a:gd name="connsiteX42" fmla="*/ 2178050 w 4508500"/>
              <a:gd name="connsiteY42" fmla="*/ 1489075 h 1727200"/>
              <a:gd name="connsiteX43" fmla="*/ 2254250 w 4508500"/>
              <a:gd name="connsiteY43" fmla="*/ 1495425 h 1727200"/>
              <a:gd name="connsiteX44" fmla="*/ 2254250 w 4508500"/>
              <a:gd name="connsiteY44" fmla="*/ 1504950 h 1727200"/>
              <a:gd name="connsiteX45" fmla="*/ 2324100 w 4508500"/>
              <a:gd name="connsiteY45" fmla="*/ 1504950 h 1727200"/>
              <a:gd name="connsiteX46" fmla="*/ 2400300 w 4508500"/>
              <a:gd name="connsiteY46" fmla="*/ 1546225 h 1727200"/>
              <a:gd name="connsiteX47" fmla="*/ 2574925 w 4508500"/>
              <a:gd name="connsiteY47" fmla="*/ 1539875 h 1727200"/>
              <a:gd name="connsiteX48" fmla="*/ 2625725 w 4508500"/>
              <a:gd name="connsiteY48" fmla="*/ 1558925 h 1727200"/>
              <a:gd name="connsiteX49" fmla="*/ 2714625 w 4508500"/>
              <a:gd name="connsiteY49" fmla="*/ 1571625 h 1727200"/>
              <a:gd name="connsiteX50" fmla="*/ 2724150 w 4508500"/>
              <a:gd name="connsiteY50" fmla="*/ 1584325 h 1727200"/>
              <a:gd name="connsiteX51" fmla="*/ 2825750 w 4508500"/>
              <a:gd name="connsiteY51" fmla="*/ 1584325 h 1727200"/>
              <a:gd name="connsiteX52" fmla="*/ 2825750 w 4508500"/>
              <a:gd name="connsiteY52" fmla="*/ 1597025 h 1727200"/>
              <a:gd name="connsiteX53" fmla="*/ 2936875 w 4508500"/>
              <a:gd name="connsiteY53" fmla="*/ 1590675 h 1727200"/>
              <a:gd name="connsiteX54" fmla="*/ 2940050 w 4508500"/>
              <a:gd name="connsiteY54" fmla="*/ 1609725 h 1727200"/>
              <a:gd name="connsiteX55" fmla="*/ 3416300 w 4508500"/>
              <a:gd name="connsiteY55" fmla="*/ 1622425 h 1727200"/>
              <a:gd name="connsiteX56" fmla="*/ 3422650 w 4508500"/>
              <a:gd name="connsiteY56" fmla="*/ 1644650 h 1727200"/>
              <a:gd name="connsiteX57" fmla="*/ 3635375 w 4508500"/>
              <a:gd name="connsiteY57" fmla="*/ 1651000 h 1727200"/>
              <a:gd name="connsiteX58" fmla="*/ 3641725 w 4508500"/>
              <a:gd name="connsiteY58" fmla="*/ 1663700 h 1727200"/>
              <a:gd name="connsiteX59" fmla="*/ 3797300 w 4508500"/>
              <a:gd name="connsiteY59" fmla="*/ 1663700 h 1727200"/>
              <a:gd name="connsiteX60" fmla="*/ 3797300 w 4508500"/>
              <a:gd name="connsiteY60" fmla="*/ 1676400 h 1727200"/>
              <a:gd name="connsiteX61" fmla="*/ 4048125 w 4508500"/>
              <a:gd name="connsiteY61" fmla="*/ 1673225 h 1727200"/>
              <a:gd name="connsiteX62" fmla="*/ 4048125 w 4508500"/>
              <a:gd name="connsiteY62" fmla="*/ 1708150 h 1727200"/>
              <a:gd name="connsiteX63" fmla="*/ 4140200 w 4508500"/>
              <a:gd name="connsiteY63" fmla="*/ 1714500 h 1727200"/>
              <a:gd name="connsiteX64" fmla="*/ 4143375 w 4508500"/>
              <a:gd name="connsiteY64" fmla="*/ 1727200 h 1727200"/>
              <a:gd name="connsiteX65" fmla="*/ 4508500 w 4508500"/>
              <a:gd name="connsiteY65" fmla="*/ 1727200 h 1727200"/>
              <a:gd name="connsiteX0" fmla="*/ 0 w 4508500"/>
              <a:gd name="connsiteY0" fmla="*/ 0 h 1727200"/>
              <a:gd name="connsiteX1" fmla="*/ 44450 w 4508500"/>
              <a:gd name="connsiteY1" fmla="*/ 3175 h 1727200"/>
              <a:gd name="connsiteX2" fmla="*/ 69850 w 4508500"/>
              <a:gd name="connsiteY2" fmla="*/ 9525 h 1727200"/>
              <a:gd name="connsiteX3" fmla="*/ 127000 w 4508500"/>
              <a:gd name="connsiteY3" fmla="*/ 9525 h 1727200"/>
              <a:gd name="connsiteX4" fmla="*/ 139700 w 4508500"/>
              <a:gd name="connsiteY4" fmla="*/ 31750 h 1727200"/>
              <a:gd name="connsiteX5" fmla="*/ 171450 w 4508500"/>
              <a:gd name="connsiteY5" fmla="*/ 120650 h 1727200"/>
              <a:gd name="connsiteX6" fmla="*/ 384175 w 4508500"/>
              <a:gd name="connsiteY6" fmla="*/ 371475 h 1727200"/>
              <a:gd name="connsiteX7" fmla="*/ 463550 w 4508500"/>
              <a:gd name="connsiteY7" fmla="*/ 406400 h 1727200"/>
              <a:gd name="connsiteX8" fmla="*/ 501650 w 4508500"/>
              <a:gd name="connsiteY8" fmla="*/ 473075 h 1727200"/>
              <a:gd name="connsiteX9" fmla="*/ 523875 w 4508500"/>
              <a:gd name="connsiteY9" fmla="*/ 527050 h 1727200"/>
              <a:gd name="connsiteX10" fmla="*/ 565150 w 4508500"/>
              <a:gd name="connsiteY10" fmla="*/ 539750 h 1727200"/>
              <a:gd name="connsiteX11" fmla="*/ 654050 w 4508500"/>
              <a:gd name="connsiteY11" fmla="*/ 628650 h 1727200"/>
              <a:gd name="connsiteX12" fmla="*/ 688975 w 4508500"/>
              <a:gd name="connsiteY12" fmla="*/ 641350 h 1727200"/>
              <a:gd name="connsiteX13" fmla="*/ 727075 w 4508500"/>
              <a:gd name="connsiteY13" fmla="*/ 679450 h 1727200"/>
              <a:gd name="connsiteX14" fmla="*/ 736600 w 4508500"/>
              <a:gd name="connsiteY14" fmla="*/ 717550 h 1727200"/>
              <a:gd name="connsiteX15" fmla="*/ 774700 w 4508500"/>
              <a:gd name="connsiteY15" fmla="*/ 730250 h 1727200"/>
              <a:gd name="connsiteX16" fmla="*/ 838200 w 4508500"/>
              <a:gd name="connsiteY16" fmla="*/ 790575 h 1727200"/>
              <a:gd name="connsiteX17" fmla="*/ 1016000 w 4508500"/>
              <a:gd name="connsiteY17" fmla="*/ 936625 h 1727200"/>
              <a:gd name="connsiteX18" fmla="*/ 1082675 w 4508500"/>
              <a:gd name="connsiteY18" fmla="*/ 952500 h 1727200"/>
              <a:gd name="connsiteX19" fmla="*/ 1136650 w 4508500"/>
              <a:gd name="connsiteY19" fmla="*/ 977900 h 1727200"/>
              <a:gd name="connsiteX20" fmla="*/ 1162050 w 4508500"/>
              <a:gd name="connsiteY20" fmla="*/ 1025525 h 1727200"/>
              <a:gd name="connsiteX21" fmla="*/ 1209675 w 4508500"/>
              <a:gd name="connsiteY21" fmla="*/ 1050925 h 1727200"/>
              <a:gd name="connsiteX22" fmla="*/ 1250950 w 4508500"/>
              <a:gd name="connsiteY22" fmla="*/ 1101725 h 1727200"/>
              <a:gd name="connsiteX23" fmla="*/ 1333500 w 4508500"/>
              <a:gd name="connsiteY23" fmla="*/ 1146175 h 1727200"/>
              <a:gd name="connsiteX24" fmla="*/ 1362075 w 4508500"/>
              <a:gd name="connsiteY24" fmla="*/ 1146175 h 1727200"/>
              <a:gd name="connsiteX25" fmla="*/ 1384300 w 4508500"/>
              <a:gd name="connsiteY25" fmla="*/ 1158875 h 1727200"/>
              <a:gd name="connsiteX26" fmla="*/ 1454150 w 4508500"/>
              <a:gd name="connsiteY26" fmla="*/ 1162050 h 1727200"/>
              <a:gd name="connsiteX27" fmla="*/ 1489075 w 4508500"/>
              <a:gd name="connsiteY27" fmla="*/ 1212850 h 1727200"/>
              <a:gd name="connsiteX28" fmla="*/ 1527175 w 4508500"/>
              <a:gd name="connsiteY28" fmla="*/ 1263650 h 1727200"/>
              <a:gd name="connsiteX29" fmla="*/ 1584325 w 4508500"/>
              <a:gd name="connsiteY29" fmla="*/ 1273175 h 1727200"/>
              <a:gd name="connsiteX30" fmla="*/ 1590675 w 4508500"/>
              <a:gd name="connsiteY30" fmla="*/ 1292225 h 1727200"/>
              <a:gd name="connsiteX31" fmla="*/ 1660525 w 4508500"/>
              <a:gd name="connsiteY31" fmla="*/ 1289050 h 1727200"/>
              <a:gd name="connsiteX32" fmla="*/ 1660525 w 4508500"/>
              <a:gd name="connsiteY32" fmla="*/ 1304925 h 1727200"/>
              <a:gd name="connsiteX33" fmla="*/ 1739900 w 4508500"/>
              <a:gd name="connsiteY33" fmla="*/ 1304925 h 1727200"/>
              <a:gd name="connsiteX34" fmla="*/ 1765300 w 4508500"/>
              <a:gd name="connsiteY34" fmla="*/ 1346200 h 1727200"/>
              <a:gd name="connsiteX35" fmla="*/ 1812925 w 4508500"/>
              <a:gd name="connsiteY35" fmla="*/ 1352550 h 1727200"/>
              <a:gd name="connsiteX36" fmla="*/ 1848908 w 4508500"/>
              <a:gd name="connsiteY36" fmla="*/ 1395942 h 1727200"/>
              <a:gd name="connsiteX37" fmla="*/ 1899708 w 4508500"/>
              <a:gd name="connsiteY37" fmla="*/ 1413934 h 1727200"/>
              <a:gd name="connsiteX38" fmla="*/ 1967441 w 4508500"/>
              <a:gd name="connsiteY38" fmla="*/ 1441450 h 1727200"/>
              <a:gd name="connsiteX39" fmla="*/ 2079625 w 4508500"/>
              <a:gd name="connsiteY39" fmla="*/ 1438275 h 1727200"/>
              <a:gd name="connsiteX40" fmla="*/ 2089150 w 4508500"/>
              <a:gd name="connsiteY40" fmla="*/ 1457325 h 1727200"/>
              <a:gd name="connsiteX41" fmla="*/ 2159000 w 4508500"/>
              <a:gd name="connsiteY41" fmla="*/ 1454150 h 1727200"/>
              <a:gd name="connsiteX42" fmla="*/ 2178050 w 4508500"/>
              <a:gd name="connsiteY42" fmla="*/ 1489075 h 1727200"/>
              <a:gd name="connsiteX43" fmla="*/ 2254250 w 4508500"/>
              <a:gd name="connsiteY43" fmla="*/ 1495425 h 1727200"/>
              <a:gd name="connsiteX44" fmla="*/ 2254250 w 4508500"/>
              <a:gd name="connsiteY44" fmla="*/ 1504950 h 1727200"/>
              <a:gd name="connsiteX45" fmla="*/ 2324100 w 4508500"/>
              <a:gd name="connsiteY45" fmla="*/ 1504950 h 1727200"/>
              <a:gd name="connsiteX46" fmla="*/ 2400300 w 4508500"/>
              <a:gd name="connsiteY46" fmla="*/ 1546225 h 1727200"/>
              <a:gd name="connsiteX47" fmla="*/ 2574925 w 4508500"/>
              <a:gd name="connsiteY47" fmla="*/ 1539875 h 1727200"/>
              <a:gd name="connsiteX48" fmla="*/ 2625725 w 4508500"/>
              <a:gd name="connsiteY48" fmla="*/ 1558925 h 1727200"/>
              <a:gd name="connsiteX49" fmla="*/ 2714625 w 4508500"/>
              <a:gd name="connsiteY49" fmla="*/ 1571625 h 1727200"/>
              <a:gd name="connsiteX50" fmla="*/ 2724150 w 4508500"/>
              <a:gd name="connsiteY50" fmla="*/ 1584325 h 1727200"/>
              <a:gd name="connsiteX51" fmla="*/ 2825750 w 4508500"/>
              <a:gd name="connsiteY51" fmla="*/ 1584325 h 1727200"/>
              <a:gd name="connsiteX52" fmla="*/ 2825750 w 4508500"/>
              <a:gd name="connsiteY52" fmla="*/ 1597025 h 1727200"/>
              <a:gd name="connsiteX53" fmla="*/ 2936875 w 4508500"/>
              <a:gd name="connsiteY53" fmla="*/ 1590675 h 1727200"/>
              <a:gd name="connsiteX54" fmla="*/ 2940050 w 4508500"/>
              <a:gd name="connsiteY54" fmla="*/ 1609725 h 1727200"/>
              <a:gd name="connsiteX55" fmla="*/ 3416300 w 4508500"/>
              <a:gd name="connsiteY55" fmla="*/ 1622425 h 1727200"/>
              <a:gd name="connsiteX56" fmla="*/ 3422650 w 4508500"/>
              <a:gd name="connsiteY56" fmla="*/ 1644650 h 1727200"/>
              <a:gd name="connsiteX57" fmla="*/ 3635375 w 4508500"/>
              <a:gd name="connsiteY57" fmla="*/ 1651000 h 1727200"/>
              <a:gd name="connsiteX58" fmla="*/ 3641725 w 4508500"/>
              <a:gd name="connsiteY58" fmla="*/ 1663700 h 1727200"/>
              <a:gd name="connsiteX59" fmla="*/ 3797300 w 4508500"/>
              <a:gd name="connsiteY59" fmla="*/ 1663700 h 1727200"/>
              <a:gd name="connsiteX60" fmla="*/ 3797300 w 4508500"/>
              <a:gd name="connsiteY60" fmla="*/ 1676400 h 1727200"/>
              <a:gd name="connsiteX61" fmla="*/ 4048125 w 4508500"/>
              <a:gd name="connsiteY61" fmla="*/ 1673225 h 1727200"/>
              <a:gd name="connsiteX62" fmla="*/ 4048125 w 4508500"/>
              <a:gd name="connsiteY62" fmla="*/ 1708150 h 1727200"/>
              <a:gd name="connsiteX63" fmla="*/ 4140200 w 4508500"/>
              <a:gd name="connsiteY63" fmla="*/ 1714500 h 1727200"/>
              <a:gd name="connsiteX64" fmla="*/ 4143375 w 4508500"/>
              <a:gd name="connsiteY64" fmla="*/ 1727200 h 1727200"/>
              <a:gd name="connsiteX65" fmla="*/ 4508500 w 4508500"/>
              <a:gd name="connsiteY65" fmla="*/ 1727200 h 172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508500" h="1727200">
                <a:moveTo>
                  <a:pt x="0" y="0"/>
                </a:moveTo>
                <a:lnTo>
                  <a:pt x="44450" y="3175"/>
                </a:lnTo>
                <a:lnTo>
                  <a:pt x="69850" y="9525"/>
                </a:lnTo>
                <a:lnTo>
                  <a:pt x="127000" y="9525"/>
                </a:lnTo>
                <a:lnTo>
                  <a:pt x="139700" y="31750"/>
                </a:lnTo>
                <a:lnTo>
                  <a:pt x="171450" y="120650"/>
                </a:lnTo>
                <a:lnTo>
                  <a:pt x="384175" y="371475"/>
                </a:lnTo>
                <a:lnTo>
                  <a:pt x="463550" y="406400"/>
                </a:lnTo>
                <a:lnTo>
                  <a:pt x="501650" y="473075"/>
                </a:lnTo>
                <a:lnTo>
                  <a:pt x="523875" y="527050"/>
                </a:lnTo>
                <a:lnTo>
                  <a:pt x="565150" y="539750"/>
                </a:lnTo>
                <a:lnTo>
                  <a:pt x="654050" y="628650"/>
                </a:lnTo>
                <a:lnTo>
                  <a:pt x="688975" y="641350"/>
                </a:lnTo>
                <a:lnTo>
                  <a:pt x="727075" y="679450"/>
                </a:lnTo>
                <a:lnTo>
                  <a:pt x="736600" y="717550"/>
                </a:lnTo>
                <a:lnTo>
                  <a:pt x="774700" y="730250"/>
                </a:lnTo>
                <a:lnTo>
                  <a:pt x="838200" y="790575"/>
                </a:lnTo>
                <a:lnTo>
                  <a:pt x="1016000" y="936625"/>
                </a:lnTo>
                <a:lnTo>
                  <a:pt x="1082675" y="952500"/>
                </a:lnTo>
                <a:lnTo>
                  <a:pt x="1136650" y="977900"/>
                </a:lnTo>
                <a:lnTo>
                  <a:pt x="1162050" y="1025525"/>
                </a:lnTo>
                <a:lnTo>
                  <a:pt x="1209675" y="1050925"/>
                </a:lnTo>
                <a:lnTo>
                  <a:pt x="1250950" y="1101725"/>
                </a:lnTo>
                <a:lnTo>
                  <a:pt x="1333500" y="1146175"/>
                </a:lnTo>
                <a:lnTo>
                  <a:pt x="1362075" y="1146175"/>
                </a:lnTo>
                <a:lnTo>
                  <a:pt x="1384300" y="1158875"/>
                </a:lnTo>
                <a:lnTo>
                  <a:pt x="1454150" y="1162050"/>
                </a:lnTo>
                <a:lnTo>
                  <a:pt x="1489075" y="1212850"/>
                </a:lnTo>
                <a:lnTo>
                  <a:pt x="1527175" y="1263650"/>
                </a:lnTo>
                <a:lnTo>
                  <a:pt x="1584325" y="1273175"/>
                </a:lnTo>
                <a:lnTo>
                  <a:pt x="1590675" y="1292225"/>
                </a:lnTo>
                <a:lnTo>
                  <a:pt x="1660525" y="1289050"/>
                </a:lnTo>
                <a:lnTo>
                  <a:pt x="1660525" y="1304925"/>
                </a:lnTo>
                <a:lnTo>
                  <a:pt x="1739900" y="1304925"/>
                </a:lnTo>
                <a:lnTo>
                  <a:pt x="1765300" y="1346200"/>
                </a:lnTo>
                <a:lnTo>
                  <a:pt x="1812925" y="1352550"/>
                </a:lnTo>
                <a:lnTo>
                  <a:pt x="1848908" y="1395942"/>
                </a:lnTo>
                <a:lnTo>
                  <a:pt x="1899708" y="1413934"/>
                </a:lnTo>
                <a:lnTo>
                  <a:pt x="1967441" y="1441450"/>
                </a:lnTo>
                <a:lnTo>
                  <a:pt x="2079625" y="1438275"/>
                </a:lnTo>
                <a:lnTo>
                  <a:pt x="2089150" y="1457325"/>
                </a:lnTo>
                <a:lnTo>
                  <a:pt x="2159000" y="1454150"/>
                </a:lnTo>
                <a:lnTo>
                  <a:pt x="2178050" y="1489075"/>
                </a:lnTo>
                <a:lnTo>
                  <a:pt x="2254250" y="1495425"/>
                </a:lnTo>
                <a:lnTo>
                  <a:pt x="2254250" y="1504950"/>
                </a:lnTo>
                <a:lnTo>
                  <a:pt x="2324100" y="1504950"/>
                </a:lnTo>
                <a:lnTo>
                  <a:pt x="2400300" y="1546225"/>
                </a:lnTo>
                <a:lnTo>
                  <a:pt x="2574925" y="1539875"/>
                </a:lnTo>
                <a:lnTo>
                  <a:pt x="2625725" y="1558925"/>
                </a:lnTo>
                <a:lnTo>
                  <a:pt x="2714625" y="1571625"/>
                </a:lnTo>
                <a:lnTo>
                  <a:pt x="2724150" y="1584325"/>
                </a:lnTo>
                <a:lnTo>
                  <a:pt x="2825750" y="1584325"/>
                </a:lnTo>
                <a:lnTo>
                  <a:pt x="2825750" y="1597025"/>
                </a:lnTo>
                <a:lnTo>
                  <a:pt x="2936875" y="1590675"/>
                </a:lnTo>
                <a:lnTo>
                  <a:pt x="2940050" y="1609725"/>
                </a:lnTo>
                <a:lnTo>
                  <a:pt x="3416300" y="1622425"/>
                </a:lnTo>
                <a:lnTo>
                  <a:pt x="3422650" y="1644650"/>
                </a:lnTo>
                <a:lnTo>
                  <a:pt x="3635375" y="1651000"/>
                </a:lnTo>
                <a:lnTo>
                  <a:pt x="3641725" y="1663700"/>
                </a:lnTo>
                <a:lnTo>
                  <a:pt x="3797300" y="1663700"/>
                </a:lnTo>
                <a:lnTo>
                  <a:pt x="3797300" y="1676400"/>
                </a:lnTo>
                <a:lnTo>
                  <a:pt x="4048125" y="1673225"/>
                </a:lnTo>
                <a:lnTo>
                  <a:pt x="4048125" y="1708150"/>
                </a:lnTo>
                <a:lnTo>
                  <a:pt x="4140200" y="1714500"/>
                </a:lnTo>
                <a:lnTo>
                  <a:pt x="4143375" y="1727200"/>
                </a:lnTo>
                <a:lnTo>
                  <a:pt x="4508500" y="1727200"/>
                </a:lnTo>
              </a:path>
            </a:pathLst>
          </a:custGeom>
          <a:noFill/>
          <a:ln w="28575">
            <a:solidFill>
              <a:schemeClr val="accent3"/>
            </a:solidFill>
            <a:miter lim="800000"/>
            <a:headEnd/>
            <a:tailEnd/>
            <a:extLst>
              <a:ext uri="{C807C97D-BFC1-408E-A445-0C87EB9F89A2}">
                <ask:lineSketchStyleProps xmlns:ask="http://schemas.microsoft.com/office/drawing/2018/sketchyshapes" sd="2387084173">
                  <a:custGeom>
                    <a:avLst/>
                    <a:gdLst>
                      <a:gd name="connsiteX0" fmla="*/ 0 w 4508500"/>
                      <a:gd name="connsiteY0" fmla="*/ 0 h 1727200"/>
                      <a:gd name="connsiteX1" fmla="*/ 44450 w 4508500"/>
                      <a:gd name="connsiteY1" fmla="*/ 3175 h 1727200"/>
                      <a:gd name="connsiteX2" fmla="*/ 69850 w 4508500"/>
                      <a:gd name="connsiteY2" fmla="*/ 9525 h 1727200"/>
                      <a:gd name="connsiteX3" fmla="*/ 127000 w 4508500"/>
                      <a:gd name="connsiteY3" fmla="*/ 9525 h 1727200"/>
                      <a:gd name="connsiteX4" fmla="*/ 139700 w 4508500"/>
                      <a:gd name="connsiteY4" fmla="*/ 31750 h 1727200"/>
                      <a:gd name="connsiteX5" fmla="*/ 171450 w 4508500"/>
                      <a:gd name="connsiteY5" fmla="*/ 120650 h 1727200"/>
                      <a:gd name="connsiteX6" fmla="*/ 384175 w 4508500"/>
                      <a:gd name="connsiteY6" fmla="*/ 371475 h 1727200"/>
                      <a:gd name="connsiteX7" fmla="*/ 463550 w 4508500"/>
                      <a:gd name="connsiteY7" fmla="*/ 406400 h 1727200"/>
                      <a:gd name="connsiteX8" fmla="*/ 501650 w 4508500"/>
                      <a:gd name="connsiteY8" fmla="*/ 473075 h 1727200"/>
                      <a:gd name="connsiteX9" fmla="*/ 523875 w 4508500"/>
                      <a:gd name="connsiteY9" fmla="*/ 527050 h 1727200"/>
                      <a:gd name="connsiteX10" fmla="*/ 565150 w 4508500"/>
                      <a:gd name="connsiteY10" fmla="*/ 539750 h 1727200"/>
                      <a:gd name="connsiteX11" fmla="*/ 654050 w 4508500"/>
                      <a:gd name="connsiteY11" fmla="*/ 628650 h 1727200"/>
                      <a:gd name="connsiteX12" fmla="*/ 688975 w 4508500"/>
                      <a:gd name="connsiteY12" fmla="*/ 641350 h 1727200"/>
                      <a:gd name="connsiteX13" fmla="*/ 727075 w 4508500"/>
                      <a:gd name="connsiteY13" fmla="*/ 679450 h 1727200"/>
                      <a:gd name="connsiteX14" fmla="*/ 736600 w 4508500"/>
                      <a:gd name="connsiteY14" fmla="*/ 717550 h 1727200"/>
                      <a:gd name="connsiteX15" fmla="*/ 774700 w 4508500"/>
                      <a:gd name="connsiteY15" fmla="*/ 730250 h 1727200"/>
                      <a:gd name="connsiteX16" fmla="*/ 838200 w 4508500"/>
                      <a:gd name="connsiteY16" fmla="*/ 790575 h 1727200"/>
                      <a:gd name="connsiteX17" fmla="*/ 1016000 w 4508500"/>
                      <a:gd name="connsiteY17" fmla="*/ 936625 h 1727200"/>
                      <a:gd name="connsiteX18" fmla="*/ 1082675 w 4508500"/>
                      <a:gd name="connsiteY18" fmla="*/ 952500 h 1727200"/>
                      <a:gd name="connsiteX19" fmla="*/ 1136650 w 4508500"/>
                      <a:gd name="connsiteY19" fmla="*/ 977900 h 1727200"/>
                      <a:gd name="connsiteX20" fmla="*/ 1162050 w 4508500"/>
                      <a:gd name="connsiteY20" fmla="*/ 1025525 h 1727200"/>
                      <a:gd name="connsiteX21" fmla="*/ 1209675 w 4508500"/>
                      <a:gd name="connsiteY21" fmla="*/ 1050925 h 1727200"/>
                      <a:gd name="connsiteX22" fmla="*/ 1250950 w 4508500"/>
                      <a:gd name="connsiteY22" fmla="*/ 1101725 h 1727200"/>
                      <a:gd name="connsiteX23" fmla="*/ 1333500 w 4508500"/>
                      <a:gd name="connsiteY23" fmla="*/ 1146175 h 1727200"/>
                      <a:gd name="connsiteX24" fmla="*/ 1362075 w 4508500"/>
                      <a:gd name="connsiteY24" fmla="*/ 1146175 h 1727200"/>
                      <a:gd name="connsiteX25" fmla="*/ 1384300 w 4508500"/>
                      <a:gd name="connsiteY25" fmla="*/ 1158875 h 1727200"/>
                      <a:gd name="connsiteX26" fmla="*/ 1454150 w 4508500"/>
                      <a:gd name="connsiteY26" fmla="*/ 1162050 h 1727200"/>
                      <a:gd name="connsiteX27" fmla="*/ 1489075 w 4508500"/>
                      <a:gd name="connsiteY27" fmla="*/ 1212850 h 1727200"/>
                      <a:gd name="connsiteX28" fmla="*/ 1527175 w 4508500"/>
                      <a:gd name="connsiteY28" fmla="*/ 1263650 h 1727200"/>
                      <a:gd name="connsiteX29" fmla="*/ 1584325 w 4508500"/>
                      <a:gd name="connsiteY29" fmla="*/ 1273175 h 1727200"/>
                      <a:gd name="connsiteX30" fmla="*/ 1590675 w 4508500"/>
                      <a:gd name="connsiteY30" fmla="*/ 1292225 h 1727200"/>
                      <a:gd name="connsiteX31" fmla="*/ 1660525 w 4508500"/>
                      <a:gd name="connsiteY31" fmla="*/ 1289050 h 1727200"/>
                      <a:gd name="connsiteX32" fmla="*/ 1660525 w 4508500"/>
                      <a:gd name="connsiteY32" fmla="*/ 1304925 h 1727200"/>
                      <a:gd name="connsiteX33" fmla="*/ 1739900 w 4508500"/>
                      <a:gd name="connsiteY33" fmla="*/ 1304925 h 1727200"/>
                      <a:gd name="connsiteX34" fmla="*/ 1765300 w 4508500"/>
                      <a:gd name="connsiteY34" fmla="*/ 1346200 h 1727200"/>
                      <a:gd name="connsiteX35" fmla="*/ 1812925 w 4508500"/>
                      <a:gd name="connsiteY35" fmla="*/ 1352550 h 1727200"/>
                      <a:gd name="connsiteX36" fmla="*/ 1848908 w 4508500"/>
                      <a:gd name="connsiteY36" fmla="*/ 1395942 h 1727200"/>
                      <a:gd name="connsiteX37" fmla="*/ 1899708 w 4508500"/>
                      <a:gd name="connsiteY37" fmla="*/ 1413934 h 1727200"/>
                      <a:gd name="connsiteX38" fmla="*/ 1967441 w 4508500"/>
                      <a:gd name="connsiteY38" fmla="*/ 1441450 h 1727200"/>
                      <a:gd name="connsiteX39" fmla="*/ 2079625 w 4508500"/>
                      <a:gd name="connsiteY39" fmla="*/ 1438275 h 1727200"/>
                      <a:gd name="connsiteX40" fmla="*/ 2089150 w 4508500"/>
                      <a:gd name="connsiteY40" fmla="*/ 1457325 h 1727200"/>
                      <a:gd name="connsiteX41" fmla="*/ 2159000 w 4508500"/>
                      <a:gd name="connsiteY41" fmla="*/ 1454150 h 1727200"/>
                      <a:gd name="connsiteX42" fmla="*/ 2178050 w 4508500"/>
                      <a:gd name="connsiteY42" fmla="*/ 1489075 h 1727200"/>
                      <a:gd name="connsiteX43" fmla="*/ 2254250 w 4508500"/>
                      <a:gd name="connsiteY43" fmla="*/ 1495425 h 1727200"/>
                      <a:gd name="connsiteX44" fmla="*/ 2254250 w 4508500"/>
                      <a:gd name="connsiteY44" fmla="*/ 1504950 h 1727200"/>
                      <a:gd name="connsiteX45" fmla="*/ 2324100 w 4508500"/>
                      <a:gd name="connsiteY45" fmla="*/ 1504950 h 1727200"/>
                      <a:gd name="connsiteX46" fmla="*/ 2400300 w 4508500"/>
                      <a:gd name="connsiteY46" fmla="*/ 1546225 h 1727200"/>
                      <a:gd name="connsiteX47" fmla="*/ 2574925 w 4508500"/>
                      <a:gd name="connsiteY47" fmla="*/ 1539875 h 1727200"/>
                      <a:gd name="connsiteX48" fmla="*/ 2625725 w 4508500"/>
                      <a:gd name="connsiteY48" fmla="*/ 1558925 h 1727200"/>
                      <a:gd name="connsiteX49" fmla="*/ 2714625 w 4508500"/>
                      <a:gd name="connsiteY49" fmla="*/ 1571625 h 1727200"/>
                      <a:gd name="connsiteX50" fmla="*/ 2724150 w 4508500"/>
                      <a:gd name="connsiteY50" fmla="*/ 1584325 h 1727200"/>
                      <a:gd name="connsiteX51" fmla="*/ 2825750 w 4508500"/>
                      <a:gd name="connsiteY51" fmla="*/ 1584325 h 1727200"/>
                      <a:gd name="connsiteX52" fmla="*/ 2825750 w 4508500"/>
                      <a:gd name="connsiteY52" fmla="*/ 1597025 h 1727200"/>
                      <a:gd name="connsiteX53" fmla="*/ 2936875 w 4508500"/>
                      <a:gd name="connsiteY53" fmla="*/ 1590675 h 1727200"/>
                      <a:gd name="connsiteX54" fmla="*/ 2940050 w 4508500"/>
                      <a:gd name="connsiteY54" fmla="*/ 1609725 h 1727200"/>
                      <a:gd name="connsiteX55" fmla="*/ 3416300 w 4508500"/>
                      <a:gd name="connsiteY55" fmla="*/ 1622425 h 1727200"/>
                      <a:gd name="connsiteX56" fmla="*/ 3422650 w 4508500"/>
                      <a:gd name="connsiteY56" fmla="*/ 1644650 h 1727200"/>
                      <a:gd name="connsiteX57" fmla="*/ 3635375 w 4508500"/>
                      <a:gd name="connsiteY57" fmla="*/ 1651000 h 1727200"/>
                      <a:gd name="connsiteX58" fmla="*/ 3641725 w 4508500"/>
                      <a:gd name="connsiteY58" fmla="*/ 1663700 h 1727200"/>
                      <a:gd name="connsiteX59" fmla="*/ 3797300 w 4508500"/>
                      <a:gd name="connsiteY59" fmla="*/ 1663700 h 1727200"/>
                      <a:gd name="connsiteX60" fmla="*/ 3797300 w 4508500"/>
                      <a:gd name="connsiteY60" fmla="*/ 1676400 h 1727200"/>
                      <a:gd name="connsiteX61" fmla="*/ 4048125 w 4508500"/>
                      <a:gd name="connsiteY61" fmla="*/ 1673225 h 1727200"/>
                      <a:gd name="connsiteX62" fmla="*/ 4048125 w 4508500"/>
                      <a:gd name="connsiteY62" fmla="*/ 1708150 h 1727200"/>
                      <a:gd name="connsiteX63" fmla="*/ 4140200 w 4508500"/>
                      <a:gd name="connsiteY63" fmla="*/ 1714500 h 1727200"/>
                      <a:gd name="connsiteX64" fmla="*/ 4143375 w 4508500"/>
                      <a:gd name="connsiteY64" fmla="*/ 1727200 h 1727200"/>
                      <a:gd name="connsiteX65" fmla="*/ 4508500 w 4508500"/>
                      <a:gd name="connsiteY65" fmla="*/ 1727200 h 172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508500" h="1727200" extrusionOk="0">
                        <a:moveTo>
                          <a:pt x="0" y="0"/>
                        </a:moveTo>
                        <a:cubicBezTo>
                          <a:pt x="11156" y="282"/>
                          <a:pt x="25358" y="1530"/>
                          <a:pt x="44450" y="3175"/>
                        </a:cubicBezTo>
                        <a:cubicBezTo>
                          <a:pt x="49968" y="5545"/>
                          <a:pt x="57647" y="7357"/>
                          <a:pt x="69850" y="9525"/>
                        </a:cubicBezTo>
                        <a:cubicBezTo>
                          <a:pt x="89111" y="10240"/>
                          <a:pt x="101396" y="7378"/>
                          <a:pt x="127000" y="9525"/>
                        </a:cubicBezTo>
                        <a:cubicBezTo>
                          <a:pt x="132789" y="19608"/>
                          <a:pt x="134603" y="21587"/>
                          <a:pt x="139700" y="31750"/>
                        </a:cubicBezTo>
                        <a:cubicBezTo>
                          <a:pt x="149626" y="70388"/>
                          <a:pt x="160487" y="103097"/>
                          <a:pt x="171450" y="120650"/>
                        </a:cubicBezTo>
                        <a:cubicBezTo>
                          <a:pt x="211018" y="184430"/>
                          <a:pt x="321690" y="310554"/>
                          <a:pt x="384175" y="371475"/>
                        </a:cubicBezTo>
                        <a:cubicBezTo>
                          <a:pt x="411557" y="385545"/>
                          <a:pt x="432465" y="388175"/>
                          <a:pt x="463550" y="406400"/>
                        </a:cubicBezTo>
                        <a:cubicBezTo>
                          <a:pt x="479221" y="430928"/>
                          <a:pt x="490039" y="445574"/>
                          <a:pt x="501650" y="473075"/>
                        </a:cubicBezTo>
                        <a:cubicBezTo>
                          <a:pt x="505679" y="488330"/>
                          <a:pt x="513762" y="505314"/>
                          <a:pt x="523875" y="527050"/>
                        </a:cubicBezTo>
                        <a:cubicBezTo>
                          <a:pt x="533527" y="528931"/>
                          <a:pt x="552063" y="537038"/>
                          <a:pt x="565150" y="539750"/>
                        </a:cubicBezTo>
                        <a:cubicBezTo>
                          <a:pt x="599820" y="581806"/>
                          <a:pt x="621994" y="601610"/>
                          <a:pt x="654050" y="628650"/>
                        </a:cubicBezTo>
                        <a:cubicBezTo>
                          <a:pt x="663362" y="633104"/>
                          <a:pt x="677102" y="635236"/>
                          <a:pt x="688975" y="641350"/>
                        </a:cubicBezTo>
                        <a:cubicBezTo>
                          <a:pt x="705679" y="661286"/>
                          <a:pt x="707729" y="661719"/>
                          <a:pt x="727075" y="679450"/>
                        </a:cubicBezTo>
                        <a:cubicBezTo>
                          <a:pt x="727778" y="689212"/>
                          <a:pt x="732412" y="699960"/>
                          <a:pt x="736600" y="717550"/>
                        </a:cubicBezTo>
                        <a:cubicBezTo>
                          <a:pt x="755669" y="721912"/>
                          <a:pt x="758484" y="726712"/>
                          <a:pt x="774700" y="730250"/>
                        </a:cubicBezTo>
                        <a:cubicBezTo>
                          <a:pt x="808399" y="757198"/>
                          <a:pt x="815614" y="765926"/>
                          <a:pt x="838200" y="790575"/>
                        </a:cubicBezTo>
                        <a:cubicBezTo>
                          <a:pt x="883175" y="839572"/>
                          <a:pt x="965682" y="891803"/>
                          <a:pt x="1016000" y="936625"/>
                        </a:cubicBezTo>
                        <a:cubicBezTo>
                          <a:pt x="1045880" y="945456"/>
                          <a:pt x="1061584" y="948921"/>
                          <a:pt x="1082675" y="952500"/>
                        </a:cubicBezTo>
                        <a:cubicBezTo>
                          <a:pt x="1098437" y="958756"/>
                          <a:pt x="1119827" y="971481"/>
                          <a:pt x="1136650" y="977900"/>
                        </a:cubicBezTo>
                        <a:cubicBezTo>
                          <a:pt x="1147727" y="994820"/>
                          <a:pt x="1154041" y="1011926"/>
                          <a:pt x="1162050" y="1025525"/>
                        </a:cubicBezTo>
                        <a:cubicBezTo>
                          <a:pt x="1183045" y="1034266"/>
                          <a:pt x="1190004" y="1038210"/>
                          <a:pt x="1209675" y="1050925"/>
                        </a:cubicBezTo>
                        <a:cubicBezTo>
                          <a:pt x="1224006" y="1066116"/>
                          <a:pt x="1243881" y="1089691"/>
                          <a:pt x="1250950" y="1101725"/>
                        </a:cubicBezTo>
                        <a:cubicBezTo>
                          <a:pt x="1285920" y="1123990"/>
                          <a:pt x="1307339" y="1133728"/>
                          <a:pt x="1333500" y="1146175"/>
                        </a:cubicBezTo>
                        <a:cubicBezTo>
                          <a:pt x="1345117" y="1145914"/>
                          <a:pt x="1349081" y="1147431"/>
                          <a:pt x="1362075" y="1146175"/>
                        </a:cubicBezTo>
                        <a:cubicBezTo>
                          <a:pt x="1372125" y="1152372"/>
                          <a:pt x="1375015" y="1155037"/>
                          <a:pt x="1384300" y="1158875"/>
                        </a:cubicBezTo>
                        <a:cubicBezTo>
                          <a:pt x="1415805" y="1159504"/>
                          <a:pt x="1428153" y="1158141"/>
                          <a:pt x="1454150" y="1162050"/>
                        </a:cubicBezTo>
                        <a:cubicBezTo>
                          <a:pt x="1462376" y="1172169"/>
                          <a:pt x="1478258" y="1192724"/>
                          <a:pt x="1489075" y="1212850"/>
                        </a:cubicBezTo>
                        <a:cubicBezTo>
                          <a:pt x="1506430" y="1235144"/>
                          <a:pt x="1512691" y="1239811"/>
                          <a:pt x="1527175" y="1263650"/>
                        </a:cubicBezTo>
                        <a:cubicBezTo>
                          <a:pt x="1550020" y="1267515"/>
                          <a:pt x="1561714" y="1271049"/>
                          <a:pt x="1584325" y="1273175"/>
                        </a:cubicBezTo>
                        <a:cubicBezTo>
                          <a:pt x="1586380" y="1277522"/>
                          <a:pt x="1588411" y="1288073"/>
                          <a:pt x="1590675" y="1292225"/>
                        </a:cubicBezTo>
                        <a:cubicBezTo>
                          <a:pt x="1608053" y="1289031"/>
                          <a:pt x="1639471" y="1291017"/>
                          <a:pt x="1660525" y="1289050"/>
                        </a:cubicBezTo>
                        <a:cubicBezTo>
                          <a:pt x="1660011" y="1293069"/>
                          <a:pt x="1659939" y="1299759"/>
                          <a:pt x="1660525" y="1304925"/>
                        </a:cubicBezTo>
                        <a:cubicBezTo>
                          <a:pt x="1683793" y="1308369"/>
                          <a:pt x="1721905" y="1306188"/>
                          <a:pt x="1739900" y="1304925"/>
                        </a:cubicBezTo>
                        <a:cubicBezTo>
                          <a:pt x="1743534" y="1314128"/>
                          <a:pt x="1752463" y="1327690"/>
                          <a:pt x="1765300" y="1346200"/>
                        </a:cubicBezTo>
                        <a:cubicBezTo>
                          <a:pt x="1789003" y="1347391"/>
                          <a:pt x="1795015" y="1351985"/>
                          <a:pt x="1812925" y="1352550"/>
                        </a:cubicBezTo>
                        <a:cubicBezTo>
                          <a:pt x="1825220" y="1366549"/>
                          <a:pt x="1839266" y="1382728"/>
                          <a:pt x="1848908" y="1395942"/>
                        </a:cubicBezTo>
                        <a:cubicBezTo>
                          <a:pt x="1862448" y="1399189"/>
                          <a:pt x="1887523" y="1412419"/>
                          <a:pt x="1899708" y="1413934"/>
                        </a:cubicBezTo>
                        <a:cubicBezTo>
                          <a:pt x="1914632" y="1418742"/>
                          <a:pt x="1950975" y="1437044"/>
                          <a:pt x="1967441" y="1441450"/>
                        </a:cubicBezTo>
                        <a:cubicBezTo>
                          <a:pt x="2013527" y="1441584"/>
                          <a:pt x="2041113" y="1434945"/>
                          <a:pt x="2079625" y="1438275"/>
                        </a:cubicBezTo>
                        <a:cubicBezTo>
                          <a:pt x="2083005" y="1442991"/>
                          <a:pt x="2084466" y="1447878"/>
                          <a:pt x="2089150" y="1457325"/>
                        </a:cubicBezTo>
                        <a:cubicBezTo>
                          <a:pt x="2121388" y="1456986"/>
                          <a:pt x="2130649" y="1455396"/>
                          <a:pt x="2159000" y="1454150"/>
                        </a:cubicBezTo>
                        <a:cubicBezTo>
                          <a:pt x="2163727" y="1461479"/>
                          <a:pt x="2167236" y="1472915"/>
                          <a:pt x="2178050" y="1489075"/>
                        </a:cubicBezTo>
                        <a:cubicBezTo>
                          <a:pt x="2202674" y="1491319"/>
                          <a:pt x="2221855" y="1490388"/>
                          <a:pt x="2254250" y="1495425"/>
                        </a:cubicBezTo>
                        <a:cubicBezTo>
                          <a:pt x="2253986" y="1498416"/>
                          <a:pt x="2253869" y="1502257"/>
                          <a:pt x="2254250" y="1504950"/>
                        </a:cubicBezTo>
                        <a:cubicBezTo>
                          <a:pt x="2288544" y="1506700"/>
                          <a:pt x="2302356" y="1503558"/>
                          <a:pt x="2324100" y="1504950"/>
                        </a:cubicBezTo>
                        <a:cubicBezTo>
                          <a:pt x="2360089" y="1520265"/>
                          <a:pt x="2371403" y="1531338"/>
                          <a:pt x="2400300" y="1546225"/>
                        </a:cubicBezTo>
                        <a:cubicBezTo>
                          <a:pt x="2450659" y="1542791"/>
                          <a:pt x="2528371" y="1538581"/>
                          <a:pt x="2574925" y="1539875"/>
                        </a:cubicBezTo>
                        <a:cubicBezTo>
                          <a:pt x="2590780" y="1546482"/>
                          <a:pt x="2609599" y="1553943"/>
                          <a:pt x="2625725" y="1558925"/>
                        </a:cubicBezTo>
                        <a:cubicBezTo>
                          <a:pt x="2662977" y="1567951"/>
                          <a:pt x="2684774" y="1569655"/>
                          <a:pt x="2714625" y="1571625"/>
                        </a:cubicBezTo>
                        <a:cubicBezTo>
                          <a:pt x="2716785" y="1574244"/>
                          <a:pt x="2719306" y="1578375"/>
                          <a:pt x="2724150" y="1584325"/>
                        </a:cubicBezTo>
                        <a:cubicBezTo>
                          <a:pt x="2755158" y="1586242"/>
                          <a:pt x="2779939" y="1587227"/>
                          <a:pt x="2825750" y="1584325"/>
                        </a:cubicBezTo>
                        <a:cubicBezTo>
                          <a:pt x="2825732" y="1590157"/>
                          <a:pt x="2826030" y="1593149"/>
                          <a:pt x="2825750" y="1597025"/>
                        </a:cubicBezTo>
                        <a:cubicBezTo>
                          <a:pt x="2857970" y="1596637"/>
                          <a:pt x="2902646" y="1594570"/>
                          <a:pt x="2936875" y="1590675"/>
                        </a:cubicBezTo>
                        <a:cubicBezTo>
                          <a:pt x="2937517" y="1594501"/>
                          <a:pt x="2938759" y="1600453"/>
                          <a:pt x="2940050" y="1609725"/>
                        </a:cubicBezTo>
                        <a:cubicBezTo>
                          <a:pt x="3126631" y="1601445"/>
                          <a:pt x="3279585" y="1627037"/>
                          <a:pt x="3416300" y="1622425"/>
                        </a:cubicBezTo>
                        <a:cubicBezTo>
                          <a:pt x="3420000" y="1633304"/>
                          <a:pt x="3420715" y="1633817"/>
                          <a:pt x="3422650" y="1644650"/>
                        </a:cubicBezTo>
                        <a:cubicBezTo>
                          <a:pt x="3515933" y="1650516"/>
                          <a:pt x="3576000" y="1658150"/>
                          <a:pt x="3635375" y="1651000"/>
                        </a:cubicBezTo>
                        <a:cubicBezTo>
                          <a:pt x="3637101" y="1653908"/>
                          <a:pt x="3640159" y="1660412"/>
                          <a:pt x="3641725" y="1663700"/>
                        </a:cubicBezTo>
                        <a:cubicBezTo>
                          <a:pt x="3689418" y="1669069"/>
                          <a:pt x="3733378" y="1664099"/>
                          <a:pt x="3797300" y="1663700"/>
                        </a:cubicBezTo>
                        <a:cubicBezTo>
                          <a:pt x="3797617" y="1669178"/>
                          <a:pt x="3796905" y="1673492"/>
                          <a:pt x="3797300" y="1676400"/>
                        </a:cubicBezTo>
                        <a:cubicBezTo>
                          <a:pt x="3860332" y="1664971"/>
                          <a:pt x="3997570" y="1671583"/>
                          <a:pt x="4048125" y="1673225"/>
                        </a:cubicBezTo>
                        <a:cubicBezTo>
                          <a:pt x="4048019" y="1682512"/>
                          <a:pt x="4047907" y="1697700"/>
                          <a:pt x="4048125" y="1708150"/>
                        </a:cubicBezTo>
                        <a:cubicBezTo>
                          <a:pt x="4075315" y="1709517"/>
                          <a:pt x="4119750" y="1714783"/>
                          <a:pt x="4140200" y="1714500"/>
                        </a:cubicBezTo>
                        <a:cubicBezTo>
                          <a:pt x="4141294" y="1718245"/>
                          <a:pt x="4143041" y="1724547"/>
                          <a:pt x="4143375" y="1727200"/>
                        </a:cubicBezTo>
                        <a:cubicBezTo>
                          <a:pt x="4244837" y="1711831"/>
                          <a:pt x="4419116" y="1718094"/>
                          <a:pt x="4508500" y="1727200"/>
                        </a:cubicBezTo>
                      </a:path>
                    </a:pathLst>
                  </a:custGeom>
                  <ask:type>
                    <ask:lineSketchNone/>
                  </ask:type>
                </ask:lineSketchStyleProps>
              </a:ext>
            </a:extLst>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87" name="Freeform: Shape 31886">
            <a:extLst>
              <a:ext uri="{FF2B5EF4-FFF2-40B4-BE49-F238E27FC236}">
                <a16:creationId xmlns:a16="http://schemas.microsoft.com/office/drawing/2014/main" id="{51192E02-06A8-A67E-FF90-F071AE002079}"/>
              </a:ext>
            </a:extLst>
          </p:cNvPr>
          <p:cNvSpPr/>
          <p:nvPr/>
        </p:nvSpPr>
        <p:spPr bwMode="auto">
          <a:xfrm>
            <a:off x="1489075" y="2717800"/>
            <a:ext cx="4489450" cy="1743075"/>
          </a:xfrm>
          <a:custGeom>
            <a:avLst/>
            <a:gdLst>
              <a:gd name="connsiteX0" fmla="*/ 0 w 4489450"/>
              <a:gd name="connsiteY0" fmla="*/ 0 h 1743075"/>
              <a:gd name="connsiteX1" fmla="*/ 50800 w 4489450"/>
              <a:gd name="connsiteY1" fmla="*/ 3175 h 1743075"/>
              <a:gd name="connsiteX2" fmla="*/ 53975 w 4489450"/>
              <a:gd name="connsiteY2" fmla="*/ 15875 h 1743075"/>
              <a:gd name="connsiteX3" fmla="*/ 123825 w 4489450"/>
              <a:gd name="connsiteY3" fmla="*/ 0 h 1743075"/>
              <a:gd name="connsiteX4" fmla="*/ 165100 w 4489450"/>
              <a:gd name="connsiteY4" fmla="*/ 107950 h 1743075"/>
              <a:gd name="connsiteX5" fmla="*/ 206375 w 4489450"/>
              <a:gd name="connsiteY5" fmla="*/ 184150 h 1743075"/>
              <a:gd name="connsiteX6" fmla="*/ 247650 w 4489450"/>
              <a:gd name="connsiteY6" fmla="*/ 215900 h 1743075"/>
              <a:gd name="connsiteX7" fmla="*/ 327025 w 4489450"/>
              <a:gd name="connsiteY7" fmla="*/ 304800 h 1743075"/>
              <a:gd name="connsiteX8" fmla="*/ 381000 w 4489450"/>
              <a:gd name="connsiteY8" fmla="*/ 336550 h 1743075"/>
              <a:gd name="connsiteX9" fmla="*/ 419100 w 4489450"/>
              <a:gd name="connsiteY9" fmla="*/ 346075 h 1743075"/>
              <a:gd name="connsiteX10" fmla="*/ 454025 w 4489450"/>
              <a:gd name="connsiteY10" fmla="*/ 406400 h 1743075"/>
              <a:gd name="connsiteX11" fmla="*/ 482600 w 4489450"/>
              <a:gd name="connsiteY11" fmla="*/ 460375 h 1743075"/>
              <a:gd name="connsiteX12" fmla="*/ 523875 w 4489450"/>
              <a:gd name="connsiteY12" fmla="*/ 501650 h 1743075"/>
              <a:gd name="connsiteX13" fmla="*/ 549275 w 4489450"/>
              <a:gd name="connsiteY13" fmla="*/ 508000 h 1743075"/>
              <a:gd name="connsiteX14" fmla="*/ 596900 w 4489450"/>
              <a:gd name="connsiteY14" fmla="*/ 539750 h 1743075"/>
              <a:gd name="connsiteX15" fmla="*/ 685800 w 4489450"/>
              <a:gd name="connsiteY15" fmla="*/ 625475 h 1743075"/>
              <a:gd name="connsiteX16" fmla="*/ 727075 w 4489450"/>
              <a:gd name="connsiteY16" fmla="*/ 635000 h 1743075"/>
              <a:gd name="connsiteX17" fmla="*/ 771525 w 4489450"/>
              <a:gd name="connsiteY17" fmla="*/ 660400 h 1743075"/>
              <a:gd name="connsiteX18" fmla="*/ 784225 w 4489450"/>
              <a:gd name="connsiteY18" fmla="*/ 676275 h 1743075"/>
              <a:gd name="connsiteX19" fmla="*/ 822325 w 4489450"/>
              <a:gd name="connsiteY19" fmla="*/ 708025 h 1743075"/>
              <a:gd name="connsiteX20" fmla="*/ 885825 w 4489450"/>
              <a:gd name="connsiteY20" fmla="*/ 755650 h 1743075"/>
              <a:gd name="connsiteX21" fmla="*/ 898525 w 4489450"/>
              <a:gd name="connsiteY21" fmla="*/ 755650 h 1743075"/>
              <a:gd name="connsiteX22" fmla="*/ 949325 w 4489450"/>
              <a:gd name="connsiteY22" fmla="*/ 847725 h 1743075"/>
              <a:gd name="connsiteX23" fmla="*/ 1009650 w 4489450"/>
              <a:gd name="connsiteY23" fmla="*/ 850900 h 1743075"/>
              <a:gd name="connsiteX24" fmla="*/ 1066800 w 4489450"/>
              <a:gd name="connsiteY24" fmla="*/ 885825 h 1743075"/>
              <a:gd name="connsiteX25" fmla="*/ 1108075 w 4489450"/>
              <a:gd name="connsiteY25" fmla="*/ 901700 h 1743075"/>
              <a:gd name="connsiteX26" fmla="*/ 1152525 w 4489450"/>
              <a:gd name="connsiteY26" fmla="*/ 927100 h 1743075"/>
              <a:gd name="connsiteX27" fmla="*/ 1203325 w 4489450"/>
              <a:gd name="connsiteY27" fmla="*/ 968375 h 1743075"/>
              <a:gd name="connsiteX28" fmla="*/ 1241425 w 4489450"/>
              <a:gd name="connsiteY28" fmla="*/ 1000125 h 1743075"/>
              <a:gd name="connsiteX29" fmla="*/ 1323975 w 4489450"/>
              <a:gd name="connsiteY29" fmla="*/ 1066800 h 1743075"/>
              <a:gd name="connsiteX30" fmla="*/ 1377950 w 4489450"/>
              <a:gd name="connsiteY30" fmla="*/ 1092200 h 1743075"/>
              <a:gd name="connsiteX31" fmla="*/ 1431925 w 4489450"/>
              <a:gd name="connsiteY31" fmla="*/ 1098550 h 1743075"/>
              <a:gd name="connsiteX32" fmla="*/ 1508125 w 4489450"/>
              <a:gd name="connsiteY32" fmla="*/ 1136650 h 1743075"/>
              <a:gd name="connsiteX33" fmla="*/ 1552575 w 4489450"/>
              <a:gd name="connsiteY33" fmla="*/ 1203325 h 1743075"/>
              <a:gd name="connsiteX34" fmla="*/ 1616075 w 4489450"/>
              <a:gd name="connsiteY34" fmla="*/ 1222375 h 1743075"/>
              <a:gd name="connsiteX35" fmla="*/ 1651000 w 4489450"/>
              <a:gd name="connsiteY35" fmla="*/ 1228725 h 1743075"/>
              <a:gd name="connsiteX36" fmla="*/ 1720850 w 4489450"/>
              <a:gd name="connsiteY36" fmla="*/ 1263650 h 1743075"/>
              <a:gd name="connsiteX37" fmla="*/ 1778000 w 4489450"/>
              <a:gd name="connsiteY37" fmla="*/ 1273175 h 1743075"/>
              <a:gd name="connsiteX38" fmla="*/ 1800225 w 4489450"/>
              <a:gd name="connsiteY38" fmla="*/ 1301750 h 1743075"/>
              <a:gd name="connsiteX39" fmla="*/ 1885950 w 4489450"/>
              <a:gd name="connsiteY39" fmla="*/ 1336675 h 1743075"/>
              <a:gd name="connsiteX40" fmla="*/ 1927225 w 4489450"/>
              <a:gd name="connsiteY40" fmla="*/ 1339850 h 1743075"/>
              <a:gd name="connsiteX41" fmla="*/ 1974850 w 4489450"/>
              <a:gd name="connsiteY41" fmla="*/ 1371600 h 1743075"/>
              <a:gd name="connsiteX42" fmla="*/ 2006600 w 4489450"/>
              <a:gd name="connsiteY42" fmla="*/ 1371600 h 1743075"/>
              <a:gd name="connsiteX43" fmla="*/ 2044700 w 4489450"/>
              <a:gd name="connsiteY43" fmla="*/ 1393825 h 1743075"/>
              <a:gd name="connsiteX44" fmla="*/ 2044700 w 4489450"/>
              <a:gd name="connsiteY44" fmla="*/ 1393825 h 1743075"/>
              <a:gd name="connsiteX45" fmla="*/ 2098675 w 4489450"/>
              <a:gd name="connsiteY45" fmla="*/ 1422400 h 1743075"/>
              <a:gd name="connsiteX46" fmla="*/ 2181225 w 4489450"/>
              <a:gd name="connsiteY46" fmla="*/ 1438275 h 1743075"/>
              <a:gd name="connsiteX47" fmla="*/ 2181225 w 4489450"/>
              <a:gd name="connsiteY47" fmla="*/ 1454150 h 1743075"/>
              <a:gd name="connsiteX48" fmla="*/ 2308225 w 4489450"/>
              <a:gd name="connsiteY48" fmla="*/ 1454150 h 1743075"/>
              <a:gd name="connsiteX49" fmla="*/ 2320925 w 4489450"/>
              <a:gd name="connsiteY49" fmla="*/ 1466850 h 1743075"/>
              <a:gd name="connsiteX50" fmla="*/ 2416175 w 4489450"/>
              <a:gd name="connsiteY50" fmla="*/ 1466850 h 1743075"/>
              <a:gd name="connsiteX51" fmla="*/ 2416175 w 4489450"/>
              <a:gd name="connsiteY51" fmla="*/ 1495425 h 1743075"/>
              <a:gd name="connsiteX52" fmla="*/ 2416175 w 4489450"/>
              <a:gd name="connsiteY52" fmla="*/ 1524000 h 1743075"/>
              <a:gd name="connsiteX53" fmla="*/ 2597150 w 4489450"/>
              <a:gd name="connsiteY53" fmla="*/ 1524000 h 1743075"/>
              <a:gd name="connsiteX54" fmla="*/ 2597150 w 4489450"/>
              <a:gd name="connsiteY54" fmla="*/ 1530350 h 1743075"/>
              <a:gd name="connsiteX55" fmla="*/ 2717800 w 4489450"/>
              <a:gd name="connsiteY55" fmla="*/ 1530350 h 1743075"/>
              <a:gd name="connsiteX56" fmla="*/ 2717800 w 4489450"/>
              <a:gd name="connsiteY56" fmla="*/ 1558925 h 1743075"/>
              <a:gd name="connsiteX57" fmla="*/ 2803525 w 4489450"/>
              <a:gd name="connsiteY57" fmla="*/ 1558925 h 1743075"/>
              <a:gd name="connsiteX58" fmla="*/ 2803525 w 4489450"/>
              <a:gd name="connsiteY58" fmla="*/ 1584325 h 1743075"/>
              <a:gd name="connsiteX59" fmla="*/ 2914650 w 4489450"/>
              <a:gd name="connsiteY59" fmla="*/ 1584325 h 1743075"/>
              <a:gd name="connsiteX60" fmla="*/ 2914650 w 4489450"/>
              <a:gd name="connsiteY60" fmla="*/ 1612900 h 1743075"/>
              <a:gd name="connsiteX61" fmla="*/ 3406775 w 4489450"/>
              <a:gd name="connsiteY61" fmla="*/ 1612900 h 1743075"/>
              <a:gd name="connsiteX62" fmla="*/ 3406775 w 4489450"/>
              <a:gd name="connsiteY62" fmla="*/ 1657350 h 1743075"/>
              <a:gd name="connsiteX63" fmla="*/ 3552825 w 4489450"/>
              <a:gd name="connsiteY63" fmla="*/ 1657350 h 1743075"/>
              <a:gd name="connsiteX64" fmla="*/ 3552825 w 4489450"/>
              <a:gd name="connsiteY64" fmla="*/ 1685925 h 1743075"/>
              <a:gd name="connsiteX65" fmla="*/ 4057650 w 4489450"/>
              <a:gd name="connsiteY65" fmla="*/ 1685925 h 1743075"/>
              <a:gd name="connsiteX66" fmla="*/ 4057650 w 4489450"/>
              <a:gd name="connsiteY66" fmla="*/ 1708150 h 1743075"/>
              <a:gd name="connsiteX67" fmla="*/ 4156075 w 4489450"/>
              <a:gd name="connsiteY67" fmla="*/ 1708150 h 1743075"/>
              <a:gd name="connsiteX68" fmla="*/ 4489450 w 4489450"/>
              <a:gd name="connsiteY68" fmla="*/ 1708150 h 1743075"/>
              <a:gd name="connsiteX69" fmla="*/ 4489450 w 4489450"/>
              <a:gd name="connsiteY69" fmla="*/ 1743075 h 174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4489450" h="1743075">
                <a:moveTo>
                  <a:pt x="0" y="0"/>
                </a:moveTo>
                <a:lnTo>
                  <a:pt x="50800" y="3175"/>
                </a:lnTo>
                <a:lnTo>
                  <a:pt x="53975" y="15875"/>
                </a:lnTo>
                <a:lnTo>
                  <a:pt x="123825" y="0"/>
                </a:lnTo>
                <a:lnTo>
                  <a:pt x="165100" y="107950"/>
                </a:lnTo>
                <a:lnTo>
                  <a:pt x="206375" y="184150"/>
                </a:lnTo>
                <a:lnTo>
                  <a:pt x="247650" y="215900"/>
                </a:lnTo>
                <a:lnTo>
                  <a:pt x="327025" y="304800"/>
                </a:lnTo>
                <a:lnTo>
                  <a:pt x="381000" y="336550"/>
                </a:lnTo>
                <a:lnTo>
                  <a:pt x="419100" y="346075"/>
                </a:lnTo>
                <a:lnTo>
                  <a:pt x="454025" y="406400"/>
                </a:lnTo>
                <a:lnTo>
                  <a:pt x="482600" y="460375"/>
                </a:lnTo>
                <a:lnTo>
                  <a:pt x="523875" y="501650"/>
                </a:lnTo>
                <a:lnTo>
                  <a:pt x="549275" y="508000"/>
                </a:lnTo>
                <a:lnTo>
                  <a:pt x="596900" y="539750"/>
                </a:lnTo>
                <a:lnTo>
                  <a:pt x="685800" y="625475"/>
                </a:lnTo>
                <a:lnTo>
                  <a:pt x="727075" y="635000"/>
                </a:lnTo>
                <a:lnTo>
                  <a:pt x="771525" y="660400"/>
                </a:lnTo>
                <a:lnTo>
                  <a:pt x="784225" y="676275"/>
                </a:lnTo>
                <a:lnTo>
                  <a:pt x="822325" y="708025"/>
                </a:lnTo>
                <a:lnTo>
                  <a:pt x="885825" y="755650"/>
                </a:lnTo>
                <a:lnTo>
                  <a:pt x="898525" y="755650"/>
                </a:lnTo>
                <a:lnTo>
                  <a:pt x="949325" y="847725"/>
                </a:lnTo>
                <a:lnTo>
                  <a:pt x="1009650" y="850900"/>
                </a:lnTo>
                <a:lnTo>
                  <a:pt x="1066800" y="885825"/>
                </a:lnTo>
                <a:lnTo>
                  <a:pt x="1108075" y="901700"/>
                </a:lnTo>
                <a:lnTo>
                  <a:pt x="1152525" y="927100"/>
                </a:lnTo>
                <a:lnTo>
                  <a:pt x="1203325" y="968375"/>
                </a:lnTo>
                <a:lnTo>
                  <a:pt x="1241425" y="1000125"/>
                </a:lnTo>
                <a:lnTo>
                  <a:pt x="1323975" y="1066800"/>
                </a:lnTo>
                <a:lnTo>
                  <a:pt x="1377950" y="1092200"/>
                </a:lnTo>
                <a:lnTo>
                  <a:pt x="1431925" y="1098550"/>
                </a:lnTo>
                <a:lnTo>
                  <a:pt x="1508125" y="1136650"/>
                </a:lnTo>
                <a:lnTo>
                  <a:pt x="1552575" y="1203325"/>
                </a:lnTo>
                <a:lnTo>
                  <a:pt x="1616075" y="1222375"/>
                </a:lnTo>
                <a:lnTo>
                  <a:pt x="1651000" y="1228725"/>
                </a:lnTo>
                <a:lnTo>
                  <a:pt x="1720850" y="1263650"/>
                </a:lnTo>
                <a:lnTo>
                  <a:pt x="1778000" y="1273175"/>
                </a:lnTo>
                <a:lnTo>
                  <a:pt x="1800225" y="1301750"/>
                </a:lnTo>
                <a:lnTo>
                  <a:pt x="1885950" y="1336675"/>
                </a:lnTo>
                <a:lnTo>
                  <a:pt x="1927225" y="1339850"/>
                </a:lnTo>
                <a:lnTo>
                  <a:pt x="1974850" y="1371600"/>
                </a:lnTo>
                <a:lnTo>
                  <a:pt x="2006600" y="1371600"/>
                </a:lnTo>
                <a:lnTo>
                  <a:pt x="2044700" y="1393825"/>
                </a:lnTo>
                <a:lnTo>
                  <a:pt x="2044700" y="1393825"/>
                </a:lnTo>
                <a:lnTo>
                  <a:pt x="2098675" y="1422400"/>
                </a:lnTo>
                <a:lnTo>
                  <a:pt x="2181225" y="1438275"/>
                </a:lnTo>
                <a:lnTo>
                  <a:pt x="2181225" y="1454150"/>
                </a:lnTo>
                <a:lnTo>
                  <a:pt x="2308225" y="1454150"/>
                </a:lnTo>
                <a:lnTo>
                  <a:pt x="2320925" y="1466850"/>
                </a:lnTo>
                <a:lnTo>
                  <a:pt x="2416175" y="1466850"/>
                </a:lnTo>
                <a:lnTo>
                  <a:pt x="2416175" y="1495425"/>
                </a:lnTo>
                <a:lnTo>
                  <a:pt x="2416175" y="1524000"/>
                </a:lnTo>
                <a:lnTo>
                  <a:pt x="2597150" y="1524000"/>
                </a:lnTo>
                <a:lnTo>
                  <a:pt x="2597150" y="1530350"/>
                </a:lnTo>
                <a:lnTo>
                  <a:pt x="2717800" y="1530350"/>
                </a:lnTo>
                <a:lnTo>
                  <a:pt x="2717800" y="1558925"/>
                </a:lnTo>
                <a:lnTo>
                  <a:pt x="2803525" y="1558925"/>
                </a:lnTo>
                <a:lnTo>
                  <a:pt x="2803525" y="1584325"/>
                </a:lnTo>
                <a:lnTo>
                  <a:pt x="2914650" y="1584325"/>
                </a:lnTo>
                <a:lnTo>
                  <a:pt x="2914650" y="1612900"/>
                </a:lnTo>
                <a:lnTo>
                  <a:pt x="3406775" y="1612900"/>
                </a:lnTo>
                <a:lnTo>
                  <a:pt x="3406775" y="1657350"/>
                </a:lnTo>
                <a:lnTo>
                  <a:pt x="3552825" y="1657350"/>
                </a:lnTo>
                <a:lnTo>
                  <a:pt x="3552825" y="1685925"/>
                </a:lnTo>
                <a:lnTo>
                  <a:pt x="4057650" y="1685925"/>
                </a:lnTo>
                <a:lnTo>
                  <a:pt x="4057650" y="1708150"/>
                </a:lnTo>
                <a:lnTo>
                  <a:pt x="4156075" y="1708150"/>
                </a:lnTo>
                <a:lnTo>
                  <a:pt x="4489450" y="1708150"/>
                </a:lnTo>
                <a:lnTo>
                  <a:pt x="4489450" y="1743075"/>
                </a:lnTo>
              </a:path>
            </a:pathLst>
          </a:custGeom>
          <a:noFill/>
          <a:ln w="28575">
            <a:solidFill>
              <a:schemeClr val="accent1"/>
            </a:solidFill>
            <a:miter lim="800000"/>
            <a:headEnd/>
            <a:tailEnd/>
            <a:extLst>
              <a:ext uri="{C807C97D-BFC1-408E-A445-0C87EB9F89A2}">
                <ask:lineSketchStyleProps xmlns:ask="http://schemas.microsoft.com/office/drawing/2018/sketchyshapes" sd="3323853693">
                  <a:custGeom>
                    <a:avLst/>
                    <a:gdLst>
                      <a:gd name="connsiteX0" fmla="*/ 0 w 4489450"/>
                      <a:gd name="connsiteY0" fmla="*/ 0 h 1743075"/>
                      <a:gd name="connsiteX1" fmla="*/ 50800 w 4489450"/>
                      <a:gd name="connsiteY1" fmla="*/ 3175 h 1743075"/>
                      <a:gd name="connsiteX2" fmla="*/ 53975 w 4489450"/>
                      <a:gd name="connsiteY2" fmla="*/ 15875 h 1743075"/>
                      <a:gd name="connsiteX3" fmla="*/ 123825 w 4489450"/>
                      <a:gd name="connsiteY3" fmla="*/ 0 h 1743075"/>
                      <a:gd name="connsiteX4" fmla="*/ 165100 w 4489450"/>
                      <a:gd name="connsiteY4" fmla="*/ 107950 h 1743075"/>
                      <a:gd name="connsiteX5" fmla="*/ 206375 w 4489450"/>
                      <a:gd name="connsiteY5" fmla="*/ 184150 h 1743075"/>
                      <a:gd name="connsiteX6" fmla="*/ 247650 w 4489450"/>
                      <a:gd name="connsiteY6" fmla="*/ 215900 h 1743075"/>
                      <a:gd name="connsiteX7" fmla="*/ 327025 w 4489450"/>
                      <a:gd name="connsiteY7" fmla="*/ 304800 h 1743075"/>
                      <a:gd name="connsiteX8" fmla="*/ 381000 w 4489450"/>
                      <a:gd name="connsiteY8" fmla="*/ 336550 h 1743075"/>
                      <a:gd name="connsiteX9" fmla="*/ 419100 w 4489450"/>
                      <a:gd name="connsiteY9" fmla="*/ 346075 h 1743075"/>
                      <a:gd name="connsiteX10" fmla="*/ 454025 w 4489450"/>
                      <a:gd name="connsiteY10" fmla="*/ 406400 h 1743075"/>
                      <a:gd name="connsiteX11" fmla="*/ 482600 w 4489450"/>
                      <a:gd name="connsiteY11" fmla="*/ 460375 h 1743075"/>
                      <a:gd name="connsiteX12" fmla="*/ 523875 w 4489450"/>
                      <a:gd name="connsiteY12" fmla="*/ 501650 h 1743075"/>
                      <a:gd name="connsiteX13" fmla="*/ 549275 w 4489450"/>
                      <a:gd name="connsiteY13" fmla="*/ 508000 h 1743075"/>
                      <a:gd name="connsiteX14" fmla="*/ 596900 w 4489450"/>
                      <a:gd name="connsiteY14" fmla="*/ 539750 h 1743075"/>
                      <a:gd name="connsiteX15" fmla="*/ 685800 w 4489450"/>
                      <a:gd name="connsiteY15" fmla="*/ 625475 h 1743075"/>
                      <a:gd name="connsiteX16" fmla="*/ 727075 w 4489450"/>
                      <a:gd name="connsiteY16" fmla="*/ 635000 h 1743075"/>
                      <a:gd name="connsiteX17" fmla="*/ 771525 w 4489450"/>
                      <a:gd name="connsiteY17" fmla="*/ 660400 h 1743075"/>
                      <a:gd name="connsiteX18" fmla="*/ 784225 w 4489450"/>
                      <a:gd name="connsiteY18" fmla="*/ 676275 h 1743075"/>
                      <a:gd name="connsiteX19" fmla="*/ 822325 w 4489450"/>
                      <a:gd name="connsiteY19" fmla="*/ 708025 h 1743075"/>
                      <a:gd name="connsiteX20" fmla="*/ 885825 w 4489450"/>
                      <a:gd name="connsiteY20" fmla="*/ 755650 h 1743075"/>
                      <a:gd name="connsiteX21" fmla="*/ 898525 w 4489450"/>
                      <a:gd name="connsiteY21" fmla="*/ 755650 h 1743075"/>
                      <a:gd name="connsiteX22" fmla="*/ 949325 w 4489450"/>
                      <a:gd name="connsiteY22" fmla="*/ 847725 h 1743075"/>
                      <a:gd name="connsiteX23" fmla="*/ 1009650 w 4489450"/>
                      <a:gd name="connsiteY23" fmla="*/ 850900 h 1743075"/>
                      <a:gd name="connsiteX24" fmla="*/ 1066800 w 4489450"/>
                      <a:gd name="connsiteY24" fmla="*/ 885825 h 1743075"/>
                      <a:gd name="connsiteX25" fmla="*/ 1108075 w 4489450"/>
                      <a:gd name="connsiteY25" fmla="*/ 901700 h 1743075"/>
                      <a:gd name="connsiteX26" fmla="*/ 1152525 w 4489450"/>
                      <a:gd name="connsiteY26" fmla="*/ 927100 h 1743075"/>
                      <a:gd name="connsiteX27" fmla="*/ 1203325 w 4489450"/>
                      <a:gd name="connsiteY27" fmla="*/ 968375 h 1743075"/>
                      <a:gd name="connsiteX28" fmla="*/ 1241425 w 4489450"/>
                      <a:gd name="connsiteY28" fmla="*/ 1000125 h 1743075"/>
                      <a:gd name="connsiteX29" fmla="*/ 1323975 w 4489450"/>
                      <a:gd name="connsiteY29" fmla="*/ 1066800 h 1743075"/>
                      <a:gd name="connsiteX30" fmla="*/ 1377950 w 4489450"/>
                      <a:gd name="connsiteY30" fmla="*/ 1092200 h 1743075"/>
                      <a:gd name="connsiteX31" fmla="*/ 1431925 w 4489450"/>
                      <a:gd name="connsiteY31" fmla="*/ 1098550 h 1743075"/>
                      <a:gd name="connsiteX32" fmla="*/ 1508125 w 4489450"/>
                      <a:gd name="connsiteY32" fmla="*/ 1136650 h 1743075"/>
                      <a:gd name="connsiteX33" fmla="*/ 1552575 w 4489450"/>
                      <a:gd name="connsiteY33" fmla="*/ 1203325 h 1743075"/>
                      <a:gd name="connsiteX34" fmla="*/ 1616075 w 4489450"/>
                      <a:gd name="connsiteY34" fmla="*/ 1222375 h 1743075"/>
                      <a:gd name="connsiteX35" fmla="*/ 1651000 w 4489450"/>
                      <a:gd name="connsiteY35" fmla="*/ 1228725 h 1743075"/>
                      <a:gd name="connsiteX36" fmla="*/ 1720850 w 4489450"/>
                      <a:gd name="connsiteY36" fmla="*/ 1263650 h 1743075"/>
                      <a:gd name="connsiteX37" fmla="*/ 1778000 w 4489450"/>
                      <a:gd name="connsiteY37" fmla="*/ 1273175 h 1743075"/>
                      <a:gd name="connsiteX38" fmla="*/ 1800225 w 4489450"/>
                      <a:gd name="connsiteY38" fmla="*/ 1301750 h 1743075"/>
                      <a:gd name="connsiteX39" fmla="*/ 1885950 w 4489450"/>
                      <a:gd name="connsiteY39" fmla="*/ 1336675 h 1743075"/>
                      <a:gd name="connsiteX40" fmla="*/ 1927225 w 4489450"/>
                      <a:gd name="connsiteY40" fmla="*/ 1339850 h 1743075"/>
                      <a:gd name="connsiteX41" fmla="*/ 1974850 w 4489450"/>
                      <a:gd name="connsiteY41" fmla="*/ 1371600 h 1743075"/>
                      <a:gd name="connsiteX42" fmla="*/ 2006600 w 4489450"/>
                      <a:gd name="connsiteY42" fmla="*/ 1371600 h 1743075"/>
                      <a:gd name="connsiteX43" fmla="*/ 2044700 w 4489450"/>
                      <a:gd name="connsiteY43" fmla="*/ 1393825 h 1743075"/>
                      <a:gd name="connsiteX44" fmla="*/ 2044700 w 4489450"/>
                      <a:gd name="connsiteY44" fmla="*/ 1393825 h 1743075"/>
                      <a:gd name="connsiteX45" fmla="*/ 2098675 w 4489450"/>
                      <a:gd name="connsiteY45" fmla="*/ 1422400 h 1743075"/>
                      <a:gd name="connsiteX46" fmla="*/ 2181225 w 4489450"/>
                      <a:gd name="connsiteY46" fmla="*/ 1438275 h 1743075"/>
                      <a:gd name="connsiteX47" fmla="*/ 2181225 w 4489450"/>
                      <a:gd name="connsiteY47" fmla="*/ 1454150 h 1743075"/>
                      <a:gd name="connsiteX48" fmla="*/ 2308225 w 4489450"/>
                      <a:gd name="connsiteY48" fmla="*/ 1454150 h 1743075"/>
                      <a:gd name="connsiteX49" fmla="*/ 2320925 w 4489450"/>
                      <a:gd name="connsiteY49" fmla="*/ 1466850 h 1743075"/>
                      <a:gd name="connsiteX50" fmla="*/ 2416175 w 4489450"/>
                      <a:gd name="connsiteY50" fmla="*/ 1466850 h 1743075"/>
                      <a:gd name="connsiteX51" fmla="*/ 2416175 w 4489450"/>
                      <a:gd name="connsiteY51" fmla="*/ 1495425 h 1743075"/>
                      <a:gd name="connsiteX52" fmla="*/ 2416175 w 4489450"/>
                      <a:gd name="connsiteY52" fmla="*/ 1524000 h 1743075"/>
                      <a:gd name="connsiteX53" fmla="*/ 2597150 w 4489450"/>
                      <a:gd name="connsiteY53" fmla="*/ 1524000 h 1743075"/>
                      <a:gd name="connsiteX54" fmla="*/ 2597150 w 4489450"/>
                      <a:gd name="connsiteY54" fmla="*/ 1530350 h 1743075"/>
                      <a:gd name="connsiteX55" fmla="*/ 2717800 w 4489450"/>
                      <a:gd name="connsiteY55" fmla="*/ 1530350 h 1743075"/>
                      <a:gd name="connsiteX56" fmla="*/ 2717800 w 4489450"/>
                      <a:gd name="connsiteY56" fmla="*/ 1558925 h 1743075"/>
                      <a:gd name="connsiteX57" fmla="*/ 2803525 w 4489450"/>
                      <a:gd name="connsiteY57" fmla="*/ 1558925 h 1743075"/>
                      <a:gd name="connsiteX58" fmla="*/ 2803525 w 4489450"/>
                      <a:gd name="connsiteY58" fmla="*/ 1584325 h 1743075"/>
                      <a:gd name="connsiteX59" fmla="*/ 2914650 w 4489450"/>
                      <a:gd name="connsiteY59" fmla="*/ 1584325 h 1743075"/>
                      <a:gd name="connsiteX60" fmla="*/ 2914650 w 4489450"/>
                      <a:gd name="connsiteY60" fmla="*/ 1612900 h 1743075"/>
                      <a:gd name="connsiteX61" fmla="*/ 3406775 w 4489450"/>
                      <a:gd name="connsiteY61" fmla="*/ 1612900 h 1743075"/>
                      <a:gd name="connsiteX62" fmla="*/ 3406775 w 4489450"/>
                      <a:gd name="connsiteY62" fmla="*/ 1657350 h 1743075"/>
                      <a:gd name="connsiteX63" fmla="*/ 3552825 w 4489450"/>
                      <a:gd name="connsiteY63" fmla="*/ 1657350 h 1743075"/>
                      <a:gd name="connsiteX64" fmla="*/ 3552825 w 4489450"/>
                      <a:gd name="connsiteY64" fmla="*/ 1685925 h 1743075"/>
                      <a:gd name="connsiteX65" fmla="*/ 4057650 w 4489450"/>
                      <a:gd name="connsiteY65" fmla="*/ 1685925 h 1743075"/>
                      <a:gd name="connsiteX66" fmla="*/ 4057650 w 4489450"/>
                      <a:gd name="connsiteY66" fmla="*/ 1708150 h 1743075"/>
                      <a:gd name="connsiteX67" fmla="*/ 4156075 w 4489450"/>
                      <a:gd name="connsiteY67" fmla="*/ 1708150 h 1743075"/>
                      <a:gd name="connsiteX68" fmla="*/ 4489450 w 4489450"/>
                      <a:gd name="connsiteY68" fmla="*/ 1708150 h 1743075"/>
                      <a:gd name="connsiteX69" fmla="*/ 4489450 w 4489450"/>
                      <a:gd name="connsiteY69" fmla="*/ 1743075 h 174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4489450" h="1743075" extrusionOk="0">
                        <a:moveTo>
                          <a:pt x="0" y="0"/>
                        </a:moveTo>
                        <a:cubicBezTo>
                          <a:pt x="10628" y="1391"/>
                          <a:pt x="28606" y="1001"/>
                          <a:pt x="50800" y="3175"/>
                        </a:cubicBezTo>
                        <a:cubicBezTo>
                          <a:pt x="52960" y="8948"/>
                          <a:pt x="53737" y="10188"/>
                          <a:pt x="53975" y="15875"/>
                        </a:cubicBezTo>
                        <a:cubicBezTo>
                          <a:pt x="80269" y="10539"/>
                          <a:pt x="95792" y="862"/>
                          <a:pt x="123825" y="0"/>
                        </a:cubicBezTo>
                        <a:cubicBezTo>
                          <a:pt x="128589" y="32739"/>
                          <a:pt x="144917" y="79234"/>
                          <a:pt x="165100" y="107950"/>
                        </a:cubicBezTo>
                        <a:cubicBezTo>
                          <a:pt x="172698" y="124880"/>
                          <a:pt x="200971" y="161932"/>
                          <a:pt x="206375" y="184150"/>
                        </a:cubicBezTo>
                        <a:cubicBezTo>
                          <a:pt x="211858" y="188816"/>
                          <a:pt x="230420" y="203534"/>
                          <a:pt x="247650" y="215900"/>
                        </a:cubicBezTo>
                        <a:cubicBezTo>
                          <a:pt x="255794" y="240864"/>
                          <a:pt x="295179" y="275657"/>
                          <a:pt x="327025" y="304800"/>
                        </a:cubicBezTo>
                        <a:cubicBezTo>
                          <a:pt x="334338" y="308287"/>
                          <a:pt x="358723" y="328698"/>
                          <a:pt x="381000" y="336550"/>
                        </a:cubicBezTo>
                        <a:cubicBezTo>
                          <a:pt x="398423" y="342694"/>
                          <a:pt x="406264" y="343765"/>
                          <a:pt x="419100" y="346075"/>
                        </a:cubicBezTo>
                        <a:cubicBezTo>
                          <a:pt x="422584" y="356917"/>
                          <a:pt x="439078" y="378535"/>
                          <a:pt x="454025" y="406400"/>
                        </a:cubicBezTo>
                        <a:cubicBezTo>
                          <a:pt x="457258" y="417884"/>
                          <a:pt x="468965" y="436825"/>
                          <a:pt x="482600" y="460375"/>
                        </a:cubicBezTo>
                        <a:cubicBezTo>
                          <a:pt x="496967" y="477869"/>
                          <a:pt x="519947" y="496275"/>
                          <a:pt x="523875" y="501650"/>
                        </a:cubicBezTo>
                        <a:cubicBezTo>
                          <a:pt x="532125" y="505475"/>
                          <a:pt x="538835" y="504256"/>
                          <a:pt x="549275" y="508000"/>
                        </a:cubicBezTo>
                        <a:cubicBezTo>
                          <a:pt x="568791" y="527020"/>
                          <a:pt x="575291" y="530096"/>
                          <a:pt x="596900" y="539750"/>
                        </a:cubicBezTo>
                        <a:cubicBezTo>
                          <a:pt x="641554" y="568814"/>
                          <a:pt x="670184" y="607130"/>
                          <a:pt x="685800" y="625475"/>
                        </a:cubicBezTo>
                        <a:cubicBezTo>
                          <a:pt x="698978" y="630947"/>
                          <a:pt x="720208" y="631423"/>
                          <a:pt x="727075" y="635000"/>
                        </a:cubicBezTo>
                        <a:cubicBezTo>
                          <a:pt x="736502" y="639545"/>
                          <a:pt x="758106" y="649103"/>
                          <a:pt x="771525" y="660400"/>
                        </a:cubicBezTo>
                        <a:cubicBezTo>
                          <a:pt x="775187" y="666352"/>
                          <a:pt x="778674" y="667702"/>
                          <a:pt x="784225" y="676275"/>
                        </a:cubicBezTo>
                        <a:cubicBezTo>
                          <a:pt x="789357" y="678160"/>
                          <a:pt x="816392" y="697356"/>
                          <a:pt x="822325" y="708025"/>
                        </a:cubicBezTo>
                        <a:cubicBezTo>
                          <a:pt x="831114" y="721746"/>
                          <a:pt x="862518" y="735794"/>
                          <a:pt x="885825" y="755650"/>
                        </a:cubicBezTo>
                        <a:cubicBezTo>
                          <a:pt x="889982" y="754855"/>
                          <a:pt x="894604" y="756182"/>
                          <a:pt x="898525" y="755650"/>
                        </a:cubicBezTo>
                        <a:cubicBezTo>
                          <a:pt x="910700" y="794205"/>
                          <a:pt x="940066" y="831655"/>
                          <a:pt x="949325" y="847725"/>
                        </a:cubicBezTo>
                        <a:cubicBezTo>
                          <a:pt x="978086" y="844817"/>
                          <a:pt x="996263" y="848819"/>
                          <a:pt x="1009650" y="850900"/>
                        </a:cubicBezTo>
                        <a:cubicBezTo>
                          <a:pt x="1016522" y="855327"/>
                          <a:pt x="1055416" y="873145"/>
                          <a:pt x="1066800" y="885825"/>
                        </a:cubicBezTo>
                        <a:cubicBezTo>
                          <a:pt x="1072058" y="886378"/>
                          <a:pt x="1104083" y="896058"/>
                          <a:pt x="1108075" y="901700"/>
                        </a:cubicBezTo>
                        <a:cubicBezTo>
                          <a:pt x="1115051" y="904865"/>
                          <a:pt x="1136310" y="915199"/>
                          <a:pt x="1152525" y="927100"/>
                        </a:cubicBezTo>
                        <a:cubicBezTo>
                          <a:pt x="1167087" y="946071"/>
                          <a:pt x="1180794" y="950241"/>
                          <a:pt x="1203325" y="968375"/>
                        </a:cubicBezTo>
                        <a:cubicBezTo>
                          <a:pt x="1214740" y="972091"/>
                          <a:pt x="1229611" y="993575"/>
                          <a:pt x="1241425" y="1000125"/>
                        </a:cubicBezTo>
                        <a:cubicBezTo>
                          <a:pt x="1272228" y="1036437"/>
                          <a:pt x="1281633" y="1040641"/>
                          <a:pt x="1323975" y="1066800"/>
                        </a:cubicBezTo>
                        <a:cubicBezTo>
                          <a:pt x="1331046" y="1072786"/>
                          <a:pt x="1374271" y="1085208"/>
                          <a:pt x="1377950" y="1092200"/>
                        </a:cubicBezTo>
                        <a:cubicBezTo>
                          <a:pt x="1402068" y="1090152"/>
                          <a:pt x="1425164" y="1102652"/>
                          <a:pt x="1431925" y="1098550"/>
                        </a:cubicBezTo>
                        <a:cubicBezTo>
                          <a:pt x="1468293" y="1108570"/>
                          <a:pt x="1486767" y="1127461"/>
                          <a:pt x="1508125" y="1136650"/>
                        </a:cubicBezTo>
                        <a:cubicBezTo>
                          <a:pt x="1523877" y="1173204"/>
                          <a:pt x="1544207" y="1190745"/>
                          <a:pt x="1552575" y="1203325"/>
                        </a:cubicBezTo>
                        <a:cubicBezTo>
                          <a:pt x="1560845" y="1200805"/>
                          <a:pt x="1589739" y="1217508"/>
                          <a:pt x="1616075" y="1222375"/>
                        </a:cubicBezTo>
                        <a:cubicBezTo>
                          <a:pt x="1627251" y="1225405"/>
                          <a:pt x="1641353" y="1230186"/>
                          <a:pt x="1651000" y="1228725"/>
                        </a:cubicBezTo>
                        <a:cubicBezTo>
                          <a:pt x="1677082" y="1241432"/>
                          <a:pt x="1689638" y="1255153"/>
                          <a:pt x="1720850" y="1263650"/>
                        </a:cubicBezTo>
                        <a:cubicBezTo>
                          <a:pt x="1729458" y="1267150"/>
                          <a:pt x="1755785" y="1264848"/>
                          <a:pt x="1778000" y="1273175"/>
                        </a:cubicBezTo>
                        <a:cubicBezTo>
                          <a:pt x="1787574" y="1286992"/>
                          <a:pt x="1793910" y="1291978"/>
                          <a:pt x="1800225" y="1301750"/>
                        </a:cubicBezTo>
                        <a:cubicBezTo>
                          <a:pt x="1823072" y="1311519"/>
                          <a:pt x="1861190" y="1324252"/>
                          <a:pt x="1885950" y="1336675"/>
                        </a:cubicBezTo>
                        <a:cubicBezTo>
                          <a:pt x="1892295" y="1337598"/>
                          <a:pt x="1918373" y="1337470"/>
                          <a:pt x="1927225" y="1339850"/>
                        </a:cubicBezTo>
                        <a:cubicBezTo>
                          <a:pt x="1939944" y="1353382"/>
                          <a:pt x="1971842" y="1365524"/>
                          <a:pt x="1974850" y="1371600"/>
                        </a:cubicBezTo>
                        <a:cubicBezTo>
                          <a:pt x="1979245" y="1370178"/>
                          <a:pt x="1992229" y="1372383"/>
                          <a:pt x="2006600" y="1371600"/>
                        </a:cubicBezTo>
                        <a:cubicBezTo>
                          <a:pt x="2009523" y="1375440"/>
                          <a:pt x="2034075" y="1385672"/>
                          <a:pt x="2044700" y="1393825"/>
                        </a:cubicBezTo>
                        <a:lnTo>
                          <a:pt x="2044700" y="1393825"/>
                        </a:lnTo>
                        <a:cubicBezTo>
                          <a:pt x="2057989" y="1400799"/>
                          <a:pt x="2091401" y="1419327"/>
                          <a:pt x="2098675" y="1422400"/>
                        </a:cubicBezTo>
                        <a:cubicBezTo>
                          <a:pt x="2125141" y="1420843"/>
                          <a:pt x="2141098" y="1432907"/>
                          <a:pt x="2181225" y="1438275"/>
                        </a:cubicBezTo>
                        <a:cubicBezTo>
                          <a:pt x="2182399" y="1441586"/>
                          <a:pt x="2182291" y="1452020"/>
                          <a:pt x="2181225" y="1454150"/>
                        </a:cubicBezTo>
                        <a:cubicBezTo>
                          <a:pt x="2241347" y="1454080"/>
                          <a:pt x="2256471" y="1457497"/>
                          <a:pt x="2308225" y="1454150"/>
                        </a:cubicBezTo>
                        <a:cubicBezTo>
                          <a:pt x="2311771" y="1458030"/>
                          <a:pt x="2318077" y="1464394"/>
                          <a:pt x="2320925" y="1466850"/>
                        </a:cubicBezTo>
                        <a:cubicBezTo>
                          <a:pt x="2339749" y="1471475"/>
                          <a:pt x="2384118" y="1458571"/>
                          <a:pt x="2416175" y="1466850"/>
                        </a:cubicBezTo>
                        <a:cubicBezTo>
                          <a:pt x="2418539" y="1471034"/>
                          <a:pt x="2417400" y="1488089"/>
                          <a:pt x="2416175" y="1495425"/>
                        </a:cubicBezTo>
                        <a:cubicBezTo>
                          <a:pt x="2417967" y="1508049"/>
                          <a:pt x="2415375" y="1515915"/>
                          <a:pt x="2416175" y="1524000"/>
                        </a:cubicBezTo>
                        <a:cubicBezTo>
                          <a:pt x="2465766" y="1539181"/>
                          <a:pt x="2576729" y="1523868"/>
                          <a:pt x="2597150" y="1524000"/>
                        </a:cubicBezTo>
                        <a:cubicBezTo>
                          <a:pt x="2596703" y="1525120"/>
                          <a:pt x="2597192" y="1527752"/>
                          <a:pt x="2597150" y="1530350"/>
                        </a:cubicBezTo>
                        <a:cubicBezTo>
                          <a:pt x="2633388" y="1526144"/>
                          <a:pt x="2659899" y="1533975"/>
                          <a:pt x="2717800" y="1530350"/>
                        </a:cubicBezTo>
                        <a:cubicBezTo>
                          <a:pt x="2718378" y="1541765"/>
                          <a:pt x="2715995" y="1551360"/>
                          <a:pt x="2717800" y="1558925"/>
                        </a:cubicBezTo>
                        <a:cubicBezTo>
                          <a:pt x="2755063" y="1559395"/>
                          <a:pt x="2772456" y="1566194"/>
                          <a:pt x="2803525" y="1558925"/>
                        </a:cubicBezTo>
                        <a:cubicBezTo>
                          <a:pt x="2802802" y="1567537"/>
                          <a:pt x="2804554" y="1579545"/>
                          <a:pt x="2803525" y="1584325"/>
                        </a:cubicBezTo>
                        <a:cubicBezTo>
                          <a:pt x="2832112" y="1578385"/>
                          <a:pt x="2900228" y="1582310"/>
                          <a:pt x="2914650" y="1584325"/>
                        </a:cubicBezTo>
                        <a:cubicBezTo>
                          <a:pt x="2914227" y="1589720"/>
                          <a:pt x="2915835" y="1605568"/>
                          <a:pt x="2914650" y="1612900"/>
                        </a:cubicBezTo>
                        <a:cubicBezTo>
                          <a:pt x="3107981" y="1607944"/>
                          <a:pt x="3324534" y="1574368"/>
                          <a:pt x="3406775" y="1612900"/>
                        </a:cubicBezTo>
                        <a:cubicBezTo>
                          <a:pt x="3406421" y="1623106"/>
                          <a:pt x="3404184" y="1652526"/>
                          <a:pt x="3406775" y="1657350"/>
                        </a:cubicBezTo>
                        <a:cubicBezTo>
                          <a:pt x="3478466" y="1645110"/>
                          <a:pt x="3535044" y="1665419"/>
                          <a:pt x="3552825" y="1657350"/>
                        </a:cubicBezTo>
                        <a:cubicBezTo>
                          <a:pt x="3552132" y="1661812"/>
                          <a:pt x="3555030" y="1673958"/>
                          <a:pt x="3552825" y="1685925"/>
                        </a:cubicBezTo>
                        <a:cubicBezTo>
                          <a:pt x="3685048" y="1690475"/>
                          <a:pt x="3966222" y="1713516"/>
                          <a:pt x="4057650" y="1685925"/>
                        </a:cubicBezTo>
                        <a:cubicBezTo>
                          <a:pt x="4056749" y="1693560"/>
                          <a:pt x="4057729" y="1697631"/>
                          <a:pt x="4057650" y="1708150"/>
                        </a:cubicBezTo>
                        <a:cubicBezTo>
                          <a:pt x="4086007" y="1711169"/>
                          <a:pt x="4107134" y="1711954"/>
                          <a:pt x="4156075" y="1708150"/>
                        </a:cubicBezTo>
                        <a:cubicBezTo>
                          <a:pt x="4243802" y="1730140"/>
                          <a:pt x="4417234" y="1689552"/>
                          <a:pt x="4489450" y="1708150"/>
                        </a:cubicBezTo>
                        <a:cubicBezTo>
                          <a:pt x="4486854" y="1711692"/>
                          <a:pt x="4486794" y="1739302"/>
                          <a:pt x="4489450" y="1743075"/>
                        </a:cubicBezTo>
                      </a:path>
                    </a:pathLst>
                  </a:custGeom>
                  <ask:type>
                    <ask:lineSketchNone/>
                  </ask:type>
                </ask:lineSketchStyleProps>
              </a:ext>
            </a:extLst>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89420626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STIC CTC: Survival Results With ET in Clin</a:t>
            </a:r>
            <a:r>
              <a:rPr lang="en-US" baseline="-25000" dirty="0"/>
              <a:t>low</a:t>
            </a:r>
            <a:r>
              <a:rPr lang="en-US" dirty="0"/>
              <a:t>/CTC</a:t>
            </a:r>
            <a:r>
              <a:rPr lang="en-US" baseline="-25000" dirty="0"/>
              <a:t>low</a:t>
            </a:r>
            <a:r>
              <a:rPr lang="en-US" dirty="0"/>
              <a:t> Patient Subgroup (48.2% of Population)</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Bidard. SABCS 2022. Abstr GS3-09.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 name="TextBox 1">
            <a:extLst>
              <a:ext uri="{FF2B5EF4-FFF2-40B4-BE49-F238E27FC236}">
                <a16:creationId xmlns:a16="http://schemas.microsoft.com/office/drawing/2014/main" id="{DAE2CE96-91FB-2095-AE47-B7FC62936355}"/>
              </a:ext>
            </a:extLst>
          </p:cNvPr>
          <p:cNvSpPr txBox="1"/>
          <p:nvPr/>
        </p:nvSpPr>
        <p:spPr bwMode="auto">
          <a:xfrm>
            <a:off x="3000571" y="1447801"/>
            <a:ext cx="70570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a:t>
            </a:r>
          </a:p>
        </p:txBody>
      </p:sp>
      <p:sp>
        <p:nvSpPr>
          <p:cNvPr id="3" name="TextBox 2">
            <a:extLst>
              <a:ext uri="{FF2B5EF4-FFF2-40B4-BE49-F238E27FC236}">
                <a16:creationId xmlns:a16="http://schemas.microsoft.com/office/drawing/2014/main" id="{6B27185E-C6EE-8A8A-CEB1-2DD1041C4A10}"/>
              </a:ext>
            </a:extLst>
          </p:cNvPr>
          <p:cNvSpPr txBox="1"/>
          <p:nvPr/>
        </p:nvSpPr>
        <p:spPr bwMode="auto">
          <a:xfrm>
            <a:off x="8725579" y="1447801"/>
            <a:ext cx="5966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a:t>
            </a:r>
          </a:p>
        </p:txBody>
      </p:sp>
      <p:grpSp>
        <p:nvGrpSpPr>
          <p:cNvPr id="31773" name="Group 31772">
            <a:extLst>
              <a:ext uri="{FF2B5EF4-FFF2-40B4-BE49-F238E27FC236}">
                <a16:creationId xmlns:a16="http://schemas.microsoft.com/office/drawing/2014/main" id="{F92E038F-CC79-7CFB-9D33-81D01F4A5B0D}"/>
              </a:ext>
            </a:extLst>
          </p:cNvPr>
          <p:cNvGrpSpPr/>
          <p:nvPr/>
        </p:nvGrpSpPr>
        <p:grpSpPr>
          <a:xfrm>
            <a:off x="7381914" y="1841175"/>
            <a:ext cx="4485903" cy="768642"/>
            <a:chOff x="7381914" y="2018976"/>
            <a:chExt cx="4485903" cy="768642"/>
          </a:xfrm>
        </p:grpSpPr>
        <p:sp>
          <p:nvSpPr>
            <p:cNvPr id="17" name="TextBox 16">
              <a:extLst>
                <a:ext uri="{FF2B5EF4-FFF2-40B4-BE49-F238E27FC236}">
                  <a16:creationId xmlns:a16="http://schemas.microsoft.com/office/drawing/2014/main" id="{D0582EE5-C9AA-7A28-1316-52D17E1E99E5}"/>
                </a:ext>
              </a:extLst>
            </p:cNvPr>
            <p:cNvSpPr txBox="1"/>
            <p:nvPr/>
          </p:nvSpPr>
          <p:spPr bwMode="auto">
            <a:xfrm>
              <a:off x="9322217" y="2018976"/>
              <a:ext cx="1345241" cy="763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t>CTC</a:t>
              </a:r>
              <a:b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br>
              <a: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t>(n = 187)</a:t>
              </a:r>
            </a:p>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56.9 (52.8-85.9)</a:t>
              </a:r>
            </a:p>
          </p:txBody>
        </p:sp>
        <p:sp>
          <p:nvSpPr>
            <p:cNvPr id="18" name="TextBox 17">
              <a:extLst>
                <a:ext uri="{FF2B5EF4-FFF2-40B4-BE49-F238E27FC236}">
                  <a16:creationId xmlns:a16="http://schemas.microsoft.com/office/drawing/2014/main" id="{1941AD83-2306-FBCF-A9DB-1EBC1944EA84}"/>
                </a:ext>
              </a:extLst>
            </p:cNvPr>
            <p:cNvSpPr txBox="1"/>
            <p:nvPr/>
          </p:nvSpPr>
          <p:spPr bwMode="auto">
            <a:xfrm>
              <a:off x="10628374" y="2023819"/>
              <a:ext cx="1239443" cy="763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t>Std</a:t>
              </a:r>
              <a:b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br>
              <a: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t>(n = 176)</a:t>
              </a:r>
            </a:p>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65.5 (48.6-NR)</a:t>
              </a:r>
            </a:p>
          </p:txBody>
        </p:sp>
        <p:sp>
          <p:nvSpPr>
            <p:cNvPr id="19" name="TextBox 18">
              <a:extLst>
                <a:ext uri="{FF2B5EF4-FFF2-40B4-BE49-F238E27FC236}">
                  <a16:creationId xmlns:a16="http://schemas.microsoft.com/office/drawing/2014/main" id="{667818AC-4645-9FDF-FFE6-0F6651E58E02}"/>
                </a:ext>
              </a:extLst>
            </p:cNvPr>
            <p:cNvSpPr txBox="1"/>
            <p:nvPr/>
          </p:nvSpPr>
          <p:spPr bwMode="auto">
            <a:xfrm>
              <a:off x="7381914" y="2489547"/>
              <a:ext cx="207061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Median OS , mo (95% CI)</a:t>
              </a:r>
            </a:p>
          </p:txBody>
        </p:sp>
      </p:grpSp>
      <p:sp>
        <p:nvSpPr>
          <p:cNvPr id="23" name="Rectangle 22">
            <a:extLst>
              <a:ext uri="{FF2B5EF4-FFF2-40B4-BE49-F238E27FC236}">
                <a16:creationId xmlns:a16="http://schemas.microsoft.com/office/drawing/2014/main" id="{2AD77C85-8240-326A-3542-1BDE0993605D}"/>
              </a:ext>
            </a:extLst>
          </p:cNvPr>
          <p:cNvSpPr/>
          <p:nvPr/>
        </p:nvSpPr>
        <p:spPr bwMode="auto">
          <a:xfrm>
            <a:off x="2081719" y="2397378"/>
            <a:ext cx="3821939" cy="287456"/>
          </a:xfrm>
          <a:prstGeom prst="rect">
            <a:avLst/>
          </a:prstGeom>
          <a:solidFill>
            <a:schemeClr val="tx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8" name="Group 7">
            <a:extLst>
              <a:ext uri="{FF2B5EF4-FFF2-40B4-BE49-F238E27FC236}">
                <a16:creationId xmlns:a16="http://schemas.microsoft.com/office/drawing/2014/main" id="{5C8E242E-867D-0723-B4F3-2C78932DE6EF}"/>
              </a:ext>
            </a:extLst>
          </p:cNvPr>
          <p:cNvGrpSpPr/>
          <p:nvPr/>
        </p:nvGrpSpPr>
        <p:grpSpPr>
          <a:xfrm>
            <a:off x="1765975" y="1841175"/>
            <a:ext cx="4538802" cy="1000222"/>
            <a:chOff x="1760248" y="2156869"/>
            <a:chExt cx="4538802" cy="1000222"/>
          </a:xfrm>
        </p:grpSpPr>
        <p:sp>
          <p:nvSpPr>
            <p:cNvPr id="9" name="Rectangle 8">
              <a:extLst>
                <a:ext uri="{FF2B5EF4-FFF2-40B4-BE49-F238E27FC236}">
                  <a16:creationId xmlns:a16="http://schemas.microsoft.com/office/drawing/2014/main" id="{3AF457B7-F3C7-F9C7-2A02-7AAF1314027E}"/>
                </a:ext>
              </a:extLst>
            </p:cNvPr>
            <p:cNvSpPr/>
            <p:nvPr/>
          </p:nvSpPr>
          <p:spPr bwMode="auto">
            <a:xfrm>
              <a:off x="1964987" y="2302213"/>
              <a:ext cx="3067456" cy="667966"/>
            </a:xfrm>
            <a:prstGeom prst="rect">
              <a:avLst/>
            </a:prstGeom>
            <a:solidFill>
              <a:schemeClr val="tx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 name="TextBox 9">
              <a:extLst>
                <a:ext uri="{FF2B5EF4-FFF2-40B4-BE49-F238E27FC236}">
                  <a16:creationId xmlns:a16="http://schemas.microsoft.com/office/drawing/2014/main" id="{CFE44DAD-E349-EFFE-FC15-754D9207D8E2}"/>
                </a:ext>
              </a:extLst>
            </p:cNvPr>
            <p:cNvSpPr txBox="1"/>
            <p:nvPr/>
          </p:nvSpPr>
          <p:spPr bwMode="auto">
            <a:xfrm>
              <a:off x="3700550" y="2156869"/>
              <a:ext cx="1345241" cy="763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t>CTC</a:t>
              </a:r>
              <a:b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br>
              <a: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t>(n = 187)</a:t>
              </a:r>
            </a:p>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17.4 (15.4-20.3)</a:t>
              </a:r>
            </a:p>
          </p:txBody>
        </p:sp>
        <p:sp>
          <p:nvSpPr>
            <p:cNvPr id="11" name="TextBox 10">
              <a:extLst>
                <a:ext uri="{FF2B5EF4-FFF2-40B4-BE49-F238E27FC236}">
                  <a16:creationId xmlns:a16="http://schemas.microsoft.com/office/drawing/2014/main" id="{BC7863C1-CCE4-CDA3-5453-D528BB245631}"/>
                </a:ext>
              </a:extLst>
            </p:cNvPr>
            <p:cNvSpPr txBox="1"/>
            <p:nvPr/>
          </p:nvSpPr>
          <p:spPr bwMode="auto">
            <a:xfrm>
              <a:off x="4953809" y="2161712"/>
              <a:ext cx="1345241" cy="763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t>Std</a:t>
              </a:r>
              <a:b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br>
              <a: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t>(n = 176)</a:t>
              </a:r>
            </a:p>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19.5 (13.9-23.4)</a:t>
              </a:r>
            </a:p>
          </p:txBody>
        </p:sp>
        <p:sp>
          <p:nvSpPr>
            <p:cNvPr id="14" name="TextBox 13">
              <a:extLst>
                <a:ext uri="{FF2B5EF4-FFF2-40B4-BE49-F238E27FC236}">
                  <a16:creationId xmlns:a16="http://schemas.microsoft.com/office/drawing/2014/main" id="{617B2375-7C6D-2267-B3D0-89C976BF00ED}"/>
                </a:ext>
              </a:extLst>
            </p:cNvPr>
            <p:cNvSpPr txBox="1"/>
            <p:nvPr/>
          </p:nvSpPr>
          <p:spPr bwMode="auto">
            <a:xfrm>
              <a:off x="1760248" y="2627440"/>
              <a:ext cx="207061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Median PFS , mo (95% CI)</a:t>
              </a:r>
            </a:p>
          </p:txBody>
        </p:sp>
        <p:sp>
          <p:nvSpPr>
            <p:cNvPr id="15" name="TextBox 14">
              <a:extLst>
                <a:ext uri="{FF2B5EF4-FFF2-40B4-BE49-F238E27FC236}">
                  <a16:creationId xmlns:a16="http://schemas.microsoft.com/office/drawing/2014/main" id="{1C418B7F-8AF2-CB59-1286-5D6D7F255775}"/>
                </a:ext>
              </a:extLst>
            </p:cNvPr>
            <p:cNvSpPr txBox="1"/>
            <p:nvPr/>
          </p:nvSpPr>
          <p:spPr bwMode="auto">
            <a:xfrm>
              <a:off x="3007337" y="2892339"/>
              <a:ext cx="3162012" cy="264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ts val="13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a:t>
              </a:r>
              <a:r>
                <a:rPr kumimoji="0" lang="en-US" sz="1400" b="0" i="1"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a:t>
              </a:r>
              <a:endPar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endParaRPr>
            </a:p>
          </p:txBody>
        </p:sp>
      </p:grpSp>
      <p:grpSp>
        <p:nvGrpSpPr>
          <p:cNvPr id="5" name="Group 4">
            <a:extLst>
              <a:ext uri="{FF2B5EF4-FFF2-40B4-BE49-F238E27FC236}">
                <a16:creationId xmlns:a16="http://schemas.microsoft.com/office/drawing/2014/main" id="{720E982D-595E-42EB-9849-36DC97292CFA}"/>
              </a:ext>
            </a:extLst>
          </p:cNvPr>
          <p:cNvGrpSpPr/>
          <p:nvPr/>
        </p:nvGrpSpPr>
        <p:grpSpPr>
          <a:xfrm>
            <a:off x="770143" y="2560383"/>
            <a:ext cx="5375180" cy="2621959"/>
            <a:chOff x="770143" y="2560383"/>
            <a:chExt cx="5375180" cy="2621959"/>
          </a:xfrm>
        </p:grpSpPr>
        <p:sp>
          <p:nvSpPr>
            <p:cNvPr id="12" name="TextBox 11">
              <a:extLst>
                <a:ext uri="{FF2B5EF4-FFF2-40B4-BE49-F238E27FC236}">
                  <a16:creationId xmlns:a16="http://schemas.microsoft.com/office/drawing/2014/main" id="{6E283E02-87F9-86C3-908D-6F1A87C3FACF}"/>
                </a:ext>
              </a:extLst>
            </p:cNvPr>
            <p:cNvSpPr txBox="1"/>
            <p:nvPr/>
          </p:nvSpPr>
          <p:spPr bwMode="auto">
            <a:xfrm rot="16200000">
              <a:off x="701439" y="3518597"/>
              <a:ext cx="44518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a:t>
              </a:r>
            </a:p>
          </p:txBody>
        </p:sp>
        <p:sp>
          <p:nvSpPr>
            <p:cNvPr id="13" name="TextBox 12">
              <a:extLst>
                <a:ext uri="{FF2B5EF4-FFF2-40B4-BE49-F238E27FC236}">
                  <a16:creationId xmlns:a16="http://schemas.microsoft.com/office/drawing/2014/main" id="{57B15A77-3276-09A2-9B6E-D4F5B787DB2E}"/>
                </a:ext>
              </a:extLst>
            </p:cNvPr>
            <p:cNvSpPr txBox="1"/>
            <p:nvPr/>
          </p:nvSpPr>
          <p:spPr bwMode="auto">
            <a:xfrm>
              <a:off x="3521802" y="4874565"/>
              <a:ext cx="4379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20" name="Group 19">
              <a:extLst>
                <a:ext uri="{FF2B5EF4-FFF2-40B4-BE49-F238E27FC236}">
                  <a16:creationId xmlns:a16="http://schemas.microsoft.com/office/drawing/2014/main" id="{A747CF53-1C2F-56AD-D4A7-8F7E14836464}"/>
                </a:ext>
              </a:extLst>
            </p:cNvPr>
            <p:cNvGrpSpPr/>
            <p:nvPr/>
          </p:nvGrpSpPr>
          <p:grpSpPr>
            <a:xfrm>
              <a:off x="998741" y="2560383"/>
              <a:ext cx="412292" cy="2179275"/>
              <a:chOff x="998741" y="2560383"/>
              <a:chExt cx="412292" cy="2179275"/>
            </a:xfrm>
          </p:grpSpPr>
          <p:sp>
            <p:nvSpPr>
              <p:cNvPr id="59" name="TextBox 58">
                <a:extLst>
                  <a:ext uri="{FF2B5EF4-FFF2-40B4-BE49-F238E27FC236}">
                    <a16:creationId xmlns:a16="http://schemas.microsoft.com/office/drawing/2014/main" id="{B110D0CF-A53E-8D38-54E0-015FD85790AA}"/>
                  </a:ext>
                </a:extLst>
              </p:cNvPr>
              <p:cNvSpPr txBox="1"/>
              <p:nvPr/>
            </p:nvSpPr>
            <p:spPr bwMode="auto">
              <a:xfrm>
                <a:off x="998741" y="256038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60" name="TextBox 59">
                <a:extLst>
                  <a:ext uri="{FF2B5EF4-FFF2-40B4-BE49-F238E27FC236}">
                    <a16:creationId xmlns:a16="http://schemas.microsoft.com/office/drawing/2014/main" id="{2AAF9AE2-095E-786F-DC5A-C41FCDAE3AA6}"/>
                  </a:ext>
                </a:extLst>
              </p:cNvPr>
              <p:cNvSpPr txBox="1"/>
              <p:nvPr/>
            </p:nvSpPr>
            <p:spPr bwMode="auto">
              <a:xfrm>
                <a:off x="998741" y="2936429"/>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0.8</a:t>
                </a:r>
              </a:p>
            </p:txBody>
          </p:sp>
          <p:sp>
            <p:nvSpPr>
              <p:cNvPr id="61" name="TextBox 60">
                <a:extLst>
                  <a:ext uri="{FF2B5EF4-FFF2-40B4-BE49-F238E27FC236}">
                    <a16:creationId xmlns:a16="http://schemas.microsoft.com/office/drawing/2014/main" id="{969AB74B-233A-B3DE-D0CE-80C377DC3641}"/>
                  </a:ext>
                </a:extLst>
              </p:cNvPr>
              <p:cNvSpPr txBox="1"/>
              <p:nvPr/>
            </p:nvSpPr>
            <p:spPr bwMode="auto">
              <a:xfrm>
                <a:off x="998741" y="3312476"/>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0.6</a:t>
                </a:r>
              </a:p>
            </p:txBody>
          </p:sp>
          <p:sp>
            <p:nvSpPr>
              <p:cNvPr id="62" name="TextBox 61">
                <a:extLst>
                  <a:ext uri="{FF2B5EF4-FFF2-40B4-BE49-F238E27FC236}">
                    <a16:creationId xmlns:a16="http://schemas.microsoft.com/office/drawing/2014/main" id="{D42F3380-C866-A380-39E3-19AA32CF621D}"/>
                  </a:ext>
                </a:extLst>
              </p:cNvPr>
              <p:cNvSpPr txBox="1"/>
              <p:nvPr/>
            </p:nvSpPr>
            <p:spPr bwMode="auto">
              <a:xfrm>
                <a:off x="998741" y="3679787"/>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0.4</a:t>
                </a:r>
              </a:p>
            </p:txBody>
          </p:sp>
          <p:sp>
            <p:nvSpPr>
              <p:cNvPr id="63" name="TextBox 62">
                <a:extLst>
                  <a:ext uri="{FF2B5EF4-FFF2-40B4-BE49-F238E27FC236}">
                    <a16:creationId xmlns:a16="http://schemas.microsoft.com/office/drawing/2014/main" id="{BE48FC61-8F56-0E74-5375-76BA503C831B}"/>
                  </a:ext>
                </a:extLst>
              </p:cNvPr>
              <p:cNvSpPr txBox="1"/>
              <p:nvPr/>
            </p:nvSpPr>
            <p:spPr bwMode="auto">
              <a:xfrm>
                <a:off x="998741" y="4055834"/>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0.2</a:t>
                </a:r>
              </a:p>
            </p:txBody>
          </p:sp>
          <p:sp>
            <p:nvSpPr>
              <p:cNvPr id="31744" name="TextBox 31743">
                <a:extLst>
                  <a:ext uri="{FF2B5EF4-FFF2-40B4-BE49-F238E27FC236}">
                    <a16:creationId xmlns:a16="http://schemas.microsoft.com/office/drawing/2014/main" id="{5DFDF257-FD2A-7EE9-3C86-65C96B8A5E8D}"/>
                  </a:ext>
                </a:extLst>
              </p:cNvPr>
              <p:cNvSpPr txBox="1"/>
              <p:nvPr/>
            </p:nvSpPr>
            <p:spPr bwMode="auto">
              <a:xfrm>
                <a:off x="1134996" y="4431881"/>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grpSp>
          <p:nvGrpSpPr>
            <p:cNvPr id="24" name="Group 23">
              <a:extLst>
                <a:ext uri="{FF2B5EF4-FFF2-40B4-BE49-F238E27FC236}">
                  <a16:creationId xmlns:a16="http://schemas.microsoft.com/office/drawing/2014/main" id="{687C6700-D0EB-C519-397E-A71372151E1B}"/>
                </a:ext>
              </a:extLst>
            </p:cNvPr>
            <p:cNvGrpSpPr/>
            <p:nvPr/>
          </p:nvGrpSpPr>
          <p:grpSpPr>
            <a:xfrm>
              <a:off x="1339221" y="4645699"/>
              <a:ext cx="4806102" cy="307777"/>
              <a:chOff x="1339221" y="4726574"/>
              <a:chExt cx="4806102" cy="307777"/>
            </a:xfrm>
          </p:grpSpPr>
          <p:sp>
            <p:nvSpPr>
              <p:cNvPr id="48" name="TextBox 47">
                <a:extLst>
                  <a:ext uri="{FF2B5EF4-FFF2-40B4-BE49-F238E27FC236}">
                    <a16:creationId xmlns:a16="http://schemas.microsoft.com/office/drawing/2014/main" id="{FF7385A2-D977-84DC-2109-AE8513E072DA}"/>
                  </a:ext>
                </a:extLst>
              </p:cNvPr>
              <p:cNvSpPr txBox="1"/>
              <p:nvPr/>
            </p:nvSpPr>
            <p:spPr bwMode="auto">
              <a:xfrm>
                <a:off x="1339221"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49" name="TextBox 48">
                <a:extLst>
                  <a:ext uri="{FF2B5EF4-FFF2-40B4-BE49-F238E27FC236}">
                    <a16:creationId xmlns:a16="http://schemas.microsoft.com/office/drawing/2014/main" id="{B240827C-43C5-33E4-9FEB-8921D3D8AA55}"/>
                  </a:ext>
                </a:extLst>
              </p:cNvPr>
              <p:cNvSpPr txBox="1"/>
              <p:nvPr/>
            </p:nvSpPr>
            <p:spPr bwMode="auto">
              <a:xfrm>
                <a:off x="1791109"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50" name="TextBox 49">
                <a:extLst>
                  <a:ext uri="{FF2B5EF4-FFF2-40B4-BE49-F238E27FC236}">
                    <a16:creationId xmlns:a16="http://schemas.microsoft.com/office/drawing/2014/main" id="{2D062A0A-B8B8-948B-D3F4-B61C4417FF41}"/>
                  </a:ext>
                </a:extLst>
              </p:cNvPr>
              <p:cNvSpPr txBox="1"/>
              <p:nvPr/>
            </p:nvSpPr>
            <p:spPr bwMode="auto">
              <a:xfrm>
                <a:off x="2200410"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51" name="TextBox 50">
                <a:extLst>
                  <a:ext uri="{FF2B5EF4-FFF2-40B4-BE49-F238E27FC236}">
                    <a16:creationId xmlns:a16="http://schemas.microsoft.com/office/drawing/2014/main" id="{212FA5EC-C72E-2B02-DB76-E1F64F379240}"/>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52" name="TextBox 51">
                <a:extLst>
                  <a:ext uri="{FF2B5EF4-FFF2-40B4-BE49-F238E27FC236}">
                    <a16:creationId xmlns:a16="http://schemas.microsoft.com/office/drawing/2014/main" id="{9E259502-9798-6850-79AD-71825C880CA7}"/>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53" name="TextBox 52">
                <a:extLst>
                  <a:ext uri="{FF2B5EF4-FFF2-40B4-BE49-F238E27FC236}">
                    <a16:creationId xmlns:a16="http://schemas.microsoft.com/office/drawing/2014/main" id="{BA2524D3-5F06-CA50-12DA-B84FBAEA1A0B}"/>
                  </a:ext>
                </a:extLst>
              </p:cNvPr>
              <p:cNvSpPr txBox="1"/>
              <p:nvPr/>
            </p:nvSpPr>
            <p:spPr bwMode="auto">
              <a:xfrm>
                <a:off x="3531157"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54" name="TextBox 53">
                <a:extLst>
                  <a:ext uri="{FF2B5EF4-FFF2-40B4-BE49-F238E27FC236}">
                    <a16:creationId xmlns:a16="http://schemas.microsoft.com/office/drawing/2014/main" id="{ECB732A6-D4B6-75B5-262B-C1CACCBC64D4}"/>
                  </a:ext>
                </a:extLst>
              </p:cNvPr>
              <p:cNvSpPr txBox="1"/>
              <p:nvPr/>
            </p:nvSpPr>
            <p:spPr bwMode="auto">
              <a:xfrm>
                <a:off x="398304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55" name="TextBox 54">
                <a:extLst>
                  <a:ext uri="{FF2B5EF4-FFF2-40B4-BE49-F238E27FC236}">
                    <a16:creationId xmlns:a16="http://schemas.microsoft.com/office/drawing/2014/main" id="{E0DBD3B7-C5AE-C3C5-0E46-909C74EC5A15}"/>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56" name="TextBox 55">
                <a:extLst>
                  <a:ext uri="{FF2B5EF4-FFF2-40B4-BE49-F238E27FC236}">
                    <a16:creationId xmlns:a16="http://schemas.microsoft.com/office/drawing/2014/main" id="{A9D54A74-0E3D-A74E-D71A-3EF837103D2A}"/>
                  </a:ext>
                </a:extLst>
              </p:cNvPr>
              <p:cNvSpPr txBox="1"/>
              <p:nvPr/>
            </p:nvSpPr>
            <p:spPr bwMode="auto">
              <a:xfrm>
                <a:off x="4887496"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57" name="TextBox 56">
                <a:extLst>
                  <a:ext uri="{FF2B5EF4-FFF2-40B4-BE49-F238E27FC236}">
                    <a16:creationId xmlns:a16="http://schemas.microsoft.com/office/drawing/2014/main" id="{75FE04B5-F6ED-6880-B32C-E403F12FA979}"/>
                  </a:ext>
                </a:extLst>
              </p:cNvPr>
              <p:cNvSpPr txBox="1"/>
              <p:nvPr/>
            </p:nvSpPr>
            <p:spPr bwMode="auto">
              <a:xfrm>
                <a:off x="5339152"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52</a:t>
                </a:r>
              </a:p>
            </p:txBody>
          </p:sp>
          <p:sp>
            <p:nvSpPr>
              <p:cNvPr id="58" name="TextBox 57">
                <a:extLst>
                  <a:ext uri="{FF2B5EF4-FFF2-40B4-BE49-F238E27FC236}">
                    <a16:creationId xmlns:a16="http://schemas.microsoft.com/office/drawing/2014/main" id="{A42EE1D0-9E45-675C-10D2-E19FD057920C}"/>
                  </a:ext>
                </a:extLst>
              </p:cNvPr>
              <p:cNvSpPr txBox="1"/>
              <p:nvPr/>
            </p:nvSpPr>
            <p:spPr bwMode="auto">
              <a:xfrm>
                <a:off x="577791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grpSp>
        <p:sp>
          <p:nvSpPr>
            <p:cNvPr id="25" name="Freeform: Shape 24">
              <a:extLst>
                <a:ext uri="{FF2B5EF4-FFF2-40B4-BE49-F238E27FC236}">
                  <a16:creationId xmlns:a16="http://schemas.microsoft.com/office/drawing/2014/main" id="{3175951A-DD16-4958-8821-DB28A8C6FEF5}"/>
                </a:ext>
              </a:extLst>
            </p:cNvPr>
            <p:cNvSpPr/>
            <p:nvPr/>
          </p:nvSpPr>
          <p:spPr bwMode="auto">
            <a:xfrm>
              <a:off x="1473200" y="2712720"/>
              <a:ext cx="4505960" cy="1894840"/>
            </a:xfrm>
            <a:custGeom>
              <a:avLst/>
              <a:gdLst>
                <a:gd name="connsiteX0" fmla="*/ 0 w 4505960"/>
                <a:gd name="connsiteY0" fmla="*/ 0 h 1894840"/>
                <a:gd name="connsiteX1" fmla="*/ 0 w 4505960"/>
                <a:gd name="connsiteY1" fmla="*/ 1894840 h 1894840"/>
                <a:gd name="connsiteX2" fmla="*/ 4505960 w 4505960"/>
                <a:gd name="connsiteY2" fmla="*/ 1894840 h 1894840"/>
              </a:gdLst>
              <a:ahLst/>
              <a:cxnLst>
                <a:cxn ang="0">
                  <a:pos x="connsiteX0" y="connsiteY0"/>
                </a:cxn>
                <a:cxn ang="0">
                  <a:pos x="connsiteX1" y="connsiteY1"/>
                </a:cxn>
                <a:cxn ang="0">
                  <a:pos x="connsiteX2" y="connsiteY2"/>
                </a:cxn>
              </a:cxnLst>
              <a:rect l="l" t="t" r="r" b="b"/>
              <a:pathLst>
                <a:path w="4505960" h="1894840">
                  <a:moveTo>
                    <a:pt x="0" y="0"/>
                  </a:moveTo>
                  <a:lnTo>
                    <a:pt x="0" y="1894840"/>
                  </a:lnTo>
                  <a:lnTo>
                    <a:pt x="4505960" y="189484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26" name="Group 25">
              <a:extLst>
                <a:ext uri="{FF2B5EF4-FFF2-40B4-BE49-F238E27FC236}">
                  <a16:creationId xmlns:a16="http://schemas.microsoft.com/office/drawing/2014/main" id="{7725A608-8DA0-AE78-B102-3DA80A5F2737}"/>
                </a:ext>
              </a:extLst>
            </p:cNvPr>
            <p:cNvGrpSpPr/>
            <p:nvPr/>
          </p:nvGrpSpPr>
          <p:grpSpPr>
            <a:xfrm>
              <a:off x="1381760" y="2712720"/>
              <a:ext cx="91440" cy="1896604"/>
              <a:chOff x="1227530" y="2712720"/>
              <a:chExt cx="839616" cy="1896604"/>
            </a:xfrm>
          </p:grpSpPr>
          <p:cxnSp>
            <p:nvCxnSpPr>
              <p:cNvPr id="42" name="Straight Connector 41">
                <a:extLst>
                  <a:ext uri="{FF2B5EF4-FFF2-40B4-BE49-F238E27FC236}">
                    <a16:creationId xmlns:a16="http://schemas.microsoft.com/office/drawing/2014/main" id="{3ED454F0-A35F-D2C4-27B1-419169E211AE}"/>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3507A628-70E7-4372-29E8-4F2AF9A3BF4D}"/>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21911E2F-37BD-673C-E4B5-2E94AB2C3C52}"/>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424B31C7-ADB5-B942-E233-DA2C379FC4EB}"/>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D17EAE3C-9EEC-8C0D-8B0B-B54227748A61}"/>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717F9153-843E-2120-1108-644335142783}"/>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27" name="Group 26">
              <a:extLst>
                <a:ext uri="{FF2B5EF4-FFF2-40B4-BE49-F238E27FC236}">
                  <a16:creationId xmlns:a16="http://schemas.microsoft.com/office/drawing/2014/main" id="{B8B15A23-C113-4FB3-9ED1-2FB398106F48}"/>
                </a:ext>
              </a:extLst>
            </p:cNvPr>
            <p:cNvGrpSpPr/>
            <p:nvPr/>
          </p:nvGrpSpPr>
          <p:grpSpPr>
            <a:xfrm>
              <a:off x="1476162" y="4619493"/>
              <a:ext cx="4491487" cy="84587"/>
              <a:chOff x="1476162" y="4001328"/>
              <a:chExt cx="4491487" cy="770193"/>
            </a:xfrm>
          </p:grpSpPr>
          <p:grpSp>
            <p:nvGrpSpPr>
              <p:cNvPr id="29" name="Group 28">
                <a:extLst>
                  <a:ext uri="{FF2B5EF4-FFF2-40B4-BE49-F238E27FC236}">
                    <a16:creationId xmlns:a16="http://schemas.microsoft.com/office/drawing/2014/main" id="{202F5317-0F4A-0F0B-8E57-BA4F337D06A2}"/>
                  </a:ext>
                </a:extLst>
              </p:cNvPr>
              <p:cNvGrpSpPr/>
              <p:nvPr/>
            </p:nvGrpSpPr>
            <p:grpSpPr>
              <a:xfrm rot="5400000">
                <a:off x="2217344" y="3260146"/>
                <a:ext cx="770193" cy="2252557"/>
                <a:chOff x="1227530" y="2712720"/>
                <a:chExt cx="839616" cy="1896604"/>
              </a:xfrm>
            </p:grpSpPr>
            <p:cxnSp>
              <p:nvCxnSpPr>
                <p:cNvPr id="36" name="Straight Connector 35">
                  <a:extLst>
                    <a:ext uri="{FF2B5EF4-FFF2-40B4-BE49-F238E27FC236}">
                      <a16:creationId xmlns:a16="http://schemas.microsoft.com/office/drawing/2014/main" id="{089FD149-F10B-F3FE-28F6-3438C6D039EE}"/>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37CDD256-DF51-4599-B5A7-15C878CD1E7A}"/>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64141DA3-F103-5225-DB19-BCAB13E9DC28}"/>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207BF41E-6410-FB70-9B50-9B051EC1C38E}"/>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8F476B16-AAB3-2CF0-357E-630CB0880399}"/>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2C5EE22E-219A-5179-CE19-18A871D54C40}"/>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0" name="Group 29">
                <a:extLst>
                  <a:ext uri="{FF2B5EF4-FFF2-40B4-BE49-F238E27FC236}">
                    <a16:creationId xmlns:a16="http://schemas.microsoft.com/office/drawing/2014/main" id="{DBCF8215-DC2D-FC5D-F8D6-3201F5DDC462}"/>
                  </a:ext>
                </a:extLst>
              </p:cNvPr>
              <p:cNvGrpSpPr/>
              <p:nvPr/>
            </p:nvGrpSpPr>
            <p:grpSpPr>
              <a:xfrm rot="5400000">
                <a:off x="4680506" y="3484378"/>
                <a:ext cx="770193" cy="1804093"/>
                <a:chOff x="1227530" y="3090317"/>
                <a:chExt cx="839616" cy="1519007"/>
              </a:xfrm>
            </p:grpSpPr>
            <p:cxnSp>
              <p:nvCxnSpPr>
                <p:cNvPr id="31" name="Straight Connector 30">
                  <a:extLst>
                    <a:ext uri="{FF2B5EF4-FFF2-40B4-BE49-F238E27FC236}">
                      <a16:creationId xmlns:a16="http://schemas.microsoft.com/office/drawing/2014/main" id="{1881A060-18E1-7636-4C8F-1279A4B15DDC}"/>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526AAE76-16B0-8469-6E67-63FE917E8306}"/>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719A94D9-1911-A6D8-26C2-5C013D3A19CA}"/>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041852AD-74BC-ED1A-3DD1-3E06CAD23707}"/>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111E8460-FE0C-F9A8-8E98-A9147022C0A6}"/>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cxnSp>
          <p:nvCxnSpPr>
            <p:cNvPr id="28" name="Straight Connector 27">
              <a:extLst>
                <a:ext uri="{FF2B5EF4-FFF2-40B4-BE49-F238E27FC236}">
                  <a16:creationId xmlns:a16="http://schemas.microsoft.com/office/drawing/2014/main" id="{E026A243-E7D9-85D0-173B-BF9F89ECFF97}"/>
                </a:ext>
              </a:extLst>
            </p:cNvPr>
            <p:cNvCxnSpPr/>
            <p:nvPr/>
          </p:nvCxnSpPr>
          <p:spPr bwMode="auto">
            <a:xfrm>
              <a:off x="1484213" y="3672485"/>
              <a:ext cx="4454153" cy="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grpSp>
      <p:grpSp>
        <p:nvGrpSpPr>
          <p:cNvPr id="31745" name="Group 31744">
            <a:extLst>
              <a:ext uri="{FF2B5EF4-FFF2-40B4-BE49-F238E27FC236}">
                <a16:creationId xmlns:a16="http://schemas.microsoft.com/office/drawing/2014/main" id="{1C67A392-94C1-1739-1AC5-9849439F32B6}"/>
              </a:ext>
            </a:extLst>
          </p:cNvPr>
          <p:cNvGrpSpPr/>
          <p:nvPr/>
        </p:nvGrpSpPr>
        <p:grpSpPr>
          <a:xfrm>
            <a:off x="776297" y="5134433"/>
            <a:ext cx="5369026" cy="307777"/>
            <a:chOff x="776297" y="4726574"/>
            <a:chExt cx="5369026" cy="307777"/>
          </a:xfrm>
        </p:grpSpPr>
        <p:sp>
          <p:nvSpPr>
            <p:cNvPr id="31747" name="TextBox 31746">
              <a:extLst>
                <a:ext uri="{FF2B5EF4-FFF2-40B4-BE49-F238E27FC236}">
                  <a16:creationId xmlns:a16="http://schemas.microsoft.com/office/drawing/2014/main" id="{97D6E08A-C505-D577-A390-F569C61F6B65}"/>
                </a:ext>
              </a:extLst>
            </p:cNvPr>
            <p:cNvSpPr txBox="1"/>
            <p:nvPr/>
          </p:nvSpPr>
          <p:spPr bwMode="auto">
            <a:xfrm>
              <a:off x="1247849"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176</a:t>
              </a:r>
            </a:p>
          </p:txBody>
        </p:sp>
        <p:sp>
          <p:nvSpPr>
            <p:cNvPr id="31748" name="TextBox 31747">
              <a:extLst>
                <a:ext uri="{FF2B5EF4-FFF2-40B4-BE49-F238E27FC236}">
                  <a16:creationId xmlns:a16="http://schemas.microsoft.com/office/drawing/2014/main" id="{C5848F60-C89E-61C0-49F0-6DB012E17924}"/>
                </a:ext>
              </a:extLst>
            </p:cNvPr>
            <p:cNvSpPr txBox="1"/>
            <p:nvPr/>
          </p:nvSpPr>
          <p:spPr bwMode="auto">
            <a:xfrm>
              <a:off x="1699738"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142</a:t>
              </a:r>
            </a:p>
          </p:txBody>
        </p:sp>
        <p:sp>
          <p:nvSpPr>
            <p:cNvPr id="31749" name="TextBox 31748">
              <a:extLst>
                <a:ext uri="{FF2B5EF4-FFF2-40B4-BE49-F238E27FC236}">
                  <a16:creationId xmlns:a16="http://schemas.microsoft.com/office/drawing/2014/main" id="{84D92F30-A864-77B8-C736-674C82CE30AC}"/>
                </a:ext>
              </a:extLst>
            </p:cNvPr>
            <p:cNvSpPr txBox="1"/>
            <p:nvPr/>
          </p:nvSpPr>
          <p:spPr bwMode="auto">
            <a:xfrm>
              <a:off x="2154724"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103</a:t>
              </a:r>
            </a:p>
          </p:txBody>
        </p:sp>
        <p:sp>
          <p:nvSpPr>
            <p:cNvPr id="31750" name="TextBox 31749">
              <a:extLst>
                <a:ext uri="{FF2B5EF4-FFF2-40B4-BE49-F238E27FC236}">
                  <a16:creationId xmlns:a16="http://schemas.microsoft.com/office/drawing/2014/main" id="{45A73139-BD75-B607-2989-B437F38E0044}"/>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83</a:t>
              </a:r>
            </a:p>
          </p:txBody>
        </p:sp>
        <p:sp>
          <p:nvSpPr>
            <p:cNvPr id="31751" name="TextBox 31750">
              <a:extLst>
                <a:ext uri="{FF2B5EF4-FFF2-40B4-BE49-F238E27FC236}">
                  <a16:creationId xmlns:a16="http://schemas.microsoft.com/office/drawing/2014/main" id="{8B17FB69-558D-E3B7-9784-62805CBE7D3A}"/>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64</a:t>
              </a:r>
            </a:p>
          </p:txBody>
        </p:sp>
        <p:sp>
          <p:nvSpPr>
            <p:cNvPr id="31752" name="TextBox 31751">
              <a:extLst>
                <a:ext uri="{FF2B5EF4-FFF2-40B4-BE49-F238E27FC236}">
                  <a16:creationId xmlns:a16="http://schemas.microsoft.com/office/drawing/2014/main" id="{92957C25-E2F3-4640-8BBF-3D0F94E41EED}"/>
                </a:ext>
              </a:extLst>
            </p:cNvPr>
            <p:cNvSpPr txBox="1"/>
            <p:nvPr/>
          </p:nvSpPr>
          <p:spPr bwMode="auto">
            <a:xfrm>
              <a:off x="3531157"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48</a:t>
              </a:r>
            </a:p>
          </p:txBody>
        </p:sp>
        <p:sp>
          <p:nvSpPr>
            <p:cNvPr id="31753" name="TextBox 31752">
              <a:extLst>
                <a:ext uri="{FF2B5EF4-FFF2-40B4-BE49-F238E27FC236}">
                  <a16:creationId xmlns:a16="http://schemas.microsoft.com/office/drawing/2014/main" id="{9E3889ED-64BB-BB9D-0055-8A35A36D2B92}"/>
                </a:ext>
              </a:extLst>
            </p:cNvPr>
            <p:cNvSpPr txBox="1"/>
            <p:nvPr/>
          </p:nvSpPr>
          <p:spPr bwMode="auto">
            <a:xfrm>
              <a:off x="398304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32</a:t>
              </a:r>
            </a:p>
          </p:txBody>
        </p:sp>
        <p:sp>
          <p:nvSpPr>
            <p:cNvPr id="31754" name="TextBox 31753">
              <a:extLst>
                <a:ext uri="{FF2B5EF4-FFF2-40B4-BE49-F238E27FC236}">
                  <a16:creationId xmlns:a16="http://schemas.microsoft.com/office/drawing/2014/main" id="{AF9FB6CD-F8B1-6E5D-A0ED-5905E762AF7B}"/>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25</a:t>
              </a:r>
            </a:p>
          </p:txBody>
        </p:sp>
        <p:sp>
          <p:nvSpPr>
            <p:cNvPr id="31755" name="TextBox 31754">
              <a:extLst>
                <a:ext uri="{FF2B5EF4-FFF2-40B4-BE49-F238E27FC236}">
                  <a16:creationId xmlns:a16="http://schemas.microsoft.com/office/drawing/2014/main" id="{A500FFE7-4ABD-106A-17AB-F4D10E2F4E7B}"/>
                </a:ext>
              </a:extLst>
            </p:cNvPr>
            <p:cNvSpPr txBox="1"/>
            <p:nvPr/>
          </p:nvSpPr>
          <p:spPr bwMode="auto">
            <a:xfrm>
              <a:off x="4887496"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22</a:t>
              </a:r>
            </a:p>
          </p:txBody>
        </p:sp>
        <p:sp>
          <p:nvSpPr>
            <p:cNvPr id="31756" name="TextBox 31755">
              <a:extLst>
                <a:ext uri="{FF2B5EF4-FFF2-40B4-BE49-F238E27FC236}">
                  <a16:creationId xmlns:a16="http://schemas.microsoft.com/office/drawing/2014/main" id="{A06EED81-6B55-F051-6AA3-DBD308F20968}"/>
                </a:ext>
              </a:extLst>
            </p:cNvPr>
            <p:cNvSpPr txBox="1"/>
            <p:nvPr/>
          </p:nvSpPr>
          <p:spPr bwMode="auto">
            <a:xfrm>
              <a:off x="5339151"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17</a:t>
              </a:r>
            </a:p>
          </p:txBody>
        </p:sp>
        <p:sp>
          <p:nvSpPr>
            <p:cNvPr id="31757" name="TextBox 31756">
              <a:extLst>
                <a:ext uri="{FF2B5EF4-FFF2-40B4-BE49-F238E27FC236}">
                  <a16:creationId xmlns:a16="http://schemas.microsoft.com/office/drawing/2014/main" id="{7309A1CF-E806-7A0B-DBC2-97A325ED5C32}"/>
                </a:ext>
              </a:extLst>
            </p:cNvPr>
            <p:cNvSpPr txBox="1"/>
            <p:nvPr/>
          </p:nvSpPr>
          <p:spPr bwMode="auto">
            <a:xfrm>
              <a:off x="577791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12</a:t>
              </a:r>
            </a:p>
          </p:txBody>
        </p:sp>
        <p:sp>
          <p:nvSpPr>
            <p:cNvPr id="31758" name="TextBox 31757">
              <a:extLst>
                <a:ext uri="{FF2B5EF4-FFF2-40B4-BE49-F238E27FC236}">
                  <a16:creationId xmlns:a16="http://schemas.microsoft.com/office/drawing/2014/main" id="{2D88722F-B73F-3391-D8F0-D4E358E644F4}"/>
                </a:ext>
              </a:extLst>
            </p:cNvPr>
            <p:cNvSpPr txBox="1"/>
            <p:nvPr/>
          </p:nvSpPr>
          <p:spPr bwMode="auto">
            <a:xfrm>
              <a:off x="776297" y="4726574"/>
              <a:ext cx="42633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Std</a:t>
              </a:r>
            </a:p>
          </p:txBody>
        </p:sp>
      </p:grpSp>
      <p:grpSp>
        <p:nvGrpSpPr>
          <p:cNvPr id="31759" name="Group 31758">
            <a:extLst>
              <a:ext uri="{FF2B5EF4-FFF2-40B4-BE49-F238E27FC236}">
                <a16:creationId xmlns:a16="http://schemas.microsoft.com/office/drawing/2014/main" id="{9C01016F-13C6-6648-699D-A1B1384E0134}"/>
              </a:ext>
            </a:extLst>
          </p:cNvPr>
          <p:cNvGrpSpPr/>
          <p:nvPr/>
        </p:nvGrpSpPr>
        <p:grpSpPr>
          <a:xfrm>
            <a:off x="743935" y="5379844"/>
            <a:ext cx="5355702" cy="307777"/>
            <a:chOff x="743935" y="4726574"/>
            <a:chExt cx="5355702" cy="307777"/>
          </a:xfrm>
        </p:grpSpPr>
        <p:sp>
          <p:nvSpPr>
            <p:cNvPr id="31760" name="TextBox 31759">
              <a:extLst>
                <a:ext uri="{FF2B5EF4-FFF2-40B4-BE49-F238E27FC236}">
                  <a16:creationId xmlns:a16="http://schemas.microsoft.com/office/drawing/2014/main" id="{CAC27757-C567-1D8F-24B9-93DF9D868940}"/>
                </a:ext>
              </a:extLst>
            </p:cNvPr>
            <p:cNvSpPr txBox="1"/>
            <p:nvPr/>
          </p:nvSpPr>
          <p:spPr bwMode="auto">
            <a:xfrm>
              <a:off x="1247849"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187</a:t>
              </a:r>
            </a:p>
          </p:txBody>
        </p:sp>
        <p:sp>
          <p:nvSpPr>
            <p:cNvPr id="31761" name="TextBox 31760">
              <a:extLst>
                <a:ext uri="{FF2B5EF4-FFF2-40B4-BE49-F238E27FC236}">
                  <a16:creationId xmlns:a16="http://schemas.microsoft.com/office/drawing/2014/main" id="{C4CA485E-5E8A-1687-A0DB-874756D38452}"/>
                </a:ext>
              </a:extLst>
            </p:cNvPr>
            <p:cNvSpPr txBox="1"/>
            <p:nvPr/>
          </p:nvSpPr>
          <p:spPr bwMode="auto">
            <a:xfrm>
              <a:off x="1699738"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160</a:t>
              </a:r>
            </a:p>
          </p:txBody>
        </p:sp>
        <p:sp>
          <p:nvSpPr>
            <p:cNvPr id="31762" name="TextBox 31761">
              <a:extLst>
                <a:ext uri="{FF2B5EF4-FFF2-40B4-BE49-F238E27FC236}">
                  <a16:creationId xmlns:a16="http://schemas.microsoft.com/office/drawing/2014/main" id="{557F7E52-4BF6-C69A-DA6D-C2C05F294F32}"/>
                </a:ext>
              </a:extLst>
            </p:cNvPr>
            <p:cNvSpPr txBox="1"/>
            <p:nvPr/>
          </p:nvSpPr>
          <p:spPr bwMode="auto">
            <a:xfrm>
              <a:off x="2154724"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121</a:t>
              </a:r>
            </a:p>
          </p:txBody>
        </p:sp>
        <p:sp>
          <p:nvSpPr>
            <p:cNvPr id="31763" name="TextBox 31762">
              <a:extLst>
                <a:ext uri="{FF2B5EF4-FFF2-40B4-BE49-F238E27FC236}">
                  <a16:creationId xmlns:a16="http://schemas.microsoft.com/office/drawing/2014/main" id="{73BFEFEB-9F88-091A-26D1-1A1083B79A21}"/>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87</a:t>
              </a:r>
            </a:p>
          </p:txBody>
        </p:sp>
        <p:sp>
          <p:nvSpPr>
            <p:cNvPr id="31764" name="TextBox 31763">
              <a:extLst>
                <a:ext uri="{FF2B5EF4-FFF2-40B4-BE49-F238E27FC236}">
                  <a16:creationId xmlns:a16="http://schemas.microsoft.com/office/drawing/2014/main" id="{E8B7F67B-9437-3725-0FB5-BFB1D4972595}"/>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65</a:t>
              </a:r>
            </a:p>
          </p:txBody>
        </p:sp>
        <p:sp>
          <p:nvSpPr>
            <p:cNvPr id="31765" name="TextBox 31764">
              <a:extLst>
                <a:ext uri="{FF2B5EF4-FFF2-40B4-BE49-F238E27FC236}">
                  <a16:creationId xmlns:a16="http://schemas.microsoft.com/office/drawing/2014/main" id="{1B247565-D7A4-5726-795C-978E3F26EF7D}"/>
                </a:ext>
              </a:extLst>
            </p:cNvPr>
            <p:cNvSpPr txBox="1"/>
            <p:nvPr/>
          </p:nvSpPr>
          <p:spPr bwMode="auto">
            <a:xfrm>
              <a:off x="3531157"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50</a:t>
              </a:r>
            </a:p>
          </p:txBody>
        </p:sp>
        <p:sp>
          <p:nvSpPr>
            <p:cNvPr id="31766" name="TextBox 31765">
              <a:extLst>
                <a:ext uri="{FF2B5EF4-FFF2-40B4-BE49-F238E27FC236}">
                  <a16:creationId xmlns:a16="http://schemas.microsoft.com/office/drawing/2014/main" id="{100311D7-FFA0-88C8-2163-442E64C889B7}"/>
                </a:ext>
              </a:extLst>
            </p:cNvPr>
            <p:cNvSpPr txBox="1"/>
            <p:nvPr/>
          </p:nvSpPr>
          <p:spPr bwMode="auto">
            <a:xfrm>
              <a:off x="398304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37</a:t>
              </a:r>
            </a:p>
          </p:txBody>
        </p:sp>
        <p:sp>
          <p:nvSpPr>
            <p:cNvPr id="31767" name="TextBox 31766">
              <a:extLst>
                <a:ext uri="{FF2B5EF4-FFF2-40B4-BE49-F238E27FC236}">
                  <a16:creationId xmlns:a16="http://schemas.microsoft.com/office/drawing/2014/main" id="{313B4BFB-357E-8FAC-C55B-D77682E93934}"/>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24</a:t>
              </a:r>
            </a:p>
          </p:txBody>
        </p:sp>
        <p:sp>
          <p:nvSpPr>
            <p:cNvPr id="31768" name="TextBox 31767">
              <a:extLst>
                <a:ext uri="{FF2B5EF4-FFF2-40B4-BE49-F238E27FC236}">
                  <a16:creationId xmlns:a16="http://schemas.microsoft.com/office/drawing/2014/main" id="{B56D92F8-0E2D-A029-B124-796BA32EAAF9}"/>
                </a:ext>
              </a:extLst>
            </p:cNvPr>
            <p:cNvSpPr txBox="1"/>
            <p:nvPr/>
          </p:nvSpPr>
          <p:spPr bwMode="auto">
            <a:xfrm>
              <a:off x="4887496"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13</a:t>
              </a:r>
            </a:p>
          </p:txBody>
        </p:sp>
        <p:sp>
          <p:nvSpPr>
            <p:cNvPr id="31769" name="TextBox 31768">
              <a:extLst>
                <a:ext uri="{FF2B5EF4-FFF2-40B4-BE49-F238E27FC236}">
                  <a16:creationId xmlns:a16="http://schemas.microsoft.com/office/drawing/2014/main" id="{CBB05548-A69A-126B-88FB-4F69E863E89C}"/>
                </a:ext>
              </a:extLst>
            </p:cNvPr>
            <p:cNvSpPr txBox="1"/>
            <p:nvPr/>
          </p:nvSpPr>
          <p:spPr bwMode="auto">
            <a:xfrm>
              <a:off x="5384836"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9</a:t>
              </a:r>
            </a:p>
          </p:txBody>
        </p:sp>
        <p:sp>
          <p:nvSpPr>
            <p:cNvPr id="31770" name="TextBox 31769">
              <a:extLst>
                <a:ext uri="{FF2B5EF4-FFF2-40B4-BE49-F238E27FC236}">
                  <a16:creationId xmlns:a16="http://schemas.microsoft.com/office/drawing/2014/main" id="{59B70565-AEB3-2AAF-E90E-43C6541484FA}"/>
                </a:ext>
              </a:extLst>
            </p:cNvPr>
            <p:cNvSpPr txBox="1"/>
            <p:nvPr/>
          </p:nvSpPr>
          <p:spPr bwMode="auto">
            <a:xfrm>
              <a:off x="5823600"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6</a:t>
              </a:r>
            </a:p>
          </p:txBody>
        </p:sp>
        <p:sp>
          <p:nvSpPr>
            <p:cNvPr id="31771" name="TextBox 31770">
              <a:extLst>
                <a:ext uri="{FF2B5EF4-FFF2-40B4-BE49-F238E27FC236}">
                  <a16:creationId xmlns:a16="http://schemas.microsoft.com/office/drawing/2014/main" id="{C2B2B5B1-6EFE-CD76-05B2-AEDC954DCE14}"/>
                </a:ext>
              </a:extLst>
            </p:cNvPr>
            <p:cNvSpPr txBox="1"/>
            <p:nvPr/>
          </p:nvSpPr>
          <p:spPr bwMode="auto">
            <a:xfrm>
              <a:off x="743935" y="4726574"/>
              <a:ext cx="4589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CTC</a:t>
              </a:r>
            </a:p>
          </p:txBody>
        </p:sp>
      </p:grpSp>
      <p:sp>
        <p:nvSpPr>
          <p:cNvPr id="31772" name="TextBox 31771">
            <a:extLst>
              <a:ext uri="{FF2B5EF4-FFF2-40B4-BE49-F238E27FC236}">
                <a16:creationId xmlns:a16="http://schemas.microsoft.com/office/drawing/2014/main" id="{CB578440-9C01-9348-8C31-80A5368C4F74}"/>
              </a:ext>
            </a:extLst>
          </p:cNvPr>
          <p:cNvSpPr txBox="1"/>
          <p:nvPr/>
        </p:nvSpPr>
        <p:spPr bwMode="auto">
          <a:xfrm>
            <a:off x="480517" y="4925799"/>
            <a:ext cx="1506631" cy="307777"/>
          </a:xfrm>
          <a:prstGeom prst="rect">
            <a:avLst/>
          </a:prstGeom>
          <a:noFill/>
          <a:ln>
            <a:noFill/>
          </a:ln>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p:txBody>
      </p:sp>
      <p:cxnSp>
        <p:nvCxnSpPr>
          <p:cNvPr id="31774" name="Straight Connector 31773">
            <a:extLst>
              <a:ext uri="{FF2B5EF4-FFF2-40B4-BE49-F238E27FC236}">
                <a16:creationId xmlns:a16="http://schemas.microsoft.com/office/drawing/2014/main" id="{99050554-7A02-9C8A-23A5-9F818EBEED7A}"/>
              </a:ext>
            </a:extLst>
          </p:cNvPr>
          <p:cNvCxnSpPr>
            <a:cxnSpLocks/>
          </p:cNvCxnSpPr>
          <p:nvPr/>
        </p:nvCxnSpPr>
        <p:spPr bwMode="auto">
          <a:xfrm>
            <a:off x="3663574" y="2301659"/>
            <a:ext cx="2468799" cy="0"/>
          </a:xfrm>
          <a:prstGeom prst="line">
            <a:avLst/>
          </a:prstGeom>
          <a:noFill/>
          <a:ln w="28575" cap="flat" cmpd="sng" algn="ctr">
            <a:solidFill>
              <a:srgbClr val="000000"/>
            </a:solidFill>
            <a:prstDash val="solid"/>
            <a:round/>
            <a:headEnd type="none" w="med" len="med"/>
            <a:tailEnd type="none" w="med" len="med"/>
          </a:ln>
          <a:effectLst/>
        </p:spPr>
      </p:cxnSp>
      <p:cxnSp>
        <p:nvCxnSpPr>
          <p:cNvPr id="31775" name="Straight Connector 31774">
            <a:extLst>
              <a:ext uri="{FF2B5EF4-FFF2-40B4-BE49-F238E27FC236}">
                <a16:creationId xmlns:a16="http://schemas.microsoft.com/office/drawing/2014/main" id="{F5675F7A-5DC4-F54B-A7A1-10A1E4174954}"/>
              </a:ext>
            </a:extLst>
          </p:cNvPr>
          <p:cNvCxnSpPr>
            <a:cxnSpLocks/>
          </p:cNvCxnSpPr>
          <p:nvPr/>
        </p:nvCxnSpPr>
        <p:spPr bwMode="auto">
          <a:xfrm>
            <a:off x="9268190" y="2301659"/>
            <a:ext cx="2468799" cy="0"/>
          </a:xfrm>
          <a:prstGeom prst="line">
            <a:avLst/>
          </a:prstGeom>
          <a:noFill/>
          <a:ln w="28575" cap="flat" cmpd="sng" algn="ctr">
            <a:solidFill>
              <a:srgbClr val="000000"/>
            </a:solidFill>
            <a:prstDash val="solid"/>
            <a:round/>
            <a:headEnd type="none" w="med" len="med"/>
            <a:tailEnd type="none" w="med" len="med"/>
          </a:ln>
          <a:effectLst/>
        </p:spPr>
      </p:cxnSp>
      <p:grpSp>
        <p:nvGrpSpPr>
          <p:cNvPr id="31776" name="Group 31775">
            <a:extLst>
              <a:ext uri="{FF2B5EF4-FFF2-40B4-BE49-F238E27FC236}">
                <a16:creationId xmlns:a16="http://schemas.microsoft.com/office/drawing/2014/main" id="{5680614A-8C32-DBD4-6314-05D85AD5696A}"/>
              </a:ext>
            </a:extLst>
          </p:cNvPr>
          <p:cNvGrpSpPr/>
          <p:nvPr/>
        </p:nvGrpSpPr>
        <p:grpSpPr>
          <a:xfrm>
            <a:off x="6212576" y="2560383"/>
            <a:ext cx="5375180" cy="2621959"/>
            <a:chOff x="770143" y="2560383"/>
            <a:chExt cx="5375180" cy="2621959"/>
          </a:xfrm>
        </p:grpSpPr>
        <p:sp>
          <p:nvSpPr>
            <p:cNvPr id="31777" name="TextBox 31776">
              <a:extLst>
                <a:ext uri="{FF2B5EF4-FFF2-40B4-BE49-F238E27FC236}">
                  <a16:creationId xmlns:a16="http://schemas.microsoft.com/office/drawing/2014/main" id="{E58CF9E2-D4B9-B6D4-B5AE-7114508997DC}"/>
                </a:ext>
              </a:extLst>
            </p:cNvPr>
            <p:cNvSpPr txBox="1"/>
            <p:nvPr/>
          </p:nvSpPr>
          <p:spPr bwMode="auto">
            <a:xfrm rot="16200000">
              <a:off x="728305" y="3518597"/>
              <a:ext cx="3914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a:t>
              </a:r>
            </a:p>
          </p:txBody>
        </p:sp>
        <p:sp>
          <p:nvSpPr>
            <p:cNvPr id="31778" name="TextBox 31777">
              <a:extLst>
                <a:ext uri="{FF2B5EF4-FFF2-40B4-BE49-F238E27FC236}">
                  <a16:creationId xmlns:a16="http://schemas.microsoft.com/office/drawing/2014/main" id="{D48179D5-7873-B173-53CA-30706ED0910C}"/>
                </a:ext>
              </a:extLst>
            </p:cNvPr>
            <p:cNvSpPr txBox="1"/>
            <p:nvPr/>
          </p:nvSpPr>
          <p:spPr bwMode="auto">
            <a:xfrm>
              <a:off x="3521802" y="4874565"/>
              <a:ext cx="4379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31779" name="Group 31778">
              <a:extLst>
                <a:ext uri="{FF2B5EF4-FFF2-40B4-BE49-F238E27FC236}">
                  <a16:creationId xmlns:a16="http://schemas.microsoft.com/office/drawing/2014/main" id="{6395E58F-C3E2-B07C-D32C-C0627FBA7C48}"/>
                </a:ext>
              </a:extLst>
            </p:cNvPr>
            <p:cNvGrpSpPr/>
            <p:nvPr/>
          </p:nvGrpSpPr>
          <p:grpSpPr>
            <a:xfrm>
              <a:off x="998741" y="2560383"/>
              <a:ext cx="412292" cy="2179275"/>
              <a:chOff x="998741" y="2560383"/>
              <a:chExt cx="412292" cy="2179275"/>
            </a:xfrm>
          </p:grpSpPr>
          <p:sp>
            <p:nvSpPr>
              <p:cNvPr id="31815" name="TextBox 31814">
                <a:extLst>
                  <a:ext uri="{FF2B5EF4-FFF2-40B4-BE49-F238E27FC236}">
                    <a16:creationId xmlns:a16="http://schemas.microsoft.com/office/drawing/2014/main" id="{E30009E4-47BB-A8BB-E227-27176BF33AEB}"/>
                  </a:ext>
                </a:extLst>
              </p:cNvPr>
              <p:cNvSpPr txBox="1"/>
              <p:nvPr/>
            </p:nvSpPr>
            <p:spPr bwMode="auto">
              <a:xfrm>
                <a:off x="998741" y="256038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1816" name="TextBox 31815">
                <a:extLst>
                  <a:ext uri="{FF2B5EF4-FFF2-40B4-BE49-F238E27FC236}">
                    <a16:creationId xmlns:a16="http://schemas.microsoft.com/office/drawing/2014/main" id="{1B9B8589-BFD4-D472-F80D-586C9CFEB632}"/>
                  </a:ext>
                </a:extLst>
              </p:cNvPr>
              <p:cNvSpPr txBox="1"/>
              <p:nvPr/>
            </p:nvSpPr>
            <p:spPr bwMode="auto">
              <a:xfrm>
                <a:off x="998741" y="2936429"/>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0.8</a:t>
                </a:r>
              </a:p>
            </p:txBody>
          </p:sp>
          <p:sp>
            <p:nvSpPr>
              <p:cNvPr id="31817" name="TextBox 31816">
                <a:extLst>
                  <a:ext uri="{FF2B5EF4-FFF2-40B4-BE49-F238E27FC236}">
                    <a16:creationId xmlns:a16="http://schemas.microsoft.com/office/drawing/2014/main" id="{AF9C4627-4FA7-6577-17EE-F0FE0E62A7E3}"/>
                  </a:ext>
                </a:extLst>
              </p:cNvPr>
              <p:cNvSpPr txBox="1"/>
              <p:nvPr/>
            </p:nvSpPr>
            <p:spPr bwMode="auto">
              <a:xfrm>
                <a:off x="998741" y="3312476"/>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0.6</a:t>
                </a:r>
              </a:p>
            </p:txBody>
          </p:sp>
          <p:sp>
            <p:nvSpPr>
              <p:cNvPr id="31818" name="TextBox 31817">
                <a:extLst>
                  <a:ext uri="{FF2B5EF4-FFF2-40B4-BE49-F238E27FC236}">
                    <a16:creationId xmlns:a16="http://schemas.microsoft.com/office/drawing/2014/main" id="{8E35A9D2-38D9-B151-7343-B2C06A480061}"/>
                  </a:ext>
                </a:extLst>
              </p:cNvPr>
              <p:cNvSpPr txBox="1"/>
              <p:nvPr/>
            </p:nvSpPr>
            <p:spPr bwMode="auto">
              <a:xfrm>
                <a:off x="998741" y="3679787"/>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0.4</a:t>
                </a:r>
              </a:p>
            </p:txBody>
          </p:sp>
          <p:sp>
            <p:nvSpPr>
              <p:cNvPr id="31819" name="TextBox 31818">
                <a:extLst>
                  <a:ext uri="{FF2B5EF4-FFF2-40B4-BE49-F238E27FC236}">
                    <a16:creationId xmlns:a16="http://schemas.microsoft.com/office/drawing/2014/main" id="{991BEE42-32AD-CD90-FB37-011201D8D692}"/>
                  </a:ext>
                </a:extLst>
              </p:cNvPr>
              <p:cNvSpPr txBox="1"/>
              <p:nvPr/>
            </p:nvSpPr>
            <p:spPr bwMode="auto">
              <a:xfrm>
                <a:off x="998741" y="4055834"/>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0.2</a:t>
                </a:r>
              </a:p>
            </p:txBody>
          </p:sp>
          <p:sp>
            <p:nvSpPr>
              <p:cNvPr id="31820" name="TextBox 31819">
                <a:extLst>
                  <a:ext uri="{FF2B5EF4-FFF2-40B4-BE49-F238E27FC236}">
                    <a16:creationId xmlns:a16="http://schemas.microsoft.com/office/drawing/2014/main" id="{74AC3171-1186-51C4-4159-B77CA37B4AC4}"/>
                  </a:ext>
                </a:extLst>
              </p:cNvPr>
              <p:cNvSpPr txBox="1"/>
              <p:nvPr/>
            </p:nvSpPr>
            <p:spPr bwMode="auto">
              <a:xfrm>
                <a:off x="1134996" y="4431881"/>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grpSp>
          <p:nvGrpSpPr>
            <p:cNvPr id="31780" name="Group 31779">
              <a:extLst>
                <a:ext uri="{FF2B5EF4-FFF2-40B4-BE49-F238E27FC236}">
                  <a16:creationId xmlns:a16="http://schemas.microsoft.com/office/drawing/2014/main" id="{06661DF0-C231-FBFB-8BC4-04646342D7C2}"/>
                </a:ext>
              </a:extLst>
            </p:cNvPr>
            <p:cNvGrpSpPr/>
            <p:nvPr/>
          </p:nvGrpSpPr>
          <p:grpSpPr>
            <a:xfrm>
              <a:off x="1339221" y="4645699"/>
              <a:ext cx="4806102" cy="307777"/>
              <a:chOff x="1339221" y="4726574"/>
              <a:chExt cx="4806102" cy="307777"/>
            </a:xfrm>
          </p:grpSpPr>
          <p:sp>
            <p:nvSpPr>
              <p:cNvPr id="31804" name="TextBox 31803">
                <a:extLst>
                  <a:ext uri="{FF2B5EF4-FFF2-40B4-BE49-F238E27FC236}">
                    <a16:creationId xmlns:a16="http://schemas.microsoft.com/office/drawing/2014/main" id="{3B9B48C0-020E-3CBB-C739-3A0DAE60949B}"/>
                  </a:ext>
                </a:extLst>
              </p:cNvPr>
              <p:cNvSpPr txBox="1"/>
              <p:nvPr/>
            </p:nvSpPr>
            <p:spPr bwMode="auto">
              <a:xfrm>
                <a:off x="1339221"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805" name="TextBox 31804">
                <a:extLst>
                  <a:ext uri="{FF2B5EF4-FFF2-40B4-BE49-F238E27FC236}">
                    <a16:creationId xmlns:a16="http://schemas.microsoft.com/office/drawing/2014/main" id="{E901C4A6-F0B7-1C29-1BD6-C0A949B33581}"/>
                  </a:ext>
                </a:extLst>
              </p:cNvPr>
              <p:cNvSpPr txBox="1"/>
              <p:nvPr/>
            </p:nvSpPr>
            <p:spPr bwMode="auto">
              <a:xfrm>
                <a:off x="1791109"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31806" name="TextBox 31805">
                <a:extLst>
                  <a:ext uri="{FF2B5EF4-FFF2-40B4-BE49-F238E27FC236}">
                    <a16:creationId xmlns:a16="http://schemas.microsoft.com/office/drawing/2014/main" id="{5025F733-0454-C582-9B6A-7C6245549866}"/>
                  </a:ext>
                </a:extLst>
              </p:cNvPr>
              <p:cNvSpPr txBox="1"/>
              <p:nvPr/>
            </p:nvSpPr>
            <p:spPr bwMode="auto">
              <a:xfrm>
                <a:off x="2200410"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1807" name="TextBox 31806">
                <a:extLst>
                  <a:ext uri="{FF2B5EF4-FFF2-40B4-BE49-F238E27FC236}">
                    <a16:creationId xmlns:a16="http://schemas.microsoft.com/office/drawing/2014/main" id="{1C1A3C6F-F51A-0A7D-C2EF-BA930D4FADD3}"/>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31808" name="TextBox 31807">
                <a:extLst>
                  <a:ext uri="{FF2B5EF4-FFF2-40B4-BE49-F238E27FC236}">
                    <a16:creationId xmlns:a16="http://schemas.microsoft.com/office/drawing/2014/main" id="{70699E79-76E6-3C34-D8B8-22F3CFF4F3F0}"/>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31809" name="TextBox 31808">
                <a:extLst>
                  <a:ext uri="{FF2B5EF4-FFF2-40B4-BE49-F238E27FC236}">
                    <a16:creationId xmlns:a16="http://schemas.microsoft.com/office/drawing/2014/main" id="{39DAE6BE-3940-10FC-BE8D-0DAB1E85EDEF}"/>
                  </a:ext>
                </a:extLst>
              </p:cNvPr>
              <p:cNvSpPr txBox="1"/>
              <p:nvPr/>
            </p:nvSpPr>
            <p:spPr bwMode="auto">
              <a:xfrm>
                <a:off x="3531157"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1810" name="TextBox 31809">
                <a:extLst>
                  <a:ext uri="{FF2B5EF4-FFF2-40B4-BE49-F238E27FC236}">
                    <a16:creationId xmlns:a16="http://schemas.microsoft.com/office/drawing/2014/main" id="{912A443D-7B05-B3FA-C852-0E3CF56EAEE2}"/>
                  </a:ext>
                </a:extLst>
              </p:cNvPr>
              <p:cNvSpPr txBox="1"/>
              <p:nvPr/>
            </p:nvSpPr>
            <p:spPr bwMode="auto">
              <a:xfrm>
                <a:off x="398304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31811" name="TextBox 31810">
                <a:extLst>
                  <a:ext uri="{FF2B5EF4-FFF2-40B4-BE49-F238E27FC236}">
                    <a16:creationId xmlns:a16="http://schemas.microsoft.com/office/drawing/2014/main" id="{76355F18-68B4-2C05-92F6-3AE88E717272}"/>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31812" name="TextBox 31811">
                <a:extLst>
                  <a:ext uri="{FF2B5EF4-FFF2-40B4-BE49-F238E27FC236}">
                    <a16:creationId xmlns:a16="http://schemas.microsoft.com/office/drawing/2014/main" id="{8BF6BDBF-A524-C834-DD4F-D5A71BC51C33}"/>
                  </a:ext>
                </a:extLst>
              </p:cNvPr>
              <p:cNvSpPr txBox="1"/>
              <p:nvPr/>
            </p:nvSpPr>
            <p:spPr bwMode="auto">
              <a:xfrm>
                <a:off x="4887496"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31813" name="TextBox 31812">
                <a:extLst>
                  <a:ext uri="{FF2B5EF4-FFF2-40B4-BE49-F238E27FC236}">
                    <a16:creationId xmlns:a16="http://schemas.microsoft.com/office/drawing/2014/main" id="{B3D8300A-E532-9EA5-C479-B8786CFE75A5}"/>
                  </a:ext>
                </a:extLst>
              </p:cNvPr>
              <p:cNvSpPr txBox="1"/>
              <p:nvPr/>
            </p:nvSpPr>
            <p:spPr bwMode="auto">
              <a:xfrm>
                <a:off x="5339152"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52</a:t>
                </a:r>
              </a:p>
            </p:txBody>
          </p:sp>
          <p:sp>
            <p:nvSpPr>
              <p:cNvPr id="31814" name="TextBox 31813">
                <a:extLst>
                  <a:ext uri="{FF2B5EF4-FFF2-40B4-BE49-F238E27FC236}">
                    <a16:creationId xmlns:a16="http://schemas.microsoft.com/office/drawing/2014/main" id="{5AF79978-EA75-9F5E-CB7B-08E2AE07C367}"/>
                  </a:ext>
                </a:extLst>
              </p:cNvPr>
              <p:cNvSpPr txBox="1"/>
              <p:nvPr/>
            </p:nvSpPr>
            <p:spPr bwMode="auto">
              <a:xfrm>
                <a:off x="577791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grpSp>
        <p:sp>
          <p:nvSpPr>
            <p:cNvPr id="31781" name="Freeform: Shape 31780">
              <a:extLst>
                <a:ext uri="{FF2B5EF4-FFF2-40B4-BE49-F238E27FC236}">
                  <a16:creationId xmlns:a16="http://schemas.microsoft.com/office/drawing/2014/main" id="{A0549167-23E3-290B-07BF-826468086CCF}"/>
                </a:ext>
              </a:extLst>
            </p:cNvPr>
            <p:cNvSpPr/>
            <p:nvPr/>
          </p:nvSpPr>
          <p:spPr bwMode="auto">
            <a:xfrm>
              <a:off x="1473200" y="2712720"/>
              <a:ext cx="4505960" cy="1894840"/>
            </a:xfrm>
            <a:custGeom>
              <a:avLst/>
              <a:gdLst>
                <a:gd name="connsiteX0" fmla="*/ 0 w 4505960"/>
                <a:gd name="connsiteY0" fmla="*/ 0 h 1894840"/>
                <a:gd name="connsiteX1" fmla="*/ 0 w 4505960"/>
                <a:gd name="connsiteY1" fmla="*/ 1894840 h 1894840"/>
                <a:gd name="connsiteX2" fmla="*/ 4505960 w 4505960"/>
                <a:gd name="connsiteY2" fmla="*/ 1894840 h 1894840"/>
              </a:gdLst>
              <a:ahLst/>
              <a:cxnLst>
                <a:cxn ang="0">
                  <a:pos x="connsiteX0" y="connsiteY0"/>
                </a:cxn>
                <a:cxn ang="0">
                  <a:pos x="connsiteX1" y="connsiteY1"/>
                </a:cxn>
                <a:cxn ang="0">
                  <a:pos x="connsiteX2" y="connsiteY2"/>
                </a:cxn>
              </a:cxnLst>
              <a:rect l="l" t="t" r="r" b="b"/>
              <a:pathLst>
                <a:path w="4505960" h="1894840">
                  <a:moveTo>
                    <a:pt x="0" y="0"/>
                  </a:moveTo>
                  <a:lnTo>
                    <a:pt x="0" y="1894840"/>
                  </a:lnTo>
                  <a:lnTo>
                    <a:pt x="4505960" y="189484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1782" name="Group 31781">
              <a:extLst>
                <a:ext uri="{FF2B5EF4-FFF2-40B4-BE49-F238E27FC236}">
                  <a16:creationId xmlns:a16="http://schemas.microsoft.com/office/drawing/2014/main" id="{82AF5B42-6239-DE48-DF8E-AF7BE1FC2DBD}"/>
                </a:ext>
              </a:extLst>
            </p:cNvPr>
            <p:cNvGrpSpPr/>
            <p:nvPr/>
          </p:nvGrpSpPr>
          <p:grpSpPr>
            <a:xfrm>
              <a:off x="1381760" y="2712720"/>
              <a:ext cx="91440" cy="1896604"/>
              <a:chOff x="1227530" y="2712720"/>
              <a:chExt cx="839616" cy="1896604"/>
            </a:xfrm>
          </p:grpSpPr>
          <p:cxnSp>
            <p:nvCxnSpPr>
              <p:cNvPr id="31798" name="Straight Connector 31797">
                <a:extLst>
                  <a:ext uri="{FF2B5EF4-FFF2-40B4-BE49-F238E27FC236}">
                    <a16:creationId xmlns:a16="http://schemas.microsoft.com/office/drawing/2014/main" id="{844CA037-BB96-23CA-CE28-511EAB3D2432}"/>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9" name="Straight Connector 31798">
                <a:extLst>
                  <a:ext uri="{FF2B5EF4-FFF2-40B4-BE49-F238E27FC236}">
                    <a16:creationId xmlns:a16="http://schemas.microsoft.com/office/drawing/2014/main" id="{ACD76462-193A-1CCB-D01A-A563EFD2C43C}"/>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0" name="Straight Connector 31799">
                <a:extLst>
                  <a:ext uri="{FF2B5EF4-FFF2-40B4-BE49-F238E27FC236}">
                    <a16:creationId xmlns:a16="http://schemas.microsoft.com/office/drawing/2014/main" id="{72F627F1-BBC7-F202-9D14-7DF07A565431}"/>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1" name="Straight Connector 31800">
                <a:extLst>
                  <a:ext uri="{FF2B5EF4-FFF2-40B4-BE49-F238E27FC236}">
                    <a16:creationId xmlns:a16="http://schemas.microsoft.com/office/drawing/2014/main" id="{3B130969-EF73-52CB-72B0-0228C5B58354}"/>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2" name="Straight Connector 31801">
                <a:extLst>
                  <a:ext uri="{FF2B5EF4-FFF2-40B4-BE49-F238E27FC236}">
                    <a16:creationId xmlns:a16="http://schemas.microsoft.com/office/drawing/2014/main" id="{289A9047-9B26-9EF7-E0C7-835F639C204B}"/>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3" name="Straight Connector 31802">
                <a:extLst>
                  <a:ext uri="{FF2B5EF4-FFF2-40B4-BE49-F238E27FC236}">
                    <a16:creationId xmlns:a16="http://schemas.microsoft.com/office/drawing/2014/main" id="{E0948E0E-36E5-063D-DF10-BE13B55515A2}"/>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83" name="Group 31782">
              <a:extLst>
                <a:ext uri="{FF2B5EF4-FFF2-40B4-BE49-F238E27FC236}">
                  <a16:creationId xmlns:a16="http://schemas.microsoft.com/office/drawing/2014/main" id="{7BA1CC37-A029-A953-9F87-B02C8605B37B}"/>
                </a:ext>
              </a:extLst>
            </p:cNvPr>
            <p:cNvGrpSpPr/>
            <p:nvPr/>
          </p:nvGrpSpPr>
          <p:grpSpPr>
            <a:xfrm>
              <a:off x="1476162" y="4619493"/>
              <a:ext cx="4491487" cy="84587"/>
              <a:chOff x="1476162" y="4001328"/>
              <a:chExt cx="4491487" cy="770193"/>
            </a:xfrm>
          </p:grpSpPr>
          <p:grpSp>
            <p:nvGrpSpPr>
              <p:cNvPr id="31785" name="Group 31784">
                <a:extLst>
                  <a:ext uri="{FF2B5EF4-FFF2-40B4-BE49-F238E27FC236}">
                    <a16:creationId xmlns:a16="http://schemas.microsoft.com/office/drawing/2014/main" id="{8850E9E9-A971-2FC0-881F-772FF307F02B}"/>
                  </a:ext>
                </a:extLst>
              </p:cNvPr>
              <p:cNvGrpSpPr/>
              <p:nvPr/>
            </p:nvGrpSpPr>
            <p:grpSpPr>
              <a:xfrm rot="5400000">
                <a:off x="2217344" y="3260146"/>
                <a:ext cx="770193" cy="2252557"/>
                <a:chOff x="1227530" y="2712720"/>
                <a:chExt cx="839616" cy="1896604"/>
              </a:xfrm>
            </p:grpSpPr>
            <p:cxnSp>
              <p:nvCxnSpPr>
                <p:cNvPr id="31792" name="Straight Connector 31791">
                  <a:extLst>
                    <a:ext uri="{FF2B5EF4-FFF2-40B4-BE49-F238E27FC236}">
                      <a16:creationId xmlns:a16="http://schemas.microsoft.com/office/drawing/2014/main" id="{98BA3AD2-51F5-1B29-B8B0-A1D75CC619D3}"/>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3" name="Straight Connector 31792">
                  <a:extLst>
                    <a:ext uri="{FF2B5EF4-FFF2-40B4-BE49-F238E27FC236}">
                      <a16:creationId xmlns:a16="http://schemas.microsoft.com/office/drawing/2014/main" id="{88558CDA-1D95-1F21-A8B7-D8067373D8D1}"/>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4" name="Straight Connector 31793">
                  <a:extLst>
                    <a:ext uri="{FF2B5EF4-FFF2-40B4-BE49-F238E27FC236}">
                      <a16:creationId xmlns:a16="http://schemas.microsoft.com/office/drawing/2014/main" id="{C197FD4F-C49C-F476-0CC2-449723D6BE93}"/>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5" name="Straight Connector 31794">
                  <a:extLst>
                    <a:ext uri="{FF2B5EF4-FFF2-40B4-BE49-F238E27FC236}">
                      <a16:creationId xmlns:a16="http://schemas.microsoft.com/office/drawing/2014/main" id="{166A1C43-BEC4-6C7A-4270-AABCF3629738}"/>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6" name="Straight Connector 31795">
                  <a:extLst>
                    <a:ext uri="{FF2B5EF4-FFF2-40B4-BE49-F238E27FC236}">
                      <a16:creationId xmlns:a16="http://schemas.microsoft.com/office/drawing/2014/main" id="{AFA842CE-85D3-C066-7FD8-51C6BDA77D12}"/>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7" name="Straight Connector 31796">
                  <a:extLst>
                    <a:ext uri="{FF2B5EF4-FFF2-40B4-BE49-F238E27FC236}">
                      <a16:creationId xmlns:a16="http://schemas.microsoft.com/office/drawing/2014/main" id="{C2FC5DE2-68DC-1D55-2FBB-388FD121129F}"/>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86" name="Group 31785">
                <a:extLst>
                  <a:ext uri="{FF2B5EF4-FFF2-40B4-BE49-F238E27FC236}">
                    <a16:creationId xmlns:a16="http://schemas.microsoft.com/office/drawing/2014/main" id="{25C9F3A8-690E-1B16-F15D-535508BB4985}"/>
                  </a:ext>
                </a:extLst>
              </p:cNvPr>
              <p:cNvGrpSpPr/>
              <p:nvPr/>
            </p:nvGrpSpPr>
            <p:grpSpPr>
              <a:xfrm rot="5400000">
                <a:off x="4680506" y="3484378"/>
                <a:ext cx="770193" cy="1804093"/>
                <a:chOff x="1227530" y="3090317"/>
                <a:chExt cx="839616" cy="1519007"/>
              </a:xfrm>
            </p:grpSpPr>
            <p:cxnSp>
              <p:nvCxnSpPr>
                <p:cNvPr id="31787" name="Straight Connector 31786">
                  <a:extLst>
                    <a:ext uri="{FF2B5EF4-FFF2-40B4-BE49-F238E27FC236}">
                      <a16:creationId xmlns:a16="http://schemas.microsoft.com/office/drawing/2014/main" id="{8A96DFAA-1EDF-ABDC-08DE-6CD33D6BB677}"/>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88" name="Straight Connector 31787">
                  <a:extLst>
                    <a:ext uri="{FF2B5EF4-FFF2-40B4-BE49-F238E27FC236}">
                      <a16:creationId xmlns:a16="http://schemas.microsoft.com/office/drawing/2014/main" id="{01E96B33-77B7-A04B-A26D-24CA33F62790}"/>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89" name="Straight Connector 31788">
                  <a:extLst>
                    <a:ext uri="{FF2B5EF4-FFF2-40B4-BE49-F238E27FC236}">
                      <a16:creationId xmlns:a16="http://schemas.microsoft.com/office/drawing/2014/main" id="{A3CD9D51-AE83-9B94-CC8E-AB6E59EA1FFA}"/>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0" name="Straight Connector 31789">
                  <a:extLst>
                    <a:ext uri="{FF2B5EF4-FFF2-40B4-BE49-F238E27FC236}">
                      <a16:creationId xmlns:a16="http://schemas.microsoft.com/office/drawing/2014/main" id="{A4D523FE-FCE9-E420-21C8-0609ACD3CC8F}"/>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1" name="Straight Connector 31790">
                  <a:extLst>
                    <a:ext uri="{FF2B5EF4-FFF2-40B4-BE49-F238E27FC236}">
                      <a16:creationId xmlns:a16="http://schemas.microsoft.com/office/drawing/2014/main" id="{08CE93B1-DD8F-0817-3A5C-86B60C985A30}"/>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cxnSp>
          <p:nvCxnSpPr>
            <p:cNvPr id="31784" name="Straight Connector 31783">
              <a:extLst>
                <a:ext uri="{FF2B5EF4-FFF2-40B4-BE49-F238E27FC236}">
                  <a16:creationId xmlns:a16="http://schemas.microsoft.com/office/drawing/2014/main" id="{D9194014-3A4F-A996-B989-B5C7D2BFC3A3}"/>
                </a:ext>
              </a:extLst>
            </p:cNvPr>
            <p:cNvCxnSpPr/>
            <p:nvPr/>
          </p:nvCxnSpPr>
          <p:spPr bwMode="auto">
            <a:xfrm>
              <a:off x="1484213" y="3672485"/>
              <a:ext cx="4454153" cy="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grpSp>
      <p:grpSp>
        <p:nvGrpSpPr>
          <p:cNvPr id="31821" name="Group 31820">
            <a:extLst>
              <a:ext uri="{FF2B5EF4-FFF2-40B4-BE49-F238E27FC236}">
                <a16:creationId xmlns:a16="http://schemas.microsoft.com/office/drawing/2014/main" id="{1B07E52D-F4DB-E2E5-4D46-CDD58D304904}"/>
              </a:ext>
            </a:extLst>
          </p:cNvPr>
          <p:cNvGrpSpPr/>
          <p:nvPr/>
        </p:nvGrpSpPr>
        <p:grpSpPr>
          <a:xfrm>
            <a:off x="6218730" y="5134433"/>
            <a:ext cx="5369026" cy="307777"/>
            <a:chOff x="776297" y="4726574"/>
            <a:chExt cx="5369026" cy="307777"/>
          </a:xfrm>
        </p:grpSpPr>
        <p:sp>
          <p:nvSpPr>
            <p:cNvPr id="31822" name="TextBox 31821">
              <a:extLst>
                <a:ext uri="{FF2B5EF4-FFF2-40B4-BE49-F238E27FC236}">
                  <a16:creationId xmlns:a16="http://schemas.microsoft.com/office/drawing/2014/main" id="{CC428365-5E55-8A02-64BD-DB8BAB8F39A5}"/>
                </a:ext>
              </a:extLst>
            </p:cNvPr>
            <p:cNvSpPr txBox="1"/>
            <p:nvPr/>
          </p:nvSpPr>
          <p:spPr bwMode="auto">
            <a:xfrm>
              <a:off x="1247849"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176</a:t>
              </a:r>
            </a:p>
          </p:txBody>
        </p:sp>
        <p:sp>
          <p:nvSpPr>
            <p:cNvPr id="31823" name="TextBox 31822">
              <a:extLst>
                <a:ext uri="{FF2B5EF4-FFF2-40B4-BE49-F238E27FC236}">
                  <a16:creationId xmlns:a16="http://schemas.microsoft.com/office/drawing/2014/main" id="{D333F764-195C-436D-9B0F-A1695A3DCE47}"/>
                </a:ext>
              </a:extLst>
            </p:cNvPr>
            <p:cNvSpPr txBox="1"/>
            <p:nvPr/>
          </p:nvSpPr>
          <p:spPr bwMode="auto">
            <a:xfrm>
              <a:off x="1699738"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169</a:t>
              </a:r>
            </a:p>
          </p:txBody>
        </p:sp>
        <p:sp>
          <p:nvSpPr>
            <p:cNvPr id="31824" name="TextBox 31823">
              <a:extLst>
                <a:ext uri="{FF2B5EF4-FFF2-40B4-BE49-F238E27FC236}">
                  <a16:creationId xmlns:a16="http://schemas.microsoft.com/office/drawing/2014/main" id="{85F45BD1-3F96-2E23-81BF-82FDACA08758}"/>
                </a:ext>
              </a:extLst>
            </p:cNvPr>
            <p:cNvSpPr txBox="1"/>
            <p:nvPr/>
          </p:nvSpPr>
          <p:spPr bwMode="auto">
            <a:xfrm>
              <a:off x="2154724"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164</a:t>
              </a:r>
            </a:p>
          </p:txBody>
        </p:sp>
        <p:sp>
          <p:nvSpPr>
            <p:cNvPr id="31825" name="TextBox 31824">
              <a:extLst>
                <a:ext uri="{FF2B5EF4-FFF2-40B4-BE49-F238E27FC236}">
                  <a16:creationId xmlns:a16="http://schemas.microsoft.com/office/drawing/2014/main" id="{F23C5326-DD43-67FD-0B58-A775F0D2FC88}"/>
                </a:ext>
              </a:extLst>
            </p:cNvPr>
            <p:cNvSpPr txBox="1"/>
            <p:nvPr/>
          </p:nvSpPr>
          <p:spPr bwMode="auto">
            <a:xfrm>
              <a:off x="2606612"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145</a:t>
              </a:r>
            </a:p>
          </p:txBody>
        </p:sp>
        <p:sp>
          <p:nvSpPr>
            <p:cNvPr id="31826" name="TextBox 31825">
              <a:extLst>
                <a:ext uri="{FF2B5EF4-FFF2-40B4-BE49-F238E27FC236}">
                  <a16:creationId xmlns:a16="http://schemas.microsoft.com/office/drawing/2014/main" id="{937234E2-E96A-F387-F1D3-8E28C92A8F69}"/>
                </a:ext>
              </a:extLst>
            </p:cNvPr>
            <p:cNvSpPr txBox="1"/>
            <p:nvPr/>
          </p:nvSpPr>
          <p:spPr bwMode="auto">
            <a:xfrm>
              <a:off x="3033583"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132</a:t>
              </a:r>
            </a:p>
          </p:txBody>
        </p:sp>
        <p:sp>
          <p:nvSpPr>
            <p:cNvPr id="31827" name="TextBox 31826">
              <a:extLst>
                <a:ext uri="{FF2B5EF4-FFF2-40B4-BE49-F238E27FC236}">
                  <a16:creationId xmlns:a16="http://schemas.microsoft.com/office/drawing/2014/main" id="{372D72A8-3D75-0B5D-A580-FEAE9C3036E2}"/>
                </a:ext>
              </a:extLst>
            </p:cNvPr>
            <p:cNvSpPr txBox="1"/>
            <p:nvPr/>
          </p:nvSpPr>
          <p:spPr bwMode="auto">
            <a:xfrm>
              <a:off x="3485471"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119</a:t>
              </a:r>
            </a:p>
          </p:txBody>
        </p:sp>
        <p:sp>
          <p:nvSpPr>
            <p:cNvPr id="31828" name="TextBox 31827">
              <a:extLst>
                <a:ext uri="{FF2B5EF4-FFF2-40B4-BE49-F238E27FC236}">
                  <a16:creationId xmlns:a16="http://schemas.microsoft.com/office/drawing/2014/main" id="{D0B255F1-12E8-9994-CE8F-6221946D05B7}"/>
                </a:ext>
              </a:extLst>
            </p:cNvPr>
            <p:cNvSpPr txBox="1"/>
            <p:nvPr/>
          </p:nvSpPr>
          <p:spPr bwMode="auto">
            <a:xfrm>
              <a:off x="398304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95</a:t>
              </a:r>
            </a:p>
          </p:txBody>
        </p:sp>
        <p:sp>
          <p:nvSpPr>
            <p:cNvPr id="31829" name="TextBox 31828">
              <a:extLst>
                <a:ext uri="{FF2B5EF4-FFF2-40B4-BE49-F238E27FC236}">
                  <a16:creationId xmlns:a16="http://schemas.microsoft.com/office/drawing/2014/main" id="{52555360-9F72-A73D-CB08-A5D2A7DB59F2}"/>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77</a:t>
              </a:r>
            </a:p>
          </p:txBody>
        </p:sp>
        <p:sp>
          <p:nvSpPr>
            <p:cNvPr id="31830" name="TextBox 31829">
              <a:extLst>
                <a:ext uri="{FF2B5EF4-FFF2-40B4-BE49-F238E27FC236}">
                  <a16:creationId xmlns:a16="http://schemas.microsoft.com/office/drawing/2014/main" id="{35D4DE10-A526-080A-3A90-3383A16EFB5D}"/>
                </a:ext>
              </a:extLst>
            </p:cNvPr>
            <p:cNvSpPr txBox="1"/>
            <p:nvPr/>
          </p:nvSpPr>
          <p:spPr bwMode="auto">
            <a:xfrm>
              <a:off x="4887496"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66</a:t>
              </a:r>
            </a:p>
          </p:txBody>
        </p:sp>
        <p:sp>
          <p:nvSpPr>
            <p:cNvPr id="31831" name="TextBox 31830">
              <a:extLst>
                <a:ext uri="{FF2B5EF4-FFF2-40B4-BE49-F238E27FC236}">
                  <a16:creationId xmlns:a16="http://schemas.microsoft.com/office/drawing/2014/main" id="{43106955-32D8-6EE4-7467-E67B0692BFFC}"/>
                </a:ext>
              </a:extLst>
            </p:cNvPr>
            <p:cNvSpPr txBox="1"/>
            <p:nvPr/>
          </p:nvSpPr>
          <p:spPr bwMode="auto">
            <a:xfrm>
              <a:off x="5339151"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51</a:t>
              </a:r>
            </a:p>
          </p:txBody>
        </p:sp>
        <p:sp>
          <p:nvSpPr>
            <p:cNvPr id="31832" name="TextBox 31831">
              <a:extLst>
                <a:ext uri="{FF2B5EF4-FFF2-40B4-BE49-F238E27FC236}">
                  <a16:creationId xmlns:a16="http://schemas.microsoft.com/office/drawing/2014/main" id="{1B5AB5A7-CB09-6444-93C9-7D58C66FA8BE}"/>
                </a:ext>
              </a:extLst>
            </p:cNvPr>
            <p:cNvSpPr txBox="1"/>
            <p:nvPr/>
          </p:nvSpPr>
          <p:spPr bwMode="auto">
            <a:xfrm>
              <a:off x="577791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40</a:t>
              </a:r>
            </a:p>
          </p:txBody>
        </p:sp>
        <p:sp>
          <p:nvSpPr>
            <p:cNvPr id="31833" name="TextBox 31832">
              <a:extLst>
                <a:ext uri="{FF2B5EF4-FFF2-40B4-BE49-F238E27FC236}">
                  <a16:creationId xmlns:a16="http://schemas.microsoft.com/office/drawing/2014/main" id="{69B8A83D-346E-DD7B-5E3A-0168A4210552}"/>
                </a:ext>
              </a:extLst>
            </p:cNvPr>
            <p:cNvSpPr txBox="1"/>
            <p:nvPr/>
          </p:nvSpPr>
          <p:spPr bwMode="auto">
            <a:xfrm>
              <a:off x="776297" y="4726574"/>
              <a:ext cx="42633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Std</a:t>
              </a:r>
            </a:p>
          </p:txBody>
        </p:sp>
      </p:grpSp>
      <p:grpSp>
        <p:nvGrpSpPr>
          <p:cNvPr id="31834" name="Group 31833">
            <a:extLst>
              <a:ext uri="{FF2B5EF4-FFF2-40B4-BE49-F238E27FC236}">
                <a16:creationId xmlns:a16="http://schemas.microsoft.com/office/drawing/2014/main" id="{43BB06AA-93A6-CD40-80F1-29A7FF04D735}"/>
              </a:ext>
            </a:extLst>
          </p:cNvPr>
          <p:cNvGrpSpPr/>
          <p:nvPr/>
        </p:nvGrpSpPr>
        <p:grpSpPr>
          <a:xfrm>
            <a:off x="6186368" y="5379844"/>
            <a:ext cx="5401388" cy="307777"/>
            <a:chOff x="743935" y="4726574"/>
            <a:chExt cx="5401388" cy="307777"/>
          </a:xfrm>
        </p:grpSpPr>
        <p:sp>
          <p:nvSpPr>
            <p:cNvPr id="31835" name="TextBox 31834">
              <a:extLst>
                <a:ext uri="{FF2B5EF4-FFF2-40B4-BE49-F238E27FC236}">
                  <a16:creationId xmlns:a16="http://schemas.microsoft.com/office/drawing/2014/main" id="{3C30B352-A9C3-5066-54D7-C472AE63769B}"/>
                </a:ext>
              </a:extLst>
            </p:cNvPr>
            <p:cNvSpPr txBox="1"/>
            <p:nvPr/>
          </p:nvSpPr>
          <p:spPr bwMode="auto">
            <a:xfrm>
              <a:off x="1247849"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187</a:t>
              </a:r>
            </a:p>
          </p:txBody>
        </p:sp>
        <p:sp>
          <p:nvSpPr>
            <p:cNvPr id="31836" name="TextBox 31835">
              <a:extLst>
                <a:ext uri="{FF2B5EF4-FFF2-40B4-BE49-F238E27FC236}">
                  <a16:creationId xmlns:a16="http://schemas.microsoft.com/office/drawing/2014/main" id="{239EB996-76D3-722B-0F03-2C148E3A4B7A}"/>
                </a:ext>
              </a:extLst>
            </p:cNvPr>
            <p:cNvSpPr txBox="1"/>
            <p:nvPr/>
          </p:nvSpPr>
          <p:spPr bwMode="auto">
            <a:xfrm>
              <a:off x="1699738"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182</a:t>
              </a:r>
            </a:p>
          </p:txBody>
        </p:sp>
        <p:sp>
          <p:nvSpPr>
            <p:cNvPr id="31837" name="TextBox 31836">
              <a:extLst>
                <a:ext uri="{FF2B5EF4-FFF2-40B4-BE49-F238E27FC236}">
                  <a16:creationId xmlns:a16="http://schemas.microsoft.com/office/drawing/2014/main" id="{4ACD78A9-1E76-DC7E-CBC3-F37A995AD4E2}"/>
                </a:ext>
              </a:extLst>
            </p:cNvPr>
            <p:cNvSpPr txBox="1"/>
            <p:nvPr/>
          </p:nvSpPr>
          <p:spPr bwMode="auto">
            <a:xfrm>
              <a:off x="2154724"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176</a:t>
              </a:r>
            </a:p>
          </p:txBody>
        </p:sp>
        <p:sp>
          <p:nvSpPr>
            <p:cNvPr id="31838" name="TextBox 31837">
              <a:extLst>
                <a:ext uri="{FF2B5EF4-FFF2-40B4-BE49-F238E27FC236}">
                  <a16:creationId xmlns:a16="http://schemas.microsoft.com/office/drawing/2014/main" id="{16F06C71-B7A6-8AD1-0610-B799D30064EF}"/>
                </a:ext>
              </a:extLst>
            </p:cNvPr>
            <p:cNvSpPr txBox="1"/>
            <p:nvPr/>
          </p:nvSpPr>
          <p:spPr bwMode="auto">
            <a:xfrm>
              <a:off x="2606612"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166</a:t>
              </a:r>
            </a:p>
          </p:txBody>
        </p:sp>
        <p:sp>
          <p:nvSpPr>
            <p:cNvPr id="31839" name="TextBox 31838">
              <a:extLst>
                <a:ext uri="{FF2B5EF4-FFF2-40B4-BE49-F238E27FC236}">
                  <a16:creationId xmlns:a16="http://schemas.microsoft.com/office/drawing/2014/main" id="{C6B3BF11-384D-0BD5-BC8E-5CCD92D760C9}"/>
                </a:ext>
              </a:extLst>
            </p:cNvPr>
            <p:cNvSpPr txBox="1"/>
            <p:nvPr/>
          </p:nvSpPr>
          <p:spPr bwMode="auto">
            <a:xfrm>
              <a:off x="3033583"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151</a:t>
              </a:r>
            </a:p>
          </p:txBody>
        </p:sp>
        <p:sp>
          <p:nvSpPr>
            <p:cNvPr id="31840" name="TextBox 31839">
              <a:extLst>
                <a:ext uri="{FF2B5EF4-FFF2-40B4-BE49-F238E27FC236}">
                  <a16:creationId xmlns:a16="http://schemas.microsoft.com/office/drawing/2014/main" id="{D07AFAEE-6E5C-8166-C97B-92548E601ED9}"/>
                </a:ext>
              </a:extLst>
            </p:cNvPr>
            <p:cNvSpPr txBox="1"/>
            <p:nvPr/>
          </p:nvSpPr>
          <p:spPr bwMode="auto">
            <a:xfrm>
              <a:off x="3485471"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134</a:t>
              </a:r>
            </a:p>
          </p:txBody>
        </p:sp>
        <p:sp>
          <p:nvSpPr>
            <p:cNvPr id="31841" name="TextBox 31840">
              <a:extLst>
                <a:ext uri="{FF2B5EF4-FFF2-40B4-BE49-F238E27FC236}">
                  <a16:creationId xmlns:a16="http://schemas.microsoft.com/office/drawing/2014/main" id="{A5493F74-5B48-FFD2-F81B-0DC9D4CB698C}"/>
                </a:ext>
              </a:extLst>
            </p:cNvPr>
            <p:cNvSpPr txBox="1"/>
            <p:nvPr/>
          </p:nvSpPr>
          <p:spPr bwMode="auto">
            <a:xfrm>
              <a:off x="3937359" y="47265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108</a:t>
              </a:r>
            </a:p>
          </p:txBody>
        </p:sp>
        <p:sp>
          <p:nvSpPr>
            <p:cNvPr id="31842" name="TextBox 31841">
              <a:extLst>
                <a:ext uri="{FF2B5EF4-FFF2-40B4-BE49-F238E27FC236}">
                  <a16:creationId xmlns:a16="http://schemas.microsoft.com/office/drawing/2014/main" id="{F370C935-B860-5D0C-4B10-F430DD6E0E7A}"/>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94</a:t>
              </a:r>
            </a:p>
          </p:txBody>
        </p:sp>
        <p:sp>
          <p:nvSpPr>
            <p:cNvPr id="31843" name="TextBox 31842">
              <a:extLst>
                <a:ext uri="{FF2B5EF4-FFF2-40B4-BE49-F238E27FC236}">
                  <a16:creationId xmlns:a16="http://schemas.microsoft.com/office/drawing/2014/main" id="{8B4B1AF5-55E5-A35A-147B-46BAFB526D6B}"/>
                </a:ext>
              </a:extLst>
            </p:cNvPr>
            <p:cNvSpPr txBox="1"/>
            <p:nvPr/>
          </p:nvSpPr>
          <p:spPr bwMode="auto">
            <a:xfrm>
              <a:off x="4887496"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73</a:t>
              </a:r>
            </a:p>
          </p:txBody>
        </p:sp>
        <p:sp>
          <p:nvSpPr>
            <p:cNvPr id="31844" name="TextBox 31843">
              <a:extLst>
                <a:ext uri="{FF2B5EF4-FFF2-40B4-BE49-F238E27FC236}">
                  <a16:creationId xmlns:a16="http://schemas.microsoft.com/office/drawing/2014/main" id="{9660EF57-9FEB-A9F2-4C16-F42F2AF9482F}"/>
                </a:ext>
              </a:extLst>
            </p:cNvPr>
            <p:cNvSpPr txBox="1"/>
            <p:nvPr/>
          </p:nvSpPr>
          <p:spPr bwMode="auto">
            <a:xfrm>
              <a:off x="5339151"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58</a:t>
              </a:r>
            </a:p>
          </p:txBody>
        </p:sp>
        <p:sp>
          <p:nvSpPr>
            <p:cNvPr id="31845" name="TextBox 31844">
              <a:extLst>
                <a:ext uri="{FF2B5EF4-FFF2-40B4-BE49-F238E27FC236}">
                  <a16:creationId xmlns:a16="http://schemas.microsoft.com/office/drawing/2014/main" id="{C35E3338-0B68-85E5-2DD2-D6F1B8B17749}"/>
                </a:ext>
              </a:extLst>
            </p:cNvPr>
            <p:cNvSpPr txBox="1"/>
            <p:nvPr/>
          </p:nvSpPr>
          <p:spPr bwMode="auto">
            <a:xfrm>
              <a:off x="577791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35</a:t>
              </a:r>
            </a:p>
          </p:txBody>
        </p:sp>
        <p:sp>
          <p:nvSpPr>
            <p:cNvPr id="31846" name="TextBox 31845">
              <a:extLst>
                <a:ext uri="{FF2B5EF4-FFF2-40B4-BE49-F238E27FC236}">
                  <a16:creationId xmlns:a16="http://schemas.microsoft.com/office/drawing/2014/main" id="{E5215BBB-88BF-F15E-D5E9-2AFDF7D126AF}"/>
                </a:ext>
              </a:extLst>
            </p:cNvPr>
            <p:cNvSpPr txBox="1"/>
            <p:nvPr/>
          </p:nvSpPr>
          <p:spPr bwMode="auto">
            <a:xfrm>
              <a:off x="743935" y="4726574"/>
              <a:ext cx="4589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CTC</a:t>
              </a:r>
            </a:p>
          </p:txBody>
        </p:sp>
      </p:grpSp>
      <p:sp>
        <p:nvSpPr>
          <p:cNvPr id="31847" name="TextBox 31846">
            <a:extLst>
              <a:ext uri="{FF2B5EF4-FFF2-40B4-BE49-F238E27FC236}">
                <a16:creationId xmlns:a16="http://schemas.microsoft.com/office/drawing/2014/main" id="{E601232A-6A80-757E-D8C2-D869F972EBF6}"/>
              </a:ext>
            </a:extLst>
          </p:cNvPr>
          <p:cNvSpPr txBox="1"/>
          <p:nvPr/>
        </p:nvSpPr>
        <p:spPr bwMode="auto">
          <a:xfrm>
            <a:off x="5957675" y="4925799"/>
            <a:ext cx="1506631" cy="307777"/>
          </a:xfrm>
          <a:prstGeom prst="rect">
            <a:avLst/>
          </a:prstGeom>
          <a:noFill/>
          <a:ln>
            <a:noFill/>
          </a:ln>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p:txBody>
      </p:sp>
      <p:sp>
        <p:nvSpPr>
          <p:cNvPr id="31849" name="Freeform: Shape 31848">
            <a:extLst>
              <a:ext uri="{FF2B5EF4-FFF2-40B4-BE49-F238E27FC236}">
                <a16:creationId xmlns:a16="http://schemas.microsoft.com/office/drawing/2014/main" id="{9922683A-0AA6-737B-B508-C56B84AD8DB8}"/>
              </a:ext>
            </a:extLst>
          </p:cNvPr>
          <p:cNvSpPr/>
          <p:nvPr/>
        </p:nvSpPr>
        <p:spPr bwMode="auto">
          <a:xfrm>
            <a:off x="6943725" y="2717801"/>
            <a:ext cx="4464050" cy="889000"/>
          </a:xfrm>
          <a:custGeom>
            <a:avLst/>
            <a:gdLst>
              <a:gd name="connsiteX0" fmla="*/ 0 w 4467225"/>
              <a:gd name="connsiteY0" fmla="*/ 0 h 866775"/>
              <a:gd name="connsiteX1" fmla="*/ 165100 w 4467225"/>
              <a:gd name="connsiteY1" fmla="*/ 0 h 866775"/>
              <a:gd name="connsiteX2" fmla="*/ 152400 w 4467225"/>
              <a:gd name="connsiteY2" fmla="*/ 12700 h 866775"/>
              <a:gd name="connsiteX3" fmla="*/ 288925 w 4467225"/>
              <a:gd name="connsiteY3" fmla="*/ 12700 h 866775"/>
              <a:gd name="connsiteX4" fmla="*/ 276225 w 4467225"/>
              <a:gd name="connsiteY4" fmla="*/ 25400 h 866775"/>
              <a:gd name="connsiteX5" fmla="*/ 476250 w 4467225"/>
              <a:gd name="connsiteY5" fmla="*/ 25400 h 866775"/>
              <a:gd name="connsiteX6" fmla="*/ 476250 w 4467225"/>
              <a:gd name="connsiteY6" fmla="*/ 34925 h 866775"/>
              <a:gd name="connsiteX7" fmla="*/ 679450 w 4467225"/>
              <a:gd name="connsiteY7" fmla="*/ 34925 h 866775"/>
              <a:gd name="connsiteX8" fmla="*/ 679450 w 4467225"/>
              <a:gd name="connsiteY8" fmla="*/ 57150 h 866775"/>
              <a:gd name="connsiteX9" fmla="*/ 793750 w 4467225"/>
              <a:gd name="connsiteY9" fmla="*/ 57150 h 866775"/>
              <a:gd name="connsiteX10" fmla="*/ 793750 w 4467225"/>
              <a:gd name="connsiteY10" fmla="*/ 69850 h 866775"/>
              <a:gd name="connsiteX11" fmla="*/ 876300 w 4467225"/>
              <a:gd name="connsiteY11" fmla="*/ 69850 h 866775"/>
              <a:gd name="connsiteX12" fmla="*/ 863600 w 4467225"/>
              <a:gd name="connsiteY12" fmla="*/ 73025 h 866775"/>
              <a:gd name="connsiteX13" fmla="*/ 933450 w 4467225"/>
              <a:gd name="connsiteY13" fmla="*/ 69850 h 866775"/>
              <a:gd name="connsiteX14" fmla="*/ 930275 w 4467225"/>
              <a:gd name="connsiteY14" fmla="*/ 82550 h 866775"/>
              <a:gd name="connsiteX15" fmla="*/ 974725 w 4467225"/>
              <a:gd name="connsiteY15" fmla="*/ 85725 h 866775"/>
              <a:gd name="connsiteX16" fmla="*/ 974725 w 4467225"/>
              <a:gd name="connsiteY16" fmla="*/ 107950 h 866775"/>
              <a:gd name="connsiteX17" fmla="*/ 1104900 w 4467225"/>
              <a:gd name="connsiteY17" fmla="*/ 95250 h 866775"/>
              <a:gd name="connsiteX18" fmla="*/ 1152525 w 4467225"/>
              <a:gd name="connsiteY18" fmla="*/ 123825 h 866775"/>
              <a:gd name="connsiteX19" fmla="*/ 1231900 w 4467225"/>
              <a:gd name="connsiteY19" fmla="*/ 127000 h 866775"/>
              <a:gd name="connsiteX20" fmla="*/ 1250950 w 4467225"/>
              <a:gd name="connsiteY20" fmla="*/ 149225 h 866775"/>
              <a:gd name="connsiteX21" fmla="*/ 1276350 w 4467225"/>
              <a:gd name="connsiteY21" fmla="*/ 152400 h 866775"/>
              <a:gd name="connsiteX22" fmla="*/ 1308100 w 4467225"/>
              <a:gd name="connsiteY22" fmla="*/ 174625 h 866775"/>
              <a:gd name="connsiteX23" fmla="*/ 1343025 w 4467225"/>
              <a:gd name="connsiteY23" fmla="*/ 184150 h 866775"/>
              <a:gd name="connsiteX24" fmla="*/ 1428750 w 4467225"/>
              <a:gd name="connsiteY24" fmla="*/ 184150 h 866775"/>
              <a:gd name="connsiteX25" fmla="*/ 1438275 w 4467225"/>
              <a:gd name="connsiteY25" fmla="*/ 206375 h 866775"/>
              <a:gd name="connsiteX26" fmla="*/ 1673225 w 4467225"/>
              <a:gd name="connsiteY26" fmla="*/ 203200 h 866775"/>
              <a:gd name="connsiteX27" fmla="*/ 1698625 w 4467225"/>
              <a:gd name="connsiteY27" fmla="*/ 215900 h 866775"/>
              <a:gd name="connsiteX28" fmla="*/ 1774825 w 4467225"/>
              <a:gd name="connsiteY28" fmla="*/ 209550 h 866775"/>
              <a:gd name="connsiteX29" fmla="*/ 1778000 w 4467225"/>
              <a:gd name="connsiteY29" fmla="*/ 231775 h 866775"/>
              <a:gd name="connsiteX30" fmla="*/ 1835150 w 4467225"/>
              <a:gd name="connsiteY30" fmla="*/ 225425 h 866775"/>
              <a:gd name="connsiteX31" fmla="*/ 1854200 w 4467225"/>
              <a:gd name="connsiteY31" fmla="*/ 250825 h 866775"/>
              <a:gd name="connsiteX32" fmla="*/ 1924050 w 4467225"/>
              <a:gd name="connsiteY32" fmla="*/ 244475 h 866775"/>
              <a:gd name="connsiteX33" fmla="*/ 1924050 w 4467225"/>
              <a:gd name="connsiteY33" fmla="*/ 269875 h 866775"/>
              <a:gd name="connsiteX34" fmla="*/ 1971675 w 4467225"/>
              <a:gd name="connsiteY34" fmla="*/ 266700 h 866775"/>
              <a:gd name="connsiteX35" fmla="*/ 1981200 w 4467225"/>
              <a:gd name="connsiteY35" fmla="*/ 298450 h 866775"/>
              <a:gd name="connsiteX36" fmla="*/ 2098675 w 4467225"/>
              <a:gd name="connsiteY36" fmla="*/ 298450 h 866775"/>
              <a:gd name="connsiteX37" fmla="*/ 2098675 w 4467225"/>
              <a:gd name="connsiteY37" fmla="*/ 298450 h 866775"/>
              <a:gd name="connsiteX38" fmla="*/ 2193925 w 4467225"/>
              <a:gd name="connsiteY38" fmla="*/ 298450 h 866775"/>
              <a:gd name="connsiteX39" fmla="*/ 2209800 w 4467225"/>
              <a:gd name="connsiteY39" fmla="*/ 314325 h 866775"/>
              <a:gd name="connsiteX40" fmla="*/ 2282825 w 4467225"/>
              <a:gd name="connsiteY40" fmla="*/ 314325 h 866775"/>
              <a:gd name="connsiteX41" fmla="*/ 2282825 w 4467225"/>
              <a:gd name="connsiteY41" fmla="*/ 349250 h 866775"/>
              <a:gd name="connsiteX42" fmla="*/ 2336800 w 4467225"/>
              <a:gd name="connsiteY42" fmla="*/ 349250 h 866775"/>
              <a:gd name="connsiteX43" fmla="*/ 2336800 w 4467225"/>
              <a:gd name="connsiteY43" fmla="*/ 371475 h 866775"/>
              <a:gd name="connsiteX44" fmla="*/ 2419350 w 4467225"/>
              <a:gd name="connsiteY44" fmla="*/ 393700 h 866775"/>
              <a:gd name="connsiteX45" fmla="*/ 2501900 w 4467225"/>
              <a:gd name="connsiteY45" fmla="*/ 425450 h 866775"/>
              <a:gd name="connsiteX46" fmla="*/ 2530475 w 4467225"/>
              <a:gd name="connsiteY46" fmla="*/ 457200 h 866775"/>
              <a:gd name="connsiteX47" fmla="*/ 2593975 w 4467225"/>
              <a:gd name="connsiteY47" fmla="*/ 444500 h 866775"/>
              <a:gd name="connsiteX48" fmla="*/ 2609850 w 4467225"/>
              <a:gd name="connsiteY48" fmla="*/ 485775 h 866775"/>
              <a:gd name="connsiteX49" fmla="*/ 2670175 w 4467225"/>
              <a:gd name="connsiteY49" fmla="*/ 485775 h 866775"/>
              <a:gd name="connsiteX50" fmla="*/ 2670175 w 4467225"/>
              <a:gd name="connsiteY50" fmla="*/ 523875 h 866775"/>
              <a:gd name="connsiteX51" fmla="*/ 2708275 w 4467225"/>
              <a:gd name="connsiteY51" fmla="*/ 523875 h 866775"/>
              <a:gd name="connsiteX52" fmla="*/ 2708275 w 4467225"/>
              <a:gd name="connsiteY52" fmla="*/ 546100 h 866775"/>
              <a:gd name="connsiteX53" fmla="*/ 2736850 w 4467225"/>
              <a:gd name="connsiteY53" fmla="*/ 546100 h 866775"/>
              <a:gd name="connsiteX54" fmla="*/ 2736850 w 4467225"/>
              <a:gd name="connsiteY54" fmla="*/ 577850 h 866775"/>
              <a:gd name="connsiteX55" fmla="*/ 2797175 w 4467225"/>
              <a:gd name="connsiteY55" fmla="*/ 577850 h 866775"/>
              <a:gd name="connsiteX56" fmla="*/ 2819400 w 4467225"/>
              <a:gd name="connsiteY56" fmla="*/ 600075 h 866775"/>
              <a:gd name="connsiteX57" fmla="*/ 2917825 w 4467225"/>
              <a:gd name="connsiteY57" fmla="*/ 600075 h 866775"/>
              <a:gd name="connsiteX58" fmla="*/ 2952750 w 4467225"/>
              <a:gd name="connsiteY58" fmla="*/ 635000 h 866775"/>
              <a:gd name="connsiteX59" fmla="*/ 3089275 w 4467225"/>
              <a:gd name="connsiteY59" fmla="*/ 641350 h 866775"/>
              <a:gd name="connsiteX60" fmla="*/ 3089275 w 4467225"/>
              <a:gd name="connsiteY60" fmla="*/ 660400 h 866775"/>
              <a:gd name="connsiteX61" fmla="*/ 3146425 w 4467225"/>
              <a:gd name="connsiteY61" fmla="*/ 654050 h 866775"/>
              <a:gd name="connsiteX62" fmla="*/ 3152775 w 4467225"/>
              <a:gd name="connsiteY62" fmla="*/ 676275 h 866775"/>
              <a:gd name="connsiteX63" fmla="*/ 3187700 w 4467225"/>
              <a:gd name="connsiteY63" fmla="*/ 676275 h 866775"/>
              <a:gd name="connsiteX64" fmla="*/ 3187700 w 4467225"/>
              <a:gd name="connsiteY64" fmla="*/ 708025 h 866775"/>
              <a:gd name="connsiteX65" fmla="*/ 3324225 w 4467225"/>
              <a:gd name="connsiteY65" fmla="*/ 708025 h 866775"/>
              <a:gd name="connsiteX66" fmla="*/ 3340100 w 4467225"/>
              <a:gd name="connsiteY66" fmla="*/ 723900 h 866775"/>
              <a:gd name="connsiteX67" fmla="*/ 3394075 w 4467225"/>
              <a:gd name="connsiteY67" fmla="*/ 723900 h 866775"/>
              <a:gd name="connsiteX68" fmla="*/ 3400425 w 4467225"/>
              <a:gd name="connsiteY68" fmla="*/ 730250 h 866775"/>
              <a:gd name="connsiteX69" fmla="*/ 3435350 w 4467225"/>
              <a:gd name="connsiteY69" fmla="*/ 730250 h 866775"/>
              <a:gd name="connsiteX70" fmla="*/ 3435350 w 4467225"/>
              <a:gd name="connsiteY70" fmla="*/ 755650 h 866775"/>
              <a:gd name="connsiteX71" fmla="*/ 3517900 w 4467225"/>
              <a:gd name="connsiteY71" fmla="*/ 755650 h 866775"/>
              <a:gd name="connsiteX72" fmla="*/ 3517900 w 4467225"/>
              <a:gd name="connsiteY72" fmla="*/ 781050 h 866775"/>
              <a:gd name="connsiteX73" fmla="*/ 3603625 w 4467225"/>
              <a:gd name="connsiteY73" fmla="*/ 781050 h 866775"/>
              <a:gd name="connsiteX74" fmla="*/ 3616325 w 4467225"/>
              <a:gd name="connsiteY74" fmla="*/ 793750 h 866775"/>
              <a:gd name="connsiteX75" fmla="*/ 3759200 w 4467225"/>
              <a:gd name="connsiteY75" fmla="*/ 793750 h 866775"/>
              <a:gd name="connsiteX76" fmla="*/ 3759200 w 4467225"/>
              <a:gd name="connsiteY76" fmla="*/ 819150 h 866775"/>
              <a:gd name="connsiteX77" fmla="*/ 3841750 w 4467225"/>
              <a:gd name="connsiteY77" fmla="*/ 819150 h 866775"/>
              <a:gd name="connsiteX78" fmla="*/ 3841750 w 4467225"/>
              <a:gd name="connsiteY78" fmla="*/ 841375 h 866775"/>
              <a:gd name="connsiteX79" fmla="*/ 3886200 w 4467225"/>
              <a:gd name="connsiteY79" fmla="*/ 841375 h 866775"/>
              <a:gd name="connsiteX80" fmla="*/ 3908425 w 4467225"/>
              <a:gd name="connsiteY80" fmla="*/ 863600 h 866775"/>
              <a:gd name="connsiteX81" fmla="*/ 4467225 w 4467225"/>
              <a:gd name="connsiteY81" fmla="*/ 863600 h 866775"/>
              <a:gd name="connsiteX82" fmla="*/ 4467225 w 4467225"/>
              <a:gd name="connsiteY82" fmla="*/ 860425 h 866775"/>
              <a:gd name="connsiteX83" fmla="*/ 4460875 w 4467225"/>
              <a:gd name="connsiteY83" fmla="*/ 866775 h 866775"/>
              <a:gd name="connsiteX0" fmla="*/ 0 w 4467225"/>
              <a:gd name="connsiteY0" fmla="*/ 0 h 889000"/>
              <a:gd name="connsiteX1" fmla="*/ 165100 w 4467225"/>
              <a:gd name="connsiteY1" fmla="*/ 0 h 889000"/>
              <a:gd name="connsiteX2" fmla="*/ 152400 w 4467225"/>
              <a:gd name="connsiteY2" fmla="*/ 12700 h 889000"/>
              <a:gd name="connsiteX3" fmla="*/ 288925 w 4467225"/>
              <a:gd name="connsiteY3" fmla="*/ 12700 h 889000"/>
              <a:gd name="connsiteX4" fmla="*/ 276225 w 4467225"/>
              <a:gd name="connsiteY4" fmla="*/ 25400 h 889000"/>
              <a:gd name="connsiteX5" fmla="*/ 476250 w 4467225"/>
              <a:gd name="connsiteY5" fmla="*/ 25400 h 889000"/>
              <a:gd name="connsiteX6" fmla="*/ 476250 w 4467225"/>
              <a:gd name="connsiteY6" fmla="*/ 34925 h 889000"/>
              <a:gd name="connsiteX7" fmla="*/ 679450 w 4467225"/>
              <a:gd name="connsiteY7" fmla="*/ 34925 h 889000"/>
              <a:gd name="connsiteX8" fmla="*/ 679450 w 4467225"/>
              <a:gd name="connsiteY8" fmla="*/ 57150 h 889000"/>
              <a:gd name="connsiteX9" fmla="*/ 793750 w 4467225"/>
              <a:gd name="connsiteY9" fmla="*/ 57150 h 889000"/>
              <a:gd name="connsiteX10" fmla="*/ 793750 w 4467225"/>
              <a:gd name="connsiteY10" fmla="*/ 69850 h 889000"/>
              <a:gd name="connsiteX11" fmla="*/ 876300 w 4467225"/>
              <a:gd name="connsiteY11" fmla="*/ 69850 h 889000"/>
              <a:gd name="connsiteX12" fmla="*/ 863600 w 4467225"/>
              <a:gd name="connsiteY12" fmla="*/ 73025 h 889000"/>
              <a:gd name="connsiteX13" fmla="*/ 933450 w 4467225"/>
              <a:gd name="connsiteY13" fmla="*/ 69850 h 889000"/>
              <a:gd name="connsiteX14" fmla="*/ 930275 w 4467225"/>
              <a:gd name="connsiteY14" fmla="*/ 82550 h 889000"/>
              <a:gd name="connsiteX15" fmla="*/ 974725 w 4467225"/>
              <a:gd name="connsiteY15" fmla="*/ 85725 h 889000"/>
              <a:gd name="connsiteX16" fmla="*/ 974725 w 4467225"/>
              <a:gd name="connsiteY16" fmla="*/ 107950 h 889000"/>
              <a:gd name="connsiteX17" fmla="*/ 1104900 w 4467225"/>
              <a:gd name="connsiteY17" fmla="*/ 95250 h 889000"/>
              <a:gd name="connsiteX18" fmla="*/ 1152525 w 4467225"/>
              <a:gd name="connsiteY18" fmla="*/ 123825 h 889000"/>
              <a:gd name="connsiteX19" fmla="*/ 1231900 w 4467225"/>
              <a:gd name="connsiteY19" fmla="*/ 127000 h 889000"/>
              <a:gd name="connsiteX20" fmla="*/ 1250950 w 4467225"/>
              <a:gd name="connsiteY20" fmla="*/ 149225 h 889000"/>
              <a:gd name="connsiteX21" fmla="*/ 1276350 w 4467225"/>
              <a:gd name="connsiteY21" fmla="*/ 152400 h 889000"/>
              <a:gd name="connsiteX22" fmla="*/ 1308100 w 4467225"/>
              <a:gd name="connsiteY22" fmla="*/ 174625 h 889000"/>
              <a:gd name="connsiteX23" fmla="*/ 1343025 w 4467225"/>
              <a:gd name="connsiteY23" fmla="*/ 184150 h 889000"/>
              <a:gd name="connsiteX24" fmla="*/ 1428750 w 4467225"/>
              <a:gd name="connsiteY24" fmla="*/ 184150 h 889000"/>
              <a:gd name="connsiteX25" fmla="*/ 1438275 w 4467225"/>
              <a:gd name="connsiteY25" fmla="*/ 206375 h 889000"/>
              <a:gd name="connsiteX26" fmla="*/ 1673225 w 4467225"/>
              <a:gd name="connsiteY26" fmla="*/ 203200 h 889000"/>
              <a:gd name="connsiteX27" fmla="*/ 1698625 w 4467225"/>
              <a:gd name="connsiteY27" fmla="*/ 215900 h 889000"/>
              <a:gd name="connsiteX28" fmla="*/ 1774825 w 4467225"/>
              <a:gd name="connsiteY28" fmla="*/ 209550 h 889000"/>
              <a:gd name="connsiteX29" fmla="*/ 1778000 w 4467225"/>
              <a:gd name="connsiteY29" fmla="*/ 231775 h 889000"/>
              <a:gd name="connsiteX30" fmla="*/ 1835150 w 4467225"/>
              <a:gd name="connsiteY30" fmla="*/ 225425 h 889000"/>
              <a:gd name="connsiteX31" fmla="*/ 1854200 w 4467225"/>
              <a:gd name="connsiteY31" fmla="*/ 250825 h 889000"/>
              <a:gd name="connsiteX32" fmla="*/ 1924050 w 4467225"/>
              <a:gd name="connsiteY32" fmla="*/ 244475 h 889000"/>
              <a:gd name="connsiteX33" fmla="*/ 1924050 w 4467225"/>
              <a:gd name="connsiteY33" fmla="*/ 269875 h 889000"/>
              <a:gd name="connsiteX34" fmla="*/ 1971675 w 4467225"/>
              <a:gd name="connsiteY34" fmla="*/ 266700 h 889000"/>
              <a:gd name="connsiteX35" fmla="*/ 1981200 w 4467225"/>
              <a:gd name="connsiteY35" fmla="*/ 298450 h 889000"/>
              <a:gd name="connsiteX36" fmla="*/ 2098675 w 4467225"/>
              <a:gd name="connsiteY36" fmla="*/ 298450 h 889000"/>
              <a:gd name="connsiteX37" fmla="*/ 2098675 w 4467225"/>
              <a:gd name="connsiteY37" fmla="*/ 298450 h 889000"/>
              <a:gd name="connsiteX38" fmla="*/ 2193925 w 4467225"/>
              <a:gd name="connsiteY38" fmla="*/ 298450 h 889000"/>
              <a:gd name="connsiteX39" fmla="*/ 2209800 w 4467225"/>
              <a:gd name="connsiteY39" fmla="*/ 314325 h 889000"/>
              <a:gd name="connsiteX40" fmla="*/ 2282825 w 4467225"/>
              <a:gd name="connsiteY40" fmla="*/ 314325 h 889000"/>
              <a:gd name="connsiteX41" fmla="*/ 2282825 w 4467225"/>
              <a:gd name="connsiteY41" fmla="*/ 349250 h 889000"/>
              <a:gd name="connsiteX42" fmla="*/ 2336800 w 4467225"/>
              <a:gd name="connsiteY42" fmla="*/ 349250 h 889000"/>
              <a:gd name="connsiteX43" fmla="*/ 2336800 w 4467225"/>
              <a:gd name="connsiteY43" fmla="*/ 371475 h 889000"/>
              <a:gd name="connsiteX44" fmla="*/ 2419350 w 4467225"/>
              <a:gd name="connsiteY44" fmla="*/ 393700 h 889000"/>
              <a:gd name="connsiteX45" fmla="*/ 2501900 w 4467225"/>
              <a:gd name="connsiteY45" fmla="*/ 425450 h 889000"/>
              <a:gd name="connsiteX46" fmla="*/ 2530475 w 4467225"/>
              <a:gd name="connsiteY46" fmla="*/ 457200 h 889000"/>
              <a:gd name="connsiteX47" fmla="*/ 2593975 w 4467225"/>
              <a:gd name="connsiteY47" fmla="*/ 444500 h 889000"/>
              <a:gd name="connsiteX48" fmla="*/ 2609850 w 4467225"/>
              <a:gd name="connsiteY48" fmla="*/ 485775 h 889000"/>
              <a:gd name="connsiteX49" fmla="*/ 2670175 w 4467225"/>
              <a:gd name="connsiteY49" fmla="*/ 485775 h 889000"/>
              <a:gd name="connsiteX50" fmla="*/ 2670175 w 4467225"/>
              <a:gd name="connsiteY50" fmla="*/ 523875 h 889000"/>
              <a:gd name="connsiteX51" fmla="*/ 2708275 w 4467225"/>
              <a:gd name="connsiteY51" fmla="*/ 523875 h 889000"/>
              <a:gd name="connsiteX52" fmla="*/ 2708275 w 4467225"/>
              <a:gd name="connsiteY52" fmla="*/ 546100 h 889000"/>
              <a:gd name="connsiteX53" fmla="*/ 2736850 w 4467225"/>
              <a:gd name="connsiteY53" fmla="*/ 546100 h 889000"/>
              <a:gd name="connsiteX54" fmla="*/ 2736850 w 4467225"/>
              <a:gd name="connsiteY54" fmla="*/ 577850 h 889000"/>
              <a:gd name="connsiteX55" fmla="*/ 2797175 w 4467225"/>
              <a:gd name="connsiteY55" fmla="*/ 577850 h 889000"/>
              <a:gd name="connsiteX56" fmla="*/ 2819400 w 4467225"/>
              <a:gd name="connsiteY56" fmla="*/ 600075 h 889000"/>
              <a:gd name="connsiteX57" fmla="*/ 2917825 w 4467225"/>
              <a:gd name="connsiteY57" fmla="*/ 600075 h 889000"/>
              <a:gd name="connsiteX58" fmla="*/ 2952750 w 4467225"/>
              <a:gd name="connsiteY58" fmla="*/ 635000 h 889000"/>
              <a:gd name="connsiteX59" fmla="*/ 3089275 w 4467225"/>
              <a:gd name="connsiteY59" fmla="*/ 641350 h 889000"/>
              <a:gd name="connsiteX60" fmla="*/ 3089275 w 4467225"/>
              <a:gd name="connsiteY60" fmla="*/ 660400 h 889000"/>
              <a:gd name="connsiteX61" fmla="*/ 3146425 w 4467225"/>
              <a:gd name="connsiteY61" fmla="*/ 654050 h 889000"/>
              <a:gd name="connsiteX62" fmla="*/ 3152775 w 4467225"/>
              <a:gd name="connsiteY62" fmla="*/ 676275 h 889000"/>
              <a:gd name="connsiteX63" fmla="*/ 3187700 w 4467225"/>
              <a:gd name="connsiteY63" fmla="*/ 676275 h 889000"/>
              <a:gd name="connsiteX64" fmla="*/ 3187700 w 4467225"/>
              <a:gd name="connsiteY64" fmla="*/ 708025 h 889000"/>
              <a:gd name="connsiteX65" fmla="*/ 3324225 w 4467225"/>
              <a:gd name="connsiteY65" fmla="*/ 708025 h 889000"/>
              <a:gd name="connsiteX66" fmla="*/ 3340100 w 4467225"/>
              <a:gd name="connsiteY66" fmla="*/ 723900 h 889000"/>
              <a:gd name="connsiteX67" fmla="*/ 3394075 w 4467225"/>
              <a:gd name="connsiteY67" fmla="*/ 723900 h 889000"/>
              <a:gd name="connsiteX68" fmla="*/ 3400425 w 4467225"/>
              <a:gd name="connsiteY68" fmla="*/ 730250 h 889000"/>
              <a:gd name="connsiteX69" fmla="*/ 3435350 w 4467225"/>
              <a:gd name="connsiteY69" fmla="*/ 730250 h 889000"/>
              <a:gd name="connsiteX70" fmla="*/ 3435350 w 4467225"/>
              <a:gd name="connsiteY70" fmla="*/ 755650 h 889000"/>
              <a:gd name="connsiteX71" fmla="*/ 3517900 w 4467225"/>
              <a:gd name="connsiteY71" fmla="*/ 755650 h 889000"/>
              <a:gd name="connsiteX72" fmla="*/ 3517900 w 4467225"/>
              <a:gd name="connsiteY72" fmla="*/ 781050 h 889000"/>
              <a:gd name="connsiteX73" fmla="*/ 3603625 w 4467225"/>
              <a:gd name="connsiteY73" fmla="*/ 781050 h 889000"/>
              <a:gd name="connsiteX74" fmla="*/ 3616325 w 4467225"/>
              <a:gd name="connsiteY74" fmla="*/ 793750 h 889000"/>
              <a:gd name="connsiteX75" fmla="*/ 3759200 w 4467225"/>
              <a:gd name="connsiteY75" fmla="*/ 793750 h 889000"/>
              <a:gd name="connsiteX76" fmla="*/ 3759200 w 4467225"/>
              <a:gd name="connsiteY76" fmla="*/ 819150 h 889000"/>
              <a:gd name="connsiteX77" fmla="*/ 3841750 w 4467225"/>
              <a:gd name="connsiteY77" fmla="*/ 819150 h 889000"/>
              <a:gd name="connsiteX78" fmla="*/ 3841750 w 4467225"/>
              <a:gd name="connsiteY78" fmla="*/ 841375 h 889000"/>
              <a:gd name="connsiteX79" fmla="*/ 3886200 w 4467225"/>
              <a:gd name="connsiteY79" fmla="*/ 841375 h 889000"/>
              <a:gd name="connsiteX80" fmla="*/ 3911600 w 4467225"/>
              <a:gd name="connsiteY80" fmla="*/ 889000 h 889000"/>
              <a:gd name="connsiteX81" fmla="*/ 4467225 w 4467225"/>
              <a:gd name="connsiteY81" fmla="*/ 863600 h 889000"/>
              <a:gd name="connsiteX82" fmla="*/ 4467225 w 4467225"/>
              <a:gd name="connsiteY82" fmla="*/ 860425 h 889000"/>
              <a:gd name="connsiteX83" fmla="*/ 4460875 w 4467225"/>
              <a:gd name="connsiteY83" fmla="*/ 866775 h 889000"/>
              <a:gd name="connsiteX0" fmla="*/ 0 w 4467225"/>
              <a:gd name="connsiteY0" fmla="*/ 0 h 889000"/>
              <a:gd name="connsiteX1" fmla="*/ 165100 w 4467225"/>
              <a:gd name="connsiteY1" fmla="*/ 0 h 889000"/>
              <a:gd name="connsiteX2" fmla="*/ 152400 w 4467225"/>
              <a:gd name="connsiteY2" fmla="*/ 12700 h 889000"/>
              <a:gd name="connsiteX3" fmla="*/ 288925 w 4467225"/>
              <a:gd name="connsiteY3" fmla="*/ 12700 h 889000"/>
              <a:gd name="connsiteX4" fmla="*/ 276225 w 4467225"/>
              <a:gd name="connsiteY4" fmla="*/ 25400 h 889000"/>
              <a:gd name="connsiteX5" fmla="*/ 476250 w 4467225"/>
              <a:gd name="connsiteY5" fmla="*/ 25400 h 889000"/>
              <a:gd name="connsiteX6" fmla="*/ 476250 w 4467225"/>
              <a:gd name="connsiteY6" fmla="*/ 34925 h 889000"/>
              <a:gd name="connsiteX7" fmla="*/ 679450 w 4467225"/>
              <a:gd name="connsiteY7" fmla="*/ 34925 h 889000"/>
              <a:gd name="connsiteX8" fmla="*/ 679450 w 4467225"/>
              <a:gd name="connsiteY8" fmla="*/ 57150 h 889000"/>
              <a:gd name="connsiteX9" fmla="*/ 793750 w 4467225"/>
              <a:gd name="connsiteY9" fmla="*/ 57150 h 889000"/>
              <a:gd name="connsiteX10" fmla="*/ 793750 w 4467225"/>
              <a:gd name="connsiteY10" fmla="*/ 69850 h 889000"/>
              <a:gd name="connsiteX11" fmla="*/ 876300 w 4467225"/>
              <a:gd name="connsiteY11" fmla="*/ 69850 h 889000"/>
              <a:gd name="connsiteX12" fmla="*/ 863600 w 4467225"/>
              <a:gd name="connsiteY12" fmla="*/ 73025 h 889000"/>
              <a:gd name="connsiteX13" fmla="*/ 933450 w 4467225"/>
              <a:gd name="connsiteY13" fmla="*/ 69850 h 889000"/>
              <a:gd name="connsiteX14" fmla="*/ 930275 w 4467225"/>
              <a:gd name="connsiteY14" fmla="*/ 82550 h 889000"/>
              <a:gd name="connsiteX15" fmla="*/ 974725 w 4467225"/>
              <a:gd name="connsiteY15" fmla="*/ 85725 h 889000"/>
              <a:gd name="connsiteX16" fmla="*/ 974725 w 4467225"/>
              <a:gd name="connsiteY16" fmla="*/ 107950 h 889000"/>
              <a:gd name="connsiteX17" fmla="*/ 1104900 w 4467225"/>
              <a:gd name="connsiteY17" fmla="*/ 95250 h 889000"/>
              <a:gd name="connsiteX18" fmla="*/ 1152525 w 4467225"/>
              <a:gd name="connsiteY18" fmla="*/ 123825 h 889000"/>
              <a:gd name="connsiteX19" fmla="*/ 1231900 w 4467225"/>
              <a:gd name="connsiteY19" fmla="*/ 127000 h 889000"/>
              <a:gd name="connsiteX20" fmla="*/ 1250950 w 4467225"/>
              <a:gd name="connsiteY20" fmla="*/ 149225 h 889000"/>
              <a:gd name="connsiteX21" fmla="*/ 1276350 w 4467225"/>
              <a:gd name="connsiteY21" fmla="*/ 152400 h 889000"/>
              <a:gd name="connsiteX22" fmla="*/ 1308100 w 4467225"/>
              <a:gd name="connsiteY22" fmla="*/ 174625 h 889000"/>
              <a:gd name="connsiteX23" fmla="*/ 1343025 w 4467225"/>
              <a:gd name="connsiteY23" fmla="*/ 184150 h 889000"/>
              <a:gd name="connsiteX24" fmla="*/ 1428750 w 4467225"/>
              <a:gd name="connsiteY24" fmla="*/ 184150 h 889000"/>
              <a:gd name="connsiteX25" fmla="*/ 1438275 w 4467225"/>
              <a:gd name="connsiteY25" fmla="*/ 206375 h 889000"/>
              <a:gd name="connsiteX26" fmla="*/ 1673225 w 4467225"/>
              <a:gd name="connsiteY26" fmla="*/ 203200 h 889000"/>
              <a:gd name="connsiteX27" fmla="*/ 1698625 w 4467225"/>
              <a:gd name="connsiteY27" fmla="*/ 215900 h 889000"/>
              <a:gd name="connsiteX28" fmla="*/ 1774825 w 4467225"/>
              <a:gd name="connsiteY28" fmla="*/ 209550 h 889000"/>
              <a:gd name="connsiteX29" fmla="*/ 1778000 w 4467225"/>
              <a:gd name="connsiteY29" fmla="*/ 231775 h 889000"/>
              <a:gd name="connsiteX30" fmla="*/ 1835150 w 4467225"/>
              <a:gd name="connsiteY30" fmla="*/ 225425 h 889000"/>
              <a:gd name="connsiteX31" fmla="*/ 1854200 w 4467225"/>
              <a:gd name="connsiteY31" fmla="*/ 250825 h 889000"/>
              <a:gd name="connsiteX32" fmla="*/ 1924050 w 4467225"/>
              <a:gd name="connsiteY32" fmla="*/ 244475 h 889000"/>
              <a:gd name="connsiteX33" fmla="*/ 1924050 w 4467225"/>
              <a:gd name="connsiteY33" fmla="*/ 269875 h 889000"/>
              <a:gd name="connsiteX34" fmla="*/ 1971675 w 4467225"/>
              <a:gd name="connsiteY34" fmla="*/ 266700 h 889000"/>
              <a:gd name="connsiteX35" fmla="*/ 1981200 w 4467225"/>
              <a:gd name="connsiteY35" fmla="*/ 298450 h 889000"/>
              <a:gd name="connsiteX36" fmla="*/ 2098675 w 4467225"/>
              <a:gd name="connsiteY36" fmla="*/ 298450 h 889000"/>
              <a:gd name="connsiteX37" fmla="*/ 2098675 w 4467225"/>
              <a:gd name="connsiteY37" fmla="*/ 298450 h 889000"/>
              <a:gd name="connsiteX38" fmla="*/ 2193925 w 4467225"/>
              <a:gd name="connsiteY38" fmla="*/ 298450 h 889000"/>
              <a:gd name="connsiteX39" fmla="*/ 2209800 w 4467225"/>
              <a:gd name="connsiteY39" fmla="*/ 314325 h 889000"/>
              <a:gd name="connsiteX40" fmla="*/ 2282825 w 4467225"/>
              <a:gd name="connsiteY40" fmla="*/ 314325 h 889000"/>
              <a:gd name="connsiteX41" fmla="*/ 2282825 w 4467225"/>
              <a:gd name="connsiteY41" fmla="*/ 349250 h 889000"/>
              <a:gd name="connsiteX42" fmla="*/ 2336800 w 4467225"/>
              <a:gd name="connsiteY42" fmla="*/ 349250 h 889000"/>
              <a:gd name="connsiteX43" fmla="*/ 2336800 w 4467225"/>
              <a:gd name="connsiteY43" fmla="*/ 371475 h 889000"/>
              <a:gd name="connsiteX44" fmla="*/ 2419350 w 4467225"/>
              <a:gd name="connsiteY44" fmla="*/ 393700 h 889000"/>
              <a:gd name="connsiteX45" fmla="*/ 2501900 w 4467225"/>
              <a:gd name="connsiteY45" fmla="*/ 425450 h 889000"/>
              <a:gd name="connsiteX46" fmla="*/ 2530475 w 4467225"/>
              <a:gd name="connsiteY46" fmla="*/ 457200 h 889000"/>
              <a:gd name="connsiteX47" fmla="*/ 2593975 w 4467225"/>
              <a:gd name="connsiteY47" fmla="*/ 444500 h 889000"/>
              <a:gd name="connsiteX48" fmla="*/ 2609850 w 4467225"/>
              <a:gd name="connsiteY48" fmla="*/ 485775 h 889000"/>
              <a:gd name="connsiteX49" fmla="*/ 2670175 w 4467225"/>
              <a:gd name="connsiteY49" fmla="*/ 485775 h 889000"/>
              <a:gd name="connsiteX50" fmla="*/ 2670175 w 4467225"/>
              <a:gd name="connsiteY50" fmla="*/ 523875 h 889000"/>
              <a:gd name="connsiteX51" fmla="*/ 2708275 w 4467225"/>
              <a:gd name="connsiteY51" fmla="*/ 523875 h 889000"/>
              <a:gd name="connsiteX52" fmla="*/ 2708275 w 4467225"/>
              <a:gd name="connsiteY52" fmla="*/ 546100 h 889000"/>
              <a:gd name="connsiteX53" fmla="*/ 2736850 w 4467225"/>
              <a:gd name="connsiteY53" fmla="*/ 546100 h 889000"/>
              <a:gd name="connsiteX54" fmla="*/ 2736850 w 4467225"/>
              <a:gd name="connsiteY54" fmla="*/ 577850 h 889000"/>
              <a:gd name="connsiteX55" fmla="*/ 2797175 w 4467225"/>
              <a:gd name="connsiteY55" fmla="*/ 577850 h 889000"/>
              <a:gd name="connsiteX56" fmla="*/ 2819400 w 4467225"/>
              <a:gd name="connsiteY56" fmla="*/ 600075 h 889000"/>
              <a:gd name="connsiteX57" fmla="*/ 2917825 w 4467225"/>
              <a:gd name="connsiteY57" fmla="*/ 600075 h 889000"/>
              <a:gd name="connsiteX58" fmla="*/ 2952750 w 4467225"/>
              <a:gd name="connsiteY58" fmla="*/ 635000 h 889000"/>
              <a:gd name="connsiteX59" fmla="*/ 3089275 w 4467225"/>
              <a:gd name="connsiteY59" fmla="*/ 641350 h 889000"/>
              <a:gd name="connsiteX60" fmla="*/ 3089275 w 4467225"/>
              <a:gd name="connsiteY60" fmla="*/ 660400 h 889000"/>
              <a:gd name="connsiteX61" fmla="*/ 3146425 w 4467225"/>
              <a:gd name="connsiteY61" fmla="*/ 654050 h 889000"/>
              <a:gd name="connsiteX62" fmla="*/ 3152775 w 4467225"/>
              <a:gd name="connsiteY62" fmla="*/ 676275 h 889000"/>
              <a:gd name="connsiteX63" fmla="*/ 3187700 w 4467225"/>
              <a:gd name="connsiteY63" fmla="*/ 676275 h 889000"/>
              <a:gd name="connsiteX64" fmla="*/ 3187700 w 4467225"/>
              <a:gd name="connsiteY64" fmla="*/ 708025 h 889000"/>
              <a:gd name="connsiteX65" fmla="*/ 3324225 w 4467225"/>
              <a:gd name="connsiteY65" fmla="*/ 708025 h 889000"/>
              <a:gd name="connsiteX66" fmla="*/ 3340100 w 4467225"/>
              <a:gd name="connsiteY66" fmla="*/ 723900 h 889000"/>
              <a:gd name="connsiteX67" fmla="*/ 3394075 w 4467225"/>
              <a:gd name="connsiteY67" fmla="*/ 723900 h 889000"/>
              <a:gd name="connsiteX68" fmla="*/ 3400425 w 4467225"/>
              <a:gd name="connsiteY68" fmla="*/ 730250 h 889000"/>
              <a:gd name="connsiteX69" fmla="*/ 3435350 w 4467225"/>
              <a:gd name="connsiteY69" fmla="*/ 730250 h 889000"/>
              <a:gd name="connsiteX70" fmla="*/ 3435350 w 4467225"/>
              <a:gd name="connsiteY70" fmla="*/ 755650 h 889000"/>
              <a:gd name="connsiteX71" fmla="*/ 3517900 w 4467225"/>
              <a:gd name="connsiteY71" fmla="*/ 755650 h 889000"/>
              <a:gd name="connsiteX72" fmla="*/ 3517900 w 4467225"/>
              <a:gd name="connsiteY72" fmla="*/ 781050 h 889000"/>
              <a:gd name="connsiteX73" fmla="*/ 3603625 w 4467225"/>
              <a:gd name="connsiteY73" fmla="*/ 781050 h 889000"/>
              <a:gd name="connsiteX74" fmla="*/ 3616325 w 4467225"/>
              <a:gd name="connsiteY74" fmla="*/ 793750 h 889000"/>
              <a:gd name="connsiteX75" fmla="*/ 3759200 w 4467225"/>
              <a:gd name="connsiteY75" fmla="*/ 793750 h 889000"/>
              <a:gd name="connsiteX76" fmla="*/ 3759200 w 4467225"/>
              <a:gd name="connsiteY76" fmla="*/ 819150 h 889000"/>
              <a:gd name="connsiteX77" fmla="*/ 3841750 w 4467225"/>
              <a:gd name="connsiteY77" fmla="*/ 819150 h 889000"/>
              <a:gd name="connsiteX78" fmla="*/ 3841750 w 4467225"/>
              <a:gd name="connsiteY78" fmla="*/ 841375 h 889000"/>
              <a:gd name="connsiteX79" fmla="*/ 3886200 w 4467225"/>
              <a:gd name="connsiteY79" fmla="*/ 841375 h 889000"/>
              <a:gd name="connsiteX80" fmla="*/ 3911600 w 4467225"/>
              <a:gd name="connsiteY80" fmla="*/ 889000 h 889000"/>
              <a:gd name="connsiteX81" fmla="*/ 4467225 w 4467225"/>
              <a:gd name="connsiteY81" fmla="*/ 863600 h 889000"/>
              <a:gd name="connsiteX82" fmla="*/ 4467225 w 4467225"/>
              <a:gd name="connsiteY82" fmla="*/ 860425 h 889000"/>
              <a:gd name="connsiteX83" fmla="*/ 4464050 w 4467225"/>
              <a:gd name="connsiteY83" fmla="*/ 885825 h 889000"/>
              <a:gd name="connsiteX0" fmla="*/ 0 w 4467225"/>
              <a:gd name="connsiteY0" fmla="*/ 0 h 889000"/>
              <a:gd name="connsiteX1" fmla="*/ 165100 w 4467225"/>
              <a:gd name="connsiteY1" fmla="*/ 0 h 889000"/>
              <a:gd name="connsiteX2" fmla="*/ 152400 w 4467225"/>
              <a:gd name="connsiteY2" fmla="*/ 12700 h 889000"/>
              <a:gd name="connsiteX3" fmla="*/ 288925 w 4467225"/>
              <a:gd name="connsiteY3" fmla="*/ 12700 h 889000"/>
              <a:gd name="connsiteX4" fmla="*/ 276225 w 4467225"/>
              <a:gd name="connsiteY4" fmla="*/ 25400 h 889000"/>
              <a:gd name="connsiteX5" fmla="*/ 476250 w 4467225"/>
              <a:gd name="connsiteY5" fmla="*/ 25400 h 889000"/>
              <a:gd name="connsiteX6" fmla="*/ 476250 w 4467225"/>
              <a:gd name="connsiteY6" fmla="*/ 34925 h 889000"/>
              <a:gd name="connsiteX7" fmla="*/ 679450 w 4467225"/>
              <a:gd name="connsiteY7" fmla="*/ 34925 h 889000"/>
              <a:gd name="connsiteX8" fmla="*/ 679450 w 4467225"/>
              <a:gd name="connsiteY8" fmla="*/ 57150 h 889000"/>
              <a:gd name="connsiteX9" fmla="*/ 793750 w 4467225"/>
              <a:gd name="connsiteY9" fmla="*/ 57150 h 889000"/>
              <a:gd name="connsiteX10" fmla="*/ 793750 w 4467225"/>
              <a:gd name="connsiteY10" fmla="*/ 69850 h 889000"/>
              <a:gd name="connsiteX11" fmla="*/ 876300 w 4467225"/>
              <a:gd name="connsiteY11" fmla="*/ 69850 h 889000"/>
              <a:gd name="connsiteX12" fmla="*/ 863600 w 4467225"/>
              <a:gd name="connsiteY12" fmla="*/ 73025 h 889000"/>
              <a:gd name="connsiteX13" fmla="*/ 933450 w 4467225"/>
              <a:gd name="connsiteY13" fmla="*/ 69850 h 889000"/>
              <a:gd name="connsiteX14" fmla="*/ 930275 w 4467225"/>
              <a:gd name="connsiteY14" fmla="*/ 82550 h 889000"/>
              <a:gd name="connsiteX15" fmla="*/ 974725 w 4467225"/>
              <a:gd name="connsiteY15" fmla="*/ 85725 h 889000"/>
              <a:gd name="connsiteX16" fmla="*/ 974725 w 4467225"/>
              <a:gd name="connsiteY16" fmla="*/ 107950 h 889000"/>
              <a:gd name="connsiteX17" fmla="*/ 1104900 w 4467225"/>
              <a:gd name="connsiteY17" fmla="*/ 95250 h 889000"/>
              <a:gd name="connsiteX18" fmla="*/ 1152525 w 4467225"/>
              <a:gd name="connsiteY18" fmla="*/ 123825 h 889000"/>
              <a:gd name="connsiteX19" fmla="*/ 1231900 w 4467225"/>
              <a:gd name="connsiteY19" fmla="*/ 127000 h 889000"/>
              <a:gd name="connsiteX20" fmla="*/ 1250950 w 4467225"/>
              <a:gd name="connsiteY20" fmla="*/ 149225 h 889000"/>
              <a:gd name="connsiteX21" fmla="*/ 1276350 w 4467225"/>
              <a:gd name="connsiteY21" fmla="*/ 152400 h 889000"/>
              <a:gd name="connsiteX22" fmla="*/ 1308100 w 4467225"/>
              <a:gd name="connsiteY22" fmla="*/ 174625 h 889000"/>
              <a:gd name="connsiteX23" fmla="*/ 1343025 w 4467225"/>
              <a:gd name="connsiteY23" fmla="*/ 184150 h 889000"/>
              <a:gd name="connsiteX24" fmla="*/ 1428750 w 4467225"/>
              <a:gd name="connsiteY24" fmla="*/ 184150 h 889000"/>
              <a:gd name="connsiteX25" fmla="*/ 1438275 w 4467225"/>
              <a:gd name="connsiteY25" fmla="*/ 206375 h 889000"/>
              <a:gd name="connsiteX26" fmla="*/ 1673225 w 4467225"/>
              <a:gd name="connsiteY26" fmla="*/ 203200 h 889000"/>
              <a:gd name="connsiteX27" fmla="*/ 1698625 w 4467225"/>
              <a:gd name="connsiteY27" fmla="*/ 215900 h 889000"/>
              <a:gd name="connsiteX28" fmla="*/ 1774825 w 4467225"/>
              <a:gd name="connsiteY28" fmla="*/ 209550 h 889000"/>
              <a:gd name="connsiteX29" fmla="*/ 1778000 w 4467225"/>
              <a:gd name="connsiteY29" fmla="*/ 231775 h 889000"/>
              <a:gd name="connsiteX30" fmla="*/ 1835150 w 4467225"/>
              <a:gd name="connsiteY30" fmla="*/ 225425 h 889000"/>
              <a:gd name="connsiteX31" fmla="*/ 1854200 w 4467225"/>
              <a:gd name="connsiteY31" fmla="*/ 250825 h 889000"/>
              <a:gd name="connsiteX32" fmla="*/ 1924050 w 4467225"/>
              <a:gd name="connsiteY32" fmla="*/ 244475 h 889000"/>
              <a:gd name="connsiteX33" fmla="*/ 1924050 w 4467225"/>
              <a:gd name="connsiteY33" fmla="*/ 269875 h 889000"/>
              <a:gd name="connsiteX34" fmla="*/ 1971675 w 4467225"/>
              <a:gd name="connsiteY34" fmla="*/ 266700 h 889000"/>
              <a:gd name="connsiteX35" fmla="*/ 1981200 w 4467225"/>
              <a:gd name="connsiteY35" fmla="*/ 298450 h 889000"/>
              <a:gd name="connsiteX36" fmla="*/ 2098675 w 4467225"/>
              <a:gd name="connsiteY36" fmla="*/ 298450 h 889000"/>
              <a:gd name="connsiteX37" fmla="*/ 2098675 w 4467225"/>
              <a:gd name="connsiteY37" fmla="*/ 298450 h 889000"/>
              <a:gd name="connsiteX38" fmla="*/ 2193925 w 4467225"/>
              <a:gd name="connsiteY38" fmla="*/ 298450 h 889000"/>
              <a:gd name="connsiteX39" fmla="*/ 2209800 w 4467225"/>
              <a:gd name="connsiteY39" fmla="*/ 314325 h 889000"/>
              <a:gd name="connsiteX40" fmla="*/ 2282825 w 4467225"/>
              <a:gd name="connsiteY40" fmla="*/ 314325 h 889000"/>
              <a:gd name="connsiteX41" fmla="*/ 2282825 w 4467225"/>
              <a:gd name="connsiteY41" fmla="*/ 349250 h 889000"/>
              <a:gd name="connsiteX42" fmla="*/ 2336800 w 4467225"/>
              <a:gd name="connsiteY42" fmla="*/ 349250 h 889000"/>
              <a:gd name="connsiteX43" fmla="*/ 2336800 w 4467225"/>
              <a:gd name="connsiteY43" fmla="*/ 371475 h 889000"/>
              <a:gd name="connsiteX44" fmla="*/ 2419350 w 4467225"/>
              <a:gd name="connsiteY44" fmla="*/ 393700 h 889000"/>
              <a:gd name="connsiteX45" fmla="*/ 2501900 w 4467225"/>
              <a:gd name="connsiteY45" fmla="*/ 425450 h 889000"/>
              <a:gd name="connsiteX46" fmla="*/ 2530475 w 4467225"/>
              <a:gd name="connsiteY46" fmla="*/ 457200 h 889000"/>
              <a:gd name="connsiteX47" fmla="*/ 2593975 w 4467225"/>
              <a:gd name="connsiteY47" fmla="*/ 444500 h 889000"/>
              <a:gd name="connsiteX48" fmla="*/ 2609850 w 4467225"/>
              <a:gd name="connsiteY48" fmla="*/ 485775 h 889000"/>
              <a:gd name="connsiteX49" fmla="*/ 2670175 w 4467225"/>
              <a:gd name="connsiteY49" fmla="*/ 485775 h 889000"/>
              <a:gd name="connsiteX50" fmla="*/ 2670175 w 4467225"/>
              <a:gd name="connsiteY50" fmla="*/ 523875 h 889000"/>
              <a:gd name="connsiteX51" fmla="*/ 2708275 w 4467225"/>
              <a:gd name="connsiteY51" fmla="*/ 523875 h 889000"/>
              <a:gd name="connsiteX52" fmla="*/ 2708275 w 4467225"/>
              <a:gd name="connsiteY52" fmla="*/ 546100 h 889000"/>
              <a:gd name="connsiteX53" fmla="*/ 2736850 w 4467225"/>
              <a:gd name="connsiteY53" fmla="*/ 546100 h 889000"/>
              <a:gd name="connsiteX54" fmla="*/ 2736850 w 4467225"/>
              <a:gd name="connsiteY54" fmla="*/ 577850 h 889000"/>
              <a:gd name="connsiteX55" fmla="*/ 2797175 w 4467225"/>
              <a:gd name="connsiteY55" fmla="*/ 577850 h 889000"/>
              <a:gd name="connsiteX56" fmla="*/ 2819400 w 4467225"/>
              <a:gd name="connsiteY56" fmla="*/ 600075 h 889000"/>
              <a:gd name="connsiteX57" fmla="*/ 2917825 w 4467225"/>
              <a:gd name="connsiteY57" fmla="*/ 600075 h 889000"/>
              <a:gd name="connsiteX58" fmla="*/ 2952750 w 4467225"/>
              <a:gd name="connsiteY58" fmla="*/ 635000 h 889000"/>
              <a:gd name="connsiteX59" fmla="*/ 3089275 w 4467225"/>
              <a:gd name="connsiteY59" fmla="*/ 641350 h 889000"/>
              <a:gd name="connsiteX60" fmla="*/ 3089275 w 4467225"/>
              <a:gd name="connsiteY60" fmla="*/ 660400 h 889000"/>
              <a:gd name="connsiteX61" fmla="*/ 3146425 w 4467225"/>
              <a:gd name="connsiteY61" fmla="*/ 654050 h 889000"/>
              <a:gd name="connsiteX62" fmla="*/ 3152775 w 4467225"/>
              <a:gd name="connsiteY62" fmla="*/ 676275 h 889000"/>
              <a:gd name="connsiteX63" fmla="*/ 3187700 w 4467225"/>
              <a:gd name="connsiteY63" fmla="*/ 676275 h 889000"/>
              <a:gd name="connsiteX64" fmla="*/ 3187700 w 4467225"/>
              <a:gd name="connsiteY64" fmla="*/ 708025 h 889000"/>
              <a:gd name="connsiteX65" fmla="*/ 3324225 w 4467225"/>
              <a:gd name="connsiteY65" fmla="*/ 708025 h 889000"/>
              <a:gd name="connsiteX66" fmla="*/ 3340100 w 4467225"/>
              <a:gd name="connsiteY66" fmla="*/ 723900 h 889000"/>
              <a:gd name="connsiteX67" fmla="*/ 3394075 w 4467225"/>
              <a:gd name="connsiteY67" fmla="*/ 723900 h 889000"/>
              <a:gd name="connsiteX68" fmla="*/ 3400425 w 4467225"/>
              <a:gd name="connsiteY68" fmla="*/ 730250 h 889000"/>
              <a:gd name="connsiteX69" fmla="*/ 3435350 w 4467225"/>
              <a:gd name="connsiteY69" fmla="*/ 730250 h 889000"/>
              <a:gd name="connsiteX70" fmla="*/ 3435350 w 4467225"/>
              <a:gd name="connsiteY70" fmla="*/ 755650 h 889000"/>
              <a:gd name="connsiteX71" fmla="*/ 3517900 w 4467225"/>
              <a:gd name="connsiteY71" fmla="*/ 755650 h 889000"/>
              <a:gd name="connsiteX72" fmla="*/ 3517900 w 4467225"/>
              <a:gd name="connsiteY72" fmla="*/ 781050 h 889000"/>
              <a:gd name="connsiteX73" fmla="*/ 3603625 w 4467225"/>
              <a:gd name="connsiteY73" fmla="*/ 781050 h 889000"/>
              <a:gd name="connsiteX74" fmla="*/ 3616325 w 4467225"/>
              <a:gd name="connsiteY74" fmla="*/ 793750 h 889000"/>
              <a:gd name="connsiteX75" fmla="*/ 3759200 w 4467225"/>
              <a:gd name="connsiteY75" fmla="*/ 793750 h 889000"/>
              <a:gd name="connsiteX76" fmla="*/ 3759200 w 4467225"/>
              <a:gd name="connsiteY76" fmla="*/ 819150 h 889000"/>
              <a:gd name="connsiteX77" fmla="*/ 3841750 w 4467225"/>
              <a:gd name="connsiteY77" fmla="*/ 819150 h 889000"/>
              <a:gd name="connsiteX78" fmla="*/ 3841750 w 4467225"/>
              <a:gd name="connsiteY78" fmla="*/ 841375 h 889000"/>
              <a:gd name="connsiteX79" fmla="*/ 3886200 w 4467225"/>
              <a:gd name="connsiteY79" fmla="*/ 841375 h 889000"/>
              <a:gd name="connsiteX80" fmla="*/ 3911600 w 4467225"/>
              <a:gd name="connsiteY80" fmla="*/ 889000 h 889000"/>
              <a:gd name="connsiteX81" fmla="*/ 4467225 w 4467225"/>
              <a:gd name="connsiteY81" fmla="*/ 863600 h 889000"/>
              <a:gd name="connsiteX82" fmla="*/ 4467225 w 4467225"/>
              <a:gd name="connsiteY82" fmla="*/ 860425 h 889000"/>
              <a:gd name="connsiteX0" fmla="*/ 0 w 4467225"/>
              <a:gd name="connsiteY0" fmla="*/ 0 h 889000"/>
              <a:gd name="connsiteX1" fmla="*/ 165100 w 4467225"/>
              <a:gd name="connsiteY1" fmla="*/ 0 h 889000"/>
              <a:gd name="connsiteX2" fmla="*/ 152400 w 4467225"/>
              <a:gd name="connsiteY2" fmla="*/ 12700 h 889000"/>
              <a:gd name="connsiteX3" fmla="*/ 288925 w 4467225"/>
              <a:gd name="connsiteY3" fmla="*/ 12700 h 889000"/>
              <a:gd name="connsiteX4" fmla="*/ 276225 w 4467225"/>
              <a:gd name="connsiteY4" fmla="*/ 25400 h 889000"/>
              <a:gd name="connsiteX5" fmla="*/ 476250 w 4467225"/>
              <a:gd name="connsiteY5" fmla="*/ 25400 h 889000"/>
              <a:gd name="connsiteX6" fmla="*/ 476250 w 4467225"/>
              <a:gd name="connsiteY6" fmla="*/ 34925 h 889000"/>
              <a:gd name="connsiteX7" fmla="*/ 679450 w 4467225"/>
              <a:gd name="connsiteY7" fmla="*/ 34925 h 889000"/>
              <a:gd name="connsiteX8" fmla="*/ 679450 w 4467225"/>
              <a:gd name="connsiteY8" fmla="*/ 57150 h 889000"/>
              <a:gd name="connsiteX9" fmla="*/ 793750 w 4467225"/>
              <a:gd name="connsiteY9" fmla="*/ 57150 h 889000"/>
              <a:gd name="connsiteX10" fmla="*/ 793750 w 4467225"/>
              <a:gd name="connsiteY10" fmla="*/ 69850 h 889000"/>
              <a:gd name="connsiteX11" fmla="*/ 876300 w 4467225"/>
              <a:gd name="connsiteY11" fmla="*/ 69850 h 889000"/>
              <a:gd name="connsiteX12" fmla="*/ 863600 w 4467225"/>
              <a:gd name="connsiteY12" fmla="*/ 73025 h 889000"/>
              <a:gd name="connsiteX13" fmla="*/ 933450 w 4467225"/>
              <a:gd name="connsiteY13" fmla="*/ 69850 h 889000"/>
              <a:gd name="connsiteX14" fmla="*/ 930275 w 4467225"/>
              <a:gd name="connsiteY14" fmla="*/ 82550 h 889000"/>
              <a:gd name="connsiteX15" fmla="*/ 974725 w 4467225"/>
              <a:gd name="connsiteY15" fmla="*/ 85725 h 889000"/>
              <a:gd name="connsiteX16" fmla="*/ 974725 w 4467225"/>
              <a:gd name="connsiteY16" fmla="*/ 107950 h 889000"/>
              <a:gd name="connsiteX17" fmla="*/ 1104900 w 4467225"/>
              <a:gd name="connsiteY17" fmla="*/ 95250 h 889000"/>
              <a:gd name="connsiteX18" fmla="*/ 1152525 w 4467225"/>
              <a:gd name="connsiteY18" fmla="*/ 123825 h 889000"/>
              <a:gd name="connsiteX19" fmla="*/ 1231900 w 4467225"/>
              <a:gd name="connsiteY19" fmla="*/ 127000 h 889000"/>
              <a:gd name="connsiteX20" fmla="*/ 1250950 w 4467225"/>
              <a:gd name="connsiteY20" fmla="*/ 149225 h 889000"/>
              <a:gd name="connsiteX21" fmla="*/ 1276350 w 4467225"/>
              <a:gd name="connsiteY21" fmla="*/ 152400 h 889000"/>
              <a:gd name="connsiteX22" fmla="*/ 1308100 w 4467225"/>
              <a:gd name="connsiteY22" fmla="*/ 174625 h 889000"/>
              <a:gd name="connsiteX23" fmla="*/ 1343025 w 4467225"/>
              <a:gd name="connsiteY23" fmla="*/ 184150 h 889000"/>
              <a:gd name="connsiteX24" fmla="*/ 1428750 w 4467225"/>
              <a:gd name="connsiteY24" fmla="*/ 184150 h 889000"/>
              <a:gd name="connsiteX25" fmla="*/ 1438275 w 4467225"/>
              <a:gd name="connsiteY25" fmla="*/ 206375 h 889000"/>
              <a:gd name="connsiteX26" fmla="*/ 1673225 w 4467225"/>
              <a:gd name="connsiteY26" fmla="*/ 203200 h 889000"/>
              <a:gd name="connsiteX27" fmla="*/ 1698625 w 4467225"/>
              <a:gd name="connsiteY27" fmla="*/ 215900 h 889000"/>
              <a:gd name="connsiteX28" fmla="*/ 1774825 w 4467225"/>
              <a:gd name="connsiteY28" fmla="*/ 209550 h 889000"/>
              <a:gd name="connsiteX29" fmla="*/ 1778000 w 4467225"/>
              <a:gd name="connsiteY29" fmla="*/ 231775 h 889000"/>
              <a:gd name="connsiteX30" fmla="*/ 1835150 w 4467225"/>
              <a:gd name="connsiteY30" fmla="*/ 225425 h 889000"/>
              <a:gd name="connsiteX31" fmla="*/ 1854200 w 4467225"/>
              <a:gd name="connsiteY31" fmla="*/ 250825 h 889000"/>
              <a:gd name="connsiteX32" fmla="*/ 1924050 w 4467225"/>
              <a:gd name="connsiteY32" fmla="*/ 244475 h 889000"/>
              <a:gd name="connsiteX33" fmla="*/ 1924050 w 4467225"/>
              <a:gd name="connsiteY33" fmla="*/ 269875 h 889000"/>
              <a:gd name="connsiteX34" fmla="*/ 1971675 w 4467225"/>
              <a:gd name="connsiteY34" fmla="*/ 266700 h 889000"/>
              <a:gd name="connsiteX35" fmla="*/ 1981200 w 4467225"/>
              <a:gd name="connsiteY35" fmla="*/ 298450 h 889000"/>
              <a:gd name="connsiteX36" fmla="*/ 2098675 w 4467225"/>
              <a:gd name="connsiteY36" fmla="*/ 298450 h 889000"/>
              <a:gd name="connsiteX37" fmla="*/ 2098675 w 4467225"/>
              <a:gd name="connsiteY37" fmla="*/ 298450 h 889000"/>
              <a:gd name="connsiteX38" fmla="*/ 2193925 w 4467225"/>
              <a:gd name="connsiteY38" fmla="*/ 298450 h 889000"/>
              <a:gd name="connsiteX39" fmla="*/ 2209800 w 4467225"/>
              <a:gd name="connsiteY39" fmla="*/ 314325 h 889000"/>
              <a:gd name="connsiteX40" fmla="*/ 2282825 w 4467225"/>
              <a:gd name="connsiteY40" fmla="*/ 314325 h 889000"/>
              <a:gd name="connsiteX41" fmla="*/ 2282825 w 4467225"/>
              <a:gd name="connsiteY41" fmla="*/ 349250 h 889000"/>
              <a:gd name="connsiteX42" fmla="*/ 2336800 w 4467225"/>
              <a:gd name="connsiteY42" fmla="*/ 349250 h 889000"/>
              <a:gd name="connsiteX43" fmla="*/ 2336800 w 4467225"/>
              <a:gd name="connsiteY43" fmla="*/ 371475 h 889000"/>
              <a:gd name="connsiteX44" fmla="*/ 2419350 w 4467225"/>
              <a:gd name="connsiteY44" fmla="*/ 393700 h 889000"/>
              <a:gd name="connsiteX45" fmla="*/ 2501900 w 4467225"/>
              <a:gd name="connsiteY45" fmla="*/ 425450 h 889000"/>
              <a:gd name="connsiteX46" fmla="*/ 2530475 w 4467225"/>
              <a:gd name="connsiteY46" fmla="*/ 457200 h 889000"/>
              <a:gd name="connsiteX47" fmla="*/ 2593975 w 4467225"/>
              <a:gd name="connsiteY47" fmla="*/ 444500 h 889000"/>
              <a:gd name="connsiteX48" fmla="*/ 2609850 w 4467225"/>
              <a:gd name="connsiteY48" fmla="*/ 485775 h 889000"/>
              <a:gd name="connsiteX49" fmla="*/ 2670175 w 4467225"/>
              <a:gd name="connsiteY49" fmla="*/ 485775 h 889000"/>
              <a:gd name="connsiteX50" fmla="*/ 2670175 w 4467225"/>
              <a:gd name="connsiteY50" fmla="*/ 523875 h 889000"/>
              <a:gd name="connsiteX51" fmla="*/ 2708275 w 4467225"/>
              <a:gd name="connsiteY51" fmla="*/ 523875 h 889000"/>
              <a:gd name="connsiteX52" fmla="*/ 2708275 w 4467225"/>
              <a:gd name="connsiteY52" fmla="*/ 546100 h 889000"/>
              <a:gd name="connsiteX53" fmla="*/ 2736850 w 4467225"/>
              <a:gd name="connsiteY53" fmla="*/ 546100 h 889000"/>
              <a:gd name="connsiteX54" fmla="*/ 2736850 w 4467225"/>
              <a:gd name="connsiteY54" fmla="*/ 577850 h 889000"/>
              <a:gd name="connsiteX55" fmla="*/ 2797175 w 4467225"/>
              <a:gd name="connsiteY55" fmla="*/ 577850 h 889000"/>
              <a:gd name="connsiteX56" fmla="*/ 2819400 w 4467225"/>
              <a:gd name="connsiteY56" fmla="*/ 600075 h 889000"/>
              <a:gd name="connsiteX57" fmla="*/ 2917825 w 4467225"/>
              <a:gd name="connsiteY57" fmla="*/ 600075 h 889000"/>
              <a:gd name="connsiteX58" fmla="*/ 2952750 w 4467225"/>
              <a:gd name="connsiteY58" fmla="*/ 635000 h 889000"/>
              <a:gd name="connsiteX59" fmla="*/ 3089275 w 4467225"/>
              <a:gd name="connsiteY59" fmla="*/ 641350 h 889000"/>
              <a:gd name="connsiteX60" fmla="*/ 3089275 w 4467225"/>
              <a:gd name="connsiteY60" fmla="*/ 660400 h 889000"/>
              <a:gd name="connsiteX61" fmla="*/ 3146425 w 4467225"/>
              <a:gd name="connsiteY61" fmla="*/ 654050 h 889000"/>
              <a:gd name="connsiteX62" fmla="*/ 3152775 w 4467225"/>
              <a:gd name="connsiteY62" fmla="*/ 676275 h 889000"/>
              <a:gd name="connsiteX63" fmla="*/ 3187700 w 4467225"/>
              <a:gd name="connsiteY63" fmla="*/ 676275 h 889000"/>
              <a:gd name="connsiteX64" fmla="*/ 3187700 w 4467225"/>
              <a:gd name="connsiteY64" fmla="*/ 708025 h 889000"/>
              <a:gd name="connsiteX65" fmla="*/ 3324225 w 4467225"/>
              <a:gd name="connsiteY65" fmla="*/ 708025 h 889000"/>
              <a:gd name="connsiteX66" fmla="*/ 3340100 w 4467225"/>
              <a:gd name="connsiteY66" fmla="*/ 723900 h 889000"/>
              <a:gd name="connsiteX67" fmla="*/ 3394075 w 4467225"/>
              <a:gd name="connsiteY67" fmla="*/ 723900 h 889000"/>
              <a:gd name="connsiteX68" fmla="*/ 3400425 w 4467225"/>
              <a:gd name="connsiteY68" fmla="*/ 730250 h 889000"/>
              <a:gd name="connsiteX69" fmla="*/ 3435350 w 4467225"/>
              <a:gd name="connsiteY69" fmla="*/ 730250 h 889000"/>
              <a:gd name="connsiteX70" fmla="*/ 3435350 w 4467225"/>
              <a:gd name="connsiteY70" fmla="*/ 755650 h 889000"/>
              <a:gd name="connsiteX71" fmla="*/ 3517900 w 4467225"/>
              <a:gd name="connsiteY71" fmla="*/ 755650 h 889000"/>
              <a:gd name="connsiteX72" fmla="*/ 3517900 w 4467225"/>
              <a:gd name="connsiteY72" fmla="*/ 781050 h 889000"/>
              <a:gd name="connsiteX73" fmla="*/ 3603625 w 4467225"/>
              <a:gd name="connsiteY73" fmla="*/ 781050 h 889000"/>
              <a:gd name="connsiteX74" fmla="*/ 3616325 w 4467225"/>
              <a:gd name="connsiteY74" fmla="*/ 793750 h 889000"/>
              <a:gd name="connsiteX75" fmla="*/ 3759200 w 4467225"/>
              <a:gd name="connsiteY75" fmla="*/ 793750 h 889000"/>
              <a:gd name="connsiteX76" fmla="*/ 3759200 w 4467225"/>
              <a:gd name="connsiteY76" fmla="*/ 819150 h 889000"/>
              <a:gd name="connsiteX77" fmla="*/ 3841750 w 4467225"/>
              <a:gd name="connsiteY77" fmla="*/ 819150 h 889000"/>
              <a:gd name="connsiteX78" fmla="*/ 3841750 w 4467225"/>
              <a:gd name="connsiteY78" fmla="*/ 841375 h 889000"/>
              <a:gd name="connsiteX79" fmla="*/ 3886200 w 4467225"/>
              <a:gd name="connsiteY79" fmla="*/ 841375 h 889000"/>
              <a:gd name="connsiteX80" fmla="*/ 3911600 w 4467225"/>
              <a:gd name="connsiteY80" fmla="*/ 889000 h 889000"/>
              <a:gd name="connsiteX81" fmla="*/ 4467225 w 4467225"/>
              <a:gd name="connsiteY81" fmla="*/ 863600 h 889000"/>
              <a:gd name="connsiteX82" fmla="*/ 4467225 w 4467225"/>
              <a:gd name="connsiteY82" fmla="*/ 885825 h 889000"/>
              <a:gd name="connsiteX0" fmla="*/ 0 w 4467225"/>
              <a:gd name="connsiteY0" fmla="*/ 0 h 889000"/>
              <a:gd name="connsiteX1" fmla="*/ 165100 w 4467225"/>
              <a:gd name="connsiteY1" fmla="*/ 0 h 889000"/>
              <a:gd name="connsiteX2" fmla="*/ 152400 w 4467225"/>
              <a:gd name="connsiteY2" fmla="*/ 12700 h 889000"/>
              <a:gd name="connsiteX3" fmla="*/ 288925 w 4467225"/>
              <a:gd name="connsiteY3" fmla="*/ 12700 h 889000"/>
              <a:gd name="connsiteX4" fmla="*/ 276225 w 4467225"/>
              <a:gd name="connsiteY4" fmla="*/ 25400 h 889000"/>
              <a:gd name="connsiteX5" fmla="*/ 476250 w 4467225"/>
              <a:gd name="connsiteY5" fmla="*/ 25400 h 889000"/>
              <a:gd name="connsiteX6" fmla="*/ 476250 w 4467225"/>
              <a:gd name="connsiteY6" fmla="*/ 34925 h 889000"/>
              <a:gd name="connsiteX7" fmla="*/ 679450 w 4467225"/>
              <a:gd name="connsiteY7" fmla="*/ 34925 h 889000"/>
              <a:gd name="connsiteX8" fmla="*/ 679450 w 4467225"/>
              <a:gd name="connsiteY8" fmla="*/ 57150 h 889000"/>
              <a:gd name="connsiteX9" fmla="*/ 793750 w 4467225"/>
              <a:gd name="connsiteY9" fmla="*/ 57150 h 889000"/>
              <a:gd name="connsiteX10" fmla="*/ 793750 w 4467225"/>
              <a:gd name="connsiteY10" fmla="*/ 69850 h 889000"/>
              <a:gd name="connsiteX11" fmla="*/ 876300 w 4467225"/>
              <a:gd name="connsiteY11" fmla="*/ 69850 h 889000"/>
              <a:gd name="connsiteX12" fmla="*/ 863600 w 4467225"/>
              <a:gd name="connsiteY12" fmla="*/ 73025 h 889000"/>
              <a:gd name="connsiteX13" fmla="*/ 933450 w 4467225"/>
              <a:gd name="connsiteY13" fmla="*/ 69850 h 889000"/>
              <a:gd name="connsiteX14" fmla="*/ 930275 w 4467225"/>
              <a:gd name="connsiteY14" fmla="*/ 82550 h 889000"/>
              <a:gd name="connsiteX15" fmla="*/ 974725 w 4467225"/>
              <a:gd name="connsiteY15" fmla="*/ 85725 h 889000"/>
              <a:gd name="connsiteX16" fmla="*/ 974725 w 4467225"/>
              <a:gd name="connsiteY16" fmla="*/ 107950 h 889000"/>
              <a:gd name="connsiteX17" fmla="*/ 1104900 w 4467225"/>
              <a:gd name="connsiteY17" fmla="*/ 95250 h 889000"/>
              <a:gd name="connsiteX18" fmla="*/ 1152525 w 4467225"/>
              <a:gd name="connsiteY18" fmla="*/ 123825 h 889000"/>
              <a:gd name="connsiteX19" fmla="*/ 1231900 w 4467225"/>
              <a:gd name="connsiteY19" fmla="*/ 127000 h 889000"/>
              <a:gd name="connsiteX20" fmla="*/ 1250950 w 4467225"/>
              <a:gd name="connsiteY20" fmla="*/ 149225 h 889000"/>
              <a:gd name="connsiteX21" fmla="*/ 1276350 w 4467225"/>
              <a:gd name="connsiteY21" fmla="*/ 152400 h 889000"/>
              <a:gd name="connsiteX22" fmla="*/ 1308100 w 4467225"/>
              <a:gd name="connsiteY22" fmla="*/ 174625 h 889000"/>
              <a:gd name="connsiteX23" fmla="*/ 1343025 w 4467225"/>
              <a:gd name="connsiteY23" fmla="*/ 184150 h 889000"/>
              <a:gd name="connsiteX24" fmla="*/ 1428750 w 4467225"/>
              <a:gd name="connsiteY24" fmla="*/ 184150 h 889000"/>
              <a:gd name="connsiteX25" fmla="*/ 1438275 w 4467225"/>
              <a:gd name="connsiteY25" fmla="*/ 206375 h 889000"/>
              <a:gd name="connsiteX26" fmla="*/ 1673225 w 4467225"/>
              <a:gd name="connsiteY26" fmla="*/ 203200 h 889000"/>
              <a:gd name="connsiteX27" fmla="*/ 1698625 w 4467225"/>
              <a:gd name="connsiteY27" fmla="*/ 215900 h 889000"/>
              <a:gd name="connsiteX28" fmla="*/ 1774825 w 4467225"/>
              <a:gd name="connsiteY28" fmla="*/ 209550 h 889000"/>
              <a:gd name="connsiteX29" fmla="*/ 1778000 w 4467225"/>
              <a:gd name="connsiteY29" fmla="*/ 231775 h 889000"/>
              <a:gd name="connsiteX30" fmla="*/ 1835150 w 4467225"/>
              <a:gd name="connsiteY30" fmla="*/ 225425 h 889000"/>
              <a:gd name="connsiteX31" fmla="*/ 1854200 w 4467225"/>
              <a:gd name="connsiteY31" fmla="*/ 250825 h 889000"/>
              <a:gd name="connsiteX32" fmla="*/ 1924050 w 4467225"/>
              <a:gd name="connsiteY32" fmla="*/ 244475 h 889000"/>
              <a:gd name="connsiteX33" fmla="*/ 1924050 w 4467225"/>
              <a:gd name="connsiteY33" fmla="*/ 269875 h 889000"/>
              <a:gd name="connsiteX34" fmla="*/ 1971675 w 4467225"/>
              <a:gd name="connsiteY34" fmla="*/ 266700 h 889000"/>
              <a:gd name="connsiteX35" fmla="*/ 1981200 w 4467225"/>
              <a:gd name="connsiteY35" fmla="*/ 298450 h 889000"/>
              <a:gd name="connsiteX36" fmla="*/ 2098675 w 4467225"/>
              <a:gd name="connsiteY36" fmla="*/ 298450 h 889000"/>
              <a:gd name="connsiteX37" fmla="*/ 2098675 w 4467225"/>
              <a:gd name="connsiteY37" fmla="*/ 298450 h 889000"/>
              <a:gd name="connsiteX38" fmla="*/ 2193925 w 4467225"/>
              <a:gd name="connsiteY38" fmla="*/ 298450 h 889000"/>
              <a:gd name="connsiteX39" fmla="*/ 2209800 w 4467225"/>
              <a:gd name="connsiteY39" fmla="*/ 314325 h 889000"/>
              <a:gd name="connsiteX40" fmla="*/ 2282825 w 4467225"/>
              <a:gd name="connsiteY40" fmla="*/ 314325 h 889000"/>
              <a:gd name="connsiteX41" fmla="*/ 2282825 w 4467225"/>
              <a:gd name="connsiteY41" fmla="*/ 349250 h 889000"/>
              <a:gd name="connsiteX42" fmla="*/ 2336800 w 4467225"/>
              <a:gd name="connsiteY42" fmla="*/ 349250 h 889000"/>
              <a:gd name="connsiteX43" fmla="*/ 2336800 w 4467225"/>
              <a:gd name="connsiteY43" fmla="*/ 371475 h 889000"/>
              <a:gd name="connsiteX44" fmla="*/ 2419350 w 4467225"/>
              <a:gd name="connsiteY44" fmla="*/ 393700 h 889000"/>
              <a:gd name="connsiteX45" fmla="*/ 2501900 w 4467225"/>
              <a:gd name="connsiteY45" fmla="*/ 425450 h 889000"/>
              <a:gd name="connsiteX46" fmla="*/ 2530475 w 4467225"/>
              <a:gd name="connsiteY46" fmla="*/ 457200 h 889000"/>
              <a:gd name="connsiteX47" fmla="*/ 2593975 w 4467225"/>
              <a:gd name="connsiteY47" fmla="*/ 444500 h 889000"/>
              <a:gd name="connsiteX48" fmla="*/ 2609850 w 4467225"/>
              <a:gd name="connsiteY48" fmla="*/ 485775 h 889000"/>
              <a:gd name="connsiteX49" fmla="*/ 2670175 w 4467225"/>
              <a:gd name="connsiteY49" fmla="*/ 485775 h 889000"/>
              <a:gd name="connsiteX50" fmla="*/ 2670175 w 4467225"/>
              <a:gd name="connsiteY50" fmla="*/ 523875 h 889000"/>
              <a:gd name="connsiteX51" fmla="*/ 2708275 w 4467225"/>
              <a:gd name="connsiteY51" fmla="*/ 523875 h 889000"/>
              <a:gd name="connsiteX52" fmla="*/ 2708275 w 4467225"/>
              <a:gd name="connsiteY52" fmla="*/ 546100 h 889000"/>
              <a:gd name="connsiteX53" fmla="*/ 2736850 w 4467225"/>
              <a:gd name="connsiteY53" fmla="*/ 546100 h 889000"/>
              <a:gd name="connsiteX54" fmla="*/ 2736850 w 4467225"/>
              <a:gd name="connsiteY54" fmla="*/ 577850 h 889000"/>
              <a:gd name="connsiteX55" fmla="*/ 2797175 w 4467225"/>
              <a:gd name="connsiteY55" fmla="*/ 577850 h 889000"/>
              <a:gd name="connsiteX56" fmla="*/ 2819400 w 4467225"/>
              <a:gd name="connsiteY56" fmla="*/ 600075 h 889000"/>
              <a:gd name="connsiteX57" fmla="*/ 2917825 w 4467225"/>
              <a:gd name="connsiteY57" fmla="*/ 600075 h 889000"/>
              <a:gd name="connsiteX58" fmla="*/ 2952750 w 4467225"/>
              <a:gd name="connsiteY58" fmla="*/ 635000 h 889000"/>
              <a:gd name="connsiteX59" fmla="*/ 3089275 w 4467225"/>
              <a:gd name="connsiteY59" fmla="*/ 641350 h 889000"/>
              <a:gd name="connsiteX60" fmla="*/ 3089275 w 4467225"/>
              <a:gd name="connsiteY60" fmla="*/ 660400 h 889000"/>
              <a:gd name="connsiteX61" fmla="*/ 3146425 w 4467225"/>
              <a:gd name="connsiteY61" fmla="*/ 654050 h 889000"/>
              <a:gd name="connsiteX62" fmla="*/ 3152775 w 4467225"/>
              <a:gd name="connsiteY62" fmla="*/ 676275 h 889000"/>
              <a:gd name="connsiteX63" fmla="*/ 3187700 w 4467225"/>
              <a:gd name="connsiteY63" fmla="*/ 676275 h 889000"/>
              <a:gd name="connsiteX64" fmla="*/ 3187700 w 4467225"/>
              <a:gd name="connsiteY64" fmla="*/ 708025 h 889000"/>
              <a:gd name="connsiteX65" fmla="*/ 3324225 w 4467225"/>
              <a:gd name="connsiteY65" fmla="*/ 708025 h 889000"/>
              <a:gd name="connsiteX66" fmla="*/ 3340100 w 4467225"/>
              <a:gd name="connsiteY66" fmla="*/ 723900 h 889000"/>
              <a:gd name="connsiteX67" fmla="*/ 3394075 w 4467225"/>
              <a:gd name="connsiteY67" fmla="*/ 723900 h 889000"/>
              <a:gd name="connsiteX68" fmla="*/ 3400425 w 4467225"/>
              <a:gd name="connsiteY68" fmla="*/ 730250 h 889000"/>
              <a:gd name="connsiteX69" fmla="*/ 3435350 w 4467225"/>
              <a:gd name="connsiteY69" fmla="*/ 730250 h 889000"/>
              <a:gd name="connsiteX70" fmla="*/ 3435350 w 4467225"/>
              <a:gd name="connsiteY70" fmla="*/ 755650 h 889000"/>
              <a:gd name="connsiteX71" fmla="*/ 3517900 w 4467225"/>
              <a:gd name="connsiteY71" fmla="*/ 755650 h 889000"/>
              <a:gd name="connsiteX72" fmla="*/ 3517900 w 4467225"/>
              <a:gd name="connsiteY72" fmla="*/ 781050 h 889000"/>
              <a:gd name="connsiteX73" fmla="*/ 3603625 w 4467225"/>
              <a:gd name="connsiteY73" fmla="*/ 781050 h 889000"/>
              <a:gd name="connsiteX74" fmla="*/ 3616325 w 4467225"/>
              <a:gd name="connsiteY74" fmla="*/ 793750 h 889000"/>
              <a:gd name="connsiteX75" fmla="*/ 3759200 w 4467225"/>
              <a:gd name="connsiteY75" fmla="*/ 793750 h 889000"/>
              <a:gd name="connsiteX76" fmla="*/ 3759200 w 4467225"/>
              <a:gd name="connsiteY76" fmla="*/ 819150 h 889000"/>
              <a:gd name="connsiteX77" fmla="*/ 3841750 w 4467225"/>
              <a:gd name="connsiteY77" fmla="*/ 819150 h 889000"/>
              <a:gd name="connsiteX78" fmla="*/ 3841750 w 4467225"/>
              <a:gd name="connsiteY78" fmla="*/ 841375 h 889000"/>
              <a:gd name="connsiteX79" fmla="*/ 3886200 w 4467225"/>
              <a:gd name="connsiteY79" fmla="*/ 841375 h 889000"/>
              <a:gd name="connsiteX80" fmla="*/ 3911600 w 4467225"/>
              <a:gd name="connsiteY80" fmla="*/ 889000 h 889000"/>
              <a:gd name="connsiteX81" fmla="*/ 4467225 w 4467225"/>
              <a:gd name="connsiteY81" fmla="*/ 863600 h 889000"/>
              <a:gd name="connsiteX0" fmla="*/ 0 w 4464050"/>
              <a:gd name="connsiteY0" fmla="*/ 0 h 889000"/>
              <a:gd name="connsiteX1" fmla="*/ 165100 w 4464050"/>
              <a:gd name="connsiteY1" fmla="*/ 0 h 889000"/>
              <a:gd name="connsiteX2" fmla="*/ 152400 w 4464050"/>
              <a:gd name="connsiteY2" fmla="*/ 12700 h 889000"/>
              <a:gd name="connsiteX3" fmla="*/ 288925 w 4464050"/>
              <a:gd name="connsiteY3" fmla="*/ 12700 h 889000"/>
              <a:gd name="connsiteX4" fmla="*/ 276225 w 4464050"/>
              <a:gd name="connsiteY4" fmla="*/ 25400 h 889000"/>
              <a:gd name="connsiteX5" fmla="*/ 476250 w 4464050"/>
              <a:gd name="connsiteY5" fmla="*/ 25400 h 889000"/>
              <a:gd name="connsiteX6" fmla="*/ 476250 w 4464050"/>
              <a:gd name="connsiteY6" fmla="*/ 34925 h 889000"/>
              <a:gd name="connsiteX7" fmla="*/ 679450 w 4464050"/>
              <a:gd name="connsiteY7" fmla="*/ 34925 h 889000"/>
              <a:gd name="connsiteX8" fmla="*/ 679450 w 4464050"/>
              <a:gd name="connsiteY8" fmla="*/ 57150 h 889000"/>
              <a:gd name="connsiteX9" fmla="*/ 793750 w 4464050"/>
              <a:gd name="connsiteY9" fmla="*/ 57150 h 889000"/>
              <a:gd name="connsiteX10" fmla="*/ 793750 w 4464050"/>
              <a:gd name="connsiteY10" fmla="*/ 69850 h 889000"/>
              <a:gd name="connsiteX11" fmla="*/ 876300 w 4464050"/>
              <a:gd name="connsiteY11" fmla="*/ 69850 h 889000"/>
              <a:gd name="connsiteX12" fmla="*/ 863600 w 4464050"/>
              <a:gd name="connsiteY12" fmla="*/ 73025 h 889000"/>
              <a:gd name="connsiteX13" fmla="*/ 933450 w 4464050"/>
              <a:gd name="connsiteY13" fmla="*/ 69850 h 889000"/>
              <a:gd name="connsiteX14" fmla="*/ 930275 w 4464050"/>
              <a:gd name="connsiteY14" fmla="*/ 82550 h 889000"/>
              <a:gd name="connsiteX15" fmla="*/ 974725 w 4464050"/>
              <a:gd name="connsiteY15" fmla="*/ 85725 h 889000"/>
              <a:gd name="connsiteX16" fmla="*/ 974725 w 4464050"/>
              <a:gd name="connsiteY16" fmla="*/ 107950 h 889000"/>
              <a:gd name="connsiteX17" fmla="*/ 1104900 w 4464050"/>
              <a:gd name="connsiteY17" fmla="*/ 95250 h 889000"/>
              <a:gd name="connsiteX18" fmla="*/ 1152525 w 4464050"/>
              <a:gd name="connsiteY18" fmla="*/ 123825 h 889000"/>
              <a:gd name="connsiteX19" fmla="*/ 1231900 w 4464050"/>
              <a:gd name="connsiteY19" fmla="*/ 127000 h 889000"/>
              <a:gd name="connsiteX20" fmla="*/ 1250950 w 4464050"/>
              <a:gd name="connsiteY20" fmla="*/ 149225 h 889000"/>
              <a:gd name="connsiteX21" fmla="*/ 1276350 w 4464050"/>
              <a:gd name="connsiteY21" fmla="*/ 152400 h 889000"/>
              <a:gd name="connsiteX22" fmla="*/ 1308100 w 4464050"/>
              <a:gd name="connsiteY22" fmla="*/ 174625 h 889000"/>
              <a:gd name="connsiteX23" fmla="*/ 1343025 w 4464050"/>
              <a:gd name="connsiteY23" fmla="*/ 184150 h 889000"/>
              <a:gd name="connsiteX24" fmla="*/ 1428750 w 4464050"/>
              <a:gd name="connsiteY24" fmla="*/ 184150 h 889000"/>
              <a:gd name="connsiteX25" fmla="*/ 1438275 w 4464050"/>
              <a:gd name="connsiteY25" fmla="*/ 206375 h 889000"/>
              <a:gd name="connsiteX26" fmla="*/ 1673225 w 4464050"/>
              <a:gd name="connsiteY26" fmla="*/ 203200 h 889000"/>
              <a:gd name="connsiteX27" fmla="*/ 1698625 w 4464050"/>
              <a:gd name="connsiteY27" fmla="*/ 215900 h 889000"/>
              <a:gd name="connsiteX28" fmla="*/ 1774825 w 4464050"/>
              <a:gd name="connsiteY28" fmla="*/ 209550 h 889000"/>
              <a:gd name="connsiteX29" fmla="*/ 1778000 w 4464050"/>
              <a:gd name="connsiteY29" fmla="*/ 231775 h 889000"/>
              <a:gd name="connsiteX30" fmla="*/ 1835150 w 4464050"/>
              <a:gd name="connsiteY30" fmla="*/ 225425 h 889000"/>
              <a:gd name="connsiteX31" fmla="*/ 1854200 w 4464050"/>
              <a:gd name="connsiteY31" fmla="*/ 250825 h 889000"/>
              <a:gd name="connsiteX32" fmla="*/ 1924050 w 4464050"/>
              <a:gd name="connsiteY32" fmla="*/ 244475 h 889000"/>
              <a:gd name="connsiteX33" fmla="*/ 1924050 w 4464050"/>
              <a:gd name="connsiteY33" fmla="*/ 269875 h 889000"/>
              <a:gd name="connsiteX34" fmla="*/ 1971675 w 4464050"/>
              <a:gd name="connsiteY34" fmla="*/ 266700 h 889000"/>
              <a:gd name="connsiteX35" fmla="*/ 1981200 w 4464050"/>
              <a:gd name="connsiteY35" fmla="*/ 298450 h 889000"/>
              <a:gd name="connsiteX36" fmla="*/ 2098675 w 4464050"/>
              <a:gd name="connsiteY36" fmla="*/ 298450 h 889000"/>
              <a:gd name="connsiteX37" fmla="*/ 2098675 w 4464050"/>
              <a:gd name="connsiteY37" fmla="*/ 298450 h 889000"/>
              <a:gd name="connsiteX38" fmla="*/ 2193925 w 4464050"/>
              <a:gd name="connsiteY38" fmla="*/ 298450 h 889000"/>
              <a:gd name="connsiteX39" fmla="*/ 2209800 w 4464050"/>
              <a:gd name="connsiteY39" fmla="*/ 314325 h 889000"/>
              <a:gd name="connsiteX40" fmla="*/ 2282825 w 4464050"/>
              <a:gd name="connsiteY40" fmla="*/ 314325 h 889000"/>
              <a:gd name="connsiteX41" fmla="*/ 2282825 w 4464050"/>
              <a:gd name="connsiteY41" fmla="*/ 349250 h 889000"/>
              <a:gd name="connsiteX42" fmla="*/ 2336800 w 4464050"/>
              <a:gd name="connsiteY42" fmla="*/ 349250 h 889000"/>
              <a:gd name="connsiteX43" fmla="*/ 2336800 w 4464050"/>
              <a:gd name="connsiteY43" fmla="*/ 371475 h 889000"/>
              <a:gd name="connsiteX44" fmla="*/ 2419350 w 4464050"/>
              <a:gd name="connsiteY44" fmla="*/ 393700 h 889000"/>
              <a:gd name="connsiteX45" fmla="*/ 2501900 w 4464050"/>
              <a:gd name="connsiteY45" fmla="*/ 425450 h 889000"/>
              <a:gd name="connsiteX46" fmla="*/ 2530475 w 4464050"/>
              <a:gd name="connsiteY46" fmla="*/ 457200 h 889000"/>
              <a:gd name="connsiteX47" fmla="*/ 2593975 w 4464050"/>
              <a:gd name="connsiteY47" fmla="*/ 444500 h 889000"/>
              <a:gd name="connsiteX48" fmla="*/ 2609850 w 4464050"/>
              <a:gd name="connsiteY48" fmla="*/ 485775 h 889000"/>
              <a:gd name="connsiteX49" fmla="*/ 2670175 w 4464050"/>
              <a:gd name="connsiteY49" fmla="*/ 485775 h 889000"/>
              <a:gd name="connsiteX50" fmla="*/ 2670175 w 4464050"/>
              <a:gd name="connsiteY50" fmla="*/ 523875 h 889000"/>
              <a:gd name="connsiteX51" fmla="*/ 2708275 w 4464050"/>
              <a:gd name="connsiteY51" fmla="*/ 523875 h 889000"/>
              <a:gd name="connsiteX52" fmla="*/ 2708275 w 4464050"/>
              <a:gd name="connsiteY52" fmla="*/ 546100 h 889000"/>
              <a:gd name="connsiteX53" fmla="*/ 2736850 w 4464050"/>
              <a:gd name="connsiteY53" fmla="*/ 546100 h 889000"/>
              <a:gd name="connsiteX54" fmla="*/ 2736850 w 4464050"/>
              <a:gd name="connsiteY54" fmla="*/ 577850 h 889000"/>
              <a:gd name="connsiteX55" fmla="*/ 2797175 w 4464050"/>
              <a:gd name="connsiteY55" fmla="*/ 577850 h 889000"/>
              <a:gd name="connsiteX56" fmla="*/ 2819400 w 4464050"/>
              <a:gd name="connsiteY56" fmla="*/ 600075 h 889000"/>
              <a:gd name="connsiteX57" fmla="*/ 2917825 w 4464050"/>
              <a:gd name="connsiteY57" fmla="*/ 600075 h 889000"/>
              <a:gd name="connsiteX58" fmla="*/ 2952750 w 4464050"/>
              <a:gd name="connsiteY58" fmla="*/ 635000 h 889000"/>
              <a:gd name="connsiteX59" fmla="*/ 3089275 w 4464050"/>
              <a:gd name="connsiteY59" fmla="*/ 641350 h 889000"/>
              <a:gd name="connsiteX60" fmla="*/ 3089275 w 4464050"/>
              <a:gd name="connsiteY60" fmla="*/ 660400 h 889000"/>
              <a:gd name="connsiteX61" fmla="*/ 3146425 w 4464050"/>
              <a:gd name="connsiteY61" fmla="*/ 654050 h 889000"/>
              <a:gd name="connsiteX62" fmla="*/ 3152775 w 4464050"/>
              <a:gd name="connsiteY62" fmla="*/ 676275 h 889000"/>
              <a:gd name="connsiteX63" fmla="*/ 3187700 w 4464050"/>
              <a:gd name="connsiteY63" fmla="*/ 676275 h 889000"/>
              <a:gd name="connsiteX64" fmla="*/ 3187700 w 4464050"/>
              <a:gd name="connsiteY64" fmla="*/ 708025 h 889000"/>
              <a:gd name="connsiteX65" fmla="*/ 3324225 w 4464050"/>
              <a:gd name="connsiteY65" fmla="*/ 708025 h 889000"/>
              <a:gd name="connsiteX66" fmla="*/ 3340100 w 4464050"/>
              <a:gd name="connsiteY66" fmla="*/ 723900 h 889000"/>
              <a:gd name="connsiteX67" fmla="*/ 3394075 w 4464050"/>
              <a:gd name="connsiteY67" fmla="*/ 723900 h 889000"/>
              <a:gd name="connsiteX68" fmla="*/ 3400425 w 4464050"/>
              <a:gd name="connsiteY68" fmla="*/ 730250 h 889000"/>
              <a:gd name="connsiteX69" fmla="*/ 3435350 w 4464050"/>
              <a:gd name="connsiteY69" fmla="*/ 730250 h 889000"/>
              <a:gd name="connsiteX70" fmla="*/ 3435350 w 4464050"/>
              <a:gd name="connsiteY70" fmla="*/ 755650 h 889000"/>
              <a:gd name="connsiteX71" fmla="*/ 3517900 w 4464050"/>
              <a:gd name="connsiteY71" fmla="*/ 755650 h 889000"/>
              <a:gd name="connsiteX72" fmla="*/ 3517900 w 4464050"/>
              <a:gd name="connsiteY72" fmla="*/ 781050 h 889000"/>
              <a:gd name="connsiteX73" fmla="*/ 3603625 w 4464050"/>
              <a:gd name="connsiteY73" fmla="*/ 781050 h 889000"/>
              <a:gd name="connsiteX74" fmla="*/ 3616325 w 4464050"/>
              <a:gd name="connsiteY74" fmla="*/ 793750 h 889000"/>
              <a:gd name="connsiteX75" fmla="*/ 3759200 w 4464050"/>
              <a:gd name="connsiteY75" fmla="*/ 793750 h 889000"/>
              <a:gd name="connsiteX76" fmla="*/ 3759200 w 4464050"/>
              <a:gd name="connsiteY76" fmla="*/ 819150 h 889000"/>
              <a:gd name="connsiteX77" fmla="*/ 3841750 w 4464050"/>
              <a:gd name="connsiteY77" fmla="*/ 819150 h 889000"/>
              <a:gd name="connsiteX78" fmla="*/ 3841750 w 4464050"/>
              <a:gd name="connsiteY78" fmla="*/ 841375 h 889000"/>
              <a:gd name="connsiteX79" fmla="*/ 3886200 w 4464050"/>
              <a:gd name="connsiteY79" fmla="*/ 841375 h 889000"/>
              <a:gd name="connsiteX80" fmla="*/ 3911600 w 4464050"/>
              <a:gd name="connsiteY80" fmla="*/ 889000 h 889000"/>
              <a:gd name="connsiteX81" fmla="*/ 4464050 w 4464050"/>
              <a:gd name="connsiteY81" fmla="*/ 873125 h 889000"/>
              <a:gd name="connsiteX0" fmla="*/ 0 w 4464050"/>
              <a:gd name="connsiteY0" fmla="*/ 0 h 889000"/>
              <a:gd name="connsiteX1" fmla="*/ 165100 w 4464050"/>
              <a:gd name="connsiteY1" fmla="*/ 0 h 889000"/>
              <a:gd name="connsiteX2" fmla="*/ 152400 w 4464050"/>
              <a:gd name="connsiteY2" fmla="*/ 12700 h 889000"/>
              <a:gd name="connsiteX3" fmla="*/ 288925 w 4464050"/>
              <a:gd name="connsiteY3" fmla="*/ 12700 h 889000"/>
              <a:gd name="connsiteX4" fmla="*/ 276225 w 4464050"/>
              <a:gd name="connsiteY4" fmla="*/ 25400 h 889000"/>
              <a:gd name="connsiteX5" fmla="*/ 476250 w 4464050"/>
              <a:gd name="connsiteY5" fmla="*/ 25400 h 889000"/>
              <a:gd name="connsiteX6" fmla="*/ 476250 w 4464050"/>
              <a:gd name="connsiteY6" fmla="*/ 34925 h 889000"/>
              <a:gd name="connsiteX7" fmla="*/ 679450 w 4464050"/>
              <a:gd name="connsiteY7" fmla="*/ 34925 h 889000"/>
              <a:gd name="connsiteX8" fmla="*/ 679450 w 4464050"/>
              <a:gd name="connsiteY8" fmla="*/ 57150 h 889000"/>
              <a:gd name="connsiteX9" fmla="*/ 793750 w 4464050"/>
              <a:gd name="connsiteY9" fmla="*/ 57150 h 889000"/>
              <a:gd name="connsiteX10" fmla="*/ 793750 w 4464050"/>
              <a:gd name="connsiteY10" fmla="*/ 69850 h 889000"/>
              <a:gd name="connsiteX11" fmla="*/ 876300 w 4464050"/>
              <a:gd name="connsiteY11" fmla="*/ 69850 h 889000"/>
              <a:gd name="connsiteX12" fmla="*/ 863600 w 4464050"/>
              <a:gd name="connsiteY12" fmla="*/ 73025 h 889000"/>
              <a:gd name="connsiteX13" fmla="*/ 933450 w 4464050"/>
              <a:gd name="connsiteY13" fmla="*/ 69850 h 889000"/>
              <a:gd name="connsiteX14" fmla="*/ 930275 w 4464050"/>
              <a:gd name="connsiteY14" fmla="*/ 82550 h 889000"/>
              <a:gd name="connsiteX15" fmla="*/ 974725 w 4464050"/>
              <a:gd name="connsiteY15" fmla="*/ 85725 h 889000"/>
              <a:gd name="connsiteX16" fmla="*/ 974725 w 4464050"/>
              <a:gd name="connsiteY16" fmla="*/ 107950 h 889000"/>
              <a:gd name="connsiteX17" fmla="*/ 1104900 w 4464050"/>
              <a:gd name="connsiteY17" fmla="*/ 95250 h 889000"/>
              <a:gd name="connsiteX18" fmla="*/ 1152525 w 4464050"/>
              <a:gd name="connsiteY18" fmla="*/ 123825 h 889000"/>
              <a:gd name="connsiteX19" fmla="*/ 1231900 w 4464050"/>
              <a:gd name="connsiteY19" fmla="*/ 127000 h 889000"/>
              <a:gd name="connsiteX20" fmla="*/ 1250950 w 4464050"/>
              <a:gd name="connsiteY20" fmla="*/ 149225 h 889000"/>
              <a:gd name="connsiteX21" fmla="*/ 1276350 w 4464050"/>
              <a:gd name="connsiteY21" fmla="*/ 152400 h 889000"/>
              <a:gd name="connsiteX22" fmla="*/ 1308100 w 4464050"/>
              <a:gd name="connsiteY22" fmla="*/ 174625 h 889000"/>
              <a:gd name="connsiteX23" fmla="*/ 1343025 w 4464050"/>
              <a:gd name="connsiteY23" fmla="*/ 184150 h 889000"/>
              <a:gd name="connsiteX24" fmla="*/ 1428750 w 4464050"/>
              <a:gd name="connsiteY24" fmla="*/ 184150 h 889000"/>
              <a:gd name="connsiteX25" fmla="*/ 1438275 w 4464050"/>
              <a:gd name="connsiteY25" fmla="*/ 206375 h 889000"/>
              <a:gd name="connsiteX26" fmla="*/ 1673225 w 4464050"/>
              <a:gd name="connsiteY26" fmla="*/ 203200 h 889000"/>
              <a:gd name="connsiteX27" fmla="*/ 1698625 w 4464050"/>
              <a:gd name="connsiteY27" fmla="*/ 215900 h 889000"/>
              <a:gd name="connsiteX28" fmla="*/ 1774825 w 4464050"/>
              <a:gd name="connsiteY28" fmla="*/ 209550 h 889000"/>
              <a:gd name="connsiteX29" fmla="*/ 1778000 w 4464050"/>
              <a:gd name="connsiteY29" fmla="*/ 231775 h 889000"/>
              <a:gd name="connsiteX30" fmla="*/ 1835150 w 4464050"/>
              <a:gd name="connsiteY30" fmla="*/ 225425 h 889000"/>
              <a:gd name="connsiteX31" fmla="*/ 1854200 w 4464050"/>
              <a:gd name="connsiteY31" fmla="*/ 250825 h 889000"/>
              <a:gd name="connsiteX32" fmla="*/ 1924050 w 4464050"/>
              <a:gd name="connsiteY32" fmla="*/ 244475 h 889000"/>
              <a:gd name="connsiteX33" fmla="*/ 1924050 w 4464050"/>
              <a:gd name="connsiteY33" fmla="*/ 269875 h 889000"/>
              <a:gd name="connsiteX34" fmla="*/ 1971675 w 4464050"/>
              <a:gd name="connsiteY34" fmla="*/ 266700 h 889000"/>
              <a:gd name="connsiteX35" fmla="*/ 1981200 w 4464050"/>
              <a:gd name="connsiteY35" fmla="*/ 298450 h 889000"/>
              <a:gd name="connsiteX36" fmla="*/ 2098675 w 4464050"/>
              <a:gd name="connsiteY36" fmla="*/ 298450 h 889000"/>
              <a:gd name="connsiteX37" fmla="*/ 2098675 w 4464050"/>
              <a:gd name="connsiteY37" fmla="*/ 298450 h 889000"/>
              <a:gd name="connsiteX38" fmla="*/ 2193925 w 4464050"/>
              <a:gd name="connsiteY38" fmla="*/ 298450 h 889000"/>
              <a:gd name="connsiteX39" fmla="*/ 2209800 w 4464050"/>
              <a:gd name="connsiteY39" fmla="*/ 314325 h 889000"/>
              <a:gd name="connsiteX40" fmla="*/ 2282825 w 4464050"/>
              <a:gd name="connsiteY40" fmla="*/ 314325 h 889000"/>
              <a:gd name="connsiteX41" fmla="*/ 2282825 w 4464050"/>
              <a:gd name="connsiteY41" fmla="*/ 349250 h 889000"/>
              <a:gd name="connsiteX42" fmla="*/ 2336800 w 4464050"/>
              <a:gd name="connsiteY42" fmla="*/ 349250 h 889000"/>
              <a:gd name="connsiteX43" fmla="*/ 2336800 w 4464050"/>
              <a:gd name="connsiteY43" fmla="*/ 371475 h 889000"/>
              <a:gd name="connsiteX44" fmla="*/ 2419350 w 4464050"/>
              <a:gd name="connsiteY44" fmla="*/ 393700 h 889000"/>
              <a:gd name="connsiteX45" fmla="*/ 2501900 w 4464050"/>
              <a:gd name="connsiteY45" fmla="*/ 425450 h 889000"/>
              <a:gd name="connsiteX46" fmla="*/ 2530475 w 4464050"/>
              <a:gd name="connsiteY46" fmla="*/ 457200 h 889000"/>
              <a:gd name="connsiteX47" fmla="*/ 2593975 w 4464050"/>
              <a:gd name="connsiteY47" fmla="*/ 444500 h 889000"/>
              <a:gd name="connsiteX48" fmla="*/ 2609850 w 4464050"/>
              <a:gd name="connsiteY48" fmla="*/ 485775 h 889000"/>
              <a:gd name="connsiteX49" fmla="*/ 2670175 w 4464050"/>
              <a:gd name="connsiteY49" fmla="*/ 485775 h 889000"/>
              <a:gd name="connsiteX50" fmla="*/ 2670175 w 4464050"/>
              <a:gd name="connsiteY50" fmla="*/ 523875 h 889000"/>
              <a:gd name="connsiteX51" fmla="*/ 2708275 w 4464050"/>
              <a:gd name="connsiteY51" fmla="*/ 523875 h 889000"/>
              <a:gd name="connsiteX52" fmla="*/ 2708275 w 4464050"/>
              <a:gd name="connsiteY52" fmla="*/ 546100 h 889000"/>
              <a:gd name="connsiteX53" fmla="*/ 2736850 w 4464050"/>
              <a:gd name="connsiteY53" fmla="*/ 546100 h 889000"/>
              <a:gd name="connsiteX54" fmla="*/ 2736850 w 4464050"/>
              <a:gd name="connsiteY54" fmla="*/ 577850 h 889000"/>
              <a:gd name="connsiteX55" fmla="*/ 2797175 w 4464050"/>
              <a:gd name="connsiteY55" fmla="*/ 577850 h 889000"/>
              <a:gd name="connsiteX56" fmla="*/ 2819400 w 4464050"/>
              <a:gd name="connsiteY56" fmla="*/ 600075 h 889000"/>
              <a:gd name="connsiteX57" fmla="*/ 2917825 w 4464050"/>
              <a:gd name="connsiteY57" fmla="*/ 600075 h 889000"/>
              <a:gd name="connsiteX58" fmla="*/ 2952750 w 4464050"/>
              <a:gd name="connsiteY58" fmla="*/ 635000 h 889000"/>
              <a:gd name="connsiteX59" fmla="*/ 3089275 w 4464050"/>
              <a:gd name="connsiteY59" fmla="*/ 641350 h 889000"/>
              <a:gd name="connsiteX60" fmla="*/ 3089275 w 4464050"/>
              <a:gd name="connsiteY60" fmla="*/ 660400 h 889000"/>
              <a:gd name="connsiteX61" fmla="*/ 3146425 w 4464050"/>
              <a:gd name="connsiteY61" fmla="*/ 654050 h 889000"/>
              <a:gd name="connsiteX62" fmla="*/ 3152775 w 4464050"/>
              <a:gd name="connsiteY62" fmla="*/ 676275 h 889000"/>
              <a:gd name="connsiteX63" fmla="*/ 3187700 w 4464050"/>
              <a:gd name="connsiteY63" fmla="*/ 676275 h 889000"/>
              <a:gd name="connsiteX64" fmla="*/ 3187700 w 4464050"/>
              <a:gd name="connsiteY64" fmla="*/ 708025 h 889000"/>
              <a:gd name="connsiteX65" fmla="*/ 3324225 w 4464050"/>
              <a:gd name="connsiteY65" fmla="*/ 708025 h 889000"/>
              <a:gd name="connsiteX66" fmla="*/ 3340100 w 4464050"/>
              <a:gd name="connsiteY66" fmla="*/ 723900 h 889000"/>
              <a:gd name="connsiteX67" fmla="*/ 3394075 w 4464050"/>
              <a:gd name="connsiteY67" fmla="*/ 723900 h 889000"/>
              <a:gd name="connsiteX68" fmla="*/ 3400425 w 4464050"/>
              <a:gd name="connsiteY68" fmla="*/ 730250 h 889000"/>
              <a:gd name="connsiteX69" fmla="*/ 3435350 w 4464050"/>
              <a:gd name="connsiteY69" fmla="*/ 730250 h 889000"/>
              <a:gd name="connsiteX70" fmla="*/ 3435350 w 4464050"/>
              <a:gd name="connsiteY70" fmla="*/ 755650 h 889000"/>
              <a:gd name="connsiteX71" fmla="*/ 3517900 w 4464050"/>
              <a:gd name="connsiteY71" fmla="*/ 755650 h 889000"/>
              <a:gd name="connsiteX72" fmla="*/ 3517900 w 4464050"/>
              <a:gd name="connsiteY72" fmla="*/ 781050 h 889000"/>
              <a:gd name="connsiteX73" fmla="*/ 3603625 w 4464050"/>
              <a:gd name="connsiteY73" fmla="*/ 781050 h 889000"/>
              <a:gd name="connsiteX74" fmla="*/ 3616325 w 4464050"/>
              <a:gd name="connsiteY74" fmla="*/ 793750 h 889000"/>
              <a:gd name="connsiteX75" fmla="*/ 3759200 w 4464050"/>
              <a:gd name="connsiteY75" fmla="*/ 793750 h 889000"/>
              <a:gd name="connsiteX76" fmla="*/ 3759200 w 4464050"/>
              <a:gd name="connsiteY76" fmla="*/ 819150 h 889000"/>
              <a:gd name="connsiteX77" fmla="*/ 3841750 w 4464050"/>
              <a:gd name="connsiteY77" fmla="*/ 819150 h 889000"/>
              <a:gd name="connsiteX78" fmla="*/ 3841750 w 4464050"/>
              <a:gd name="connsiteY78" fmla="*/ 841375 h 889000"/>
              <a:gd name="connsiteX79" fmla="*/ 3886200 w 4464050"/>
              <a:gd name="connsiteY79" fmla="*/ 841375 h 889000"/>
              <a:gd name="connsiteX80" fmla="*/ 3911600 w 4464050"/>
              <a:gd name="connsiteY80" fmla="*/ 889000 h 889000"/>
              <a:gd name="connsiteX81" fmla="*/ 4464050 w 4464050"/>
              <a:gd name="connsiteY81" fmla="*/ 885825 h 889000"/>
              <a:gd name="connsiteX0" fmla="*/ 0 w 4464050"/>
              <a:gd name="connsiteY0" fmla="*/ 0 h 889000"/>
              <a:gd name="connsiteX1" fmla="*/ 165100 w 4464050"/>
              <a:gd name="connsiteY1" fmla="*/ 0 h 889000"/>
              <a:gd name="connsiteX2" fmla="*/ 152400 w 4464050"/>
              <a:gd name="connsiteY2" fmla="*/ 12700 h 889000"/>
              <a:gd name="connsiteX3" fmla="*/ 288925 w 4464050"/>
              <a:gd name="connsiteY3" fmla="*/ 12700 h 889000"/>
              <a:gd name="connsiteX4" fmla="*/ 276225 w 4464050"/>
              <a:gd name="connsiteY4" fmla="*/ 25400 h 889000"/>
              <a:gd name="connsiteX5" fmla="*/ 476250 w 4464050"/>
              <a:gd name="connsiteY5" fmla="*/ 25400 h 889000"/>
              <a:gd name="connsiteX6" fmla="*/ 476250 w 4464050"/>
              <a:gd name="connsiteY6" fmla="*/ 34925 h 889000"/>
              <a:gd name="connsiteX7" fmla="*/ 679450 w 4464050"/>
              <a:gd name="connsiteY7" fmla="*/ 34925 h 889000"/>
              <a:gd name="connsiteX8" fmla="*/ 679450 w 4464050"/>
              <a:gd name="connsiteY8" fmla="*/ 57150 h 889000"/>
              <a:gd name="connsiteX9" fmla="*/ 793750 w 4464050"/>
              <a:gd name="connsiteY9" fmla="*/ 57150 h 889000"/>
              <a:gd name="connsiteX10" fmla="*/ 793750 w 4464050"/>
              <a:gd name="connsiteY10" fmla="*/ 69850 h 889000"/>
              <a:gd name="connsiteX11" fmla="*/ 876300 w 4464050"/>
              <a:gd name="connsiteY11" fmla="*/ 69850 h 889000"/>
              <a:gd name="connsiteX12" fmla="*/ 863600 w 4464050"/>
              <a:gd name="connsiteY12" fmla="*/ 73025 h 889000"/>
              <a:gd name="connsiteX13" fmla="*/ 933450 w 4464050"/>
              <a:gd name="connsiteY13" fmla="*/ 69850 h 889000"/>
              <a:gd name="connsiteX14" fmla="*/ 930275 w 4464050"/>
              <a:gd name="connsiteY14" fmla="*/ 82550 h 889000"/>
              <a:gd name="connsiteX15" fmla="*/ 974725 w 4464050"/>
              <a:gd name="connsiteY15" fmla="*/ 85725 h 889000"/>
              <a:gd name="connsiteX16" fmla="*/ 974725 w 4464050"/>
              <a:gd name="connsiteY16" fmla="*/ 107950 h 889000"/>
              <a:gd name="connsiteX17" fmla="*/ 1104900 w 4464050"/>
              <a:gd name="connsiteY17" fmla="*/ 95250 h 889000"/>
              <a:gd name="connsiteX18" fmla="*/ 1152525 w 4464050"/>
              <a:gd name="connsiteY18" fmla="*/ 123825 h 889000"/>
              <a:gd name="connsiteX19" fmla="*/ 1231900 w 4464050"/>
              <a:gd name="connsiteY19" fmla="*/ 127000 h 889000"/>
              <a:gd name="connsiteX20" fmla="*/ 1250950 w 4464050"/>
              <a:gd name="connsiteY20" fmla="*/ 149225 h 889000"/>
              <a:gd name="connsiteX21" fmla="*/ 1276350 w 4464050"/>
              <a:gd name="connsiteY21" fmla="*/ 152400 h 889000"/>
              <a:gd name="connsiteX22" fmla="*/ 1308100 w 4464050"/>
              <a:gd name="connsiteY22" fmla="*/ 174625 h 889000"/>
              <a:gd name="connsiteX23" fmla="*/ 1343025 w 4464050"/>
              <a:gd name="connsiteY23" fmla="*/ 184150 h 889000"/>
              <a:gd name="connsiteX24" fmla="*/ 1428750 w 4464050"/>
              <a:gd name="connsiteY24" fmla="*/ 184150 h 889000"/>
              <a:gd name="connsiteX25" fmla="*/ 1438275 w 4464050"/>
              <a:gd name="connsiteY25" fmla="*/ 206375 h 889000"/>
              <a:gd name="connsiteX26" fmla="*/ 1673225 w 4464050"/>
              <a:gd name="connsiteY26" fmla="*/ 203200 h 889000"/>
              <a:gd name="connsiteX27" fmla="*/ 1698625 w 4464050"/>
              <a:gd name="connsiteY27" fmla="*/ 215900 h 889000"/>
              <a:gd name="connsiteX28" fmla="*/ 1774825 w 4464050"/>
              <a:gd name="connsiteY28" fmla="*/ 209550 h 889000"/>
              <a:gd name="connsiteX29" fmla="*/ 1778000 w 4464050"/>
              <a:gd name="connsiteY29" fmla="*/ 231775 h 889000"/>
              <a:gd name="connsiteX30" fmla="*/ 1835150 w 4464050"/>
              <a:gd name="connsiteY30" fmla="*/ 225425 h 889000"/>
              <a:gd name="connsiteX31" fmla="*/ 1854200 w 4464050"/>
              <a:gd name="connsiteY31" fmla="*/ 250825 h 889000"/>
              <a:gd name="connsiteX32" fmla="*/ 1924050 w 4464050"/>
              <a:gd name="connsiteY32" fmla="*/ 244475 h 889000"/>
              <a:gd name="connsiteX33" fmla="*/ 1924050 w 4464050"/>
              <a:gd name="connsiteY33" fmla="*/ 269875 h 889000"/>
              <a:gd name="connsiteX34" fmla="*/ 1971675 w 4464050"/>
              <a:gd name="connsiteY34" fmla="*/ 266700 h 889000"/>
              <a:gd name="connsiteX35" fmla="*/ 1981200 w 4464050"/>
              <a:gd name="connsiteY35" fmla="*/ 298450 h 889000"/>
              <a:gd name="connsiteX36" fmla="*/ 2098675 w 4464050"/>
              <a:gd name="connsiteY36" fmla="*/ 298450 h 889000"/>
              <a:gd name="connsiteX37" fmla="*/ 2098675 w 4464050"/>
              <a:gd name="connsiteY37" fmla="*/ 298450 h 889000"/>
              <a:gd name="connsiteX38" fmla="*/ 2193925 w 4464050"/>
              <a:gd name="connsiteY38" fmla="*/ 298450 h 889000"/>
              <a:gd name="connsiteX39" fmla="*/ 2209800 w 4464050"/>
              <a:gd name="connsiteY39" fmla="*/ 314325 h 889000"/>
              <a:gd name="connsiteX40" fmla="*/ 2282825 w 4464050"/>
              <a:gd name="connsiteY40" fmla="*/ 314325 h 889000"/>
              <a:gd name="connsiteX41" fmla="*/ 2282825 w 4464050"/>
              <a:gd name="connsiteY41" fmla="*/ 349250 h 889000"/>
              <a:gd name="connsiteX42" fmla="*/ 2336800 w 4464050"/>
              <a:gd name="connsiteY42" fmla="*/ 349250 h 889000"/>
              <a:gd name="connsiteX43" fmla="*/ 2336800 w 4464050"/>
              <a:gd name="connsiteY43" fmla="*/ 371475 h 889000"/>
              <a:gd name="connsiteX44" fmla="*/ 2419350 w 4464050"/>
              <a:gd name="connsiteY44" fmla="*/ 393700 h 889000"/>
              <a:gd name="connsiteX45" fmla="*/ 2501900 w 4464050"/>
              <a:gd name="connsiteY45" fmla="*/ 425450 h 889000"/>
              <a:gd name="connsiteX46" fmla="*/ 2530475 w 4464050"/>
              <a:gd name="connsiteY46" fmla="*/ 457200 h 889000"/>
              <a:gd name="connsiteX47" fmla="*/ 2593975 w 4464050"/>
              <a:gd name="connsiteY47" fmla="*/ 444500 h 889000"/>
              <a:gd name="connsiteX48" fmla="*/ 2609850 w 4464050"/>
              <a:gd name="connsiteY48" fmla="*/ 485775 h 889000"/>
              <a:gd name="connsiteX49" fmla="*/ 2670175 w 4464050"/>
              <a:gd name="connsiteY49" fmla="*/ 485775 h 889000"/>
              <a:gd name="connsiteX50" fmla="*/ 2670175 w 4464050"/>
              <a:gd name="connsiteY50" fmla="*/ 523875 h 889000"/>
              <a:gd name="connsiteX51" fmla="*/ 2708275 w 4464050"/>
              <a:gd name="connsiteY51" fmla="*/ 523875 h 889000"/>
              <a:gd name="connsiteX52" fmla="*/ 2708275 w 4464050"/>
              <a:gd name="connsiteY52" fmla="*/ 546100 h 889000"/>
              <a:gd name="connsiteX53" fmla="*/ 2736850 w 4464050"/>
              <a:gd name="connsiteY53" fmla="*/ 546100 h 889000"/>
              <a:gd name="connsiteX54" fmla="*/ 2736850 w 4464050"/>
              <a:gd name="connsiteY54" fmla="*/ 577850 h 889000"/>
              <a:gd name="connsiteX55" fmla="*/ 2797175 w 4464050"/>
              <a:gd name="connsiteY55" fmla="*/ 577850 h 889000"/>
              <a:gd name="connsiteX56" fmla="*/ 2819400 w 4464050"/>
              <a:gd name="connsiteY56" fmla="*/ 600075 h 889000"/>
              <a:gd name="connsiteX57" fmla="*/ 2917825 w 4464050"/>
              <a:gd name="connsiteY57" fmla="*/ 600075 h 889000"/>
              <a:gd name="connsiteX58" fmla="*/ 2952750 w 4464050"/>
              <a:gd name="connsiteY58" fmla="*/ 635000 h 889000"/>
              <a:gd name="connsiteX59" fmla="*/ 3089275 w 4464050"/>
              <a:gd name="connsiteY59" fmla="*/ 641350 h 889000"/>
              <a:gd name="connsiteX60" fmla="*/ 3089275 w 4464050"/>
              <a:gd name="connsiteY60" fmla="*/ 660400 h 889000"/>
              <a:gd name="connsiteX61" fmla="*/ 3146425 w 4464050"/>
              <a:gd name="connsiteY61" fmla="*/ 654050 h 889000"/>
              <a:gd name="connsiteX62" fmla="*/ 3152775 w 4464050"/>
              <a:gd name="connsiteY62" fmla="*/ 676275 h 889000"/>
              <a:gd name="connsiteX63" fmla="*/ 3187700 w 4464050"/>
              <a:gd name="connsiteY63" fmla="*/ 676275 h 889000"/>
              <a:gd name="connsiteX64" fmla="*/ 3187700 w 4464050"/>
              <a:gd name="connsiteY64" fmla="*/ 708025 h 889000"/>
              <a:gd name="connsiteX65" fmla="*/ 3324225 w 4464050"/>
              <a:gd name="connsiteY65" fmla="*/ 708025 h 889000"/>
              <a:gd name="connsiteX66" fmla="*/ 3340100 w 4464050"/>
              <a:gd name="connsiteY66" fmla="*/ 723900 h 889000"/>
              <a:gd name="connsiteX67" fmla="*/ 3394075 w 4464050"/>
              <a:gd name="connsiteY67" fmla="*/ 723900 h 889000"/>
              <a:gd name="connsiteX68" fmla="*/ 3400425 w 4464050"/>
              <a:gd name="connsiteY68" fmla="*/ 730250 h 889000"/>
              <a:gd name="connsiteX69" fmla="*/ 3435350 w 4464050"/>
              <a:gd name="connsiteY69" fmla="*/ 730250 h 889000"/>
              <a:gd name="connsiteX70" fmla="*/ 3435350 w 4464050"/>
              <a:gd name="connsiteY70" fmla="*/ 755650 h 889000"/>
              <a:gd name="connsiteX71" fmla="*/ 3517900 w 4464050"/>
              <a:gd name="connsiteY71" fmla="*/ 755650 h 889000"/>
              <a:gd name="connsiteX72" fmla="*/ 3517900 w 4464050"/>
              <a:gd name="connsiteY72" fmla="*/ 781050 h 889000"/>
              <a:gd name="connsiteX73" fmla="*/ 3603625 w 4464050"/>
              <a:gd name="connsiteY73" fmla="*/ 781050 h 889000"/>
              <a:gd name="connsiteX74" fmla="*/ 3616325 w 4464050"/>
              <a:gd name="connsiteY74" fmla="*/ 806450 h 889000"/>
              <a:gd name="connsiteX75" fmla="*/ 3759200 w 4464050"/>
              <a:gd name="connsiteY75" fmla="*/ 793750 h 889000"/>
              <a:gd name="connsiteX76" fmla="*/ 3759200 w 4464050"/>
              <a:gd name="connsiteY76" fmla="*/ 819150 h 889000"/>
              <a:gd name="connsiteX77" fmla="*/ 3841750 w 4464050"/>
              <a:gd name="connsiteY77" fmla="*/ 819150 h 889000"/>
              <a:gd name="connsiteX78" fmla="*/ 3841750 w 4464050"/>
              <a:gd name="connsiteY78" fmla="*/ 841375 h 889000"/>
              <a:gd name="connsiteX79" fmla="*/ 3886200 w 4464050"/>
              <a:gd name="connsiteY79" fmla="*/ 841375 h 889000"/>
              <a:gd name="connsiteX80" fmla="*/ 3911600 w 4464050"/>
              <a:gd name="connsiteY80" fmla="*/ 889000 h 889000"/>
              <a:gd name="connsiteX81" fmla="*/ 4464050 w 4464050"/>
              <a:gd name="connsiteY81" fmla="*/ 885825 h 889000"/>
              <a:gd name="connsiteX0" fmla="*/ 0 w 4464050"/>
              <a:gd name="connsiteY0" fmla="*/ 0 h 889000"/>
              <a:gd name="connsiteX1" fmla="*/ 165100 w 4464050"/>
              <a:gd name="connsiteY1" fmla="*/ 0 h 889000"/>
              <a:gd name="connsiteX2" fmla="*/ 152400 w 4464050"/>
              <a:gd name="connsiteY2" fmla="*/ 12700 h 889000"/>
              <a:gd name="connsiteX3" fmla="*/ 288925 w 4464050"/>
              <a:gd name="connsiteY3" fmla="*/ 12700 h 889000"/>
              <a:gd name="connsiteX4" fmla="*/ 276225 w 4464050"/>
              <a:gd name="connsiteY4" fmla="*/ 25400 h 889000"/>
              <a:gd name="connsiteX5" fmla="*/ 476250 w 4464050"/>
              <a:gd name="connsiteY5" fmla="*/ 25400 h 889000"/>
              <a:gd name="connsiteX6" fmla="*/ 476250 w 4464050"/>
              <a:gd name="connsiteY6" fmla="*/ 34925 h 889000"/>
              <a:gd name="connsiteX7" fmla="*/ 679450 w 4464050"/>
              <a:gd name="connsiteY7" fmla="*/ 34925 h 889000"/>
              <a:gd name="connsiteX8" fmla="*/ 679450 w 4464050"/>
              <a:gd name="connsiteY8" fmla="*/ 57150 h 889000"/>
              <a:gd name="connsiteX9" fmla="*/ 793750 w 4464050"/>
              <a:gd name="connsiteY9" fmla="*/ 57150 h 889000"/>
              <a:gd name="connsiteX10" fmla="*/ 793750 w 4464050"/>
              <a:gd name="connsiteY10" fmla="*/ 69850 h 889000"/>
              <a:gd name="connsiteX11" fmla="*/ 876300 w 4464050"/>
              <a:gd name="connsiteY11" fmla="*/ 69850 h 889000"/>
              <a:gd name="connsiteX12" fmla="*/ 863600 w 4464050"/>
              <a:gd name="connsiteY12" fmla="*/ 73025 h 889000"/>
              <a:gd name="connsiteX13" fmla="*/ 933450 w 4464050"/>
              <a:gd name="connsiteY13" fmla="*/ 69850 h 889000"/>
              <a:gd name="connsiteX14" fmla="*/ 930275 w 4464050"/>
              <a:gd name="connsiteY14" fmla="*/ 82550 h 889000"/>
              <a:gd name="connsiteX15" fmla="*/ 974725 w 4464050"/>
              <a:gd name="connsiteY15" fmla="*/ 85725 h 889000"/>
              <a:gd name="connsiteX16" fmla="*/ 974725 w 4464050"/>
              <a:gd name="connsiteY16" fmla="*/ 107950 h 889000"/>
              <a:gd name="connsiteX17" fmla="*/ 1104900 w 4464050"/>
              <a:gd name="connsiteY17" fmla="*/ 95250 h 889000"/>
              <a:gd name="connsiteX18" fmla="*/ 1152525 w 4464050"/>
              <a:gd name="connsiteY18" fmla="*/ 123825 h 889000"/>
              <a:gd name="connsiteX19" fmla="*/ 1231900 w 4464050"/>
              <a:gd name="connsiteY19" fmla="*/ 127000 h 889000"/>
              <a:gd name="connsiteX20" fmla="*/ 1250950 w 4464050"/>
              <a:gd name="connsiteY20" fmla="*/ 149225 h 889000"/>
              <a:gd name="connsiteX21" fmla="*/ 1276350 w 4464050"/>
              <a:gd name="connsiteY21" fmla="*/ 152400 h 889000"/>
              <a:gd name="connsiteX22" fmla="*/ 1308100 w 4464050"/>
              <a:gd name="connsiteY22" fmla="*/ 174625 h 889000"/>
              <a:gd name="connsiteX23" fmla="*/ 1343025 w 4464050"/>
              <a:gd name="connsiteY23" fmla="*/ 184150 h 889000"/>
              <a:gd name="connsiteX24" fmla="*/ 1428750 w 4464050"/>
              <a:gd name="connsiteY24" fmla="*/ 184150 h 889000"/>
              <a:gd name="connsiteX25" fmla="*/ 1438275 w 4464050"/>
              <a:gd name="connsiteY25" fmla="*/ 206375 h 889000"/>
              <a:gd name="connsiteX26" fmla="*/ 1673225 w 4464050"/>
              <a:gd name="connsiteY26" fmla="*/ 203200 h 889000"/>
              <a:gd name="connsiteX27" fmla="*/ 1698625 w 4464050"/>
              <a:gd name="connsiteY27" fmla="*/ 215900 h 889000"/>
              <a:gd name="connsiteX28" fmla="*/ 1774825 w 4464050"/>
              <a:gd name="connsiteY28" fmla="*/ 209550 h 889000"/>
              <a:gd name="connsiteX29" fmla="*/ 1778000 w 4464050"/>
              <a:gd name="connsiteY29" fmla="*/ 231775 h 889000"/>
              <a:gd name="connsiteX30" fmla="*/ 1835150 w 4464050"/>
              <a:gd name="connsiteY30" fmla="*/ 225425 h 889000"/>
              <a:gd name="connsiteX31" fmla="*/ 1854200 w 4464050"/>
              <a:gd name="connsiteY31" fmla="*/ 250825 h 889000"/>
              <a:gd name="connsiteX32" fmla="*/ 1924050 w 4464050"/>
              <a:gd name="connsiteY32" fmla="*/ 244475 h 889000"/>
              <a:gd name="connsiteX33" fmla="*/ 1924050 w 4464050"/>
              <a:gd name="connsiteY33" fmla="*/ 269875 h 889000"/>
              <a:gd name="connsiteX34" fmla="*/ 1971675 w 4464050"/>
              <a:gd name="connsiteY34" fmla="*/ 266700 h 889000"/>
              <a:gd name="connsiteX35" fmla="*/ 1981200 w 4464050"/>
              <a:gd name="connsiteY35" fmla="*/ 298450 h 889000"/>
              <a:gd name="connsiteX36" fmla="*/ 2098675 w 4464050"/>
              <a:gd name="connsiteY36" fmla="*/ 298450 h 889000"/>
              <a:gd name="connsiteX37" fmla="*/ 2098675 w 4464050"/>
              <a:gd name="connsiteY37" fmla="*/ 298450 h 889000"/>
              <a:gd name="connsiteX38" fmla="*/ 2193925 w 4464050"/>
              <a:gd name="connsiteY38" fmla="*/ 298450 h 889000"/>
              <a:gd name="connsiteX39" fmla="*/ 2209800 w 4464050"/>
              <a:gd name="connsiteY39" fmla="*/ 314325 h 889000"/>
              <a:gd name="connsiteX40" fmla="*/ 2282825 w 4464050"/>
              <a:gd name="connsiteY40" fmla="*/ 314325 h 889000"/>
              <a:gd name="connsiteX41" fmla="*/ 2282825 w 4464050"/>
              <a:gd name="connsiteY41" fmla="*/ 349250 h 889000"/>
              <a:gd name="connsiteX42" fmla="*/ 2336800 w 4464050"/>
              <a:gd name="connsiteY42" fmla="*/ 349250 h 889000"/>
              <a:gd name="connsiteX43" fmla="*/ 2336800 w 4464050"/>
              <a:gd name="connsiteY43" fmla="*/ 371475 h 889000"/>
              <a:gd name="connsiteX44" fmla="*/ 2419350 w 4464050"/>
              <a:gd name="connsiteY44" fmla="*/ 393700 h 889000"/>
              <a:gd name="connsiteX45" fmla="*/ 2501900 w 4464050"/>
              <a:gd name="connsiteY45" fmla="*/ 425450 h 889000"/>
              <a:gd name="connsiteX46" fmla="*/ 2530475 w 4464050"/>
              <a:gd name="connsiteY46" fmla="*/ 457200 h 889000"/>
              <a:gd name="connsiteX47" fmla="*/ 2593975 w 4464050"/>
              <a:gd name="connsiteY47" fmla="*/ 444500 h 889000"/>
              <a:gd name="connsiteX48" fmla="*/ 2609850 w 4464050"/>
              <a:gd name="connsiteY48" fmla="*/ 485775 h 889000"/>
              <a:gd name="connsiteX49" fmla="*/ 2670175 w 4464050"/>
              <a:gd name="connsiteY49" fmla="*/ 485775 h 889000"/>
              <a:gd name="connsiteX50" fmla="*/ 2670175 w 4464050"/>
              <a:gd name="connsiteY50" fmla="*/ 523875 h 889000"/>
              <a:gd name="connsiteX51" fmla="*/ 2708275 w 4464050"/>
              <a:gd name="connsiteY51" fmla="*/ 523875 h 889000"/>
              <a:gd name="connsiteX52" fmla="*/ 2708275 w 4464050"/>
              <a:gd name="connsiteY52" fmla="*/ 546100 h 889000"/>
              <a:gd name="connsiteX53" fmla="*/ 2736850 w 4464050"/>
              <a:gd name="connsiteY53" fmla="*/ 546100 h 889000"/>
              <a:gd name="connsiteX54" fmla="*/ 2736850 w 4464050"/>
              <a:gd name="connsiteY54" fmla="*/ 577850 h 889000"/>
              <a:gd name="connsiteX55" fmla="*/ 2797175 w 4464050"/>
              <a:gd name="connsiteY55" fmla="*/ 577850 h 889000"/>
              <a:gd name="connsiteX56" fmla="*/ 2819400 w 4464050"/>
              <a:gd name="connsiteY56" fmla="*/ 600075 h 889000"/>
              <a:gd name="connsiteX57" fmla="*/ 2917825 w 4464050"/>
              <a:gd name="connsiteY57" fmla="*/ 600075 h 889000"/>
              <a:gd name="connsiteX58" fmla="*/ 2952750 w 4464050"/>
              <a:gd name="connsiteY58" fmla="*/ 635000 h 889000"/>
              <a:gd name="connsiteX59" fmla="*/ 3089275 w 4464050"/>
              <a:gd name="connsiteY59" fmla="*/ 641350 h 889000"/>
              <a:gd name="connsiteX60" fmla="*/ 3089275 w 4464050"/>
              <a:gd name="connsiteY60" fmla="*/ 660400 h 889000"/>
              <a:gd name="connsiteX61" fmla="*/ 3146425 w 4464050"/>
              <a:gd name="connsiteY61" fmla="*/ 654050 h 889000"/>
              <a:gd name="connsiteX62" fmla="*/ 3152775 w 4464050"/>
              <a:gd name="connsiteY62" fmla="*/ 676275 h 889000"/>
              <a:gd name="connsiteX63" fmla="*/ 3187700 w 4464050"/>
              <a:gd name="connsiteY63" fmla="*/ 676275 h 889000"/>
              <a:gd name="connsiteX64" fmla="*/ 3187700 w 4464050"/>
              <a:gd name="connsiteY64" fmla="*/ 708025 h 889000"/>
              <a:gd name="connsiteX65" fmla="*/ 3324225 w 4464050"/>
              <a:gd name="connsiteY65" fmla="*/ 708025 h 889000"/>
              <a:gd name="connsiteX66" fmla="*/ 3340100 w 4464050"/>
              <a:gd name="connsiteY66" fmla="*/ 723900 h 889000"/>
              <a:gd name="connsiteX67" fmla="*/ 3394075 w 4464050"/>
              <a:gd name="connsiteY67" fmla="*/ 723900 h 889000"/>
              <a:gd name="connsiteX68" fmla="*/ 3400425 w 4464050"/>
              <a:gd name="connsiteY68" fmla="*/ 730250 h 889000"/>
              <a:gd name="connsiteX69" fmla="*/ 3435350 w 4464050"/>
              <a:gd name="connsiteY69" fmla="*/ 730250 h 889000"/>
              <a:gd name="connsiteX70" fmla="*/ 3435350 w 4464050"/>
              <a:gd name="connsiteY70" fmla="*/ 755650 h 889000"/>
              <a:gd name="connsiteX71" fmla="*/ 3517900 w 4464050"/>
              <a:gd name="connsiteY71" fmla="*/ 755650 h 889000"/>
              <a:gd name="connsiteX72" fmla="*/ 3517900 w 4464050"/>
              <a:gd name="connsiteY72" fmla="*/ 781050 h 889000"/>
              <a:gd name="connsiteX73" fmla="*/ 3603625 w 4464050"/>
              <a:gd name="connsiteY73" fmla="*/ 781050 h 889000"/>
              <a:gd name="connsiteX74" fmla="*/ 3616325 w 4464050"/>
              <a:gd name="connsiteY74" fmla="*/ 806450 h 889000"/>
              <a:gd name="connsiteX75" fmla="*/ 3756025 w 4464050"/>
              <a:gd name="connsiteY75" fmla="*/ 812800 h 889000"/>
              <a:gd name="connsiteX76" fmla="*/ 3759200 w 4464050"/>
              <a:gd name="connsiteY76" fmla="*/ 819150 h 889000"/>
              <a:gd name="connsiteX77" fmla="*/ 3841750 w 4464050"/>
              <a:gd name="connsiteY77" fmla="*/ 819150 h 889000"/>
              <a:gd name="connsiteX78" fmla="*/ 3841750 w 4464050"/>
              <a:gd name="connsiteY78" fmla="*/ 841375 h 889000"/>
              <a:gd name="connsiteX79" fmla="*/ 3886200 w 4464050"/>
              <a:gd name="connsiteY79" fmla="*/ 841375 h 889000"/>
              <a:gd name="connsiteX80" fmla="*/ 3911600 w 4464050"/>
              <a:gd name="connsiteY80" fmla="*/ 889000 h 889000"/>
              <a:gd name="connsiteX81" fmla="*/ 4464050 w 4464050"/>
              <a:gd name="connsiteY81" fmla="*/ 885825 h 889000"/>
              <a:gd name="connsiteX0" fmla="*/ 0 w 4464050"/>
              <a:gd name="connsiteY0" fmla="*/ 0 h 889000"/>
              <a:gd name="connsiteX1" fmla="*/ 165100 w 4464050"/>
              <a:gd name="connsiteY1" fmla="*/ 0 h 889000"/>
              <a:gd name="connsiteX2" fmla="*/ 152400 w 4464050"/>
              <a:gd name="connsiteY2" fmla="*/ 12700 h 889000"/>
              <a:gd name="connsiteX3" fmla="*/ 288925 w 4464050"/>
              <a:gd name="connsiteY3" fmla="*/ 12700 h 889000"/>
              <a:gd name="connsiteX4" fmla="*/ 276225 w 4464050"/>
              <a:gd name="connsiteY4" fmla="*/ 25400 h 889000"/>
              <a:gd name="connsiteX5" fmla="*/ 476250 w 4464050"/>
              <a:gd name="connsiteY5" fmla="*/ 25400 h 889000"/>
              <a:gd name="connsiteX6" fmla="*/ 476250 w 4464050"/>
              <a:gd name="connsiteY6" fmla="*/ 34925 h 889000"/>
              <a:gd name="connsiteX7" fmla="*/ 679450 w 4464050"/>
              <a:gd name="connsiteY7" fmla="*/ 34925 h 889000"/>
              <a:gd name="connsiteX8" fmla="*/ 679450 w 4464050"/>
              <a:gd name="connsiteY8" fmla="*/ 57150 h 889000"/>
              <a:gd name="connsiteX9" fmla="*/ 793750 w 4464050"/>
              <a:gd name="connsiteY9" fmla="*/ 57150 h 889000"/>
              <a:gd name="connsiteX10" fmla="*/ 793750 w 4464050"/>
              <a:gd name="connsiteY10" fmla="*/ 69850 h 889000"/>
              <a:gd name="connsiteX11" fmla="*/ 876300 w 4464050"/>
              <a:gd name="connsiteY11" fmla="*/ 69850 h 889000"/>
              <a:gd name="connsiteX12" fmla="*/ 863600 w 4464050"/>
              <a:gd name="connsiteY12" fmla="*/ 73025 h 889000"/>
              <a:gd name="connsiteX13" fmla="*/ 933450 w 4464050"/>
              <a:gd name="connsiteY13" fmla="*/ 69850 h 889000"/>
              <a:gd name="connsiteX14" fmla="*/ 930275 w 4464050"/>
              <a:gd name="connsiteY14" fmla="*/ 82550 h 889000"/>
              <a:gd name="connsiteX15" fmla="*/ 974725 w 4464050"/>
              <a:gd name="connsiteY15" fmla="*/ 85725 h 889000"/>
              <a:gd name="connsiteX16" fmla="*/ 974725 w 4464050"/>
              <a:gd name="connsiteY16" fmla="*/ 107950 h 889000"/>
              <a:gd name="connsiteX17" fmla="*/ 1104900 w 4464050"/>
              <a:gd name="connsiteY17" fmla="*/ 95250 h 889000"/>
              <a:gd name="connsiteX18" fmla="*/ 1152525 w 4464050"/>
              <a:gd name="connsiteY18" fmla="*/ 123825 h 889000"/>
              <a:gd name="connsiteX19" fmla="*/ 1231900 w 4464050"/>
              <a:gd name="connsiteY19" fmla="*/ 127000 h 889000"/>
              <a:gd name="connsiteX20" fmla="*/ 1250950 w 4464050"/>
              <a:gd name="connsiteY20" fmla="*/ 149225 h 889000"/>
              <a:gd name="connsiteX21" fmla="*/ 1276350 w 4464050"/>
              <a:gd name="connsiteY21" fmla="*/ 152400 h 889000"/>
              <a:gd name="connsiteX22" fmla="*/ 1308100 w 4464050"/>
              <a:gd name="connsiteY22" fmla="*/ 174625 h 889000"/>
              <a:gd name="connsiteX23" fmla="*/ 1343025 w 4464050"/>
              <a:gd name="connsiteY23" fmla="*/ 184150 h 889000"/>
              <a:gd name="connsiteX24" fmla="*/ 1428750 w 4464050"/>
              <a:gd name="connsiteY24" fmla="*/ 184150 h 889000"/>
              <a:gd name="connsiteX25" fmla="*/ 1438275 w 4464050"/>
              <a:gd name="connsiteY25" fmla="*/ 206375 h 889000"/>
              <a:gd name="connsiteX26" fmla="*/ 1673225 w 4464050"/>
              <a:gd name="connsiteY26" fmla="*/ 203200 h 889000"/>
              <a:gd name="connsiteX27" fmla="*/ 1698625 w 4464050"/>
              <a:gd name="connsiteY27" fmla="*/ 215900 h 889000"/>
              <a:gd name="connsiteX28" fmla="*/ 1774825 w 4464050"/>
              <a:gd name="connsiteY28" fmla="*/ 209550 h 889000"/>
              <a:gd name="connsiteX29" fmla="*/ 1778000 w 4464050"/>
              <a:gd name="connsiteY29" fmla="*/ 231775 h 889000"/>
              <a:gd name="connsiteX30" fmla="*/ 1835150 w 4464050"/>
              <a:gd name="connsiteY30" fmla="*/ 225425 h 889000"/>
              <a:gd name="connsiteX31" fmla="*/ 1854200 w 4464050"/>
              <a:gd name="connsiteY31" fmla="*/ 250825 h 889000"/>
              <a:gd name="connsiteX32" fmla="*/ 1924050 w 4464050"/>
              <a:gd name="connsiteY32" fmla="*/ 244475 h 889000"/>
              <a:gd name="connsiteX33" fmla="*/ 1924050 w 4464050"/>
              <a:gd name="connsiteY33" fmla="*/ 269875 h 889000"/>
              <a:gd name="connsiteX34" fmla="*/ 1971675 w 4464050"/>
              <a:gd name="connsiteY34" fmla="*/ 266700 h 889000"/>
              <a:gd name="connsiteX35" fmla="*/ 1981200 w 4464050"/>
              <a:gd name="connsiteY35" fmla="*/ 298450 h 889000"/>
              <a:gd name="connsiteX36" fmla="*/ 2098675 w 4464050"/>
              <a:gd name="connsiteY36" fmla="*/ 298450 h 889000"/>
              <a:gd name="connsiteX37" fmla="*/ 2098675 w 4464050"/>
              <a:gd name="connsiteY37" fmla="*/ 298450 h 889000"/>
              <a:gd name="connsiteX38" fmla="*/ 2193925 w 4464050"/>
              <a:gd name="connsiteY38" fmla="*/ 298450 h 889000"/>
              <a:gd name="connsiteX39" fmla="*/ 2209800 w 4464050"/>
              <a:gd name="connsiteY39" fmla="*/ 314325 h 889000"/>
              <a:gd name="connsiteX40" fmla="*/ 2282825 w 4464050"/>
              <a:gd name="connsiteY40" fmla="*/ 314325 h 889000"/>
              <a:gd name="connsiteX41" fmla="*/ 2282825 w 4464050"/>
              <a:gd name="connsiteY41" fmla="*/ 349250 h 889000"/>
              <a:gd name="connsiteX42" fmla="*/ 2336800 w 4464050"/>
              <a:gd name="connsiteY42" fmla="*/ 349250 h 889000"/>
              <a:gd name="connsiteX43" fmla="*/ 2336800 w 4464050"/>
              <a:gd name="connsiteY43" fmla="*/ 371475 h 889000"/>
              <a:gd name="connsiteX44" fmla="*/ 2419350 w 4464050"/>
              <a:gd name="connsiteY44" fmla="*/ 393700 h 889000"/>
              <a:gd name="connsiteX45" fmla="*/ 2501900 w 4464050"/>
              <a:gd name="connsiteY45" fmla="*/ 425450 h 889000"/>
              <a:gd name="connsiteX46" fmla="*/ 2530475 w 4464050"/>
              <a:gd name="connsiteY46" fmla="*/ 457200 h 889000"/>
              <a:gd name="connsiteX47" fmla="*/ 2593975 w 4464050"/>
              <a:gd name="connsiteY47" fmla="*/ 444500 h 889000"/>
              <a:gd name="connsiteX48" fmla="*/ 2609850 w 4464050"/>
              <a:gd name="connsiteY48" fmla="*/ 485775 h 889000"/>
              <a:gd name="connsiteX49" fmla="*/ 2670175 w 4464050"/>
              <a:gd name="connsiteY49" fmla="*/ 485775 h 889000"/>
              <a:gd name="connsiteX50" fmla="*/ 2670175 w 4464050"/>
              <a:gd name="connsiteY50" fmla="*/ 523875 h 889000"/>
              <a:gd name="connsiteX51" fmla="*/ 2708275 w 4464050"/>
              <a:gd name="connsiteY51" fmla="*/ 523875 h 889000"/>
              <a:gd name="connsiteX52" fmla="*/ 2708275 w 4464050"/>
              <a:gd name="connsiteY52" fmla="*/ 546100 h 889000"/>
              <a:gd name="connsiteX53" fmla="*/ 2736850 w 4464050"/>
              <a:gd name="connsiteY53" fmla="*/ 546100 h 889000"/>
              <a:gd name="connsiteX54" fmla="*/ 2736850 w 4464050"/>
              <a:gd name="connsiteY54" fmla="*/ 577850 h 889000"/>
              <a:gd name="connsiteX55" fmla="*/ 2797175 w 4464050"/>
              <a:gd name="connsiteY55" fmla="*/ 577850 h 889000"/>
              <a:gd name="connsiteX56" fmla="*/ 2819400 w 4464050"/>
              <a:gd name="connsiteY56" fmla="*/ 600075 h 889000"/>
              <a:gd name="connsiteX57" fmla="*/ 2917825 w 4464050"/>
              <a:gd name="connsiteY57" fmla="*/ 600075 h 889000"/>
              <a:gd name="connsiteX58" fmla="*/ 2952750 w 4464050"/>
              <a:gd name="connsiteY58" fmla="*/ 635000 h 889000"/>
              <a:gd name="connsiteX59" fmla="*/ 3089275 w 4464050"/>
              <a:gd name="connsiteY59" fmla="*/ 641350 h 889000"/>
              <a:gd name="connsiteX60" fmla="*/ 3089275 w 4464050"/>
              <a:gd name="connsiteY60" fmla="*/ 660400 h 889000"/>
              <a:gd name="connsiteX61" fmla="*/ 3146425 w 4464050"/>
              <a:gd name="connsiteY61" fmla="*/ 665163 h 889000"/>
              <a:gd name="connsiteX62" fmla="*/ 3152775 w 4464050"/>
              <a:gd name="connsiteY62" fmla="*/ 676275 h 889000"/>
              <a:gd name="connsiteX63" fmla="*/ 3187700 w 4464050"/>
              <a:gd name="connsiteY63" fmla="*/ 676275 h 889000"/>
              <a:gd name="connsiteX64" fmla="*/ 3187700 w 4464050"/>
              <a:gd name="connsiteY64" fmla="*/ 708025 h 889000"/>
              <a:gd name="connsiteX65" fmla="*/ 3324225 w 4464050"/>
              <a:gd name="connsiteY65" fmla="*/ 708025 h 889000"/>
              <a:gd name="connsiteX66" fmla="*/ 3340100 w 4464050"/>
              <a:gd name="connsiteY66" fmla="*/ 723900 h 889000"/>
              <a:gd name="connsiteX67" fmla="*/ 3394075 w 4464050"/>
              <a:gd name="connsiteY67" fmla="*/ 723900 h 889000"/>
              <a:gd name="connsiteX68" fmla="*/ 3400425 w 4464050"/>
              <a:gd name="connsiteY68" fmla="*/ 730250 h 889000"/>
              <a:gd name="connsiteX69" fmla="*/ 3435350 w 4464050"/>
              <a:gd name="connsiteY69" fmla="*/ 730250 h 889000"/>
              <a:gd name="connsiteX70" fmla="*/ 3435350 w 4464050"/>
              <a:gd name="connsiteY70" fmla="*/ 755650 h 889000"/>
              <a:gd name="connsiteX71" fmla="*/ 3517900 w 4464050"/>
              <a:gd name="connsiteY71" fmla="*/ 755650 h 889000"/>
              <a:gd name="connsiteX72" fmla="*/ 3517900 w 4464050"/>
              <a:gd name="connsiteY72" fmla="*/ 781050 h 889000"/>
              <a:gd name="connsiteX73" fmla="*/ 3603625 w 4464050"/>
              <a:gd name="connsiteY73" fmla="*/ 781050 h 889000"/>
              <a:gd name="connsiteX74" fmla="*/ 3616325 w 4464050"/>
              <a:gd name="connsiteY74" fmla="*/ 806450 h 889000"/>
              <a:gd name="connsiteX75" fmla="*/ 3756025 w 4464050"/>
              <a:gd name="connsiteY75" fmla="*/ 812800 h 889000"/>
              <a:gd name="connsiteX76" fmla="*/ 3759200 w 4464050"/>
              <a:gd name="connsiteY76" fmla="*/ 819150 h 889000"/>
              <a:gd name="connsiteX77" fmla="*/ 3841750 w 4464050"/>
              <a:gd name="connsiteY77" fmla="*/ 819150 h 889000"/>
              <a:gd name="connsiteX78" fmla="*/ 3841750 w 4464050"/>
              <a:gd name="connsiteY78" fmla="*/ 841375 h 889000"/>
              <a:gd name="connsiteX79" fmla="*/ 3886200 w 4464050"/>
              <a:gd name="connsiteY79" fmla="*/ 841375 h 889000"/>
              <a:gd name="connsiteX80" fmla="*/ 3911600 w 4464050"/>
              <a:gd name="connsiteY80" fmla="*/ 889000 h 889000"/>
              <a:gd name="connsiteX81" fmla="*/ 4464050 w 4464050"/>
              <a:gd name="connsiteY81" fmla="*/ 885825 h 889000"/>
              <a:gd name="connsiteX0" fmla="*/ 0 w 4464050"/>
              <a:gd name="connsiteY0" fmla="*/ 0 h 889000"/>
              <a:gd name="connsiteX1" fmla="*/ 165100 w 4464050"/>
              <a:gd name="connsiteY1" fmla="*/ 0 h 889000"/>
              <a:gd name="connsiteX2" fmla="*/ 152400 w 4464050"/>
              <a:gd name="connsiteY2" fmla="*/ 12700 h 889000"/>
              <a:gd name="connsiteX3" fmla="*/ 288925 w 4464050"/>
              <a:gd name="connsiteY3" fmla="*/ 12700 h 889000"/>
              <a:gd name="connsiteX4" fmla="*/ 276225 w 4464050"/>
              <a:gd name="connsiteY4" fmla="*/ 25400 h 889000"/>
              <a:gd name="connsiteX5" fmla="*/ 476250 w 4464050"/>
              <a:gd name="connsiteY5" fmla="*/ 25400 h 889000"/>
              <a:gd name="connsiteX6" fmla="*/ 476250 w 4464050"/>
              <a:gd name="connsiteY6" fmla="*/ 34925 h 889000"/>
              <a:gd name="connsiteX7" fmla="*/ 679450 w 4464050"/>
              <a:gd name="connsiteY7" fmla="*/ 34925 h 889000"/>
              <a:gd name="connsiteX8" fmla="*/ 679450 w 4464050"/>
              <a:gd name="connsiteY8" fmla="*/ 57150 h 889000"/>
              <a:gd name="connsiteX9" fmla="*/ 793750 w 4464050"/>
              <a:gd name="connsiteY9" fmla="*/ 57150 h 889000"/>
              <a:gd name="connsiteX10" fmla="*/ 793750 w 4464050"/>
              <a:gd name="connsiteY10" fmla="*/ 69850 h 889000"/>
              <a:gd name="connsiteX11" fmla="*/ 876300 w 4464050"/>
              <a:gd name="connsiteY11" fmla="*/ 69850 h 889000"/>
              <a:gd name="connsiteX12" fmla="*/ 863600 w 4464050"/>
              <a:gd name="connsiteY12" fmla="*/ 73025 h 889000"/>
              <a:gd name="connsiteX13" fmla="*/ 933450 w 4464050"/>
              <a:gd name="connsiteY13" fmla="*/ 69850 h 889000"/>
              <a:gd name="connsiteX14" fmla="*/ 930275 w 4464050"/>
              <a:gd name="connsiteY14" fmla="*/ 82550 h 889000"/>
              <a:gd name="connsiteX15" fmla="*/ 974725 w 4464050"/>
              <a:gd name="connsiteY15" fmla="*/ 85725 h 889000"/>
              <a:gd name="connsiteX16" fmla="*/ 974725 w 4464050"/>
              <a:gd name="connsiteY16" fmla="*/ 107950 h 889000"/>
              <a:gd name="connsiteX17" fmla="*/ 1104900 w 4464050"/>
              <a:gd name="connsiteY17" fmla="*/ 95250 h 889000"/>
              <a:gd name="connsiteX18" fmla="*/ 1152525 w 4464050"/>
              <a:gd name="connsiteY18" fmla="*/ 123825 h 889000"/>
              <a:gd name="connsiteX19" fmla="*/ 1231900 w 4464050"/>
              <a:gd name="connsiteY19" fmla="*/ 127000 h 889000"/>
              <a:gd name="connsiteX20" fmla="*/ 1250950 w 4464050"/>
              <a:gd name="connsiteY20" fmla="*/ 149225 h 889000"/>
              <a:gd name="connsiteX21" fmla="*/ 1276350 w 4464050"/>
              <a:gd name="connsiteY21" fmla="*/ 152400 h 889000"/>
              <a:gd name="connsiteX22" fmla="*/ 1308100 w 4464050"/>
              <a:gd name="connsiteY22" fmla="*/ 174625 h 889000"/>
              <a:gd name="connsiteX23" fmla="*/ 1343025 w 4464050"/>
              <a:gd name="connsiteY23" fmla="*/ 184150 h 889000"/>
              <a:gd name="connsiteX24" fmla="*/ 1428750 w 4464050"/>
              <a:gd name="connsiteY24" fmla="*/ 184150 h 889000"/>
              <a:gd name="connsiteX25" fmla="*/ 1438275 w 4464050"/>
              <a:gd name="connsiteY25" fmla="*/ 206375 h 889000"/>
              <a:gd name="connsiteX26" fmla="*/ 1673225 w 4464050"/>
              <a:gd name="connsiteY26" fmla="*/ 203200 h 889000"/>
              <a:gd name="connsiteX27" fmla="*/ 1698625 w 4464050"/>
              <a:gd name="connsiteY27" fmla="*/ 215900 h 889000"/>
              <a:gd name="connsiteX28" fmla="*/ 1774825 w 4464050"/>
              <a:gd name="connsiteY28" fmla="*/ 209550 h 889000"/>
              <a:gd name="connsiteX29" fmla="*/ 1778000 w 4464050"/>
              <a:gd name="connsiteY29" fmla="*/ 231775 h 889000"/>
              <a:gd name="connsiteX30" fmla="*/ 1835150 w 4464050"/>
              <a:gd name="connsiteY30" fmla="*/ 225425 h 889000"/>
              <a:gd name="connsiteX31" fmla="*/ 1854200 w 4464050"/>
              <a:gd name="connsiteY31" fmla="*/ 250825 h 889000"/>
              <a:gd name="connsiteX32" fmla="*/ 1924050 w 4464050"/>
              <a:gd name="connsiteY32" fmla="*/ 244475 h 889000"/>
              <a:gd name="connsiteX33" fmla="*/ 1924050 w 4464050"/>
              <a:gd name="connsiteY33" fmla="*/ 269875 h 889000"/>
              <a:gd name="connsiteX34" fmla="*/ 1971675 w 4464050"/>
              <a:gd name="connsiteY34" fmla="*/ 266700 h 889000"/>
              <a:gd name="connsiteX35" fmla="*/ 1981200 w 4464050"/>
              <a:gd name="connsiteY35" fmla="*/ 298450 h 889000"/>
              <a:gd name="connsiteX36" fmla="*/ 2098675 w 4464050"/>
              <a:gd name="connsiteY36" fmla="*/ 298450 h 889000"/>
              <a:gd name="connsiteX37" fmla="*/ 2098675 w 4464050"/>
              <a:gd name="connsiteY37" fmla="*/ 298450 h 889000"/>
              <a:gd name="connsiteX38" fmla="*/ 2193925 w 4464050"/>
              <a:gd name="connsiteY38" fmla="*/ 298450 h 889000"/>
              <a:gd name="connsiteX39" fmla="*/ 2209800 w 4464050"/>
              <a:gd name="connsiteY39" fmla="*/ 314325 h 889000"/>
              <a:gd name="connsiteX40" fmla="*/ 2282825 w 4464050"/>
              <a:gd name="connsiteY40" fmla="*/ 314325 h 889000"/>
              <a:gd name="connsiteX41" fmla="*/ 2282825 w 4464050"/>
              <a:gd name="connsiteY41" fmla="*/ 349250 h 889000"/>
              <a:gd name="connsiteX42" fmla="*/ 2336800 w 4464050"/>
              <a:gd name="connsiteY42" fmla="*/ 349250 h 889000"/>
              <a:gd name="connsiteX43" fmla="*/ 2336800 w 4464050"/>
              <a:gd name="connsiteY43" fmla="*/ 371475 h 889000"/>
              <a:gd name="connsiteX44" fmla="*/ 2419350 w 4464050"/>
              <a:gd name="connsiteY44" fmla="*/ 393700 h 889000"/>
              <a:gd name="connsiteX45" fmla="*/ 2501900 w 4464050"/>
              <a:gd name="connsiteY45" fmla="*/ 425450 h 889000"/>
              <a:gd name="connsiteX46" fmla="*/ 2530475 w 4464050"/>
              <a:gd name="connsiteY46" fmla="*/ 457200 h 889000"/>
              <a:gd name="connsiteX47" fmla="*/ 2593975 w 4464050"/>
              <a:gd name="connsiteY47" fmla="*/ 444500 h 889000"/>
              <a:gd name="connsiteX48" fmla="*/ 2609850 w 4464050"/>
              <a:gd name="connsiteY48" fmla="*/ 485775 h 889000"/>
              <a:gd name="connsiteX49" fmla="*/ 2670175 w 4464050"/>
              <a:gd name="connsiteY49" fmla="*/ 485775 h 889000"/>
              <a:gd name="connsiteX50" fmla="*/ 2670175 w 4464050"/>
              <a:gd name="connsiteY50" fmla="*/ 523875 h 889000"/>
              <a:gd name="connsiteX51" fmla="*/ 2708275 w 4464050"/>
              <a:gd name="connsiteY51" fmla="*/ 523875 h 889000"/>
              <a:gd name="connsiteX52" fmla="*/ 2708275 w 4464050"/>
              <a:gd name="connsiteY52" fmla="*/ 546100 h 889000"/>
              <a:gd name="connsiteX53" fmla="*/ 2736850 w 4464050"/>
              <a:gd name="connsiteY53" fmla="*/ 546100 h 889000"/>
              <a:gd name="connsiteX54" fmla="*/ 2736850 w 4464050"/>
              <a:gd name="connsiteY54" fmla="*/ 577850 h 889000"/>
              <a:gd name="connsiteX55" fmla="*/ 2797175 w 4464050"/>
              <a:gd name="connsiteY55" fmla="*/ 577850 h 889000"/>
              <a:gd name="connsiteX56" fmla="*/ 2819400 w 4464050"/>
              <a:gd name="connsiteY56" fmla="*/ 600075 h 889000"/>
              <a:gd name="connsiteX57" fmla="*/ 2917825 w 4464050"/>
              <a:gd name="connsiteY57" fmla="*/ 600075 h 889000"/>
              <a:gd name="connsiteX58" fmla="*/ 2952750 w 4464050"/>
              <a:gd name="connsiteY58" fmla="*/ 635000 h 889000"/>
              <a:gd name="connsiteX59" fmla="*/ 3089275 w 4464050"/>
              <a:gd name="connsiteY59" fmla="*/ 641350 h 889000"/>
              <a:gd name="connsiteX60" fmla="*/ 3089275 w 4464050"/>
              <a:gd name="connsiteY60" fmla="*/ 660400 h 889000"/>
              <a:gd name="connsiteX61" fmla="*/ 3146425 w 4464050"/>
              <a:gd name="connsiteY61" fmla="*/ 665163 h 889000"/>
              <a:gd name="connsiteX62" fmla="*/ 3151188 w 4464050"/>
              <a:gd name="connsiteY62" fmla="*/ 681038 h 889000"/>
              <a:gd name="connsiteX63" fmla="*/ 3187700 w 4464050"/>
              <a:gd name="connsiteY63" fmla="*/ 676275 h 889000"/>
              <a:gd name="connsiteX64" fmla="*/ 3187700 w 4464050"/>
              <a:gd name="connsiteY64" fmla="*/ 708025 h 889000"/>
              <a:gd name="connsiteX65" fmla="*/ 3324225 w 4464050"/>
              <a:gd name="connsiteY65" fmla="*/ 708025 h 889000"/>
              <a:gd name="connsiteX66" fmla="*/ 3340100 w 4464050"/>
              <a:gd name="connsiteY66" fmla="*/ 723900 h 889000"/>
              <a:gd name="connsiteX67" fmla="*/ 3394075 w 4464050"/>
              <a:gd name="connsiteY67" fmla="*/ 723900 h 889000"/>
              <a:gd name="connsiteX68" fmla="*/ 3400425 w 4464050"/>
              <a:gd name="connsiteY68" fmla="*/ 730250 h 889000"/>
              <a:gd name="connsiteX69" fmla="*/ 3435350 w 4464050"/>
              <a:gd name="connsiteY69" fmla="*/ 730250 h 889000"/>
              <a:gd name="connsiteX70" fmla="*/ 3435350 w 4464050"/>
              <a:gd name="connsiteY70" fmla="*/ 755650 h 889000"/>
              <a:gd name="connsiteX71" fmla="*/ 3517900 w 4464050"/>
              <a:gd name="connsiteY71" fmla="*/ 755650 h 889000"/>
              <a:gd name="connsiteX72" fmla="*/ 3517900 w 4464050"/>
              <a:gd name="connsiteY72" fmla="*/ 781050 h 889000"/>
              <a:gd name="connsiteX73" fmla="*/ 3603625 w 4464050"/>
              <a:gd name="connsiteY73" fmla="*/ 781050 h 889000"/>
              <a:gd name="connsiteX74" fmla="*/ 3616325 w 4464050"/>
              <a:gd name="connsiteY74" fmla="*/ 806450 h 889000"/>
              <a:gd name="connsiteX75" fmla="*/ 3756025 w 4464050"/>
              <a:gd name="connsiteY75" fmla="*/ 812800 h 889000"/>
              <a:gd name="connsiteX76" fmla="*/ 3759200 w 4464050"/>
              <a:gd name="connsiteY76" fmla="*/ 819150 h 889000"/>
              <a:gd name="connsiteX77" fmla="*/ 3841750 w 4464050"/>
              <a:gd name="connsiteY77" fmla="*/ 819150 h 889000"/>
              <a:gd name="connsiteX78" fmla="*/ 3841750 w 4464050"/>
              <a:gd name="connsiteY78" fmla="*/ 841375 h 889000"/>
              <a:gd name="connsiteX79" fmla="*/ 3886200 w 4464050"/>
              <a:gd name="connsiteY79" fmla="*/ 841375 h 889000"/>
              <a:gd name="connsiteX80" fmla="*/ 3911600 w 4464050"/>
              <a:gd name="connsiteY80" fmla="*/ 889000 h 889000"/>
              <a:gd name="connsiteX81" fmla="*/ 4464050 w 4464050"/>
              <a:gd name="connsiteY81" fmla="*/ 885825 h 889000"/>
              <a:gd name="connsiteX0" fmla="*/ 0 w 4464050"/>
              <a:gd name="connsiteY0" fmla="*/ 0 h 889000"/>
              <a:gd name="connsiteX1" fmla="*/ 165100 w 4464050"/>
              <a:gd name="connsiteY1" fmla="*/ 0 h 889000"/>
              <a:gd name="connsiteX2" fmla="*/ 152400 w 4464050"/>
              <a:gd name="connsiteY2" fmla="*/ 12700 h 889000"/>
              <a:gd name="connsiteX3" fmla="*/ 288925 w 4464050"/>
              <a:gd name="connsiteY3" fmla="*/ 12700 h 889000"/>
              <a:gd name="connsiteX4" fmla="*/ 276225 w 4464050"/>
              <a:gd name="connsiteY4" fmla="*/ 25400 h 889000"/>
              <a:gd name="connsiteX5" fmla="*/ 476250 w 4464050"/>
              <a:gd name="connsiteY5" fmla="*/ 25400 h 889000"/>
              <a:gd name="connsiteX6" fmla="*/ 476250 w 4464050"/>
              <a:gd name="connsiteY6" fmla="*/ 34925 h 889000"/>
              <a:gd name="connsiteX7" fmla="*/ 679450 w 4464050"/>
              <a:gd name="connsiteY7" fmla="*/ 34925 h 889000"/>
              <a:gd name="connsiteX8" fmla="*/ 679450 w 4464050"/>
              <a:gd name="connsiteY8" fmla="*/ 57150 h 889000"/>
              <a:gd name="connsiteX9" fmla="*/ 793750 w 4464050"/>
              <a:gd name="connsiteY9" fmla="*/ 57150 h 889000"/>
              <a:gd name="connsiteX10" fmla="*/ 793750 w 4464050"/>
              <a:gd name="connsiteY10" fmla="*/ 69850 h 889000"/>
              <a:gd name="connsiteX11" fmla="*/ 876300 w 4464050"/>
              <a:gd name="connsiteY11" fmla="*/ 69850 h 889000"/>
              <a:gd name="connsiteX12" fmla="*/ 863600 w 4464050"/>
              <a:gd name="connsiteY12" fmla="*/ 73025 h 889000"/>
              <a:gd name="connsiteX13" fmla="*/ 933450 w 4464050"/>
              <a:gd name="connsiteY13" fmla="*/ 69850 h 889000"/>
              <a:gd name="connsiteX14" fmla="*/ 930275 w 4464050"/>
              <a:gd name="connsiteY14" fmla="*/ 82550 h 889000"/>
              <a:gd name="connsiteX15" fmla="*/ 974725 w 4464050"/>
              <a:gd name="connsiteY15" fmla="*/ 85725 h 889000"/>
              <a:gd name="connsiteX16" fmla="*/ 974725 w 4464050"/>
              <a:gd name="connsiteY16" fmla="*/ 107950 h 889000"/>
              <a:gd name="connsiteX17" fmla="*/ 1104900 w 4464050"/>
              <a:gd name="connsiteY17" fmla="*/ 95250 h 889000"/>
              <a:gd name="connsiteX18" fmla="*/ 1152525 w 4464050"/>
              <a:gd name="connsiteY18" fmla="*/ 123825 h 889000"/>
              <a:gd name="connsiteX19" fmla="*/ 1231900 w 4464050"/>
              <a:gd name="connsiteY19" fmla="*/ 127000 h 889000"/>
              <a:gd name="connsiteX20" fmla="*/ 1250950 w 4464050"/>
              <a:gd name="connsiteY20" fmla="*/ 149225 h 889000"/>
              <a:gd name="connsiteX21" fmla="*/ 1276350 w 4464050"/>
              <a:gd name="connsiteY21" fmla="*/ 152400 h 889000"/>
              <a:gd name="connsiteX22" fmla="*/ 1308100 w 4464050"/>
              <a:gd name="connsiteY22" fmla="*/ 174625 h 889000"/>
              <a:gd name="connsiteX23" fmla="*/ 1343025 w 4464050"/>
              <a:gd name="connsiteY23" fmla="*/ 184150 h 889000"/>
              <a:gd name="connsiteX24" fmla="*/ 1428750 w 4464050"/>
              <a:gd name="connsiteY24" fmla="*/ 184150 h 889000"/>
              <a:gd name="connsiteX25" fmla="*/ 1438275 w 4464050"/>
              <a:gd name="connsiteY25" fmla="*/ 206375 h 889000"/>
              <a:gd name="connsiteX26" fmla="*/ 1673225 w 4464050"/>
              <a:gd name="connsiteY26" fmla="*/ 203200 h 889000"/>
              <a:gd name="connsiteX27" fmla="*/ 1698625 w 4464050"/>
              <a:gd name="connsiteY27" fmla="*/ 215900 h 889000"/>
              <a:gd name="connsiteX28" fmla="*/ 1774825 w 4464050"/>
              <a:gd name="connsiteY28" fmla="*/ 209550 h 889000"/>
              <a:gd name="connsiteX29" fmla="*/ 1778000 w 4464050"/>
              <a:gd name="connsiteY29" fmla="*/ 231775 h 889000"/>
              <a:gd name="connsiteX30" fmla="*/ 1835150 w 4464050"/>
              <a:gd name="connsiteY30" fmla="*/ 225425 h 889000"/>
              <a:gd name="connsiteX31" fmla="*/ 1854200 w 4464050"/>
              <a:gd name="connsiteY31" fmla="*/ 250825 h 889000"/>
              <a:gd name="connsiteX32" fmla="*/ 1924050 w 4464050"/>
              <a:gd name="connsiteY32" fmla="*/ 244475 h 889000"/>
              <a:gd name="connsiteX33" fmla="*/ 1924050 w 4464050"/>
              <a:gd name="connsiteY33" fmla="*/ 269875 h 889000"/>
              <a:gd name="connsiteX34" fmla="*/ 1971675 w 4464050"/>
              <a:gd name="connsiteY34" fmla="*/ 266700 h 889000"/>
              <a:gd name="connsiteX35" fmla="*/ 1981200 w 4464050"/>
              <a:gd name="connsiteY35" fmla="*/ 298450 h 889000"/>
              <a:gd name="connsiteX36" fmla="*/ 2098675 w 4464050"/>
              <a:gd name="connsiteY36" fmla="*/ 298450 h 889000"/>
              <a:gd name="connsiteX37" fmla="*/ 2098675 w 4464050"/>
              <a:gd name="connsiteY37" fmla="*/ 298450 h 889000"/>
              <a:gd name="connsiteX38" fmla="*/ 2193925 w 4464050"/>
              <a:gd name="connsiteY38" fmla="*/ 298450 h 889000"/>
              <a:gd name="connsiteX39" fmla="*/ 2209800 w 4464050"/>
              <a:gd name="connsiteY39" fmla="*/ 314325 h 889000"/>
              <a:gd name="connsiteX40" fmla="*/ 2282825 w 4464050"/>
              <a:gd name="connsiteY40" fmla="*/ 314325 h 889000"/>
              <a:gd name="connsiteX41" fmla="*/ 2282825 w 4464050"/>
              <a:gd name="connsiteY41" fmla="*/ 349250 h 889000"/>
              <a:gd name="connsiteX42" fmla="*/ 2336800 w 4464050"/>
              <a:gd name="connsiteY42" fmla="*/ 349250 h 889000"/>
              <a:gd name="connsiteX43" fmla="*/ 2336800 w 4464050"/>
              <a:gd name="connsiteY43" fmla="*/ 371475 h 889000"/>
              <a:gd name="connsiteX44" fmla="*/ 2419350 w 4464050"/>
              <a:gd name="connsiteY44" fmla="*/ 393700 h 889000"/>
              <a:gd name="connsiteX45" fmla="*/ 2501900 w 4464050"/>
              <a:gd name="connsiteY45" fmla="*/ 425450 h 889000"/>
              <a:gd name="connsiteX46" fmla="*/ 2530475 w 4464050"/>
              <a:gd name="connsiteY46" fmla="*/ 457200 h 889000"/>
              <a:gd name="connsiteX47" fmla="*/ 2593975 w 4464050"/>
              <a:gd name="connsiteY47" fmla="*/ 444500 h 889000"/>
              <a:gd name="connsiteX48" fmla="*/ 2609850 w 4464050"/>
              <a:gd name="connsiteY48" fmla="*/ 485775 h 889000"/>
              <a:gd name="connsiteX49" fmla="*/ 2670175 w 4464050"/>
              <a:gd name="connsiteY49" fmla="*/ 485775 h 889000"/>
              <a:gd name="connsiteX50" fmla="*/ 2670175 w 4464050"/>
              <a:gd name="connsiteY50" fmla="*/ 523875 h 889000"/>
              <a:gd name="connsiteX51" fmla="*/ 2708275 w 4464050"/>
              <a:gd name="connsiteY51" fmla="*/ 523875 h 889000"/>
              <a:gd name="connsiteX52" fmla="*/ 2708275 w 4464050"/>
              <a:gd name="connsiteY52" fmla="*/ 546100 h 889000"/>
              <a:gd name="connsiteX53" fmla="*/ 2736850 w 4464050"/>
              <a:gd name="connsiteY53" fmla="*/ 546100 h 889000"/>
              <a:gd name="connsiteX54" fmla="*/ 2736850 w 4464050"/>
              <a:gd name="connsiteY54" fmla="*/ 577850 h 889000"/>
              <a:gd name="connsiteX55" fmla="*/ 2797175 w 4464050"/>
              <a:gd name="connsiteY55" fmla="*/ 577850 h 889000"/>
              <a:gd name="connsiteX56" fmla="*/ 2819400 w 4464050"/>
              <a:gd name="connsiteY56" fmla="*/ 600075 h 889000"/>
              <a:gd name="connsiteX57" fmla="*/ 2917825 w 4464050"/>
              <a:gd name="connsiteY57" fmla="*/ 600075 h 889000"/>
              <a:gd name="connsiteX58" fmla="*/ 2952750 w 4464050"/>
              <a:gd name="connsiteY58" fmla="*/ 635000 h 889000"/>
              <a:gd name="connsiteX59" fmla="*/ 3089275 w 4464050"/>
              <a:gd name="connsiteY59" fmla="*/ 641350 h 889000"/>
              <a:gd name="connsiteX60" fmla="*/ 3089275 w 4464050"/>
              <a:gd name="connsiteY60" fmla="*/ 660400 h 889000"/>
              <a:gd name="connsiteX61" fmla="*/ 3146425 w 4464050"/>
              <a:gd name="connsiteY61" fmla="*/ 665163 h 889000"/>
              <a:gd name="connsiteX62" fmla="*/ 3151188 w 4464050"/>
              <a:gd name="connsiteY62" fmla="*/ 681038 h 889000"/>
              <a:gd name="connsiteX63" fmla="*/ 3184525 w 4464050"/>
              <a:gd name="connsiteY63" fmla="*/ 682625 h 889000"/>
              <a:gd name="connsiteX64" fmla="*/ 3187700 w 4464050"/>
              <a:gd name="connsiteY64" fmla="*/ 708025 h 889000"/>
              <a:gd name="connsiteX65" fmla="*/ 3324225 w 4464050"/>
              <a:gd name="connsiteY65" fmla="*/ 708025 h 889000"/>
              <a:gd name="connsiteX66" fmla="*/ 3340100 w 4464050"/>
              <a:gd name="connsiteY66" fmla="*/ 723900 h 889000"/>
              <a:gd name="connsiteX67" fmla="*/ 3394075 w 4464050"/>
              <a:gd name="connsiteY67" fmla="*/ 723900 h 889000"/>
              <a:gd name="connsiteX68" fmla="*/ 3400425 w 4464050"/>
              <a:gd name="connsiteY68" fmla="*/ 730250 h 889000"/>
              <a:gd name="connsiteX69" fmla="*/ 3435350 w 4464050"/>
              <a:gd name="connsiteY69" fmla="*/ 730250 h 889000"/>
              <a:gd name="connsiteX70" fmla="*/ 3435350 w 4464050"/>
              <a:gd name="connsiteY70" fmla="*/ 755650 h 889000"/>
              <a:gd name="connsiteX71" fmla="*/ 3517900 w 4464050"/>
              <a:gd name="connsiteY71" fmla="*/ 755650 h 889000"/>
              <a:gd name="connsiteX72" fmla="*/ 3517900 w 4464050"/>
              <a:gd name="connsiteY72" fmla="*/ 781050 h 889000"/>
              <a:gd name="connsiteX73" fmla="*/ 3603625 w 4464050"/>
              <a:gd name="connsiteY73" fmla="*/ 781050 h 889000"/>
              <a:gd name="connsiteX74" fmla="*/ 3616325 w 4464050"/>
              <a:gd name="connsiteY74" fmla="*/ 806450 h 889000"/>
              <a:gd name="connsiteX75" fmla="*/ 3756025 w 4464050"/>
              <a:gd name="connsiteY75" fmla="*/ 812800 h 889000"/>
              <a:gd name="connsiteX76" fmla="*/ 3759200 w 4464050"/>
              <a:gd name="connsiteY76" fmla="*/ 819150 h 889000"/>
              <a:gd name="connsiteX77" fmla="*/ 3841750 w 4464050"/>
              <a:gd name="connsiteY77" fmla="*/ 819150 h 889000"/>
              <a:gd name="connsiteX78" fmla="*/ 3841750 w 4464050"/>
              <a:gd name="connsiteY78" fmla="*/ 841375 h 889000"/>
              <a:gd name="connsiteX79" fmla="*/ 3886200 w 4464050"/>
              <a:gd name="connsiteY79" fmla="*/ 841375 h 889000"/>
              <a:gd name="connsiteX80" fmla="*/ 3911600 w 4464050"/>
              <a:gd name="connsiteY80" fmla="*/ 889000 h 889000"/>
              <a:gd name="connsiteX81" fmla="*/ 4464050 w 4464050"/>
              <a:gd name="connsiteY81" fmla="*/ 885825 h 889000"/>
              <a:gd name="connsiteX0" fmla="*/ 0 w 4464050"/>
              <a:gd name="connsiteY0" fmla="*/ 0 h 889000"/>
              <a:gd name="connsiteX1" fmla="*/ 165100 w 4464050"/>
              <a:gd name="connsiteY1" fmla="*/ 0 h 889000"/>
              <a:gd name="connsiteX2" fmla="*/ 152400 w 4464050"/>
              <a:gd name="connsiteY2" fmla="*/ 12700 h 889000"/>
              <a:gd name="connsiteX3" fmla="*/ 288925 w 4464050"/>
              <a:gd name="connsiteY3" fmla="*/ 12700 h 889000"/>
              <a:gd name="connsiteX4" fmla="*/ 276225 w 4464050"/>
              <a:gd name="connsiteY4" fmla="*/ 25400 h 889000"/>
              <a:gd name="connsiteX5" fmla="*/ 476250 w 4464050"/>
              <a:gd name="connsiteY5" fmla="*/ 25400 h 889000"/>
              <a:gd name="connsiteX6" fmla="*/ 476250 w 4464050"/>
              <a:gd name="connsiteY6" fmla="*/ 34925 h 889000"/>
              <a:gd name="connsiteX7" fmla="*/ 679450 w 4464050"/>
              <a:gd name="connsiteY7" fmla="*/ 34925 h 889000"/>
              <a:gd name="connsiteX8" fmla="*/ 679450 w 4464050"/>
              <a:gd name="connsiteY8" fmla="*/ 57150 h 889000"/>
              <a:gd name="connsiteX9" fmla="*/ 793750 w 4464050"/>
              <a:gd name="connsiteY9" fmla="*/ 57150 h 889000"/>
              <a:gd name="connsiteX10" fmla="*/ 793750 w 4464050"/>
              <a:gd name="connsiteY10" fmla="*/ 69850 h 889000"/>
              <a:gd name="connsiteX11" fmla="*/ 876300 w 4464050"/>
              <a:gd name="connsiteY11" fmla="*/ 69850 h 889000"/>
              <a:gd name="connsiteX12" fmla="*/ 863600 w 4464050"/>
              <a:gd name="connsiteY12" fmla="*/ 73025 h 889000"/>
              <a:gd name="connsiteX13" fmla="*/ 933450 w 4464050"/>
              <a:gd name="connsiteY13" fmla="*/ 69850 h 889000"/>
              <a:gd name="connsiteX14" fmla="*/ 930275 w 4464050"/>
              <a:gd name="connsiteY14" fmla="*/ 82550 h 889000"/>
              <a:gd name="connsiteX15" fmla="*/ 974725 w 4464050"/>
              <a:gd name="connsiteY15" fmla="*/ 85725 h 889000"/>
              <a:gd name="connsiteX16" fmla="*/ 974725 w 4464050"/>
              <a:gd name="connsiteY16" fmla="*/ 107950 h 889000"/>
              <a:gd name="connsiteX17" fmla="*/ 1104900 w 4464050"/>
              <a:gd name="connsiteY17" fmla="*/ 95250 h 889000"/>
              <a:gd name="connsiteX18" fmla="*/ 1152525 w 4464050"/>
              <a:gd name="connsiteY18" fmla="*/ 123825 h 889000"/>
              <a:gd name="connsiteX19" fmla="*/ 1231900 w 4464050"/>
              <a:gd name="connsiteY19" fmla="*/ 127000 h 889000"/>
              <a:gd name="connsiteX20" fmla="*/ 1250950 w 4464050"/>
              <a:gd name="connsiteY20" fmla="*/ 149225 h 889000"/>
              <a:gd name="connsiteX21" fmla="*/ 1276350 w 4464050"/>
              <a:gd name="connsiteY21" fmla="*/ 152400 h 889000"/>
              <a:gd name="connsiteX22" fmla="*/ 1308100 w 4464050"/>
              <a:gd name="connsiteY22" fmla="*/ 174625 h 889000"/>
              <a:gd name="connsiteX23" fmla="*/ 1343025 w 4464050"/>
              <a:gd name="connsiteY23" fmla="*/ 184150 h 889000"/>
              <a:gd name="connsiteX24" fmla="*/ 1428750 w 4464050"/>
              <a:gd name="connsiteY24" fmla="*/ 184150 h 889000"/>
              <a:gd name="connsiteX25" fmla="*/ 1438275 w 4464050"/>
              <a:gd name="connsiteY25" fmla="*/ 206375 h 889000"/>
              <a:gd name="connsiteX26" fmla="*/ 1673225 w 4464050"/>
              <a:gd name="connsiteY26" fmla="*/ 203200 h 889000"/>
              <a:gd name="connsiteX27" fmla="*/ 1698625 w 4464050"/>
              <a:gd name="connsiteY27" fmla="*/ 215900 h 889000"/>
              <a:gd name="connsiteX28" fmla="*/ 1774825 w 4464050"/>
              <a:gd name="connsiteY28" fmla="*/ 209550 h 889000"/>
              <a:gd name="connsiteX29" fmla="*/ 1778000 w 4464050"/>
              <a:gd name="connsiteY29" fmla="*/ 231775 h 889000"/>
              <a:gd name="connsiteX30" fmla="*/ 1835150 w 4464050"/>
              <a:gd name="connsiteY30" fmla="*/ 225425 h 889000"/>
              <a:gd name="connsiteX31" fmla="*/ 1854200 w 4464050"/>
              <a:gd name="connsiteY31" fmla="*/ 250825 h 889000"/>
              <a:gd name="connsiteX32" fmla="*/ 1924050 w 4464050"/>
              <a:gd name="connsiteY32" fmla="*/ 244475 h 889000"/>
              <a:gd name="connsiteX33" fmla="*/ 1924050 w 4464050"/>
              <a:gd name="connsiteY33" fmla="*/ 269875 h 889000"/>
              <a:gd name="connsiteX34" fmla="*/ 1971675 w 4464050"/>
              <a:gd name="connsiteY34" fmla="*/ 266700 h 889000"/>
              <a:gd name="connsiteX35" fmla="*/ 1981200 w 4464050"/>
              <a:gd name="connsiteY35" fmla="*/ 298450 h 889000"/>
              <a:gd name="connsiteX36" fmla="*/ 2098675 w 4464050"/>
              <a:gd name="connsiteY36" fmla="*/ 298450 h 889000"/>
              <a:gd name="connsiteX37" fmla="*/ 2098675 w 4464050"/>
              <a:gd name="connsiteY37" fmla="*/ 298450 h 889000"/>
              <a:gd name="connsiteX38" fmla="*/ 2193925 w 4464050"/>
              <a:gd name="connsiteY38" fmla="*/ 298450 h 889000"/>
              <a:gd name="connsiteX39" fmla="*/ 2209800 w 4464050"/>
              <a:gd name="connsiteY39" fmla="*/ 314325 h 889000"/>
              <a:gd name="connsiteX40" fmla="*/ 2282825 w 4464050"/>
              <a:gd name="connsiteY40" fmla="*/ 314325 h 889000"/>
              <a:gd name="connsiteX41" fmla="*/ 2282825 w 4464050"/>
              <a:gd name="connsiteY41" fmla="*/ 349250 h 889000"/>
              <a:gd name="connsiteX42" fmla="*/ 2336800 w 4464050"/>
              <a:gd name="connsiteY42" fmla="*/ 349250 h 889000"/>
              <a:gd name="connsiteX43" fmla="*/ 2336800 w 4464050"/>
              <a:gd name="connsiteY43" fmla="*/ 371475 h 889000"/>
              <a:gd name="connsiteX44" fmla="*/ 2419350 w 4464050"/>
              <a:gd name="connsiteY44" fmla="*/ 393700 h 889000"/>
              <a:gd name="connsiteX45" fmla="*/ 2501900 w 4464050"/>
              <a:gd name="connsiteY45" fmla="*/ 425450 h 889000"/>
              <a:gd name="connsiteX46" fmla="*/ 2530475 w 4464050"/>
              <a:gd name="connsiteY46" fmla="*/ 457200 h 889000"/>
              <a:gd name="connsiteX47" fmla="*/ 2593975 w 4464050"/>
              <a:gd name="connsiteY47" fmla="*/ 444500 h 889000"/>
              <a:gd name="connsiteX48" fmla="*/ 2609850 w 4464050"/>
              <a:gd name="connsiteY48" fmla="*/ 485775 h 889000"/>
              <a:gd name="connsiteX49" fmla="*/ 2670175 w 4464050"/>
              <a:gd name="connsiteY49" fmla="*/ 485775 h 889000"/>
              <a:gd name="connsiteX50" fmla="*/ 2670175 w 4464050"/>
              <a:gd name="connsiteY50" fmla="*/ 523875 h 889000"/>
              <a:gd name="connsiteX51" fmla="*/ 2708275 w 4464050"/>
              <a:gd name="connsiteY51" fmla="*/ 523875 h 889000"/>
              <a:gd name="connsiteX52" fmla="*/ 2708275 w 4464050"/>
              <a:gd name="connsiteY52" fmla="*/ 546100 h 889000"/>
              <a:gd name="connsiteX53" fmla="*/ 2736850 w 4464050"/>
              <a:gd name="connsiteY53" fmla="*/ 546100 h 889000"/>
              <a:gd name="connsiteX54" fmla="*/ 2736850 w 4464050"/>
              <a:gd name="connsiteY54" fmla="*/ 577850 h 889000"/>
              <a:gd name="connsiteX55" fmla="*/ 2797175 w 4464050"/>
              <a:gd name="connsiteY55" fmla="*/ 577850 h 889000"/>
              <a:gd name="connsiteX56" fmla="*/ 2819400 w 4464050"/>
              <a:gd name="connsiteY56" fmla="*/ 600075 h 889000"/>
              <a:gd name="connsiteX57" fmla="*/ 2917825 w 4464050"/>
              <a:gd name="connsiteY57" fmla="*/ 600075 h 889000"/>
              <a:gd name="connsiteX58" fmla="*/ 2952750 w 4464050"/>
              <a:gd name="connsiteY58" fmla="*/ 635000 h 889000"/>
              <a:gd name="connsiteX59" fmla="*/ 3089275 w 4464050"/>
              <a:gd name="connsiteY59" fmla="*/ 641350 h 889000"/>
              <a:gd name="connsiteX60" fmla="*/ 3089275 w 4464050"/>
              <a:gd name="connsiteY60" fmla="*/ 660400 h 889000"/>
              <a:gd name="connsiteX61" fmla="*/ 3146425 w 4464050"/>
              <a:gd name="connsiteY61" fmla="*/ 665163 h 889000"/>
              <a:gd name="connsiteX62" fmla="*/ 3151188 w 4464050"/>
              <a:gd name="connsiteY62" fmla="*/ 688976 h 889000"/>
              <a:gd name="connsiteX63" fmla="*/ 3184525 w 4464050"/>
              <a:gd name="connsiteY63" fmla="*/ 682625 h 889000"/>
              <a:gd name="connsiteX64" fmla="*/ 3187700 w 4464050"/>
              <a:gd name="connsiteY64" fmla="*/ 708025 h 889000"/>
              <a:gd name="connsiteX65" fmla="*/ 3324225 w 4464050"/>
              <a:gd name="connsiteY65" fmla="*/ 708025 h 889000"/>
              <a:gd name="connsiteX66" fmla="*/ 3340100 w 4464050"/>
              <a:gd name="connsiteY66" fmla="*/ 723900 h 889000"/>
              <a:gd name="connsiteX67" fmla="*/ 3394075 w 4464050"/>
              <a:gd name="connsiteY67" fmla="*/ 723900 h 889000"/>
              <a:gd name="connsiteX68" fmla="*/ 3400425 w 4464050"/>
              <a:gd name="connsiteY68" fmla="*/ 730250 h 889000"/>
              <a:gd name="connsiteX69" fmla="*/ 3435350 w 4464050"/>
              <a:gd name="connsiteY69" fmla="*/ 730250 h 889000"/>
              <a:gd name="connsiteX70" fmla="*/ 3435350 w 4464050"/>
              <a:gd name="connsiteY70" fmla="*/ 755650 h 889000"/>
              <a:gd name="connsiteX71" fmla="*/ 3517900 w 4464050"/>
              <a:gd name="connsiteY71" fmla="*/ 755650 h 889000"/>
              <a:gd name="connsiteX72" fmla="*/ 3517900 w 4464050"/>
              <a:gd name="connsiteY72" fmla="*/ 781050 h 889000"/>
              <a:gd name="connsiteX73" fmla="*/ 3603625 w 4464050"/>
              <a:gd name="connsiteY73" fmla="*/ 781050 h 889000"/>
              <a:gd name="connsiteX74" fmla="*/ 3616325 w 4464050"/>
              <a:gd name="connsiteY74" fmla="*/ 806450 h 889000"/>
              <a:gd name="connsiteX75" fmla="*/ 3756025 w 4464050"/>
              <a:gd name="connsiteY75" fmla="*/ 812800 h 889000"/>
              <a:gd name="connsiteX76" fmla="*/ 3759200 w 4464050"/>
              <a:gd name="connsiteY76" fmla="*/ 819150 h 889000"/>
              <a:gd name="connsiteX77" fmla="*/ 3841750 w 4464050"/>
              <a:gd name="connsiteY77" fmla="*/ 819150 h 889000"/>
              <a:gd name="connsiteX78" fmla="*/ 3841750 w 4464050"/>
              <a:gd name="connsiteY78" fmla="*/ 841375 h 889000"/>
              <a:gd name="connsiteX79" fmla="*/ 3886200 w 4464050"/>
              <a:gd name="connsiteY79" fmla="*/ 841375 h 889000"/>
              <a:gd name="connsiteX80" fmla="*/ 3911600 w 4464050"/>
              <a:gd name="connsiteY80" fmla="*/ 889000 h 889000"/>
              <a:gd name="connsiteX81" fmla="*/ 4464050 w 4464050"/>
              <a:gd name="connsiteY81" fmla="*/ 885825 h 889000"/>
              <a:gd name="connsiteX0" fmla="*/ 0 w 4464050"/>
              <a:gd name="connsiteY0" fmla="*/ 0 h 889000"/>
              <a:gd name="connsiteX1" fmla="*/ 165100 w 4464050"/>
              <a:gd name="connsiteY1" fmla="*/ 0 h 889000"/>
              <a:gd name="connsiteX2" fmla="*/ 152400 w 4464050"/>
              <a:gd name="connsiteY2" fmla="*/ 12700 h 889000"/>
              <a:gd name="connsiteX3" fmla="*/ 288925 w 4464050"/>
              <a:gd name="connsiteY3" fmla="*/ 12700 h 889000"/>
              <a:gd name="connsiteX4" fmla="*/ 276225 w 4464050"/>
              <a:gd name="connsiteY4" fmla="*/ 25400 h 889000"/>
              <a:gd name="connsiteX5" fmla="*/ 476250 w 4464050"/>
              <a:gd name="connsiteY5" fmla="*/ 25400 h 889000"/>
              <a:gd name="connsiteX6" fmla="*/ 476250 w 4464050"/>
              <a:gd name="connsiteY6" fmla="*/ 34925 h 889000"/>
              <a:gd name="connsiteX7" fmla="*/ 679450 w 4464050"/>
              <a:gd name="connsiteY7" fmla="*/ 34925 h 889000"/>
              <a:gd name="connsiteX8" fmla="*/ 679450 w 4464050"/>
              <a:gd name="connsiteY8" fmla="*/ 57150 h 889000"/>
              <a:gd name="connsiteX9" fmla="*/ 793750 w 4464050"/>
              <a:gd name="connsiteY9" fmla="*/ 57150 h 889000"/>
              <a:gd name="connsiteX10" fmla="*/ 793750 w 4464050"/>
              <a:gd name="connsiteY10" fmla="*/ 69850 h 889000"/>
              <a:gd name="connsiteX11" fmla="*/ 876300 w 4464050"/>
              <a:gd name="connsiteY11" fmla="*/ 69850 h 889000"/>
              <a:gd name="connsiteX12" fmla="*/ 863600 w 4464050"/>
              <a:gd name="connsiteY12" fmla="*/ 73025 h 889000"/>
              <a:gd name="connsiteX13" fmla="*/ 933450 w 4464050"/>
              <a:gd name="connsiteY13" fmla="*/ 69850 h 889000"/>
              <a:gd name="connsiteX14" fmla="*/ 930275 w 4464050"/>
              <a:gd name="connsiteY14" fmla="*/ 82550 h 889000"/>
              <a:gd name="connsiteX15" fmla="*/ 974725 w 4464050"/>
              <a:gd name="connsiteY15" fmla="*/ 85725 h 889000"/>
              <a:gd name="connsiteX16" fmla="*/ 974725 w 4464050"/>
              <a:gd name="connsiteY16" fmla="*/ 107950 h 889000"/>
              <a:gd name="connsiteX17" fmla="*/ 1104900 w 4464050"/>
              <a:gd name="connsiteY17" fmla="*/ 95250 h 889000"/>
              <a:gd name="connsiteX18" fmla="*/ 1152525 w 4464050"/>
              <a:gd name="connsiteY18" fmla="*/ 123825 h 889000"/>
              <a:gd name="connsiteX19" fmla="*/ 1231900 w 4464050"/>
              <a:gd name="connsiteY19" fmla="*/ 127000 h 889000"/>
              <a:gd name="connsiteX20" fmla="*/ 1250950 w 4464050"/>
              <a:gd name="connsiteY20" fmla="*/ 149225 h 889000"/>
              <a:gd name="connsiteX21" fmla="*/ 1276350 w 4464050"/>
              <a:gd name="connsiteY21" fmla="*/ 152400 h 889000"/>
              <a:gd name="connsiteX22" fmla="*/ 1308100 w 4464050"/>
              <a:gd name="connsiteY22" fmla="*/ 174625 h 889000"/>
              <a:gd name="connsiteX23" fmla="*/ 1343025 w 4464050"/>
              <a:gd name="connsiteY23" fmla="*/ 184150 h 889000"/>
              <a:gd name="connsiteX24" fmla="*/ 1428750 w 4464050"/>
              <a:gd name="connsiteY24" fmla="*/ 184150 h 889000"/>
              <a:gd name="connsiteX25" fmla="*/ 1438275 w 4464050"/>
              <a:gd name="connsiteY25" fmla="*/ 206375 h 889000"/>
              <a:gd name="connsiteX26" fmla="*/ 1673225 w 4464050"/>
              <a:gd name="connsiteY26" fmla="*/ 203200 h 889000"/>
              <a:gd name="connsiteX27" fmla="*/ 1698625 w 4464050"/>
              <a:gd name="connsiteY27" fmla="*/ 215900 h 889000"/>
              <a:gd name="connsiteX28" fmla="*/ 1774825 w 4464050"/>
              <a:gd name="connsiteY28" fmla="*/ 209550 h 889000"/>
              <a:gd name="connsiteX29" fmla="*/ 1778000 w 4464050"/>
              <a:gd name="connsiteY29" fmla="*/ 231775 h 889000"/>
              <a:gd name="connsiteX30" fmla="*/ 1835150 w 4464050"/>
              <a:gd name="connsiteY30" fmla="*/ 225425 h 889000"/>
              <a:gd name="connsiteX31" fmla="*/ 1854200 w 4464050"/>
              <a:gd name="connsiteY31" fmla="*/ 250825 h 889000"/>
              <a:gd name="connsiteX32" fmla="*/ 1924050 w 4464050"/>
              <a:gd name="connsiteY32" fmla="*/ 244475 h 889000"/>
              <a:gd name="connsiteX33" fmla="*/ 1924050 w 4464050"/>
              <a:gd name="connsiteY33" fmla="*/ 269875 h 889000"/>
              <a:gd name="connsiteX34" fmla="*/ 1971675 w 4464050"/>
              <a:gd name="connsiteY34" fmla="*/ 266700 h 889000"/>
              <a:gd name="connsiteX35" fmla="*/ 1981200 w 4464050"/>
              <a:gd name="connsiteY35" fmla="*/ 298450 h 889000"/>
              <a:gd name="connsiteX36" fmla="*/ 2098675 w 4464050"/>
              <a:gd name="connsiteY36" fmla="*/ 298450 h 889000"/>
              <a:gd name="connsiteX37" fmla="*/ 2098675 w 4464050"/>
              <a:gd name="connsiteY37" fmla="*/ 298450 h 889000"/>
              <a:gd name="connsiteX38" fmla="*/ 2193925 w 4464050"/>
              <a:gd name="connsiteY38" fmla="*/ 298450 h 889000"/>
              <a:gd name="connsiteX39" fmla="*/ 2209800 w 4464050"/>
              <a:gd name="connsiteY39" fmla="*/ 314325 h 889000"/>
              <a:gd name="connsiteX40" fmla="*/ 2282825 w 4464050"/>
              <a:gd name="connsiteY40" fmla="*/ 314325 h 889000"/>
              <a:gd name="connsiteX41" fmla="*/ 2282825 w 4464050"/>
              <a:gd name="connsiteY41" fmla="*/ 349250 h 889000"/>
              <a:gd name="connsiteX42" fmla="*/ 2336800 w 4464050"/>
              <a:gd name="connsiteY42" fmla="*/ 349250 h 889000"/>
              <a:gd name="connsiteX43" fmla="*/ 2336800 w 4464050"/>
              <a:gd name="connsiteY43" fmla="*/ 371475 h 889000"/>
              <a:gd name="connsiteX44" fmla="*/ 2419350 w 4464050"/>
              <a:gd name="connsiteY44" fmla="*/ 393700 h 889000"/>
              <a:gd name="connsiteX45" fmla="*/ 2501900 w 4464050"/>
              <a:gd name="connsiteY45" fmla="*/ 425450 h 889000"/>
              <a:gd name="connsiteX46" fmla="*/ 2530475 w 4464050"/>
              <a:gd name="connsiteY46" fmla="*/ 457200 h 889000"/>
              <a:gd name="connsiteX47" fmla="*/ 2593975 w 4464050"/>
              <a:gd name="connsiteY47" fmla="*/ 444500 h 889000"/>
              <a:gd name="connsiteX48" fmla="*/ 2609850 w 4464050"/>
              <a:gd name="connsiteY48" fmla="*/ 485775 h 889000"/>
              <a:gd name="connsiteX49" fmla="*/ 2670175 w 4464050"/>
              <a:gd name="connsiteY49" fmla="*/ 485775 h 889000"/>
              <a:gd name="connsiteX50" fmla="*/ 2670175 w 4464050"/>
              <a:gd name="connsiteY50" fmla="*/ 523875 h 889000"/>
              <a:gd name="connsiteX51" fmla="*/ 2708275 w 4464050"/>
              <a:gd name="connsiteY51" fmla="*/ 523875 h 889000"/>
              <a:gd name="connsiteX52" fmla="*/ 2708275 w 4464050"/>
              <a:gd name="connsiteY52" fmla="*/ 546100 h 889000"/>
              <a:gd name="connsiteX53" fmla="*/ 2736850 w 4464050"/>
              <a:gd name="connsiteY53" fmla="*/ 546100 h 889000"/>
              <a:gd name="connsiteX54" fmla="*/ 2736850 w 4464050"/>
              <a:gd name="connsiteY54" fmla="*/ 577850 h 889000"/>
              <a:gd name="connsiteX55" fmla="*/ 2797175 w 4464050"/>
              <a:gd name="connsiteY55" fmla="*/ 577850 h 889000"/>
              <a:gd name="connsiteX56" fmla="*/ 2819400 w 4464050"/>
              <a:gd name="connsiteY56" fmla="*/ 600075 h 889000"/>
              <a:gd name="connsiteX57" fmla="*/ 2917825 w 4464050"/>
              <a:gd name="connsiteY57" fmla="*/ 600075 h 889000"/>
              <a:gd name="connsiteX58" fmla="*/ 2952750 w 4464050"/>
              <a:gd name="connsiteY58" fmla="*/ 635000 h 889000"/>
              <a:gd name="connsiteX59" fmla="*/ 3089275 w 4464050"/>
              <a:gd name="connsiteY59" fmla="*/ 641350 h 889000"/>
              <a:gd name="connsiteX60" fmla="*/ 3089275 w 4464050"/>
              <a:gd name="connsiteY60" fmla="*/ 660400 h 889000"/>
              <a:gd name="connsiteX61" fmla="*/ 3146425 w 4464050"/>
              <a:gd name="connsiteY61" fmla="*/ 665163 h 889000"/>
              <a:gd name="connsiteX62" fmla="*/ 3151188 w 4464050"/>
              <a:gd name="connsiteY62" fmla="*/ 687388 h 889000"/>
              <a:gd name="connsiteX63" fmla="*/ 3184525 w 4464050"/>
              <a:gd name="connsiteY63" fmla="*/ 682625 h 889000"/>
              <a:gd name="connsiteX64" fmla="*/ 3187700 w 4464050"/>
              <a:gd name="connsiteY64" fmla="*/ 708025 h 889000"/>
              <a:gd name="connsiteX65" fmla="*/ 3324225 w 4464050"/>
              <a:gd name="connsiteY65" fmla="*/ 708025 h 889000"/>
              <a:gd name="connsiteX66" fmla="*/ 3340100 w 4464050"/>
              <a:gd name="connsiteY66" fmla="*/ 723900 h 889000"/>
              <a:gd name="connsiteX67" fmla="*/ 3394075 w 4464050"/>
              <a:gd name="connsiteY67" fmla="*/ 723900 h 889000"/>
              <a:gd name="connsiteX68" fmla="*/ 3400425 w 4464050"/>
              <a:gd name="connsiteY68" fmla="*/ 730250 h 889000"/>
              <a:gd name="connsiteX69" fmla="*/ 3435350 w 4464050"/>
              <a:gd name="connsiteY69" fmla="*/ 730250 h 889000"/>
              <a:gd name="connsiteX70" fmla="*/ 3435350 w 4464050"/>
              <a:gd name="connsiteY70" fmla="*/ 755650 h 889000"/>
              <a:gd name="connsiteX71" fmla="*/ 3517900 w 4464050"/>
              <a:gd name="connsiteY71" fmla="*/ 755650 h 889000"/>
              <a:gd name="connsiteX72" fmla="*/ 3517900 w 4464050"/>
              <a:gd name="connsiteY72" fmla="*/ 781050 h 889000"/>
              <a:gd name="connsiteX73" fmla="*/ 3603625 w 4464050"/>
              <a:gd name="connsiteY73" fmla="*/ 781050 h 889000"/>
              <a:gd name="connsiteX74" fmla="*/ 3616325 w 4464050"/>
              <a:gd name="connsiteY74" fmla="*/ 806450 h 889000"/>
              <a:gd name="connsiteX75" fmla="*/ 3756025 w 4464050"/>
              <a:gd name="connsiteY75" fmla="*/ 812800 h 889000"/>
              <a:gd name="connsiteX76" fmla="*/ 3759200 w 4464050"/>
              <a:gd name="connsiteY76" fmla="*/ 819150 h 889000"/>
              <a:gd name="connsiteX77" fmla="*/ 3841750 w 4464050"/>
              <a:gd name="connsiteY77" fmla="*/ 819150 h 889000"/>
              <a:gd name="connsiteX78" fmla="*/ 3841750 w 4464050"/>
              <a:gd name="connsiteY78" fmla="*/ 841375 h 889000"/>
              <a:gd name="connsiteX79" fmla="*/ 3886200 w 4464050"/>
              <a:gd name="connsiteY79" fmla="*/ 841375 h 889000"/>
              <a:gd name="connsiteX80" fmla="*/ 3911600 w 4464050"/>
              <a:gd name="connsiteY80" fmla="*/ 889000 h 889000"/>
              <a:gd name="connsiteX81" fmla="*/ 4464050 w 4464050"/>
              <a:gd name="connsiteY81" fmla="*/ 885825 h 889000"/>
              <a:gd name="connsiteX0" fmla="*/ 0 w 4464050"/>
              <a:gd name="connsiteY0" fmla="*/ 0 h 889000"/>
              <a:gd name="connsiteX1" fmla="*/ 165100 w 4464050"/>
              <a:gd name="connsiteY1" fmla="*/ 0 h 889000"/>
              <a:gd name="connsiteX2" fmla="*/ 152400 w 4464050"/>
              <a:gd name="connsiteY2" fmla="*/ 12700 h 889000"/>
              <a:gd name="connsiteX3" fmla="*/ 288925 w 4464050"/>
              <a:gd name="connsiteY3" fmla="*/ 12700 h 889000"/>
              <a:gd name="connsiteX4" fmla="*/ 276225 w 4464050"/>
              <a:gd name="connsiteY4" fmla="*/ 25400 h 889000"/>
              <a:gd name="connsiteX5" fmla="*/ 476250 w 4464050"/>
              <a:gd name="connsiteY5" fmla="*/ 25400 h 889000"/>
              <a:gd name="connsiteX6" fmla="*/ 476250 w 4464050"/>
              <a:gd name="connsiteY6" fmla="*/ 34925 h 889000"/>
              <a:gd name="connsiteX7" fmla="*/ 679450 w 4464050"/>
              <a:gd name="connsiteY7" fmla="*/ 34925 h 889000"/>
              <a:gd name="connsiteX8" fmla="*/ 679450 w 4464050"/>
              <a:gd name="connsiteY8" fmla="*/ 57150 h 889000"/>
              <a:gd name="connsiteX9" fmla="*/ 793750 w 4464050"/>
              <a:gd name="connsiteY9" fmla="*/ 57150 h 889000"/>
              <a:gd name="connsiteX10" fmla="*/ 793750 w 4464050"/>
              <a:gd name="connsiteY10" fmla="*/ 69850 h 889000"/>
              <a:gd name="connsiteX11" fmla="*/ 876300 w 4464050"/>
              <a:gd name="connsiteY11" fmla="*/ 69850 h 889000"/>
              <a:gd name="connsiteX12" fmla="*/ 863600 w 4464050"/>
              <a:gd name="connsiteY12" fmla="*/ 73025 h 889000"/>
              <a:gd name="connsiteX13" fmla="*/ 933450 w 4464050"/>
              <a:gd name="connsiteY13" fmla="*/ 69850 h 889000"/>
              <a:gd name="connsiteX14" fmla="*/ 930275 w 4464050"/>
              <a:gd name="connsiteY14" fmla="*/ 82550 h 889000"/>
              <a:gd name="connsiteX15" fmla="*/ 974725 w 4464050"/>
              <a:gd name="connsiteY15" fmla="*/ 85725 h 889000"/>
              <a:gd name="connsiteX16" fmla="*/ 974725 w 4464050"/>
              <a:gd name="connsiteY16" fmla="*/ 107950 h 889000"/>
              <a:gd name="connsiteX17" fmla="*/ 1104900 w 4464050"/>
              <a:gd name="connsiteY17" fmla="*/ 95250 h 889000"/>
              <a:gd name="connsiteX18" fmla="*/ 1152525 w 4464050"/>
              <a:gd name="connsiteY18" fmla="*/ 123825 h 889000"/>
              <a:gd name="connsiteX19" fmla="*/ 1231900 w 4464050"/>
              <a:gd name="connsiteY19" fmla="*/ 127000 h 889000"/>
              <a:gd name="connsiteX20" fmla="*/ 1250950 w 4464050"/>
              <a:gd name="connsiteY20" fmla="*/ 149225 h 889000"/>
              <a:gd name="connsiteX21" fmla="*/ 1276350 w 4464050"/>
              <a:gd name="connsiteY21" fmla="*/ 152400 h 889000"/>
              <a:gd name="connsiteX22" fmla="*/ 1308100 w 4464050"/>
              <a:gd name="connsiteY22" fmla="*/ 174625 h 889000"/>
              <a:gd name="connsiteX23" fmla="*/ 1343025 w 4464050"/>
              <a:gd name="connsiteY23" fmla="*/ 184150 h 889000"/>
              <a:gd name="connsiteX24" fmla="*/ 1428750 w 4464050"/>
              <a:gd name="connsiteY24" fmla="*/ 184150 h 889000"/>
              <a:gd name="connsiteX25" fmla="*/ 1438275 w 4464050"/>
              <a:gd name="connsiteY25" fmla="*/ 206375 h 889000"/>
              <a:gd name="connsiteX26" fmla="*/ 1673225 w 4464050"/>
              <a:gd name="connsiteY26" fmla="*/ 203200 h 889000"/>
              <a:gd name="connsiteX27" fmla="*/ 1698625 w 4464050"/>
              <a:gd name="connsiteY27" fmla="*/ 215900 h 889000"/>
              <a:gd name="connsiteX28" fmla="*/ 1774825 w 4464050"/>
              <a:gd name="connsiteY28" fmla="*/ 209550 h 889000"/>
              <a:gd name="connsiteX29" fmla="*/ 1778000 w 4464050"/>
              <a:gd name="connsiteY29" fmla="*/ 231775 h 889000"/>
              <a:gd name="connsiteX30" fmla="*/ 1835150 w 4464050"/>
              <a:gd name="connsiteY30" fmla="*/ 225425 h 889000"/>
              <a:gd name="connsiteX31" fmla="*/ 1854200 w 4464050"/>
              <a:gd name="connsiteY31" fmla="*/ 250825 h 889000"/>
              <a:gd name="connsiteX32" fmla="*/ 1924050 w 4464050"/>
              <a:gd name="connsiteY32" fmla="*/ 244475 h 889000"/>
              <a:gd name="connsiteX33" fmla="*/ 1924050 w 4464050"/>
              <a:gd name="connsiteY33" fmla="*/ 269875 h 889000"/>
              <a:gd name="connsiteX34" fmla="*/ 1971675 w 4464050"/>
              <a:gd name="connsiteY34" fmla="*/ 266700 h 889000"/>
              <a:gd name="connsiteX35" fmla="*/ 1981200 w 4464050"/>
              <a:gd name="connsiteY35" fmla="*/ 298450 h 889000"/>
              <a:gd name="connsiteX36" fmla="*/ 2098675 w 4464050"/>
              <a:gd name="connsiteY36" fmla="*/ 298450 h 889000"/>
              <a:gd name="connsiteX37" fmla="*/ 2098675 w 4464050"/>
              <a:gd name="connsiteY37" fmla="*/ 298450 h 889000"/>
              <a:gd name="connsiteX38" fmla="*/ 2193925 w 4464050"/>
              <a:gd name="connsiteY38" fmla="*/ 298450 h 889000"/>
              <a:gd name="connsiteX39" fmla="*/ 2209800 w 4464050"/>
              <a:gd name="connsiteY39" fmla="*/ 314325 h 889000"/>
              <a:gd name="connsiteX40" fmla="*/ 2282825 w 4464050"/>
              <a:gd name="connsiteY40" fmla="*/ 314325 h 889000"/>
              <a:gd name="connsiteX41" fmla="*/ 2282825 w 4464050"/>
              <a:gd name="connsiteY41" fmla="*/ 349250 h 889000"/>
              <a:gd name="connsiteX42" fmla="*/ 2336800 w 4464050"/>
              <a:gd name="connsiteY42" fmla="*/ 349250 h 889000"/>
              <a:gd name="connsiteX43" fmla="*/ 2336800 w 4464050"/>
              <a:gd name="connsiteY43" fmla="*/ 371475 h 889000"/>
              <a:gd name="connsiteX44" fmla="*/ 2419350 w 4464050"/>
              <a:gd name="connsiteY44" fmla="*/ 393700 h 889000"/>
              <a:gd name="connsiteX45" fmla="*/ 2501900 w 4464050"/>
              <a:gd name="connsiteY45" fmla="*/ 425450 h 889000"/>
              <a:gd name="connsiteX46" fmla="*/ 2530475 w 4464050"/>
              <a:gd name="connsiteY46" fmla="*/ 457200 h 889000"/>
              <a:gd name="connsiteX47" fmla="*/ 2593975 w 4464050"/>
              <a:gd name="connsiteY47" fmla="*/ 444500 h 889000"/>
              <a:gd name="connsiteX48" fmla="*/ 2609850 w 4464050"/>
              <a:gd name="connsiteY48" fmla="*/ 485775 h 889000"/>
              <a:gd name="connsiteX49" fmla="*/ 2670175 w 4464050"/>
              <a:gd name="connsiteY49" fmla="*/ 485775 h 889000"/>
              <a:gd name="connsiteX50" fmla="*/ 2670175 w 4464050"/>
              <a:gd name="connsiteY50" fmla="*/ 523875 h 889000"/>
              <a:gd name="connsiteX51" fmla="*/ 2708275 w 4464050"/>
              <a:gd name="connsiteY51" fmla="*/ 523875 h 889000"/>
              <a:gd name="connsiteX52" fmla="*/ 2708275 w 4464050"/>
              <a:gd name="connsiteY52" fmla="*/ 546100 h 889000"/>
              <a:gd name="connsiteX53" fmla="*/ 2736850 w 4464050"/>
              <a:gd name="connsiteY53" fmla="*/ 546100 h 889000"/>
              <a:gd name="connsiteX54" fmla="*/ 2736850 w 4464050"/>
              <a:gd name="connsiteY54" fmla="*/ 577850 h 889000"/>
              <a:gd name="connsiteX55" fmla="*/ 2797175 w 4464050"/>
              <a:gd name="connsiteY55" fmla="*/ 577850 h 889000"/>
              <a:gd name="connsiteX56" fmla="*/ 2819400 w 4464050"/>
              <a:gd name="connsiteY56" fmla="*/ 600075 h 889000"/>
              <a:gd name="connsiteX57" fmla="*/ 2917825 w 4464050"/>
              <a:gd name="connsiteY57" fmla="*/ 600075 h 889000"/>
              <a:gd name="connsiteX58" fmla="*/ 2952750 w 4464050"/>
              <a:gd name="connsiteY58" fmla="*/ 635000 h 889000"/>
              <a:gd name="connsiteX59" fmla="*/ 3089275 w 4464050"/>
              <a:gd name="connsiteY59" fmla="*/ 641350 h 889000"/>
              <a:gd name="connsiteX60" fmla="*/ 3089275 w 4464050"/>
              <a:gd name="connsiteY60" fmla="*/ 660400 h 889000"/>
              <a:gd name="connsiteX61" fmla="*/ 3146425 w 4464050"/>
              <a:gd name="connsiteY61" fmla="*/ 665163 h 889000"/>
              <a:gd name="connsiteX62" fmla="*/ 3151188 w 4464050"/>
              <a:gd name="connsiteY62" fmla="*/ 687388 h 889000"/>
              <a:gd name="connsiteX63" fmla="*/ 3184525 w 4464050"/>
              <a:gd name="connsiteY63" fmla="*/ 687388 h 889000"/>
              <a:gd name="connsiteX64" fmla="*/ 3187700 w 4464050"/>
              <a:gd name="connsiteY64" fmla="*/ 708025 h 889000"/>
              <a:gd name="connsiteX65" fmla="*/ 3324225 w 4464050"/>
              <a:gd name="connsiteY65" fmla="*/ 708025 h 889000"/>
              <a:gd name="connsiteX66" fmla="*/ 3340100 w 4464050"/>
              <a:gd name="connsiteY66" fmla="*/ 723900 h 889000"/>
              <a:gd name="connsiteX67" fmla="*/ 3394075 w 4464050"/>
              <a:gd name="connsiteY67" fmla="*/ 723900 h 889000"/>
              <a:gd name="connsiteX68" fmla="*/ 3400425 w 4464050"/>
              <a:gd name="connsiteY68" fmla="*/ 730250 h 889000"/>
              <a:gd name="connsiteX69" fmla="*/ 3435350 w 4464050"/>
              <a:gd name="connsiteY69" fmla="*/ 730250 h 889000"/>
              <a:gd name="connsiteX70" fmla="*/ 3435350 w 4464050"/>
              <a:gd name="connsiteY70" fmla="*/ 755650 h 889000"/>
              <a:gd name="connsiteX71" fmla="*/ 3517900 w 4464050"/>
              <a:gd name="connsiteY71" fmla="*/ 755650 h 889000"/>
              <a:gd name="connsiteX72" fmla="*/ 3517900 w 4464050"/>
              <a:gd name="connsiteY72" fmla="*/ 781050 h 889000"/>
              <a:gd name="connsiteX73" fmla="*/ 3603625 w 4464050"/>
              <a:gd name="connsiteY73" fmla="*/ 781050 h 889000"/>
              <a:gd name="connsiteX74" fmla="*/ 3616325 w 4464050"/>
              <a:gd name="connsiteY74" fmla="*/ 806450 h 889000"/>
              <a:gd name="connsiteX75" fmla="*/ 3756025 w 4464050"/>
              <a:gd name="connsiteY75" fmla="*/ 812800 h 889000"/>
              <a:gd name="connsiteX76" fmla="*/ 3759200 w 4464050"/>
              <a:gd name="connsiteY76" fmla="*/ 819150 h 889000"/>
              <a:gd name="connsiteX77" fmla="*/ 3841750 w 4464050"/>
              <a:gd name="connsiteY77" fmla="*/ 819150 h 889000"/>
              <a:gd name="connsiteX78" fmla="*/ 3841750 w 4464050"/>
              <a:gd name="connsiteY78" fmla="*/ 841375 h 889000"/>
              <a:gd name="connsiteX79" fmla="*/ 3886200 w 4464050"/>
              <a:gd name="connsiteY79" fmla="*/ 841375 h 889000"/>
              <a:gd name="connsiteX80" fmla="*/ 3911600 w 4464050"/>
              <a:gd name="connsiteY80" fmla="*/ 889000 h 889000"/>
              <a:gd name="connsiteX81" fmla="*/ 4464050 w 4464050"/>
              <a:gd name="connsiteY81" fmla="*/ 885825 h 889000"/>
              <a:gd name="connsiteX0" fmla="*/ 0 w 4464050"/>
              <a:gd name="connsiteY0" fmla="*/ 0 h 889000"/>
              <a:gd name="connsiteX1" fmla="*/ 165100 w 4464050"/>
              <a:gd name="connsiteY1" fmla="*/ 0 h 889000"/>
              <a:gd name="connsiteX2" fmla="*/ 152400 w 4464050"/>
              <a:gd name="connsiteY2" fmla="*/ 12700 h 889000"/>
              <a:gd name="connsiteX3" fmla="*/ 288925 w 4464050"/>
              <a:gd name="connsiteY3" fmla="*/ 12700 h 889000"/>
              <a:gd name="connsiteX4" fmla="*/ 276225 w 4464050"/>
              <a:gd name="connsiteY4" fmla="*/ 25400 h 889000"/>
              <a:gd name="connsiteX5" fmla="*/ 476250 w 4464050"/>
              <a:gd name="connsiteY5" fmla="*/ 25400 h 889000"/>
              <a:gd name="connsiteX6" fmla="*/ 476250 w 4464050"/>
              <a:gd name="connsiteY6" fmla="*/ 34925 h 889000"/>
              <a:gd name="connsiteX7" fmla="*/ 679450 w 4464050"/>
              <a:gd name="connsiteY7" fmla="*/ 34925 h 889000"/>
              <a:gd name="connsiteX8" fmla="*/ 679450 w 4464050"/>
              <a:gd name="connsiteY8" fmla="*/ 57150 h 889000"/>
              <a:gd name="connsiteX9" fmla="*/ 793750 w 4464050"/>
              <a:gd name="connsiteY9" fmla="*/ 57150 h 889000"/>
              <a:gd name="connsiteX10" fmla="*/ 793750 w 4464050"/>
              <a:gd name="connsiteY10" fmla="*/ 69850 h 889000"/>
              <a:gd name="connsiteX11" fmla="*/ 876300 w 4464050"/>
              <a:gd name="connsiteY11" fmla="*/ 69850 h 889000"/>
              <a:gd name="connsiteX12" fmla="*/ 863600 w 4464050"/>
              <a:gd name="connsiteY12" fmla="*/ 73025 h 889000"/>
              <a:gd name="connsiteX13" fmla="*/ 933450 w 4464050"/>
              <a:gd name="connsiteY13" fmla="*/ 69850 h 889000"/>
              <a:gd name="connsiteX14" fmla="*/ 930275 w 4464050"/>
              <a:gd name="connsiteY14" fmla="*/ 82550 h 889000"/>
              <a:gd name="connsiteX15" fmla="*/ 974725 w 4464050"/>
              <a:gd name="connsiteY15" fmla="*/ 85725 h 889000"/>
              <a:gd name="connsiteX16" fmla="*/ 974725 w 4464050"/>
              <a:gd name="connsiteY16" fmla="*/ 107950 h 889000"/>
              <a:gd name="connsiteX17" fmla="*/ 1104900 w 4464050"/>
              <a:gd name="connsiteY17" fmla="*/ 95250 h 889000"/>
              <a:gd name="connsiteX18" fmla="*/ 1152525 w 4464050"/>
              <a:gd name="connsiteY18" fmla="*/ 123825 h 889000"/>
              <a:gd name="connsiteX19" fmla="*/ 1231900 w 4464050"/>
              <a:gd name="connsiteY19" fmla="*/ 127000 h 889000"/>
              <a:gd name="connsiteX20" fmla="*/ 1250950 w 4464050"/>
              <a:gd name="connsiteY20" fmla="*/ 149225 h 889000"/>
              <a:gd name="connsiteX21" fmla="*/ 1276350 w 4464050"/>
              <a:gd name="connsiteY21" fmla="*/ 152400 h 889000"/>
              <a:gd name="connsiteX22" fmla="*/ 1308100 w 4464050"/>
              <a:gd name="connsiteY22" fmla="*/ 174625 h 889000"/>
              <a:gd name="connsiteX23" fmla="*/ 1343025 w 4464050"/>
              <a:gd name="connsiteY23" fmla="*/ 184150 h 889000"/>
              <a:gd name="connsiteX24" fmla="*/ 1428750 w 4464050"/>
              <a:gd name="connsiteY24" fmla="*/ 184150 h 889000"/>
              <a:gd name="connsiteX25" fmla="*/ 1438275 w 4464050"/>
              <a:gd name="connsiteY25" fmla="*/ 206375 h 889000"/>
              <a:gd name="connsiteX26" fmla="*/ 1673225 w 4464050"/>
              <a:gd name="connsiteY26" fmla="*/ 203200 h 889000"/>
              <a:gd name="connsiteX27" fmla="*/ 1698625 w 4464050"/>
              <a:gd name="connsiteY27" fmla="*/ 215900 h 889000"/>
              <a:gd name="connsiteX28" fmla="*/ 1774825 w 4464050"/>
              <a:gd name="connsiteY28" fmla="*/ 209550 h 889000"/>
              <a:gd name="connsiteX29" fmla="*/ 1778000 w 4464050"/>
              <a:gd name="connsiteY29" fmla="*/ 231775 h 889000"/>
              <a:gd name="connsiteX30" fmla="*/ 1835150 w 4464050"/>
              <a:gd name="connsiteY30" fmla="*/ 225425 h 889000"/>
              <a:gd name="connsiteX31" fmla="*/ 1854200 w 4464050"/>
              <a:gd name="connsiteY31" fmla="*/ 250825 h 889000"/>
              <a:gd name="connsiteX32" fmla="*/ 1924050 w 4464050"/>
              <a:gd name="connsiteY32" fmla="*/ 244475 h 889000"/>
              <a:gd name="connsiteX33" fmla="*/ 1924050 w 4464050"/>
              <a:gd name="connsiteY33" fmla="*/ 269875 h 889000"/>
              <a:gd name="connsiteX34" fmla="*/ 1971675 w 4464050"/>
              <a:gd name="connsiteY34" fmla="*/ 266700 h 889000"/>
              <a:gd name="connsiteX35" fmla="*/ 1981200 w 4464050"/>
              <a:gd name="connsiteY35" fmla="*/ 298450 h 889000"/>
              <a:gd name="connsiteX36" fmla="*/ 2098675 w 4464050"/>
              <a:gd name="connsiteY36" fmla="*/ 298450 h 889000"/>
              <a:gd name="connsiteX37" fmla="*/ 2098675 w 4464050"/>
              <a:gd name="connsiteY37" fmla="*/ 298450 h 889000"/>
              <a:gd name="connsiteX38" fmla="*/ 2193925 w 4464050"/>
              <a:gd name="connsiteY38" fmla="*/ 298450 h 889000"/>
              <a:gd name="connsiteX39" fmla="*/ 2209800 w 4464050"/>
              <a:gd name="connsiteY39" fmla="*/ 314325 h 889000"/>
              <a:gd name="connsiteX40" fmla="*/ 2282825 w 4464050"/>
              <a:gd name="connsiteY40" fmla="*/ 314325 h 889000"/>
              <a:gd name="connsiteX41" fmla="*/ 2282825 w 4464050"/>
              <a:gd name="connsiteY41" fmla="*/ 349250 h 889000"/>
              <a:gd name="connsiteX42" fmla="*/ 2336800 w 4464050"/>
              <a:gd name="connsiteY42" fmla="*/ 349250 h 889000"/>
              <a:gd name="connsiteX43" fmla="*/ 2336800 w 4464050"/>
              <a:gd name="connsiteY43" fmla="*/ 371475 h 889000"/>
              <a:gd name="connsiteX44" fmla="*/ 2419350 w 4464050"/>
              <a:gd name="connsiteY44" fmla="*/ 393700 h 889000"/>
              <a:gd name="connsiteX45" fmla="*/ 2501900 w 4464050"/>
              <a:gd name="connsiteY45" fmla="*/ 425450 h 889000"/>
              <a:gd name="connsiteX46" fmla="*/ 2530475 w 4464050"/>
              <a:gd name="connsiteY46" fmla="*/ 457200 h 889000"/>
              <a:gd name="connsiteX47" fmla="*/ 2593975 w 4464050"/>
              <a:gd name="connsiteY47" fmla="*/ 444500 h 889000"/>
              <a:gd name="connsiteX48" fmla="*/ 2609850 w 4464050"/>
              <a:gd name="connsiteY48" fmla="*/ 485775 h 889000"/>
              <a:gd name="connsiteX49" fmla="*/ 2670175 w 4464050"/>
              <a:gd name="connsiteY49" fmla="*/ 485775 h 889000"/>
              <a:gd name="connsiteX50" fmla="*/ 2670175 w 4464050"/>
              <a:gd name="connsiteY50" fmla="*/ 523875 h 889000"/>
              <a:gd name="connsiteX51" fmla="*/ 2708275 w 4464050"/>
              <a:gd name="connsiteY51" fmla="*/ 523875 h 889000"/>
              <a:gd name="connsiteX52" fmla="*/ 2708275 w 4464050"/>
              <a:gd name="connsiteY52" fmla="*/ 546100 h 889000"/>
              <a:gd name="connsiteX53" fmla="*/ 2736850 w 4464050"/>
              <a:gd name="connsiteY53" fmla="*/ 546100 h 889000"/>
              <a:gd name="connsiteX54" fmla="*/ 2736850 w 4464050"/>
              <a:gd name="connsiteY54" fmla="*/ 577850 h 889000"/>
              <a:gd name="connsiteX55" fmla="*/ 2797175 w 4464050"/>
              <a:gd name="connsiteY55" fmla="*/ 577850 h 889000"/>
              <a:gd name="connsiteX56" fmla="*/ 2819400 w 4464050"/>
              <a:gd name="connsiteY56" fmla="*/ 600075 h 889000"/>
              <a:gd name="connsiteX57" fmla="*/ 2917825 w 4464050"/>
              <a:gd name="connsiteY57" fmla="*/ 600075 h 889000"/>
              <a:gd name="connsiteX58" fmla="*/ 2952750 w 4464050"/>
              <a:gd name="connsiteY58" fmla="*/ 635000 h 889000"/>
              <a:gd name="connsiteX59" fmla="*/ 3089275 w 4464050"/>
              <a:gd name="connsiteY59" fmla="*/ 641350 h 889000"/>
              <a:gd name="connsiteX60" fmla="*/ 3089275 w 4464050"/>
              <a:gd name="connsiteY60" fmla="*/ 660400 h 889000"/>
              <a:gd name="connsiteX61" fmla="*/ 3148013 w 4464050"/>
              <a:gd name="connsiteY61" fmla="*/ 660400 h 889000"/>
              <a:gd name="connsiteX62" fmla="*/ 3151188 w 4464050"/>
              <a:gd name="connsiteY62" fmla="*/ 687388 h 889000"/>
              <a:gd name="connsiteX63" fmla="*/ 3184525 w 4464050"/>
              <a:gd name="connsiteY63" fmla="*/ 687388 h 889000"/>
              <a:gd name="connsiteX64" fmla="*/ 3187700 w 4464050"/>
              <a:gd name="connsiteY64" fmla="*/ 708025 h 889000"/>
              <a:gd name="connsiteX65" fmla="*/ 3324225 w 4464050"/>
              <a:gd name="connsiteY65" fmla="*/ 708025 h 889000"/>
              <a:gd name="connsiteX66" fmla="*/ 3340100 w 4464050"/>
              <a:gd name="connsiteY66" fmla="*/ 723900 h 889000"/>
              <a:gd name="connsiteX67" fmla="*/ 3394075 w 4464050"/>
              <a:gd name="connsiteY67" fmla="*/ 723900 h 889000"/>
              <a:gd name="connsiteX68" fmla="*/ 3400425 w 4464050"/>
              <a:gd name="connsiteY68" fmla="*/ 730250 h 889000"/>
              <a:gd name="connsiteX69" fmla="*/ 3435350 w 4464050"/>
              <a:gd name="connsiteY69" fmla="*/ 730250 h 889000"/>
              <a:gd name="connsiteX70" fmla="*/ 3435350 w 4464050"/>
              <a:gd name="connsiteY70" fmla="*/ 755650 h 889000"/>
              <a:gd name="connsiteX71" fmla="*/ 3517900 w 4464050"/>
              <a:gd name="connsiteY71" fmla="*/ 755650 h 889000"/>
              <a:gd name="connsiteX72" fmla="*/ 3517900 w 4464050"/>
              <a:gd name="connsiteY72" fmla="*/ 781050 h 889000"/>
              <a:gd name="connsiteX73" fmla="*/ 3603625 w 4464050"/>
              <a:gd name="connsiteY73" fmla="*/ 781050 h 889000"/>
              <a:gd name="connsiteX74" fmla="*/ 3616325 w 4464050"/>
              <a:gd name="connsiteY74" fmla="*/ 806450 h 889000"/>
              <a:gd name="connsiteX75" fmla="*/ 3756025 w 4464050"/>
              <a:gd name="connsiteY75" fmla="*/ 812800 h 889000"/>
              <a:gd name="connsiteX76" fmla="*/ 3759200 w 4464050"/>
              <a:gd name="connsiteY76" fmla="*/ 819150 h 889000"/>
              <a:gd name="connsiteX77" fmla="*/ 3841750 w 4464050"/>
              <a:gd name="connsiteY77" fmla="*/ 819150 h 889000"/>
              <a:gd name="connsiteX78" fmla="*/ 3841750 w 4464050"/>
              <a:gd name="connsiteY78" fmla="*/ 841375 h 889000"/>
              <a:gd name="connsiteX79" fmla="*/ 3886200 w 4464050"/>
              <a:gd name="connsiteY79" fmla="*/ 841375 h 889000"/>
              <a:gd name="connsiteX80" fmla="*/ 3911600 w 4464050"/>
              <a:gd name="connsiteY80" fmla="*/ 889000 h 889000"/>
              <a:gd name="connsiteX81" fmla="*/ 4464050 w 4464050"/>
              <a:gd name="connsiteY81" fmla="*/ 885825 h 889000"/>
              <a:gd name="connsiteX0" fmla="*/ 0 w 4464050"/>
              <a:gd name="connsiteY0" fmla="*/ 0 h 889000"/>
              <a:gd name="connsiteX1" fmla="*/ 165100 w 4464050"/>
              <a:gd name="connsiteY1" fmla="*/ 0 h 889000"/>
              <a:gd name="connsiteX2" fmla="*/ 152400 w 4464050"/>
              <a:gd name="connsiteY2" fmla="*/ 12700 h 889000"/>
              <a:gd name="connsiteX3" fmla="*/ 288925 w 4464050"/>
              <a:gd name="connsiteY3" fmla="*/ 12700 h 889000"/>
              <a:gd name="connsiteX4" fmla="*/ 276225 w 4464050"/>
              <a:gd name="connsiteY4" fmla="*/ 25400 h 889000"/>
              <a:gd name="connsiteX5" fmla="*/ 476250 w 4464050"/>
              <a:gd name="connsiteY5" fmla="*/ 25400 h 889000"/>
              <a:gd name="connsiteX6" fmla="*/ 476250 w 4464050"/>
              <a:gd name="connsiteY6" fmla="*/ 34925 h 889000"/>
              <a:gd name="connsiteX7" fmla="*/ 679450 w 4464050"/>
              <a:gd name="connsiteY7" fmla="*/ 34925 h 889000"/>
              <a:gd name="connsiteX8" fmla="*/ 679450 w 4464050"/>
              <a:gd name="connsiteY8" fmla="*/ 57150 h 889000"/>
              <a:gd name="connsiteX9" fmla="*/ 793750 w 4464050"/>
              <a:gd name="connsiteY9" fmla="*/ 57150 h 889000"/>
              <a:gd name="connsiteX10" fmla="*/ 793750 w 4464050"/>
              <a:gd name="connsiteY10" fmla="*/ 69850 h 889000"/>
              <a:gd name="connsiteX11" fmla="*/ 876300 w 4464050"/>
              <a:gd name="connsiteY11" fmla="*/ 69850 h 889000"/>
              <a:gd name="connsiteX12" fmla="*/ 863600 w 4464050"/>
              <a:gd name="connsiteY12" fmla="*/ 73025 h 889000"/>
              <a:gd name="connsiteX13" fmla="*/ 933450 w 4464050"/>
              <a:gd name="connsiteY13" fmla="*/ 69850 h 889000"/>
              <a:gd name="connsiteX14" fmla="*/ 930275 w 4464050"/>
              <a:gd name="connsiteY14" fmla="*/ 82550 h 889000"/>
              <a:gd name="connsiteX15" fmla="*/ 974725 w 4464050"/>
              <a:gd name="connsiteY15" fmla="*/ 85725 h 889000"/>
              <a:gd name="connsiteX16" fmla="*/ 974725 w 4464050"/>
              <a:gd name="connsiteY16" fmla="*/ 107950 h 889000"/>
              <a:gd name="connsiteX17" fmla="*/ 1104900 w 4464050"/>
              <a:gd name="connsiteY17" fmla="*/ 95250 h 889000"/>
              <a:gd name="connsiteX18" fmla="*/ 1152525 w 4464050"/>
              <a:gd name="connsiteY18" fmla="*/ 123825 h 889000"/>
              <a:gd name="connsiteX19" fmla="*/ 1231900 w 4464050"/>
              <a:gd name="connsiteY19" fmla="*/ 127000 h 889000"/>
              <a:gd name="connsiteX20" fmla="*/ 1250950 w 4464050"/>
              <a:gd name="connsiteY20" fmla="*/ 149225 h 889000"/>
              <a:gd name="connsiteX21" fmla="*/ 1276350 w 4464050"/>
              <a:gd name="connsiteY21" fmla="*/ 152400 h 889000"/>
              <a:gd name="connsiteX22" fmla="*/ 1308100 w 4464050"/>
              <a:gd name="connsiteY22" fmla="*/ 174625 h 889000"/>
              <a:gd name="connsiteX23" fmla="*/ 1343025 w 4464050"/>
              <a:gd name="connsiteY23" fmla="*/ 184150 h 889000"/>
              <a:gd name="connsiteX24" fmla="*/ 1428750 w 4464050"/>
              <a:gd name="connsiteY24" fmla="*/ 184150 h 889000"/>
              <a:gd name="connsiteX25" fmla="*/ 1438275 w 4464050"/>
              <a:gd name="connsiteY25" fmla="*/ 206375 h 889000"/>
              <a:gd name="connsiteX26" fmla="*/ 1673225 w 4464050"/>
              <a:gd name="connsiteY26" fmla="*/ 203200 h 889000"/>
              <a:gd name="connsiteX27" fmla="*/ 1698625 w 4464050"/>
              <a:gd name="connsiteY27" fmla="*/ 215900 h 889000"/>
              <a:gd name="connsiteX28" fmla="*/ 1774825 w 4464050"/>
              <a:gd name="connsiteY28" fmla="*/ 209550 h 889000"/>
              <a:gd name="connsiteX29" fmla="*/ 1778000 w 4464050"/>
              <a:gd name="connsiteY29" fmla="*/ 231775 h 889000"/>
              <a:gd name="connsiteX30" fmla="*/ 1835150 w 4464050"/>
              <a:gd name="connsiteY30" fmla="*/ 225425 h 889000"/>
              <a:gd name="connsiteX31" fmla="*/ 1854200 w 4464050"/>
              <a:gd name="connsiteY31" fmla="*/ 250825 h 889000"/>
              <a:gd name="connsiteX32" fmla="*/ 1924050 w 4464050"/>
              <a:gd name="connsiteY32" fmla="*/ 244475 h 889000"/>
              <a:gd name="connsiteX33" fmla="*/ 1924050 w 4464050"/>
              <a:gd name="connsiteY33" fmla="*/ 269875 h 889000"/>
              <a:gd name="connsiteX34" fmla="*/ 1971675 w 4464050"/>
              <a:gd name="connsiteY34" fmla="*/ 266700 h 889000"/>
              <a:gd name="connsiteX35" fmla="*/ 1981200 w 4464050"/>
              <a:gd name="connsiteY35" fmla="*/ 298450 h 889000"/>
              <a:gd name="connsiteX36" fmla="*/ 2098675 w 4464050"/>
              <a:gd name="connsiteY36" fmla="*/ 298450 h 889000"/>
              <a:gd name="connsiteX37" fmla="*/ 2098675 w 4464050"/>
              <a:gd name="connsiteY37" fmla="*/ 298450 h 889000"/>
              <a:gd name="connsiteX38" fmla="*/ 2193925 w 4464050"/>
              <a:gd name="connsiteY38" fmla="*/ 298450 h 889000"/>
              <a:gd name="connsiteX39" fmla="*/ 2209800 w 4464050"/>
              <a:gd name="connsiteY39" fmla="*/ 314325 h 889000"/>
              <a:gd name="connsiteX40" fmla="*/ 2282825 w 4464050"/>
              <a:gd name="connsiteY40" fmla="*/ 314325 h 889000"/>
              <a:gd name="connsiteX41" fmla="*/ 2282825 w 4464050"/>
              <a:gd name="connsiteY41" fmla="*/ 349250 h 889000"/>
              <a:gd name="connsiteX42" fmla="*/ 2336800 w 4464050"/>
              <a:gd name="connsiteY42" fmla="*/ 349250 h 889000"/>
              <a:gd name="connsiteX43" fmla="*/ 2336800 w 4464050"/>
              <a:gd name="connsiteY43" fmla="*/ 371475 h 889000"/>
              <a:gd name="connsiteX44" fmla="*/ 2419350 w 4464050"/>
              <a:gd name="connsiteY44" fmla="*/ 393700 h 889000"/>
              <a:gd name="connsiteX45" fmla="*/ 2501900 w 4464050"/>
              <a:gd name="connsiteY45" fmla="*/ 425450 h 889000"/>
              <a:gd name="connsiteX46" fmla="*/ 2530475 w 4464050"/>
              <a:gd name="connsiteY46" fmla="*/ 457200 h 889000"/>
              <a:gd name="connsiteX47" fmla="*/ 2593975 w 4464050"/>
              <a:gd name="connsiteY47" fmla="*/ 444500 h 889000"/>
              <a:gd name="connsiteX48" fmla="*/ 2609850 w 4464050"/>
              <a:gd name="connsiteY48" fmla="*/ 485775 h 889000"/>
              <a:gd name="connsiteX49" fmla="*/ 2670175 w 4464050"/>
              <a:gd name="connsiteY49" fmla="*/ 485775 h 889000"/>
              <a:gd name="connsiteX50" fmla="*/ 2670175 w 4464050"/>
              <a:gd name="connsiteY50" fmla="*/ 523875 h 889000"/>
              <a:gd name="connsiteX51" fmla="*/ 2708275 w 4464050"/>
              <a:gd name="connsiteY51" fmla="*/ 523875 h 889000"/>
              <a:gd name="connsiteX52" fmla="*/ 2708275 w 4464050"/>
              <a:gd name="connsiteY52" fmla="*/ 546100 h 889000"/>
              <a:gd name="connsiteX53" fmla="*/ 2736850 w 4464050"/>
              <a:gd name="connsiteY53" fmla="*/ 546100 h 889000"/>
              <a:gd name="connsiteX54" fmla="*/ 2736850 w 4464050"/>
              <a:gd name="connsiteY54" fmla="*/ 577850 h 889000"/>
              <a:gd name="connsiteX55" fmla="*/ 2797175 w 4464050"/>
              <a:gd name="connsiteY55" fmla="*/ 577850 h 889000"/>
              <a:gd name="connsiteX56" fmla="*/ 2819400 w 4464050"/>
              <a:gd name="connsiteY56" fmla="*/ 600075 h 889000"/>
              <a:gd name="connsiteX57" fmla="*/ 2917825 w 4464050"/>
              <a:gd name="connsiteY57" fmla="*/ 600075 h 889000"/>
              <a:gd name="connsiteX58" fmla="*/ 2952750 w 4464050"/>
              <a:gd name="connsiteY58" fmla="*/ 635000 h 889000"/>
              <a:gd name="connsiteX59" fmla="*/ 3089275 w 4464050"/>
              <a:gd name="connsiteY59" fmla="*/ 641350 h 889000"/>
              <a:gd name="connsiteX60" fmla="*/ 3089275 w 4464050"/>
              <a:gd name="connsiteY60" fmla="*/ 660400 h 889000"/>
              <a:gd name="connsiteX61" fmla="*/ 3148013 w 4464050"/>
              <a:gd name="connsiteY61" fmla="*/ 657225 h 889000"/>
              <a:gd name="connsiteX62" fmla="*/ 3151188 w 4464050"/>
              <a:gd name="connsiteY62" fmla="*/ 687388 h 889000"/>
              <a:gd name="connsiteX63" fmla="*/ 3184525 w 4464050"/>
              <a:gd name="connsiteY63" fmla="*/ 687388 h 889000"/>
              <a:gd name="connsiteX64" fmla="*/ 3187700 w 4464050"/>
              <a:gd name="connsiteY64" fmla="*/ 708025 h 889000"/>
              <a:gd name="connsiteX65" fmla="*/ 3324225 w 4464050"/>
              <a:gd name="connsiteY65" fmla="*/ 708025 h 889000"/>
              <a:gd name="connsiteX66" fmla="*/ 3340100 w 4464050"/>
              <a:gd name="connsiteY66" fmla="*/ 723900 h 889000"/>
              <a:gd name="connsiteX67" fmla="*/ 3394075 w 4464050"/>
              <a:gd name="connsiteY67" fmla="*/ 723900 h 889000"/>
              <a:gd name="connsiteX68" fmla="*/ 3400425 w 4464050"/>
              <a:gd name="connsiteY68" fmla="*/ 730250 h 889000"/>
              <a:gd name="connsiteX69" fmla="*/ 3435350 w 4464050"/>
              <a:gd name="connsiteY69" fmla="*/ 730250 h 889000"/>
              <a:gd name="connsiteX70" fmla="*/ 3435350 w 4464050"/>
              <a:gd name="connsiteY70" fmla="*/ 755650 h 889000"/>
              <a:gd name="connsiteX71" fmla="*/ 3517900 w 4464050"/>
              <a:gd name="connsiteY71" fmla="*/ 755650 h 889000"/>
              <a:gd name="connsiteX72" fmla="*/ 3517900 w 4464050"/>
              <a:gd name="connsiteY72" fmla="*/ 781050 h 889000"/>
              <a:gd name="connsiteX73" fmla="*/ 3603625 w 4464050"/>
              <a:gd name="connsiteY73" fmla="*/ 781050 h 889000"/>
              <a:gd name="connsiteX74" fmla="*/ 3616325 w 4464050"/>
              <a:gd name="connsiteY74" fmla="*/ 806450 h 889000"/>
              <a:gd name="connsiteX75" fmla="*/ 3756025 w 4464050"/>
              <a:gd name="connsiteY75" fmla="*/ 812800 h 889000"/>
              <a:gd name="connsiteX76" fmla="*/ 3759200 w 4464050"/>
              <a:gd name="connsiteY76" fmla="*/ 819150 h 889000"/>
              <a:gd name="connsiteX77" fmla="*/ 3841750 w 4464050"/>
              <a:gd name="connsiteY77" fmla="*/ 819150 h 889000"/>
              <a:gd name="connsiteX78" fmla="*/ 3841750 w 4464050"/>
              <a:gd name="connsiteY78" fmla="*/ 841375 h 889000"/>
              <a:gd name="connsiteX79" fmla="*/ 3886200 w 4464050"/>
              <a:gd name="connsiteY79" fmla="*/ 841375 h 889000"/>
              <a:gd name="connsiteX80" fmla="*/ 3911600 w 4464050"/>
              <a:gd name="connsiteY80" fmla="*/ 889000 h 889000"/>
              <a:gd name="connsiteX81" fmla="*/ 4464050 w 4464050"/>
              <a:gd name="connsiteY81" fmla="*/ 885825 h 889000"/>
              <a:gd name="connsiteX0" fmla="*/ 0 w 4464050"/>
              <a:gd name="connsiteY0" fmla="*/ 0 h 889000"/>
              <a:gd name="connsiteX1" fmla="*/ 165100 w 4464050"/>
              <a:gd name="connsiteY1" fmla="*/ 0 h 889000"/>
              <a:gd name="connsiteX2" fmla="*/ 152400 w 4464050"/>
              <a:gd name="connsiteY2" fmla="*/ 12700 h 889000"/>
              <a:gd name="connsiteX3" fmla="*/ 288925 w 4464050"/>
              <a:gd name="connsiteY3" fmla="*/ 12700 h 889000"/>
              <a:gd name="connsiteX4" fmla="*/ 276225 w 4464050"/>
              <a:gd name="connsiteY4" fmla="*/ 25400 h 889000"/>
              <a:gd name="connsiteX5" fmla="*/ 476250 w 4464050"/>
              <a:gd name="connsiteY5" fmla="*/ 25400 h 889000"/>
              <a:gd name="connsiteX6" fmla="*/ 476250 w 4464050"/>
              <a:gd name="connsiteY6" fmla="*/ 34925 h 889000"/>
              <a:gd name="connsiteX7" fmla="*/ 679450 w 4464050"/>
              <a:gd name="connsiteY7" fmla="*/ 34925 h 889000"/>
              <a:gd name="connsiteX8" fmla="*/ 679450 w 4464050"/>
              <a:gd name="connsiteY8" fmla="*/ 57150 h 889000"/>
              <a:gd name="connsiteX9" fmla="*/ 793750 w 4464050"/>
              <a:gd name="connsiteY9" fmla="*/ 57150 h 889000"/>
              <a:gd name="connsiteX10" fmla="*/ 793750 w 4464050"/>
              <a:gd name="connsiteY10" fmla="*/ 69850 h 889000"/>
              <a:gd name="connsiteX11" fmla="*/ 876300 w 4464050"/>
              <a:gd name="connsiteY11" fmla="*/ 69850 h 889000"/>
              <a:gd name="connsiteX12" fmla="*/ 863600 w 4464050"/>
              <a:gd name="connsiteY12" fmla="*/ 73025 h 889000"/>
              <a:gd name="connsiteX13" fmla="*/ 933450 w 4464050"/>
              <a:gd name="connsiteY13" fmla="*/ 69850 h 889000"/>
              <a:gd name="connsiteX14" fmla="*/ 930275 w 4464050"/>
              <a:gd name="connsiteY14" fmla="*/ 82550 h 889000"/>
              <a:gd name="connsiteX15" fmla="*/ 974725 w 4464050"/>
              <a:gd name="connsiteY15" fmla="*/ 85725 h 889000"/>
              <a:gd name="connsiteX16" fmla="*/ 974725 w 4464050"/>
              <a:gd name="connsiteY16" fmla="*/ 107950 h 889000"/>
              <a:gd name="connsiteX17" fmla="*/ 1104900 w 4464050"/>
              <a:gd name="connsiteY17" fmla="*/ 95250 h 889000"/>
              <a:gd name="connsiteX18" fmla="*/ 1152525 w 4464050"/>
              <a:gd name="connsiteY18" fmla="*/ 123825 h 889000"/>
              <a:gd name="connsiteX19" fmla="*/ 1231900 w 4464050"/>
              <a:gd name="connsiteY19" fmla="*/ 127000 h 889000"/>
              <a:gd name="connsiteX20" fmla="*/ 1250950 w 4464050"/>
              <a:gd name="connsiteY20" fmla="*/ 149225 h 889000"/>
              <a:gd name="connsiteX21" fmla="*/ 1276350 w 4464050"/>
              <a:gd name="connsiteY21" fmla="*/ 152400 h 889000"/>
              <a:gd name="connsiteX22" fmla="*/ 1308100 w 4464050"/>
              <a:gd name="connsiteY22" fmla="*/ 174625 h 889000"/>
              <a:gd name="connsiteX23" fmla="*/ 1343025 w 4464050"/>
              <a:gd name="connsiteY23" fmla="*/ 184150 h 889000"/>
              <a:gd name="connsiteX24" fmla="*/ 1428750 w 4464050"/>
              <a:gd name="connsiteY24" fmla="*/ 184150 h 889000"/>
              <a:gd name="connsiteX25" fmla="*/ 1438275 w 4464050"/>
              <a:gd name="connsiteY25" fmla="*/ 206375 h 889000"/>
              <a:gd name="connsiteX26" fmla="*/ 1673225 w 4464050"/>
              <a:gd name="connsiteY26" fmla="*/ 203200 h 889000"/>
              <a:gd name="connsiteX27" fmla="*/ 1698625 w 4464050"/>
              <a:gd name="connsiteY27" fmla="*/ 215900 h 889000"/>
              <a:gd name="connsiteX28" fmla="*/ 1774825 w 4464050"/>
              <a:gd name="connsiteY28" fmla="*/ 209550 h 889000"/>
              <a:gd name="connsiteX29" fmla="*/ 1778000 w 4464050"/>
              <a:gd name="connsiteY29" fmla="*/ 231775 h 889000"/>
              <a:gd name="connsiteX30" fmla="*/ 1835150 w 4464050"/>
              <a:gd name="connsiteY30" fmla="*/ 225425 h 889000"/>
              <a:gd name="connsiteX31" fmla="*/ 1854200 w 4464050"/>
              <a:gd name="connsiteY31" fmla="*/ 250825 h 889000"/>
              <a:gd name="connsiteX32" fmla="*/ 1924050 w 4464050"/>
              <a:gd name="connsiteY32" fmla="*/ 244475 h 889000"/>
              <a:gd name="connsiteX33" fmla="*/ 1924050 w 4464050"/>
              <a:gd name="connsiteY33" fmla="*/ 269875 h 889000"/>
              <a:gd name="connsiteX34" fmla="*/ 1971675 w 4464050"/>
              <a:gd name="connsiteY34" fmla="*/ 266700 h 889000"/>
              <a:gd name="connsiteX35" fmla="*/ 1981200 w 4464050"/>
              <a:gd name="connsiteY35" fmla="*/ 298450 h 889000"/>
              <a:gd name="connsiteX36" fmla="*/ 2098675 w 4464050"/>
              <a:gd name="connsiteY36" fmla="*/ 298450 h 889000"/>
              <a:gd name="connsiteX37" fmla="*/ 2098675 w 4464050"/>
              <a:gd name="connsiteY37" fmla="*/ 298450 h 889000"/>
              <a:gd name="connsiteX38" fmla="*/ 2193925 w 4464050"/>
              <a:gd name="connsiteY38" fmla="*/ 298450 h 889000"/>
              <a:gd name="connsiteX39" fmla="*/ 2209800 w 4464050"/>
              <a:gd name="connsiteY39" fmla="*/ 314325 h 889000"/>
              <a:gd name="connsiteX40" fmla="*/ 2282825 w 4464050"/>
              <a:gd name="connsiteY40" fmla="*/ 314325 h 889000"/>
              <a:gd name="connsiteX41" fmla="*/ 2282825 w 4464050"/>
              <a:gd name="connsiteY41" fmla="*/ 349250 h 889000"/>
              <a:gd name="connsiteX42" fmla="*/ 2336800 w 4464050"/>
              <a:gd name="connsiteY42" fmla="*/ 349250 h 889000"/>
              <a:gd name="connsiteX43" fmla="*/ 2336800 w 4464050"/>
              <a:gd name="connsiteY43" fmla="*/ 371475 h 889000"/>
              <a:gd name="connsiteX44" fmla="*/ 2419350 w 4464050"/>
              <a:gd name="connsiteY44" fmla="*/ 393700 h 889000"/>
              <a:gd name="connsiteX45" fmla="*/ 2501900 w 4464050"/>
              <a:gd name="connsiteY45" fmla="*/ 425450 h 889000"/>
              <a:gd name="connsiteX46" fmla="*/ 2530475 w 4464050"/>
              <a:gd name="connsiteY46" fmla="*/ 457200 h 889000"/>
              <a:gd name="connsiteX47" fmla="*/ 2593975 w 4464050"/>
              <a:gd name="connsiteY47" fmla="*/ 444500 h 889000"/>
              <a:gd name="connsiteX48" fmla="*/ 2609850 w 4464050"/>
              <a:gd name="connsiteY48" fmla="*/ 485775 h 889000"/>
              <a:gd name="connsiteX49" fmla="*/ 2670175 w 4464050"/>
              <a:gd name="connsiteY49" fmla="*/ 485775 h 889000"/>
              <a:gd name="connsiteX50" fmla="*/ 2670175 w 4464050"/>
              <a:gd name="connsiteY50" fmla="*/ 523875 h 889000"/>
              <a:gd name="connsiteX51" fmla="*/ 2708275 w 4464050"/>
              <a:gd name="connsiteY51" fmla="*/ 523875 h 889000"/>
              <a:gd name="connsiteX52" fmla="*/ 2708275 w 4464050"/>
              <a:gd name="connsiteY52" fmla="*/ 546100 h 889000"/>
              <a:gd name="connsiteX53" fmla="*/ 2736850 w 4464050"/>
              <a:gd name="connsiteY53" fmla="*/ 546100 h 889000"/>
              <a:gd name="connsiteX54" fmla="*/ 2736850 w 4464050"/>
              <a:gd name="connsiteY54" fmla="*/ 577850 h 889000"/>
              <a:gd name="connsiteX55" fmla="*/ 2797175 w 4464050"/>
              <a:gd name="connsiteY55" fmla="*/ 577850 h 889000"/>
              <a:gd name="connsiteX56" fmla="*/ 2819400 w 4464050"/>
              <a:gd name="connsiteY56" fmla="*/ 600075 h 889000"/>
              <a:gd name="connsiteX57" fmla="*/ 2917825 w 4464050"/>
              <a:gd name="connsiteY57" fmla="*/ 600075 h 889000"/>
              <a:gd name="connsiteX58" fmla="*/ 2952750 w 4464050"/>
              <a:gd name="connsiteY58" fmla="*/ 635000 h 889000"/>
              <a:gd name="connsiteX59" fmla="*/ 3089275 w 4464050"/>
              <a:gd name="connsiteY59" fmla="*/ 641350 h 889000"/>
              <a:gd name="connsiteX60" fmla="*/ 3089275 w 4464050"/>
              <a:gd name="connsiteY60" fmla="*/ 660400 h 889000"/>
              <a:gd name="connsiteX61" fmla="*/ 3148013 w 4464050"/>
              <a:gd name="connsiteY61" fmla="*/ 657225 h 889000"/>
              <a:gd name="connsiteX62" fmla="*/ 3151188 w 4464050"/>
              <a:gd name="connsiteY62" fmla="*/ 687388 h 889000"/>
              <a:gd name="connsiteX63" fmla="*/ 3184525 w 4464050"/>
              <a:gd name="connsiteY63" fmla="*/ 687388 h 889000"/>
              <a:gd name="connsiteX64" fmla="*/ 3187700 w 4464050"/>
              <a:gd name="connsiteY64" fmla="*/ 708025 h 889000"/>
              <a:gd name="connsiteX65" fmla="*/ 3324225 w 4464050"/>
              <a:gd name="connsiteY65" fmla="*/ 708025 h 889000"/>
              <a:gd name="connsiteX66" fmla="*/ 3340100 w 4464050"/>
              <a:gd name="connsiteY66" fmla="*/ 723900 h 889000"/>
              <a:gd name="connsiteX67" fmla="*/ 3394075 w 4464050"/>
              <a:gd name="connsiteY67" fmla="*/ 723900 h 889000"/>
              <a:gd name="connsiteX68" fmla="*/ 3400425 w 4464050"/>
              <a:gd name="connsiteY68" fmla="*/ 730250 h 889000"/>
              <a:gd name="connsiteX69" fmla="*/ 3435350 w 4464050"/>
              <a:gd name="connsiteY69" fmla="*/ 730250 h 889000"/>
              <a:gd name="connsiteX70" fmla="*/ 3435350 w 4464050"/>
              <a:gd name="connsiteY70" fmla="*/ 755650 h 889000"/>
              <a:gd name="connsiteX71" fmla="*/ 3517900 w 4464050"/>
              <a:gd name="connsiteY71" fmla="*/ 755650 h 889000"/>
              <a:gd name="connsiteX72" fmla="*/ 3517900 w 4464050"/>
              <a:gd name="connsiteY72" fmla="*/ 781050 h 889000"/>
              <a:gd name="connsiteX73" fmla="*/ 3603625 w 4464050"/>
              <a:gd name="connsiteY73" fmla="*/ 781050 h 889000"/>
              <a:gd name="connsiteX74" fmla="*/ 3616325 w 4464050"/>
              <a:gd name="connsiteY74" fmla="*/ 806450 h 889000"/>
              <a:gd name="connsiteX75" fmla="*/ 3756025 w 4464050"/>
              <a:gd name="connsiteY75" fmla="*/ 812800 h 889000"/>
              <a:gd name="connsiteX76" fmla="*/ 3759200 w 4464050"/>
              <a:gd name="connsiteY76" fmla="*/ 819150 h 889000"/>
              <a:gd name="connsiteX77" fmla="*/ 3841750 w 4464050"/>
              <a:gd name="connsiteY77" fmla="*/ 819150 h 889000"/>
              <a:gd name="connsiteX78" fmla="*/ 3841750 w 4464050"/>
              <a:gd name="connsiteY78" fmla="*/ 841375 h 889000"/>
              <a:gd name="connsiteX79" fmla="*/ 3879850 w 4464050"/>
              <a:gd name="connsiteY79" fmla="*/ 831850 h 889000"/>
              <a:gd name="connsiteX80" fmla="*/ 3911600 w 4464050"/>
              <a:gd name="connsiteY80" fmla="*/ 889000 h 889000"/>
              <a:gd name="connsiteX81" fmla="*/ 4464050 w 4464050"/>
              <a:gd name="connsiteY81" fmla="*/ 885825 h 889000"/>
              <a:gd name="connsiteX0" fmla="*/ 0 w 4464050"/>
              <a:gd name="connsiteY0" fmla="*/ 0 h 889000"/>
              <a:gd name="connsiteX1" fmla="*/ 165100 w 4464050"/>
              <a:gd name="connsiteY1" fmla="*/ 0 h 889000"/>
              <a:gd name="connsiteX2" fmla="*/ 152400 w 4464050"/>
              <a:gd name="connsiteY2" fmla="*/ 12700 h 889000"/>
              <a:gd name="connsiteX3" fmla="*/ 288925 w 4464050"/>
              <a:gd name="connsiteY3" fmla="*/ 12700 h 889000"/>
              <a:gd name="connsiteX4" fmla="*/ 276225 w 4464050"/>
              <a:gd name="connsiteY4" fmla="*/ 25400 h 889000"/>
              <a:gd name="connsiteX5" fmla="*/ 476250 w 4464050"/>
              <a:gd name="connsiteY5" fmla="*/ 25400 h 889000"/>
              <a:gd name="connsiteX6" fmla="*/ 476250 w 4464050"/>
              <a:gd name="connsiteY6" fmla="*/ 34925 h 889000"/>
              <a:gd name="connsiteX7" fmla="*/ 679450 w 4464050"/>
              <a:gd name="connsiteY7" fmla="*/ 34925 h 889000"/>
              <a:gd name="connsiteX8" fmla="*/ 679450 w 4464050"/>
              <a:gd name="connsiteY8" fmla="*/ 57150 h 889000"/>
              <a:gd name="connsiteX9" fmla="*/ 793750 w 4464050"/>
              <a:gd name="connsiteY9" fmla="*/ 57150 h 889000"/>
              <a:gd name="connsiteX10" fmla="*/ 793750 w 4464050"/>
              <a:gd name="connsiteY10" fmla="*/ 69850 h 889000"/>
              <a:gd name="connsiteX11" fmla="*/ 876300 w 4464050"/>
              <a:gd name="connsiteY11" fmla="*/ 69850 h 889000"/>
              <a:gd name="connsiteX12" fmla="*/ 863600 w 4464050"/>
              <a:gd name="connsiteY12" fmla="*/ 73025 h 889000"/>
              <a:gd name="connsiteX13" fmla="*/ 933450 w 4464050"/>
              <a:gd name="connsiteY13" fmla="*/ 69850 h 889000"/>
              <a:gd name="connsiteX14" fmla="*/ 930275 w 4464050"/>
              <a:gd name="connsiteY14" fmla="*/ 82550 h 889000"/>
              <a:gd name="connsiteX15" fmla="*/ 974725 w 4464050"/>
              <a:gd name="connsiteY15" fmla="*/ 85725 h 889000"/>
              <a:gd name="connsiteX16" fmla="*/ 974725 w 4464050"/>
              <a:gd name="connsiteY16" fmla="*/ 107950 h 889000"/>
              <a:gd name="connsiteX17" fmla="*/ 1104900 w 4464050"/>
              <a:gd name="connsiteY17" fmla="*/ 95250 h 889000"/>
              <a:gd name="connsiteX18" fmla="*/ 1152525 w 4464050"/>
              <a:gd name="connsiteY18" fmla="*/ 123825 h 889000"/>
              <a:gd name="connsiteX19" fmla="*/ 1231900 w 4464050"/>
              <a:gd name="connsiteY19" fmla="*/ 127000 h 889000"/>
              <a:gd name="connsiteX20" fmla="*/ 1250950 w 4464050"/>
              <a:gd name="connsiteY20" fmla="*/ 149225 h 889000"/>
              <a:gd name="connsiteX21" fmla="*/ 1276350 w 4464050"/>
              <a:gd name="connsiteY21" fmla="*/ 152400 h 889000"/>
              <a:gd name="connsiteX22" fmla="*/ 1308100 w 4464050"/>
              <a:gd name="connsiteY22" fmla="*/ 174625 h 889000"/>
              <a:gd name="connsiteX23" fmla="*/ 1343025 w 4464050"/>
              <a:gd name="connsiteY23" fmla="*/ 184150 h 889000"/>
              <a:gd name="connsiteX24" fmla="*/ 1428750 w 4464050"/>
              <a:gd name="connsiteY24" fmla="*/ 184150 h 889000"/>
              <a:gd name="connsiteX25" fmla="*/ 1438275 w 4464050"/>
              <a:gd name="connsiteY25" fmla="*/ 206375 h 889000"/>
              <a:gd name="connsiteX26" fmla="*/ 1673225 w 4464050"/>
              <a:gd name="connsiteY26" fmla="*/ 203200 h 889000"/>
              <a:gd name="connsiteX27" fmla="*/ 1698625 w 4464050"/>
              <a:gd name="connsiteY27" fmla="*/ 215900 h 889000"/>
              <a:gd name="connsiteX28" fmla="*/ 1774825 w 4464050"/>
              <a:gd name="connsiteY28" fmla="*/ 209550 h 889000"/>
              <a:gd name="connsiteX29" fmla="*/ 1778000 w 4464050"/>
              <a:gd name="connsiteY29" fmla="*/ 231775 h 889000"/>
              <a:gd name="connsiteX30" fmla="*/ 1835150 w 4464050"/>
              <a:gd name="connsiteY30" fmla="*/ 225425 h 889000"/>
              <a:gd name="connsiteX31" fmla="*/ 1854200 w 4464050"/>
              <a:gd name="connsiteY31" fmla="*/ 250825 h 889000"/>
              <a:gd name="connsiteX32" fmla="*/ 1924050 w 4464050"/>
              <a:gd name="connsiteY32" fmla="*/ 244475 h 889000"/>
              <a:gd name="connsiteX33" fmla="*/ 1924050 w 4464050"/>
              <a:gd name="connsiteY33" fmla="*/ 269875 h 889000"/>
              <a:gd name="connsiteX34" fmla="*/ 1971675 w 4464050"/>
              <a:gd name="connsiteY34" fmla="*/ 266700 h 889000"/>
              <a:gd name="connsiteX35" fmla="*/ 1981200 w 4464050"/>
              <a:gd name="connsiteY35" fmla="*/ 298450 h 889000"/>
              <a:gd name="connsiteX36" fmla="*/ 2098675 w 4464050"/>
              <a:gd name="connsiteY36" fmla="*/ 298450 h 889000"/>
              <a:gd name="connsiteX37" fmla="*/ 2098675 w 4464050"/>
              <a:gd name="connsiteY37" fmla="*/ 298450 h 889000"/>
              <a:gd name="connsiteX38" fmla="*/ 2193925 w 4464050"/>
              <a:gd name="connsiteY38" fmla="*/ 298450 h 889000"/>
              <a:gd name="connsiteX39" fmla="*/ 2209800 w 4464050"/>
              <a:gd name="connsiteY39" fmla="*/ 314325 h 889000"/>
              <a:gd name="connsiteX40" fmla="*/ 2282825 w 4464050"/>
              <a:gd name="connsiteY40" fmla="*/ 314325 h 889000"/>
              <a:gd name="connsiteX41" fmla="*/ 2282825 w 4464050"/>
              <a:gd name="connsiteY41" fmla="*/ 349250 h 889000"/>
              <a:gd name="connsiteX42" fmla="*/ 2336800 w 4464050"/>
              <a:gd name="connsiteY42" fmla="*/ 349250 h 889000"/>
              <a:gd name="connsiteX43" fmla="*/ 2336800 w 4464050"/>
              <a:gd name="connsiteY43" fmla="*/ 371475 h 889000"/>
              <a:gd name="connsiteX44" fmla="*/ 2419350 w 4464050"/>
              <a:gd name="connsiteY44" fmla="*/ 393700 h 889000"/>
              <a:gd name="connsiteX45" fmla="*/ 2501900 w 4464050"/>
              <a:gd name="connsiteY45" fmla="*/ 425450 h 889000"/>
              <a:gd name="connsiteX46" fmla="*/ 2530475 w 4464050"/>
              <a:gd name="connsiteY46" fmla="*/ 457200 h 889000"/>
              <a:gd name="connsiteX47" fmla="*/ 2593975 w 4464050"/>
              <a:gd name="connsiteY47" fmla="*/ 444500 h 889000"/>
              <a:gd name="connsiteX48" fmla="*/ 2609850 w 4464050"/>
              <a:gd name="connsiteY48" fmla="*/ 485775 h 889000"/>
              <a:gd name="connsiteX49" fmla="*/ 2670175 w 4464050"/>
              <a:gd name="connsiteY49" fmla="*/ 485775 h 889000"/>
              <a:gd name="connsiteX50" fmla="*/ 2670175 w 4464050"/>
              <a:gd name="connsiteY50" fmla="*/ 523875 h 889000"/>
              <a:gd name="connsiteX51" fmla="*/ 2708275 w 4464050"/>
              <a:gd name="connsiteY51" fmla="*/ 523875 h 889000"/>
              <a:gd name="connsiteX52" fmla="*/ 2708275 w 4464050"/>
              <a:gd name="connsiteY52" fmla="*/ 546100 h 889000"/>
              <a:gd name="connsiteX53" fmla="*/ 2736850 w 4464050"/>
              <a:gd name="connsiteY53" fmla="*/ 546100 h 889000"/>
              <a:gd name="connsiteX54" fmla="*/ 2736850 w 4464050"/>
              <a:gd name="connsiteY54" fmla="*/ 577850 h 889000"/>
              <a:gd name="connsiteX55" fmla="*/ 2797175 w 4464050"/>
              <a:gd name="connsiteY55" fmla="*/ 577850 h 889000"/>
              <a:gd name="connsiteX56" fmla="*/ 2819400 w 4464050"/>
              <a:gd name="connsiteY56" fmla="*/ 600075 h 889000"/>
              <a:gd name="connsiteX57" fmla="*/ 2917825 w 4464050"/>
              <a:gd name="connsiteY57" fmla="*/ 600075 h 889000"/>
              <a:gd name="connsiteX58" fmla="*/ 2952750 w 4464050"/>
              <a:gd name="connsiteY58" fmla="*/ 635000 h 889000"/>
              <a:gd name="connsiteX59" fmla="*/ 3089275 w 4464050"/>
              <a:gd name="connsiteY59" fmla="*/ 641350 h 889000"/>
              <a:gd name="connsiteX60" fmla="*/ 3089275 w 4464050"/>
              <a:gd name="connsiteY60" fmla="*/ 660400 h 889000"/>
              <a:gd name="connsiteX61" fmla="*/ 3148013 w 4464050"/>
              <a:gd name="connsiteY61" fmla="*/ 657225 h 889000"/>
              <a:gd name="connsiteX62" fmla="*/ 3151188 w 4464050"/>
              <a:gd name="connsiteY62" fmla="*/ 687388 h 889000"/>
              <a:gd name="connsiteX63" fmla="*/ 3184525 w 4464050"/>
              <a:gd name="connsiteY63" fmla="*/ 687388 h 889000"/>
              <a:gd name="connsiteX64" fmla="*/ 3187700 w 4464050"/>
              <a:gd name="connsiteY64" fmla="*/ 708025 h 889000"/>
              <a:gd name="connsiteX65" fmla="*/ 3324225 w 4464050"/>
              <a:gd name="connsiteY65" fmla="*/ 708025 h 889000"/>
              <a:gd name="connsiteX66" fmla="*/ 3340100 w 4464050"/>
              <a:gd name="connsiteY66" fmla="*/ 723900 h 889000"/>
              <a:gd name="connsiteX67" fmla="*/ 3394075 w 4464050"/>
              <a:gd name="connsiteY67" fmla="*/ 723900 h 889000"/>
              <a:gd name="connsiteX68" fmla="*/ 3400425 w 4464050"/>
              <a:gd name="connsiteY68" fmla="*/ 730250 h 889000"/>
              <a:gd name="connsiteX69" fmla="*/ 3435350 w 4464050"/>
              <a:gd name="connsiteY69" fmla="*/ 730250 h 889000"/>
              <a:gd name="connsiteX70" fmla="*/ 3435350 w 4464050"/>
              <a:gd name="connsiteY70" fmla="*/ 755650 h 889000"/>
              <a:gd name="connsiteX71" fmla="*/ 3517900 w 4464050"/>
              <a:gd name="connsiteY71" fmla="*/ 755650 h 889000"/>
              <a:gd name="connsiteX72" fmla="*/ 3517900 w 4464050"/>
              <a:gd name="connsiteY72" fmla="*/ 781050 h 889000"/>
              <a:gd name="connsiteX73" fmla="*/ 3603625 w 4464050"/>
              <a:gd name="connsiteY73" fmla="*/ 781050 h 889000"/>
              <a:gd name="connsiteX74" fmla="*/ 3616325 w 4464050"/>
              <a:gd name="connsiteY74" fmla="*/ 806450 h 889000"/>
              <a:gd name="connsiteX75" fmla="*/ 3756025 w 4464050"/>
              <a:gd name="connsiteY75" fmla="*/ 812800 h 889000"/>
              <a:gd name="connsiteX76" fmla="*/ 3759200 w 4464050"/>
              <a:gd name="connsiteY76" fmla="*/ 819150 h 889000"/>
              <a:gd name="connsiteX77" fmla="*/ 3841750 w 4464050"/>
              <a:gd name="connsiteY77" fmla="*/ 819150 h 889000"/>
              <a:gd name="connsiteX78" fmla="*/ 3841750 w 4464050"/>
              <a:gd name="connsiteY78" fmla="*/ 841375 h 889000"/>
              <a:gd name="connsiteX79" fmla="*/ 3858684 w 4464050"/>
              <a:gd name="connsiteY79" fmla="*/ 842433 h 889000"/>
              <a:gd name="connsiteX80" fmla="*/ 3911600 w 4464050"/>
              <a:gd name="connsiteY80" fmla="*/ 889000 h 889000"/>
              <a:gd name="connsiteX81" fmla="*/ 4464050 w 4464050"/>
              <a:gd name="connsiteY81" fmla="*/ 885825 h 889000"/>
              <a:gd name="connsiteX0" fmla="*/ 0 w 4464050"/>
              <a:gd name="connsiteY0" fmla="*/ 0 h 889000"/>
              <a:gd name="connsiteX1" fmla="*/ 165100 w 4464050"/>
              <a:gd name="connsiteY1" fmla="*/ 0 h 889000"/>
              <a:gd name="connsiteX2" fmla="*/ 152400 w 4464050"/>
              <a:gd name="connsiteY2" fmla="*/ 12700 h 889000"/>
              <a:gd name="connsiteX3" fmla="*/ 288925 w 4464050"/>
              <a:gd name="connsiteY3" fmla="*/ 12700 h 889000"/>
              <a:gd name="connsiteX4" fmla="*/ 276225 w 4464050"/>
              <a:gd name="connsiteY4" fmla="*/ 25400 h 889000"/>
              <a:gd name="connsiteX5" fmla="*/ 476250 w 4464050"/>
              <a:gd name="connsiteY5" fmla="*/ 25400 h 889000"/>
              <a:gd name="connsiteX6" fmla="*/ 476250 w 4464050"/>
              <a:gd name="connsiteY6" fmla="*/ 34925 h 889000"/>
              <a:gd name="connsiteX7" fmla="*/ 679450 w 4464050"/>
              <a:gd name="connsiteY7" fmla="*/ 34925 h 889000"/>
              <a:gd name="connsiteX8" fmla="*/ 679450 w 4464050"/>
              <a:gd name="connsiteY8" fmla="*/ 57150 h 889000"/>
              <a:gd name="connsiteX9" fmla="*/ 793750 w 4464050"/>
              <a:gd name="connsiteY9" fmla="*/ 57150 h 889000"/>
              <a:gd name="connsiteX10" fmla="*/ 793750 w 4464050"/>
              <a:gd name="connsiteY10" fmla="*/ 69850 h 889000"/>
              <a:gd name="connsiteX11" fmla="*/ 876300 w 4464050"/>
              <a:gd name="connsiteY11" fmla="*/ 69850 h 889000"/>
              <a:gd name="connsiteX12" fmla="*/ 863600 w 4464050"/>
              <a:gd name="connsiteY12" fmla="*/ 73025 h 889000"/>
              <a:gd name="connsiteX13" fmla="*/ 933450 w 4464050"/>
              <a:gd name="connsiteY13" fmla="*/ 69850 h 889000"/>
              <a:gd name="connsiteX14" fmla="*/ 930275 w 4464050"/>
              <a:gd name="connsiteY14" fmla="*/ 82550 h 889000"/>
              <a:gd name="connsiteX15" fmla="*/ 974725 w 4464050"/>
              <a:gd name="connsiteY15" fmla="*/ 85725 h 889000"/>
              <a:gd name="connsiteX16" fmla="*/ 974725 w 4464050"/>
              <a:gd name="connsiteY16" fmla="*/ 107950 h 889000"/>
              <a:gd name="connsiteX17" fmla="*/ 1104900 w 4464050"/>
              <a:gd name="connsiteY17" fmla="*/ 95250 h 889000"/>
              <a:gd name="connsiteX18" fmla="*/ 1152525 w 4464050"/>
              <a:gd name="connsiteY18" fmla="*/ 123825 h 889000"/>
              <a:gd name="connsiteX19" fmla="*/ 1231900 w 4464050"/>
              <a:gd name="connsiteY19" fmla="*/ 127000 h 889000"/>
              <a:gd name="connsiteX20" fmla="*/ 1250950 w 4464050"/>
              <a:gd name="connsiteY20" fmla="*/ 149225 h 889000"/>
              <a:gd name="connsiteX21" fmla="*/ 1276350 w 4464050"/>
              <a:gd name="connsiteY21" fmla="*/ 152400 h 889000"/>
              <a:gd name="connsiteX22" fmla="*/ 1308100 w 4464050"/>
              <a:gd name="connsiteY22" fmla="*/ 174625 h 889000"/>
              <a:gd name="connsiteX23" fmla="*/ 1343025 w 4464050"/>
              <a:gd name="connsiteY23" fmla="*/ 184150 h 889000"/>
              <a:gd name="connsiteX24" fmla="*/ 1428750 w 4464050"/>
              <a:gd name="connsiteY24" fmla="*/ 184150 h 889000"/>
              <a:gd name="connsiteX25" fmla="*/ 1438275 w 4464050"/>
              <a:gd name="connsiteY25" fmla="*/ 206375 h 889000"/>
              <a:gd name="connsiteX26" fmla="*/ 1673225 w 4464050"/>
              <a:gd name="connsiteY26" fmla="*/ 203200 h 889000"/>
              <a:gd name="connsiteX27" fmla="*/ 1698625 w 4464050"/>
              <a:gd name="connsiteY27" fmla="*/ 215900 h 889000"/>
              <a:gd name="connsiteX28" fmla="*/ 1774825 w 4464050"/>
              <a:gd name="connsiteY28" fmla="*/ 209550 h 889000"/>
              <a:gd name="connsiteX29" fmla="*/ 1778000 w 4464050"/>
              <a:gd name="connsiteY29" fmla="*/ 231775 h 889000"/>
              <a:gd name="connsiteX30" fmla="*/ 1835150 w 4464050"/>
              <a:gd name="connsiteY30" fmla="*/ 225425 h 889000"/>
              <a:gd name="connsiteX31" fmla="*/ 1854200 w 4464050"/>
              <a:gd name="connsiteY31" fmla="*/ 250825 h 889000"/>
              <a:gd name="connsiteX32" fmla="*/ 1924050 w 4464050"/>
              <a:gd name="connsiteY32" fmla="*/ 244475 h 889000"/>
              <a:gd name="connsiteX33" fmla="*/ 1924050 w 4464050"/>
              <a:gd name="connsiteY33" fmla="*/ 269875 h 889000"/>
              <a:gd name="connsiteX34" fmla="*/ 1971675 w 4464050"/>
              <a:gd name="connsiteY34" fmla="*/ 266700 h 889000"/>
              <a:gd name="connsiteX35" fmla="*/ 1981200 w 4464050"/>
              <a:gd name="connsiteY35" fmla="*/ 298450 h 889000"/>
              <a:gd name="connsiteX36" fmla="*/ 2098675 w 4464050"/>
              <a:gd name="connsiteY36" fmla="*/ 298450 h 889000"/>
              <a:gd name="connsiteX37" fmla="*/ 2098675 w 4464050"/>
              <a:gd name="connsiteY37" fmla="*/ 298450 h 889000"/>
              <a:gd name="connsiteX38" fmla="*/ 2193925 w 4464050"/>
              <a:gd name="connsiteY38" fmla="*/ 298450 h 889000"/>
              <a:gd name="connsiteX39" fmla="*/ 2209800 w 4464050"/>
              <a:gd name="connsiteY39" fmla="*/ 314325 h 889000"/>
              <a:gd name="connsiteX40" fmla="*/ 2282825 w 4464050"/>
              <a:gd name="connsiteY40" fmla="*/ 314325 h 889000"/>
              <a:gd name="connsiteX41" fmla="*/ 2282825 w 4464050"/>
              <a:gd name="connsiteY41" fmla="*/ 349250 h 889000"/>
              <a:gd name="connsiteX42" fmla="*/ 2336800 w 4464050"/>
              <a:gd name="connsiteY42" fmla="*/ 349250 h 889000"/>
              <a:gd name="connsiteX43" fmla="*/ 2336800 w 4464050"/>
              <a:gd name="connsiteY43" fmla="*/ 371475 h 889000"/>
              <a:gd name="connsiteX44" fmla="*/ 2419350 w 4464050"/>
              <a:gd name="connsiteY44" fmla="*/ 393700 h 889000"/>
              <a:gd name="connsiteX45" fmla="*/ 2501900 w 4464050"/>
              <a:gd name="connsiteY45" fmla="*/ 425450 h 889000"/>
              <a:gd name="connsiteX46" fmla="*/ 2530475 w 4464050"/>
              <a:gd name="connsiteY46" fmla="*/ 457200 h 889000"/>
              <a:gd name="connsiteX47" fmla="*/ 2593975 w 4464050"/>
              <a:gd name="connsiteY47" fmla="*/ 444500 h 889000"/>
              <a:gd name="connsiteX48" fmla="*/ 2609850 w 4464050"/>
              <a:gd name="connsiteY48" fmla="*/ 485775 h 889000"/>
              <a:gd name="connsiteX49" fmla="*/ 2670175 w 4464050"/>
              <a:gd name="connsiteY49" fmla="*/ 485775 h 889000"/>
              <a:gd name="connsiteX50" fmla="*/ 2670175 w 4464050"/>
              <a:gd name="connsiteY50" fmla="*/ 523875 h 889000"/>
              <a:gd name="connsiteX51" fmla="*/ 2708275 w 4464050"/>
              <a:gd name="connsiteY51" fmla="*/ 523875 h 889000"/>
              <a:gd name="connsiteX52" fmla="*/ 2708275 w 4464050"/>
              <a:gd name="connsiteY52" fmla="*/ 546100 h 889000"/>
              <a:gd name="connsiteX53" fmla="*/ 2736850 w 4464050"/>
              <a:gd name="connsiteY53" fmla="*/ 546100 h 889000"/>
              <a:gd name="connsiteX54" fmla="*/ 2736850 w 4464050"/>
              <a:gd name="connsiteY54" fmla="*/ 577850 h 889000"/>
              <a:gd name="connsiteX55" fmla="*/ 2797175 w 4464050"/>
              <a:gd name="connsiteY55" fmla="*/ 577850 h 889000"/>
              <a:gd name="connsiteX56" fmla="*/ 2819400 w 4464050"/>
              <a:gd name="connsiteY56" fmla="*/ 600075 h 889000"/>
              <a:gd name="connsiteX57" fmla="*/ 2917825 w 4464050"/>
              <a:gd name="connsiteY57" fmla="*/ 600075 h 889000"/>
              <a:gd name="connsiteX58" fmla="*/ 2952750 w 4464050"/>
              <a:gd name="connsiteY58" fmla="*/ 635000 h 889000"/>
              <a:gd name="connsiteX59" fmla="*/ 3089275 w 4464050"/>
              <a:gd name="connsiteY59" fmla="*/ 641350 h 889000"/>
              <a:gd name="connsiteX60" fmla="*/ 3089275 w 4464050"/>
              <a:gd name="connsiteY60" fmla="*/ 660400 h 889000"/>
              <a:gd name="connsiteX61" fmla="*/ 3148013 w 4464050"/>
              <a:gd name="connsiteY61" fmla="*/ 657225 h 889000"/>
              <a:gd name="connsiteX62" fmla="*/ 3151188 w 4464050"/>
              <a:gd name="connsiteY62" fmla="*/ 687388 h 889000"/>
              <a:gd name="connsiteX63" fmla="*/ 3184525 w 4464050"/>
              <a:gd name="connsiteY63" fmla="*/ 687388 h 889000"/>
              <a:gd name="connsiteX64" fmla="*/ 3187700 w 4464050"/>
              <a:gd name="connsiteY64" fmla="*/ 708025 h 889000"/>
              <a:gd name="connsiteX65" fmla="*/ 3324225 w 4464050"/>
              <a:gd name="connsiteY65" fmla="*/ 708025 h 889000"/>
              <a:gd name="connsiteX66" fmla="*/ 3340100 w 4464050"/>
              <a:gd name="connsiteY66" fmla="*/ 723900 h 889000"/>
              <a:gd name="connsiteX67" fmla="*/ 3394075 w 4464050"/>
              <a:gd name="connsiteY67" fmla="*/ 723900 h 889000"/>
              <a:gd name="connsiteX68" fmla="*/ 3400425 w 4464050"/>
              <a:gd name="connsiteY68" fmla="*/ 730250 h 889000"/>
              <a:gd name="connsiteX69" fmla="*/ 3435350 w 4464050"/>
              <a:gd name="connsiteY69" fmla="*/ 730250 h 889000"/>
              <a:gd name="connsiteX70" fmla="*/ 3435350 w 4464050"/>
              <a:gd name="connsiteY70" fmla="*/ 755650 h 889000"/>
              <a:gd name="connsiteX71" fmla="*/ 3517900 w 4464050"/>
              <a:gd name="connsiteY71" fmla="*/ 755650 h 889000"/>
              <a:gd name="connsiteX72" fmla="*/ 3517900 w 4464050"/>
              <a:gd name="connsiteY72" fmla="*/ 781050 h 889000"/>
              <a:gd name="connsiteX73" fmla="*/ 3603625 w 4464050"/>
              <a:gd name="connsiteY73" fmla="*/ 781050 h 889000"/>
              <a:gd name="connsiteX74" fmla="*/ 3616325 w 4464050"/>
              <a:gd name="connsiteY74" fmla="*/ 806450 h 889000"/>
              <a:gd name="connsiteX75" fmla="*/ 3756025 w 4464050"/>
              <a:gd name="connsiteY75" fmla="*/ 812800 h 889000"/>
              <a:gd name="connsiteX76" fmla="*/ 3759200 w 4464050"/>
              <a:gd name="connsiteY76" fmla="*/ 819150 h 889000"/>
              <a:gd name="connsiteX77" fmla="*/ 3841750 w 4464050"/>
              <a:gd name="connsiteY77" fmla="*/ 819150 h 889000"/>
              <a:gd name="connsiteX78" fmla="*/ 3841750 w 4464050"/>
              <a:gd name="connsiteY78" fmla="*/ 841375 h 889000"/>
              <a:gd name="connsiteX79" fmla="*/ 3858684 w 4464050"/>
              <a:gd name="connsiteY79" fmla="*/ 842433 h 889000"/>
              <a:gd name="connsiteX80" fmla="*/ 3901017 w 4464050"/>
              <a:gd name="connsiteY80" fmla="*/ 889000 h 889000"/>
              <a:gd name="connsiteX81" fmla="*/ 4464050 w 4464050"/>
              <a:gd name="connsiteY81" fmla="*/ 885825 h 88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464050" h="889000">
                <a:moveTo>
                  <a:pt x="0" y="0"/>
                </a:moveTo>
                <a:lnTo>
                  <a:pt x="165100" y="0"/>
                </a:lnTo>
                <a:lnTo>
                  <a:pt x="152400" y="12700"/>
                </a:lnTo>
                <a:lnTo>
                  <a:pt x="288925" y="12700"/>
                </a:lnTo>
                <a:lnTo>
                  <a:pt x="276225" y="25400"/>
                </a:lnTo>
                <a:lnTo>
                  <a:pt x="476250" y="25400"/>
                </a:lnTo>
                <a:lnTo>
                  <a:pt x="476250" y="34925"/>
                </a:lnTo>
                <a:lnTo>
                  <a:pt x="679450" y="34925"/>
                </a:lnTo>
                <a:lnTo>
                  <a:pt x="679450" y="57150"/>
                </a:lnTo>
                <a:lnTo>
                  <a:pt x="793750" y="57150"/>
                </a:lnTo>
                <a:lnTo>
                  <a:pt x="793750" y="69850"/>
                </a:lnTo>
                <a:lnTo>
                  <a:pt x="876300" y="69850"/>
                </a:lnTo>
                <a:lnTo>
                  <a:pt x="863600" y="73025"/>
                </a:lnTo>
                <a:lnTo>
                  <a:pt x="933450" y="69850"/>
                </a:lnTo>
                <a:lnTo>
                  <a:pt x="930275" y="82550"/>
                </a:lnTo>
                <a:lnTo>
                  <a:pt x="974725" y="85725"/>
                </a:lnTo>
                <a:lnTo>
                  <a:pt x="974725" y="107950"/>
                </a:lnTo>
                <a:lnTo>
                  <a:pt x="1104900" y="95250"/>
                </a:lnTo>
                <a:lnTo>
                  <a:pt x="1152525" y="123825"/>
                </a:lnTo>
                <a:lnTo>
                  <a:pt x="1231900" y="127000"/>
                </a:lnTo>
                <a:lnTo>
                  <a:pt x="1250950" y="149225"/>
                </a:lnTo>
                <a:lnTo>
                  <a:pt x="1276350" y="152400"/>
                </a:lnTo>
                <a:lnTo>
                  <a:pt x="1308100" y="174625"/>
                </a:lnTo>
                <a:lnTo>
                  <a:pt x="1343025" y="184150"/>
                </a:lnTo>
                <a:lnTo>
                  <a:pt x="1428750" y="184150"/>
                </a:lnTo>
                <a:lnTo>
                  <a:pt x="1438275" y="206375"/>
                </a:lnTo>
                <a:lnTo>
                  <a:pt x="1673225" y="203200"/>
                </a:lnTo>
                <a:lnTo>
                  <a:pt x="1698625" y="215900"/>
                </a:lnTo>
                <a:lnTo>
                  <a:pt x="1774825" y="209550"/>
                </a:lnTo>
                <a:lnTo>
                  <a:pt x="1778000" y="231775"/>
                </a:lnTo>
                <a:lnTo>
                  <a:pt x="1835150" y="225425"/>
                </a:lnTo>
                <a:lnTo>
                  <a:pt x="1854200" y="250825"/>
                </a:lnTo>
                <a:lnTo>
                  <a:pt x="1924050" y="244475"/>
                </a:lnTo>
                <a:lnTo>
                  <a:pt x="1924050" y="269875"/>
                </a:lnTo>
                <a:lnTo>
                  <a:pt x="1971675" y="266700"/>
                </a:lnTo>
                <a:lnTo>
                  <a:pt x="1981200" y="298450"/>
                </a:lnTo>
                <a:lnTo>
                  <a:pt x="2098675" y="298450"/>
                </a:lnTo>
                <a:lnTo>
                  <a:pt x="2098675" y="298450"/>
                </a:lnTo>
                <a:lnTo>
                  <a:pt x="2193925" y="298450"/>
                </a:lnTo>
                <a:lnTo>
                  <a:pt x="2209800" y="314325"/>
                </a:lnTo>
                <a:lnTo>
                  <a:pt x="2282825" y="314325"/>
                </a:lnTo>
                <a:lnTo>
                  <a:pt x="2282825" y="349250"/>
                </a:lnTo>
                <a:lnTo>
                  <a:pt x="2336800" y="349250"/>
                </a:lnTo>
                <a:lnTo>
                  <a:pt x="2336800" y="371475"/>
                </a:lnTo>
                <a:lnTo>
                  <a:pt x="2419350" y="393700"/>
                </a:lnTo>
                <a:lnTo>
                  <a:pt x="2501900" y="425450"/>
                </a:lnTo>
                <a:lnTo>
                  <a:pt x="2530475" y="457200"/>
                </a:lnTo>
                <a:lnTo>
                  <a:pt x="2593975" y="444500"/>
                </a:lnTo>
                <a:lnTo>
                  <a:pt x="2609850" y="485775"/>
                </a:lnTo>
                <a:lnTo>
                  <a:pt x="2670175" y="485775"/>
                </a:lnTo>
                <a:lnTo>
                  <a:pt x="2670175" y="523875"/>
                </a:lnTo>
                <a:lnTo>
                  <a:pt x="2708275" y="523875"/>
                </a:lnTo>
                <a:lnTo>
                  <a:pt x="2708275" y="546100"/>
                </a:lnTo>
                <a:lnTo>
                  <a:pt x="2736850" y="546100"/>
                </a:lnTo>
                <a:lnTo>
                  <a:pt x="2736850" y="577850"/>
                </a:lnTo>
                <a:lnTo>
                  <a:pt x="2797175" y="577850"/>
                </a:lnTo>
                <a:lnTo>
                  <a:pt x="2819400" y="600075"/>
                </a:lnTo>
                <a:lnTo>
                  <a:pt x="2917825" y="600075"/>
                </a:lnTo>
                <a:lnTo>
                  <a:pt x="2952750" y="635000"/>
                </a:lnTo>
                <a:lnTo>
                  <a:pt x="3089275" y="641350"/>
                </a:lnTo>
                <a:lnTo>
                  <a:pt x="3089275" y="660400"/>
                </a:lnTo>
                <a:lnTo>
                  <a:pt x="3148013" y="657225"/>
                </a:lnTo>
                <a:lnTo>
                  <a:pt x="3151188" y="687388"/>
                </a:lnTo>
                <a:lnTo>
                  <a:pt x="3184525" y="687388"/>
                </a:lnTo>
                <a:lnTo>
                  <a:pt x="3187700" y="708025"/>
                </a:lnTo>
                <a:lnTo>
                  <a:pt x="3324225" y="708025"/>
                </a:lnTo>
                <a:lnTo>
                  <a:pt x="3340100" y="723900"/>
                </a:lnTo>
                <a:lnTo>
                  <a:pt x="3394075" y="723900"/>
                </a:lnTo>
                <a:lnTo>
                  <a:pt x="3400425" y="730250"/>
                </a:lnTo>
                <a:lnTo>
                  <a:pt x="3435350" y="730250"/>
                </a:lnTo>
                <a:lnTo>
                  <a:pt x="3435350" y="755650"/>
                </a:lnTo>
                <a:lnTo>
                  <a:pt x="3517900" y="755650"/>
                </a:lnTo>
                <a:lnTo>
                  <a:pt x="3517900" y="781050"/>
                </a:lnTo>
                <a:lnTo>
                  <a:pt x="3603625" y="781050"/>
                </a:lnTo>
                <a:lnTo>
                  <a:pt x="3616325" y="806450"/>
                </a:lnTo>
                <a:lnTo>
                  <a:pt x="3756025" y="812800"/>
                </a:lnTo>
                <a:lnTo>
                  <a:pt x="3759200" y="819150"/>
                </a:lnTo>
                <a:lnTo>
                  <a:pt x="3841750" y="819150"/>
                </a:lnTo>
                <a:lnTo>
                  <a:pt x="3841750" y="841375"/>
                </a:lnTo>
                <a:lnTo>
                  <a:pt x="3858684" y="842433"/>
                </a:lnTo>
                <a:lnTo>
                  <a:pt x="3901017" y="889000"/>
                </a:lnTo>
                <a:lnTo>
                  <a:pt x="4464050" y="885825"/>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 name="Freeform: Shape 15">
            <a:extLst>
              <a:ext uri="{FF2B5EF4-FFF2-40B4-BE49-F238E27FC236}">
                <a16:creationId xmlns:a16="http://schemas.microsoft.com/office/drawing/2014/main" id="{1C95D8BF-05B2-570F-5FE3-DCF730D81169}"/>
              </a:ext>
            </a:extLst>
          </p:cNvPr>
          <p:cNvSpPr/>
          <p:nvPr/>
        </p:nvSpPr>
        <p:spPr bwMode="auto">
          <a:xfrm>
            <a:off x="6927850" y="2708275"/>
            <a:ext cx="4486275" cy="1050925"/>
          </a:xfrm>
          <a:custGeom>
            <a:avLst/>
            <a:gdLst>
              <a:gd name="connsiteX0" fmla="*/ 0 w 4486275"/>
              <a:gd name="connsiteY0" fmla="*/ 0 h 1050925"/>
              <a:gd name="connsiteX1" fmla="*/ 225425 w 4486275"/>
              <a:gd name="connsiteY1" fmla="*/ 0 h 1050925"/>
              <a:gd name="connsiteX2" fmla="*/ 225425 w 4486275"/>
              <a:gd name="connsiteY2" fmla="*/ 38100 h 1050925"/>
              <a:gd name="connsiteX3" fmla="*/ 517525 w 4486275"/>
              <a:gd name="connsiteY3" fmla="*/ 38100 h 1050925"/>
              <a:gd name="connsiteX4" fmla="*/ 517525 w 4486275"/>
              <a:gd name="connsiteY4" fmla="*/ 60325 h 1050925"/>
              <a:gd name="connsiteX5" fmla="*/ 542925 w 4486275"/>
              <a:gd name="connsiteY5" fmla="*/ 60325 h 1050925"/>
              <a:gd name="connsiteX6" fmla="*/ 542925 w 4486275"/>
              <a:gd name="connsiteY6" fmla="*/ 66675 h 1050925"/>
              <a:gd name="connsiteX7" fmla="*/ 955675 w 4486275"/>
              <a:gd name="connsiteY7" fmla="*/ 66675 h 1050925"/>
              <a:gd name="connsiteX8" fmla="*/ 949325 w 4486275"/>
              <a:gd name="connsiteY8" fmla="*/ 73025 h 1050925"/>
              <a:gd name="connsiteX9" fmla="*/ 1025525 w 4486275"/>
              <a:gd name="connsiteY9" fmla="*/ 76200 h 1050925"/>
              <a:gd name="connsiteX10" fmla="*/ 1025525 w 4486275"/>
              <a:gd name="connsiteY10" fmla="*/ 82550 h 1050925"/>
              <a:gd name="connsiteX11" fmla="*/ 1123950 w 4486275"/>
              <a:gd name="connsiteY11" fmla="*/ 82550 h 1050925"/>
              <a:gd name="connsiteX12" fmla="*/ 1127125 w 4486275"/>
              <a:gd name="connsiteY12" fmla="*/ 104775 h 1050925"/>
              <a:gd name="connsiteX13" fmla="*/ 1203325 w 4486275"/>
              <a:gd name="connsiteY13" fmla="*/ 104775 h 1050925"/>
              <a:gd name="connsiteX14" fmla="*/ 1209675 w 4486275"/>
              <a:gd name="connsiteY14" fmla="*/ 120650 h 1050925"/>
              <a:gd name="connsiteX15" fmla="*/ 1285875 w 4486275"/>
              <a:gd name="connsiteY15" fmla="*/ 114300 h 1050925"/>
              <a:gd name="connsiteX16" fmla="*/ 1282700 w 4486275"/>
              <a:gd name="connsiteY16" fmla="*/ 120650 h 1050925"/>
              <a:gd name="connsiteX17" fmla="*/ 1336675 w 4486275"/>
              <a:gd name="connsiteY17" fmla="*/ 120650 h 1050925"/>
              <a:gd name="connsiteX18" fmla="*/ 1336675 w 4486275"/>
              <a:gd name="connsiteY18" fmla="*/ 139700 h 1050925"/>
              <a:gd name="connsiteX19" fmla="*/ 1431925 w 4486275"/>
              <a:gd name="connsiteY19" fmla="*/ 139700 h 1050925"/>
              <a:gd name="connsiteX20" fmla="*/ 1435100 w 4486275"/>
              <a:gd name="connsiteY20" fmla="*/ 149225 h 1050925"/>
              <a:gd name="connsiteX21" fmla="*/ 1489075 w 4486275"/>
              <a:gd name="connsiteY21" fmla="*/ 149225 h 1050925"/>
              <a:gd name="connsiteX22" fmla="*/ 1489075 w 4486275"/>
              <a:gd name="connsiteY22" fmla="*/ 184150 h 1050925"/>
              <a:gd name="connsiteX23" fmla="*/ 1517650 w 4486275"/>
              <a:gd name="connsiteY23" fmla="*/ 184150 h 1050925"/>
              <a:gd name="connsiteX24" fmla="*/ 1520825 w 4486275"/>
              <a:gd name="connsiteY24" fmla="*/ 209550 h 1050925"/>
              <a:gd name="connsiteX25" fmla="*/ 1577975 w 4486275"/>
              <a:gd name="connsiteY25" fmla="*/ 209550 h 1050925"/>
              <a:gd name="connsiteX26" fmla="*/ 1584325 w 4486275"/>
              <a:gd name="connsiteY26" fmla="*/ 222250 h 1050925"/>
              <a:gd name="connsiteX27" fmla="*/ 1857375 w 4486275"/>
              <a:gd name="connsiteY27" fmla="*/ 222250 h 1050925"/>
              <a:gd name="connsiteX28" fmla="*/ 1857375 w 4486275"/>
              <a:gd name="connsiteY28" fmla="*/ 228600 h 1050925"/>
              <a:gd name="connsiteX29" fmla="*/ 1968500 w 4486275"/>
              <a:gd name="connsiteY29" fmla="*/ 228600 h 1050925"/>
              <a:gd name="connsiteX30" fmla="*/ 1968500 w 4486275"/>
              <a:gd name="connsiteY30" fmla="*/ 228600 h 1050925"/>
              <a:gd name="connsiteX31" fmla="*/ 1968500 w 4486275"/>
              <a:gd name="connsiteY31" fmla="*/ 228600 h 1050925"/>
              <a:gd name="connsiteX32" fmla="*/ 1968500 w 4486275"/>
              <a:gd name="connsiteY32" fmla="*/ 254000 h 1050925"/>
              <a:gd name="connsiteX33" fmla="*/ 2025650 w 4486275"/>
              <a:gd name="connsiteY33" fmla="*/ 254000 h 1050925"/>
              <a:gd name="connsiteX34" fmla="*/ 2025650 w 4486275"/>
              <a:gd name="connsiteY34" fmla="*/ 263525 h 1050925"/>
              <a:gd name="connsiteX35" fmla="*/ 2073275 w 4486275"/>
              <a:gd name="connsiteY35" fmla="*/ 263525 h 1050925"/>
              <a:gd name="connsiteX36" fmla="*/ 2073275 w 4486275"/>
              <a:gd name="connsiteY36" fmla="*/ 279400 h 1050925"/>
              <a:gd name="connsiteX37" fmla="*/ 2130425 w 4486275"/>
              <a:gd name="connsiteY37" fmla="*/ 279400 h 1050925"/>
              <a:gd name="connsiteX38" fmla="*/ 2130425 w 4486275"/>
              <a:gd name="connsiteY38" fmla="*/ 301625 h 1050925"/>
              <a:gd name="connsiteX39" fmla="*/ 2197100 w 4486275"/>
              <a:gd name="connsiteY39" fmla="*/ 301625 h 1050925"/>
              <a:gd name="connsiteX40" fmla="*/ 2197100 w 4486275"/>
              <a:gd name="connsiteY40" fmla="*/ 327025 h 1050925"/>
              <a:gd name="connsiteX41" fmla="*/ 2305050 w 4486275"/>
              <a:gd name="connsiteY41" fmla="*/ 327025 h 1050925"/>
              <a:gd name="connsiteX42" fmla="*/ 2305050 w 4486275"/>
              <a:gd name="connsiteY42" fmla="*/ 349250 h 1050925"/>
              <a:gd name="connsiteX43" fmla="*/ 2371725 w 4486275"/>
              <a:gd name="connsiteY43" fmla="*/ 349250 h 1050925"/>
              <a:gd name="connsiteX44" fmla="*/ 2371725 w 4486275"/>
              <a:gd name="connsiteY44" fmla="*/ 368300 h 1050925"/>
              <a:gd name="connsiteX45" fmla="*/ 2454275 w 4486275"/>
              <a:gd name="connsiteY45" fmla="*/ 368300 h 1050925"/>
              <a:gd name="connsiteX46" fmla="*/ 2454275 w 4486275"/>
              <a:gd name="connsiteY46" fmla="*/ 396875 h 1050925"/>
              <a:gd name="connsiteX47" fmla="*/ 2486025 w 4486275"/>
              <a:gd name="connsiteY47" fmla="*/ 396875 h 1050925"/>
              <a:gd name="connsiteX48" fmla="*/ 2486025 w 4486275"/>
              <a:gd name="connsiteY48" fmla="*/ 419100 h 1050925"/>
              <a:gd name="connsiteX49" fmla="*/ 2533650 w 4486275"/>
              <a:gd name="connsiteY49" fmla="*/ 419100 h 1050925"/>
              <a:gd name="connsiteX50" fmla="*/ 2533650 w 4486275"/>
              <a:gd name="connsiteY50" fmla="*/ 419100 h 1050925"/>
              <a:gd name="connsiteX51" fmla="*/ 2533650 w 4486275"/>
              <a:gd name="connsiteY51" fmla="*/ 441325 h 1050925"/>
              <a:gd name="connsiteX52" fmla="*/ 2616200 w 4486275"/>
              <a:gd name="connsiteY52" fmla="*/ 441325 h 1050925"/>
              <a:gd name="connsiteX53" fmla="*/ 2616200 w 4486275"/>
              <a:gd name="connsiteY53" fmla="*/ 441325 h 1050925"/>
              <a:gd name="connsiteX54" fmla="*/ 2663825 w 4486275"/>
              <a:gd name="connsiteY54" fmla="*/ 441325 h 1050925"/>
              <a:gd name="connsiteX55" fmla="*/ 2663825 w 4486275"/>
              <a:gd name="connsiteY55" fmla="*/ 473075 h 1050925"/>
              <a:gd name="connsiteX56" fmla="*/ 2730500 w 4486275"/>
              <a:gd name="connsiteY56" fmla="*/ 473075 h 1050925"/>
              <a:gd name="connsiteX57" fmla="*/ 2730500 w 4486275"/>
              <a:gd name="connsiteY57" fmla="*/ 492125 h 1050925"/>
              <a:gd name="connsiteX58" fmla="*/ 2822575 w 4486275"/>
              <a:gd name="connsiteY58" fmla="*/ 492125 h 1050925"/>
              <a:gd name="connsiteX59" fmla="*/ 2822575 w 4486275"/>
              <a:gd name="connsiteY59" fmla="*/ 514350 h 1050925"/>
              <a:gd name="connsiteX60" fmla="*/ 2974975 w 4486275"/>
              <a:gd name="connsiteY60" fmla="*/ 514350 h 1050925"/>
              <a:gd name="connsiteX61" fmla="*/ 2974975 w 4486275"/>
              <a:gd name="connsiteY61" fmla="*/ 536575 h 1050925"/>
              <a:gd name="connsiteX62" fmla="*/ 3086100 w 4486275"/>
              <a:gd name="connsiteY62" fmla="*/ 536575 h 1050925"/>
              <a:gd name="connsiteX63" fmla="*/ 3105150 w 4486275"/>
              <a:gd name="connsiteY63" fmla="*/ 555625 h 1050925"/>
              <a:gd name="connsiteX64" fmla="*/ 3187700 w 4486275"/>
              <a:gd name="connsiteY64" fmla="*/ 555625 h 1050925"/>
              <a:gd name="connsiteX65" fmla="*/ 3187700 w 4486275"/>
              <a:gd name="connsiteY65" fmla="*/ 593725 h 1050925"/>
              <a:gd name="connsiteX66" fmla="*/ 3276600 w 4486275"/>
              <a:gd name="connsiteY66" fmla="*/ 593725 h 1050925"/>
              <a:gd name="connsiteX67" fmla="*/ 3276600 w 4486275"/>
              <a:gd name="connsiteY67" fmla="*/ 615950 h 1050925"/>
              <a:gd name="connsiteX68" fmla="*/ 3340100 w 4486275"/>
              <a:gd name="connsiteY68" fmla="*/ 615950 h 1050925"/>
              <a:gd name="connsiteX69" fmla="*/ 3340100 w 4486275"/>
              <a:gd name="connsiteY69" fmla="*/ 628650 h 1050925"/>
              <a:gd name="connsiteX70" fmla="*/ 3419475 w 4486275"/>
              <a:gd name="connsiteY70" fmla="*/ 628650 h 1050925"/>
              <a:gd name="connsiteX71" fmla="*/ 3419475 w 4486275"/>
              <a:gd name="connsiteY71" fmla="*/ 635000 h 1050925"/>
              <a:gd name="connsiteX72" fmla="*/ 3457575 w 4486275"/>
              <a:gd name="connsiteY72" fmla="*/ 635000 h 1050925"/>
              <a:gd name="connsiteX73" fmla="*/ 3457575 w 4486275"/>
              <a:gd name="connsiteY73" fmla="*/ 688975 h 1050925"/>
              <a:gd name="connsiteX74" fmla="*/ 3527425 w 4486275"/>
              <a:gd name="connsiteY74" fmla="*/ 688975 h 1050925"/>
              <a:gd name="connsiteX75" fmla="*/ 3527425 w 4486275"/>
              <a:gd name="connsiteY75" fmla="*/ 711200 h 1050925"/>
              <a:gd name="connsiteX76" fmla="*/ 3549650 w 4486275"/>
              <a:gd name="connsiteY76" fmla="*/ 711200 h 1050925"/>
              <a:gd name="connsiteX77" fmla="*/ 3549650 w 4486275"/>
              <a:gd name="connsiteY77" fmla="*/ 736600 h 1050925"/>
              <a:gd name="connsiteX78" fmla="*/ 3683000 w 4486275"/>
              <a:gd name="connsiteY78" fmla="*/ 736600 h 1050925"/>
              <a:gd name="connsiteX79" fmla="*/ 3683000 w 4486275"/>
              <a:gd name="connsiteY79" fmla="*/ 752475 h 1050925"/>
              <a:gd name="connsiteX80" fmla="*/ 3724275 w 4486275"/>
              <a:gd name="connsiteY80" fmla="*/ 752475 h 1050925"/>
              <a:gd name="connsiteX81" fmla="*/ 3724275 w 4486275"/>
              <a:gd name="connsiteY81" fmla="*/ 768350 h 1050925"/>
              <a:gd name="connsiteX82" fmla="*/ 3797300 w 4486275"/>
              <a:gd name="connsiteY82" fmla="*/ 768350 h 1050925"/>
              <a:gd name="connsiteX83" fmla="*/ 3797300 w 4486275"/>
              <a:gd name="connsiteY83" fmla="*/ 774700 h 1050925"/>
              <a:gd name="connsiteX84" fmla="*/ 3835400 w 4486275"/>
              <a:gd name="connsiteY84" fmla="*/ 774700 h 1050925"/>
              <a:gd name="connsiteX85" fmla="*/ 3835400 w 4486275"/>
              <a:gd name="connsiteY85" fmla="*/ 774700 h 1050925"/>
              <a:gd name="connsiteX86" fmla="*/ 3835400 w 4486275"/>
              <a:gd name="connsiteY86" fmla="*/ 812800 h 1050925"/>
              <a:gd name="connsiteX87" fmla="*/ 3946525 w 4486275"/>
              <a:gd name="connsiteY87" fmla="*/ 812800 h 1050925"/>
              <a:gd name="connsiteX88" fmla="*/ 3946525 w 4486275"/>
              <a:gd name="connsiteY88" fmla="*/ 828675 h 1050925"/>
              <a:gd name="connsiteX89" fmla="*/ 4006850 w 4486275"/>
              <a:gd name="connsiteY89" fmla="*/ 828675 h 1050925"/>
              <a:gd name="connsiteX90" fmla="*/ 4006850 w 4486275"/>
              <a:gd name="connsiteY90" fmla="*/ 838200 h 1050925"/>
              <a:gd name="connsiteX91" fmla="*/ 4048125 w 4486275"/>
              <a:gd name="connsiteY91" fmla="*/ 838200 h 1050925"/>
              <a:gd name="connsiteX92" fmla="*/ 4048125 w 4486275"/>
              <a:gd name="connsiteY92" fmla="*/ 885825 h 1050925"/>
              <a:gd name="connsiteX93" fmla="*/ 4111625 w 4486275"/>
              <a:gd name="connsiteY93" fmla="*/ 885825 h 1050925"/>
              <a:gd name="connsiteX94" fmla="*/ 4111625 w 4486275"/>
              <a:gd name="connsiteY94" fmla="*/ 930275 h 1050925"/>
              <a:gd name="connsiteX95" fmla="*/ 4152900 w 4486275"/>
              <a:gd name="connsiteY95" fmla="*/ 923925 h 1050925"/>
              <a:gd name="connsiteX96" fmla="*/ 4162425 w 4486275"/>
              <a:gd name="connsiteY96" fmla="*/ 933450 h 1050925"/>
              <a:gd name="connsiteX97" fmla="*/ 4206875 w 4486275"/>
              <a:gd name="connsiteY97" fmla="*/ 927100 h 1050925"/>
              <a:gd name="connsiteX98" fmla="*/ 4225925 w 4486275"/>
              <a:gd name="connsiteY98" fmla="*/ 930275 h 1050925"/>
              <a:gd name="connsiteX99" fmla="*/ 4254500 w 4486275"/>
              <a:gd name="connsiteY99" fmla="*/ 927100 h 1050925"/>
              <a:gd name="connsiteX100" fmla="*/ 4283075 w 4486275"/>
              <a:gd name="connsiteY100" fmla="*/ 952500 h 1050925"/>
              <a:gd name="connsiteX101" fmla="*/ 4349750 w 4486275"/>
              <a:gd name="connsiteY101" fmla="*/ 952500 h 1050925"/>
              <a:gd name="connsiteX102" fmla="*/ 4362450 w 4486275"/>
              <a:gd name="connsiteY102" fmla="*/ 1028700 h 1050925"/>
              <a:gd name="connsiteX103" fmla="*/ 4425950 w 4486275"/>
              <a:gd name="connsiteY103" fmla="*/ 1028700 h 1050925"/>
              <a:gd name="connsiteX104" fmla="*/ 4425950 w 4486275"/>
              <a:gd name="connsiteY104" fmla="*/ 1050925 h 1050925"/>
              <a:gd name="connsiteX105" fmla="*/ 4486275 w 4486275"/>
              <a:gd name="connsiteY105" fmla="*/ 1050925 h 1050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4486275" h="1050925">
                <a:moveTo>
                  <a:pt x="0" y="0"/>
                </a:moveTo>
                <a:lnTo>
                  <a:pt x="225425" y="0"/>
                </a:lnTo>
                <a:lnTo>
                  <a:pt x="225425" y="38100"/>
                </a:lnTo>
                <a:lnTo>
                  <a:pt x="517525" y="38100"/>
                </a:lnTo>
                <a:lnTo>
                  <a:pt x="517525" y="60325"/>
                </a:lnTo>
                <a:lnTo>
                  <a:pt x="542925" y="60325"/>
                </a:lnTo>
                <a:lnTo>
                  <a:pt x="542925" y="66675"/>
                </a:lnTo>
                <a:lnTo>
                  <a:pt x="955675" y="66675"/>
                </a:lnTo>
                <a:lnTo>
                  <a:pt x="949325" y="73025"/>
                </a:lnTo>
                <a:lnTo>
                  <a:pt x="1025525" y="76200"/>
                </a:lnTo>
                <a:lnTo>
                  <a:pt x="1025525" y="82550"/>
                </a:lnTo>
                <a:lnTo>
                  <a:pt x="1123950" y="82550"/>
                </a:lnTo>
                <a:lnTo>
                  <a:pt x="1127125" y="104775"/>
                </a:lnTo>
                <a:lnTo>
                  <a:pt x="1203325" y="104775"/>
                </a:lnTo>
                <a:lnTo>
                  <a:pt x="1209675" y="120650"/>
                </a:lnTo>
                <a:lnTo>
                  <a:pt x="1285875" y="114300"/>
                </a:lnTo>
                <a:lnTo>
                  <a:pt x="1282700" y="120650"/>
                </a:lnTo>
                <a:lnTo>
                  <a:pt x="1336675" y="120650"/>
                </a:lnTo>
                <a:lnTo>
                  <a:pt x="1336675" y="139700"/>
                </a:lnTo>
                <a:lnTo>
                  <a:pt x="1431925" y="139700"/>
                </a:lnTo>
                <a:lnTo>
                  <a:pt x="1435100" y="149225"/>
                </a:lnTo>
                <a:lnTo>
                  <a:pt x="1489075" y="149225"/>
                </a:lnTo>
                <a:lnTo>
                  <a:pt x="1489075" y="184150"/>
                </a:lnTo>
                <a:lnTo>
                  <a:pt x="1517650" y="184150"/>
                </a:lnTo>
                <a:lnTo>
                  <a:pt x="1520825" y="209550"/>
                </a:lnTo>
                <a:lnTo>
                  <a:pt x="1577975" y="209550"/>
                </a:lnTo>
                <a:lnTo>
                  <a:pt x="1584325" y="222250"/>
                </a:lnTo>
                <a:lnTo>
                  <a:pt x="1857375" y="222250"/>
                </a:lnTo>
                <a:lnTo>
                  <a:pt x="1857375" y="228600"/>
                </a:lnTo>
                <a:lnTo>
                  <a:pt x="1968500" y="228600"/>
                </a:lnTo>
                <a:lnTo>
                  <a:pt x="1968500" y="228600"/>
                </a:lnTo>
                <a:lnTo>
                  <a:pt x="1968500" y="228600"/>
                </a:lnTo>
                <a:lnTo>
                  <a:pt x="1968500" y="254000"/>
                </a:lnTo>
                <a:lnTo>
                  <a:pt x="2025650" y="254000"/>
                </a:lnTo>
                <a:lnTo>
                  <a:pt x="2025650" y="263525"/>
                </a:lnTo>
                <a:lnTo>
                  <a:pt x="2073275" y="263525"/>
                </a:lnTo>
                <a:lnTo>
                  <a:pt x="2073275" y="279400"/>
                </a:lnTo>
                <a:lnTo>
                  <a:pt x="2130425" y="279400"/>
                </a:lnTo>
                <a:lnTo>
                  <a:pt x="2130425" y="301625"/>
                </a:lnTo>
                <a:lnTo>
                  <a:pt x="2197100" y="301625"/>
                </a:lnTo>
                <a:lnTo>
                  <a:pt x="2197100" y="327025"/>
                </a:lnTo>
                <a:lnTo>
                  <a:pt x="2305050" y="327025"/>
                </a:lnTo>
                <a:lnTo>
                  <a:pt x="2305050" y="349250"/>
                </a:lnTo>
                <a:lnTo>
                  <a:pt x="2371725" y="349250"/>
                </a:lnTo>
                <a:lnTo>
                  <a:pt x="2371725" y="368300"/>
                </a:lnTo>
                <a:lnTo>
                  <a:pt x="2454275" y="368300"/>
                </a:lnTo>
                <a:lnTo>
                  <a:pt x="2454275" y="396875"/>
                </a:lnTo>
                <a:lnTo>
                  <a:pt x="2486025" y="396875"/>
                </a:lnTo>
                <a:lnTo>
                  <a:pt x="2486025" y="419100"/>
                </a:lnTo>
                <a:lnTo>
                  <a:pt x="2533650" y="419100"/>
                </a:lnTo>
                <a:lnTo>
                  <a:pt x="2533650" y="419100"/>
                </a:lnTo>
                <a:lnTo>
                  <a:pt x="2533650" y="441325"/>
                </a:lnTo>
                <a:lnTo>
                  <a:pt x="2616200" y="441325"/>
                </a:lnTo>
                <a:lnTo>
                  <a:pt x="2616200" y="441325"/>
                </a:lnTo>
                <a:lnTo>
                  <a:pt x="2663825" y="441325"/>
                </a:lnTo>
                <a:lnTo>
                  <a:pt x="2663825" y="473075"/>
                </a:lnTo>
                <a:lnTo>
                  <a:pt x="2730500" y="473075"/>
                </a:lnTo>
                <a:lnTo>
                  <a:pt x="2730500" y="492125"/>
                </a:lnTo>
                <a:lnTo>
                  <a:pt x="2822575" y="492125"/>
                </a:lnTo>
                <a:lnTo>
                  <a:pt x="2822575" y="514350"/>
                </a:lnTo>
                <a:lnTo>
                  <a:pt x="2974975" y="514350"/>
                </a:lnTo>
                <a:lnTo>
                  <a:pt x="2974975" y="536575"/>
                </a:lnTo>
                <a:lnTo>
                  <a:pt x="3086100" y="536575"/>
                </a:lnTo>
                <a:lnTo>
                  <a:pt x="3105150" y="555625"/>
                </a:lnTo>
                <a:lnTo>
                  <a:pt x="3187700" y="555625"/>
                </a:lnTo>
                <a:lnTo>
                  <a:pt x="3187700" y="593725"/>
                </a:lnTo>
                <a:lnTo>
                  <a:pt x="3276600" y="593725"/>
                </a:lnTo>
                <a:lnTo>
                  <a:pt x="3276600" y="615950"/>
                </a:lnTo>
                <a:lnTo>
                  <a:pt x="3340100" y="615950"/>
                </a:lnTo>
                <a:lnTo>
                  <a:pt x="3340100" y="628650"/>
                </a:lnTo>
                <a:lnTo>
                  <a:pt x="3419475" y="628650"/>
                </a:lnTo>
                <a:lnTo>
                  <a:pt x="3419475" y="635000"/>
                </a:lnTo>
                <a:lnTo>
                  <a:pt x="3457575" y="635000"/>
                </a:lnTo>
                <a:lnTo>
                  <a:pt x="3457575" y="688975"/>
                </a:lnTo>
                <a:lnTo>
                  <a:pt x="3527425" y="688975"/>
                </a:lnTo>
                <a:lnTo>
                  <a:pt x="3527425" y="711200"/>
                </a:lnTo>
                <a:lnTo>
                  <a:pt x="3549650" y="711200"/>
                </a:lnTo>
                <a:lnTo>
                  <a:pt x="3549650" y="736600"/>
                </a:lnTo>
                <a:lnTo>
                  <a:pt x="3683000" y="736600"/>
                </a:lnTo>
                <a:lnTo>
                  <a:pt x="3683000" y="752475"/>
                </a:lnTo>
                <a:lnTo>
                  <a:pt x="3724275" y="752475"/>
                </a:lnTo>
                <a:lnTo>
                  <a:pt x="3724275" y="768350"/>
                </a:lnTo>
                <a:lnTo>
                  <a:pt x="3797300" y="768350"/>
                </a:lnTo>
                <a:lnTo>
                  <a:pt x="3797300" y="774700"/>
                </a:lnTo>
                <a:lnTo>
                  <a:pt x="3835400" y="774700"/>
                </a:lnTo>
                <a:lnTo>
                  <a:pt x="3835400" y="774700"/>
                </a:lnTo>
                <a:lnTo>
                  <a:pt x="3835400" y="812800"/>
                </a:lnTo>
                <a:lnTo>
                  <a:pt x="3946525" y="812800"/>
                </a:lnTo>
                <a:lnTo>
                  <a:pt x="3946525" y="828675"/>
                </a:lnTo>
                <a:lnTo>
                  <a:pt x="4006850" y="828675"/>
                </a:lnTo>
                <a:lnTo>
                  <a:pt x="4006850" y="838200"/>
                </a:lnTo>
                <a:lnTo>
                  <a:pt x="4048125" y="838200"/>
                </a:lnTo>
                <a:lnTo>
                  <a:pt x="4048125" y="885825"/>
                </a:lnTo>
                <a:lnTo>
                  <a:pt x="4111625" y="885825"/>
                </a:lnTo>
                <a:lnTo>
                  <a:pt x="4111625" y="930275"/>
                </a:lnTo>
                <a:lnTo>
                  <a:pt x="4152900" y="923925"/>
                </a:lnTo>
                <a:lnTo>
                  <a:pt x="4162425" y="933450"/>
                </a:lnTo>
                <a:lnTo>
                  <a:pt x="4206875" y="927100"/>
                </a:lnTo>
                <a:lnTo>
                  <a:pt x="4225925" y="930275"/>
                </a:lnTo>
                <a:lnTo>
                  <a:pt x="4254500" y="927100"/>
                </a:lnTo>
                <a:lnTo>
                  <a:pt x="4283075" y="952500"/>
                </a:lnTo>
                <a:lnTo>
                  <a:pt x="4349750" y="952500"/>
                </a:lnTo>
                <a:lnTo>
                  <a:pt x="4362450" y="1028700"/>
                </a:lnTo>
                <a:lnTo>
                  <a:pt x="4425950" y="1028700"/>
                </a:lnTo>
                <a:lnTo>
                  <a:pt x="4425950" y="1050925"/>
                </a:lnTo>
                <a:lnTo>
                  <a:pt x="4486275" y="1050925"/>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50" name="Freeform: Shape 31849">
            <a:extLst>
              <a:ext uri="{FF2B5EF4-FFF2-40B4-BE49-F238E27FC236}">
                <a16:creationId xmlns:a16="http://schemas.microsoft.com/office/drawing/2014/main" id="{44524B3A-20F0-1690-18E9-B1D5573FA2D7}"/>
              </a:ext>
            </a:extLst>
          </p:cNvPr>
          <p:cNvSpPr/>
          <p:nvPr/>
        </p:nvSpPr>
        <p:spPr bwMode="auto">
          <a:xfrm>
            <a:off x="1498600" y="2717800"/>
            <a:ext cx="4495800" cy="1619250"/>
          </a:xfrm>
          <a:custGeom>
            <a:avLst/>
            <a:gdLst>
              <a:gd name="connsiteX0" fmla="*/ 4495800 w 4495800"/>
              <a:gd name="connsiteY0" fmla="*/ 1619250 h 1619250"/>
              <a:gd name="connsiteX1" fmla="*/ 4445000 w 4495800"/>
              <a:gd name="connsiteY1" fmla="*/ 1619250 h 1619250"/>
              <a:gd name="connsiteX2" fmla="*/ 4445000 w 4495800"/>
              <a:gd name="connsiteY2" fmla="*/ 1603375 h 1619250"/>
              <a:gd name="connsiteX3" fmla="*/ 4095750 w 4495800"/>
              <a:gd name="connsiteY3" fmla="*/ 1603375 h 1619250"/>
              <a:gd name="connsiteX4" fmla="*/ 4095750 w 4495800"/>
              <a:gd name="connsiteY4" fmla="*/ 1584325 h 1619250"/>
              <a:gd name="connsiteX5" fmla="*/ 4000500 w 4495800"/>
              <a:gd name="connsiteY5" fmla="*/ 1584325 h 1619250"/>
              <a:gd name="connsiteX6" fmla="*/ 4000500 w 4495800"/>
              <a:gd name="connsiteY6" fmla="*/ 1571625 h 1619250"/>
              <a:gd name="connsiteX7" fmla="*/ 3851275 w 4495800"/>
              <a:gd name="connsiteY7" fmla="*/ 1571625 h 1619250"/>
              <a:gd name="connsiteX8" fmla="*/ 3851275 w 4495800"/>
              <a:gd name="connsiteY8" fmla="*/ 1543050 h 1619250"/>
              <a:gd name="connsiteX9" fmla="*/ 3762375 w 4495800"/>
              <a:gd name="connsiteY9" fmla="*/ 1543050 h 1619250"/>
              <a:gd name="connsiteX10" fmla="*/ 3762375 w 4495800"/>
              <a:gd name="connsiteY10" fmla="*/ 1530350 h 1619250"/>
              <a:gd name="connsiteX11" fmla="*/ 3606800 w 4495800"/>
              <a:gd name="connsiteY11" fmla="*/ 1530350 h 1619250"/>
              <a:gd name="connsiteX12" fmla="*/ 3606800 w 4495800"/>
              <a:gd name="connsiteY12" fmla="*/ 1517650 h 1619250"/>
              <a:gd name="connsiteX13" fmla="*/ 3343275 w 4495800"/>
              <a:gd name="connsiteY13" fmla="*/ 1517650 h 1619250"/>
              <a:gd name="connsiteX14" fmla="*/ 3343275 w 4495800"/>
              <a:gd name="connsiteY14" fmla="*/ 1498600 h 1619250"/>
              <a:gd name="connsiteX15" fmla="*/ 2974975 w 4495800"/>
              <a:gd name="connsiteY15" fmla="*/ 1498600 h 1619250"/>
              <a:gd name="connsiteX16" fmla="*/ 2974975 w 4495800"/>
              <a:gd name="connsiteY16" fmla="*/ 1485900 h 1619250"/>
              <a:gd name="connsiteX17" fmla="*/ 2946400 w 4495800"/>
              <a:gd name="connsiteY17" fmla="*/ 1485900 h 1619250"/>
              <a:gd name="connsiteX18" fmla="*/ 2946400 w 4495800"/>
              <a:gd name="connsiteY18" fmla="*/ 1485900 h 1619250"/>
              <a:gd name="connsiteX19" fmla="*/ 2930525 w 4495800"/>
              <a:gd name="connsiteY19" fmla="*/ 1470025 h 1619250"/>
              <a:gd name="connsiteX20" fmla="*/ 2930525 w 4495800"/>
              <a:gd name="connsiteY20" fmla="*/ 1444625 h 1619250"/>
              <a:gd name="connsiteX21" fmla="*/ 2708275 w 4495800"/>
              <a:gd name="connsiteY21" fmla="*/ 1444625 h 1619250"/>
              <a:gd name="connsiteX22" fmla="*/ 2708275 w 4495800"/>
              <a:gd name="connsiteY22" fmla="*/ 1412875 h 1619250"/>
              <a:gd name="connsiteX23" fmla="*/ 2657475 w 4495800"/>
              <a:gd name="connsiteY23" fmla="*/ 1412875 h 1619250"/>
              <a:gd name="connsiteX24" fmla="*/ 2657475 w 4495800"/>
              <a:gd name="connsiteY24" fmla="*/ 1397000 h 1619250"/>
              <a:gd name="connsiteX25" fmla="*/ 2406650 w 4495800"/>
              <a:gd name="connsiteY25" fmla="*/ 1397000 h 1619250"/>
              <a:gd name="connsiteX26" fmla="*/ 2371725 w 4495800"/>
              <a:gd name="connsiteY26" fmla="*/ 1355725 h 1619250"/>
              <a:gd name="connsiteX27" fmla="*/ 2308225 w 4495800"/>
              <a:gd name="connsiteY27" fmla="*/ 1355725 h 1619250"/>
              <a:gd name="connsiteX28" fmla="*/ 2295525 w 4495800"/>
              <a:gd name="connsiteY28" fmla="*/ 1333500 h 1619250"/>
              <a:gd name="connsiteX29" fmla="*/ 2279650 w 4495800"/>
              <a:gd name="connsiteY29" fmla="*/ 1320800 h 1619250"/>
              <a:gd name="connsiteX30" fmla="*/ 2251075 w 4495800"/>
              <a:gd name="connsiteY30" fmla="*/ 1320800 h 1619250"/>
              <a:gd name="connsiteX31" fmla="*/ 2225675 w 4495800"/>
              <a:gd name="connsiteY31" fmla="*/ 1279525 h 1619250"/>
              <a:gd name="connsiteX32" fmla="*/ 2159000 w 4495800"/>
              <a:gd name="connsiteY32" fmla="*/ 1279525 h 1619250"/>
              <a:gd name="connsiteX33" fmla="*/ 2146300 w 4495800"/>
              <a:gd name="connsiteY33" fmla="*/ 1257300 h 1619250"/>
              <a:gd name="connsiteX34" fmla="*/ 2085975 w 4495800"/>
              <a:gd name="connsiteY34" fmla="*/ 1270000 h 1619250"/>
              <a:gd name="connsiteX35" fmla="*/ 2082800 w 4495800"/>
              <a:gd name="connsiteY35" fmla="*/ 1244600 h 1619250"/>
              <a:gd name="connsiteX36" fmla="*/ 1933575 w 4495800"/>
              <a:gd name="connsiteY36" fmla="*/ 1244600 h 1619250"/>
              <a:gd name="connsiteX37" fmla="*/ 1831975 w 4495800"/>
              <a:gd name="connsiteY37" fmla="*/ 1181100 h 1619250"/>
              <a:gd name="connsiteX38" fmla="*/ 1822450 w 4495800"/>
              <a:gd name="connsiteY38" fmla="*/ 1155700 h 1619250"/>
              <a:gd name="connsiteX39" fmla="*/ 1787525 w 4495800"/>
              <a:gd name="connsiteY39" fmla="*/ 1155700 h 1619250"/>
              <a:gd name="connsiteX40" fmla="*/ 1758950 w 4495800"/>
              <a:gd name="connsiteY40" fmla="*/ 1123950 h 1619250"/>
              <a:gd name="connsiteX41" fmla="*/ 1743075 w 4495800"/>
              <a:gd name="connsiteY41" fmla="*/ 1123950 h 1619250"/>
              <a:gd name="connsiteX42" fmla="*/ 1733550 w 4495800"/>
              <a:gd name="connsiteY42" fmla="*/ 1085850 h 1619250"/>
              <a:gd name="connsiteX43" fmla="*/ 1704975 w 4495800"/>
              <a:gd name="connsiteY43" fmla="*/ 1060450 h 1619250"/>
              <a:gd name="connsiteX44" fmla="*/ 1660525 w 4495800"/>
              <a:gd name="connsiteY44" fmla="*/ 1057275 h 1619250"/>
              <a:gd name="connsiteX45" fmla="*/ 1651000 w 4495800"/>
              <a:gd name="connsiteY45" fmla="*/ 1035050 h 1619250"/>
              <a:gd name="connsiteX46" fmla="*/ 1508125 w 4495800"/>
              <a:gd name="connsiteY46" fmla="*/ 1038225 h 1619250"/>
              <a:gd name="connsiteX47" fmla="*/ 1508125 w 4495800"/>
              <a:gd name="connsiteY47" fmla="*/ 1016000 h 1619250"/>
              <a:gd name="connsiteX48" fmla="*/ 1508125 w 4495800"/>
              <a:gd name="connsiteY48" fmla="*/ 1016000 h 1619250"/>
              <a:gd name="connsiteX49" fmla="*/ 1489075 w 4495800"/>
              <a:gd name="connsiteY49" fmla="*/ 996950 h 1619250"/>
              <a:gd name="connsiteX50" fmla="*/ 1476375 w 4495800"/>
              <a:gd name="connsiteY50" fmla="*/ 996950 h 1619250"/>
              <a:gd name="connsiteX51" fmla="*/ 1444625 w 4495800"/>
              <a:gd name="connsiteY51" fmla="*/ 965200 h 1619250"/>
              <a:gd name="connsiteX52" fmla="*/ 1431925 w 4495800"/>
              <a:gd name="connsiteY52" fmla="*/ 930275 h 1619250"/>
              <a:gd name="connsiteX53" fmla="*/ 1393825 w 4495800"/>
              <a:gd name="connsiteY53" fmla="*/ 930275 h 1619250"/>
              <a:gd name="connsiteX54" fmla="*/ 1384300 w 4495800"/>
              <a:gd name="connsiteY54" fmla="*/ 920750 h 1619250"/>
              <a:gd name="connsiteX55" fmla="*/ 1260475 w 4495800"/>
              <a:gd name="connsiteY55" fmla="*/ 920750 h 1619250"/>
              <a:gd name="connsiteX56" fmla="*/ 1203325 w 4495800"/>
              <a:gd name="connsiteY56" fmla="*/ 863600 h 1619250"/>
              <a:gd name="connsiteX57" fmla="*/ 1158875 w 4495800"/>
              <a:gd name="connsiteY57" fmla="*/ 863600 h 1619250"/>
              <a:gd name="connsiteX58" fmla="*/ 1143000 w 4495800"/>
              <a:gd name="connsiteY58" fmla="*/ 838200 h 1619250"/>
              <a:gd name="connsiteX59" fmla="*/ 1123950 w 4495800"/>
              <a:gd name="connsiteY59" fmla="*/ 815975 h 1619250"/>
              <a:gd name="connsiteX60" fmla="*/ 1012825 w 4495800"/>
              <a:gd name="connsiteY60" fmla="*/ 822325 h 1619250"/>
              <a:gd name="connsiteX61" fmla="*/ 996950 w 4495800"/>
              <a:gd name="connsiteY61" fmla="*/ 793750 h 1619250"/>
              <a:gd name="connsiteX62" fmla="*/ 958850 w 4495800"/>
              <a:gd name="connsiteY62" fmla="*/ 784225 h 1619250"/>
              <a:gd name="connsiteX63" fmla="*/ 889000 w 4495800"/>
              <a:gd name="connsiteY63" fmla="*/ 784225 h 1619250"/>
              <a:gd name="connsiteX64" fmla="*/ 879475 w 4495800"/>
              <a:gd name="connsiteY64" fmla="*/ 749300 h 1619250"/>
              <a:gd name="connsiteX65" fmla="*/ 860425 w 4495800"/>
              <a:gd name="connsiteY65" fmla="*/ 742950 h 1619250"/>
              <a:gd name="connsiteX66" fmla="*/ 831850 w 4495800"/>
              <a:gd name="connsiteY66" fmla="*/ 701675 h 1619250"/>
              <a:gd name="connsiteX67" fmla="*/ 787400 w 4495800"/>
              <a:gd name="connsiteY67" fmla="*/ 631825 h 1619250"/>
              <a:gd name="connsiteX68" fmla="*/ 771525 w 4495800"/>
              <a:gd name="connsiteY68" fmla="*/ 622300 h 1619250"/>
              <a:gd name="connsiteX69" fmla="*/ 739775 w 4495800"/>
              <a:gd name="connsiteY69" fmla="*/ 590550 h 1619250"/>
              <a:gd name="connsiteX70" fmla="*/ 711200 w 4495800"/>
              <a:gd name="connsiteY70" fmla="*/ 539750 h 1619250"/>
              <a:gd name="connsiteX71" fmla="*/ 628650 w 4495800"/>
              <a:gd name="connsiteY71" fmla="*/ 539750 h 1619250"/>
              <a:gd name="connsiteX72" fmla="*/ 609600 w 4495800"/>
              <a:gd name="connsiteY72" fmla="*/ 523875 h 1619250"/>
              <a:gd name="connsiteX73" fmla="*/ 565150 w 4495800"/>
              <a:gd name="connsiteY73" fmla="*/ 457200 h 1619250"/>
              <a:gd name="connsiteX74" fmla="*/ 504825 w 4495800"/>
              <a:gd name="connsiteY74" fmla="*/ 447675 h 1619250"/>
              <a:gd name="connsiteX75" fmla="*/ 501650 w 4495800"/>
              <a:gd name="connsiteY75" fmla="*/ 387350 h 1619250"/>
              <a:gd name="connsiteX76" fmla="*/ 501650 w 4495800"/>
              <a:gd name="connsiteY76" fmla="*/ 387350 h 1619250"/>
              <a:gd name="connsiteX77" fmla="*/ 444500 w 4495800"/>
              <a:gd name="connsiteY77" fmla="*/ 333375 h 1619250"/>
              <a:gd name="connsiteX78" fmla="*/ 365125 w 4495800"/>
              <a:gd name="connsiteY78" fmla="*/ 333375 h 1619250"/>
              <a:gd name="connsiteX79" fmla="*/ 346075 w 4495800"/>
              <a:gd name="connsiteY79" fmla="*/ 266700 h 1619250"/>
              <a:gd name="connsiteX80" fmla="*/ 314325 w 4495800"/>
              <a:gd name="connsiteY80" fmla="*/ 266700 h 1619250"/>
              <a:gd name="connsiteX81" fmla="*/ 314325 w 4495800"/>
              <a:gd name="connsiteY81" fmla="*/ 225425 h 1619250"/>
              <a:gd name="connsiteX82" fmla="*/ 269875 w 4495800"/>
              <a:gd name="connsiteY82" fmla="*/ 165100 h 1619250"/>
              <a:gd name="connsiteX83" fmla="*/ 225425 w 4495800"/>
              <a:gd name="connsiteY83" fmla="*/ 168275 h 1619250"/>
              <a:gd name="connsiteX84" fmla="*/ 222250 w 4495800"/>
              <a:gd name="connsiteY84" fmla="*/ 111125 h 1619250"/>
              <a:gd name="connsiteX85" fmla="*/ 165100 w 4495800"/>
              <a:gd name="connsiteY85" fmla="*/ 107950 h 1619250"/>
              <a:gd name="connsiteX86" fmla="*/ 155575 w 4495800"/>
              <a:gd name="connsiteY86" fmla="*/ 66675 h 1619250"/>
              <a:gd name="connsiteX87" fmla="*/ 114300 w 4495800"/>
              <a:gd name="connsiteY87" fmla="*/ 76200 h 1619250"/>
              <a:gd name="connsiteX88" fmla="*/ 127000 w 4495800"/>
              <a:gd name="connsiteY88" fmla="*/ 0 h 1619250"/>
              <a:gd name="connsiteX89" fmla="*/ 0 w 4495800"/>
              <a:gd name="connsiteY89" fmla="*/ 0 h 1619250"/>
              <a:gd name="connsiteX0" fmla="*/ 4495800 w 4495800"/>
              <a:gd name="connsiteY0" fmla="*/ 1619250 h 1619250"/>
              <a:gd name="connsiteX1" fmla="*/ 4445000 w 4495800"/>
              <a:gd name="connsiteY1" fmla="*/ 1619250 h 1619250"/>
              <a:gd name="connsiteX2" fmla="*/ 4445000 w 4495800"/>
              <a:gd name="connsiteY2" fmla="*/ 1603375 h 1619250"/>
              <a:gd name="connsiteX3" fmla="*/ 4095750 w 4495800"/>
              <a:gd name="connsiteY3" fmla="*/ 1603375 h 1619250"/>
              <a:gd name="connsiteX4" fmla="*/ 4095750 w 4495800"/>
              <a:gd name="connsiteY4" fmla="*/ 1584325 h 1619250"/>
              <a:gd name="connsiteX5" fmla="*/ 4000500 w 4495800"/>
              <a:gd name="connsiteY5" fmla="*/ 1584325 h 1619250"/>
              <a:gd name="connsiteX6" fmla="*/ 4000500 w 4495800"/>
              <a:gd name="connsiteY6" fmla="*/ 1571625 h 1619250"/>
              <a:gd name="connsiteX7" fmla="*/ 3851275 w 4495800"/>
              <a:gd name="connsiteY7" fmla="*/ 1571625 h 1619250"/>
              <a:gd name="connsiteX8" fmla="*/ 3851275 w 4495800"/>
              <a:gd name="connsiteY8" fmla="*/ 1543050 h 1619250"/>
              <a:gd name="connsiteX9" fmla="*/ 3762375 w 4495800"/>
              <a:gd name="connsiteY9" fmla="*/ 1543050 h 1619250"/>
              <a:gd name="connsiteX10" fmla="*/ 3762375 w 4495800"/>
              <a:gd name="connsiteY10" fmla="*/ 1530350 h 1619250"/>
              <a:gd name="connsiteX11" fmla="*/ 3606800 w 4495800"/>
              <a:gd name="connsiteY11" fmla="*/ 1530350 h 1619250"/>
              <a:gd name="connsiteX12" fmla="*/ 3606800 w 4495800"/>
              <a:gd name="connsiteY12" fmla="*/ 1517650 h 1619250"/>
              <a:gd name="connsiteX13" fmla="*/ 3343275 w 4495800"/>
              <a:gd name="connsiteY13" fmla="*/ 1517650 h 1619250"/>
              <a:gd name="connsiteX14" fmla="*/ 3343275 w 4495800"/>
              <a:gd name="connsiteY14" fmla="*/ 1498600 h 1619250"/>
              <a:gd name="connsiteX15" fmla="*/ 2974975 w 4495800"/>
              <a:gd name="connsiteY15" fmla="*/ 1498600 h 1619250"/>
              <a:gd name="connsiteX16" fmla="*/ 2974975 w 4495800"/>
              <a:gd name="connsiteY16" fmla="*/ 1485900 h 1619250"/>
              <a:gd name="connsiteX17" fmla="*/ 2946400 w 4495800"/>
              <a:gd name="connsiteY17" fmla="*/ 1485900 h 1619250"/>
              <a:gd name="connsiteX18" fmla="*/ 2946400 w 4495800"/>
              <a:gd name="connsiteY18" fmla="*/ 1485900 h 1619250"/>
              <a:gd name="connsiteX19" fmla="*/ 2930525 w 4495800"/>
              <a:gd name="connsiteY19" fmla="*/ 1470025 h 1619250"/>
              <a:gd name="connsiteX20" fmla="*/ 2930525 w 4495800"/>
              <a:gd name="connsiteY20" fmla="*/ 1444625 h 1619250"/>
              <a:gd name="connsiteX21" fmla="*/ 2708275 w 4495800"/>
              <a:gd name="connsiteY21" fmla="*/ 1444625 h 1619250"/>
              <a:gd name="connsiteX22" fmla="*/ 2708275 w 4495800"/>
              <a:gd name="connsiteY22" fmla="*/ 1412875 h 1619250"/>
              <a:gd name="connsiteX23" fmla="*/ 2657475 w 4495800"/>
              <a:gd name="connsiteY23" fmla="*/ 1412875 h 1619250"/>
              <a:gd name="connsiteX24" fmla="*/ 2657475 w 4495800"/>
              <a:gd name="connsiteY24" fmla="*/ 1397000 h 1619250"/>
              <a:gd name="connsiteX25" fmla="*/ 2406650 w 4495800"/>
              <a:gd name="connsiteY25" fmla="*/ 1397000 h 1619250"/>
              <a:gd name="connsiteX26" fmla="*/ 2371725 w 4495800"/>
              <a:gd name="connsiteY26" fmla="*/ 1355725 h 1619250"/>
              <a:gd name="connsiteX27" fmla="*/ 2308225 w 4495800"/>
              <a:gd name="connsiteY27" fmla="*/ 1355725 h 1619250"/>
              <a:gd name="connsiteX28" fmla="*/ 2295525 w 4495800"/>
              <a:gd name="connsiteY28" fmla="*/ 1333500 h 1619250"/>
              <a:gd name="connsiteX29" fmla="*/ 2279650 w 4495800"/>
              <a:gd name="connsiteY29" fmla="*/ 1320800 h 1619250"/>
              <a:gd name="connsiteX30" fmla="*/ 2251075 w 4495800"/>
              <a:gd name="connsiteY30" fmla="*/ 1320800 h 1619250"/>
              <a:gd name="connsiteX31" fmla="*/ 2225675 w 4495800"/>
              <a:gd name="connsiteY31" fmla="*/ 1279525 h 1619250"/>
              <a:gd name="connsiteX32" fmla="*/ 2159000 w 4495800"/>
              <a:gd name="connsiteY32" fmla="*/ 1279525 h 1619250"/>
              <a:gd name="connsiteX33" fmla="*/ 2146300 w 4495800"/>
              <a:gd name="connsiteY33" fmla="*/ 1257300 h 1619250"/>
              <a:gd name="connsiteX34" fmla="*/ 2085975 w 4495800"/>
              <a:gd name="connsiteY34" fmla="*/ 1270000 h 1619250"/>
              <a:gd name="connsiteX35" fmla="*/ 2082800 w 4495800"/>
              <a:gd name="connsiteY35" fmla="*/ 1244600 h 1619250"/>
              <a:gd name="connsiteX36" fmla="*/ 1933575 w 4495800"/>
              <a:gd name="connsiteY36" fmla="*/ 1244600 h 1619250"/>
              <a:gd name="connsiteX37" fmla="*/ 1831975 w 4495800"/>
              <a:gd name="connsiteY37" fmla="*/ 1181100 h 1619250"/>
              <a:gd name="connsiteX38" fmla="*/ 1822450 w 4495800"/>
              <a:gd name="connsiteY38" fmla="*/ 1155700 h 1619250"/>
              <a:gd name="connsiteX39" fmla="*/ 1787525 w 4495800"/>
              <a:gd name="connsiteY39" fmla="*/ 1155700 h 1619250"/>
              <a:gd name="connsiteX40" fmla="*/ 1758950 w 4495800"/>
              <a:gd name="connsiteY40" fmla="*/ 1123950 h 1619250"/>
              <a:gd name="connsiteX41" fmla="*/ 1743075 w 4495800"/>
              <a:gd name="connsiteY41" fmla="*/ 1123950 h 1619250"/>
              <a:gd name="connsiteX42" fmla="*/ 1733550 w 4495800"/>
              <a:gd name="connsiteY42" fmla="*/ 1085850 h 1619250"/>
              <a:gd name="connsiteX43" fmla="*/ 1704975 w 4495800"/>
              <a:gd name="connsiteY43" fmla="*/ 1060450 h 1619250"/>
              <a:gd name="connsiteX44" fmla="*/ 1660525 w 4495800"/>
              <a:gd name="connsiteY44" fmla="*/ 1057275 h 1619250"/>
              <a:gd name="connsiteX45" fmla="*/ 1651000 w 4495800"/>
              <a:gd name="connsiteY45" fmla="*/ 1035050 h 1619250"/>
              <a:gd name="connsiteX46" fmla="*/ 1508125 w 4495800"/>
              <a:gd name="connsiteY46" fmla="*/ 1038225 h 1619250"/>
              <a:gd name="connsiteX47" fmla="*/ 1508125 w 4495800"/>
              <a:gd name="connsiteY47" fmla="*/ 1016000 h 1619250"/>
              <a:gd name="connsiteX48" fmla="*/ 1508125 w 4495800"/>
              <a:gd name="connsiteY48" fmla="*/ 1016000 h 1619250"/>
              <a:gd name="connsiteX49" fmla="*/ 1489075 w 4495800"/>
              <a:gd name="connsiteY49" fmla="*/ 996950 h 1619250"/>
              <a:gd name="connsiteX50" fmla="*/ 1476375 w 4495800"/>
              <a:gd name="connsiteY50" fmla="*/ 996950 h 1619250"/>
              <a:gd name="connsiteX51" fmla="*/ 1444625 w 4495800"/>
              <a:gd name="connsiteY51" fmla="*/ 965200 h 1619250"/>
              <a:gd name="connsiteX52" fmla="*/ 1431925 w 4495800"/>
              <a:gd name="connsiteY52" fmla="*/ 930275 h 1619250"/>
              <a:gd name="connsiteX53" fmla="*/ 1393825 w 4495800"/>
              <a:gd name="connsiteY53" fmla="*/ 930275 h 1619250"/>
              <a:gd name="connsiteX54" fmla="*/ 1384300 w 4495800"/>
              <a:gd name="connsiteY54" fmla="*/ 920750 h 1619250"/>
              <a:gd name="connsiteX55" fmla="*/ 1260475 w 4495800"/>
              <a:gd name="connsiteY55" fmla="*/ 920750 h 1619250"/>
              <a:gd name="connsiteX56" fmla="*/ 1203325 w 4495800"/>
              <a:gd name="connsiteY56" fmla="*/ 863600 h 1619250"/>
              <a:gd name="connsiteX57" fmla="*/ 1158875 w 4495800"/>
              <a:gd name="connsiteY57" fmla="*/ 863600 h 1619250"/>
              <a:gd name="connsiteX58" fmla="*/ 1143000 w 4495800"/>
              <a:gd name="connsiteY58" fmla="*/ 838200 h 1619250"/>
              <a:gd name="connsiteX59" fmla="*/ 1123950 w 4495800"/>
              <a:gd name="connsiteY59" fmla="*/ 815975 h 1619250"/>
              <a:gd name="connsiteX60" fmla="*/ 1012825 w 4495800"/>
              <a:gd name="connsiteY60" fmla="*/ 822325 h 1619250"/>
              <a:gd name="connsiteX61" fmla="*/ 996950 w 4495800"/>
              <a:gd name="connsiteY61" fmla="*/ 793750 h 1619250"/>
              <a:gd name="connsiteX62" fmla="*/ 958850 w 4495800"/>
              <a:gd name="connsiteY62" fmla="*/ 784225 h 1619250"/>
              <a:gd name="connsiteX63" fmla="*/ 889000 w 4495800"/>
              <a:gd name="connsiteY63" fmla="*/ 784225 h 1619250"/>
              <a:gd name="connsiteX64" fmla="*/ 879475 w 4495800"/>
              <a:gd name="connsiteY64" fmla="*/ 749300 h 1619250"/>
              <a:gd name="connsiteX65" fmla="*/ 860425 w 4495800"/>
              <a:gd name="connsiteY65" fmla="*/ 742950 h 1619250"/>
              <a:gd name="connsiteX66" fmla="*/ 831850 w 4495800"/>
              <a:gd name="connsiteY66" fmla="*/ 701675 h 1619250"/>
              <a:gd name="connsiteX67" fmla="*/ 787400 w 4495800"/>
              <a:gd name="connsiteY67" fmla="*/ 631825 h 1619250"/>
              <a:gd name="connsiteX68" fmla="*/ 771525 w 4495800"/>
              <a:gd name="connsiteY68" fmla="*/ 622300 h 1619250"/>
              <a:gd name="connsiteX69" fmla="*/ 739775 w 4495800"/>
              <a:gd name="connsiteY69" fmla="*/ 590550 h 1619250"/>
              <a:gd name="connsiteX70" fmla="*/ 711200 w 4495800"/>
              <a:gd name="connsiteY70" fmla="*/ 539750 h 1619250"/>
              <a:gd name="connsiteX71" fmla="*/ 628650 w 4495800"/>
              <a:gd name="connsiteY71" fmla="*/ 539750 h 1619250"/>
              <a:gd name="connsiteX72" fmla="*/ 609600 w 4495800"/>
              <a:gd name="connsiteY72" fmla="*/ 523875 h 1619250"/>
              <a:gd name="connsiteX73" fmla="*/ 565150 w 4495800"/>
              <a:gd name="connsiteY73" fmla="*/ 457200 h 1619250"/>
              <a:gd name="connsiteX74" fmla="*/ 504825 w 4495800"/>
              <a:gd name="connsiteY74" fmla="*/ 447675 h 1619250"/>
              <a:gd name="connsiteX75" fmla="*/ 501650 w 4495800"/>
              <a:gd name="connsiteY75" fmla="*/ 387350 h 1619250"/>
              <a:gd name="connsiteX76" fmla="*/ 501650 w 4495800"/>
              <a:gd name="connsiteY76" fmla="*/ 387350 h 1619250"/>
              <a:gd name="connsiteX77" fmla="*/ 444500 w 4495800"/>
              <a:gd name="connsiteY77" fmla="*/ 333375 h 1619250"/>
              <a:gd name="connsiteX78" fmla="*/ 365125 w 4495800"/>
              <a:gd name="connsiteY78" fmla="*/ 333375 h 1619250"/>
              <a:gd name="connsiteX79" fmla="*/ 346075 w 4495800"/>
              <a:gd name="connsiteY79" fmla="*/ 266700 h 1619250"/>
              <a:gd name="connsiteX80" fmla="*/ 314325 w 4495800"/>
              <a:gd name="connsiteY80" fmla="*/ 266700 h 1619250"/>
              <a:gd name="connsiteX81" fmla="*/ 314325 w 4495800"/>
              <a:gd name="connsiteY81" fmla="*/ 225425 h 1619250"/>
              <a:gd name="connsiteX82" fmla="*/ 269875 w 4495800"/>
              <a:gd name="connsiteY82" fmla="*/ 165100 h 1619250"/>
              <a:gd name="connsiteX83" fmla="*/ 225425 w 4495800"/>
              <a:gd name="connsiteY83" fmla="*/ 168275 h 1619250"/>
              <a:gd name="connsiteX84" fmla="*/ 222250 w 4495800"/>
              <a:gd name="connsiteY84" fmla="*/ 111125 h 1619250"/>
              <a:gd name="connsiteX85" fmla="*/ 165100 w 4495800"/>
              <a:gd name="connsiteY85" fmla="*/ 107950 h 1619250"/>
              <a:gd name="connsiteX86" fmla="*/ 155575 w 4495800"/>
              <a:gd name="connsiteY86" fmla="*/ 66675 h 1619250"/>
              <a:gd name="connsiteX87" fmla="*/ 131234 w 4495800"/>
              <a:gd name="connsiteY87" fmla="*/ 44450 h 1619250"/>
              <a:gd name="connsiteX88" fmla="*/ 127000 w 4495800"/>
              <a:gd name="connsiteY88" fmla="*/ 0 h 1619250"/>
              <a:gd name="connsiteX89" fmla="*/ 0 w 4495800"/>
              <a:gd name="connsiteY89" fmla="*/ 0 h 1619250"/>
              <a:gd name="connsiteX0" fmla="*/ 4495800 w 4495800"/>
              <a:gd name="connsiteY0" fmla="*/ 1619250 h 1619250"/>
              <a:gd name="connsiteX1" fmla="*/ 4445000 w 4495800"/>
              <a:gd name="connsiteY1" fmla="*/ 1619250 h 1619250"/>
              <a:gd name="connsiteX2" fmla="*/ 4445000 w 4495800"/>
              <a:gd name="connsiteY2" fmla="*/ 1603375 h 1619250"/>
              <a:gd name="connsiteX3" fmla="*/ 4095750 w 4495800"/>
              <a:gd name="connsiteY3" fmla="*/ 1603375 h 1619250"/>
              <a:gd name="connsiteX4" fmla="*/ 4095750 w 4495800"/>
              <a:gd name="connsiteY4" fmla="*/ 1584325 h 1619250"/>
              <a:gd name="connsiteX5" fmla="*/ 4000500 w 4495800"/>
              <a:gd name="connsiteY5" fmla="*/ 1584325 h 1619250"/>
              <a:gd name="connsiteX6" fmla="*/ 4000500 w 4495800"/>
              <a:gd name="connsiteY6" fmla="*/ 1571625 h 1619250"/>
              <a:gd name="connsiteX7" fmla="*/ 3851275 w 4495800"/>
              <a:gd name="connsiteY7" fmla="*/ 1571625 h 1619250"/>
              <a:gd name="connsiteX8" fmla="*/ 3851275 w 4495800"/>
              <a:gd name="connsiteY8" fmla="*/ 1543050 h 1619250"/>
              <a:gd name="connsiteX9" fmla="*/ 3762375 w 4495800"/>
              <a:gd name="connsiteY9" fmla="*/ 1543050 h 1619250"/>
              <a:gd name="connsiteX10" fmla="*/ 3762375 w 4495800"/>
              <a:gd name="connsiteY10" fmla="*/ 1530350 h 1619250"/>
              <a:gd name="connsiteX11" fmla="*/ 3606800 w 4495800"/>
              <a:gd name="connsiteY11" fmla="*/ 1530350 h 1619250"/>
              <a:gd name="connsiteX12" fmla="*/ 3606800 w 4495800"/>
              <a:gd name="connsiteY12" fmla="*/ 1517650 h 1619250"/>
              <a:gd name="connsiteX13" fmla="*/ 3343275 w 4495800"/>
              <a:gd name="connsiteY13" fmla="*/ 1517650 h 1619250"/>
              <a:gd name="connsiteX14" fmla="*/ 3343275 w 4495800"/>
              <a:gd name="connsiteY14" fmla="*/ 1498600 h 1619250"/>
              <a:gd name="connsiteX15" fmla="*/ 2974975 w 4495800"/>
              <a:gd name="connsiteY15" fmla="*/ 1498600 h 1619250"/>
              <a:gd name="connsiteX16" fmla="*/ 2974975 w 4495800"/>
              <a:gd name="connsiteY16" fmla="*/ 1485900 h 1619250"/>
              <a:gd name="connsiteX17" fmla="*/ 2946400 w 4495800"/>
              <a:gd name="connsiteY17" fmla="*/ 1485900 h 1619250"/>
              <a:gd name="connsiteX18" fmla="*/ 2946400 w 4495800"/>
              <a:gd name="connsiteY18" fmla="*/ 1485900 h 1619250"/>
              <a:gd name="connsiteX19" fmla="*/ 2930525 w 4495800"/>
              <a:gd name="connsiteY19" fmla="*/ 1470025 h 1619250"/>
              <a:gd name="connsiteX20" fmla="*/ 2930525 w 4495800"/>
              <a:gd name="connsiteY20" fmla="*/ 1444625 h 1619250"/>
              <a:gd name="connsiteX21" fmla="*/ 2708275 w 4495800"/>
              <a:gd name="connsiteY21" fmla="*/ 1444625 h 1619250"/>
              <a:gd name="connsiteX22" fmla="*/ 2708275 w 4495800"/>
              <a:gd name="connsiteY22" fmla="*/ 1412875 h 1619250"/>
              <a:gd name="connsiteX23" fmla="*/ 2657475 w 4495800"/>
              <a:gd name="connsiteY23" fmla="*/ 1412875 h 1619250"/>
              <a:gd name="connsiteX24" fmla="*/ 2657475 w 4495800"/>
              <a:gd name="connsiteY24" fmla="*/ 1397000 h 1619250"/>
              <a:gd name="connsiteX25" fmla="*/ 2406650 w 4495800"/>
              <a:gd name="connsiteY25" fmla="*/ 1397000 h 1619250"/>
              <a:gd name="connsiteX26" fmla="*/ 2371725 w 4495800"/>
              <a:gd name="connsiteY26" fmla="*/ 1355725 h 1619250"/>
              <a:gd name="connsiteX27" fmla="*/ 2308225 w 4495800"/>
              <a:gd name="connsiteY27" fmla="*/ 1355725 h 1619250"/>
              <a:gd name="connsiteX28" fmla="*/ 2295525 w 4495800"/>
              <a:gd name="connsiteY28" fmla="*/ 1333500 h 1619250"/>
              <a:gd name="connsiteX29" fmla="*/ 2279650 w 4495800"/>
              <a:gd name="connsiteY29" fmla="*/ 1320800 h 1619250"/>
              <a:gd name="connsiteX30" fmla="*/ 2251075 w 4495800"/>
              <a:gd name="connsiteY30" fmla="*/ 1320800 h 1619250"/>
              <a:gd name="connsiteX31" fmla="*/ 2225675 w 4495800"/>
              <a:gd name="connsiteY31" fmla="*/ 1279525 h 1619250"/>
              <a:gd name="connsiteX32" fmla="*/ 2159000 w 4495800"/>
              <a:gd name="connsiteY32" fmla="*/ 1279525 h 1619250"/>
              <a:gd name="connsiteX33" fmla="*/ 2146300 w 4495800"/>
              <a:gd name="connsiteY33" fmla="*/ 1257300 h 1619250"/>
              <a:gd name="connsiteX34" fmla="*/ 2085975 w 4495800"/>
              <a:gd name="connsiteY34" fmla="*/ 1270000 h 1619250"/>
              <a:gd name="connsiteX35" fmla="*/ 2082800 w 4495800"/>
              <a:gd name="connsiteY35" fmla="*/ 1244600 h 1619250"/>
              <a:gd name="connsiteX36" fmla="*/ 1933575 w 4495800"/>
              <a:gd name="connsiteY36" fmla="*/ 1244600 h 1619250"/>
              <a:gd name="connsiteX37" fmla="*/ 1831975 w 4495800"/>
              <a:gd name="connsiteY37" fmla="*/ 1181100 h 1619250"/>
              <a:gd name="connsiteX38" fmla="*/ 1822450 w 4495800"/>
              <a:gd name="connsiteY38" fmla="*/ 1155700 h 1619250"/>
              <a:gd name="connsiteX39" fmla="*/ 1787525 w 4495800"/>
              <a:gd name="connsiteY39" fmla="*/ 1155700 h 1619250"/>
              <a:gd name="connsiteX40" fmla="*/ 1758950 w 4495800"/>
              <a:gd name="connsiteY40" fmla="*/ 1123950 h 1619250"/>
              <a:gd name="connsiteX41" fmla="*/ 1743075 w 4495800"/>
              <a:gd name="connsiteY41" fmla="*/ 1123950 h 1619250"/>
              <a:gd name="connsiteX42" fmla="*/ 1733550 w 4495800"/>
              <a:gd name="connsiteY42" fmla="*/ 1085850 h 1619250"/>
              <a:gd name="connsiteX43" fmla="*/ 1704975 w 4495800"/>
              <a:gd name="connsiteY43" fmla="*/ 1060450 h 1619250"/>
              <a:gd name="connsiteX44" fmla="*/ 1660525 w 4495800"/>
              <a:gd name="connsiteY44" fmla="*/ 1057275 h 1619250"/>
              <a:gd name="connsiteX45" fmla="*/ 1651000 w 4495800"/>
              <a:gd name="connsiteY45" fmla="*/ 1035050 h 1619250"/>
              <a:gd name="connsiteX46" fmla="*/ 1508125 w 4495800"/>
              <a:gd name="connsiteY46" fmla="*/ 1038225 h 1619250"/>
              <a:gd name="connsiteX47" fmla="*/ 1508125 w 4495800"/>
              <a:gd name="connsiteY47" fmla="*/ 1016000 h 1619250"/>
              <a:gd name="connsiteX48" fmla="*/ 1508125 w 4495800"/>
              <a:gd name="connsiteY48" fmla="*/ 1016000 h 1619250"/>
              <a:gd name="connsiteX49" fmla="*/ 1489075 w 4495800"/>
              <a:gd name="connsiteY49" fmla="*/ 996950 h 1619250"/>
              <a:gd name="connsiteX50" fmla="*/ 1476375 w 4495800"/>
              <a:gd name="connsiteY50" fmla="*/ 996950 h 1619250"/>
              <a:gd name="connsiteX51" fmla="*/ 1444625 w 4495800"/>
              <a:gd name="connsiteY51" fmla="*/ 965200 h 1619250"/>
              <a:gd name="connsiteX52" fmla="*/ 1431925 w 4495800"/>
              <a:gd name="connsiteY52" fmla="*/ 930275 h 1619250"/>
              <a:gd name="connsiteX53" fmla="*/ 1393825 w 4495800"/>
              <a:gd name="connsiteY53" fmla="*/ 930275 h 1619250"/>
              <a:gd name="connsiteX54" fmla="*/ 1384300 w 4495800"/>
              <a:gd name="connsiteY54" fmla="*/ 920750 h 1619250"/>
              <a:gd name="connsiteX55" fmla="*/ 1260475 w 4495800"/>
              <a:gd name="connsiteY55" fmla="*/ 920750 h 1619250"/>
              <a:gd name="connsiteX56" fmla="*/ 1203325 w 4495800"/>
              <a:gd name="connsiteY56" fmla="*/ 863600 h 1619250"/>
              <a:gd name="connsiteX57" fmla="*/ 1158875 w 4495800"/>
              <a:gd name="connsiteY57" fmla="*/ 863600 h 1619250"/>
              <a:gd name="connsiteX58" fmla="*/ 1143000 w 4495800"/>
              <a:gd name="connsiteY58" fmla="*/ 838200 h 1619250"/>
              <a:gd name="connsiteX59" fmla="*/ 1123950 w 4495800"/>
              <a:gd name="connsiteY59" fmla="*/ 815975 h 1619250"/>
              <a:gd name="connsiteX60" fmla="*/ 1012825 w 4495800"/>
              <a:gd name="connsiteY60" fmla="*/ 822325 h 1619250"/>
              <a:gd name="connsiteX61" fmla="*/ 996950 w 4495800"/>
              <a:gd name="connsiteY61" fmla="*/ 793750 h 1619250"/>
              <a:gd name="connsiteX62" fmla="*/ 958850 w 4495800"/>
              <a:gd name="connsiteY62" fmla="*/ 784225 h 1619250"/>
              <a:gd name="connsiteX63" fmla="*/ 889000 w 4495800"/>
              <a:gd name="connsiteY63" fmla="*/ 784225 h 1619250"/>
              <a:gd name="connsiteX64" fmla="*/ 879475 w 4495800"/>
              <a:gd name="connsiteY64" fmla="*/ 749300 h 1619250"/>
              <a:gd name="connsiteX65" fmla="*/ 860425 w 4495800"/>
              <a:gd name="connsiteY65" fmla="*/ 742950 h 1619250"/>
              <a:gd name="connsiteX66" fmla="*/ 831850 w 4495800"/>
              <a:gd name="connsiteY66" fmla="*/ 701675 h 1619250"/>
              <a:gd name="connsiteX67" fmla="*/ 787400 w 4495800"/>
              <a:gd name="connsiteY67" fmla="*/ 631825 h 1619250"/>
              <a:gd name="connsiteX68" fmla="*/ 771525 w 4495800"/>
              <a:gd name="connsiteY68" fmla="*/ 622300 h 1619250"/>
              <a:gd name="connsiteX69" fmla="*/ 739775 w 4495800"/>
              <a:gd name="connsiteY69" fmla="*/ 590550 h 1619250"/>
              <a:gd name="connsiteX70" fmla="*/ 711200 w 4495800"/>
              <a:gd name="connsiteY70" fmla="*/ 539750 h 1619250"/>
              <a:gd name="connsiteX71" fmla="*/ 628650 w 4495800"/>
              <a:gd name="connsiteY71" fmla="*/ 539750 h 1619250"/>
              <a:gd name="connsiteX72" fmla="*/ 609600 w 4495800"/>
              <a:gd name="connsiteY72" fmla="*/ 523875 h 1619250"/>
              <a:gd name="connsiteX73" fmla="*/ 565150 w 4495800"/>
              <a:gd name="connsiteY73" fmla="*/ 457200 h 1619250"/>
              <a:gd name="connsiteX74" fmla="*/ 504825 w 4495800"/>
              <a:gd name="connsiteY74" fmla="*/ 447675 h 1619250"/>
              <a:gd name="connsiteX75" fmla="*/ 501650 w 4495800"/>
              <a:gd name="connsiteY75" fmla="*/ 387350 h 1619250"/>
              <a:gd name="connsiteX76" fmla="*/ 501650 w 4495800"/>
              <a:gd name="connsiteY76" fmla="*/ 387350 h 1619250"/>
              <a:gd name="connsiteX77" fmla="*/ 444500 w 4495800"/>
              <a:gd name="connsiteY77" fmla="*/ 333375 h 1619250"/>
              <a:gd name="connsiteX78" fmla="*/ 365125 w 4495800"/>
              <a:gd name="connsiteY78" fmla="*/ 333375 h 1619250"/>
              <a:gd name="connsiteX79" fmla="*/ 346075 w 4495800"/>
              <a:gd name="connsiteY79" fmla="*/ 266700 h 1619250"/>
              <a:gd name="connsiteX80" fmla="*/ 314325 w 4495800"/>
              <a:gd name="connsiteY80" fmla="*/ 266700 h 1619250"/>
              <a:gd name="connsiteX81" fmla="*/ 314325 w 4495800"/>
              <a:gd name="connsiteY81" fmla="*/ 225425 h 1619250"/>
              <a:gd name="connsiteX82" fmla="*/ 269875 w 4495800"/>
              <a:gd name="connsiteY82" fmla="*/ 165100 h 1619250"/>
              <a:gd name="connsiteX83" fmla="*/ 225425 w 4495800"/>
              <a:gd name="connsiteY83" fmla="*/ 168275 h 1619250"/>
              <a:gd name="connsiteX84" fmla="*/ 222250 w 4495800"/>
              <a:gd name="connsiteY84" fmla="*/ 111125 h 1619250"/>
              <a:gd name="connsiteX85" fmla="*/ 165100 w 4495800"/>
              <a:gd name="connsiteY85" fmla="*/ 107950 h 1619250"/>
              <a:gd name="connsiteX86" fmla="*/ 155575 w 4495800"/>
              <a:gd name="connsiteY86" fmla="*/ 66675 h 1619250"/>
              <a:gd name="connsiteX87" fmla="*/ 131234 w 4495800"/>
              <a:gd name="connsiteY87" fmla="*/ 44450 h 1619250"/>
              <a:gd name="connsiteX88" fmla="*/ 107950 w 4495800"/>
              <a:gd name="connsiteY88" fmla="*/ 8467 h 1619250"/>
              <a:gd name="connsiteX89" fmla="*/ 0 w 4495800"/>
              <a:gd name="connsiteY89" fmla="*/ 0 h 1619250"/>
              <a:gd name="connsiteX0" fmla="*/ 4495800 w 4495800"/>
              <a:gd name="connsiteY0" fmla="*/ 1619250 h 1619250"/>
              <a:gd name="connsiteX1" fmla="*/ 4445000 w 4495800"/>
              <a:gd name="connsiteY1" fmla="*/ 1619250 h 1619250"/>
              <a:gd name="connsiteX2" fmla="*/ 4445000 w 4495800"/>
              <a:gd name="connsiteY2" fmla="*/ 1603375 h 1619250"/>
              <a:gd name="connsiteX3" fmla="*/ 4095750 w 4495800"/>
              <a:gd name="connsiteY3" fmla="*/ 1603375 h 1619250"/>
              <a:gd name="connsiteX4" fmla="*/ 4095750 w 4495800"/>
              <a:gd name="connsiteY4" fmla="*/ 1584325 h 1619250"/>
              <a:gd name="connsiteX5" fmla="*/ 4000500 w 4495800"/>
              <a:gd name="connsiteY5" fmla="*/ 1584325 h 1619250"/>
              <a:gd name="connsiteX6" fmla="*/ 4000500 w 4495800"/>
              <a:gd name="connsiteY6" fmla="*/ 1571625 h 1619250"/>
              <a:gd name="connsiteX7" fmla="*/ 3851275 w 4495800"/>
              <a:gd name="connsiteY7" fmla="*/ 1571625 h 1619250"/>
              <a:gd name="connsiteX8" fmla="*/ 3851275 w 4495800"/>
              <a:gd name="connsiteY8" fmla="*/ 1543050 h 1619250"/>
              <a:gd name="connsiteX9" fmla="*/ 3762375 w 4495800"/>
              <a:gd name="connsiteY9" fmla="*/ 1543050 h 1619250"/>
              <a:gd name="connsiteX10" fmla="*/ 3762375 w 4495800"/>
              <a:gd name="connsiteY10" fmla="*/ 1530350 h 1619250"/>
              <a:gd name="connsiteX11" fmla="*/ 3606800 w 4495800"/>
              <a:gd name="connsiteY11" fmla="*/ 1530350 h 1619250"/>
              <a:gd name="connsiteX12" fmla="*/ 3606800 w 4495800"/>
              <a:gd name="connsiteY12" fmla="*/ 1517650 h 1619250"/>
              <a:gd name="connsiteX13" fmla="*/ 3343275 w 4495800"/>
              <a:gd name="connsiteY13" fmla="*/ 1517650 h 1619250"/>
              <a:gd name="connsiteX14" fmla="*/ 3343275 w 4495800"/>
              <a:gd name="connsiteY14" fmla="*/ 1498600 h 1619250"/>
              <a:gd name="connsiteX15" fmla="*/ 2974975 w 4495800"/>
              <a:gd name="connsiteY15" fmla="*/ 1498600 h 1619250"/>
              <a:gd name="connsiteX16" fmla="*/ 2974975 w 4495800"/>
              <a:gd name="connsiteY16" fmla="*/ 1485900 h 1619250"/>
              <a:gd name="connsiteX17" fmla="*/ 2946400 w 4495800"/>
              <a:gd name="connsiteY17" fmla="*/ 1485900 h 1619250"/>
              <a:gd name="connsiteX18" fmla="*/ 2946400 w 4495800"/>
              <a:gd name="connsiteY18" fmla="*/ 1485900 h 1619250"/>
              <a:gd name="connsiteX19" fmla="*/ 2930525 w 4495800"/>
              <a:gd name="connsiteY19" fmla="*/ 1470025 h 1619250"/>
              <a:gd name="connsiteX20" fmla="*/ 2930525 w 4495800"/>
              <a:gd name="connsiteY20" fmla="*/ 1444625 h 1619250"/>
              <a:gd name="connsiteX21" fmla="*/ 2708275 w 4495800"/>
              <a:gd name="connsiteY21" fmla="*/ 1444625 h 1619250"/>
              <a:gd name="connsiteX22" fmla="*/ 2708275 w 4495800"/>
              <a:gd name="connsiteY22" fmla="*/ 1412875 h 1619250"/>
              <a:gd name="connsiteX23" fmla="*/ 2657475 w 4495800"/>
              <a:gd name="connsiteY23" fmla="*/ 1412875 h 1619250"/>
              <a:gd name="connsiteX24" fmla="*/ 2657475 w 4495800"/>
              <a:gd name="connsiteY24" fmla="*/ 1397000 h 1619250"/>
              <a:gd name="connsiteX25" fmla="*/ 2406650 w 4495800"/>
              <a:gd name="connsiteY25" fmla="*/ 1397000 h 1619250"/>
              <a:gd name="connsiteX26" fmla="*/ 2371725 w 4495800"/>
              <a:gd name="connsiteY26" fmla="*/ 1355725 h 1619250"/>
              <a:gd name="connsiteX27" fmla="*/ 2308225 w 4495800"/>
              <a:gd name="connsiteY27" fmla="*/ 1355725 h 1619250"/>
              <a:gd name="connsiteX28" fmla="*/ 2295525 w 4495800"/>
              <a:gd name="connsiteY28" fmla="*/ 1333500 h 1619250"/>
              <a:gd name="connsiteX29" fmla="*/ 2279650 w 4495800"/>
              <a:gd name="connsiteY29" fmla="*/ 1320800 h 1619250"/>
              <a:gd name="connsiteX30" fmla="*/ 2251075 w 4495800"/>
              <a:gd name="connsiteY30" fmla="*/ 1320800 h 1619250"/>
              <a:gd name="connsiteX31" fmla="*/ 2225675 w 4495800"/>
              <a:gd name="connsiteY31" fmla="*/ 1279525 h 1619250"/>
              <a:gd name="connsiteX32" fmla="*/ 2159000 w 4495800"/>
              <a:gd name="connsiteY32" fmla="*/ 1279525 h 1619250"/>
              <a:gd name="connsiteX33" fmla="*/ 2146300 w 4495800"/>
              <a:gd name="connsiteY33" fmla="*/ 1257300 h 1619250"/>
              <a:gd name="connsiteX34" fmla="*/ 2085975 w 4495800"/>
              <a:gd name="connsiteY34" fmla="*/ 1270000 h 1619250"/>
              <a:gd name="connsiteX35" fmla="*/ 2082800 w 4495800"/>
              <a:gd name="connsiteY35" fmla="*/ 1244600 h 1619250"/>
              <a:gd name="connsiteX36" fmla="*/ 1933575 w 4495800"/>
              <a:gd name="connsiteY36" fmla="*/ 1244600 h 1619250"/>
              <a:gd name="connsiteX37" fmla="*/ 1831975 w 4495800"/>
              <a:gd name="connsiteY37" fmla="*/ 1181100 h 1619250"/>
              <a:gd name="connsiteX38" fmla="*/ 1822450 w 4495800"/>
              <a:gd name="connsiteY38" fmla="*/ 1155700 h 1619250"/>
              <a:gd name="connsiteX39" fmla="*/ 1787525 w 4495800"/>
              <a:gd name="connsiteY39" fmla="*/ 1155700 h 1619250"/>
              <a:gd name="connsiteX40" fmla="*/ 1758950 w 4495800"/>
              <a:gd name="connsiteY40" fmla="*/ 1123950 h 1619250"/>
              <a:gd name="connsiteX41" fmla="*/ 1743075 w 4495800"/>
              <a:gd name="connsiteY41" fmla="*/ 1123950 h 1619250"/>
              <a:gd name="connsiteX42" fmla="*/ 1733550 w 4495800"/>
              <a:gd name="connsiteY42" fmla="*/ 1085850 h 1619250"/>
              <a:gd name="connsiteX43" fmla="*/ 1704975 w 4495800"/>
              <a:gd name="connsiteY43" fmla="*/ 1060450 h 1619250"/>
              <a:gd name="connsiteX44" fmla="*/ 1660525 w 4495800"/>
              <a:gd name="connsiteY44" fmla="*/ 1057275 h 1619250"/>
              <a:gd name="connsiteX45" fmla="*/ 1651000 w 4495800"/>
              <a:gd name="connsiteY45" fmla="*/ 1035050 h 1619250"/>
              <a:gd name="connsiteX46" fmla="*/ 1508125 w 4495800"/>
              <a:gd name="connsiteY46" fmla="*/ 1038225 h 1619250"/>
              <a:gd name="connsiteX47" fmla="*/ 1508125 w 4495800"/>
              <a:gd name="connsiteY47" fmla="*/ 1016000 h 1619250"/>
              <a:gd name="connsiteX48" fmla="*/ 1508125 w 4495800"/>
              <a:gd name="connsiteY48" fmla="*/ 1016000 h 1619250"/>
              <a:gd name="connsiteX49" fmla="*/ 1489075 w 4495800"/>
              <a:gd name="connsiteY49" fmla="*/ 996950 h 1619250"/>
              <a:gd name="connsiteX50" fmla="*/ 1476375 w 4495800"/>
              <a:gd name="connsiteY50" fmla="*/ 996950 h 1619250"/>
              <a:gd name="connsiteX51" fmla="*/ 1444625 w 4495800"/>
              <a:gd name="connsiteY51" fmla="*/ 965200 h 1619250"/>
              <a:gd name="connsiteX52" fmla="*/ 1431925 w 4495800"/>
              <a:gd name="connsiteY52" fmla="*/ 930275 h 1619250"/>
              <a:gd name="connsiteX53" fmla="*/ 1393825 w 4495800"/>
              <a:gd name="connsiteY53" fmla="*/ 930275 h 1619250"/>
              <a:gd name="connsiteX54" fmla="*/ 1384300 w 4495800"/>
              <a:gd name="connsiteY54" fmla="*/ 920750 h 1619250"/>
              <a:gd name="connsiteX55" fmla="*/ 1260475 w 4495800"/>
              <a:gd name="connsiteY55" fmla="*/ 920750 h 1619250"/>
              <a:gd name="connsiteX56" fmla="*/ 1203325 w 4495800"/>
              <a:gd name="connsiteY56" fmla="*/ 863600 h 1619250"/>
              <a:gd name="connsiteX57" fmla="*/ 1158875 w 4495800"/>
              <a:gd name="connsiteY57" fmla="*/ 863600 h 1619250"/>
              <a:gd name="connsiteX58" fmla="*/ 1143000 w 4495800"/>
              <a:gd name="connsiteY58" fmla="*/ 838200 h 1619250"/>
              <a:gd name="connsiteX59" fmla="*/ 1123950 w 4495800"/>
              <a:gd name="connsiteY59" fmla="*/ 815975 h 1619250"/>
              <a:gd name="connsiteX60" fmla="*/ 1012825 w 4495800"/>
              <a:gd name="connsiteY60" fmla="*/ 822325 h 1619250"/>
              <a:gd name="connsiteX61" fmla="*/ 996950 w 4495800"/>
              <a:gd name="connsiteY61" fmla="*/ 793750 h 1619250"/>
              <a:gd name="connsiteX62" fmla="*/ 958850 w 4495800"/>
              <a:gd name="connsiteY62" fmla="*/ 784225 h 1619250"/>
              <a:gd name="connsiteX63" fmla="*/ 889000 w 4495800"/>
              <a:gd name="connsiteY63" fmla="*/ 784225 h 1619250"/>
              <a:gd name="connsiteX64" fmla="*/ 879475 w 4495800"/>
              <a:gd name="connsiteY64" fmla="*/ 749300 h 1619250"/>
              <a:gd name="connsiteX65" fmla="*/ 860425 w 4495800"/>
              <a:gd name="connsiteY65" fmla="*/ 742950 h 1619250"/>
              <a:gd name="connsiteX66" fmla="*/ 831850 w 4495800"/>
              <a:gd name="connsiteY66" fmla="*/ 701675 h 1619250"/>
              <a:gd name="connsiteX67" fmla="*/ 787400 w 4495800"/>
              <a:gd name="connsiteY67" fmla="*/ 631825 h 1619250"/>
              <a:gd name="connsiteX68" fmla="*/ 771525 w 4495800"/>
              <a:gd name="connsiteY68" fmla="*/ 622300 h 1619250"/>
              <a:gd name="connsiteX69" fmla="*/ 739775 w 4495800"/>
              <a:gd name="connsiteY69" fmla="*/ 590550 h 1619250"/>
              <a:gd name="connsiteX70" fmla="*/ 711200 w 4495800"/>
              <a:gd name="connsiteY70" fmla="*/ 539750 h 1619250"/>
              <a:gd name="connsiteX71" fmla="*/ 628650 w 4495800"/>
              <a:gd name="connsiteY71" fmla="*/ 539750 h 1619250"/>
              <a:gd name="connsiteX72" fmla="*/ 609600 w 4495800"/>
              <a:gd name="connsiteY72" fmla="*/ 523875 h 1619250"/>
              <a:gd name="connsiteX73" fmla="*/ 565150 w 4495800"/>
              <a:gd name="connsiteY73" fmla="*/ 457200 h 1619250"/>
              <a:gd name="connsiteX74" fmla="*/ 504825 w 4495800"/>
              <a:gd name="connsiteY74" fmla="*/ 447675 h 1619250"/>
              <a:gd name="connsiteX75" fmla="*/ 501650 w 4495800"/>
              <a:gd name="connsiteY75" fmla="*/ 387350 h 1619250"/>
              <a:gd name="connsiteX76" fmla="*/ 501650 w 4495800"/>
              <a:gd name="connsiteY76" fmla="*/ 387350 h 1619250"/>
              <a:gd name="connsiteX77" fmla="*/ 444500 w 4495800"/>
              <a:gd name="connsiteY77" fmla="*/ 333375 h 1619250"/>
              <a:gd name="connsiteX78" fmla="*/ 365125 w 4495800"/>
              <a:gd name="connsiteY78" fmla="*/ 333375 h 1619250"/>
              <a:gd name="connsiteX79" fmla="*/ 346075 w 4495800"/>
              <a:gd name="connsiteY79" fmla="*/ 266700 h 1619250"/>
              <a:gd name="connsiteX80" fmla="*/ 314325 w 4495800"/>
              <a:gd name="connsiteY80" fmla="*/ 266700 h 1619250"/>
              <a:gd name="connsiteX81" fmla="*/ 314325 w 4495800"/>
              <a:gd name="connsiteY81" fmla="*/ 225425 h 1619250"/>
              <a:gd name="connsiteX82" fmla="*/ 269875 w 4495800"/>
              <a:gd name="connsiteY82" fmla="*/ 165100 h 1619250"/>
              <a:gd name="connsiteX83" fmla="*/ 225425 w 4495800"/>
              <a:gd name="connsiteY83" fmla="*/ 168275 h 1619250"/>
              <a:gd name="connsiteX84" fmla="*/ 222250 w 4495800"/>
              <a:gd name="connsiteY84" fmla="*/ 111125 h 1619250"/>
              <a:gd name="connsiteX85" fmla="*/ 165100 w 4495800"/>
              <a:gd name="connsiteY85" fmla="*/ 107950 h 1619250"/>
              <a:gd name="connsiteX86" fmla="*/ 155575 w 4495800"/>
              <a:gd name="connsiteY86" fmla="*/ 66675 h 1619250"/>
              <a:gd name="connsiteX87" fmla="*/ 131234 w 4495800"/>
              <a:gd name="connsiteY87" fmla="*/ 44450 h 1619250"/>
              <a:gd name="connsiteX88" fmla="*/ 103716 w 4495800"/>
              <a:gd name="connsiteY88" fmla="*/ 0 h 1619250"/>
              <a:gd name="connsiteX89" fmla="*/ 0 w 4495800"/>
              <a:gd name="connsiteY89" fmla="*/ 0 h 1619250"/>
              <a:gd name="connsiteX0" fmla="*/ 4495800 w 4495800"/>
              <a:gd name="connsiteY0" fmla="*/ 1619250 h 1619250"/>
              <a:gd name="connsiteX1" fmla="*/ 4445000 w 4495800"/>
              <a:gd name="connsiteY1" fmla="*/ 1619250 h 1619250"/>
              <a:gd name="connsiteX2" fmla="*/ 4445000 w 4495800"/>
              <a:gd name="connsiteY2" fmla="*/ 1603375 h 1619250"/>
              <a:gd name="connsiteX3" fmla="*/ 4095750 w 4495800"/>
              <a:gd name="connsiteY3" fmla="*/ 1603375 h 1619250"/>
              <a:gd name="connsiteX4" fmla="*/ 4095750 w 4495800"/>
              <a:gd name="connsiteY4" fmla="*/ 1584325 h 1619250"/>
              <a:gd name="connsiteX5" fmla="*/ 4000500 w 4495800"/>
              <a:gd name="connsiteY5" fmla="*/ 1584325 h 1619250"/>
              <a:gd name="connsiteX6" fmla="*/ 4000500 w 4495800"/>
              <a:gd name="connsiteY6" fmla="*/ 1571625 h 1619250"/>
              <a:gd name="connsiteX7" fmla="*/ 3851275 w 4495800"/>
              <a:gd name="connsiteY7" fmla="*/ 1571625 h 1619250"/>
              <a:gd name="connsiteX8" fmla="*/ 3851275 w 4495800"/>
              <a:gd name="connsiteY8" fmla="*/ 1543050 h 1619250"/>
              <a:gd name="connsiteX9" fmla="*/ 3762375 w 4495800"/>
              <a:gd name="connsiteY9" fmla="*/ 1543050 h 1619250"/>
              <a:gd name="connsiteX10" fmla="*/ 3762375 w 4495800"/>
              <a:gd name="connsiteY10" fmla="*/ 1530350 h 1619250"/>
              <a:gd name="connsiteX11" fmla="*/ 3606800 w 4495800"/>
              <a:gd name="connsiteY11" fmla="*/ 1530350 h 1619250"/>
              <a:gd name="connsiteX12" fmla="*/ 3606800 w 4495800"/>
              <a:gd name="connsiteY12" fmla="*/ 1517650 h 1619250"/>
              <a:gd name="connsiteX13" fmla="*/ 3343275 w 4495800"/>
              <a:gd name="connsiteY13" fmla="*/ 1517650 h 1619250"/>
              <a:gd name="connsiteX14" fmla="*/ 3343275 w 4495800"/>
              <a:gd name="connsiteY14" fmla="*/ 1498600 h 1619250"/>
              <a:gd name="connsiteX15" fmla="*/ 2974975 w 4495800"/>
              <a:gd name="connsiteY15" fmla="*/ 1498600 h 1619250"/>
              <a:gd name="connsiteX16" fmla="*/ 2974975 w 4495800"/>
              <a:gd name="connsiteY16" fmla="*/ 1485900 h 1619250"/>
              <a:gd name="connsiteX17" fmla="*/ 2946400 w 4495800"/>
              <a:gd name="connsiteY17" fmla="*/ 1485900 h 1619250"/>
              <a:gd name="connsiteX18" fmla="*/ 2946400 w 4495800"/>
              <a:gd name="connsiteY18" fmla="*/ 1485900 h 1619250"/>
              <a:gd name="connsiteX19" fmla="*/ 2930525 w 4495800"/>
              <a:gd name="connsiteY19" fmla="*/ 1470025 h 1619250"/>
              <a:gd name="connsiteX20" fmla="*/ 2930525 w 4495800"/>
              <a:gd name="connsiteY20" fmla="*/ 1444625 h 1619250"/>
              <a:gd name="connsiteX21" fmla="*/ 2708275 w 4495800"/>
              <a:gd name="connsiteY21" fmla="*/ 1444625 h 1619250"/>
              <a:gd name="connsiteX22" fmla="*/ 2708275 w 4495800"/>
              <a:gd name="connsiteY22" fmla="*/ 1412875 h 1619250"/>
              <a:gd name="connsiteX23" fmla="*/ 2657475 w 4495800"/>
              <a:gd name="connsiteY23" fmla="*/ 1412875 h 1619250"/>
              <a:gd name="connsiteX24" fmla="*/ 2657475 w 4495800"/>
              <a:gd name="connsiteY24" fmla="*/ 1397000 h 1619250"/>
              <a:gd name="connsiteX25" fmla="*/ 2406650 w 4495800"/>
              <a:gd name="connsiteY25" fmla="*/ 1397000 h 1619250"/>
              <a:gd name="connsiteX26" fmla="*/ 2371725 w 4495800"/>
              <a:gd name="connsiteY26" fmla="*/ 1355725 h 1619250"/>
              <a:gd name="connsiteX27" fmla="*/ 2308225 w 4495800"/>
              <a:gd name="connsiteY27" fmla="*/ 1355725 h 1619250"/>
              <a:gd name="connsiteX28" fmla="*/ 2295525 w 4495800"/>
              <a:gd name="connsiteY28" fmla="*/ 1333500 h 1619250"/>
              <a:gd name="connsiteX29" fmla="*/ 2279650 w 4495800"/>
              <a:gd name="connsiteY29" fmla="*/ 1320800 h 1619250"/>
              <a:gd name="connsiteX30" fmla="*/ 2251075 w 4495800"/>
              <a:gd name="connsiteY30" fmla="*/ 1320800 h 1619250"/>
              <a:gd name="connsiteX31" fmla="*/ 2225675 w 4495800"/>
              <a:gd name="connsiteY31" fmla="*/ 1279525 h 1619250"/>
              <a:gd name="connsiteX32" fmla="*/ 2159000 w 4495800"/>
              <a:gd name="connsiteY32" fmla="*/ 1279525 h 1619250"/>
              <a:gd name="connsiteX33" fmla="*/ 2146300 w 4495800"/>
              <a:gd name="connsiteY33" fmla="*/ 1257300 h 1619250"/>
              <a:gd name="connsiteX34" fmla="*/ 2085975 w 4495800"/>
              <a:gd name="connsiteY34" fmla="*/ 1270000 h 1619250"/>
              <a:gd name="connsiteX35" fmla="*/ 2082800 w 4495800"/>
              <a:gd name="connsiteY35" fmla="*/ 1244600 h 1619250"/>
              <a:gd name="connsiteX36" fmla="*/ 1933575 w 4495800"/>
              <a:gd name="connsiteY36" fmla="*/ 1244600 h 1619250"/>
              <a:gd name="connsiteX37" fmla="*/ 1831975 w 4495800"/>
              <a:gd name="connsiteY37" fmla="*/ 1181100 h 1619250"/>
              <a:gd name="connsiteX38" fmla="*/ 1822450 w 4495800"/>
              <a:gd name="connsiteY38" fmla="*/ 1155700 h 1619250"/>
              <a:gd name="connsiteX39" fmla="*/ 1787525 w 4495800"/>
              <a:gd name="connsiteY39" fmla="*/ 1155700 h 1619250"/>
              <a:gd name="connsiteX40" fmla="*/ 1758950 w 4495800"/>
              <a:gd name="connsiteY40" fmla="*/ 1123950 h 1619250"/>
              <a:gd name="connsiteX41" fmla="*/ 1743075 w 4495800"/>
              <a:gd name="connsiteY41" fmla="*/ 1123950 h 1619250"/>
              <a:gd name="connsiteX42" fmla="*/ 1733550 w 4495800"/>
              <a:gd name="connsiteY42" fmla="*/ 1085850 h 1619250"/>
              <a:gd name="connsiteX43" fmla="*/ 1704975 w 4495800"/>
              <a:gd name="connsiteY43" fmla="*/ 1060450 h 1619250"/>
              <a:gd name="connsiteX44" fmla="*/ 1660525 w 4495800"/>
              <a:gd name="connsiteY44" fmla="*/ 1057275 h 1619250"/>
              <a:gd name="connsiteX45" fmla="*/ 1651000 w 4495800"/>
              <a:gd name="connsiteY45" fmla="*/ 1035050 h 1619250"/>
              <a:gd name="connsiteX46" fmla="*/ 1508125 w 4495800"/>
              <a:gd name="connsiteY46" fmla="*/ 1038225 h 1619250"/>
              <a:gd name="connsiteX47" fmla="*/ 1508125 w 4495800"/>
              <a:gd name="connsiteY47" fmla="*/ 1016000 h 1619250"/>
              <a:gd name="connsiteX48" fmla="*/ 1508125 w 4495800"/>
              <a:gd name="connsiteY48" fmla="*/ 1016000 h 1619250"/>
              <a:gd name="connsiteX49" fmla="*/ 1489075 w 4495800"/>
              <a:gd name="connsiteY49" fmla="*/ 996950 h 1619250"/>
              <a:gd name="connsiteX50" fmla="*/ 1476375 w 4495800"/>
              <a:gd name="connsiteY50" fmla="*/ 996950 h 1619250"/>
              <a:gd name="connsiteX51" fmla="*/ 1444625 w 4495800"/>
              <a:gd name="connsiteY51" fmla="*/ 965200 h 1619250"/>
              <a:gd name="connsiteX52" fmla="*/ 1431925 w 4495800"/>
              <a:gd name="connsiteY52" fmla="*/ 930275 h 1619250"/>
              <a:gd name="connsiteX53" fmla="*/ 1393825 w 4495800"/>
              <a:gd name="connsiteY53" fmla="*/ 930275 h 1619250"/>
              <a:gd name="connsiteX54" fmla="*/ 1384300 w 4495800"/>
              <a:gd name="connsiteY54" fmla="*/ 920750 h 1619250"/>
              <a:gd name="connsiteX55" fmla="*/ 1260475 w 4495800"/>
              <a:gd name="connsiteY55" fmla="*/ 920750 h 1619250"/>
              <a:gd name="connsiteX56" fmla="*/ 1203325 w 4495800"/>
              <a:gd name="connsiteY56" fmla="*/ 863600 h 1619250"/>
              <a:gd name="connsiteX57" fmla="*/ 1158875 w 4495800"/>
              <a:gd name="connsiteY57" fmla="*/ 863600 h 1619250"/>
              <a:gd name="connsiteX58" fmla="*/ 1143000 w 4495800"/>
              <a:gd name="connsiteY58" fmla="*/ 838200 h 1619250"/>
              <a:gd name="connsiteX59" fmla="*/ 1123950 w 4495800"/>
              <a:gd name="connsiteY59" fmla="*/ 815975 h 1619250"/>
              <a:gd name="connsiteX60" fmla="*/ 1012825 w 4495800"/>
              <a:gd name="connsiteY60" fmla="*/ 822325 h 1619250"/>
              <a:gd name="connsiteX61" fmla="*/ 996950 w 4495800"/>
              <a:gd name="connsiteY61" fmla="*/ 793750 h 1619250"/>
              <a:gd name="connsiteX62" fmla="*/ 958850 w 4495800"/>
              <a:gd name="connsiteY62" fmla="*/ 784225 h 1619250"/>
              <a:gd name="connsiteX63" fmla="*/ 889000 w 4495800"/>
              <a:gd name="connsiteY63" fmla="*/ 784225 h 1619250"/>
              <a:gd name="connsiteX64" fmla="*/ 879475 w 4495800"/>
              <a:gd name="connsiteY64" fmla="*/ 749300 h 1619250"/>
              <a:gd name="connsiteX65" fmla="*/ 860425 w 4495800"/>
              <a:gd name="connsiteY65" fmla="*/ 742950 h 1619250"/>
              <a:gd name="connsiteX66" fmla="*/ 831850 w 4495800"/>
              <a:gd name="connsiteY66" fmla="*/ 701675 h 1619250"/>
              <a:gd name="connsiteX67" fmla="*/ 787400 w 4495800"/>
              <a:gd name="connsiteY67" fmla="*/ 631825 h 1619250"/>
              <a:gd name="connsiteX68" fmla="*/ 771525 w 4495800"/>
              <a:gd name="connsiteY68" fmla="*/ 622300 h 1619250"/>
              <a:gd name="connsiteX69" fmla="*/ 739775 w 4495800"/>
              <a:gd name="connsiteY69" fmla="*/ 590550 h 1619250"/>
              <a:gd name="connsiteX70" fmla="*/ 711200 w 4495800"/>
              <a:gd name="connsiteY70" fmla="*/ 539750 h 1619250"/>
              <a:gd name="connsiteX71" fmla="*/ 628650 w 4495800"/>
              <a:gd name="connsiteY71" fmla="*/ 539750 h 1619250"/>
              <a:gd name="connsiteX72" fmla="*/ 609600 w 4495800"/>
              <a:gd name="connsiteY72" fmla="*/ 523875 h 1619250"/>
              <a:gd name="connsiteX73" fmla="*/ 565150 w 4495800"/>
              <a:gd name="connsiteY73" fmla="*/ 457200 h 1619250"/>
              <a:gd name="connsiteX74" fmla="*/ 504825 w 4495800"/>
              <a:gd name="connsiteY74" fmla="*/ 447675 h 1619250"/>
              <a:gd name="connsiteX75" fmla="*/ 501650 w 4495800"/>
              <a:gd name="connsiteY75" fmla="*/ 387350 h 1619250"/>
              <a:gd name="connsiteX76" fmla="*/ 501650 w 4495800"/>
              <a:gd name="connsiteY76" fmla="*/ 387350 h 1619250"/>
              <a:gd name="connsiteX77" fmla="*/ 444500 w 4495800"/>
              <a:gd name="connsiteY77" fmla="*/ 333375 h 1619250"/>
              <a:gd name="connsiteX78" fmla="*/ 365125 w 4495800"/>
              <a:gd name="connsiteY78" fmla="*/ 333375 h 1619250"/>
              <a:gd name="connsiteX79" fmla="*/ 346075 w 4495800"/>
              <a:gd name="connsiteY79" fmla="*/ 266700 h 1619250"/>
              <a:gd name="connsiteX80" fmla="*/ 314325 w 4495800"/>
              <a:gd name="connsiteY80" fmla="*/ 266700 h 1619250"/>
              <a:gd name="connsiteX81" fmla="*/ 314325 w 4495800"/>
              <a:gd name="connsiteY81" fmla="*/ 225425 h 1619250"/>
              <a:gd name="connsiteX82" fmla="*/ 269875 w 4495800"/>
              <a:gd name="connsiteY82" fmla="*/ 165100 h 1619250"/>
              <a:gd name="connsiteX83" fmla="*/ 225425 w 4495800"/>
              <a:gd name="connsiteY83" fmla="*/ 168275 h 1619250"/>
              <a:gd name="connsiteX84" fmla="*/ 222250 w 4495800"/>
              <a:gd name="connsiteY84" fmla="*/ 111125 h 1619250"/>
              <a:gd name="connsiteX85" fmla="*/ 165100 w 4495800"/>
              <a:gd name="connsiteY85" fmla="*/ 107950 h 1619250"/>
              <a:gd name="connsiteX86" fmla="*/ 155575 w 4495800"/>
              <a:gd name="connsiteY86" fmla="*/ 66675 h 1619250"/>
              <a:gd name="connsiteX87" fmla="*/ 131234 w 4495800"/>
              <a:gd name="connsiteY87" fmla="*/ 44450 h 1619250"/>
              <a:gd name="connsiteX88" fmla="*/ 110066 w 4495800"/>
              <a:gd name="connsiteY88" fmla="*/ 0 h 1619250"/>
              <a:gd name="connsiteX89" fmla="*/ 0 w 4495800"/>
              <a:gd name="connsiteY89" fmla="*/ 0 h 1619250"/>
              <a:gd name="connsiteX0" fmla="*/ 4495800 w 4495800"/>
              <a:gd name="connsiteY0" fmla="*/ 1619250 h 1619250"/>
              <a:gd name="connsiteX1" fmla="*/ 4445000 w 4495800"/>
              <a:gd name="connsiteY1" fmla="*/ 1619250 h 1619250"/>
              <a:gd name="connsiteX2" fmla="*/ 4445000 w 4495800"/>
              <a:gd name="connsiteY2" fmla="*/ 1603375 h 1619250"/>
              <a:gd name="connsiteX3" fmla="*/ 4095750 w 4495800"/>
              <a:gd name="connsiteY3" fmla="*/ 1603375 h 1619250"/>
              <a:gd name="connsiteX4" fmla="*/ 4095750 w 4495800"/>
              <a:gd name="connsiteY4" fmla="*/ 1584325 h 1619250"/>
              <a:gd name="connsiteX5" fmla="*/ 4000500 w 4495800"/>
              <a:gd name="connsiteY5" fmla="*/ 1584325 h 1619250"/>
              <a:gd name="connsiteX6" fmla="*/ 4000500 w 4495800"/>
              <a:gd name="connsiteY6" fmla="*/ 1571625 h 1619250"/>
              <a:gd name="connsiteX7" fmla="*/ 3851275 w 4495800"/>
              <a:gd name="connsiteY7" fmla="*/ 1571625 h 1619250"/>
              <a:gd name="connsiteX8" fmla="*/ 3851275 w 4495800"/>
              <a:gd name="connsiteY8" fmla="*/ 1543050 h 1619250"/>
              <a:gd name="connsiteX9" fmla="*/ 3762375 w 4495800"/>
              <a:gd name="connsiteY9" fmla="*/ 1543050 h 1619250"/>
              <a:gd name="connsiteX10" fmla="*/ 3762375 w 4495800"/>
              <a:gd name="connsiteY10" fmla="*/ 1530350 h 1619250"/>
              <a:gd name="connsiteX11" fmla="*/ 3606800 w 4495800"/>
              <a:gd name="connsiteY11" fmla="*/ 1530350 h 1619250"/>
              <a:gd name="connsiteX12" fmla="*/ 3606800 w 4495800"/>
              <a:gd name="connsiteY12" fmla="*/ 1517650 h 1619250"/>
              <a:gd name="connsiteX13" fmla="*/ 3343275 w 4495800"/>
              <a:gd name="connsiteY13" fmla="*/ 1517650 h 1619250"/>
              <a:gd name="connsiteX14" fmla="*/ 3343275 w 4495800"/>
              <a:gd name="connsiteY14" fmla="*/ 1498600 h 1619250"/>
              <a:gd name="connsiteX15" fmla="*/ 2974975 w 4495800"/>
              <a:gd name="connsiteY15" fmla="*/ 1498600 h 1619250"/>
              <a:gd name="connsiteX16" fmla="*/ 2974975 w 4495800"/>
              <a:gd name="connsiteY16" fmla="*/ 1485900 h 1619250"/>
              <a:gd name="connsiteX17" fmla="*/ 2946400 w 4495800"/>
              <a:gd name="connsiteY17" fmla="*/ 1485900 h 1619250"/>
              <a:gd name="connsiteX18" fmla="*/ 2946400 w 4495800"/>
              <a:gd name="connsiteY18" fmla="*/ 1485900 h 1619250"/>
              <a:gd name="connsiteX19" fmla="*/ 2930525 w 4495800"/>
              <a:gd name="connsiteY19" fmla="*/ 1470025 h 1619250"/>
              <a:gd name="connsiteX20" fmla="*/ 2930525 w 4495800"/>
              <a:gd name="connsiteY20" fmla="*/ 1444625 h 1619250"/>
              <a:gd name="connsiteX21" fmla="*/ 2708275 w 4495800"/>
              <a:gd name="connsiteY21" fmla="*/ 1444625 h 1619250"/>
              <a:gd name="connsiteX22" fmla="*/ 2708275 w 4495800"/>
              <a:gd name="connsiteY22" fmla="*/ 1412875 h 1619250"/>
              <a:gd name="connsiteX23" fmla="*/ 2657475 w 4495800"/>
              <a:gd name="connsiteY23" fmla="*/ 1412875 h 1619250"/>
              <a:gd name="connsiteX24" fmla="*/ 2657475 w 4495800"/>
              <a:gd name="connsiteY24" fmla="*/ 1397000 h 1619250"/>
              <a:gd name="connsiteX25" fmla="*/ 2406650 w 4495800"/>
              <a:gd name="connsiteY25" fmla="*/ 1397000 h 1619250"/>
              <a:gd name="connsiteX26" fmla="*/ 2371725 w 4495800"/>
              <a:gd name="connsiteY26" fmla="*/ 1355725 h 1619250"/>
              <a:gd name="connsiteX27" fmla="*/ 2308225 w 4495800"/>
              <a:gd name="connsiteY27" fmla="*/ 1355725 h 1619250"/>
              <a:gd name="connsiteX28" fmla="*/ 2295525 w 4495800"/>
              <a:gd name="connsiteY28" fmla="*/ 1333500 h 1619250"/>
              <a:gd name="connsiteX29" fmla="*/ 2279650 w 4495800"/>
              <a:gd name="connsiteY29" fmla="*/ 1320800 h 1619250"/>
              <a:gd name="connsiteX30" fmla="*/ 2251075 w 4495800"/>
              <a:gd name="connsiteY30" fmla="*/ 1320800 h 1619250"/>
              <a:gd name="connsiteX31" fmla="*/ 2225675 w 4495800"/>
              <a:gd name="connsiteY31" fmla="*/ 1279525 h 1619250"/>
              <a:gd name="connsiteX32" fmla="*/ 2159000 w 4495800"/>
              <a:gd name="connsiteY32" fmla="*/ 1279525 h 1619250"/>
              <a:gd name="connsiteX33" fmla="*/ 2146300 w 4495800"/>
              <a:gd name="connsiteY33" fmla="*/ 1257300 h 1619250"/>
              <a:gd name="connsiteX34" fmla="*/ 2085975 w 4495800"/>
              <a:gd name="connsiteY34" fmla="*/ 1270000 h 1619250"/>
              <a:gd name="connsiteX35" fmla="*/ 2082800 w 4495800"/>
              <a:gd name="connsiteY35" fmla="*/ 1244600 h 1619250"/>
              <a:gd name="connsiteX36" fmla="*/ 1933575 w 4495800"/>
              <a:gd name="connsiteY36" fmla="*/ 1244600 h 1619250"/>
              <a:gd name="connsiteX37" fmla="*/ 1831975 w 4495800"/>
              <a:gd name="connsiteY37" fmla="*/ 1181100 h 1619250"/>
              <a:gd name="connsiteX38" fmla="*/ 1822450 w 4495800"/>
              <a:gd name="connsiteY38" fmla="*/ 1155700 h 1619250"/>
              <a:gd name="connsiteX39" fmla="*/ 1787525 w 4495800"/>
              <a:gd name="connsiteY39" fmla="*/ 1155700 h 1619250"/>
              <a:gd name="connsiteX40" fmla="*/ 1758950 w 4495800"/>
              <a:gd name="connsiteY40" fmla="*/ 1123950 h 1619250"/>
              <a:gd name="connsiteX41" fmla="*/ 1743075 w 4495800"/>
              <a:gd name="connsiteY41" fmla="*/ 1123950 h 1619250"/>
              <a:gd name="connsiteX42" fmla="*/ 1733550 w 4495800"/>
              <a:gd name="connsiteY42" fmla="*/ 1085850 h 1619250"/>
              <a:gd name="connsiteX43" fmla="*/ 1704975 w 4495800"/>
              <a:gd name="connsiteY43" fmla="*/ 1060450 h 1619250"/>
              <a:gd name="connsiteX44" fmla="*/ 1660525 w 4495800"/>
              <a:gd name="connsiteY44" fmla="*/ 1057275 h 1619250"/>
              <a:gd name="connsiteX45" fmla="*/ 1651000 w 4495800"/>
              <a:gd name="connsiteY45" fmla="*/ 1035050 h 1619250"/>
              <a:gd name="connsiteX46" fmla="*/ 1508125 w 4495800"/>
              <a:gd name="connsiteY46" fmla="*/ 1038225 h 1619250"/>
              <a:gd name="connsiteX47" fmla="*/ 1508125 w 4495800"/>
              <a:gd name="connsiteY47" fmla="*/ 1016000 h 1619250"/>
              <a:gd name="connsiteX48" fmla="*/ 1508125 w 4495800"/>
              <a:gd name="connsiteY48" fmla="*/ 1016000 h 1619250"/>
              <a:gd name="connsiteX49" fmla="*/ 1489075 w 4495800"/>
              <a:gd name="connsiteY49" fmla="*/ 996950 h 1619250"/>
              <a:gd name="connsiteX50" fmla="*/ 1476375 w 4495800"/>
              <a:gd name="connsiteY50" fmla="*/ 996950 h 1619250"/>
              <a:gd name="connsiteX51" fmla="*/ 1444625 w 4495800"/>
              <a:gd name="connsiteY51" fmla="*/ 965200 h 1619250"/>
              <a:gd name="connsiteX52" fmla="*/ 1431925 w 4495800"/>
              <a:gd name="connsiteY52" fmla="*/ 930275 h 1619250"/>
              <a:gd name="connsiteX53" fmla="*/ 1393825 w 4495800"/>
              <a:gd name="connsiteY53" fmla="*/ 930275 h 1619250"/>
              <a:gd name="connsiteX54" fmla="*/ 1384300 w 4495800"/>
              <a:gd name="connsiteY54" fmla="*/ 920750 h 1619250"/>
              <a:gd name="connsiteX55" fmla="*/ 1260475 w 4495800"/>
              <a:gd name="connsiteY55" fmla="*/ 920750 h 1619250"/>
              <a:gd name="connsiteX56" fmla="*/ 1203325 w 4495800"/>
              <a:gd name="connsiteY56" fmla="*/ 863600 h 1619250"/>
              <a:gd name="connsiteX57" fmla="*/ 1158875 w 4495800"/>
              <a:gd name="connsiteY57" fmla="*/ 863600 h 1619250"/>
              <a:gd name="connsiteX58" fmla="*/ 1143000 w 4495800"/>
              <a:gd name="connsiteY58" fmla="*/ 838200 h 1619250"/>
              <a:gd name="connsiteX59" fmla="*/ 1123950 w 4495800"/>
              <a:gd name="connsiteY59" fmla="*/ 815975 h 1619250"/>
              <a:gd name="connsiteX60" fmla="*/ 1012825 w 4495800"/>
              <a:gd name="connsiteY60" fmla="*/ 822325 h 1619250"/>
              <a:gd name="connsiteX61" fmla="*/ 996950 w 4495800"/>
              <a:gd name="connsiteY61" fmla="*/ 793750 h 1619250"/>
              <a:gd name="connsiteX62" fmla="*/ 958850 w 4495800"/>
              <a:gd name="connsiteY62" fmla="*/ 784225 h 1619250"/>
              <a:gd name="connsiteX63" fmla="*/ 889000 w 4495800"/>
              <a:gd name="connsiteY63" fmla="*/ 784225 h 1619250"/>
              <a:gd name="connsiteX64" fmla="*/ 879475 w 4495800"/>
              <a:gd name="connsiteY64" fmla="*/ 749300 h 1619250"/>
              <a:gd name="connsiteX65" fmla="*/ 860425 w 4495800"/>
              <a:gd name="connsiteY65" fmla="*/ 742950 h 1619250"/>
              <a:gd name="connsiteX66" fmla="*/ 831850 w 4495800"/>
              <a:gd name="connsiteY66" fmla="*/ 701675 h 1619250"/>
              <a:gd name="connsiteX67" fmla="*/ 787400 w 4495800"/>
              <a:gd name="connsiteY67" fmla="*/ 631825 h 1619250"/>
              <a:gd name="connsiteX68" fmla="*/ 771525 w 4495800"/>
              <a:gd name="connsiteY68" fmla="*/ 622300 h 1619250"/>
              <a:gd name="connsiteX69" fmla="*/ 739775 w 4495800"/>
              <a:gd name="connsiteY69" fmla="*/ 590550 h 1619250"/>
              <a:gd name="connsiteX70" fmla="*/ 711200 w 4495800"/>
              <a:gd name="connsiteY70" fmla="*/ 539750 h 1619250"/>
              <a:gd name="connsiteX71" fmla="*/ 628650 w 4495800"/>
              <a:gd name="connsiteY71" fmla="*/ 539750 h 1619250"/>
              <a:gd name="connsiteX72" fmla="*/ 609600 w 4495800"/>
              <a:gd name="connsiteY72" fmla="*/ 523875 h 1619250"/>
              <a:gd name="connsiteX73" fmla="*/ 565150 w 4495800"/>
              <a:gd name="connsiteY73" fmla="*/ 457200 h 1619250"/>
              <a:gd name="connsiteX74" fmla="*/ 504825 w 4495800"/>
              <a:gd name="connsiteY74" fmla="*/ 447675 h 1619250"/>
              <a:gd name="connsiteX75" fmla="*/ 501650 w 4495800"/>
              <a:gd name="connsiteY75" fmla="*/ 387350 h 1619250"/>
              <a:gd name="connsiteX76" fmla="*/ 501650 w 4495800"/>
              <a:gd name="connsiteY76" fmla="*/ 387350 h 1619250"/>
              <a:gd name="connsiteX77" fmla="*/ 444500 w 4495800"/>
              <a:gd name="connsiteY77" fmla="*/ 333375 h 1619250"/>
              <a:gd name="connsiteX78" fmla="*/ 365125 w 4495800"/>
              <a:gd name="connsiteY78" fmla="*/ 333375 h 1619250"/>
              <a:gd name="connsiteX79" fmla="*/ 346075 w 4495800"/>
              <a:gd name="connsiteY79" fmla="*/ 266700 h 1619250"/>
              <a:gd name="connsiteX80" fmla="*/ 314325 w 4495800"/>
              <a:gd name="connsiteY80" fmla="*/ 266700 h 1619250"/>
              <a:gd name="connsiteX81" fmla="*/ 314325 w 4495800"/>
              <a:gd name="connsiteY81" fmla="*/ 225425 h 1619250"/>
              <a:gd name="connsiteX82" fmla="*/ 269875 w 4495800"/>
              <a:gd name="connsiteY82" fmla="*/ 165100 h 1619250"/>
              <a:gd name="connsiteX83" fmla="*/ 225425 w 4495800"/>
              <a:gd name="connsiteY83" fmla="*/ 168275 h 1619250"/>
              <a:gd name="connsiteX84" fmla="*/ 222250 w 4495800"/>
              <a:gd name="connsiteY84" fmla="*/ 111125 h 1619250"/>
              <a:gd name="connsiteX85" fmla="*/ 165100 w 4495800"/>
              <a:gd name="connsiteY85" fmla="*/ 107950 h 1619250"/>
              <a:gd name="connsiteX86" fmla="*/ 140758 w 4495800"/>
              <a:gd name="connsiteY86" fmla="*/ 66675 h 1619250"/>
              <a:gd name="connsiteX87" fmla="*/ 131234 w 4495800"/>
              <a:gd name="connsiteY87" fmla="*/ 44450 h 1619250"/>
              <a:gd name="connsiteX88" fmla="*/ 110066 w 4495800"/>
              <a:gd name="connsiteY88" fmla="*/ 0 h 1619250"/>
              <a:gd name="connsiteX89" fmla="*/ 0 w 4495800"/>
              <a:gd name="connsiteY89" fmla="*/ 0 h 1619250"/>
              <a:gd name="connsiteX0" fmla="*/ 4495800 w 4495800"/>
              <a:gd name="connsiteY0" fmla="*/ 1619250 h 1619250"/>
              <a:gd name="connsiteX1" fmla="*/ 4445000 w 4495800"/>
              <a:gd name="connsiteY1" fmla="*/ 1619250 h 1619250"/>
              <a:gd name="connsiteX2" fmla="*/ 4445000 w 4495800"/>
              <a:gd name="connsiteY2" fmla="*/ 1603375 h 1619250"/>
              <a:gd name="connsiteX3" fmla="*/ 4095750 w 4495800"/>
              <a:gd name="connsiteY3" fmla="*/ 1603375 h 1619250"/>
              <a:gd name="connsiteX4" fmla="*/ 4095750 w 4495800"/>
              <a:gd name="connsiteY4" fmla="*/ 1584325 h 1619250"/>
              <a:gd name="connsiteX5" fmla="*/ 4000500 w 4495800"/>
              <a:gd name="connsiteY5" fmla="*/ 1584325 h 1619250"/>
              <a:gd name="connsiteX6" fmla="*/ 4000500 w 4495800"/>
              <a:gd name="connsiteY6" fmla="*/ 1571625 h 1619250"/>
              <a:gd name="connsiteX7" fmla="*/ 3851275 w 4495800"/>
              <a:gd name="connsiteY7" fmla="*/ 1571625 h 1619250"/>
              <a:gd name="connsiteX8" fmla="*/ 3851275 w 4495800"/>
              <a:gd name="connsiteY8" fmla="*/ 1543050 h 1619250"/>
              <a:gd name="connsiteX9" fmla="*/ 3762375 w 4495800"/>
              <a:gd name="connsiteY9" fmla="*/ 1543050 h 1619250"/>
              <a:gd name="connsiteX10" fmla="*/ 3762375 w 4495800"/>
              <a:gd name="connsiteY10" fmla="*/ 1530350 h 1619250"/>
              <a:gd name="connsiteX11" fmla="*/ 3606800 w 4495800"/>
              <a:gd name="connsiteY11" fmla="*/ 1530350 h 1619250"/>
              <a:gd name="connsiteX12" fmla="*/ 3606800 w 4495800"/>
              <a:gd name="connsiteY12" fmla="*/ 1517650 h 1619250"/>
              <a:gd name="connsiteX13" fmla="*/ 3343275 w 4495800"/>
              <a:gd name="connsiteY13" fmla="*/ 1517650 h 1619250"/>
              <a:gd name="connsiteX14" fmla="*/ 3343275 w 4495800"/>
              <a:gd name="connsiteY14" fmla="*/ 1498600 h 1619250"/>
              <a:gd name="connsiteX15" fmla="*/ 2974975 w 4495800"/>
              <a:gd name="connsiteY15" fmla="*/ 1498600 h 1619250"/>
              <a:gd name="connsiteX16" fmla="*/ 2974975 w 4495800"/>
              <a:gd name="connsiteY16" fmla="*/ 1485900 h 1619250"/>
              <a:gd name="connsiteX17" fmla="*/ 2946400 w 4495800"/>
              <a:gd name="connsiteY17" fmla="*/ 1485900 h 1619250"/>
              <a:gd name="connsiteX18" fmla="*/ 2946400 w 4495800"/>
              <a:gd name="connsiteY18" fmla="*/ 1485900 h 1619250"/>
              <a:gd name="connsiteX19" fmla="*/ 2930525 w 4495800"/>
              <a:gd name="connsiteY19" fmla="*/ 1470025 h 1619250"/>
              <a:gd name="connsiteX20" fmla="*/ 2930525 w 4495800"/>
              <a:gd name="connsiteY20" fmla="*/ 1444625 h 1619250"/>
              <a:gd name="connsiteX21" fmla="*/ 2708275 w 4495800"/>
              <a:gd name="connsiteY21" fmla="*/ 1444625 h 1619250"/>
              <a:gd name="connsiteX22" fmla="*/ 2708275 w 4495800"/>
              <a:gd name="connsiteY22" fmla="*/ 1412875 h 1619250"/>
              <a:gd name="connsiteX23" fmla="*/ 2657475 w 4495800"/>
              <a:gd name="connsiteY23" fmla="*/ 1412875 h 1619250"/>
              <a:gd name="connsiteX24" fmla="*/ 2657475 w 4495800"/>
              <a:gd name="connsiteY24" fmla="*/ 1397000 h 1619250"/>
              <a:gd name="connsiteX25" fmla="*/ 2406650 w 4495800"/>
              <a:gd name="connsiteY25" fmla="*/ 1397000 h 1619250"/>
              <a:gd name="connsiteX26" fmla="*/ 2371725 w 4495800"/>
              <a:gd name="connsiteY26" fmla="*/ 1355725 h 1619250"/>
              <a:gd name="connsiteX27" fmla="*/ 2308225 w 4495800"/>
              <a:gd name="connsiteY27" fmla="*/ 1355725 h 1619250"/>
              <a:gd name="connsiteX28" fmla="*/ 2295525 w 4495800"/>
              <a:gd name="connsiteY28" fmla="*/ 1333500 h 1619250"/>
              <a:gd name="connsiteX29" fmla="*/ 2279650 w 4495800"/>
              <a:gd name="connsiteY29" fmla="*/ 1320800 h 1619250"/>
              <a:gd name="connsiteX30" fmla="*/ 2251075 w 4495800"/>
              <a:gd name="connsiteY30" fmla="*/ 1320800 h 1619250"/>
              <a:gd name="connsiteX31" fmla="*/ 2225675 w 4495800"/>
              <a:gd name="connsiteY31" fmla="*/ 1279525 h 1619250"/>
              <a:gd name="connsiteX32" fmla="*/ 2159000 w 4495800"/>
              <a:gd name="connsiteY32" fmla="*/ 1279525 h 1619250"/>
              <a:gd name="connsiteX33" fmla="*/ 2146300 w 4495800"/>
              <a:gd name="connsiteY33" fmla="*/ 1257300 h 1619250"/>
              <a:gd name="connsiteX34" fmla="*/ 2085975 w 4495800"/>
              <a:gd name="connsiteY34" fmla="*/ 1270000 h 1619250"/>
              <a:gd name="connsiteX35" fmla="*/ 2082800 w 4495800"/>
              <a:gd name="connsiteY35" fmla="*/ 1244600 h 1619250"/>
              <a:gd name="connsiteX36" fmla="*/ 1933575 w 4495800"/>
              <a:gd name="connsiteY36" fmla="*/ 1244600 h 1619250"/>
              <a:gd name="connsiteX37" fmla="*/ 1831975 w 4495800"/>
              <a:gd name="connsiteY37" fmla="*/ 1181100 h 1619250"/>
              <a:gd name="connsiteX38" fmla="*/ 1822450 w 4495800"/>
              <a:gd name="connsiteY38" fmla="*/ 1155700 h 1619250"/>
              <a:gd name="connsiteX39" fmla="*/ 1787525 w 4495800"/>
              <a:gd name="connsiteY39" fmla="*/ 1155700 h 1619250"/>
              <a:gd name="connsiteX40" fmla="*/ 1758950 w 4495800"/>
              <a:gd name="connsiteY40" fmla="*/ 1123950 h 1619250"/>
              <a:gd name="connsiteX41" fmla="*/ 1743075 w 4495800"/>
              <a:gd name="connsiteY41" fmla="*/ 1123950 h 1619250"/>
              <a:gd name="connsiteX42" fmla="*/ 1733550 w 4495800"/>
              <a:gd name="connsiteY42" fmla="*/ 1085850 h 1619250"/>
              <a:gd name="connsiteX43" fmla="*/ 1704975 w 4495800"/>
              <a:gd name="connsiteY43" fmla="*/ 1060450 h 1619250"/>
              <a:gd name="connsiteX44" fmla="*/ 1660525 w 4495800"/>
              <a:gd name="connsiteY44" fmla="*/ 1057275 h 1619250"/>
              <a:gd name="connsiteX45" fmla="*/ 1651000 w 4495800"/>
              <a:gd name="connsiteY45" fmla="*/ 1035050 h 1619250"/>
              <a:gd name="connsiteX46" fmla="*/ 1508125 w 4495800"/>
              <a:gd name="connsiteY46" fmla="*/ 1038225 h 1619250"/>
              <a:gd name="connsiteX47" fmla="*/ 1508125 w 4495800"/>
              <a:gd name="connsiteY47" fmla="*/ 1016000 h 1619250"/>
              <a:gd name="connsiteX48" fmla="*/ 1508125 w 4495800"/>
              <a:gd name="connsiteY48" fmla="*/ 1016000 h 1619250"/>
              <a:gd name="connsiteX49" fmla="*/ 1489075 w 4495800"/>
              <a:gd name="connsiteY49" fmla="*/ 996950 h 1619250"/>
              <a:gd name="connsiteX50" fmla="*/ 1476375 w 4495800"/>
              <a:gd name="connsiteY50" fmla="*/ 996950 h 1619250"/>
              <a:gd name="connsiteX51" fmla="*/ 1444625 w 4495800"/>
              <a:gd name="connsiteY51" fmla="*/ 965200 h 1619250"/>
              <a:gd name="connsiteX52" fmla="*/ 1431925 w 4495800"/>
              <a:gd name="connsiteY52" fmla="*/ 930275 h 1619250"/>
              <a:gd name="connsiteX53" fmla="*/ 1393825 w 4495800"/>
              <a:gd name="connsiteY53" fmla="*/ 930275 h 1619250"/>
              <a:gd name="connsiteX54" fmla="*/ 1384300 w 4495800"/>
              <a:gd name="connsiteY54" fmla="*/ 920750 h 1619250"/>
              <a:gd name="connsiteX55" fmla="*/ 1260475 w 4495800"/>
              <a:gd name="connsiteY55" fmla="*/ 920750 h 1619250"/>
              <a:gd name="connsiteX56" fmla="*/ 1203325 w 4495800"/>
              <a:gd name="connsiteY56" fmla="*/ 863600 h 1619250"/>
              <a:gd name="connsiteX57" fmla="*/ 1158875 w 4495800"/>
              <a:gd name="connsiteY57" fmla="*/ 863600 h 1619250"/>
              <a:gd name="connsiteX58" fmla="*/ 1143000 w 4495800"/>
              <a:gd name="connsiteY58" fmla="*/ 838200 h 1619250"/>
              <a:gd name="connsiteX59" fmla="*/ 1123950 w 4495800"/>
              <a:gd name="connsiteY59" fmla="*/ 815975 h 1619250"/>
              <a:gd name="connsiteX60" fmla="*/ 1012825 w 4495800"/>
              <a:gd name="connsiteY60" fmla="*/ 822325 h 1619250"/>
              <a:gd name="connsiteX61" fmla="*/ 996950 w 4495800"/>
              <a:gd name="connsiteY61" fmla="*/ 793750 h 1619250"/>
              <a:gd name="connsiteX62" fmla="*/ 958850 w 4495800"/>
              <a:gd name="connsiteY62" fmla="*/ 784225 h 1619250"/>
              <a:gd name="connsiteX63" fmla="*/ 889000 w 4495800"/>
              <a:gd name="connsiteY63" fmla="*/ 784225 h 1619250"/>
              <a:gd name="connsiteX64" fmla="*/ 879475 w 4495800"/>
              <a:gd name="connsiteY64" fmla="*/ 749300 h 1619250"/>
              <a:gd name="connsiteX65" fmla="*/ 860425 w 4495800"/>
              <a:gd name="connsiteY65" fmla="*/ 742950 h 1619250"/>
              <a:gd name="connsiteX66" fmla="*/ 831850 w 4495800"/>
              <a:gd name="connsiteY66" fmla="*/ 701675 h 1619250"/>
              <a:gd name="connsiteX67" fmla="*/ 787400 w 4495800"/>
              <a:gd name="connsiteY67" fmla="*/ 631825 h 1619250"/>
              <a:gd name="connsiteX68" fmla="*/ 771525 w 4495800"/>
              <a:gd name="connsiteY68" fmla="*/ 622300 h 1619250"/>
              <a:gd name="connsiteX69" fmla="*/ 739775 w 4495800"/>
              <a:gd name="connsiteY69" fmla="*/ 590550 h 1619250"/>
              <a:gd name="connsiteX70" fmla="*/ 711200 w 4495800"/>
              <a:gd name="connsiteY70" fmla="*/ 539750 h 1619250"/>
              <a:gd name="connsiteX71" fmla="*/ 628650 w 4495800"/>
              <a:gd name="connsiteY71" fmla="*/ 539750 h 1619250"/>
              <a:gd name="connsiteX72" fmla="*/ 609600 w 4495800"/>
              <a:gd name="connsiteY72" fmla="*/ 523875 h 1619250"/>
              <a:gd name="connsiteX73" fmla="*/ 565150 w 4495800"/>
              <a:gd name="connsiteY73" fmla="*/ 457200 h 1619250"/>
              <a:gd name="connsiteX74" fmla="*/ 504825 w 4495800"/>
              <a:gd name="connsiteY74" fmla="*/ 447675 h 1619250"/>
              <a:gd name="connsiteX75" fmla="*/ 501650 w 4495800"/>
              <a:gd name="connsiteY75" fmla="*/ 387350 h 1619250"/>
              <a:gd name="connsiteX76" fmla="*/ 501650 w 4495800"/>
              <a:gd name="connsiteY76" fmla="*/ 387350 h 1619250"/>
              <a:gd name="connsiteX77" fmla="*/ 444500 w 4495800"/>
              <a:gd name="connsiteY77" fmla="*/ 333375 h 1619250"/>
              <a:gd name="connsiteX78" fmla="*/ 365125 w 4495800"/>
              <a:gd name="connsiteY78" fmla="*/ 333375 h 1619250"/>
              <a:gd name="connsiteX79" fmla="*/ 346075 w 4495800"/>
              <a:gd name="connsiteY79" fmla="*/ 266700 h 1619250"/>
              <a:gd name="connsiteX80" fmla="*/ 314325 w 4495800"/>
              <a:gd name="connsiteY80" fmla="*/ 266700 h 1619250"/>
              <a:gd name="connsiteX81" fmla="*/ 314325 w 4495800"/>
              <a:gd name="connsiteY81" fmla="*/ 225425 h 1619250"/>
              <a:gd name="connsiteX82" fmla="*/ 269875 w 4495800"/>
              <a:gd name="connsiteY82" fmla="*/ 165100 h 1619250"/>
              <a:gd name="connsiteX83" fmla="*/ 225425 w 4495800"/>
              <a:gd name="connsiteY83" fmla="*/ 168275 h 1619250"/>
              <a:gd name="connsiteX84" fmla="*/ 222250 w 4495800"/>
              <a:gd name="connsiteY84" fmla="*/ 111125 h 1619250"/>
              <a:gd name="connsiteX85" fmla="*/ 167216 w 4495800"/>
              <a:gd name="connsiteY85" fmla="*/ 114300 h 1619250"/>
              <a:gd name="connsiteX86" fmla="*/ 140758 w 4495800"/>
              <a:gd name="connsiteY86" fmla="*/ 66675 h 1619250"/>
              <a:gd name="connsiteX87" fmla="*/ 131234 w 4495800"/>
              <a:gd name="connsiteY87" fmla="*/ 44450 h 1619250"/>
              <a:gd name="connsiteX88" fmla="*/ 110066 w 4495800"/>
              <a:gd name="connsiteY88" fmla="*/ 0 h 1619250"/>
              <a:gd name="connsiteX89" fmla="*/ 0 w 4495800"/>
              <a:gd name="connsiteY89" fmla="*/ 0 h 1619250"/>
              <a:gd name="connsiteX0" fmla="*/ 4495800 w 4495800"/>
              <a:gd name="connsiteY0" fmla="*/ 1619250 h 1619250"/>
              <a:gd name="connsiteX1" fmla="*/ 4445000 w 4495800"/>
              <a:gd name="connsiteY1" fmla="*/ 1619250 h 1619250"/>
              <a:gd name="connsiteX2" fmla="*/ 4445000 w 4495800"/>
              <a:gd name="connsiteY2" fmla="*/ 1603375 h 1619250"/>
              <a:gd name="connsiteX3" fmla="*/ 4095750 w 4495800"/>
              <a:gd name="connsiteY3" fmla="*/ 1603375 h 1619250"/>
              <a:gd name="connsiteX4" fmla="*/ 4095750 w 4495800"/>
              <a:gd name="connsiteY4" fmla="*/ 1584325 h 1619250"/>
              <a:gd name="connsiteX5" fmla="*/ 4000500 w 4495800"/>
              <a:gd name="connsiteY5" fmla="*/ 1584325 h 1619250"/>
              <a:gd name="connsiteX6" fmla="*/ 4000500 w 4495800"/>
              <a:gd name="connsiteY6" fmla="*/ 1571625 h 1619250"/>
              <a:gd name="connsiteX7" fmla="*/ 3851275 w 4495800"/>
              <a:gd name="connsiteY7" fmla="*/ 1571625 h 1619250"/>
              <a:gd name="connsiteX8" fmla="*/ 3851275 w 4495800"/>
              <a:gd name="connsiteY8" fmla="*/ 1543050 h 1619250"/>
              <a:gd name="connsiteX9" fmla="*/ 3762375 w 4495800"/>
              <a:gd name="connsiteY9" fmla="*/ 1543050 h 1619250"/>
              <a:gd name="connsiteX10" fmla="*/ 3762375 w 4495800"/>
              <a:gd name="connsiteY10" fmla="*/ 1530350 h 1619250"/>
              <a:gd name="connsiteX11" fmla="*/ 3606800 w 4495800"/>
              <a:gd name="connsiteY11" fmla="*/ 1530350 h 1619250"/>
              <a:gd name="connsiteX12" fmla="*/ 3606800 w 4495800"/>
              <a:gd name="connsiteY12" fmla="*/ 1517650 h 1619250"/>
              <a:gd name="connsiteX13" fmla="*/ 3343275 w 4495800"/>
              <a:gd name="connsiteY13" fmla="*/ 1517650 h 1619250"/>
              <a:gd name="connsiteX14" fmla="*/ 3343275 w 4495800"/>
              <a:gd name="connsiteY14" fmla="*/ 1498600 h 1619250"/>
              <a:gd name="connsiteX15" fmla="*/ 2974975 w 4495800"/>
              <a:gd name="connsiteY15" fmla="*/ 1498600 h 1619250"/>
              <a:gd name="connsiteX16" fmla="*/ 2974975 w 4495800"/>
              <a:gd name="connsiteY16" fmla="*/ 1485900 h 1619250"/>
              <a:gd name="connsiteX17" fmla="*/ 2946400 w 4495800"/>
              <a:gd name="connsiteY17" fmla="*/ 1485900 h 1619250"/>
              <a:gd name="connsiteX18" fmla="*/ 2946400 w 4495800"/>
              <a:gd name="connsiteY18" fmla="*/ 1485900 h 1619250"/>
              <a:gd name="connsiteX19" fmla="*/ 2930525 w 4495800"/>
              <a:gd name="connsiteY19" fmla="*/ 1470025 h 1619250"/>
              <a:gd name="connsiteX20" fmla="*/ 2930525 w 4495800"/>
              <a:gd name="connsiteY20" fmla="*/ 1444625 h 1619250"/>
              <a:gd name="connsiteX21" fmla="*/ 2708275 w 4495800"/>
              <a:gd name="connsiteY21" fmla="*/ 1444625 h 1619250"/>
              <a:gd name="connsiteX22" fmla="*/ 2708275 w 4495800"/>
              <a:gd name="connsiteY22" fmla="*/ 1412875 h 1619250"/>
              <a:gd name="connsiteX23" fmla="*/ 2657475 w 4495800"/>
              <a:gd name="connsiteY23" fmla="*/ 1412875 h 1619250"/>
              <a:gd name="connsiteX24" fmla="*/ 2657475 w 4495800"/>
              <a:gd name="connsiteY24" fmla="*/ 1397000 h 1619250"/>
              <a:gd name="connsiteX25" fmla="*/ 2406650 w 4495800"/>
              <a:gd name="connsiteY25" fmla="*/ 1397000 h 1619250"/>
              <a:gd name="connsiteX26" fmla="*/ 2371725 w 4495800"/>
              <a:gd name="connsiteY26" fmla="*/ 1355725 h 1619250"/>
              <a:gd name="connsiteX27" fmla="*/ 2308225 w 4495800"/>
              <a:gd name="connsiteY27" fmla="*/ 1355725 h 1619250"/>
              <a:gd name="connsiteX28" fmla="*/ 2295525 w 4495800"/>
              <a:gd name="connsiteY28" fmla="*/ 1333500 h 1619250"/>
              <a:gd name="connsiteX29" fmla="*/ 2279650 w 4495800"/>
              <a:gd name="connsiteY29" fmla="*/ 1320800 h 1619250"/>
              <a:gd name="connsiteX30" fmla="*/ 2251075 w 4495800"/>
              <a:gd name="connsiteY30" fmla="*/ 1320800 h 1619250"/>
              <a:gd name="connsiteX31" fmla="*/ 2225675 w 4495800"/>
              <a:gd name="connsiteY31" fmla="*/ 1279525 h 1619250"/>
              <a:gd name="connsiteX32" fmla="*/ 2159000 w 4495800"/>
              <a:gd name="connsiteY32" fmla="*/ 1279525 h 1619250"/>
              <a:gd name="connsiteX33" fmla="*/ 2146300 w 4495800"/>
              <a:gd name="connsiteY33" fmla="*/ 1257300 h 1619250"/>
              <a:gd name="connsiteX34" fmla="*/ 2085975 w 4495800"/>
              <a:gd name="connsiteY34" fmla="*/ 1270000 h 1619250"/>
              <a:gd name="connsiteX35" fmla="*/ 2082800 w 4495800"/>
              <a:gd name="connsiteY35" fmla="*/ 1244600 h 1619250"/>
              <a:gd name="connsiteX36" fmla="*/ 1933575 w 4495800"/>
              <a:gd name="connsiteY36" fmla="*/ 1244600 h 1619250"/>
              <a:gd name="connsiteX37" fmla="*/ 1831975 w 4495800"/>
              <a:gd name="connsiteY37" fmla="*/ 1181100 h 1619250"/>
              <a:gd name="connsiteX38" fmla="*/ 1822450 w 4495800"/>
              <a:gd name="connsiteY38" fmla="*/ 1155700 h 1619250"/>
              <a:gd name="connsiteX39" fmla="*/ 1787525 w 4495800"/>
              <a:gd name="connsiteY39" fmla="*/ 1155700 h 1619250"/>
              <a:gd name="connsiteX40" fmla="*/ 1758950 w 4495800"/>
              <a:gd name="connsiteY40" fmla="*/ 1123950 h 1619250"/>
              <a:gd name="connsiteX41" fmla="*/ 1743075 w 4495800"/>
              <a:gd name="connsiteY41" fmla="*/ 1123950 h 1619250"/>
              <a:gd name="connsiteX42" fmla="*/ 1733550 w 4495800"/>
              <a:gd name="connsiteY42" fmla="*/ 1085850 h 1619250"/>
              <a:gd name="connsiteX43" fmla="*/ 1704975 w 4495800"/>
              <a:gd name="connsiteY43" fmla="*/ 1060450 h 1619250"/>
              <a:gd name="connsiteX44" fmla="*/ 1660525 w 4495800"/>
              <a:gd name="connsiteY44" fmla="*/ 1057275 h 1619250"/>
              <a:gd name="connsiteX45" fmla="*/ 1651000 w 4495800"/>
              <a:gd name="connsiteY45" fmla="*/ 1035050 h 1619250"/>
              <a:gd name="connsiteX46" fmla="*/ 1508125 w 4495800"/>
              <a:gd name="connsiteY46" fmla="*/ 1038225 h 1619250"/>
              <a:gd name="connsiteX47" fmla="*/ 1508125 w 4495800"/>
              <a:gd name="connsiteY47" fmla="*/ 1016000 h 1619250"/>
              <a:gd name="connsiteX48" fmla="*/ 1508125 w 4495800"/>
              <a:gd name="connsiteY48" fmla="*/ 1016000 h 1619250"/>
              <a:gd name="connsiteX49" fmla="*/ 1489075 w 4495800"/>
              <a:gd name="connsiteY49" fmla="*/ 996950 h 1619250"/>
              <a:gd name="connsiteX50" fmla="*/ 1476375 w 4495800"/>
              <a:gd name="connsiteY50" fmla="*/ 996950 h 1619250"/>
              <a:gd name="connsiteX51" fmla="*/ 1444625 w 4495800"/>
              <a:gd name="connsiteY51" fmla="*/ 965200 h 1619250"/>
              <a:gd name="connsiteX52" fmla="*/ 1431925 w 4495800"/>
              <a:gd name="connsiteY52" fmla="*/ 930275 h 1619250"/>
              <a:gd name="connsiteX53" fmla="*/ 1393825 w 4495800"/>
              <a:gd name="connsiteY53" fmla="*/ 930275 h 1619250"/>
              <a:gd name="connsiteX54" fmla="*/ 1384300 w 4495800"/>
              <a:gd name="connsiteY54" fmla="*/ 920750 h 1619250"/>
              <a:gd name="connsiteX55" fmla="*/ 1260475 w 4495800"/>
              <a:gd name="connsiteY55" fmla="*/ 920750 h 1619250"/>
              <a:gd name="connsiteX56" fmla="*/ 1203325 w 4495800"/>
              <a:gd name="connsiteY56" fmla="*/ 863600 h 1619250"/>
              <a:gd name="connsiteX57" fmla="*/ 1158875 w 4495800"/>
              <a:gd name="connsiteY57" fmla="*/ 863600 h 1619250"/>
              <a:gd name="connsiteX58" fmla="*/ 1143000 w 4495800"/>
              <a:gd name="connsiteY58" fmla="*/ 838200 h 1619250"/>
              <a:gd name="connsiteX59" fmla="*/ 1123950 w 4495800"/>
              <a:gd name="connsiteY59" fmla="*/ 815975 h 1619250"/>
              <a:gd name="connsiteX60" fmla="*/ 1012825 w 4495800"/>
              <a:gd name="connsiteY60" fmla="*/ 822325 h 1619250"/>
              <a:gd name="connsiteX61" fmla="*/ 996950 w 4495800"/>
              <a:gd name="connsiteY61" fmla="*/ 793750 h 1619250"/>
              <a:gd name="connsiteX62" fmla="*/ 958850 w 4495800"/>
              <a:gd name="connsiteY62" fmla="*/ 784225 h 1619250"/>
              <a:gd name="connsiteX63" fmla="*/ 889000 w 4495800"/>
              <a:gd name="connsiteY63" fmla="*/ 784225 h 1619250"/>
              <a:gd name="connsiteX64" fmla="*/ 879475 w 4495800"/>
              <a:gd name="connsiteY64" fmla="*/ 749300 h 1619250"/>
              <a:gd name="connsiteX65" fmla="*/ 860425 w 4495800"/>
              <a:gd name="connsiteY65" fmla="*/ 742950 h 1619250"/>
              <a:gd name="connsiteX66" fmla="*/ 831850 w 4495800"/>
              <a:gd name="connsiteY66" fmla="*/ 701675 h 1619250"/>
              <a:gd name="connsiteX67" fmla="*/ 787400 w 4495800"/>
              <a:gd name="connsiteY67" fmla="*/ 631825 h 1619250"/>
              <a:gd name="connsiteX68" fmla="*/ 771525 w 4495800"/>
              <a:gd name="connsiteY68" fmla="*/ 622300 h 1619250"/>
              <a:gd name="connsiteX69" fmla="*/ 739775 w 4495800"/>
              <a:gd name="connsiteY69" fmla="*/ 590550 h 1619250"/>
              <a:gd name="connsiteX70" fmla="*/ 711200 w 4495800"/>
              <a:gd name="connsiteY70" fmla="*/ 539750 h 1619250"/>
              <a:gd name="connsiteX71" fmla="*/ 628650 w 4495800"/>
              <a:gd name="connsiteY71" fmla="*/ 539750 h 1619250"/>
              <a:gd name="connsiteX72" fmla="*/ 609600 w 4495800"/>
              <a:gd name="connsiteY72" fmla="*/ 523875 h 1619250"/>
              <a:gd name="connsiteX73" fmla="*/ 565150 w 4495800"/>
              <a:gd name="connsiteY73" fmla="*/ 457200 h 1619250"/>
              <a:gd name="connsiteX74" fmla="*/ 504825 w 4495800"/>
              <a:gd name="connsiteY74" fmla="*/ 447675 h 1619250"/>
              <a:gd name="connsiteX75" fmla="*/ 501650 w 4495800"/>
              <a:gd name="connsiteY75" fmla="*/ 387350 h 1619250"/>
              <a:gd name="connsiteX76" fmla="*/ 501650 w 4495800"/>
              <a:gd name="connsiteY76" fmla="*/ 387350 h 1619250"/>
              <a:gd name="connsiteX77" fmla="*/ 444500 w 4495800"/>
              <a:gd name="connsiteY77" fmla="*/ 333375 h 1619250"/>
              <a:gd name="connsiteX78" fmla="*/ 365125 w 4495800"/>
              <a:gd name="connsiteY78" fmla="*/ 333375 h 1619250"/>
              <a:gd name="connsiteX79" fmla="*/ 346075 w 4495800"/>
              <a:gd name="connsiteY79" fmla="*/ 266700 h 1619250"/>
              <a:gd name="connsiteX80" fmla="*/ 314325 w 4495800"/>
              <a:gd name="connsiteY80" fmla="*/ 266700 h 1619250"/>
              <a:gd name="connsiteX81" fmla="*/ 314325 w 4495800"/>
              <a:gd name="connsiteY81" fmla="*/ 225425 h 1619250"/>
              <a:gd name="connsiteX82" fmla="*/ 269875 w 4495800"/>
              <a:gd name="connsiteY82" fmla="*/ 165100 h 1619250"/>
              <a:gd name="connsiteX83" fmla="*/ 225425 w 4495800"/>
              <a:gd name="connsiteY83" fmla="*/ 168275 h 1619250"/>
              <a:gd name="connsiteX84" fmla="*/ 218017 w 4495800"/>
              <a:gd name="connsiteY84" fmla="*/ 121708 h 1619250"/>
              <a:gd name="connsiteX85" fmla="*/ 167216 w 4495800"/>
              <a:gd name="connsiteY85" fmla="*/ 114300 h 1619250"/>
              <a:gd name="connsiteX86" fmla="*/ 140758 w 4495800"/>
              <a:gd name="connsiteY86" fmla="*/ 66675 h 1619250"/>
              <a:gd name="connsiteX87" fmla="*/ 131234 w 4495800"/>
              <a:gd name="connsiteY87" fmla="*/ 44450 h 1619250"/>
              <a:gd name="connsiteX88" fmla="*/ 110066 w 4495800"/>
              <a:gd name="connsiteY88" fmla="*/ 0 h 1619250"/>
              <a:gd name="connsiteX89" fmla="*/ 0 w 4495800"/>
              <a:gd name="connsiteY89" fmla="*/ 0 h 1619250"/>
              <a:gd name="connsiteX0" fmla="*/ 4495800 w 4495800"/>
              <a:gd name="connsiteY0" fmla="*/ 1619250 h 1619250"/>
              <a:gd name="connsiteX1" fmla="*/ 4445000 w 4495800"/>
              <a:gd name="connsiteY1" fmla="*/ 1619250 h 1619250"/>
              <a:gd name="connsiteX2" fmla="*/ 4445000 w 4495800"/>
              <a:gd name="connsiteY2" fmla="*/ 1603375 h 1619250"/>
              <a:gd name="connsiteX3" fmla="*/ 4095750 w 4495800"/>
              <a:gd name="connsiteY3" fmla="*/ 1603375 h 1619250"/>
              <a:gd name="connsiteX4" fmla="*/ 4095750 w 4495800"/>
              <a:gd name="connsiteY4" fmla="*/ 1584325 h 1619250"/>
              <a:gd name="connsiteX5" fmla="*/ 4000500 w 4495800"/>
              <a:gd name="connsiteY5" fmla="*/ 1584325 h 1619250"/>
              <a:gd name="connsiteX6" fmla="*/ 4000500 w 4495800"/>
              <a:gd name="connsiteY6" fmla="*/ 1571625 h 1619250"/>
              <a:gd name="connsiteX7" fmla="*/ 3851275 w 4495800"/>
              <a:gd name="connsiteY7" fmla="*/ 1571625 h 1619250"/>
              <a:gd name="connsiteX8" fmla="*/ 3851275 w 4495800"/>
              <a:gd name="connsiteY8" fmla="*/ 1543050 h 1619250"/>
              <a:gd name="connsiteX9" fmla="*/ 3762375 w 4495800"/>
              <a:gd name="connsiteY9" fmla="*/ 1543050 h 1619250"/>
              <a:gd name="connsiteX10" fmla="*/ 3762375 w 4495800"/>
              <a:gd name="connsiteY10" fmla="*/ 1530350 h 1619250"/>
              <a:gd name="connsiteX11" fmla="*/ 3606800 w 4495800"/>
              <a:gd name="connsiteY11" fmla="*/ 1530350 h 1619250"/>
              <a:gd name="connsiteX12" fmla="*/ 3606800 w 4495800"/>
              <a:gd name="connsiteY12" fmla="*/ 1517650 h 1619250"/>
              <a:gd name="connsiteX13" fmla="*/ 3343275 w 4495800"/>
              <a:gd name="connsiteY13" fmla="*/ 1517650 h 1619250"/>
              <a:gd name="connsiteX14" fmla="*/ 3343275 w 4495800"/>
              <a:gd name="connsiteY14" fmla="*/ 1498600 h 1619250"/>
              <a:gd name="connsiteX15" fmla="*/ 2974975 w 4495800"/>
              <a:gd name="connsiteY15" fmla="*/ 1498600 h 1619250"/>
              <a:gd name="connsiteX16" fmla="*/ 2974975 w 4495800"/>
              <a:gd name="connsiteY16" fmla="*/ 1485900 h 1619250"/>
              <a:gd name="connsiteX17" fmla="*/ 2946400 w 4495800"/>
              <a:gd name="connsiteY17" fmla="*/ 1485900 h 1619250"/>
              <a:gd name="connsiteX18" fmla="*/ 2946400 w 4495800"/>
              <a:gd name="connsiteY18" fmla="*/ 1485900 h 1619250"/>
              <a:gd name="connsiteX19" fmla="*/ 2930525 w 4495800"/>
              <a:gd name="connsiteY19" fmla="*/ 1470025 h 1619250"/>
              <a:gd name="connsiteX20" fmla="*/ 2930525 w 4495800"/>
              <a:gd name="connsiteY20" fmla="*/ 1444625 h 1619250"/>
              <a:gd name="connsiteX21" fmla="*/ 2708275 w 4495800"/>
              <a:gd name="connsiteY21" fmla="*/ 1444625 h 1619250"/>
              <a:gd name="connsiteX22" fmla="*/ 2708275 w 4495800"/>
              <a:gd name="connsiteY22" fmla="*/ 1412875 h 1619250"/>
              <a:gd name="connsiteX23" fmla="*/ 2657475 w 4495800"/>
              <a:gd name="connsiteY23" fmla="*/ 1412875 h 1619250"/>
              <a:gd name="connsiteX24" fmla="*/ 2657475 w 4495800"/>
              <a:gd name="connsiteY24" fmla="*/ 1397000 h 1619250"/>
              <a:gd name="connsiteX25" fmla="*/ 2406650 w 4495800"/>
              <a:gd name="connsiteY25" fmla="*/ 1397000 h 1619250"/>
              <a:gd name="connsiteX26" fmla="*/ 2371725 w 4495800"/>
              <a:gd name="connsiteY26" fmla="*/ 1355725 h 1619250"/>
              <a:gd name="connsiteX27" fmla="*/ 2308225 w 4495800"/>
              <a:gd name="connsiteY27" fmla="*/ 1355725 h 1619250"/>
              <a:gd name="connsiteX28" fmla="*/ 2295525 w 4495800"/>
              <a:gd name="connsiteY28" fmla="*/ 1333500 h 1619250"/>
              <a:gd name="connsiteX29" fmla="*/ 2279650 w 4495800"/>
              <a:gd name="connsiteY29" fmla="*/ 1320800 h 1619250"/>
              <a:gd name="connsiteX30" fmla="*/ 2251075 w 4495800"/>
              <a:gd name="connsiteY30" fmla="*/ 1320800 h 1619250"/>
              <a:gd name="connsiteX31" fmla="*/ 2225675 w 4495800"/>
              <a:gd name="connsiteY31" fmla="*/ 1279525 h 1619250"/>
              <a:gd name="connsiteX32" fmla="*/ 2159000 w 4495800"/>
              <a:gd name="connsiteY32" fmla="*/ 1279525 h 1619250"/>
              <a:gd name="connsiteX33" fmla="*/ 2146300 w 4495800"/>
              <a:gd name="connsiteY33" fmla="*/ 1257300 h 1619250"/>
              <a:gd name="connsiteX34" fmla="*/ 2085975 w 4495800"/>
              <a:gd name="connsiteY34" fmla="*/ 1270000 h 1619250"/>
              <a:gd name="connsiteX35" fmla="*/ 2082800 w 4495800"/>
              <a:gd name="connsiteY35" fmla="*/ 1244600 h 1619250"/>
              <a:gd name="connsiteX36" fmla="*/ 1933575 w 4495800"/>
              <a:gd name="connsiteY36" fmla="*/ 1244600 h 1619250"/>
              <a:gd name="connsiteX37" fmla="*/ 1831975 w 4495800"/>
              <a:gd name="connsiteY37" fmla="*/ 1181100 h 1619250"/>
              <a:gd name="connsiteX38" fmla="*/ 1822450 w 4495800"/>
              <a:gd name="connsiteY38" fmla="*/ 1155700 h 1619250"/>
              <a:gd name="connsiteX39" fmla="*/ 1787525 w 4495800"/>
              <a:gd name="connsiteY39" fmla="*/ 1155700 h 1619250"/>
              <a:gd name="connsiteX40" fmla="*/ 1758950 w 4495800"/>
              <a:gd name="connsiteY40" fmla="*/ 1123950 h 1619250"/>
              <a:gd name="connsiteX41" fmla="*/ 1743075 w 4495800"/>
              <a:gd name="connsiteY41" fmla="*/ 1123950 h 1619250"/>
              <a:gd name="connsiteX42" fmla="*/ 1733550 w 4495800"/>
              <a:gd name="connsiteY42" fmla="*/ 1085850 h 1619250"/>
              <a:gd name="connsiteX43" fmla="*/ 1704975 w 4495800"/>
              <a:gd name="connsiteY43" fmla="*/ 1060450 h 1619250"/>
              <a:gd name="connsiteX44" fmla="*/ 1660525 w 4495800"/>
              <a:gd name="connsiteY44" fmla="*/ 1057275 h 1619250"/>
              <a:gd name="connsiteX45" fmla="*/ 1651000 w 4495800"/>
              <a:gd name="connsiteY45" fmla="*/ 1035050 h 1619250"/>
              <a:gd name="connsiteX46" fmla="*/ 1508125 w 4495800"/>
              <a:gd name="connsiteY46" fmla="*/ 1038225 h 1619250"/>
              <a:gd name="connsiteX47" fmla="*/ 1508125 w 4495800"/>
              <a:gd name="connsiteY47" fmla="*/ 1016000 h 1619250"/>
              <a:gd name="connsiteX48" fmla="*/ 1508125 w 4495800"/>
              <a:gd name="connsiteY48" fmla="*/ 1016000 h 1619250"/>
              <a:gd name="connsiteX49" fmla="*/ 1489075 w 4495800"/>
              <a:gd name="connsiteY49" fmla="*/ 996950 h 1619250"/>
              <a:gd name="connsiteX50" fmla="*/ 1476375 w 4495800"/>
              <a:gd name="connsiteY50" fmla="*/ 996950 h 1619250"/>
              <a:gd name="connsiteX51" fmla="*/ 1444625 w 4495800"/>
              <a:gd name="connsiteY51" fmla="*/ 965200 h 1619250"/>
              <a:gd name="connsiteX52" fmla="*/ 1431925 w 4495800"/>
              <a:gd name="connsiteY52" fmla="*/ 930275 h 1619250"/>
              <a:gd name="connsiteX53" fmla="*/ 1393825 w 4495800"/>
              <a:gd name="connsiteY53" fmla="*/ 930275 h 1619250"/>
              <a:gd name="connsiteX54" fmla="*/ 1384300 w 4495800"/>
              <a:gd name="connsiteY54" fmla="*/ 920750 h 1619250"/>
              <a:gd name="connsiteX55" fmla="*/ 1260475 w 4495800"/>
              <a:gd name="connsiteY55" fmla="*/ 920750 h 1619250"/>
              <a:gd name="connsiteX56" fmla="*/ 1203325 w 4495800"/>
              <a:gd name="connsiteY56" fmla="*/ 863600 h 1619250"/>
              <a:gd name="connsiteX57" fmla="*/ 1158875 w 4495800"/>
              <a:gd name="connsiteY57" fmla="*/ 863600 h 1619250"/>
              <a:gd name="connsiteX58" fmla="*/ 1143000 w 4495800"/>
              <a:gd name="connsiteY58" fmla="*/ 838200 h 1619250"/>
              <a:gd name="connsiteX59" fmla="*/ 1123950 w 4495800"/>
              <a:gd name="connsiteY59" fmla="*/ 815975 h 1619250"/>
              <a:gd name="connsiteX60" fmla="*/ 1012825 w 4495800"/>
              <a:gd name="connsiteY60" fmla="*/ 822325 h 1619250"/>
              <a:gd name="connsiteX61" fmla="*/ 996950 w 4495800"/>
              <a:gd name="connsiteY61" fmla="*/ 793750 h 1619250"/>
              <a:gd name="connsiteX62" fmla="*/ 958850 w 4495800"/>
              <a:gd name="connsiteY62" fmla="*/ 784225 h 1619250"/>
              <a:gd name="connsiteX63" fmla="*/ 889000 w 4495800"/>
              <a:gd name="connsiteY63" fmla="*/ 784225 h 1619250"/>
              <a:gd name="connsiteX64" fmla="*/ 879475 w 4495800"/>
              <a:gd name="connsiteY64" fmla="*/ 749300 h 1619250"/>
              <a:gd name="connsiteX65" fmla="*/ 860425 w 4495800"/>
              <a:gd name="connsiteY65" fmla="*/ 742950 h 1619250"/>
              <a:gd name="connsiteX66" fmla="*/ 831850 w 4495800"/>
              <a:gd name="connsiteY66" fmla="*/ 701675 h 1619250"/>
              <a:gd name="connsiteX67" fmla="*/ 787400 w 4495800"/>
              <a:gd name="connsiteY67" fmla="*/ 631825 h 1619250"/>
              <a:gd name="connsiteX68" fmla="*/ 771525 w 4495800"/>
              <a:gd name="connsiteY68" fmla="*/ 622300 h 1619250"/>
              <a:gd name="connsiteX69" fmla="*/ 739775 w 4495800"/>
              <a:gd name="connsiteY69" fmla="*/ 590550 h 1619250"/>
              <a:gd name="connsiteX70" fmla="*/ 711200 w 4495800"/>
              <a:gd name="connsiteY70" fmla="*/ 539750 h 1619250"/>
              <a:gd name="connsiteX71" fmla="*/ 628650 w 4495800"/>
              <a:gd name="connsiteY71" fmla="*/ 539750 h 1619250"/>
              <a:gd name="connsiteX72" fmla="*/ 609600 w 4495800"/>
              <a:gd name="connsiteY72" fmla="*/ 523875 h 1619250"/>
              <a:gd name="connsiteX73" fmla="*/ 565150 w 4495800"/>
              <a:gd name="connsiteY73" fmla="*/ 457200 h 1619250"/>
              <a:gd name="connsiteX74" fmla="*/ 504825 w 4495800"/>
              <a:gd name="connsiteY74" fmla="*/ 447675 h 1619250"/>
              <a:gd name="connsiteX75" fmla="*/ 501650 w 4495800"/>
              <a:gd name="connsiteY75" fmla="*/ 387350 h 1619250"/>
              <a:gd name="connsiteX76" fmla="*/ 501650 w 4495800"/>
              <a:gd name="connsiteY76" fmla="*/ 387350 h 1619250"/>
              <a:gd name="connsiteX77" fmla="*/ 444500 w 4495800"/>
              <a:gd name="connsiteY77" fmla="*/ 333375 h 1619250"/>
              <a:gd name="connsiteX78" fmla="*/ 365125 w 4495800"/>
              <a:gd name="connsiteY78" fmla="*/ 333375 h 1619250"/>
              <a:gd name="connsiteX79" fmla="*/ 346075 w 4495800"/>
              <a:gd name="connsiteY79" fmla="*/ 266700 h 1619250"/>
              <a:gd name="connsiteX80" fmla="*/ 314325 w 4495800"/>
              <a:gd name="connsiteY80" fmla="*/ 266700 h 1619250"/>
              <a:gd name="connsiteX81" fmla="*/ 314325 w 4495800"/>
              <a:gd name="connsiteY81" fmla="*/ 225425 h 1619250"/>
              <a:gd name="connsiteX82" fmla="*/ 269875 w 4495800"/>
              <a:gd name="connsiteY82" fmla="*/ 165100 h 1619250"/>
              <a:gd name="connsiteX83" fmla="*/ 225425 w 4495800"/>
              <a:gd name="connsiteY83" fmla="*/ 168275 h 1619250"/>
              <a:gd name="connsiteX84" fmla="*/ 226483 w 4495800"/>
              <a:gd name="connsiteY84" fmla="*/ 121708 h 1619250"/>
              <a:gd name="connsiteX85" fmla="*/ 167216 w 4495800"/>
              <a:gd name="connsiteY85" fmla="*/ 114300 h 1619250"/>
              <a:gd name="connsiteX86" fmla="*/ 140758 w 4495800"/>
              <a:gd name="connsiteY86" fmla="*/ 66675 h 1619250"/>
              <a:gd name="connsiteX87" fmla="*/ 131234 w 4495800"/>
              <a:gd name="connsiteY87" fmla="*/ 44450 h 1619250"/>
              <a:gd name="connsiteX88" fmla="*/ 110066 w 4495800"/>
              <a:gd name="connsiteY88" fmla="*/ 0 h 1619250"/>
              <a:gd name="connsiteX89" fmla="*/ 0 w 4495800"/>
              <a:gd name="connsiteY89" fmla="*/ 0 h 1619250"/>
              <a:gd name="connsiteX0" fmla="*/ 4495800 w 4495800"/>
              <a:gd name="connsiteY0" fmla="*/ 1619250 h 1619250"/>
              <a:gd name="connsiteX1" fmla="*/ 4445000 w 4495800"/>
              <a:gd name="connsiteY1" fmla="*/ 1619250 h 1619250"/>
              <a:gd name="connsiteX2" fmla="*/ 4445000 w 4495800"/>
              <a:gd name="connsiteY2" fmla="*/ 1603375 h 1619250"/>
              <a:gd name="connsiteX3" fmla="*/ 4095750 w 4495800"/>
              <a:gd name="connsiteY3" fmla="*/ 1603375 h 1619250"/>
              <a:gd name="connsiteX4" fmla="*/ 4095750 w 4495800"/>
              <a:gd name="connsiteY4" fmla="*/ 1584325 h 1619250"/>
              <a:gd name="connsiteX5" fmla="*/ 4000500 w 4495800"/>
              <a:gd name="connsiteY5" fmla="*/ 1584325 h 1619250"/>
              <a:gd name="connsiteX6" fmla="*/ 4000500 w 4495800"/>
              <a:gd name="connsiteY6" fmla="*/ 1571625 h 1619250"/>
              <a:gd name="connsiteX7" fmla="*/ 3851275 w 4495800"/>
              <a:gd name="connsiteY7" fmla="*/ 1571625 h 1619250"/>
              <a:gd name="connsiteX8" fmla="*/ 3851275 w 4495800"/>
              <a:gd name="connsiteY8" fmla="*/ 1543050 h 1619250"/>
              <a:gd name="connsiteX9" fmla="*/ 3762375 w 4495800"/>
              <a:gd name="connsiteY9" fmla="*/ 1543050 h 1619250"/>
              <a:gd name="connsiteX10" fmla="*/ 3762375 w 4495800"/>
              <a:gd name="connsiteY10" fmla="*/ 1530350 h 1619250"/>
              <a:gd name="connsiteX11" fmla="*/ 3606800 w 4495800"/>
              <a:gd name="connsiteY11" fmla="*/ 1530350 h 1619250"/>
              <a:gd name="connsiteX12" fmla="*/ 3606800 w 4495800"/>
              <a:gd name="connsiteY12" fmla="*/ 1517650 h 1619250"/>
              <a:gd name="connsiteX13" fmla="*/ 3343275 w 4495800"/>
              <a:gd name="connsiteY13" fmla="*/ 1517650 h 1619250"/>
              <a:gd name="connsiteX14" fmla="*/ 3343275 w 4495800"/>
              <a:gd name="connsiteY14" fmla="*/ 1498600 h 1619250"/>
              <a:gd name="connsiteX15" fmla="*/ 2974975 w 4495800"/>
              <a:gd name="connsiteY15" fmla="*/ 1498600 h 1619250"/>
              <a:gd name="connsiteX16" fmla="*/ 2974975 w 4495800"/>
              <a:gd name="connsiteY16" fmla="*/ 1485900 h 1619250"/>
              <a:gd name="connsiteX17" fmla="*/ 2946400 w 4495800"/>
              <a:gd name="connsiteY17" fmla="*/ 1485900 h 1619250"/>
              <a:gd name="connsiteX18" fmla="*/ 2946400 w 4495800"/>
              <a:gd name="connsiteY18" fmla="*/ 1485900 h 1619250"/>
              <a:gd name="connsiteX19" fmla="*/ 2930525 w 4495800"/>
              <a:gd name="connsiteY19" fmla="*/ 1470025 h 1619250"/>
              <a:gd name="connsiteX20" fmla="*/ 2930525 w 4495800"/>
              <a:gd name="connsiteY20" fmla="*/ 1444625 h 1619250"/>
              <a:gd name="connsiteX21" fmla="*/ 2708275 w 4495800"/>
              <a:gd name="connsiteY21" fmla="*/ 1444625 h 1619250"/>
              <a:gd name="connsiteX22" fmla="*/ 2708275 w 4495800"/>
              <a:gd name="connsiteY22" fmla="*/ 1412875 h 1619250"/>
              <a:gd name="connsiteX23" fmla="*/ 2657475 w 4495800"/>
              <a:gd name="connsiteY23" fmla="*/ 1412875 h 1619250"/>
              <a:gd name="connsiteX24" fmla="*/ 2657475 w 4495800"/>
              <a:gd name="connsiteY24" fmla="*/ 1397000 h 1619250"/>
              <a:gd name="connsiteX25" fmla="*/ 2406650 w 4495800"/>
              <a:gd name="connsiteY25" fmla="*/ 1397000 h 1619250"/>
              <a:gd name="connsiteX26" fmla="*/ 2371725 w 4495800"/>
              <a:gd name="connsiteY26" fmla="*/ 1355725 h 1619250"/>
              <a:gd name="connsiteX27" fmla="*/ 2308225 w 4495800"/>
              <a:gd name="connsiteY27" fmla="*/ 1355725 h 1619250"/>
              <a:gd name="connsiteX28" fmla="*/ 2295525 w 4495800"/>
              <a:gd name="connsiteY28" fmla="*/ 1333500 h 1619250"/>
              <a:gd name="connsiteX29" fmla="*/ 2279650 w 4495800"/>
              <a:gd name="connsiteY29" fmla="*/ 1320800 h 1619250"/>
              <a:gd name="connsiteX30" fmla="*/ 2251075 w 4495800"/>
              <a:gd name="connsiteY30" fmla="*/ 1320800 h 1619250"/>
              <a:gd name="connsiteX31" fmla="*/ 2225675 w 4495800"/>
              <a:gd name="connsiteY31" fmla="*/ 1279525 h 1619250"/>
              <a:gd name="connsiteX32" fmla="*/ 2159000 w 4495800"/>
              <a:gd name="connsiteY32" fmla="*/ 1279525 h 1619250"/>
              <a:gd name="connsiteX33" fmla="*/ 2146300 w 4495800"/>
              <a:gd name="connsiteY33" fmla="*/ 1257300 h 1619250"/>
              <a:gd name="connsiteX34" fmla="*/ 2085975 w 4495800"/>
              <a:gd name="connsiteY34" fmla="*/ 1270000 h 1619250"/>
              <a:gd name="connsiteX35" fmla="*/ 2082800 w 4495800"/>
              <a:gd name="connsiteY35" fmla="*/ 1244600 h 1619250"/>
              <a:gd name="connsiteX36" fmla="*/ 1933575 w 4495800"/>
              <a:gd name="connsiteY36" fmla="*/ 1244600 h 1619250"/>
              <a:gd name="connsiteX37" fmla="*/ 1831975 w 4495800"/>
              <a:gd name="connsiteY37" fmla="*/ 1181100 h 1619250"/>
              <a:gd name="connsiteX38" fmla="*/ 1822450 w 4495800"/>
              <a:gd name="connsiteY38" fmla="*/ 1155700 h 1619250"/>
              <a:gd name="connsiteX39" fmla="*/ 1787525 w 4495800"/>
              <a:gd name="connsiteY39" fmla="*/ 1155700 h 1619250"/>
              <a:gd name="connsiteX40" fmla="*/ 1758950 w 4495800"/>
              <a:gd name="connsiteY40" fmla="*/ 1123950 h 1619250"/>
              <a:gd name="connsiteX41" fmla="*/ 1743075 w 4495800"/>
              <a:gd name="connsiteY41" fmla="*/ 1123950 h 1619250"/>
              <a:gd name="connsiteX42" fmla="*/ 1733550 w 4495800"/>
              <a:gd name="connsiteY42" fmla="*/ 1085850 h 1619250"/>
              <a:gd name="connsiteX43" fmla="*/ 1704975 w 4495800"/>
              <a:gd name="connsiteY43" fmla="*/ 1060450 h 1619250"/>
              <a:gd name="connsiteX44" fmla="*/ 1660525 w 4495800"/>
              <a:gd name="connsiteY44" fmla="*/ 1057275 h 1619250"/>
              <a:gd name="connsiteX45" fmla="*/ 1651000 w 4495800"/>
              <a:gd name="connsiteY45" fmla="*/ 1035050 h 1619250"/>
              <a:gd name="connsiteX46" fmla="*/ 1508125 w 4495800"/>
              <a:gd name="connsiteY46" fmla="*/ 1038225 h 1619250"/>
              <a:gd name="connsiteX47" fmla="*/ 1508125 w 4495800"/>
              <a:gd name="connsiteY47" fmla="*/ 1016000 h 1619250"/>
              <a:gd name="connsiteX48" fmla="*/ 1508125 w 4495800"/>
              <a:gd name="connsiteY48" fmla="*/ 1016000 h 1619250"/>
              <a:gd name="connsiteX49" fmla="*/ 1489075 w 4495800"/>
              <a:gd name="connsiteY49" fmla="*/ 996950 h 1619250"/>
              <a:gd name="connsiteX50" fmla="*/ 1476375 w 4495800"/>
              <a:gd name="connsiteY50" fmla="*/ 996950 h 1619250"/>
              <a:gd name="connsiteX51" fmla="*/ 1444625 w 4495800"/>
              <a:gd name="connsiteY51" fmla="*/ 965200 h 1619250"/>
              <a:gd name="connsiteX52" fmla="*/ 1431925 w 4495800"/>
              <a:gd name="connsiteY52" fmla="*/ 930275 h 1619250"/>
              <a:gd name="connsiteX53" fmla="*/ 1393825 w 4495800"/>
              <a:gd name="connsiteY53" fmla="*/ 930275 h 1619250"/>
              <a:gd name="connsiteX54" fmla="*/ 1384300 w 4495800"/>
              <a:gd name="connsiteY54" fmla="*/ 920750 h 1619250"/>
              <a:gd name="connsiteX55" fmla="*/ 1260475 w 4495800"/>
              <a:gd name="connsiteY55" fmla="*/ 920750 h 1619250"/>
              <a:gd name="connsiteX56" fmla="*/ 1203325 w 4495800"/>
              <a:gd name="connsiteY56" fmla="*/ 863600 h 1619250"/>
              <a:gd name="connsiteX57" fmla="*/ 1158875 w 4495800"/>
              <a:gd name="connsiteY57" fmla="*/ 863600 h 1619250"/>
              <a:gd name="connsiteX58" fmla="*/ 1143000 w 4495800"/>
              <a:gd name="connsiteY58" fmla="*/ 838200 h 1619250"/>
              <a:gd name="connsiteX59" fmla="*/ 1123950 w 4495800"/>
              <a:gd name="connsiteY59" fmla="*/ 815975 h 1619250"/>
              <a:gd name="connsiteX60" fmla="*/ 1012825 w 4495800"/>
              <a:gd name="connsiteY60" fmla="*/ 822325 h 1619250"/>
              <a:gd name="connsiteX61" fmla="*/ 996950 w 4495800"/>
              <a:gd name="connsiteY61" fmla="*/ 793750 h 1619250"/>
              <a:gd name="connsiteX62" fmla="*/ 958850 w 4495800"/>
              <a:gd name="connsiteY62" fmla="*/ 784225 h 1619250"/>
              <a:gd name="connsiteX63" fmla="*/ 889000 w 4495800"/>
              <a:gd name="connsiteY63" fmla="*/ 784225 h 1619250"/>
              <a:gd name="connsiteX64" fmla="*/ 879475 w 4495800"/>
              <a:gd name="connsiteY64" fmla="*/ 749300 h 1619250"/>
              <a:gd name="connsiteX65" fmla="*/ 860425 w 4495800"/>
              <a:gd name="connsiteY65" fmla="*/ 742950 h 1619250"/>
              <a:gd name="connsiteX66" fmla="*/ 831850 w 4495800"/>
              <a:gd name="connsiteY66" fmla="*/ 701675 h 1619250"/>
              <a:gd name="connsiteX67" fmla="*/ 787400 w 4495800"/>
              <a:gd name="connsiteY67" fmla="*/ 631825 h 1619250"/>
              <a:gd name="connsiteX68" fmla="*/ 771525 w 4495800"/>
              <a:gd name="connsiteY68" fmla="*/ 622300 h 1619250"/>
              <a:gd name="connsiteX69" fmla="*/ 739775 w 4495800"/>
              <a:gd name="connsiteY69" fmla="*/ 590550 h 1619250"/>
              <a:gd name="connsiteX70" fmla="*/ 711200 w 4495800"/>
              <a:gd name="connsiteY70" fmla="*/ 539750 h 1619250"/>
              <a:gd name="connsiteX71" fmla="*/ 628650 w 4495800"/>
              <a:gd name="connsiteY71" fmla="*/ 539750 h 1619250"/>
              <a:gd name="connsiteX72" fmla="*/ 609600 w 4495800"/>
              <a:gd name="connsiteY72" fmla="*/ 523875 h 1619250"/>
              <a:gd name="connsiteX73" fmla="*/ 565150 w 4495800"/>
              <a:gd name="connsiteY73" fmla="*/ 457200 h 1619250"/>
              <a:gd name="connsiteX74" fmla="*/ 504825 w 4495800"/>
              <a:gd name="connsiteY74" fmla="*/ 447675 h 1619250"/>
              <a:gd name="connsiteX75" fmla="*/ 501650 w 4495800"/>
              <a:gd name="connsiteY75" fmla="*/ 387350 h 1619250"/>
              <a:gd name="connsiteX76" fmla="*/ 501650 w 4495800"/>
              <a:gd name="connsiteY76" fmla="*/ 387350 h 1619250"/>
              <a:gd name="connsiteX77" fmla="*/ 444500 w 4495800"/>
              <a:gd name="connsiteY77" fmla="*/ 333375 h 1619250"/>
              <a:gd name="connsiteX78" fmla="*/ 365125 w 4495800"/>
              <a:gd name="connsiteY78" fmla="*/ 333375 h 1619250"/>
              <a:gd name="connsiteX79" fmla="*/ 346075 w 4495800"/>
              <a:gd name="connsiteY79" fmla="*/ 266700 h 1619250"/>
              <a:gd name="connsiteX80" fmla="*/ 314325 w 4495800"/>
              <a:gd name="connsiteY80" fmla="*/ 266700 h 1619250"/>
              <a:gd name="connsiteX81" fmla="*/ 297392 w 4495800"/>
              <a:gd name="connsiteY81" fmla="*/ 227542 h 1619250"/>
              <a:gd name="connsiteX82" fmla="*/ 269875 w 4495800"/>
              <a:gd name="connsiteY82" fmla="*/ 165100 h 1619250"/>
              <a:gd name="connsiteX83" fmla="*/ 225425 w 4495800"/>
              <a:gd name="connsiteY83" fmla="*/ 168275 h 1619250"/>
              <a:gd name="connsiteX84" fmla="*/ 226483 w 4495800"/>
              <a:gd name="connsiteY84" fmla="*/ 121708 h 1619250"/>
              <a:gd name="connsiteX85" fmla="*/ 167216 w 4495800"/>
              <a:gd name="connsiteY85" fmla="*/ 114300 h 1619250"/>
              <a:gd name="connsiteX86" fmla="*/ 140758 w 4495800"/>
              <a:gd name="connsiteY86" fmla="*/ 66675 h 1619250"/>
              <a:gd name="connsiteX87" fmla="*/ 131234 w 4495800"/>
              <a:gd name="connsiteY87" fmla="*/ 44450 h 1619250"/>
              <a:gd name="connsiteX88" fmla="*/ 110066 w 4495800"/>
              <a:gd name="connsiteY88" fmla="*/ 0 h 1619250"/>
              <a:gd name="connsiteX89" fmla="*/ 0 w 4495800"/>
              <a:gd name="connsiteY89" fmla="*/ 0 h 1619250"/>
              <a:gd name="connsiteX0" fmla="*/ 4495800 w 4495800"/>
              <a:gd name="connsiteY0" fmla="*/ 1619250 h 1619250"/>
              <a:gd name="connsiteX1" fmla="*/ 4445000 w 4495800"/>
              <a:gd name="connsiteY1" fmla="*/ 1619250 h 1619250"/>
              <a:gd name="connsiteX2" fmla="*/ 4445000 w 4495800"/>
              <a:gd name="connsiteY2" fmla="*/ 1603375 h 1619250"/>
              <a:gd name="connsiteX3" fmla="*/ 4095750 w 4495800"/>
              <a:gd name="connsiteY3" fmla="*/ 1603375 h 1619250"/>
              <a:gd name="connsiteX4" fmla="*/ 4095750 w 4495800"/>
              <a:gd name="connsiteY4" fmla="*/ 1584325 h 1619250"/>
              <a:gd name="connsiteX5" fmla="*/ 4000500 w 4495800"/>
              <a:gd name="connsiteY5" fmla="*/ 1584325 h 1619250"/>
              <a:gd name="connsiteX6" fmla="*/ 4000500 w 4495800"/>
              <a:gd name="connsiteY6" fmla="*/ 1571625 h 1619250"/>
              <a:gd name="connsiteX7" fmla="*/ 3851275 w 4495800"/>
              <a:gd name="connsiteY7" fmla="*/ 1571625 h 1619250"/>
              <a:gd name="connsiteX8" fmla="*/ 3851275 w 4495800"/>
              <a:gd name="connsiteY8" fmla="*/ 1543050 h 1619250"/>
              <a:gd name="connsiteX9" fmla="*/ 3762375 w 4495800"/>
              <a:gd name="connsiteY9" fmla="*/ 1543050 h 1619250"/>
              <a:gd name="connsiteX10" fmla="*/ 3762375 w 4495800"/>
              <a:gd name="connsiteY10" fmla="*/ 1530350 h 1619250"/>
              <a:gd name="connsiteX11" fmla="*/ 3606800 w 4495800"/>
              <a:gd name="connsiteY11" fmla="*/ 1530350 h 1619250"/>
              <a:gd name="connsiteX12" fmla="*/ 3606800 w 4495800"/>
              <a:gd name="connsiteY12" fmla="*/ 1517650 h 1619250"/>
              <a:gd name="connsiteX13" fmla="*/ 3343275 w 4495800"/>
              <a:gd name="connsiteY13" fmla="*/ 1517650 h 1619250"/>
              <a:gd name="connsiteX14" fmla="*/ 3343275 w 4495800"/>
              <a:gd name="connsiteY14" fmla="*/ 1498600 h 1619250"/>
              <a:gd name="connsiteX15" fmla="*/ 2974975 w 4495800"/>
              <a:gd name="connsiteY15" fmla="*/ 1498600 h 1619250"/>
              <a:gd name="connsiteX16" fmla="*/ 2974975 w 4495800"/>
              <a:gd name="connsiteY16" fmla="*/ 1485900 h 1619250"/>
              <a:gd name="connsiteX17" fmla="*/ 2946400 w 4495800"/>
              <a:gd name="connsiteY17" fmla="*/ 1485900 h 1619250"/>
              <a:gd name="connsiteX18" fmla="*/ 2946400 w 4495800"/>
              <a:gd name="connsiteY18" fmla="*/ 1485900 h 1619250"/>
              <a:gd name="connsiteX19" fmla="*/ 2930525 w 4495800"/>
              <a:gd name="connsiteY19" fmla="*/ 1470025 h 1619250"/>
              <a:gd name="connsiteX20" fmla="*/ 2930525 w 4495800"/>
              <a:gd name="connsiteY20" fmla="*/ 1444625 h 1619250"/>
              <a:gd name="connsiteX21" fmla="*/ 2708275 w 4495800"/>
              <a:gd name="connsiteY21" fmla="*/ 1444625 h 1619250"/>
              <a:gd name="connsiteX22" fmla="*/ 2708275 w 4495800"/>
              <a:gd name="connsiteY22" fmla="*/ 1412875 h 1619250"/>
              <a:gd name="connsiteX23" fmla="*/ 2657475 w 4495800"/>
              <a:gd name="connsiteY23" fmla="*/ 1412875 h 1619250"/>
              <a:gd name="connsiteX24" fmla="*/ 2657475 w 4495800"/>
              <a:gd name="connsiteY24" fmla="*/ 1397000 h 1619250"/>
              <a:gd name="connsiteX25" fmla="*/ 2406650 w 4495800"/>
              <a:gd name="connsiteY25" fmla="*/ 1397000 h 1619250"/>
              <a:gd name="connsiteX26" fmla="*/ 2371725 w 4495800"/>
              <a:gd name="connsiteY26" fmla="*/ 1355725 h 1619250"/>
              <a:gd name="connsiteX27" fmla="*/ 2308225 w 4495800"/>
              <a:gd name="connsiteY27" fmla="*/ 1355725 h 1619250"/>
              <a:gd name="connsiteX28" fmla="*/ 2295525 w 4495800"/>
              <a:gd name="connsiteY28" fmla="*/ 1333500 h 1619250"/>
              <a:gd name="connsiteX29" fmla="*/ 2279650 w 4495800"/>
              <a:gd name="connsiteY29" fmla="*/ 1320800 h 1619250"/>
              <a:gd name="connsiteX30" fmla="*/ 2251075 w 4495800"/>
              <a:gd name="connsiteY30" fmla="*/ 1320800 h 1619250"/>
              <a:gd name="connsiteX31" fmla="*/ 2225675 w 4495800"/>
              <a:gd name="connsiteY31" fmla="*/ 1279525 h 1619250"/>
              <a:gd name="connsiteX32" fmla="*/ 2159000 w 4495800"/>
              <a:gd name="connsiteY32" fmla="*/ 1279525 h 1619250"/>
              <a:gd name="connsiteX33" fmla="*/ 2146300 w 4495800"/>
              <a:gd name="connsiteY33" fmla="*/ 1257300 h 1619250"/>
              <a:gd name="connsiteX34" fmla="*/ 2085975 w 4495800"/>
              <a:gd name="connsiteY34" fmla="*/ 1270000 h 1619250"/>
              <a:gd name="connsiteX35" fmla="*/ 2082800 w 4495800"/>
              <a:gd name="connsiteY35" fmla="*/ 1244600 h 1619250"/>
              <a:gd name="connsiteX36" fmla="*/ 1933575 w 4495800"/>
              <a:gd name="connsiteY36" fmla="*/ 1244600 h 1619250"/>
              <a:gd name="connsiteX37" fmla="*/ 1831975 w 4495800"/>
              <a:gd name="connsiteY37" fmla="*/ 1181100 h 1619250"/>
              <a:gd name="connsiteX38" fmla="*/ 1822450 w 4495800"/>
              <a:gd name="connsiteY38" fmla="*/ 1155700 h 1619250"/>
              <a:gd name="connsiteX39" fmla="*/ 1787525 w 4495800"/>
              <a:gd name="connsiteY39" fmla="*/ 1155700 h 1619250"/>
              <a:gd name="connsiteX40" fmla="*/ 1758950 w 4495800"/>
              <a:gd name="connsiteY40" fmla="*/ 1123950 h 1619250"/>
              <a:gd name="connsiteX41" fmla="*/ 1743075 w 4495800"/>
              <a:gd name="connsiteY41" fmla="*/ 1123950 h 1619250"/>
              <a:gd name="connsiteX42" fmla="*/ 1733550 w 4495800"/>
              <a:gd name="connsiteY42" fmla="*/ 1085850 h 1619250"/>
              <a:gd name="connsiteX43" fmla="*/ 1704975 w 4495800"/>
              <a:gd name="connsiteY43" fmla="*/ 1060450 h 1619250"/>
              <a:gd name="connsiteX44" fmla="*/ 1660525 w 4495800"/>
              <a:gd name="connsiteY44" fmla="*/ 1057275 h 1619250"/>
              <a:gd name="connsiteX45" fmla="*/ 1651000 w 4495800"/>
              <a:gd name="connsiteY45" fmla="*/ 1035050 h 1619250"/>
              <a:gd name="connsiteX46" fmla="*/ 1508125 w 4495800"/>
              <a:gd name="connsiteY46" fmla="*/ 1038225 h 1619250"/>
              <a:gd name="connsiteX47" fmla="*/ 1508125 w 4495800"/>
              <a:gd name="connsiteY47" fmla="*/ 1016000 h 1619250"/>
              <a:gd name="connsiteX48" fmla="*/ 1508125 w 4495800"/>
              <a:gd name="connsiteY48" fmla="*/ 1016000 h 1619250"/>
              <a:gd name="connsiteX49" fmla="*/ 1489075 w 4495800"/>
              <a:gd name="connsiteY49" fmla="*/ 996950 h 1619250"/>
              <a:gd name="connsiteX50" fmla="*/ 1476375 w 4495800"/>
              <a:gd name="connsiteY50" fmla="*/ 996950 h 1619250"/>
              <a:gd name="connsiteX51" fmla="*/ 1444625 w 4495800"/>
              <a:gd name="connsiteY51" fmla="*/ 965200 h 1619250"/>
              <a:gd name="connsiteX52" fmla="*/ 1431925 w 4495800"/>
              <a:gd name="connsiteY52" fmla="*/ 930275 h 1619250"/>
              <a:gd name="connsiteX53" fmla="*/ 1393825 w 4495800"/>
              <a:gd name="connsiteY53" fmla="*/ 930275 h 1619250"/>
              <a:gd name="connsiteX54" fmla="*/ 1384300 w 4495800"/>
              <a:gd name="connsiteY54" fmla="*/ 920750 h 1619250"/>
              <a:gd name="connsiteX55" fmla="*/ 1260475 w 4495800"/>
              <a:gd name="connsiteY55" fmla="*/ 920750 h 1619250"/>
              <a:gd name="connsiteX56" fmla="*/ 1203325 w 4495800"/>
              <a:gd name="connsiteY56" fmla="*/ 863600 h 1619250"/>
              <a:gd name="connsiteX57" fmla="*/ 1158875 w 4495800"/>
              <a:gd name="connsiteY57" fmla="*/ 863600 h 1619250"/>
              <a:gd name="connsiteX58" fmla="*/ 1143000 w 4495800"/>
              <a:gd name="connsiteY58" fmla="*/ 838200 h 1619250"/>
              <a:gd name="connsiteX59" fmla="*/ 1123950 w 4495800"/>
              <a:gd name="connsiteY59" fmla="*/ 815975 h 1619250"/>
              <a:gd name="connsiteX60" fmla="*/ 1012825 w 4495800"/>
              <a:gd name="connsiteY60" fmla="*/ 822325 h 1619250"/>
              <a:gd name="connsiteX61" fmla="*/ 996950 w 4495800"/>
              <a:gd name="connsiteY61" fmla="*/ 793750 h 1619250"/>
              <a:gd name="connsiteX62" fmla="*/ 958850 w 4495800"/>
              <a:gd name="connsiteY62" fmla="*/ 784225 h 1619250"/>
              <a:gd name="connsiteX63" fmla="*/ 889000 w 4495800"/>
              <a:gd name="connsiteY63" fmla="*/ 784225 h 1619250"/>
              <a:gd name="connsiteX64" fmla="*/ 879475 w 4495800"/>
              <a:gd name="connsiteY64" fmla="*/ 749300 h 1619250"/>
              <a:gd name="connsiteX65" fmla="*/ 860425 w 4495800"/>
              <a:gd name="connsiteY65" fmla="*/ 742950 h 1619250"/>
              <a:gd name="connsiteX66" fmla="*/ 831850 w 4495800"/>
              <a:gd name="connsiteY66" fmla="*/ 701675 h 1619250"/>
              <a:gd name="connsiteX67" fmla="*/ 787400 w 4495800"/>
              <a:gd name="connsiteY67" fmla="*/ 631825 h 1619250"/>
              <a:gd name="connsiteX68" fmla="*/ 771525 w 4495800"/>
              <a:gd name="connsiteY68" fmla="*/ 622300 h 1619250"/>
              <a:gd name="connsiteX69" fmla="*/ 731309 w 4495800"/>
              <a:gd name="connsiteY69" fmla="*/ 586316 h 1619250"/>
              <a:gd name="connsiteX70" fmla="*/ 711200 w 4495800"/>
              <a:gd name="connsiteY70" fmla="*/ 539750 h 1619250"/>
              <a:gd name="connsiteX71" fmla="*/ 628650 w 4495800"/>
              <a:gd name="connsiteY71" fmla="*/ 539750 h 1619250"/>
              <a:gd name="connsiteX72" fmla="*/ 609600 w 4495800"/>
              <a:gd name="connsiteY72" fmla="*/ 523875 h 1619250"/>
              <a:gd name="connsiteX73" fmla="*/ 565150 w 4495800"/>
              <a:gd name="connsiteY73" fmla="*/ 457200 h 1619250"/>
              <a:gd name="connsiteX74" fmla="*/ 504825 w 4495800"/>
              <a:gd name="connsiteY74" fmla="*/ 447675 h 1619250"/>
              <a:gd name="connsiteX75" fmla="*/ 501650 w 4495800"/>
              <a:gd name="connsiteY75" fmla="*/ 387350 h 1619250"/>
              <a:gd name="connsiteX76" fmla="*/ 501650 w 4495800"/>
              <a:gd name="connsiteY76" fmla="*/ 387350 h 1619250"/>
              <a:gd name="connsiteX77" fmla="*/ 444500 w 4495800"/>
              <a:gd name="connsiteY77" fmla="*/ 333375 h 1619250"/>
              <a:gd name="connsiteX78" fmla="*/ 365125 w 4495800"/>
              <a:gd name="connsiteY78" fmla="*/ 333375 h 1619250"/>
              <a:gd name="connsiteX79" fmla="*/ 346075 w 4495800"/>
              <a:gd name="connsiteY79" fmla="*/ 266700 h 1619250"/>
              <a:gd name="connsiteX80" fmla="*/ 314325 w 4495800"/>
              <a:gd name="connsiteY80" fmla="*/ 266700 h 1619250"/>
              <a:gd name="connsiteX81" fmla="*/ 297392 w 4495800"/>
              <a:gd name="connsiteY81" fmla="*/ 227542 h 1619250"/>
              <a:gd name="connsiteX82" fmla="*/ 269875 w 4495800"/>
              <a:gd name="connsiteY82" fmla="*/ 165100 h 1619250"/>
              <a:gd name="connsiteX83" fmla="*/ 225425 w 4495800"/>
              <a:gd name="connsiteY83" fmla="*/ 168275 h 1619250"/>
              <a:gd name="connsiteX84" fmla="*/ 226483 w 4495800"/>
              <a:gd name="connsiteY84" fmla="*/ 121708 h 1619250"/>
              <a:gd name="connsiteX85" fmla="*/ 167216 w 4495800"/>
              <a:gd name="connsiteY85" fmla="*/ 114300 h 1619250"/>
              <a:gd name="connsiteX86" fmla="*/ 140758 w 4495800"/>
              <a:gd name="connsiteY86" fmla="*/ 66675 h 1619250"/>
              <a:gd name="connsiteX87" fmla="*/ 131234 w 4495800"/>
              <a:gd name="connsiteY87" fmla="*/ 44450 h 1619250"/>
              <a:gd name="connsiteX88" fmla="*/ 110066 w 4495800"/>
              <a:gd name="connsiteY88" fmla="*/ 0 h 1619250"/>
              <a:gd name="connsiteX89" fmla="*/ 0 w 4495800"/>
              <a:gd name="connsiteY89" fmla="*/ 0 h 1619250"/>
              <a:gd name="connsiteX0" fmla="*/ 4495800 w 4495800"/>
              <a:gd name="connsiteY0" fmla="*/ 1619250 h 1619250"/>
              <a:gd name="connsiteX1" fmla="*/ 4445000 w 4495800"/>
              <a:gd name="connsiteY1" fmla="*/ 1619250 h 1619250"/>
              <a:gd name="connsiteX2" fmla="*/ 4445000 w 4495800"/>
              <a:gd name="connsiteY2" fmla="*/ 1603375 h 1619250"/>
              <a:gd name="connsiteX3" fmla="*/ 4095750 w 4495800"/>
              <a:gd name="connsiteY3" fmla="*/ 1603375 h 1619250"/>
              <a:gd name="connsiteX4" fmla="*/ 4095750 w 4495800"/>
              <a:gd name="connsiteY4" fmla="*/ 1584325 h 1619250"/>
              <a:gd name="connsiteX5" fmla="*/ 4000500 w 4495800"/>
              <a:gd name="connsiteY5" fmla="*/ 1584325 h 1619250"/>
              <a:gd name="connsiteX6" fmla="*/ 4000500 w 4495800"/>
              <a:gd name="connsiteY6" fmla="*/ 1571625 h 1619250"/>
              <a:gd name="connsiteX7" fmla="*/ 3851275 w 4495800"/>
              <a:gd name="connsiteY7" fmla="*/ 1571625 h 1619250"/>
              <a:gd name="connsiteX8" fmla="*/ 3851275 w 4495800"/>
              <a:gd name="connsiteY8" fmla="*/ 1543050 h 1619250"/>
              <a:gd name="connsiteX9" fmla="*/ 3762375 w 4495800"/>
              <a:gd name="connsiteY9" fmla="*/ 1543050 h 1619250"/>
              <a:gd name="connsiteX10" fmla="*/ 3762375 w 4495800"/>
              <a:gd name="connsiteY10" fmla="*/ 1530350 h 1619250"/>
              <a:gd name="connsiteX11" fmla="*/ 3606800 w 4495800"/>
              <a:gd name="connsiteY11" fmla="*/ 1530350 h 1619250"/>
              <a:gd name="connsiteX12" fmla="*/ 3606800 w 4495800"/>
              <a:gd name="connsiteY12" fmla="*/ 1517650 h 1619250"/>
              <a:gd name="connsiteX13" fmla="*/ 3343275 w 4495800"/>
              <a:gd name="connsiteY13" fmla="*/ 1517650 h 1619250"/>
              <a:gd name="connsiteX14" fmla="*/ 3343275 w 4495800"/>
              <a:gd name="connsiteY14" fmla="*/ 1498600 h 1619250"/>
              <a:gd name="connsiteX15" fmla="*/ 2974975 w 4495800"/>
              <a:gd name="connsiteY15" fmla="*/ 1498600 h 1619250"/>
              <a:gd name="connsiteX16" fmla="*/ 2974975 w 4495800"/>
              <a:gd name="connsiteY16" fmla="*/ 1485900 h 1619250"/>
              <a:gd name="connsiteX17" fmla="*/ 2946400 w 4495800"/>
              <a:gd name="connsiteY17" fmla="*/ 1485900 h 1619250"/>
              <a:gd name="connsiteX18" fmla="*/ 2946400 w 4495800"/>
              <a:gd name="connsiteY18" fmla="*/ 1485900 h 1619250"/>
              <a:gd name="connsiteX19" fmla="*/ 2930525 w 4495800"/>
              <a:gd name="connsiteY19" fmla="*/ 1470025 h 1619250"/>
              <a:gd name="connsiteX20" fmla="*/ 2930525 w 4495800"/>
              <a:gd name="connsiteY20" fmla="*/ 1444625 h 1619250"/>
              <a:gd name="connsiteX21" fmla="*/ 2708275 w 4495800"/>
              <a:gd name="connsiteY21" fmla="*/ 1444625 h 1619250"/>
              <a:gd name="connsiteX22" fmla="*/ 2708275 w 4495800"/>
              <a:gd name="connsiteY22" fmla="*/ 1412875 h 1619250"/>
              <a:gd name="connsiteX23" fmla="*/ 2657475 w 4495800"/>
              <a:gd name="connsiteY23" fmla="*/ 1412875 h 1619250"/>
              <a:gd name="connsiteX24" fmla="*/ 2657475 w 4495800"/>
              <a:gd name="connsiteY24" fmla="*/ 1397000 h 1619250"/>
              <a:gd name="connsiteX25" fmla="*/ 2406650 w 4495800"/>
              <a:gd name="connsiteY25" fmla="*/ 1397000 h 1619250"/>
              <a:gd name="connsiteX26" fmla="*/ 2371725 w 4495800"/>
              <a:gd name="connsiteY26" fmla="*/ 1355725 h 1619250"/>
              <a:gd name="connsiteX27" fmla="*/ 2308225 w 4495800"/>
              <a:gd name="connsiteY27" fmla="*/ 1355725 h 1619250"/>
              <a:gd name="connsiteX28" fmla="*/ 2295525 w 4495800"/>
              <a:gd name="connsiteY28" fmla="*/ 1333500 h 1619250"/>
              <a:gd name="connsiteX29" fmla="*/ 2279650 w 4495800"/>
              <a:gd name="connsiteY29" fmla="*/ 1320800 h 1619250"/>
              <a:gd name="connsiteX30" fmla="*/ 2251075 w 4495800"/>
              <a:gd name="connsiteY30" fmla="*/ 1320800 h 1619250"/>
              <a:gd name="connsiteX31" fmla="*/ 2225675 w 4495800"/>
              <a:gd name="connsiteY31" fmla="*/ 1279525 h 1619250"/>
              <a:gd name="connsiteX32" fmla="*/ 2159000 w 4495800"/>
              <a:gd name="connsiteY32" fmla="*/ 1279525 h 1619250"/>
              <a:gd name="connsiteX33" fmla="*/ 2146300 w 4495800"/>
              <a:gd name="connsiteY33" fmla="*/ 1257300 h 1619250"/>
              <a:gd name="connsiteX34" fmla="*/ 2085975 w 4495800"/>
              <a:gd name="connsiteY34" fmla="*/ 1270000 h 1619250"/>
              <a:gd name="connsiteX35" fmla="*/ 2082800 w 4495800"/>
              <a:gd name="connsiteY35" fmla="*/ 1244600 h 1619250"/>
              <a:gd name="connsiteX36" fmla="*/ 1933575 w 4495800"/>
              <a:gd name="connsiteY36" fmla="*/ 1244600 h 1619250"/>
              <a:gd name="connsiteX37" fmla="*/ 1831975 w 4495800"/>
              <a:gd name="connsiteY37" fmla="*/ 1181100 h 1619250"/>
              <a:gd name="connsiteX38" fmla="*/ 1822450 w 4495800"/>
              <a:gd name="connsiteY38" fmla="*/ 1155700 h 1619250"/>
              <a:gd name="connsiteX39" fmla="*/ 1758950 w 4495800"/>
              <a:gd name="connsiteY39" fmla="*/ 1123950 h 1619250"/>
              <a:gd name="connsiteX40" fmla="*/ 1743075 w 4495800"/>
              <a:gd name="connsiteY40" fmla="*/ 1123950 h 1619250"/>
              <a:gd name="connsiteX41" fmla="*/ 1733550 w 4495800"/>
              <a:gd name="connsiteY41" fmla="*/ 1085850 h 1619250"/>
              <a:gd name="connsiteX42" fmla="*/ 1704975 w 4495800"/>
              <a:gd name="connsiteY42" fmla="*/ 1060450 h 1619250"/>
              <a:gd name="connsiteX43" fmla="*/ 1660525 w 4495800"/>
              <a:gd name="connsiteY43" fmla="*/ 1057275 h 1619250"/>
              <a:gd name="connsiteX44" fmla="*/ 1651000 w 4495800"/>
              <a:gd name="connsiteY44" fmla="*/ 1035050 h 1619250"/>
              <a:gd name="connsiteX45" fmla="*/ 1508125 w 4495800"/>
              <a:gd name="connsiteY45" fmla="*/ 1038225 h 1619250"/>
              <a:gd name="connsiteX46" fmla="*/ 1508125 w 4495800"/>
              <a:gd name="connsiteY46" fmla="*/ 1016000 h 1619250"/>
              <a:gd name="connsiteX47" fmla="*/ 1508125 w 4495800"/>
              <a:gd name="connsiteY47" fmla="*/ 1016000 h 1619250"/>
              <a:gd name="connsiteX48" fmla="*/ 1489075 w 4495800"/>
              <a:gd name="connsiteY48" fmla="*/ 996950 h 1619250"/>
              <a:gd name="connsiteX49" fmla="*/ 1476375 w 4495800"/>
              <a:gd name="connsiteY49" fmla="*/ 996950 h 1619250"/>
              <a:gd name="connsiteX50" fmla="*/ 1444625 w 4495800"/>
              <a:gd name="connsiteY50" fmla="*/ 965200 h 1619250"/>
              <a:gd name="connsiteX51" fmla="*/ 1431925 w 4495800"/>
              <a:gd name="connsiteY51" fmla="*/ 930275 h 1619250"/>
              <a:gd name="connsiteX52" fmla="*/ 1393825 w 4495800"/>
              <a:gd name="connsiteY52" fmla="*/ 930275 h 1619250"/>
              <a:gd name="connsiteX53" fmla="*/ 1384300 w 4495800"/>
              <a:gd name="connsiteY53" fmla="*/ 920750 h 1619250"/>
              <a:gd name="connsiteX54" fmla="*/ 1260475 w 4495800"/>
              <a:gd name="connsiteY54" fmla="*/ 920750 h 1619250"/>
              <a:gd name="connsiteX55" fmla="*/ 1203325 w 4495800"/>
              <a:gd name="connsiteY55" fmla="*/ 863600 h 1619250"/>
              <a:gd name="connsiteX56" fmla="*/ 1158875 w 4495800"/>
              <a:gd name="connsiteY56" fmla="*/ 863600 h 1619250"/>
              <a:gd name="connsiteX57" fmla="*/ 1143000 w 4495800"/>
              <a:gd name="connsiteY57" fmla="*/ 838200 h 1619250"/>
              <a:gd name="connsiteX58" fmla="*/ 1123950 w 4495800"/>
              <a:gd name="connsiteY58" fmla="*/ 815975 h 1619250"/>
              <a:gd name="connsiteX59" fmla="*/ 1012825 w 4495800"/>
              <a:gd name="connsiteY59" fmla="*/ 822325 h 1619250"/>
              <a:gd name="connsiteX60" fmla="*/ 996950 w 4495800"/>
              <a:gd name="connsiteY60" fmla="*/ 793750 h 1619250"/>
              <a:gd name="connsiteX61" fmla="*/ 958850 w 4495800"/>
              <a:gd name="connsiteY61" fmla="*/ 784225 h 1619250"/>
              <a:gd name="connsiteX62" fmla="*/ 889000 w 4495800"/>
              <a:gd name="connsiteY62" fmla="*/ 784225 h 1619250"/>
              <a:gd name="connsiteX63" fmla="*/ 879475 w 4495800"/>
              <a:gd name="connsiteY63" fmla="*/ 749300 h 1619250"/>
              <a:gd name="connsiteX64" fmla="*/ 860425 w 4495800"/>
              <a:gd name="connsiteY64" fmla="*/ 742950 h 1619250"/>
              <a:gd name="connsiteX65" fmla="*/ 831850 w 4495800"/>
              <a:gd name="connsiteY65" fmla="*/ 701675 h 1619250"/>
              <a:gd name="connsiteX66" fmla="*/ 787400 w 4495800"/>
              <a:gd name="connsiteY66" fmla="*/ 631825 h 1619250"/>
              <a:gd name="connsiteX67" fmla="*/ 771525 w 4495800"/>
              <a:gd name="connsiteY67" fmla="*/ 622300 h 1619250"/>
              <a:gd name="connsiteX68" fmla="*/ 731309 w 4495800"/>
              <a:gd name="connsiteY68" fmla="*/ 586316 h 1619250"/>
              <a:gd name="connsiteX69" fmla="*/ 711200 w 4495800"/>
              <a:gd name="connsiteY69" fmla="*/ 539750 h 1619250"/>
              <a:gd name="connsiteX70" fmla="*/ 628650 w 4495800"/>
              <a:gd name="connsiteY70" fmla="*/ 539750 h 1619250"/>
              <a:gd name="connsiteX71" fmla="*/ 609600 w 4495800"/>
              <a:gd name="connsiteY71" fmla="*/ 523875 h 1619250"/>
              <a:gd name="connsiteX72" fmla="*/ 565150 w 4495800"/>
              <a:gd name="connsiteY72" fmla="*/ 457200 h 1619250"/>
              <a:gd name="connsiteX73" fmla="*/ 504825 w 4495800"/>
              <a:gd name="connsiteY73" fmla="*/ 447675 h 1619250"/>
              <a:gd name="connsiteX74" fmla="*/ 501650 w 4495800"/>
              <a:gd name="connsiteY74" fmla="*/ 387350 h 1619250"/>
              <a:gd name="connsiteX75" fmla="*/ 501650 w 4495800"/>
              <a:gd name="connsiteY75" fmla="*/ 387350 h 1619250"/>
              <a:gd name="connsiteX76" fmla="*/ 444500 w 4495800"/>
              <a:gd name="connsiteY76" fmla="*/ 333375 h 1619250"/>
              <a:gd name="connsiteX77" fmla="*/ 365125 w 4495800"/>
              <a:gd name="connsiteY77" fmla="*/ 333375 h 1619250"/>
              <a:gd name="connsiteX78" fmla="*/ 346075 w 4495800"/>
              <a:gd name="connsiteY78" fmla="*/ 266700 h 1619250"/>
              <a:gd name="connsiteX79" fmla="*/ 314325 w 4495800"/>
              <a:gd name="connsiteY79" fmla="*/ 266700 h 1619250"/>
              <a:gd name="connsiteX80" fmla="*/ 297392 w 4495800"/>
              <a:gd name="connsiteY80" fmla="*/ 227542 h 1619250"/>
              <a:gd name="connsiteX81" fmla="*/ 269875 w 4495800"/>
              <a:gd name="connsiteY81" fmla="*/ 165100 h 1619250"/>
              <a:gd name="connsiteX82" fmla="*/ 225425 w 4495800"/>
              <a:gd name="connsiteY82" fmla="*/ 168275 h 1619250"/>
              <a:gd name="connsiteX83" fmla="*/ 226483 w 4495800"/>
              <a:gd name="connsiteY83" fmla="*/ 121708 h 1619250"/>
              <a:gd name="connsiteX84" fmla="*/ 167216 w 4495800"/>
              <a:gd name="connsiteY84" fmla="*/ 114300 h 1619250"/>
              <a:gd name="connsiteX85" fmla="*/ 140758 w 4495800"/>
              <a:gd name="connsiteY85" fmla="*/ 66675 h 1619250"/>
              <a:gd name="connsiteX86" fmla="*/ 131234 w 4495800"/>
              <a:gd name="connsiteY86" fmla="*/ 44450 h 1619250"/>
              <a:gd name="connsiteX87" fmla="*/ 110066 w 4495800"/>
              <a:gd name="connsiteY87" fmla="*/ 0 h 1619250"/>
              <a:gd name="connsiteX88" fmla="*/ 0 w 4495800"/>
              <a:gd name="connsiteY88" fmla="*/ 0 h 1619250"/>
              <a:gd name="connsiteX0" fmla="*/ 4495800 w 4495800"/>
              <a:gd name="connsiteY0" fmla="*/ 1619250 h 1619250"/>
              <a:gd name="connsiteX1" fmla="*/ 4445000 w 4495800"/>
              <a:gd name="connsiteY1" fmla="*/ 1619250 h 1619250"/>
              <a:gd name="connsiteX2" fmla="*/ 4445000 w 4495800"/>
              <a:gd name="connsiteY2" fmla="*/ 1603375 h 1619250"/>
              <a:gd name="connsiteX3" fmla="*/ 4095750 w 4495800"/>
              <a:gd name="connsiteY3" fmla="*/ 1603375 h 1619250"/>
              <a:gd name="connsiteX4" fmla="*/ 4095750 w 4495800"/>
              <a:gd name="connsiteY4" fmla="*/ 1584325 h 1619250"/>
              <a:gd name="connsiteX5" fmla="*/ 4000500 w 4495800"/>
              <a:gd name="connsiteY5" fmla="*/ 1584325 h 1619250"/>
              <a:gd name="connsiteX6" fmla="*/ 4000500 w 4495800"/>
              <a:gd name="connsiteY6" fmla="*/ 1571625 h 1619250"/>
              <a:gd name="connsiteX7" fmla="*/ 3851275 w 4495800"/>
              <a:gd name="connsiteY7" fmla="*/ 1571625 h 1619250"/>
              <a:gd name="connsiteX8" fmla="*/ 3851275 w 4495800"/>
              <a:gd name="connsiteY8" fmla="*/ 1543050 h 1619250"/>
              <a:gd name="connsiteX9" fmla="*/ 3762375 w 4495800"/>
              <a:gd name="connsiteY9" fmla="*/ 1543050 h 1619250"/>
              <a:gd name="connsiteX10" fmla="*/ 3762375 w 4495800"/>
              <a:gd name="connsiteY10" fmla="*/ 1530350 h 1619250"/>
              <a:gd name="connsiteX11" fmla="*/ 3606800 w 4495800"/>
              <a:gd name="connsiteY11" fmla="*/ 1530350 h 1619250"/>
              <a:gd name="connsiteX12" fmla="*/ 3606800 w 4495800"/>
              <a:gd name="connsiteY12" fmla="*/ 1517650 h 1619250"/>
              <a:gd name="connsiteX13" fmla="*/ 3343275 w 4495800"/>
              <a:gd name="connsiteY13" fmla="*/ 1517650 h 1619250"/>
              <a:gd name="connsiteX14" fmla="*/ 3343275 w 4495800"/>
              <a:gd name="connsiteY14" fmla="*/ 1498600 h 1619250"/>
              <a:gd name="connsiteX15" fmla="*/ 2974975 w 4495800"/>
              <a:gd name="connsiteY15" fmla="*/ 1498600 h 1619250"/>
              <a:gd name="connsiteX16" fmla="*/ 2974975 w 4495800"/>
              <a:gd name="connsiteY16" fmla="*/ 1485900 h 1619250"/>
              <a:gd name="connsiteX17" fmla="*/ 2946400 w 4495800"/>
              <a:gd name="connsiteY17" fmla="*/ 1485900 h 1619250"/>
              <a:gd name="connsiteX18" fmla="*/ 2946400 w 4495800"/>
              <a:gd name="connsiteY18" fmla="*/ 1485900 h 1619250"/>
              <a:gd name="connsiteX19" fmla="*/ 2930525 w 4495800"/>
              <a:gd name="connsiteY19" fmla="*/ 1470025 h 1619250"/>
              <a:gd name="connsiteX20" fmla="*/ 2930525 w 4495800"/>
              <a:gd name="connsiteY20" fmla="*/ 1444625 h 1619250"/>
              <a:gd name="connsiteX21" fmla="*/ 2708275 w 4495800"/>
              <a:gd name="connsiteY21" fmla="*/ 1444625 h 1619250"/>
              <a:gd name="connsiteX22" fmla="*/ 2708275 w 4495800"/>
              <a:gd name="connsiteY22" fmla="*/ 1412875 h 1619250"/>
              <a:gd name="connsiteX23" fmla="*/ 2657475 w 4495800"/>
              <a:gd name="connsiteY23" fmla="*/ 1412875 h 1619250"/>
              <a:gd name="connsiteX24" fmla="*/ 2657475 w 4495800"/>
              <a:gd name="connsiteY24" fmla="*/ 1397000 h 1619250"/>
              <a:gd name="connsiteX25" fmla="*/ 2406650 w 4495800"/>
              <a:gd name="connsiteY25" fmla="*/ 1397000 h 1619250"/>
              <a:gd name="connsiteX26" fmla="*/ 2371725 w 4495800"/>
              <a:gd name="connsiteY26" fmla="*/ 1355725 h 1619250"/>
              <a:gd name="connsiteX27" fmla="*/ 2308225 w 4495800"/>
              <a:gd name="connsiteY27" fmla="*/ 1355725 h 1619250"/>
              <a:gd name="connsiteX28" fmla="*/ 2295525 w 4495800"/>
              <a:gd name="connsiteY28" fmla="*/ 1333500 h 1619250"/>
              <a:gd name="connsiteX29" fmla="*/ 2279650 w 4495800"/>
              <a:gd name="connsiteY29" fmla="*/ 1320800 h 1619250"/>
              <a:gd name="connsiteX30" fmla="*/ 2251075 w 4495800"/>
              <a:gd name="connsiteY30" fmla="*/ 1320800 h 1619250"/>
              <a:gd name="connsiteX31" fmla="*/ 2225675 w 4495800"/>
              <a:gd name="connsiteY31" fmla="*/ 1279525 h 1619250"/>
              <a:gd name="connsiteX32" fmla="*/ 2159000 w 4495800"/>
              <a:gd name="connsiteY32" fmla="*/ 1279525 h 1619250"/>
              <a:gd name="connsiteX33" fmla="*/ 2146300 w 4495800"/>
              <a:gd name="connsiteY33" fmla="*/ 1257300 h 1619250"/>
              <a:gd name="connsiteX34" fmla="*/ 2085975 w 4495800"/>
              <a:gd name="connsiteY34" fmla="*/ 1270000 h 1619250"/>
              <a:gd name="connsiteX35" fmla="*/ 2082800 w 4495800"/>
              <a:gd name="connsiteY35" fmla="*/ 1244600 h 1619250"/>
              <a:gd name="connsiteX36" fmla="*/ 1933575 w 4495800"/>
              <a:gd name="connsiteY36" fmla="*/ 1244600 h 1619250"/>
              <a:gd name="connsiteX37" fmla="*/ 1831975 w 4495800"/>
              <a:gd name="connsiteY37" fmla="*/ 1181100 h 1619250"/>
              <a:gd name="connsiteX38" fmla="*/ 1801283 w 4495800"/>
              <a:gd name="connsiteY38" fmla="*/ 1157816 h 1619250"/>
              <a:gd name="connsiteX39" fmla="*/ 1758950 w 4495800"/>
              <a:gd name="connsiteY39" fmla="*/ 1123950 h 1619250"/>
              <a:gd name="connsiteX40" fmla="*/ 1743075 w 4495800"/>
              <a:gd name="connsiteY40" fmla="*/ 1123950 h 1619250"/>
              <a:gd name="connsiteX41" fmla="*/ 1733550 w 4495800"/>
              <a:gd name="connsiteY41" fmla="*/ 1085850 h 1619250"/>
              <a:gd name="connsiteX42" fmla="*/ 1704975 w 4495800"/>
              <a:gd name="connsiteY42" fmla="*/ 1060450 h 1619250"/>
              <a:gd name="connsiteX43" fmla="*/ 1660525 w 4495800"/>
              <a:gd name="connsiteY43" fmla="*/ 1057275 h 1619250"/>
              <a:gd name="connsiteX44" fmla="*/ 1651000 w 4495800"/>
              <a:gd name="connsiteY44" fmla="*/ 1035050 h 1619250"/>
              <a:gd name="connsiteX45" fmla="*/ 1508125 w 4495800"/>
              <a:gd name="connsiteY45" fmla="*/ 1038225 h 1619250"/>
              <a:gd name="connsiteX46" fmla="*/ 1508125 w 4495800"/>
              <a:gd name="connsiteY46" fmla="*/ 1016000 h 1619250"/>
              <a:gd name="connsiteX47" fmla="*/ 1508125 w 4495800"/>
              <a:gd name="connsiteY47" fmla="*/ 1016000 h 1619250"/>
              <a:gd name="connsiteX48" fmla="*/ 1489075 w 4495800"/>
              <a:gd name="connsiteY48" fmla="*/ 996950 h 1619250"/>
              <a:gd name="connsiteX49" fmla="*/ 1476375 w 4495800"/>
              <a:gd name="connsiteY49" fmla="*/ 996950 h 1619250"/>
              <a:gd name="connsiteX50" fmla="*/ 1444625 w 4495800"/>
              <a:gd name="connsiteY50" fmla="*/ 965200 h 1619250"/>
              <a:gd name="connsiteX51" fmla="*/ 1431925 w 4495800"/>
              <a:gd name="connsiteY51" fmla="*/ 930275 h 1619250"/>
              <a:gd name="connsiteX52" fmla="*/ 1393825 w 4495800"/>
              <a:gd name="connsiteY52" fmla="*/ 930275 h 1619250"/>
              <a:gd name="connsiteX53" fmla="*/ 1384300 w 4495800"/>
              <a:gd name="connsiteY53" fmla="*/ 920750 h 1619250"/>
              <a:gd name="connsiteX54" fmla="*/ 1260475 w 4495800"/>
              <a:gd name="connsiteY54" fmla="*/ 920750 h 1619250"/>
              <a:gd name="connsiteX55" fmla="*/ 1203325 w 4495800"/>
              <a:gd name="connsiteY55" fmla="*/ 863600 h 1619250"/>
              <a:gd name="connsiteX56" fmla="*/ 1158875 w 4495800"/>
              <a:gd name="connsiteY56" fmla="*/ 863600 h 1619250"/>
              <a:gd name="connsiteX57" fmla="*/ 1143000 w 4495800"/>
              <a:gd name="connsiteY57" fmla="*/ 838200 h 1619250"/>
              <a:gd name="connsiteX58" fmla="*/ 1123950 w 4495800"/>
              <a:gd name="connsiteY58" fmla="*/ 815975 h 1619250"/>
              <a:gd name="connsiteX59" fmla="*/ 1012825 w 4495800"/>
              <a:gd name="connsiteY59" fmla="*/ 822325 h 1619250"/>
              <a:gd name="connsiteX60" fmla="*/ 996950 w 4495800"/>
              <a:gd name="connsiteY60" fmla="*/ 793750 h 1619250"/>
              <a:gd name="connsiteX61" fmla="*/ 958850 w 4495800"/>
              <a:gd name="connsiteY61" fmla="*/ 784225 h 1619250"/>
              <a:gd name="connsiteX62" fmla="*/ 889000 w 4495800"/>
              <a:gd name="connsiteY62" fmla="*/ 784225 h 1619250"/>
              <a:gd name="connsiteX63" fmla="*/ 879475 w 4495800"/>
              <a:gd name="connsiteY63" fmla="*/ 749300 h 1619250"/>
              <a:gd name="connsiteX64" fmla="*/ 860425 w 4495800"/>
              <a:gd name="connsiteY64" fmla="*/ 742950 h 1619250"/>
              <a:gd name="connsiteX65" fmla="*/ 831850 w 4495800"/>
              <a:gd name="connsiteY65" fmla="*/ 701675 h 1619250"/>
              <a:gd name="connsiteX66" fmla="*/ 787400 w 4495800"/>
              <a:gd name="connsiteY66" fmla="*/ 631825 h 1619250"/>
              <a:gd name="connsiteX67" fmla="*/ 771525 w 4495800"/>
              <a:gd name="connsiteY67" fmla="*/ 622300 h 1619250"/>
              <a:gd name="connsiteX68" fmla="*/ 731309 w 4495800"/>
              <a:gd name="connsiteY68" fmla="*/ 586316 h 1619250"/>
              <a:gd name="connsiteX69" fmla="*/ 711200 w 4495800"/>
              <a:gd name="connsiteY69" fmla="*/ 539750 h 1619250"/>
              <a:gd name="connsiteX70" fmla="*/ 628650 w 4495800"/>
              <a:gd name="connsiteY70" fmla="*/ 539750 h 1619250"/>
              <a:gd name="connsiteX71" fmla="*/ 609600 w 4495800"/>
              <a:gd name="connsiteY71" fmla="*/ 523875 h 1619250"/>
              <a:gd name="connsiteX72" fmla="*/ 565150 w 4495800"/>
              <a:gd name="connsiteY72" fmla="*/ 457200 h 1619250"/>
              <a:gd name="connsiteX73" fmla="*/ 504825 w 4495800"/>
              <a:gd name="connsiteY73" fmla="*/ 447675 h 1619250"/>
              <a:gd name="connsiteX74" fmla="*/ 501650 w 4495800"/>
              <a:gd name="connsiteY74" fmla="*/ 387350 h 1619250"/>
              <a:gd name="connsiteX75" fmla="*/ 501650 w 4495800"/>
              <a:gd name="connsiteY75" fmla="*/ 387350 h 1619250"/>
              <a:gd name="connsiteX76" fmla="*/ 444500 w 4495800"/>
              <a:gd name="connsiteY76" fmla="*/ 333375 h 1619250"/>
              <a:gd name="connsiteX77" fmla="*/ 365125 w 4495800"/>
              <a:gd name="connsiteY77" fmla="*/ 333375 h 1619250"/>
              <a:gd name="connsiteX78" fmla="*/ 346075 w 4495800"/>
              <a:gd name="connsiteY78" fmla="*/ 266700 h 1619250"/>
              <a:gd name="connsiteX79" fmla="*/ 314325 w 4495800"/>
              <a:gd name="connsiteY79" fmla="*/ 266700 h 1619250"/>
              <a:gd name="connsiteX80" fmla="*/ 297392 w 4495800"/>
              <a:gd name="connsiteY80" fmla="*/ 227542 h 1619250"/>
              <a:gd name="connsiteX81" fmla="*/ 269875 w 4495800"/>
              <a:gd name="connsiteY81" fmla="*/ 165100 h 1619250"/>
              <a:gd name="connsiteX82" fmla="*/ 225425 w 4495800"/>
              <a:gd name="connsiteY82" fmla="*/ 168275 h 1619250"/>
              <a:gd name="connsiteX83" fmla="*/ 226483 w 4495800"/>
              <a:gd name="connsiteY83" fmla="*/ 121708 h 1619250"/>
              <a:gd name="connsiteX84" fmla="*/ 167216 w 4495800"/>
              <a:gd name="connsiteY84" fmla="*/ 114300 h 1619250"/>
              <a:gd name="connsiteX85" fmla="*/ 140758 w 4495800"/>
              <a:gd name="connsiteY85" fmla="*/ 66675 h 1619250"/>
              <a:gd name="connsiteX86" fmla="*/ 131234 w 4495800"/>
              <a:gd name="connsiteY86" fmla="*/ 44450 h 1619250"/>
              <a:gd name="connsiteX87" fmla="*/ 110066 w 4495800"/>
              <a:gd name="connsiteY87" fmla="*/ 0 h 1619250"/>
              <a:gd name="connsiteX88" fmla="*/ 0 w 4495800"/>
              <a:gd name="connsiteY88" fmla="*/ 0 h 1619250"/>
              <a:gd name="connsiteX0" fmla="*/ 4495800 w 4495800"/>
              <a:gd name="connsiteY0" fmla="*/ 1619250 h 1619250"/>
              <a:gd name="connsiteX1" fmla="*/ 4445000 w 4495800"/>
              <a:gd name="connsiteY1" fmla="*/ 1619250 h 1619250"/>
              <a:gd name="connsiteX2" fmla="*/ 4445000 w 4495800"/>
              <a:gd name="connsiteY2" fmla="*/ 1603375 h 1619250"/>
              <a:gd name="connsiteX3" fmla="*/ 4095750 w 4495800"/>
              <a:gd name="connsiteY3" fmla="*/ 1603375 h 1619250"/>
              <a:gd name="connsiteX4" fmla="*/ 4095750 w 4495800"/>
              <a:gd name="connsiteY4" fmla="*/ 1584325 h 1619250"/>
              <a:gd name="connsiteX5" fmla="*/ 4000500 w 4495800"/>
              <a:gd name="connsiteY5" fmla="*/ 1584325 h 1619250"/>
              <a:gd name="connsiteX6" fmla="*/ 4000500 w 4495800"/>
              <a:gd name="connsiteY6" fmla="*/ 1571625 h 1619250"/>
              <a:gd name="connsiteX7" fmla="*/ 3851275 w 4495800"/>
              <a:gd name="connsiteY7" fmla="*/ 1571625 h 1619250"/>
              <a:gd name="connsiteX8" fmla="*/ 3851275 w 4495800"/>
              <a:gd name="connsiteY8" fmla="*/ 1543050 h 1619250"/>
              <a:gd name="connsiteX9" fmla="*/ 3762375 w 4495800"/>
              <a:gd name="connsiteY9" fmla="*/ 1543050 h 1619250"/>
              <a:gd name="connsiteX10" fmla="*/ 3762375 w 4495800"/>
              <a:gd name="connsiteY10" fmla="*/ 1530350 h 1619250"/>
              <a:gd name="connsiteX11" fmla="*/ 3606800 w 4495800"/>
              <a:gd name="connsiteY11" fmla="*/ 1530350 h 1619250"/>
              <a:gd name="connsiteX12" fmla="*/ 3606800 w 4495800"/>
              <a:gd name="connsiteY12" fmla="*/ 1517650 h 1619250"/>
              <a:gd name="connsiteX13" fmla="*/ 3343275 w 4495800"/>
              <a:gd name="connsiteY13" fmla="*/ 1517650 h 1619250"/>
              <a:gd name="connsiteX14" fmla="*/ 3343275 w 4495800"/>
              <a:gd name="connsiteY14" fmla="*/ 1498600 h 1619250"/>
              <a:gd name="connsiteX15" fmla="*/ 2974975 w 4495800"/>
              <a:gd name="connsiteY15" fmla="*/ 1498600 h 1619250"/>
              <a:gd name="connsiteX16" fmla="*/ 2974975 w 4495800"/>
              <a:gd name="connsiteY16" fmla="*/ 1485900 h 1619250"/>
              <a:gd name="connsiteX17" fmla="*/ 2946400 w 4495800"/>
              <a:gd name="connsiteY17" fmla="*/ 1485900 h 1619250"/>
              <a:gd name="connsiteX18" fmla="*/ 2946400 w 4495800"/>
              <a:gd name="connsiteY18" fmla="*/ 1485900 h 1619250"/>
              <a:gd name="connsiteX19" fmla="*/ 2930525 w 4495800"/>
              <a:gd name="connsiteY19" fmla="*/ 1470025 h 1619250"/>
              <a:gd name="connsiteX20" fmla="*/ 2930525 w 4495800"/>
              <a:gd name="connsiteY20" fmla="*/ 1444625 h 1619250"/>
              <a:gd name="connsiteX21" fmla="*/ 2708275 w 4495800"/>
              <a:gd name="connsiteY21" fmla="*/ 1444625 h 1619250"/>
              <a:gd name="connsiteX22" fmla="*/ 2708275 w 4495800"/>
              <a:gd name="connsiteY22" fmla="*/ 1412875 h 1619250"/>
              <a:gd name="connsiteX23" fmla="*/ 2657475 w 4495800"/>
              <a:gd name="connsiteY23" fmla="*/ 1412875 h 1619250"/>
              <a:gd name="connsiteX24" fmla="*/ 2657475 w 4495800"/>
              <a:gd name="connsiteY24" fmla="*/ 1397000 h 1619250"/>
              <a:gd name="connsiteX25" fmla="*/ 2406650 w 4495800"/>
              <a:gd name="connsiteY25" fmla="*/ 1397000 h 1619250"/>
              <a:gd name="connsiteX26" fmla="*/ 2371725 w 4495800"/>
              <a:gd name="connsiteY26" fmla="*/ 1355725 h 1619250"/>
              <a:gd name="connsiteX27" fmla="*/ 2308225 w 4495800"/>
              <a:gd name="connsiteY27" fmla="*/ 1355725 h 1619250"/>
              <a:gd name="connsiteX28" fmla="*/ 2295525 w 4495800"/>
              <a:gd name="connsiteY28" fmla="*/ 1333500 h 1619250"/>
              <a:gd name="connsiteX29" fmla="*/ 2279650 w 4495800"/>
              <a:gd name="connsiteY29" fmla="*/ 1320800 h 1619250"/>
              <a:gd name="connsiteX30" fmla="*/ 2251075 w 4495800"/>
              <a:gd name="connsiteY30" fmla="*/ 1320800 h 1619250"/>
              <a:gd name="connsiteX31" fmla="*/ 2225675 w 4495800"/>
              <a:gd name="connsiteY31" fmla="*/ 1279525 h 1619250"/>
              <a:gd name="connsiteX32" fmla="*/ 2159000 w 4495800"/>
              <a:gd name="connsiteY32" fmla="*/ 1279525 h 1619250"/>
              <a:gd name="connsiteX33" fmla="*/ 2146300 w 4495800"/>
              <a:gd name="connsiteY33" fmla="*/ 1257300 h 1619250"/>
              <a:gd name="connsiteX34" fmla="*/ 2085975 w 4495800"/>
              <a:gd name="connsiteY34" fmla="*/ 1270000 h 1619250"/>
              <a:gd name="connsiteX35" fmla="*/ 2082800 w 4495800"/>
              <a:gd name="connsiteY35" fmla="*/ 1244600 h 1619250"/>
              <a:gd name="connsiteX36" fmla="*/ 1933575 w 4495800"/>
              <a:gd name="connsiteY36" fmla="*/ 1244600 h 1619250"/>
              <a:gd name="connsiteX37" fmla="*/ 1827742 w 4495800"/>
              <a:gd name="connsiteY37" fmla="*/ 1185333 h 1619250"/>
              <a:gd name="connsiteX38" fmla="*/ 1801283 w 4495800"/>
              <a:gd name="connsiteY38" fmla="*/ 1157816 h 1619250"/>
              <a:gd name="connsiteX39" fmla="*/ 1758950 w 4495800"/>
              <a:gd name="connsiteY39" fmla="*/ 1123950 h 1619250"/>
              <a:gd name="connsiteX40" fmla="*/ 1743075 w 4495800"/>
              <a:gd name="connsiteY40" fmla="*/ 1123950 h 1619250"/>
              <a:gd name="connsiteX41" fmla="*/ 1733550 w 4495800"/>
              <a:gd name="connsiteY41" fmla="*/ 1085850 h 1619250"/>
              <a:gd name="connsiteX42" fmla="*/ 1704975 w 4495800"/>
              <a:gd name="connsiteY42" fmla="*/ 1060450 h 1619250"/>
              <a:gd name="connsiteX43" fmla="*/ 1660525 w 4495800"/>
              <a:gd name="connsiteY43" fmla="*/ 1057275 h 1619250"/>
              <a:gd name="connsiteX44" fmla="*/ 1651000 w 4495800"/>
              <a:gd name="connsiteY44" fmla="*/ 1035050 h 1619250"/>
              <a:gd name="connsiteX45" fmla="*/ 1508125 w 4495800"/>
              <a:gd name="connsiteY45" fmla="*/ 1038225 h 1619250"/>
              <a:gd name="connsiteX46" fmla="*/ 1508125 w 4495800"/>
              <a:gd name="connsiteY46" fmla="*/ 1016000 h 1619250"/>
              <a:gd name="connsiteX47" fmla="*/ 1508125 w 4495800"/>
              <a:gd name="connsiteY47" fmla="*/ 1016000 h 1619250"/>
              <a:gd name="connsiteX48" fmla="*/ 1489075 w 4495800"/>
              <a:gd name="connsiteY48" fmla="*/ 996950 h 1619250"/>
              <a:gd name="connsiteX49" fmla="*/ 1476375 w 4495800"/>
              <a:gd name="connsiteY49" fmla="*/ 996950 h 1619250"/>
              <a:gd name="connsiteX50" fmla="*/ 1444625 w 4495800"/>
              <a:gd name="connsiteY50" fmla="*/ 965200 h 1619250"/>
              <a:gd name="connsiteX51" fmla="*/ 1431925 w 4495800"/>
              <a:gd name="connsiteY51" fmla="*/ 930275 h 1619250"/>
              <a:gd name="connsiteX52" fmla="*/ 1393825 w 4495800"/>
              <a:gd name="connsiteY52" fmla="*/ 930275 h 1619250"/>
              <a:gd name="connsiteX53" fmla="*/ 1384300 w 4495800"/>
              <a:gd name="connsiteY53" fmla="*/ 920750 h 1619250"/>
              <a:gd name="connsiteX54" fmla="*/ 1260475 w 4495800"/>
              <a:gd name="connsiteY54" fmla="*/ 920750 h 1619250"/>
              <a:gd name="connsiteX55" fmla="*/ 1203325 w 4495800"/>
              <a:gd name="connsiteY55" fmla="*/ 863600 h 1619250"/>
              <a:gd name="connsiteX56" fmla="*/ 1158875 w 4495800"/>
              <a:gd name="connsiteY56" fmla="*/ 863600 h 1619250"/>
              <a:gd name="connsiteX57" fmla="*/ 1143000 w 4495800"/>
              <a:gd name="connsiteY57" fmla="*/ 838200 h 1619250"/>
              <a:gd name="connsiteX58" fmla="*/ 1123950 w 4495800"/>
              <a:gd name="connsiteY58" fmla="*/ 815975 h 1619250"/>
              <a:gd name="connsiteX59" fmla="*/ 1012825 w 4495800"/>
              <a:gd name="connsiteY59" fmla="*/ 822325 h 1619250"/>
              <a:gd name="connsiteX60" fmla="*/ 996950 w 4495800"/>
              <a:gd name="connsiteY60" fmla="*/ 793750 h 1619250"/>
              <a:gd name="connsiteX61" fmla="*/ 958850 w 4495800"/>
              <a:gd name="connsiteY61" fmla="*/ 784225 h 1619250"/>
              <a:gd name="connsiteX62" fmla="*/ 889000 w 4495800"/>
              <a:gd name="connsiteY62" fmla="*/ 784225 h 1619250"/>
              <a:gd name="connsiteX63" fmla="*/ 879475 w 4495800"/>
              <a:gd name="connsiteY63" fmla="*/ 749300 h 1619250"/>
              <a:gd name="connsiteX64" fmla="*/ 860425 w 4495800"/>
              <a:gd name="connsiteY64" fmla="*/ 742950 h 1619250"/>
              <a:gd name="connsiteX65" fmla="*/ 831850 w 4495800"/>
              <a:gd name="connsiteY65" fmla="*/ 701675 h 1619250"/>
              <a:gd name="connsiteX66" fmla="*/ 787400 w 4495800"/>
              <a:gd name="connsiteY66" fmla="*/ 631825 h 1619250"/>
              <a:gd name="connsiteX67" fmla="*/ 771525 w 4495800"/>
              <a:gd name="connsiteY67" fmla="*/ 622300 h 1619250"/>
              <a:gd name="connsiteX68" fmla="*/ 731309 w 4495800"/>
              <a:gd name="connsiteY68" fmla="*/ 586316 h 1619250"/>
              <a:gd name="connsiteX69" fmla="*/ 711200 w 4495800"/>
              <a:gd name="connsiteY69" fmla="*/ 539750 h 1619250"/>
              <a:gd name="connsiteX70" fmla="*/ 628650 w 4495800"/>
              <a:gd name="connsiteY70" fmla="*/ 539750 h 1619250"/>
              <a:gd name="connsiteX71" fmla="*/ 609600 w 4495800"/>
              <a:gd name="connsiteY71" fmla="*/ 523875 h 1619250"/>
              <a:gd name="connsiteX72" fmla="*/ 565150 w 4495800"/>
              <a:gd name="connsiteY72" fmla="*/ 457200 h 1619250"/>
              <a:gd name="connsiteX73" fmla="*/ 504825 w 4495800"/>
              <a:gd name="connsiteY73" fmla="*/ 447675 h 1619250"/>
              <a:gd name="connsiteX74" fmla="*/ 501650 w 4495800"/>
              <a:gd name="connsiteY74" fmla="*/ 387350 h 1619250"/>
              <a:gd name="connsiteX75" fmla="*/ 501650 w 4495800"/>
              <a:gd name="connsiteY75" fmla="*/ 387350 h 1619250"/>
              <a:gd name="connsiteX76" fmla="*/ 444500 w 4495800"/>
              <a:gd name="connsiteY76" fmla="*/ 333375 h 1619250"/>
              <a:gd name="connsiteX77" fmla="*/ 365125 w 4495800"/>
              <a:gd name="connsiteY77" fmla="*/ 333375 h 1619250"/>
              <a:gd name="connsiteX78" fmla="*/ 346075 w 4495800"/>
              <a:gd name="connsiteY78" fmla="*/ 266700 h 1619250"/>
              <a:gd name="connsiteX79" fmla="*/ 314325 w 4495800"/>
              <a:gd name="connsiteY79" fmla="*/ 266700 h 1619250"/>
              <a:gd name="connsiteX80" fmla="*/ 297392 w 4495800"/>
              <a:gd name="connsiteY80" fmla="*/ 227542 h 1619250"/>
              <a:gd name="connsiteX81" fmla="*/ 269875 w 4495800"/>
              <a:gd name="connsiteY81" fmla="*/ 165100 h 1619250"/>
              <a:gd name="connsiteX82" fmla="*/ 225425 w 4495800"/>
              <a:gd name="connsiteY82" fmla="*/ 168275 h 1619250"/>
              <a:gd name="connsiteX83" fmla="*/ 226483 w 4495800"/>
              <a:gd name="connsiteY83" fmla="*/ 121708 h 1619250"/>
              <a:gd name="connsiteX84" fmla="*/ 167216 w 4495800"/>
              <a:gd name="connsiteY84" fmla="*/ 114300 h 1619250"/>
              <a:gd name="connsiteX85" fmla="*/ 140758 w 4495800"/>
              <a:gd name="connsiteY85" fmla="*/ 66675 h 1619250"/>
              <a:gd name="connsiteX86" fmla="*/ 131234 w 4495800"/>
              <a:gd name="connsiteY86" fmla="*/ 44450 h 1619250"/>
              <a:gd name="connsiteX87" fmla="*/ 110066 w 4495800"/>
              <a:gd name="connsiteY87" fmla="*/ 0 h 1619250"/>
              <a:gd name="connsiteX88" fmla="*/ 0 w 4495800"/>
              <a:gd name="connsiteY88" fmla="*/ 0 h 1619250"/>
              <a:gd name="connsiteX0" fmla="*/ 4495800 w 4495800"/>
              <a:gd name="connsiteY0" fmla="*/ 1619250 h 1619250"/>
              <a:gd name="connsiteX1" fmla="*/ 4445000 w 4495800"/>
              <a:gd name="connsiteY1" fmla="*/ 1619250 h 1619250"/>
              <a:gd name="connsiteX2" fmla="*/ 4445000 w 4495800"/>
              <a:gd name="connsiteY2" fmla="*/ 1603375 h 1619250"/>
              <a:gd name="connsiteX3" fmla="*/ 4095750 w 4495800"/>
              <a:gd name="connsiteY3" fmla="*/ 1603375 h 1619250"/>
              <a:gd name="connsiteX4" fmla="*/ 4095750 w 4495800"/>
              <a:gd name="connsiteY4" fmla="*/ 1584325 h 1619250"/>
              <a:gd name="connsiteX5" fmla="*/ 4000500 w 4495800"/>
              <a:gd name="connsiteY5" fmla="*/ 1584325 h 1619250"/>
              <a:gd name="connsiteX6" fmla="*/ 4000500 w 4495800"/>
              <a:gd name="connsiteY6" fmla="*/ 1571625 h 1619250"/>
              <a:gd name="connsiteX7" fmla="*/ 3851275 w 4495800"/>
              <a:gd name="connsiteY7" fmla="*/ 1571625 h 1619250"/>
              <a:gd name="connsiteX8" fmla="*/ 3851275 w 4495800"/>
              <a:gd name="connsiteY8" fmla="*/ 1543050 h 1619250"/>
              <a:gd name="connsiteX9" fmla="*/ 3762375 w 4495800"/>
              <a:gd name="connsiteY9" fmla="*/ 1543050 h 1619250"/>
              <a:gd name="connsiteX10" fmla="*/ 3762375 w 4495800"/>
              <a:gd name="connsiteY10" fmla="*/ 1530350 h 1619250"/>
              <a:gd name="connsiteX11" fmla="*/ 3606800 w 4495800"/>
              <a:gd name="connsiteY11" fmla="*/ 1530350 h 1619250"/>
              <a:gd name="connsiteX12" fmla="*/ 3606800 w 4495800"/>
              <a:gd name="connsiteY12" fmla="*/ 1517650 h 1619250"/>
              <a:gd name="connsiteX13" fmla="*/ 3343275 w 4495800"/>
              <a:gd name="connsiteY13" fmla="*/ 1517650 h 1619250"/>
              <a:gd name="connsiteX14" fmla="*/ 3343275 w 4495800"/>
              <a:gd name="connsiteY14" fmla="*/ 1498600 h 1619250"/>
              <a:gd name="connsiteX15" fmla="*/ 2974975 w 4495800"/>
              <a:gd name="connsiteY15" fmla="*/ 1498600 h 1619250"/>
              <a:gd name="connsiteX16" fmla="*/ 2974975 w 4495800"/>
              <a:gd name="connsiteY16" fmla="*/ 1485900 h 1619250"/>
              <a:gd name="connsiteX17" fmla="*/ 2946400 w 4495800"/>
              <a:gd name="connsiteY17" fmla="*/ 1485900 h 1619250"/>
              <a:gd name="connsiteX18" fmla="*/ 2946400 w 4495800"/>
              <a:gd name="connsiteY18" fmla="*/ 1485900 h 1619250"/>
              <a:gd name="connsiteX19" fmla="*/ 2930525 w 4495800"/>
              <a:gd name="connsiteY19" fmla="*/ 1470025 h 1619250"/>
              <a:gd name="connsiteX20" fmla="*/ 2930525 w 4495800"/>
              <a:gd name="connsiteY20" fmla="*/ 1444625 h 1619250"/>
              <a:gd name="connsiteX21" fmla="*/ 2708275 w 4495800"/>
              <a:gd name="connsiteY21" fmla="*/ 1444625 h 1619250"/>
              <a:gd name="connsiteX22" fmla="*/ 2708275 w 4495800"/>
              <a:gd name="connsiteY22" fmla="*/ 1412875 h 1619250"/>
              <a:gd name="connsiteX23" fmla="*/ 2657475 w 4495800"/>
              <a:gd name="connsiteY23" fmla="*/ 1412875 h 1619250"/>
              <a:gd name="connsiteX24" fmla="*/ 2657475 w 4495800"/>
              <a:gd name="connsiteY24" fmla="*/ 1397000 h 1619250"/>
              <a:gd name="connsiteX25" fmla="*/ 2406650 w 4495800"/>
              <a:gd name="connsiteY25" fmla="*/ 1397000 h 1619250"/>
              <a:gd name="connsiteX26" fmla="*/ 2371725 w 4495800"/>
              <a:gd name="connsiteY26" fmla="*/ 1355725 h 1619250"/>
              <a:gd name="connsiteX27" fmla="*/ 2308225 w 4495800"/>
              <a:gd name="connsiteY27" fmla="*/ 1355725 h 1619250"/>
              <a:gd name="connsiteX28" fmla="*/ 2295525 w 4495800"/>
              <a:gd name="connsiteY28" fmla="*/ 1333500 h 1619250"/>
              <a:gd name="connsiteX29" fmla="*/ 2279650 w 4495800"/>
              <a:gd name="connsiteY29" fmla="*/ 1320800 h 1619250"/>
              <a:gd name="connsiteX30" fmla="*/ 2251075 w 4495800"/>
              <a:gd name="connsiteY30" fmla="*/ 1320800 h 1619250"/>
              <a:gd name="connsiteX31" fmla="*/ 2225675 w 4495800"/>
              <a:gd name="connsiteY31" fmla="*/ 1279525 h 1619250"/>
              <a:gd name="connsiteX32" fmla="*/ 2159000 w 4495800"/>
              <a:gd name="connsiteY32" fmla="*/ 1279525 h 1619250"/>
              <a:gd name="connsiteX33" fmla="*/ 2146300 w 4495800"/>
              <a:gd name="connsiteY33" fmla="*/ 1257300 h 1619250"/>
              <a:gd name="connsiteX34" fmla="*/ 2085975 w 4495800"/>
              <a:gd name="connsiteY34" fmla="*/ 1270000 h 1619250"/>
              <a:gd name="connsiteX35" fmla="*/ 2082800 w 4495800"/>
              <a:gd name="connsiteY35" fmla="*/ 1244600 h 1619250"/>
              <a:gd name="connsiteX36" fmla="*/ 1933575 w 4495800"/>
              <a:gd name="connsiteY36" fmla="*/ 1244600 h 1619250"/>
              <a:gd name="connsiteX37" fmla="*/ 1827742 w 4495800"/>
              <a:gd name="connsiteY37" fmla="*/ 1185333 h 1619250"/>
              <a:gd name="connsiteX38" fmla="*/ 1820333 w 4495800"/>
              <a:gd name="connsiteY38" fmla="*/ 1155699 h 1619250"/>
              <a:gd name="connsiteX39" fmla="*/ 1758950 w 4495800"/>
              <a:gd name="connsiteY39" fmla="*/ 1123950 h 1619250"/>
              <a:gd name="connsiteX40" fmla="*/ 1743075 w 4495800"/>
              <a:gd name="connsiteY40" fmla="*/ 1123950 h 1619250"/>
              <a:gd name="connsiteX41" fmla="*/ 1733550 w 4495800"/>
              <a:gd name="connsiteY41" fmla="*/ 1085850 h 1619250"/>
              <a:gd name="connsiteX42" fmla="*/ 1704975 w 4495800"/>
              <a:gd name="connsiteY42" fmla="*/ 1060450 h 1619250"/>
              <a:gd name="connsiteX43" fmla="*/ 1660525 w 4495800"/>
              <a:gd name="connsiteY43" fmla="*/ 1057275 h 1619250"/>
              <a:gd name="connsiteX44" fmla="*/ 1651000 w 4495800"/>
              <a:gd name="connsiteY44" fmla="*/ 1035050 h 1619250"/>
              <a:gd name="connsiteX45" fmla="*/ 1508125 w 4495800"/>
              <a:gd name="connsiteY45" fmla="*/ 1038225 h 1619250"/>
              <a:gd name="connsiteX46" fmla="*/ 1508125 w 4495800"/>
              <a:gd name="connsiteY46" fmla="*/ 1016000 h 1619250"/>
              <a:gd name="connsiteX47" fmla="*/ 1508125 w 4495800"/>
              <a:gd name="connsiteY47" fmla="*/ 1016000 h 1619250"/>
              <a:gd name="connsiteX48" fmla="*/ 1489075 w 4495800"/>
              <a:gd name="connsiteY48" fmla="*/ 996950 h 1619250"/>
              <a:gd name="connsiteX49" fmla="*/ 1476375 w 4495800"/>
              <a:gd name="connsiteY49" fmla="*/ 996950 h 1619250"/>
              <a:gd name="connsiteX50" fmla="*/ 1444625 w 4495800"/>
              <a:gd name="connsiteY50" fmla="*/ 965200 h 1619250"/>
              <a:gd name="connsiteX51" fmla="*/ 1431925 w 4495800"/>
              <a:gd name="connsiteY51" fmla="*/ 930275 h 1619250"/>
              <a:gd name="connsiteX52" fmla="*/ 1393825 w 4495800"/>
              <a:gd name="connsiteY52" fmla="*/ 930275 h 1619250"/>
              <a:gd name="connsiteX53" fmla="*/ 1384300 w 4495800"/>
              <a:gd name="connsiteY53" fmla="*/ 920750 h 1619250"/>
              <a:gd name="connsiteX54" fmla="*/ 1260475 w 4495800"/>
              <a:gd name="connsiteY54" fmla="*/ 920750 h 1619250"/>
              <a:gd name="connsiteX55" fmla="*/ 1203325 w 4495800"/>
              <a:gd name="connsiteY55" fmla="*/ 863600 h 1619250"/>
              <a:gd name="connsiteX56" fmla="*/ 1158875 w 4495800"/>
              <a:gd name="connsiteY56" fmla="*/ 863600 h 1619250"/>
              <a:gd name="connsiteX57" fmla="*/ 1143000 w 4495800"/>
              <a:gd name="connsiteY57" fmla="*/ 838200 h 1619250"/>
              <a:gd name="connsiteX58" fmla="*/ 1123950 w 4495800"/>
              <a:gd name="connsiteY58" fmla="*/ 815975 h 1619250"/>
              <a:gd name="connsiteX59" fmla="*/ 1012825 w 4495800"/>
              <a:gd name="connsiteY59" fmla="*/ 822325 h 1619250"/>
              <a:gd name="connsiteX60" fmla="*/ 996950 w 4495800"/>
              <a:gd name="connsiteY60" fmla="*/ 793750 h 1619250"/>
              <a:gd name="connsiteX61" fmla="*/ 958850 w 4495800"/>
              <a:gd name="connsiteY61" fmla="*/ 784225 h 1619250"/>
              <a:gd name="connsiteX62" fmla="*/ 889000 w 4495800"/>
              <a:gd name="connsiteY62" fmla="*/ 784225 h 1619250"/>
              <a:gd name="connsiteX63" fmla="*/ 879475 w 4495800"/>
              <a:gd name="connsiteY63" fmla="*/ 749300 h 1619250"/>
              <a:gd name="connsiteX64" fmla="*/ 860425 w 4495800"/>
              <a:gd name="connsiteY64" fmla="*/ 742950 h 1619250"/>
              <a:gd name="connsiteX65" fmla="*/ 831850 w 4495800"/>
              <a:gd name="connsiteY65" fmla="*/ 701675 h 1619250"/>
              <a:gd name="connsiteX66" fmla="*/ 787400 w 4495800"/>
              <a:gd name="connsiteY66" fmla="*/ 631825 h 1619250"/>
              <a:gd name="connsiteX67" fmla="*/ 771525 w 4495800"/>
              <a:gd name="connsiteY67" fmla="*/ 622300 h 1619250"/>
              <a:gd name="connsiteX68" fmla="*/ 731309 w 4495800"/>
              <a:gd name="connsiteY68" fmla="*/ 586316 h 1619250"/>
              <a:gd name="connsiteX69" fmla="*/ 711200 w 4495800"/>
              <a:gd name="connsiteY69" fmla="*/ 539750 h 1619250"/>
              <a:gd name="connsiteX70" fmla="*/ 628650 w 4495800"/>
              <a:gd name="connsiteY70" fmla="*/ 539750 h 1619250"/>
              <a:gd name="connsiteX71" fmla="*/ 609600 w 4495800"/>
              <a:gd name="connsiteY71" fmla="*/ 523875 h 1619250"/>
              <a:gd name="connsiteX72" fmla="*/ 565150 w 4495800"/>
              <a:gd name="connsiteY72" fmla="*/ 457200 h 1619250"/>
              <a:gd name="connsiteX73" fmla="*/ 504825 w 4495800"/>
              <a:gd name="connsiteY73" fmla="*/ 447675 h 1619250"/>
              <a:gd name="connsiteX74" fmla="*/ 501650 w 4495800"/>
              <a:gd name="connsiteY74" fmla="*/ 387350 h 1619250"/>
              <a:gd name="connsiteX75" fmla="*/ 501650 w 4495800"/>
              <a:gd name="connsiteY75" fmla="*/ 387350 h 1619250"/>
              <a:gd name="connsiteX76" fmla="*/ 444500 w 4495800"/>
              <a:gd name="connsiteY76" fmla="*/ 333375 h 1619250"/>
              <a:gd name="connsiteX77" fmla="*/ 365125 w 4495800"/>
              <a:gd name="connsiteY77" fmla="*/ 333375 h 1619250"/>
              <a:gd name="connsiteX78" fmla="*/ 346075 w 4495800"/>
              <a:gd name="connsiteY78" fmla="*/ 266700 h 1619250"/>
              <a:gd name="connsiteX79" fmla="*/ 314325 w 4495800"/>
              <a:gd name="connsiteY79" fmla="*/ 266700 h 1619250"/>
              <a:gd name="connsiteX80" fmla="*/ 297392 w 4495800"/>
              <a:gd name="connsiteY80" fmla="*/ 227542 h 1619250"/>
              <a:gd name="connsiteX81" fmla="*/ 269875 w 4495800"/>
              <a:gd name="connsiteY81" fmla="*/ 165100 h 1619250"/>
              <a:gd name="connsiteX82" fmla="*/ 225425 w 4495800"/>
              <a:gd name="connsiteY82" fmla="*/ 168275 h 1619250"/>
              <a:gd name="connsiteX83" fmla="*/ 226483 w 4495800"/>
              <a:gd name="connsiteY83" fmla="*/ 121708 h 1619250"/>
              <a:gd name="connsiteX84" fmla="*/ 167216 w 4495800"/>
              <a:gd name="connsiteY84" fmla="*/ 114300 h 1619250"/>
              <a:gd name="connsiteX85" fmla="*/ 140758 w 4495800"/>
              <a:gd name="connsiteY85" fmla="*/ 66675 h 1619250"/>
              <a:gd name="connsiteX86" fmla="*/ 131234 w 4495800"/>
              <a:gd name="connsiteY86" fmla="*/ 44450 h 1619250"/>
              <a:gd name="connsiteX87" fmla="*/ 110066 w 4495800"/>
              <a:gd name="connsiteY87" fmla="*/ 0 h 1619250"/>
              <a:gd name="connsiteX88" fmla="*/ 0 w 4495800"/>
              <a:gd name="connsiteY88" fmla="*/ 0 h 1619250"/>
              <a:gd name="connsiteX0" fmla="*/ 4495800 w 4495800"/>
              <a:gd name="connsiteY0" fmla="*/ 1619250 h 1619250"/>
              <a:gd name="connsiteX1" fmla="*/ 4445000 w 4495800"/>
              <a:gd name="connsiteY1" fmla="*/ 1619250 h 1619250"/>
              <a:gd name="connsiteX2" fmla="*/ 4445000 w 4495800"/>
              <a:gd name="connsiteY2" fmla="*/ 1603375 h 1619250"/>
              <a:gd name="connsiteX3" fmla="*/ 4095750 w 4495800"/>
              <a:gd name="connsiteY3" fmla="*/ 1603375 h 1619250"/>
              <a:gd name="connsiteX4" fmla="*/ 4095750 w 4495800"/>
              <a:gd name="connsiteY4" fmla="*/ 1584325 h 1619250"/>
              <a:gd name="connsiteX5" fmla="*/ 4000500 w 4495800"/>
              <a:gd name="connsiteY5" fmla="*/ 1584325 h 1619250"/>
              <a:gd name="connsiteX6" fmla="*/ 4000500 w 4495800"/>
              <a:gd name="connsiteY6" fmla="*/ 1571625 h 1619250"/>
              <a:gd name="connsiteX7" fmla="*/ 3851275 w 4495800"/>
              <a:gd name="connsiteY7" fmla="*/ 1571625 h 1619250"/>
              <a:gd name="connsiteX8" fmla="*/ 3851275 w 4495800"/>
              <a:gd name="connsiteY8" fmla="*/ 1543050 h 1619250"/>
              <a:gd name="connsiteX9" fmla="*/ 3762375 w 4495800"/>
              <a:gd name="connsiteY9" fmla="*/ 1543050 h 1619250"/>
              <a:gd name="connsiteX10" fmla="*/ 3762375 w 4495800"/>
              <a:gd name="connsiteY10" fmla="*/ 1530350 h 1619250"/>
              <a:gd name="connsiteX11" fmla="*/ 3606800 w 4495800"/>
              <a:gd name="connsiteY11" fmla="*/ 1530350 h 1619250"/>
              <a:gd name="connsiteX12" fmla="*/ 3606800 w 4495800"/>
              <a:gd name="connsiteY12" fmla="*/ 1517650 h 1619250"/>
              <a:gd name="connsiteX13" fmla="*/ 3343275 w 4495800"/>
              <a:gd name="connsiteY13" fmla="*/ 1517650 h 1619250"/>
              <a:gd name="connsiteX14" fmla="*/ 3343275 w 4495800"/>
              <a:gd name="connsiteY14" fmla="*/ 1498600 h 1619250"/>
              <a:gd name="connsiteX15" fmla="*/ 2974975 w 4495800"/>
              <a:gd name="connsiteY15" fmla="*/ 1498600 h 1619250"/>
              <a:gd name="connsiteX16" fmla="*/ 2974975 w 4495800"/>
              <a:gd name="connsiteY16" fmla="*/ 1485900 h 1619250"/>
              <a:gd name="connsiteX17" fmla="*/ 2946400 w 4495800"/>
              <a:gd name="connsiteY17" fmla="*/ 1485900 h 1619250"/>
              <a:gd name="connsiteX18" fmla="*/ 2946400 w 4495800"/>
              <a:gd name="connsiteY18" fmla="*/ 1485900 h 1619250"/>
              <a:gd name="connsiteX19" fmla="*/ 2930525 w 4495800"/>
              <a:gd name="connsiteY19" fmla="*/ 1470025 h 1619250"/>
              <a:gd name="connsiteX20" fmla="*/ 2930525 w 4495800"/>
              <a:gd name="connsiteY20" fmla="*/ 1444625 h 1619250"/>
              <a:gd name="connsiteX21" fmla="*/ 2708275 w 4495800"/>
              <a:gd name="connsiteY21" fmla="*/ 1444625 h 1619250"/>
              <a:gd name="connsiteX22" fmla="*/ 2708275 w 4495800"/>
              <a:gd name="connsiteY22" fmla="*/ 1412875 h 1619250"/>
              <a:gd name="connsiteX23" fmla="*/ 2657475 w 4495800"/>
              <a:gd name="connsiteY23" fmla="*/ 1412875 h 1619250"/>
              <a:gd name="connsiteX24" fmla="*/ 2657475 w 4495800"/>
              <a:gd name="connsiteY24" fmla="*/ 1397000 h 1619250"/>
              <a:gd name="connsiteX25" fmla="*/ 2406650 w 4495800"/>
              <a:gd name="connsiteY25" fmla="*/ 1397000 h 1619250"/>
              <a:gd name="connsiteX26" fmla="*/ 2371725 w 4495800"/>
              <a:gd name="connsiteY26" fmla="*/ 1355725 h 1619250"/>
              <a:gd name="connsiteX27" fmla="*/ 2308225 w 4495800"/>
              <a:gd name="connsiteY27" fmla="*/ 1355725 h 1619250"/>
              <a:gd name="connsiteX28" fmla="*/ 2295525 w 4495800"/>
              <a:gd name="connsiteY28" fmla="*/ 1333500 h 1619250"/>
              <a:gd name="connsiteX29" fmla="*/ 2279650 w 4495800"/>
              <a:gd name="connsiteY29" fmla="*/ 1320800 h 1619250"/>
              <a:gd name="connsiteX30" fmla="*/ 2251075 w 4495800"/>
              <a:gd name="connsiteY30" fmla="*/ 1320800 h 1619250"/>
              <a:gd name="connsiteX31" fmla="*/ 2225675 w 4495800"/>
              <a:gd name="connsiteY31" fmla="*/ 1279525 h 1619250"/>
              <a:gd name="connsiteX32" fmla="*/ 2159000 w 4495800"/>
              <a:gd name="connsiteY32" fmla="*/ 1279525 h 1619250"/>
              <a:gd name="connsiteX33" fmla="*/ 2146300 w 4495800"/>
              <a:gd name="connsiteY33" fmla="*/ 1257300 h 1619250"/>
              <a:gd name="connsiteX34" fmla="*/ 2085975 w 4495800"/>
              <a:gd name="connsiteY34" fmla="*/ 1270000 h 1619250"/>
              <a:gd name="connsiteX35" fmla="*/ 2082800 w 4495800"/>
              <a:gd name="connsiteY35" fmla="*/ 1244600 h 1619250"/>
              <a:gd name="connsiteX36" fmla="*/ 1933575 w 4495800"/>
              <a:gd name="connsiteY36" fmla="*/ 1244600 h 1619250"/>
              <a:gd name="connsiteX37" fmla="*/ 1827742 w 4495800"/>
              <a:gd name="connsiteY37" fmla="*/ 1185333 h 1619250"/>
              <a:gd name="connsiteX38" fmla="*/ 1811866 w 4495800"/>
              <a:gd name="connsiteY38" fmla="*/ 1164165 h 1619250"/>
              <a:gd name="connsiteX39" fmla="*/ 1758950 w 4495800"/>
              <a:gd name="connsiteY39" fmla="*/ 1123950 h 1619250"/>
              <a:gd name="connsiteX40" fmla="*/ 1743075 w 4495800"/>
              <a:gd name="connsiteY40" fmla="*/ 1123950 h 1619250"/>
              <a:gd name="connsiteX41" fmla="*/ 1733550 w 4495800"/>
              <a:gd name="connsiteY41" fmla="*/ 1085850 h 1619250"/>
              <a:gd name="connsiteX42" fmla="*/ 1704975 w 4495800"/>
              <a:gd name="connsiteY42" fmla="*/ 1060450 h 1619250"/>
              <a:gd name="connsiteX43" fmla="*/ 1660525 w 4495800"/>
              <a:gd name="connsiteY43" fmla="*/ 1057275 h 1619250"/>
              <a:gd name="connsiteX44" fmla="*/ 1651000 w 4495800"/>
              <a:gd name="connsiteY44" fmla="*/ 1035050 h 1619250"/>
              <a:gd name="connsiteX45" fmla="*/ 1508125 w 4495800"/>
              <a:gd name="connsiteY45" fmla="*/ 1038225 h 1619250"/>
              <a:gd name="connsiteX46" fmla="*/ 1508125 w 4495800"/>
              <a:gd name="connsiteY46" fmla="*/ 1016000 h 1619250"/>
              <a:gd name="connsiteX47" fmla="*/ 1508125 w 4495800"/>
              <a:gd name="connsiteY47" fmla="*/ 1016000 h 1619250"/>
              <a:gd name="connsiteX48" fmla="*/ 1489075 w 4495800"/>
              <a:gd name="connsiteY48" fmla="*/ 996950 h 1619250"/>
              <a:gd name="connsiteX49" fmla="*/ 1476375 w 4495800"/>
              <a:gd name="connsiteY49" fmla="*/ 996950 h 1619250"/>
              <a:gd name="connsiteX50" fmla="*/ 1444625 w 4495800"/>
              <a:gd name="connsiteY50" fmla="*/ 965200 h 1619250"/>
              <a:gd name="connsiteX51" fmla="*/ 1431925 w 4495800"/>
              <a:gd name="connsiteY51" fmla="*/ 930275 h 1619250"/>
              <a:gd name="connsiteX52" fmla="*/ 1393825 w 4495800"/>
              <a:gd name="connsiteY52" fmla="*/ 930275 h 1619250"/>
              <a:gd name="connsiteX53" fmla="*/ 1384300 w 4495800"/>
              <a:gd name="connsiteY53" fmla="*/ 920750 h 1619250"/>
              <a:gd name="connsiteX54" fmla="*/ 1260475 w 4495800"/>
              <a:gd name="connsiteY54" fmla="*/ 920750 h 1619250"/>
              <a:gd name="connsiteX55" fmla="*/ 1203325 w 4495800"/>
              <a:gd name="connsiteY55" fmla="*/ 863600 h 1619250"/>
              <a:gd name="connsiteX56" fmla="*/ 1158875 w 4495800"/>
              <a:gd name="connsiteY56" fmla="*/ 863600 h 1619250"/>
              <a:gd name="connsiteX57" fmla="*/ 1143000 w 4495800"/>
              <a:gd name="connsiteY57" fmla="*/ 838200 h 1619250"/>
              <a:gd name="connsiteX58" fmla="*/ 1123950 w 4495800"/>
              <a:gd name="connsiteY58" fmla="*/ 815975 h 1619250"/>
              <a:gd name="connsiteX59" fmla="*/ 1012825 w 4495800"/>
              <a:gd name="connsiteY59" fmla="*/ 822325 h 1619250"/>
              <a:gd name="connsiteX60" fmla="*/ 996950 w 4495800"/>
              <a:gd name="connsiteY60" fmla="*/ 793750 h 1619250"/>
              <a:gd name="connsiteX61" fmla="*/ 958850 w 4495800"/>
              <a:gd name="connsiteY61" fmla="*/ 784225 h 1619250"/>
              <a:gd name="connsiteX62" fmla="*/ 889000 w 4495800"/>
              <a:gd name="connsiteY62" fmla="*/ 784225 h 1619250"/>
              <a:gd name="connsiteX63" fmla="*/ 879475 w 4495800"/>
              <a:gd name="connsiteY63" fmla="*/ 749300 h 1619250"/>
              <a:gd name="connsiteX64" fmla="*/ 860425 w 4495800"/>
              <a:gd name="connsiteY64" fmla="*/ 742950 h 1619250"/>
              <a:gd name="connsiteX65" fmla="*/ 831850 w 4495800"/>
              <a:gd name="connsiteY65" fmla="*/ 701675 h 1619250"/>
              <a:gd name="connsiteX66" fmla="*/ 787400 w 4495800"/>
              <a:gd name="connsiteY66" fmla="*/ 631825 h 1619250"/>
              <a:gd name="connsiteX67" fmla="*/ 771525 w 4495800"/>
              <a:gd name="connsiteY67" fmla="*/ 622300 h 1619250"/>
              <a:gd name="connsiteX68" fmla="*/ 731309 w 4495800"/>
              <a:gd name="connsiteY68" fmla="*/ 586316 h 1619250"/>
              <a:gd name="connsiteX69" fmla="*/ 711200 w 4495800"/>
              <a:gd name="connsiteY69" fmla="*/ 539750 h 1619250"/>
              <a:gd name="connsiteX70" fmla="*/ 628650 w 4495800"/>
              <a:gd name="connsiteY70" fmla="*/ 539750 h 1619250"/>
              <a:gd name="connsiteX71" fmla="*/ 609600 w 4495800"/>
              <a:gd name="connsiteY71" fmla="*/ 523875 h 1619250"/>
              <a:gd name="connsiteX72" fmla="*/ 565150 w 4495800"/>
              <a:gd name="connsiteY72" fmla="*/ 457200 h 1619250"/>
              <a:gd name="connsiteX73" fmla="*/ 504825 w 4495800"/>
              <a:gd name="connsiteY73" fmla="*/ 447675 h 1619250"/>
              <a:gd name="connsiteX74" fmla="*/ 501650 w 4495800"/>
              <a:gd name="connsiteY74" fmla="*/ 387350 h 1619250"/>
              <a:gd name="connsiteX75" fmla="*/ 501650 w 4495800"/>
              <a:gd name="connsiteY75" fmla="*/ 387350 h 1619250"/>
              <a:gd name="connsiteX76" fmla="*/ 444500 w 4495800"/>
              <a:gd name="connsiteY76" fmla="*/ 333375 h 1619250"/>
              <a:gd name="connsiteX77" fmla="*/ 365125 w 4495800"/>
              <a:gd name="connsiteY77" fmla="*/ 333375 h 1619250"/>
              <a:gd name="connsiteX78" fmla="*/ 346075 w 4495800"/>
              <a:gd name="connsiteY78" fmla="*/ 266700 h 1619250"/>
              <a:gd name="connsiteX79" fmla="*/ 314325 w 4495800"/>
              <a:gd name="connsiteY79" fmla="*/ 266700 h 1619250"/>
              <a:gd name="connsiteX80" fmla="*/ 297392 w 4495800"/>
              <a:gd name="connsiteY80" fmla="*/ 227542 h 1619250"/>
              <a:gd name="connsiteX81" fmla="*/ 269875 w 4495800"/>
              <a:gd name="connsiteY81" fmla="*/ 165100 h 1619250"/>
              <a:gd name="connsiteX82" fmla="*/ 225425 w 4495800"/>
              <a:gd name="connsiteY82" fmla="*/ 168275 h 1619250"/>
              <a:gd name="connsiteX83" fmla="*/ 226483 w 4495800"/>
              <a:gd name="connsiteY83" fmla="*/ 121708 h 1619250"/>
              <a:gd name="connsiteX84" fmla="*/ 167216 w 4495800"/>
              <a:gd name="connsiteY84" fmla="*/ 114300 h 1619250"/>
              <a:gd name="connsiteX85" fmla="*/ 140758 w 4495800"/>
              <a:gd name="connsiteY85" fmla="*/ 66675 h 1619250"/>
              <a:gd name="connsiteX86" fmla="*/ 131234 w 4495800"/>
              <a:gd name="connsiteY86" fmla="*/ 44450 h 1619250"/>
              <a:gd name="connsiteX87" fmla="*/ 110066 w 4495800"/>
              <a:gd name="connsiteY87" fmla="*/ 0 h 1619250"/>
              <a:gd name="connsiteX88" fmla="*/ 0 w 4495800"/>
              <a:gd name="connsiteY88" fmla="*/ 0 h 1619250"/>
              <a:gd name="connsiteX0" fmla="*/ 4495800 w 4495800"/>
              <a:gd name="connsiteY0" fmla="*/ 1619250 h 1619250"/>
              <a:gd name="connsiteX1" fmla="*/ 4445000 w 4495800"/>
              <a:gd name="connsiteY1" fmla="*/ 1619250 h 1619250"/>
              <a:gd name="connsiteX2" fmla="*/ 4445000 w 4495800"/>
              <a:gd name="connsiteY2" fmla="*/ 1603375 h 1619250"/>
              <a:gd name="connsiteX3" fmla="*/ 4095750 w 4495800"/>
              <a:gd name="connsiteY3" fmla="*/ 1603375 h 1619250"/>
              <a:gd name="connsiteX4" fmla="*/ 4095750 w 4495800"/>
              <a:gd name="connsiteY4" fmla="*/ 1584325 h 1619250"/>
              <a:gd name="connsiteX5" fmla="*/ 4000500 w 4495800"/>
              <a:gd name="connsiteY5" fmla="*/ 1584325 h 1619250"/>
              <a:gd name="connsiteX6" fmla="*/ 4000500 w 4495800"/>
              <a:gd name="connsiteY6" fmla="*/ 1571625 h 1619250"/>
              <a:gd name="connsiteX7" fmla="*/ 3851275 w 4495800"/>
              <a:gd name="connsiteY7" fmla="*/ 1571625 h 1619250"/>
              <a:gd name="connsiteX8" fmla="*/ 3851275 w 4495800"/>
              <a:gd name="connsiteY8" fmla="*/ 1543050 h 1619250"/>
              <a:gd name="connsiteX9" fmla="*/ 3762375 w 4495800"/>
              <a:gd name="connsiteY9" fmla="*/ 1543050 h 1619250"/>
              <a:gd name="connsiteX10" fmla="*/ 3762375 w 4495800"/>
              <a:gd name="connsiteY10" fmla="*/ 1530350 h 1619250"/>
              <a:gd name="connsiteX11" fmla="*/ 3606800 w 4495800"/>
              <a:gd name="connsiteY11" fmla="*/ 1530350 h 1619250"/>
              <a:gd name="connsiteX12" fmla="*/ 3606800 w 4495800"/>
              <a:gd name="connsiteY12" fmla="*/ 1517650 h 1619250"/>
              <a:gd name="connsiteX13" fmla="*/ 3343275 w 4495800"/>
              <a:gd name="connsiteY13" fmla="*/ 1517650 h 1619250"/>
              <a:gd name="connsiteX14" fmla="*/ 3343275 w 4495800"/>
              <a:gd name="connsiteY14" fmla="*/ 1498600 h 1619250"/>
              <a:gd name="connsiteX15" fmla="*/ 2974975 w 4495800"/>
              <a:gd name="connsiteY15" fmla="*/ 1498600 h 1619250"/>
              <a:gd name="connsiteX16" fmla="*/ 2974975 w 4495800"/>
              <a:gd name="connsiteY16" fmla="*/ 1485900 h 1619250"/>
              <a:gd name="connsiteX17" fmla="*/ 2946400 w 4495800"/>
              <a:gd name="connsiteY17" fmla="*/ 1485900 h 1619250"/>
              <a:gd name="connsiteX18" fmla="*/ 2946400 w 4495800"/>
              <a:gd name="connsiteY18" fmla="*/ 1485900 h 1619250"/>
              <a:gd name="connsiteX19" fmla="*/ 2930525 w 4495800"/>
              <a:gd name="connsiteY19" fmla="*/ 1470025 h 1619250"/>
              <a:gd name="connsiteX20" fmla="*/ 2917825 w 4495800"/>
              <a:gd name="connsiteY20" fmla="*/ 1444625 h 1619250"/>
              <a:gd name="connsiteX21" fmla="*/ 2708275 w 4495800"/>
              <a:gd name="connsiteY21" fmla="*/ 1444625 h 1619250"/>
              <a:gd name="connsiteX22" fmla="*/ 2708275 w 4495800"/>
              <a:gd name="connsiteY22" fmla="*/ 1412875 h 1619250"/>
              <a:gd name="connsiteX23" fmla="*/ 2657475 w 4495800"/>
              <a:gd name="connsiteY23" fmla="*/ 1412875 h 1619250"/>
              <a:gd name="connsiteX24" fmla="*/ 2657475 w 4495800"/>
              <a:gd name="connsiteY24" fmla="*/ 1397000 h 1619250"/>
              <a:gd name="connsiteX25" fmla="*/ 2406650 w 4495800"/>
              <a:gd name="connsiteY25" fmla="*/ 1397000 h 1619250"/>
              <a:gd name="connsiteX26" fmla="*/ 2371725 w 4495800"/>
              <a:gd name="connsiteY26" fmla="*/ 1355725 h 1619250"/>
              <a:gd name="connsiteX27" fmla="*/ 2308225 w 4495800"/>
              <a:gd name="connsiteY27" fmla="*/ 1355725 h 1619250"/>
              <a:gd name="connsiteX28" fmla="*/ 2295525 w 4495800"/>
              <a:gd name="connsiteY28" fmla="*/ 1333500 h 1619250"/>
              <a:gd name="connsiteX29" fmla="*/ 2279650 w 4495800"/>
              <a:gd name="connsiteY29" fmla="*/ 1320800 h 1619250"/>
              <a:gd name="connsiteX30" fmla="*/ 2251075 w 4495800"/>
              <a:gd name="connsiteY30" fmla="*/ 1320800 h 1619250"/>
              <a:gd name="connsiteX31" fmla="*/ 2225675 w 4495800"/>
              <a:gd name="connsiteY31" fmla="*/ 1279525 h 1619250"/>
              <a:gd name="connsiteX32" fmla="*/ 2159000 w 4495800"/>
              <a:gd name="connsiteY32" fmla="*/ 1279525 h 1619250"/>
              <a:gd name="connsiteX33" fmla="*/ 2146300 w 4495800"/>
              <a:gd name="connsiteY33" fmla="*/ 1257300 h 1619250"/>
              <a:gd name="connsiteX34" fmla="*/ 2085975 w 4495800"/>
              <a:gd name="connsiteY34" fmla="*/ 1270000 h 1619250"/>
              <a:gd name="connsiteX35" fmla="*/ 2082800 w 4495800"/>
              <a:gd name="connsiteY35" fmla="*/ 1244600 h 1619250"/>
              <a:gd name="connsiteX36" fmla="*/ 1933575 w 4495800"/>
              <a:gd name="connsiteY36" fmla="*/ 1244600 h 1619250"/>
              <a:gd name="connsiteX37" fmla="*/ 1827742 w 4495800"/>
              <a:gd name="connsiteY37" fmla="*/ 1185333 h 1619250"/>
              <a:gd name="connsiteX38" fmla="*/ 1811866 w 4495800"/>
              <a:gd name="connsiteY38" fmla="*/ 1164165 h 1619250"/>
              <a:gd name="connsiteX39" fmla="*/ 1758950 w 4495800"/>
              <a:gd name="connsiteY39" fmla="*/ 1123950 h 1619250"/>
              <a:gd name="connsiteX40" fmla="*/ 1743075 w 4495800"/>
              <a:gd name="connsiteY40" fmla="*/ 1123950 h 1619250"/>
              <a:gd name="connsiteX41" fmla="*/ 1733550 w 4495800"/>
              <a:gd name="connsiteY41" fmla="*/ 1085850 h 1619250"/>
              <a:gd name="connsiteX42" fmla="*/ 1704975 w 4495800"/>
              <a:gd name="connsiteY42" fmla="*/ 1060450 h 1619250"/>
              <a:gd name="connsiteX43" fmla="*/ 1660525 w 4495800"/>
              <a:gd name="connsiteY43" fmla="*/ 1057275 h 1619250"/>
              <a:gd name="connsiteX44" fmla="*/ 1651000 w 4495800"/>
              <a:gd name="connsiteY44" fmla="*/ 1035050 h 1619250"/>
              <a:gd name="connsiteX45" fmla="*/ 1508125 w 4495800"/>
              <a:gd name="connsiteY45" fmla="*/ 1038225 h 1619250"/>
              <a:gd name="connsiteX46" fmla="*/ 1508125 w 4495800"/>
              <a:gd name="connsiteY46" fmla="*/ 1016000 h 1619250"/>
              <a:gd name="connsiteX47" fmla="*/ 1508125 w 4495800"/>
              <a:gd name="connsiteY47" fmla="*/ 1016000 h 1619250"/>
              <a:gd name="connsiteX48" fmla="*/ 1489075 w 4495800"/>
              <a:gd name="connsiteY48" fmla="*/ 996950 h 1619250"/>
              <a:gd name="connsiteX49" fmla="*/ 1476375 w 4495800"/>
              <a:gd name="connsiteY49" fmla="*/ 996950 h 1619250"/>
              <a:gd name="connsiteX50" fmla="*/ 1444625 w 4495800"/>
              <a:gd name="connsiteY50" fmla="*/ 965200 h 1619250"/>
              <a:gd name="connsiteX51" fmla="*/ 1431925 w 4495800"/>
              <a:gd name="connsiteY51" fmla="*/ 930275 h 1619250"/>
              <a:gd name="connsiteX52" fmla="*/ 1393825 w 4495800"/>
              <a:gd name="connsiteY52" fmla="*/ 930275 h 1619250"/>
              <a:gd name="connsiteX53" fmla="*/ 1384300 w 4495800"/>
              <a:gd name="connsiteY53" fmla="*/ 920750 h 1619250"/>
              <a:gd name="connsiteX54" fmla="*/ 1260475 w 4495800"/>
              <a:gd name="connsiteY54" fmla="*/ 920750 h 1619250"/>
              <a:gd name="connsiteX55" fmla="*/ 1203325 w 4495800"/>
              <a:gd name="connsiteY55" fmla="*/ 863600 h 1619250"/>
              <a:gd name="connsiteX56" fmla="*/ 1158875 w 4495800"/>
              <a:gd name="connsiteY56" fmla="*/ 863600 h 1619250"/>
              <a:gd name="connsiteX57" fmla="*/ 1143000 w 4495800"/>
              <a:gd name="connsiteY57" fmla="*/ 838200 h 1619250"/>
              <a:gd name="connsiteX58" fmla="*/ 1123950 w 4495800"/>
              <a:gd name="connsiteY58" fmla="*/ 815975 h 1619250"/>
              <a:gd name="connsiteX59" fmla="*/ 1012825 w 4495800"/>
              <a:gd name="connsiteY59" fmla="*/ 822325 h 1619250"/>
              <a:gd name="connsiteX60" fmla="*/ 996950 w 4495800"/>
              <a:gd name="connsiteY60" fmla="*/ 793750 h 1619250"/>
              <a:gd name="connsiteX61" fmla="*/ 958850 w 4495800"/>
              <a:gd name="connsiteY61" fmla="*/ 784225 h 1619250"/>
              <a:gd name="connsiteX62" fmla="*/ 889000 w 4495800"/>
              <a:gd name="connsiteY62" fmla="*/ 784225 h 1619250"/>
              <a:gd name="connsiteX63" fmla="*/ 879475 w 4495800"/>
              <a:gd name="connsiteY63" fmla="*/ 749300 h 1619250"/>
              <a:gd name="connsiteX64" fmla="*/ 860425 w 4495800"/>
              <a:gd name="connsiteY64" fmla="*/ 742950 h 1619250"/>
              <a:gd name="connsiteX65" fmla="*/ 831850 w 4495800"/>
              <a:gd name="connsiteY65" fmla="*/ 701675 h 1619250"/>
              <a:gd name="connsiteX66" fmla="*/ 787400 w 4495800"/>
              <a:gd name="connsiteY66" fmla="*/ 631825 h 1619250"/>
              <a:gd name="connsiteX67" fmla="*/ 771525 w 4495800"/>
              <a:gd name="connsiteY67" fmla="*/ 622300 h 1619250"/>
              <a:gd name="connsiteX68" fmla="*/ 731309 w 4495800"/>
              <a:gd name="connsiteY68" fmla="*/ 586316 h 1619250"/>
              <a:gd name="connsiteX69" fmla="*/ 711200 w 4495800"/>
              <a:gd name="connsiteY69" fmla="*/ 539750 h 1619250"/>
              <a:gd name="connsiteX70" fmla="*/ 628650 w 4495800"/>
              <a:gd name="connsiteY70" fmla="*/ 539750 h 1619250"/>
              <a:gd name="connsiteX71" fmla="*/ 609600 w 4495800"/>
              <a:gd name="connsiteY71" fmla="*/ 523875 h 1619250"/>
              <a:gd name="connsiteX72" fmla="*/ 565150 w 4495800"/>
              <a:gd name="connsiteY72" fmla="*/ 457200 h 1619250"/>
              <a:gd name="connsiteX73" fmla="*/ 504825 w 4495800"/>
              <a:gd name="connsiteY73" fmla="*/ 447675 h 1619250"/>
              <a:gd name="connsiteX74" fmla="*/ 501650 w 4495800"/>
              <a:gd name="connsiteY74" fmla="*/ 387350 h 1619250"/>
              <a:gd name="connsiteX75" fmla="*/ 501650 w 4495800"/>
              <a:gd name="connsiteY75" fmla="*/ 387350 h 1619250"/>
              <a:gd name="connsiteX76" fmla="*/ 444500 w 4495800"/>
              <a:gd name="connsiteY76" fmla="*/ 333375 h 1619250"/>
              <a:gd name="connsiteX77" fmla="*/ 365125 w 4495800"/>
              <a:gd name="connsiteY77" fmla="*/ 333375 h 1619250"/>
              <a:gd name="connsiteX78" fmla="*/ 346075 w 4495800"/>
              <a:gd name="connsiteY78" fmla="*/ 266700 h 1619250"/>
              <a:gd name="connsiteX79" fmla="*/ 314325 w 4495800"/>
              <a:gd name="connsiteY79" fmla="*/ 266700 h 1619250"/>
              <a:gd name="connsiteX80" fmla="*/ 297392 w 4495800"/>
              <a:gd name="connsiteY80" fmla="*/ 227542 h 1619250"/>
              <a:gd name="connsiteX81" fmla="*/ 269875 w 4495800"/>
              <a:gd name="connsiteY81" fmla="*/ 165100 h 1619250"/>
              <a:gd name="connsiteX82" fmla="*/ 225425 w 4495800"/>
              <a:gd name="connsiteY82" fmla="*/ 168275 h 1619250"/>
              <a:gd name="connsiteX83" fmla="*/ 226483 w 4495800"/>
              <a:gd name="connsiteY83" fmla="*/ 121708 h 1619250"/>
              <a:gd name="connsiteX84" fmla="*/ 167216 w 4495800"/>
              <a:gd name="connsiteY84" fmla="*/ 114300 h 1619250"/>
              <a:gd name="connsiteX85" fmla="*/ 140758 w 4495800"/>
              <a:gd name="connsiteY85" fmla="*/ 66675 h 1619250"/>
              <a:gd name="connsiteX86" fmla="*/ 131234 w 4495800"/>
              <a:gd name="connsiteY86" fmla="*/ 44450 h 1619250"/>
              <a:gd name="connsiteX87" fmla="*/ 110066 w 4495800"/>
              <a:gd name="connsiteY87" fmla="*/ 0 h 1619250"/>
              <a:gd name="connsiteX88" fmla="*/ 0 w 4495800"/>
              <a:gd name="connsiteY88" fmla="*/ 0 h 1619250"/>
              <a:gd name="connsiteX0" fmla="*/ 4495800 w 4495800"/>
              <a:gd name="connsiteY0" fmla="*/ 1619250 h 1619250"/>
              <a:gd name="connsiteX1" fmla="*/ 4445000 w 4495800"/>
              <a:gd name="connsiteY1" fmla="*/ 1619250 h 1619250"/>
              <a:gd name="connsiteX2" fmla="*/ 4445000 w 4495800"/>
              <a:gd name="connsiteY2" fmla="*/ 1603375 h 1619250"/>
              <a:gd name="connsiteX3" fmla="*/ 4095750 w 4495800"/>
              <a:gd name="connsiteY3" fmla="*/ 1603375 h 1619250"/>
              <a:gd name="connsiteX4" fmla="*/ 4095750 w 4495800"/>
              <a:gd name="connsiteY4" fmla="*/ 1584325 h 1619250"/>
              <a:gd name="connsiteX5" fmla="*/ 4000500 w 4495800"/>
              <a:gd name="connsiteY5" fmla="*/ 1584325 h 1619250"/>
              <a:gd name="connsiteX6" fmla="*/ 4000500 w 4495800"/>
              <a:gd name="connsiteY6" fmla="*/ 1571625 h 1619250"/>
              <a:gd name="connsiteX7" fmla="*/ 3851275 w 4495800"/>
              <a:gd name="connsiteY7" fmla="*/ 1571625 h 1619250"/>
              <a:gd name="connsiteX8" fmla="*/ 3851275 w 4495800"/>
              <a:gd name="connsiteY8" fmla="*/ 1543050 h 1619250"/>
              <a:gd name="connsiteX9" fmla="*/ 3762375 w 4495800"/>
              <a:gd name="connsiteY9" fmla="*/ 1543050 h 1619250"/>
              <a:gd name="connsiteX10" fmla="*/ 3762375 w 4495800"/>
              <a:gd name="connsiteY10" fmla="*/ 1530350 h 1619250"/>
              <a:gd name="connsiteX11" fmla="*/ 3606800 w 4495800"/>
              <a:gd name="connsiteY11" fmla="*/ 1530350 h 1619250"/>
              <a:gd name="connsiteX12" fmla="*/ 3606800 w 4495800"/>
              <a:gd name="connsiteY12" fmla="*/ 1517650 h 1619250"/>
              <a:gd name="connsiteX13" fmla="*/ 3343275 w 4495800"/>
              <a:gd name="connsiteY13" fmla="*/ 1517650 h 1619250"/>
              <a:gd name="connsiteX14" fmla="*/ 3343275 w 4495800"/>
              <a:gd name="connsiteY14" fmla="*/ 1498600 h 1619250"/>
              <a:gd name="connsiteX15" fmla="*/ 2974975 w 4495800"/>
              <a:gd name="connsiteY15" fmla="*/ 1498600 h 1619250"/>
              <a:gd name="connsiteX16" fmla="*/ 2974975 w 4495800"/>
              <a:gd name="connsiteY16" fmla="*/ 1485900 h 1619250"/>
              <a:gd name="connsiteX17" fmla="*/ 2946400 w 4495800"/>
              <a:gd name="connsiteY17" fmla="*/ 1485900 h 1619250"/>
              <a:gd name="connsiteX18" fmla="*/ 2946400 w 4495800"/>
              <a:gd name="connsiteY18" fmla="*/ 1485900 h 1619250"/>
              <a:gd name="connsiteX19" fmla="*/ 2930525 w 4495800"/>
              <a:gd name="connsiteY19" fmla="*/ 1470025 h 1619250"/>
              <a:gd name="connsiteX20" fmla="*/ 2896659 w 4495800"/>
              <a:gd name="connsiteY20" fmla="*/ 1446742 h 1619250"/>
              <a:gd name="connsiteX21" fmla="*/ 2708275 w 4495800"/>
              <a:gd name="connsiteY21" fmla="*/ 1444625 h 1619250"/>
              <a:gd name="connsiteX22" fmla="*/ 2708275 w 4495800"/>
              <a:gd name="connsiteY22" fmla="*/ 1412875 h 1619250"/>
              <a:gd name="connsiteX23" fmla="*/ 2657475 w 4495800"/>
              <a:gd name="connsiteY23" fmla="*/ 1412875 h 1619250"/>
              <a:gd name="connsiteX24" fmla="*/ 2657475 w 4495800"/>
              <a:gd name="connsiteY24" fmla="*/ 1397000 h 1619250"/>
              <a:gd name="connsiteX25" fmla="*/ 2406650 w 4495800"/>
              <a:gd name="connsiteY25" fmla="*/ 1397000 h 1619250"/>
              <a:gd name="connsiteX26" fmla="*/ 2371725 w 4495800"/>
              <a:gd name="connsiteY26" fmla="*/ 1355725 h 1619250"/>
              <a:gd name="connsiteX27" fmla="*/ 2308225 w 4495800"/>
              <a:gd name="connsiteY27" fmla="*/ 1355725 h 1619250"/>
              <a:gd name="connsiteX28" fmla="*/ 2295525 w 4495800"/>
              <a:gd name="connsiteY28" fmla="*/ 1333500 h 1619250"/>
              <a:gd name="connsiteX29" fmla="*/ 2279650 w 4495800"/>
              <a:gd name="connsiteY29" fmla="*/ 1320800 h 1619250"/>
              <a:gd name="connsiteX30" fmla="*/ 2251075 w 4495800"/>
              <a:gd name="connsiteY30" fmla="*/ 1320800 h 1619250"/>
              <a:gd name="connsiteX31" fmla="*/ 2225675 w 4495800"/>
              <a:gd name="connsiteY31" fmla="*/ 1279525 h 1619250"/>
              <a:gd name="connsiteX32" fmla="*/ 2159000 w 4495800"/>
              <a:gd name="connsiteY32" fmla="*/ 1279525 h 1619250"/>
              <a:gd name="connsiteX33" fmla="*/ 2146300 w 4495800"/>
              <a:gd name="connsiteY33" fmla="*/ 1257300 h 1619250"/>
              <a:gd name="connsiteX34" fmla="*/ 2085975 w 4495800"/>
              <a:gd name="connsiteY34" fmla="*/ 1270000 h 1619250"/>
              <a:gd name="connsiteX35" fmla="*/ 2082800 w 4495800"/>
              <a:gd name="connsiteY35" fmla="*/ 1244600 h 1619250"/>
              <a:gd name="connsiteX36" fmla="*/ 1933575 w 4495800"/>
              <a:gd name="connsiteY36" fmla="*/ 1244600 h 1619250"/>
              <a:gd name="connsiteX37" fmla="*/ 1827742 w 4495800"/>
              <a:gd name="connsiteY37" fmla="*/ 1185333 h 1619250"/>
              <a:gd name="connsiteX38" fmla="*/ 1811866 w 4495800"/>
              <a:gd name="connsiteY38" fmla="*/ 1164165 h 1619250"/>
              <a:gd name="connsiteX39" fmla="*/ 1758950 w 4495800"/>
              <a:gd name="connsiteY39" fmla="*/ 1123950 h 1619250"/>
              <a:gd name="connsiteX40" fmla="*/ 1743075 w 4495800"/>
              <a:gd name="connsiteY40" fmla="*/ 1123950 h 1619250"/>
              <a:gd name="connsiteX41" fmla="*/ 1733550 w 4495800"/>
              <a:gd name="connsiteY41" fmla="*/ 1085850 h 1619250"/>
              <a:gd name="connsiteX42" fmla="*/ 1704975 w 4495800"/>
              <a:gd name="connsiteY42" fmla="*/ 1060450 h 1619250"/>
              <a:gd name="connsiteX43" fmla="*/ 1660525 w 4495800"/>
              <a:gd name="connsiteY43" fmla="*/ 1057275 h 1619250"/>
              <a:gd name="connsiteX44" fmla="*/ 1651000 w 4495800"/>
              <a:gd name="connsiteY44" fmla="*/ 1035050 h 1619250"/>
              <a:gd name="connsiteX45" fmla="*/ 1508125 w 4495800"/>
              <a:gd name="connsiteY45" fmla="*/ 1038225 h 1619250"/>
              <a:gd name="connsiteX46" fmla="*/ 1508125 w 4495800"/>
              <a:gd name="connsiteY46" fmla="*/ 1016000 h 1619250"/>
              <a:gd name="connsiteX47" fmla="*/ 1508125 w 4495800"/>
              <a:gd name="connsiteY47" fmla="*/ 1016000 h 1619250"/>
              <a:gd name="connsiteX48" fmla="*/ 1489075 w 4495800"/>
              <a:gd name="connsiteY48" fmla="*/ 996950 h 1619250"/>
              <a:gd name="connsiteX49" fmla="*/ 1476375 w 4495800"/>
              <a:gd name="connsiteY49" fmla="*/ 996950 h 1619250"/>
              <a:gd name="connsiteX50" fmla="*/ 1444625 w 4495800"/>
              <a:gd name="connsiteY50" fmla="*/ 965200 h 1619250"/>
              <a:gd name="connsiteX51" fmla="*/ 1431925 w 4495800"/>
              <a:gd name="connsiteY51" fmla="*/ 930275 h 1619250"/>
              <a:gd name="connsiteX52" fmla="*/ 1393825 w 4495800"/>
              <a:gd name="connsiteY52" fmla="*/ 930275 h 1619250"/>
              <a:gd name="connsiteX53" fmla="*/ 1384300 w 4495800"/>
              <a:gd name="connsiteY53" fmla="*/ 920750 h 1619250"/>
              <a:gd name="connsiteX54" fmla="*/ 1260475 w 4495800"/>
              <a:gd name="connsiteY54" fmla="*/ 920750 h 1619250"/>
              <a:gd name="connsiteX55" fmla="*/ 1203325 w 4495800"/>
              <a:gd name="connsiteY55" fmla="*/ 863600 h 1619250"/>
              <a:gd name="connsiteX56" fmla="*/ 1158875 w 4495800"/>
              <a:gd name="connsiteY56" fmla="*/ 863600 h 1619250"/>
              <a:gd name="connsiteX57" fmla="*/ 1143000 w 4495800"/>
              <a:gd name="connsiteY57" fmla="*/ 838200 h 1619250"/>
              <a:gd name="connsiteX58" fmla="*/ 1123950 w 4495800"/>
              <a:gd name="connsiteY58" fmla="*/ 815975 h 1619250"/>
              <a:gd name="connsiteX59" fmla="*/ 1012825 w 4495800"/>
              <a:gd name="connsiteY59" fmla="*/ 822325 h 1619250"/>
              <a:gd name="connsiteX60" fmla="*/ 996950 w 4495800"/>
              <a:gd name="connsiteY60" fmla="*/ 793750 h 1619250"/>
              <a:gd name="connsiteX61" fmla="*/ 958850 w 4495800"/>
              <a:gd name="connsiteY61" fmla="*/ 784225 h 1619250"/>
              <a:gd name="connsiteX62" fmla="*/ 889000 w 4495800"/>
              <a:gd name="connsiteY62" fmla="*/ 784225 h 1619250"/>
              <a:gd name="connsiteX63" fmla="*/ 879475 w 4495800"/>
              <a:gd name="connsiteY63" fmla="*/ 749300 h 1619250"/>
              <a:gd name="connsiteX64" fmla="*/ 860425 w 4495800"/>
              <a:gd name="connsiteY64" fmla="*/ 742950 h 1619250"/>
              <a:gd name="connsiteX65" fmla="*/ 831850 w 4495800"/>
              <a:gd name="connsiteY65" fmla="*/ 701675 h 1619250"/>
              <a:gd name="connsiteX66" fmla="*/ 787400 w 4495800"/>
              <a:gd name="connsiteY66" fmla="*/ 631825 h 1619250"/>
              <a:gd name="connsiteX67" fmla="*/ 771525 w 4495800"/>
              <a:gd name="connsiteY67" fmla="*/ 622300 h 1619250"/>
              <a:gd name="connsiteX68" fmla="*/ 731309 w 4495800"/>
              <a:gd name="connsiteY68" fmla="*/ 586316 h 1619250"/>
              <a:gd name="connsiteX69" fmla="*/ 711200 w 4495800"/>
              <a:gd name="connsiteY69" fmla="*/ 539750 h 1619250"/>
              <a:gd name="connsiteX70" fmla="*/ 628650 w 4495800"/>
              <a:gd name="connsiteY70" fmla="*/ 539750 h 1619250"/>
              <a:gd name="connsiteX71" fmla="*/ 609600 w 4495800"/>
              <a:gd name="connsiteY71" fmla="*/ 523875 h 1619250"/>
              <a:gd name="connsiteX72" fmla="*/ 565150 w 4495800"/>
              <a:gd name="connsiteY72" fmla="*/ 457200 h 1619250"/>
              <a:gd name="connsiteX73" fmla="*/ 504825 w 4495800"/>
              <a:gd name="connsiteY73" fmla="*/ 447675 h 1619250"/>
              <a:gd name="connsiteX74" fmla="*/ 501650 w 4495800"/>
              <a:gd name="connsiteY74" fmla="*/ 387350 h 1619250"/>
              <a:gd name="connsiteX75" fmla="*/ 501650 w 4495800"/>
              <a:gd name="connsiteY75" fmla="*/ 387350 h 1619250"/>
              <a:gd name="connsiteX76" fmla="*/ 444500 w 4495800"/>
              <a:gd name="connsiteY76" fmla="*/ 333375 h 1619250"/>
              <a:gd name="connsiteX77" fmla="*/ 365125 w 4495800"/>
              <a:gd name="connsiteY77" fmla="*/ 333375 h 1619250"/>
              <a:gd name="connsiteX78" fmla="*/ 346075 w 4495800"/>
              <a:gd name="connsiteY78" fmla="*/ 266700 h 1619250"/>
              <a:gd name="connsiteX79" fmla="*/ 314325 w 4495800"/>
              <a:gd name="connsiteY79" fmla="*/ 266700 h 1619250"/>
              <a:gd name="connsiteX80" fmla="*/ 297392 w 4495800"/>
              <a:gd name="connsiteY80" fmla="*/ 227542 h 1619250"/>
              <a:gd name="connsiteX81" fmla="*/ 269875 w 4495800"/>
              <a:gd name="connsiteY81" fmla="*/ 165100 h 1619250"/>
              <a:gd name="connsiteX82" fmla="*/ 225425 w 4495800"/>
              <a:gd name="connsiteY82" fmla="*/ 168275 h 1619250"/>
              <a:gd name="connsiteX83" fmla="*/ 226483 w 4495800"/>
              <a:gd name="connsiteY83" fmla="*/ 121708 h 1619250"/>
              <a:gd name="connsiteX84" fmla="*/ 167216 w 4495800"/>
              <a:gd name="connsiteY84" fmla="*/ 114300 h 1619250"/>
              <a:gd name="connsiteX85" fmla="*/ 140758 w 4495800"/>
              <a:gd name="connsiteY85" fmla="*/ 66675 h 1619250"/>
              <a:gd name="connsiteX86" fmla="*/ 131234 w 4495800"/>
              <a:gd name="connsiteY86" fmla="*/ 44450 h 1619250"/>
              <a:gd name="connsiteX87" fmla="*/ 110066 w 4495800"/>
              <a:gd name="connsiteY87" fmla="*/ 0 h 1619250"/>
              <a:gd name="connsiteX88" fmla="*/ 0 w 4495800"/>
              <a:gd name="connsiteY88" fmla="*/ 0 h 1619250"/>
              <a:gd name="connsiteX0" fmla="*/ 4495800 w 4495800"/>
              <a:gd name="connsiteY0" fmla="*/ 1619250 h 1619250"/>
              <a:gd name="connsiteX1" fmla="*/ 4445000 w 4495800"/>
              <a:gd name="connsiteY1" fmla="*/ 1619250 h 1619250"/>
              <a:gd name="connsiteX2" fmla="*/ 4445000 w 4495800"/>
              <a:gd name="connsiteY2" fmla="*/ 1603375 h 1619250"/>
              <a:gd name="connsiteX3" fmla="*/ 4095750 w 4495800"/>
              <a:gd name="connsiteY3" fmla="*/ 1603375 h 1619250"/>
              <a:gd name="connsiteX4" fmla="*/ 4095750 w 4495800"/>
              <a:gd name="connsiteY4" fmla="*/ 1584325 h 1619250"/>
              <a:gd name="connsiteX5" fmla="*/ 4000500 w 4495800"/>
              <a:gd name="connsiteY5" fmla="*/ 1584325 h 1619250"/>
              <a:gd name="connsiteX6" fmla="*/ 4000500 w 4495800"/>
              <a:gd name="connsiteY6" fmla="*/ 1571625 h 1619250"/>
              <a:gd name="connsiteX7" fmla="*/ 3851275 w 4495800"/>
              <a:gd name="connsiteY7" fmla="*/ 1571625 h 1619250"/>
              <a:gd name="connsiteX8" fmla="*/ 3851275 w 4495800"/>
              <a:gd name="connsiteY8" fmla="*/ 1543050 h 1619250"/>
              <a:gd name="connsiteX9" fmla="*/ 3762375 w 4495800"/>
              <a:gd name="connsiteY9" fmla="*/ 1543050 h 1619250"/>
              <a:gd name="connsiteX10" fmla="*/ 3762375 w 4495800"/>
              <a:gd name="connsiteY10" fmla="*/ 1530350 h 1619250"/>
              <a:gd name="connsiteX11" fmla="*/ 3606800 w 4495800"/>
              <a:gd name="connsiteY11" fmla="*/ 1530350 h 1619250"/>
              <a:gd name="connsiteX12" fmla="*/ 3606800 w 4495800"/>
              <a:gd name="connsiteY12" fmla="*/ 1517650 h 1619250"/>
              <a:gd name="connsiteX13" fmla="*/ 3343275 w 4495800"/>
              <a:gd name="connsiteY13" fmla="*/ 1517650 h 1619250"/>
              <a:gd name="connsiteX14" fmla="*/ 3343275 w 4495800"/>
              <a:gd name="connsiteY14" fmla="*/ 1498600 h 1619250"/>
              <a:gd name="connsiteX15" fmla="*/ 2974975 w 4495800"/>
              <a:gd name="connsiteY15" fmla="*/ 1498600 h 1619250"/>
              <a:gd name="connsiteX16" fmla="*/ 2974975 w 4495800"/>
              <a:gd name="connsiteY16" fmla="*/ 1485900 h 1619250"/>
              <a:gd name="connsiteX17" fmla="*/ 2946400 w 4495800"/>
              <a:gd name="connsiteY17" fmla="*/ 1485900 h 1619250"/>
              <a:gd name="connsiteX18" fmla="*/ 2946400 w 4495800"/>
              <a:gd name="connsiteY18" fmla="*/ 1485900 h 1619250"/>
              <a:gd name="connsiteX19" fmla="*/ 2930525 w 4495800"/>
              <a:gd name="connsiteY19" fmla="*/ 1470025 h 1619250"/>
              <a:gd name="connsiteX20" fmla="*/ 2896659 w 4495800"/>
              <a:gd name="connsiteY20" fmla="*/ 1446742 h 1619250"/>
              <a:gd name="connsiteX21" fmla="*/ 2708275 w 4495800"/>
              <a:gd name="connsiteY21" fmla="*/ 1444625 h 1619250"/>
              <a:gd name="connsiteX22" fmla="*/ 2708275 w 4495800"/>
              <a:gd name="connsiteY22" fmla="*/ 1412875 h 1619250"/>
              <a:gd name="connsiteX23" fmla="*/ 2657475 w 4495800"/>
              <a:gd name="connsiteY23" fmla="*/ 1412875 h 1619250"/>
              <a:gd name="connsiteX24" fmla="*/ 2657475 w 4495800"/>
              <a:gd name="connsiteY24" fmla="*/ 1397000 h 1619250"/>
              <a:gd name="connsiteX25" fmla="*/ 2406650 w 4495800"/>
              <a:gd name="connsiteY25" fmla="*/ 1397000 h 1619250"/>
              <a:gd name="connsiteX26" fmla="*/ 2371725 w 4495800"/>
              <a:gd name="connsiteY26" fmla="*/ 1355725 h 1619250"/>
              <a:gd name="connsiteX27" fmla="*/ 2308225 w 4495800"/>
              <a:gd name="connsiteY27" fmla="*/ 1355725 h 1619250"/>
              <a:gd name="connsiteX28" fmla="*/ 2295525 w 4495800"/>
              <a:gd name="connsiteY28" fmla="*/ 1333500 h 1619250"/>
              <a:gd name="connsiteX29" fmla="*/ 2279650 w 4495800"/>
              <a:gd name="connsiteY29" fmla="*/ 1320800 h 1619250"/>
              <a:gd name="connsiteX30" fmla="*/ 2251075 w 4495800"/>
              <a:gd name="connsiteY30" fmla="*/ 1320800 h 1619250"/>
              <a:gd name="connsiteX31" fmla="*/ 2225675 w 4495800"/>
              <a:gd name="connsiteY31" fmla="*/ 1279525 h 1619250"/>
              <a:gd name="connsiteX32" fmla="*/ 2159000 w 4495800"/>
              <a:gd name="connsiteY32" fmla="*/ 1279525 h 1619250"/>
              <a:gd name="connsiteX33" fmla="*/ 2146300 w 4495800"/>
              <a:gd name="connsiteY33" fmla="*/ 1257300 h 1619250"/>
              <a:gd name="connsiteX34" fmla="*/ 2085975 w 4495800"/>
              <a:gd name="connsiteY34" fmla="*/ 1270000 h 1619250"/>
              <a:gd name="connsiteX35" fmla="*/ 2082800 w 4495800"/>
              <a:gd name="connsiteY35" fmla="*/ 1244600 h 1619250"/>
              <a:gd name="connsiteX36" fmla="*/ 1933575 w 4495800"/>
              <a:gd name="connsiteY36" fmla="*/ 1244600 h 1619250"/>
              <a:gd name="connsiteX37" fmla="*/ 1827742 w 4495800"/>
              <a:gd name="connsiteY37" fmla="*/ 1185333 h 1619250"/>
              <a:gd name="connsiteX38" fmla="*/ 1811866 w 4495800"/>
              <a:gd name="connsiteY38" fmla="*/ 1164165 h 1619250"/>
              <a:gd name="connsiteX39" fmla="*/ 1758950 w 4495800"/>
              <a:gd name="connsiteY39" fmla="*/ 1123950 h 1619250"/>
              <a:gd name="connsiteX40" fmla="*/ 1743075 w 4495800"/>
              <a:gd name="connsiteY40" fmla="*/ 1123950 h 1619250"/>
              <a:gd name="connsiteX41" fmla="*/ 1733550 w 4495800"/>
              <a:gd name="connsiteY41" fmla="*/ 1085850 h 1619250"/>
              <a:gd name="connsiteX42" fmla="*/ 1704975 w 4495800"/>
              <a:gd name="connsiteY42" fmla="*/ 1060450 h 1619250"/>
              <a:gd name="connsiteX43" fmla="*/ 1660525 w 4495800"/>
              <a:gd name="connsiteY43" fmla="*/ 1057275 h 1619250"/>
              <a:gd name="connsiteX44" fmla="*/ 1651000 w 4495800"/>
              <a:gd name="connsiteY44" fmla="*/ 1035050 h 1619250"/>
              <a:gd name="connsiteX45" fmla="*/ 1508125 w 4495800"/>
              <a:gd name="connsiteY45" fmla="*/ 1038225 h 1619250"/>
              <a:gd name="connsiteX46" fmla="*/ 1508125 w 4495800"/>
              <a:gd name="connsiteY46" fmla="*/ 1016000 h 1619250"/>
              <a:gd name="connsiteX47" fmla="*/ 1508125 w 4495800"/>
              <a:gd name="connsiteY47" fmla="*/ 1016000 h 1619250"/>
              <a:gd name="connsiteX48" fmla="*/ 1489075 w 4495800"/>
              <a:gd name="connsiteY48" fmla="*/ 996950 h 1619250"/>
              <a:gd name="connsiteX49" fmla="*/ 1444625 w 4495800"/>
              <a:gd name="connsiteY49" fmla="*/ 965200 h 1619250"/>
              <a:gd name="connsiteX50" fmla="*/ 1431925 w 4495800"/>
              <a:gd name="connsiteY50" fmla="*/ 930275 h 1619250"/>
              <a:gd name="connsiteX51" fmla="*/ 1393825 w 4495800"/>
              <a:gd name="connsiteY51" fmla="*/ 930275 h 1619250"/>
              <a:gd name="connsiteX52" fmla="*/ 1384300 w 4495800"/>
              <a:gd name="connsiteY52" fmla="*/ 920750 h 1619250"/>
              <a:gd name="connsiteX53" fmla="*/ 1260475 w 4495800"/>
              <a:gd name="connsiteY53" fmla="*/ 920750 h 1619250"/>
              <a:gd name="connsiteX54" fmla="*/ 1203325 w 4495800"/>
              <a:gd name="connsiteY54" fmla="*/ 863600 h 1619250"/>
              <a:gd name="connsiteX55" fmla="*/ 1158875 w 4495800"/>
              <a:gd name="connsiteY55" fmla="*/ 863600 h 1619250"/>
              <a:gd name="connsiteX56" fmla="*/ 1143000 w 4495800"/>
              <a:gd name="connsiteY56" fmla="*/ 838200 h 1619250"/>
              <a:gd name="connsiteX57" fmla="*/ 1123950 w 4495800"/>
              <a:gd name="connsiteY57" fmla="*/ 815975 h 1619250"/>
              <a:gd name="connsiteX58" fmla="*/ 1012825 w 4495800"/>
              <a:gd name="connsiteY58" fmla="*/ 822325 h 1619250"/>
              <a:gd name="connsiteX59" fmla="*/ 996950 w 4495800"/>
              <a:gd name="connsiteY59" fmla="*/ 793750 h 1619250"/>
              <a:gd name="connsiteX60" fmla="*/ 958850 w 4495800"/>
              <a:gd name="connsiteY60" fmla="*/ 784225 h 1619250"/>
              <a:gd name="connsiteX61" fmla="*/ 889000 w 4495800"/>
              <a:gd name="connsiteY61" fmla="*/ 784225 h 1619250"/>
              <a:gd name="connsiteX62" fmla="*/ 879475 w 4495800"/>
              <a:gd name="connsiteY62" fmla="*/ 749300 h 1619250"/>
              <a:gd name="connsiteX63" fmla="*/ 860425 w 4495800"/>
              <a:gd name="connsiteY63" fmla="*/ 742950 h 1619250"/>
              <a:gd name="connsiteX64" fmla="*/ 831850 w 4495800"/>
              <a:gd name="connsiteY64" fmla="*/ 701675 h 1619250"/>
              <a:gd name="connsiteX65" fmla="*/ 787400 w 4495800"/>
              <a:gd name="connsiteY65" fmla="*/ 631825 h 1619250"/>
              <a:gd name="connsiteX66" fmla="*/ 771525 w 4495800"/>
              <a:gd name="connsiteY66" fmla="*/ 622300 h 1619250"/>
              <a:gd name="connsiteX67" fmla="*/ 731309 w 4495800"/>
              <a:gd name="connsiteY67" fmla="*/ 586316 h 1619250"/>
              <a:gd name="connsiteX68" fmla="*/ 711200 w 4495800"/>
              <a:gd name="connsiteY68" fmla="*/ 539750 h 1619250"/>
              <a:gd name="connsiteX69" fmla="*/ 628650 w 4495800"/>
              <a:gd name="connsiteY69" fmla="*/ 539750 h 1619250"/>
              <a:gd name="connsiteX70" fmla="*/ 609600 w 4495800"/>
              <a:gd name="connsiteY70" fmla="*/ 523875 h 1619250"/>
              <a:gd name="connsiteX71" fmla="*/ 565150 w 4495800"/>
              <a:gd name="connsiteY71" fmla="*/ 457200 h 1619250"/>
              <a:gd name="connsiteX72" fmla="*/ 504825 w 4495800"/>
              <a:gd name="connsiteY72" fmla="*/ 447675 h 1619250"/>
              <a:gd name="connsiteX73" fmla="*/ 501650 w 4495800"/>
              <a:gd name="connsiteY73" fmla="*/ 387350 h 1619250"/>
              <a:gd name="connsiteX74" fmla="*/ 501650 w 4495800"/>
              <a:gd name="connsiteY74" fmla="*/ 387350 h 1619250"/>
              <a:gd name="connsiteX75" fmla="*/ 444500 w 4495800"/>
              <a:gd name="connsiteY75" fmla="*/ 333375 h 1619250"/>
              <a:gd name="connsiteX76" fmla="*/ 365125 w 4495800"/>
              <a:gd name="connsiteY76" fmla="*/ 333375 h 1619250"/>
              <a:gd name="connsiteX77" fmla="*/ 346075 w 4495800"/>
              <a:gd name="connsiteY77" fmla="*/ 266700 h 1619250"/>
              <a:gd name="connsiteX78" fmla="*/ 314325 w 4495800"/>
              <a:gd name="connsiteY78" fmla="*/ 266700 h 1619250"/>
              <a:gd name="connsiteX79" fmla="*/ 297392 w 4495800"/>
              <a:gd name="connsiteY79" fmla="*/ 227542 h 1619250"/>
              <a:gd name="connsiteX80" fmla="*/ 269875 w 4495800"/>
              <a:gd name="connsiteY80" fmla="*/ 165100 h 1619250"/>
              <a:gd name="connsiteX81" fmla="*/ 225425 w 4495800"/>
              <a:gd name="connsiteY81" fmla="*/ 168275 h 1619250"/>
              <a:gd name="connsiteX82" fmla="*/ 226483 w 4495800"/>
              <a:gd name="connsiteY82" fmla="*/ 121708 h 1619250"/>
              <a:gd name="connsiteX83" fmla="*/ 167216 w 4495800"/>
              <a:gd name="connsiteY83" fmla="*/ 114300 h 1619250"/>
              <a:gd name="connsiteX84" fmla="*/ 140758 w 4495800"/>
              <a:gd name="connsiteY84" fmla="*/ 66675 h 1619250"/>
              <a:gd name="connsiteX85" fmla="*/ 131234 w 4495800"/>
              <a:gd name="connsiteY85" fmla="*/ 44450 h 1619250"/>
              <a:gd name="connsiteX86" fmla="*/ 110066 w 4495800"/>
              <a:gd name="connsiteY86" fmla="*/ 0 h 1619250"/>
              <a:gd name="connsiteX87" fmla="*/ 0 w 4495800"/>
              <a:gd name="connsiteY87" fmla="*/ 0 h 1619250"/>
              <a:gd name="connsiteX0" fmla="*/ 4495800 w 4495800"/>
              <a:gd name="connsiteY0" fmla="*/ 1619250 h 1619250"/>
              <a:gd name="connsiteX1" fmla="*/ 4445000 w 4495800"/>
              <a:gd name="connsiteY1" fmla="*/ 1619250 h 1619250"/>
              <a:gd name="connsiteX2" fmla="*/ 4445000 w 4495800"/>
              <a:gd name="connsiteY2" fmla="*/ 1603375 h 1619250"/>
              <a:gd name="connsiteX3" fmla="*/ 4095750 w 4495800"/>
              <a:gd name="connsiteY3" fmla="*/ 1603375 h 1619250"/>
              <a:gd name="connsiteX4" fmla="*/ 4095750 w 4495800"/>
              <a:gd name="connsiteY4" fmla="*/ 1584325 h 1619250"/>
              <a:gd name="connsiteX5" fmla="*/ 4000500 w 4495800"/>
              <a:gd name="connsiteY5" fmla="*/ 1584325 h 1619250"/>
              <a:gd name="connsiteX6" fmla="*/ 4000500 w 4495800"/>
              <a:gd name="connsiteY6" fmla="*/ 1571625 h 1619250"/>
              <a:gd name="connsiteX7" fmla="*/ 3851275 w 4495800"/>
              <a:gd name="connsiteY7" fmla="*/ 1571625 h 1619250"/>
              <a:gd name="connsiteX8" fmla="*/ 3851275 w 4495800"/>
              <a:gd name="connsiteY8" fmla="*/ 1543050 h 1619250"/>
              <a:gd name="connsiteX9" fmla="*/ 3762375 w 4495800"/>
              <a:gd name="connsiteY9" fmla="*/ 1543050 h 1619250"/>
              <a:gd name="connsiteX10" fmla="*/ 3762375 w 4495800"/>
              <a:gd name="connsiteY10" fmla="*/ 1530350 h 1619250"/>
              <a:gd name="connsiteX11" fmla="*/ 3606800 w 4495800"/>
              <a:gd name="connsiteY11" fmla="*/ 1530350 h 1619250"/>
              <a:gd name="connsiteX12" fmla="*/ 3606800 w 4495800"/>
              <a:gd name="connsiteY12" fmla="*/ 1517650 h 1619250"/>
              <a:gd name="connsiteX13" fmla="*/ 3343275 w 4495800"/>
              <a:gd name="connsiteY13" fmla="*/ 1517650 h 1619250"/>
              <a:gd name="connsiteX14" fmla="*/ 3343275 w 4495800"/>
              <a:gd name="connsiteY14" fmla="*/ 1498600 h 1619250"/>
              <a:gd name="connsiteX15" fmla="*/ 2974975 w 4495800"/>
              <a:gd name="connsiteY15" fmla="*/ 1498600 h 1619250"/>
              <a:gd name="connsiteX16" fmla="*/ 2974975 w 4495800"/>
              <a:gd name="connsiteY16" fmla="*/ 1485900 h 1619250"/>
              <a:gd name="connsiteX17" fmla="*/ 2946400 w 4495800"/>
              <a:gd name="connsiteY17" fmla="*/ 1485900 h 1619250"/>
              <a:gd name="connsiteX18" fmla="*/ 2946400 w 4495800"/>
              <a:gd name="connsiteY18" fmla="*/ 1485900 h 1619250"/>
              <a:gd name="connsiteX19" fmla="*/ 2930525 w 4495800"/>
              <a:gd name="connsiteY19" fmla="*/ 1470025 h 1619250"/>
              <a:gd name="connsiteX20" fmla="*/ 2896659 w 4495800"/>
              <a:gd name="connsiteY20" fmla="*/ 1446742 h 1619250"/>
              <a:gd name="connsiteX21" fmla="*/ 2708275 w 4495800"/>
              <a:gd name="connsiteY21" fmla="*/ 1444625 h 1619250"/>
              <a:gd name="connsiteX22" fmla="*/ 2708275 w 4495800"/>
              <a:gd name="connsiteY22" fmla="*/ 1412875 h 1619250"/>
              <a:gd name="connsiteX23" fmla="*/ 2657475 w 4495800"/>
              <a:gd name="connsiteY23" fmla="*/ 1412875 h 1619250"/>
              <a:gd name="connsiteX24" fmla="*/ 2657475 w 4495800"/>
              <a:gd name="connsiteY24" fmla="*/ 1397000 h 1619250"/>
              <a:gd name="connsiteX25" fmla="*/ 2406650 w 4495800"/>
              <a:gd name="connsiteY25" fmla="*/ 1397000 h 1619250"/>
              <a:gd name="connsiteX26" fmla="*/ 2371725 w 4495800"/>
              <a:gd name="connsiteY26" fmla="*/ 1355725 h 1619250"/>
              <a:gd name="connsiteX27" fmla="*/ 2308225 w 4495800"/>
              <a:gd name="connsiteY27" fmla="*/ 1355725 h 1619250"/>
              <a:gd name="connsiteX28" fmla="*/ 2295525 w 4495800"/>
              <a:gd name="connsiteY28" fmla="*/ 1333500 h 1619250"/>
              <a:gd name="connsiteX29" fmla="*/ 2279650 w 4495800"/>
              <a:gd name="connsiteY29" fmla="*/ 1320800 h 1619250"/>
              <a:gd name="connsiteX30" fmla="*/ 2251075 w 4495800"/>
              <a:gd name="connsiteY30" fmla="*/ 1320800 h 1619250"/>
              <a:gd name="connsiteX31" fmla="*/ 2225675 w 4495800"/>
              <a:gd name="connsiteY31" fmla="*/ 1279525 h 1619250"/>
              <a:gd name="connsiteX32" fmla="*/ 2159000 w 4495800"/>
              <a:gd name="connsiteY32" fmla="*/ 1279525 h 1619250"/>
              <a:gd name="connsiteX33" fmla="*/ 2146300 w 4495800"/>
              <a:gd name="connsiteY33" fmla="*/ 1257300 h 1619250"/>
              <a:gd name="connsiteX34" fmla="*/ 2085975 w 4495800"/>
              <a:gd name="connsiteY34" fmla="*/ 1270000 h 1619250"/>
              <a:gd name="connsiteX35" fmla="*/ 2082800 w 4495800"/>
              <a:gd name="connsiteY35" fmla="*/ 1244600 h 1619250"/>
              <a:gd name="connsiteX36" fmla="*/ 1933575 w 4495800"/>
              <a:gd name="connsiteY36" fmla="*/ 1244600 h 1619250"/>
              <a:gd name="connsiteX37" fmla="*/ 1827742 w 4495800"/>
              <a:gd name="connsiteY37" fmla="*/ 1185333 h 1619250"/>
              <a:gd name="connsiteX38" fmla="*/ 1811866 w 4495800"/>
              <a:gd name="connsiteY38" fmla="*/ 1164165 h 1619250"/>
              <a:gd name="connsiteX39" fmla="*/ 1758950 w 4495800"/>
              <a:gd name="connsiteY39" fmla="*/ 1123950 h 1619250"/>
              <a:gd name="connsiteX40" fmla="*/ 1743075 w 4495800"/>
              <a:gd name="connsiteY40" fmla="*/ 1123950 h 1619250"/>
              <a:gd name="connsiteX41" fmla="*/ 1733550 w 4495800"/>
              <a:gd name="connsiteY41" fmla="*/ 1085850 h 1619250"/>
              <a:gd name="connsiteX42" fmla="*/ 1704975 w 4495800"/>
              <a:gd name="connsiteY42" fmla="*/ 1060450 h 1619250"/>
              <a:gd name="connsiteX43" fmla="*/ 1660525 w 4495800"/>
              <a:gd name="connsiteY43" fmla="*/ 1057275 h 1619250"/>
              <a:gd name="connsiteX44" fmla="*/ 1651000 w 4495800"/>
              <a:gd name="connsiteY44" fmla="*/ 1035050 h 1619250"/>
              <a:gd name="connsiteX45" fmla="*/ 1508125 w 4495800"/>
              <a:gd name="connsiteY45" fmla="*/ 1038225 h 1619250"/>
              <a:gd name="connsiteX46" fmla="*/ 1508125 w 4495800"/>
              <a:gd name="connsiteY46" fmla="*/ 1016000 h 1619250"/>
              <a:gd name="connsiteX47" fmla="*/ 1508125 w 4495800"/>
              <a:gd name="connsiteY47" fmla="*/ 1016000 h 1619250"/>
              <a:gd name="connsiteX48" fmla="*/ 1489075 w 4495800"/>
              <a:gd name="connsiteY48" fmla="*/ 996950 h 1619250"/>
              <a:gd name="connsiteX49" fmla="*/ 1431925 w 4495800"/>
              <a:gd name="connsiteY49" fmla="*/ 930275 h 1619250"/>
              <a:gd name="connsiteX50" fmla="*/ 1393825 w 4495800"/>
              <a:gd name="connsiteY50" fmla="*/ 930275 h 1619250"/>
              <a:gd name="connsiteX51" fmla="*/ 1384300 w 4495800"/>
              <a:gd name="connsiteY51" fmla="*/ 920750 h 1619250"/>
              <a:gd name="connsiteX52" fmla="*/ 1260475 w 4495800"/>
              <a:gd name="connsiteY52" fmla="*/ 920750 h 1619250"/>
              <a:gd name="connsiteX53" fmla="*/ 1203325 w 4495800"/>
              <a:gd name="connsiteY53" fmla="*/ 863600 h 1619250"/>
              <a:gd name="connsiteX54" fmla="*/ 1158875 w 4495800"/>
              <a:gd name="connsiteY54" fmla="*/ 863600 h 1619250"/>
              <a:gd name="connsiteX55" fmla="*/ 1143000 w 4495800"/>
              <a:gd name="connsiteY55" fmla="*/ 838200 h 1619250"/>
              <a:gd name="connsiteX56" fmla="*/ 1123950 w 4495800"/>
              <a:gd name="connsiteY56" fmla="*/ 815975 h 1619250"/>
              <a:gd name="connsiteX57" fmla="*/ 1012825 w 4495800"/>
              <a:gd name="connsiteY57" fmla="*/ 822325 h 1619250"/>
              <a:gd name="connsiteX58" fmla="*/ 996950 w 4495800"/>
              <a:gd name="connsiteY58" fmla="*/ 793750 h 1619250"/>
              <a:gd name="connsiteX59" fmla="*/ 958850 w 4495800"/>
              <a:gd name="connsiteY59" fmla="*/ 784225 h 1619250"/>
              <a:gd name="connsiteX60" fmla="*/ 889000 w 4495800"/>
              <a:gd name="connsiteY60" fmla="*/ 784225 h 1619250"/>
              <a:gd name="connsiteX61" fmla="*/ 879475 w 4495800"/>
              <a:gd name="connsiteY61" fmla="*/ 749300 h 1619250"/>
              <a:gd name="connsiteX62" fmla="*/ 860425 w 4495800"/>
              <a:gd name="connsiteY62" fmla="*/ 742950 h 1619250"/>
              <a:gd name="connsiteX63" fmla="*/ 831850 w 4495800"/>
              <a:gd name="connsiteY63" fmla="*/ 701675 h 1619250"/>
              <a:gd name="connsiteX64" fmla="*/ 787400 w 4495800"/>
              <a:gd name="connsiteY64" fmla="*/ 631825 h 1619250"/>
              <a:gd name="connsiteX65" fmla="*/ 771525 w 4495800"/>
              <a:gd name="connsiteY65" fmla="*/ 622300 h 1619250"/>
              <a:gd name="connsiteX66" fmla="*/ 731309 w 4495800"/>
              <a:gd name="connsiteY66" fmla="*/ 586316 h 1619250"/>
              <a:gd name="connsiteX67" fmla="*/ 711200 w 4495800"/>
              <a:gd name="connsiteY67" fmla="*/ 539750 h 1619250"/>
              <a:gd name="connsiteX68" fmla="*/ 628650 w 4495800"/>
              <a:gd name="connsiteY68" fmla="*/ 539750 h 1619250"/>
              <a:gd name="connsiteX69" fmla="*/ 609600 w 4495800"/>
              <a:gd name="connsiteY69" fmla="*/ 523875 h 1619250"/>
              <a:gd name="connsiteX70" fmla="*/ 565150 w 4495800"/>
              <a:gd name="connsiteY70" fmla="*/ 457200 h 1619250"/>
              <a:gd name="connsiteX71" fmla="*/ 504825 w 4495800"/>
              <a:gd name="connsiteY71" fmla="*/ 447675 h 1619250"/>
              <a:gd name="connsiteX72" fmla="*/ 501650 w 4495800"/>
              <a:gd name="connsiteY72" fmla="*/ 387350 h 1619250"/>
              <a:gd name="connsiteX73" fmla="*/ 501650 w 4495800"/>
              <a:gd name="connsiteY73" fmla="*/ 387350 h 1619250"/>
              <a:gd name="connsiteX74" fmla="*/ 444500 w 4495800"/>
              <a:gd name="connsiteY74" fmla="*/ 333375 h 1619250"/>
              <a:gd name="connsiteX75" fmla="*/ 365125 w 4495800"/>
              <a:gd name="connsiteY75" fmla="*/ 333375 h 1619250"/>
              <a:gd name="connsiteX76" fmla="*/ 346075 w 4495800"/>
              <a:gd name="connsiteY76" fmla="*/ 266700 h 1619250"/>
              <a:gd name="connsiteX77" fmla="*/ 314325 w 4495800"/>
              <a:gd name="connsiteY77" fmla="*/ 266700 h 1619250"/>
              <a:gd name="connsiteX78" fmla="*/ 297392 w 4495800"/>
              <a:gd name="connsiteY78" fmla="*/ 227542 h 1619250"/>
              <a:gd name="connsiteX79" fmla="*/ 269875 w 4495800"/>
              <a:gd name="connsiteY79" fmla="*/ 165100 h 1619250"/>
              <a:gd name="connsiteX80" fmla="*/ 225425 w 4495800"/>
              <a:gd name="connsiteY80" fmla="*/ 168275 h 1619250"/>
              <a:gd name="connsiteX81" fmla="*/ 226483 w 4495800"/>
              <a:gd name="connsiteY81" fmla="*/ 121708 h 1619250"/>
              <a:gd name="connsiteX82" fmla="*/ 167216 w 4495800"/>
              <a:gd name="connsiteY82" fmla="*/ 114300 h 1619250"/>
              <a:gd name="connsiteX83" fmla="*/ 140758 w 4495800"/>
              <a:gd name="connsiteY83" fmla="*/ 66675 h 1619250"/>
              <a:gd name="connsiteX84" fmla="*/ 131234 w 4495800"/>
              <a:gd name="connsiteY84" fmla="*/ 44450 h 1619250"/>
              <a:gd name="connsiteX85" fmla="*/ 110066 w 4495800"/>
              <a:gd name="connsiteY85" fmla="*/ 0 h 1619250"/>
              <a:gd name="connsiteX86" fmla="*/ 0 w 4495800"/>
              <a:gd name="connsiteY86" fmla="*/ 0 h 1619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495800" h="1619250">
                <a:moveTo>
                  <a:pt x="4495800" y="1619250"/>
                </a:moveTo>
                <a:lnTo>
                  <a:pt x="4445000" y="1619250"/>
                </a:lnTo>
                <a:lnTo>
                  <a:pt x="4445000" y="1603375"/>
                </a:lnTo>
                <a:lnTo>
                  <a:pt x="4095750" y="1603375"/>
                </a:lnTo>
                <a:lnTo>
                  <a:pt x="4095750" y="1584325"/>
                </a:lnTo>
                <a:lnTo>
                  <a:pt x="4000500" y="1584325"/>
                </a:lnTo>
                <a:lnTo>
                  <a:pt x="4000500" y="1571625"/>
                </a:lnTo>
                <a:lnTo>
                  <a:pt x="3851275" y="1571625"/>
                </a:lnTo>
                <a:lnTo>
                  <a:pt x="3851275" y="1543050"/>
                </a:lnTo>
                <a:lnTo>
                  <a:pt x="3762375" y="1543050"/>
                </a:lnTo>
                <a:lnTo>
                  <a:pt x="3762375" y="1530350"/>
                </a:lnTo>
                <a:lnTo>
                  <a:pt x="3606800" y="1530350"/>
                </a:lnTo>
                <a:lnTo>
                  <a:pt x="3606800" y="1517650"/>
                </a:lnTo>
                <a:lnTo>
                  <a:pt x="3343275" y="1517650"/>
                </a:lnTo>
                <a:lnTo>
                  <a:pt x="3343275" y="1498600"/>
                </a:lnTo>
                <a:lnTo>
                  <a:pt x="2974975" y="1498600"/>
                </a:lnTo>
                <a:lnTo>
                  <a:pt x="2974975" y="1485900"/>
                </a:lnTo>
                <a:lnTo>
                  <a:pt x="2946400" y="1485900"/>
                </a:lnTo>
                <a:lnTo>
                  <a:pt x="2946400" y="1485900"/>
                </a:lnTo>
                <a:lnTo>
                  <a:pt x="2930525" y="1470025"/>
                </a:lnTo>
                <a:lnTo>
                  <a:pt x="2896659" y="1446742"/>
                </a:lnTo>
                <a:lnTo>
                  <a:pt x="2708275" y="1444625"/>
                </a:lnTo>
                <a:lnTo>
                  <a:pt x="2708275" y="1412875"/>
                </a:lnTo>
                <a:lnTo>
                  <a:pt x="2657475" y="1412875"/>
                </a:lnTo>
                <a:lnTo>
                  <a:pt x="2657475" y="1397000"/>
                </a:lnTo>
                <a:lnTo>
                  <a:pt x="2406650" y="1397000"/>
                </a:lnTo>
                <a:lnTo>
                  <a:pt x="2371725" y="1355725"/>
                </a:lnTo>
                <a:lnTo>
                  <a:pt x="2308225" y="1355725"/>
                </a:lnTo>
                <a:lnTo>
                  <a:pt x="2295525" y="1333500"/>
                </a:lnTo>
                <a:lnTo>
                  <a:pt x="2279650" y="1320800"/>
                </a:lnTo>
                <a:lnTo>
                  <a:pt x="2251075" y="1320800"/>
                </a:lnTo>
                <a:lnTo>
                  <a:pt x="2225675" y="1279525"/>
                </a:lnTo>
                <a:lnTo>
                  <a:pt x="2159000" y="1279525"/>
                </a:lnTo>
                <a:lnTo>
                  <a:pt x="2146300" y="1257300"/>
                </a:lnTo>
                <a:lnTo>
                  <a:pt x="2085975" y="1270000"/>
                </a:lnTo>
                <a:lnTo>
                  <a:pt x="2082800" y="1244600"/>
                </a:lnTo>
                <a:lnTo>
                  <a:pt x="1933575" y="1244600"/>
                </a:lnTo>
                <a:lnTo>
                  <a:pt x="1827742" y="1185333"/>
                </a:lnTo>
                <a:lnTo>
                  <a:pt x="1811866" y="1164165"/>
                </a:lnTo>
                <a:lnTo>
                  <a:pt x="1758950" y="1123950"/>
                </a:lnTo>
                <a:lnTo>
                  <a:pt x="1743075" y="1123950"/>
                </a:lnTo>
                <a:lnTo>
                  <a:pt x="1733550" y="1085850"/>
                </a:lnTo>
                <a:lnTo>
                  <a:pt x="1704975" y="1060450"/>
                </a:lnTo>
                <a:lnTo>
                  <a:pt x="1660525" y="1057275"/>
                </a:lnTo>
                <a:lnTo>
                  <a:pt x="1651000" y="1035050"/>
                </a:lnTo>
                <a:lnTo>
                  <a:pt x="1508125" y="1038225"/>
                </a:lnTo>
                <a:lnTo>
                  <a:pt x="1508125" y="1016000"/>
                </a:lnTo>
                <a:lnTo>
                  <a:pt x="1508125" y="1016000"/>
                </a:lnTo>
                <a:lnTo>
                  <a:pt x="1489075" y="996950"/>
                </a:lnTo>
                <a:lnTo>
                  <a:pt x="1431925" y="930275"/>
                </a:lnTo>
                <a:lnTo>
                  <a:pt x="1393825" y="930275"/>
                </a:lnTo>
                <a:lnTo>
                  <a:pt x="1384300" y="920750"/>
                </a:lnTo>
                <a:lnTo>
                  <a:pt x="1260475" y="920750"/>
                </a:lnTo>
                <a:lnTo>
                  <a:pt x="1203325" y="863600"/>
                </a:lnTo>
                <a:lnTo>
                  <a:pt x="1158875" y="863600"/>
                </a:lnTo>
                <a:lnTo>
                  <a:pt x="1143000" y="838200"/>
                </a:lnTo>
                <a:lnTo>
                  <a:pt x="1123950" y="815975"/>
                </a:lnTo>
                <a:lnTo>
                  <a:pt x="1012825" y="822325"/>
                </a:lnTo>
                <a:lnTo>
                  <a:pt x="996950" y="793750"/>
                </a:lnTo>
                <a:lnTo>
                  <a:pt x="958850" y="784225"/>
                </a:lnTo>
                <a:lnTo>
                  <a:pt x="889000" y="784225"/>
                </a:lnTo>
                <a:lnTo>
                  <a:pt x="879475" y="749300"/>
                </a:lnTo>
                <a:lnTo>
                  <a:pt x="860425" y="742950"/>
                </a:lnTo>
                <a:lnTo>
                  <a:pt x="831850" y="701675"/>
                </a:lnTo>
                <a:lnTo>
                  <a:pt x="787400" y="631825"/>
                </a:lnTo>
                <a:lnTo>
                  <a:pt x="771525" y="622300"/>
                </a:lnTo>
                <a:lnTo>
                  <a:pt x="731309" y="586316"/>
                </a:lnTo>
                <a:lnTo>
                  <a:pt x="711200" y="539750"/>
                </a:lnTo>
                <a:lnTo>
                  <a:pt x="628650" y="539750"/>
                </a:lnTo>
                <a:lnTo>
                  <a:pt x="609600" y="523875"/>
                </a:lnTo>
                <a:lnTo>
                  <a:pt x="565150" y="457200"/>
                </a:lnTo>
                <a:lnTo>
                  <a:pt x="504825" y="447675"/>
                </a:lnTo>
                <a:lnTo>
                  <a:pt x="501650" y="387350"/>
                </a:lnTo>
                <a:lnTo>
                  <a:pt x="501650" y="387350"/>
                </a:lnTo>
                <a:lnTo>
                  <a:pt x="444500" y="333375"/>
                </a:lnTo>
                <a:lnTo>
                  <a:pt x="365125" y="333375"/>
                </a:lnTo>
                <a:lnTo>
                  <a:pt x="346075" y="266700"/>
                </a:lnTo>
                <a:lnTo>
                  <a:pt x="314325" y="266700"/>
                </a:lnTo>
                <a:lnTo>
                  <a:pt x="297392" y="227542"/>
                </a:lnTo>
                <a:lnTo>
                  <a:pt x="269875" y="165100"/>
                </a:lnTo>
                <a:lnTo>
                  <a:pt x="225425" y="168275"/>
                </a:lnTo>
                <a:cubicBezTo>
                  <a:pt x="225778" y="152753"/>
                  <a:pt x="226130" y="137230"/>
                  <a:pt x="226483" y="121708"/>
                </a:cubicBezTo>
                <a:lnTo>
                  <a:pt x="167216" y="114300"/>
                </a:lnTo>
                <a:lnTo>
                  <a:pt x="140758" y="66675"/>
                </a:lnTo>
                <a:lnTo>
                  <a:pt x="131234" y="44450"/>
                </a:lnTo>
                <a:lnTo>
                  <a:pt x="110066"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51" name="Freeform: Shape 31850">
            <a:extLst>
              <a:ext uri="{FF2B5EF4-FFF2-40B4-BE49-F238E27FC236}">
                <a16:creationId xmlns:a16="http://schemas.microsoft.com/office/drawing/2014/main" id="{B804CDA8-0A49-7F30-8BDF-E34ED898B322}"/>
              </a:ext>
            </a:extLst>
          </p:cNvPr>
          <p:cNvSpPr/>
          <p:nvPr/>
        </p:nvSpPr>
        <p:spPr bwMode="auto">
          <a:xfrm>
            <a:off x="1473200" y="2720975"/>
            <a:ext cx="4511675" cy="1743075"/>
          </a:xfrm>
          <a:custGeom>
            <a:avLst/>
            <a:gdLst>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77975 w 4511675"/>
              <a:gd name="connsiteY39" fmla="*/ 1085850 h 1743075"/>
              <a:gd name="connsiteX40" fmla="*/ 1587500 w 4511675"/>
              <a:gd name="connsiteY40" fmla="*/ 1130300 h 1743075"/>
              <a:gd name="connsiteX41" fmla="*/ 1730375 w 4511675"/>
              <a:gd name="connsiteY41" fmla="*/ 1130300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0600 w 4511675"/>
              <a:gd name="connsiteY53" fmla="*/ 1339850 h 1743075"/>
              <a:gd name="connsiteX54" fmla="*/ 2330450 w 4511675"/>
              <a:gd name="connsiteY54" fmla="*/ 133985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606675 w 4511675"/>
              <a:gd name="connsiteY58" fmla="*/ 1397000 h 1743075"/>
              <a:gd name="connsiteX59" fmla="*/ 2606675 w 4511675"/>
              <a:gd name="connsiteY59" fmla="*/ 1431925 h 1743075"/>
              <a:gd name="connsiteX60" fmla="*/ 2720975 w 4511675"/>
              <a:gd name="connsiteY60" fmla="*/ 1431925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44650 h 1743075"/>
              <a:gd name="connsiteX76" fmla="*/ 4133850 w 4511675"/>
              <a:gd name="connsiteY76" fmla="*/ 1644650 h 1743075"/>
              <a:gd name="connsiteX77" fmla="*/ 4168775 w 4511675"/>
              <a:gd name="connsiteY77" fmla="*/ 1724025 h 1743075"/>
              <a:gd name="connsiteX78" fmla="*/ 4371975 w 4511675"/>
              <a:gd name="connsiteY78" fmla="*/ 17240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77975 w 4511675"/>
              <a:gd name="connsiteY39" fmla="*/ 1085850 h 1743075"/>
              <a:gd name="connsiteX40" fmla="*/ 1617662 w 4511675"/>
              <a:gd name="connsiteY40" fmla="*/ 1155700 h 1743075"/>
              <a:gd name="connsiteX41" fmla="*/ 1730375 w 4511675"/>
              <a:gd name="connsiteY41" fmla="*/ 1130300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0600 w 4511675"/>
              <a:gd name="connsiteY53" fmla="*/ 1339850 h 1743075"/>
              <a:gd name="connsiteX54" fmla="*/ 2330450 w 4511675"/>
              <a:gd name="connsiteY54" fmla="*/ 133985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606675 w 4511675"/>
              <a:gd name="connsiteY58" fmla="*/ 1397000 h 1743075"/>
              <a:gd name="connsiteX59" fmla="*/ 2606675 w 4511675"/>
              <a:gd name="connsiteY59" fmla="*/ 1431925 h 1743075"/>
              <a:gd name="connsiteX60" fmla="*/ 2720975 w 4511675"/>
              <a:gd name="connsiteY60" fmla="*/ 1431925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44650 h 1743075"/>
              <a:gd name="connsiteX76" fmla="*/ 4133850 w 4511675"/>
              <a:gd name="connsiteY76" fmla="*/ 1644650 h 1743075"/>
              <a:gd name="connsiteX77" fmla="*/ 4168775 w 4511675"/>
              <a:gd name="connsiteY77" fmla="*/ 1724025 h 1743075"/>
              <a:gd name="connsiteX78" fmla="*/ 4371975 w 4511675"/>
              <a:gd name="connsiteY78" fmla="*/ 17240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60513 w 4511675"/>
              <a:gd name="connsiteY39" fmla="*/ 1085850 h 1743075"/>
              <a:gd name="connsiteX40" fmla="*/ 1617662 w 4511675"/>
              <a:gd name="connsiteY40" fmla="*/ 1155700 h 1743075"/>
              <a:gd name="connsiteX41" fmla="*/ 1730375 w 4511675"/>
              <a:gd name="connsiteY41" fmla="*/ 1130300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0600 w 4511675"/>
              <a:gd name="connsiteY53" fmla="*/ 1339850 h 1743075"/>
              <a:gd name="connsiteX54" fmla="*/ 2330450 w 4511675"/>
              <a:gd name="connsiteY54" fmla="*/ 133985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606675 w 4511675"/>
              <a:gd name="connsiteY58" fmla="*/ 1397000 h 1743075"/>
              <a:gd name="connsiteX59" fmla="*/ 2606675 w 4511675"/>
              <a:gd name="connsiteY59" fmla="*/ 1431925 h 1743075"/>
              <a:gd name="connsiteX60" fmla="*/ 2720975 w 4511675"/>
              <a:gd name="connsiteY60" fmla="*/ 1431925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44650 h 1743075"/>
              <a:gd name="connsiteX76" fmla="*/ 4133850 w 4511675"/>
              <a:gd name="connsiteY76" fmla="*/ 1644650 h 1743075"/>
              <a:gd name="connsiteX77" fmla="*/ 4168775 w 4511675"/>
              <a:gd name="connsiteY77" fmla="*/ 1724025 h 1743075"/>
              <a:gd name="connsiteX78" fmla="*/ 4371975 w 4511675"/>
              <a:gd name="connsiteY78" fmla="*/ 17240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60513 w 4511675"/>
              <a:gd name="connsiteY39" fmla="*/ 1085850 h 1743075"/>
              <a:gd name="connsiteX40" fmla="*/ 1589087 w 4511675"/>
              <a:gd name="connsiteY40" fmla="*/ 1136650 h 1743075"/>
              <a:gd name="connsiteX41" fmla="*/ 1730375 w 4511675"/>
              <a:gd name="connsiteY41" fmla="*/ 1130300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0600 w 4511675"/>
              <a:gd name="connsiteY53" fmla="*/ 1339850 h 1743075"/>
              <a:gd name="connsiteX54" fmla="*/ 2330450 w 4511675"/>
              <a:gd name="connsiteY54" fmla="*/ 133985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606675 w 4511675"/>
              <a:gd name="connsiteY58" fmla="*/ 1397000 h 1743075"/>
              <a:gd name="connsiteX59" fmla="*/ 2606675 w 4511675"/>
              <a:gd name="connsiteY59" fmla="*/ 1431925 h 1743075"/>
              <a:gd name="connsiteX60" fmla="*/ 2720975 w 4511675"/>
              <a:gd name="connsiteY60" fmla="*/ 1431925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44650 h 1743075"/>
              <a:gd name="connsiteX76" fmla="*/ 4133850 w 4511675"/>
              <a:gd name="connsiteY76" fmla="*/ 1644650 h 1743075"/>
              <a:gd name="connsiteX77" fmla="*/ 4168775 w 4511675"/>
              <a:gd name="connsiteY77" fmla="*/ 1724025 h 1743075"/>
              <a:gd name="connsiteX78" fmla="*/ 4371975 w 4511675"/>
              <a:gd name="connsiteY78" fmla="*/ 17240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60513 w 4511675"/>
              <a:gd name="connsiteY39" fmla="*/ 1085850 h 1743075"/>
              <a:gd name="connsiteX40" fmla="*/ 1589087 w 4511675"/>
              <a:gd name="connsiteY40" fmla="*/ 1136650 h 1743075"/>
              <a:gd name="connsiteX41" fmla="*/ 1731962 w 4511675"/>
              <a:gd name="connsiteY41" fmla="*/ 1139825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0600 w 4511675"/>
              <a:gd name="connsiteY53" fmla="*/ 1339850 h 1743075"/>
              <a:gd name="connsiteX54" fmla="*/ 2330450 w 4511675"/>
              <a:gd name="connsiteY54" fmla="*/ 133985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606675 w 4511675"/>
              <a:gd name="connsiteY58" fmla="*/ 1397000 h 1743075"/>
              <a:gd name="connsiteX59" fmla="*/ 2606675 w 4511675"/>
              <a:gd name="connsiteY59" fmla="*/ 1431925 h 1743075"/>
              <a:gd name="connsiteX60" fmla="*/ 2720975 w 4511675"/>
              <a:gd name="connsiteY60" fmla="*/ 1431925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44650 h 1743075"/>
              <a:gd name="connsiteX76" fmla="*/ 4133850 w 4511675"/>
              <a:gd name="connsiteY76" fmla="*/ 1644650 h 1743075"/>
              <a:gd name="connsiteX77" fmla="*/ 4168775 w 4511675"/>
              <a:gd name="connsiteY77" fmla="*/ 1724025 h 1743075"/>
              <a:gd name="connsiteX78" fmla="*/ 4371975 w 4511675"/>
              <a:gd name="connsiteY78" fmla="*/ 17240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31962 w 4511675"/>
              <a:gd name="connsiteY41" fmla="*/ 1139825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0600 w 4511675"/>
              <a:gd name="connsiteY53" fmla="*/ 1339850 h 1743075"/>
              <a:gd name="connsiteX54" fmla="*/ 2330450 w 4511675"/>
              <a:gd name="connsiteY54" fmla="*/ 133985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606675 w 4511675"/>
              <a:gd name="connsiteY58" fmla="*/ 1397000 h 1743075"/>
              <a:gd name="connsiteX59" fmla="*/ 2606675 w 4511675"/>
              <a:gd name="connsiteY59" fmla="*/ 1431925 h 1743075"/>
              <a:gd name="connsiteX60" fmla="*/ 2720975 w 4511675"/>
              <a:gd name="connsiteY60" fmla="*/ 1431925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44650 h 1743075"/>
              <a:gd name="connsiteX76" fmla="*/ 4133850 w 4511675"/>
              <a:gd name="connsiteY76" fmla="*/ 1644650 h 1743075"/>
              <a:gd name="connsiteX77" fmla="*/ 4168775 w 4511675"/>
              <a:gd name="connsiteY77" fmla="*/ 1724025 h 1743075"/>
              <a:gd name="connsiteX78" fmla="*/ 4371975 w 4511675"/>
              <a:gd name="connsiteY78" fmla="*/ 17240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4024 w 4511675"/>
              <a:gd name="connsiteY41" fmla="*/ 1141412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0600 w 4511675"/>
              <a:gd name="connsiteY53" fmla="*/ 1339850 h 1743075"/>
              <a:gd name="connsiteX54" fmla="*/ 2330450 w 4511675"/>
              <a:gd name="connsiteY54" fmla="*/ 133985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606675 w 4511675"/>
              <a:gd name="connsiteY58" fmla="*/ 1397000 h 1743075"/>
              <a:gd name="connsiteX59" fmla="*/ 2606675 w 4511675"/>
              <a:gd name="connsiteY59" fmla="*/ 1431925 h 1743075"/>
              <a:gd name="connsiteX60" fmla="*/ 2720975 w 4511675"/>
              <a:gd name="connsiteY60" fmla="*/ 1431925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44650 h 1743075"/>
              <a:gd name="connsiteX76" fmla="*/ 4133850 w 4511675"/>
              <a:gd name="connsiteY76" fmla="*/ 1644650 h 1743075"/>
              <a:gd name="connsiteX77" fmla="*/ 4168775 w 4511675"/>
              <a:gd name="connsiteY77" fmla="*/ 1724025 h 1743075"/>
              <a:gd name="connsiteX78" fmla="*/ 4371975 w 4511675"/>
              <a:gd name="connsiteY78" fmla="*/ 17240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0600 w 4511675"/>
              <a:gd name="connsiteY53" fmla="*/ 1339850 h 1743075"/>
              <a:gd name="connsiteX54" fmla="*/ 2330450 w 4511675"/>
              <a:gd name="connsiteY54" fmla="*/ 133985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606675 w 4511675"/>
              <a:gd name="connsiteY58" fmla="*/ 1397000 h 1743075"/>
              <a:gd name="connsiteX59" fmla="*/ 2606675 w 4511675"/>
              <a:gd name="connsiteY59" fmla="*/ 1431925 h 1743075"/>
              <a:gd name="connsiteX60" fmla="*/ 2720975 w 4511675"/>
              <a:gd name="connsiteY60" fmla="*/ 1431925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44650 h 1743075"/>
              <a:gd name="connsiteX76" fmla="*/ 4133850 w 4511675"/>
              <a:gd name="connsiteY76" fmla="*/ 1644650 h 1743075"/>
              <a:gd name="connsiteX77" fmla="*/ 4168775 w 4511675"/>
              <a:gd name="connsiteY77" fmla="*/ 1724025 h 1743075"/>
              <a:gd name="connsiteX78" fmla="*/ 4371975 w 4511675"/>
              <a:gd name="connsiteY78" fmla="*/ 17240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62075 h 1743075"/>
              <a:gd name="connsiteX54" fmla="*/ 2330450 w 4511675"/>
              <a:gd name="connsiteY54" fmla="*/ 133985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606675 w 4511675"/>
              <a:gd name="connsiteY58" fmla="*/ 1397000 h 1743075"/>
              <a:gd name="connsiteX59" fmla="*/ 2606675 w 4511675"/>
              <a:gd name="connsiteY59" fmla="*/ 1431925 h 1743075"/>
              <a:gd name="connsiteX60" fmla="*/ 2720975 w 4511675"/>
              <a:gd name="connsiteY60" fmla="*/ 1431925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44650 h 1743075"/>
              <a:gd name="connsiteX76" fmla="*/ 4133850 w 4511675"/>
              <a:gd name="connsiteY76" fmla="*/ 1644650 h 1743075"/>
              <a:gd name="connsiteX77" fmla="*/ 4168775 w 4511675"/>
              <a:gd name="connsiteY77" fmla="*/ 1724025 h 1743075"/>
              <a:gd name="connsiteX78" fmla="*/ 4371975 w 4511675"/>
              <a:gd name="connsiteY78" fmla="*/ 17240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62075 h 1743075"/>
              <a:gd name="connsiteX54" fmla="*/ 2330450 w 4511675"/>
              <a:gd name="connsiteY54" fmla="*/ 135890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606675 w 4511675"/>
              <a:gd name="connsiteY58" fmla="*/ 1397000 h 1743075"/>
              <a:gd name="connsiteX59" fmla="*/ 2606675 w 4511675"/>
              <a:gd name="connsiteY59" fmla="*/ 1431925 h 1743075"/>
              <a:gd name="connsiteX60" fmla="*/ 2720975 w 4511675"/>
              <a:gd name="connsiteY60" fmla="*/ 1431925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44650 h 1743075"/>
              <a:gd name="connsiteX76" fmla="*/ 4133850 w 4511675"/>
              <a:gd name="connsiteY76" fmla="*/ 1644650 h 1743075"/>
              <a:gd name="connsiteX77" fmla="*/ 4168775 w 4511675"/>
              <a:gd name="connsiteY77" fmla="*/ 1724025 h 1743075"/>
              <a:gd name="connsiteX78" fmla="*/ 4371975 w 4511675"/>
              <a:gd name="connsiteY78" fmla="*/ 17240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58900 h 1743075"/>
              <a:gd name="connsiteX54" fmla="*/ 2330450 w 4511675"/>
              <a:gd name="connsiteY54" fmla="*/ 135890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606675 w 4511675"/>
              <a:gd name="connsiteY58" fmla="*/ 1397000 h 1743075"/>
              <a:gd name="connsiteX59" fmla="*/ 2606675 w 4511675"/>
              <a:gd name="connsiteY59" fmla="*/ 1431925 h 1743075"/>
              <a:gd name="connsiteX60" fmla="*/ 2720975 w 4511675"/>
              <a:gd name="connsiteY60" fmla="*/ 1431925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44650 h 1743075"/>
              <a:gd name="connsiteX76" fmla="*/ 4133850 w 4511675"/>
              <a:gd name="connsiteY76" fmla="*/ 1644650 h 1743075"/>
              <a:gd name="connsiteX77" fmla="*/ 4168775 w 4511675"/>
              <a:gd name="connsiteY77" fmla="*/ 1724025 h 1743075"/>
              <a:gd name="connsiteX78" fmla="*/ 4371975 w 4511675"/>
              <a:gd name="connsiteY78" fmla="*/ 17240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63662 h 1743075"/>
              <a:gd name="connsiteX54" fmla="*/ 2330450 w 4511675"/>
              <a:gd name="connsiteY54" fmla="*/ 135890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606675 w 4511675"/>
              <a:gd name="connsiteY58" fmla="*/ 1397000 h 1743075"/>
              <a:gd name="connsiteX59" fmla="*/ 2606675 w 4511675"/>
              <a:gd name="connsiteY59" fmla="*/ 1431925 h 1743075"/>
              <a:gd name="connsiteX60" fmla="*/ 2720975 w 4511675"/>
              <a:gd name="connsiteY60" fmla="*/ 1431925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44650 h 1743075"/>
              <a:gd name="connsiteX76" fmla="*/ 4133850 w 4511675"/>
              <a:gd name="connsiteY76" fmla="*/ 1644650 h 1743075"/>
              <a:gd name="connsiteX77" fmla="*/ 4168775 w 4511675"/>
              <a:gd name="connsiteY77" fmla="*/ 1724025 h 1743075"/>
              <a:gd name="connsiteX78" fmla="*/ 4371975 w 4511675"/>
              <a:gd name="connsiteY78" fmla="*/ 17240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63662 h 1743075"/>
              <a:gd name="connsiteX54" fmla="*/ 2330450 w 4511675"/>
              <a:gd name="connsiteY54" fmla="*/ 135890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571750 w 4511675"/>
              <a:gd name="connsiteY58" fmla="*/ 1393825 h 1743075"/>
              <a:gd name="connsiteX59" fmla="*/ 2606675 w 4511675"/>
              <a:gd name="connsiteY59" fmla="*/ 1431925 h 1743075"/>
              <a:gd name="connsiteX60" fmla="*/ 2720975 w 4511675"/>
              <a:gd name="connsiteY60" fmla="*/ 1431925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44650 h 1743075"/>
              <a:gd name="connsiteX76" fmla="*/ 4133850 w 4511675"/>
              <a:gd name="connsiteY76" fmla="*/ 1644650 h 1743075"/>
              <a:gd name="connsiteX77" fmla="*/ 4168775 w 4511675"/>
              <a:gd name="connsiteY77" fmla="*/ 1724025 h 1743075"/>
              <a:gd name="connsiteX78" fmla="*/ 4371975 w 4511675"/>
              <a:gd name="connsiteY78" fmla="*/ 17240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63662 h 1743075"/>
              <a:gd name="connsiteX54" fmla="*/ 2330450 w 4511675"/>
              <a:gd name="connsiteY54" fmla="*/ 135890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571750 w 4511675"/>
              <a:gd name="connsiteY58" fmla="*/ 1393825 h 1743075"/>
              <a:gd name="connsiteX59" fmla="*/ 2579687 w 4511675"/>
              <a:gd name="connsiteY59" fmla="*/ 1425575 h 1743075"/>
              <a:gd name="connsiteX60" fmla="*/ 2720975 w 4511675"/>
              <a:gd name="connsiteY60" fmla="*/ 1431925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44650 h 1743075"/>
              <a:gd name="connsiteX76" fmla="*/ 4133850 w 4511675"/>
              <a:gd name="connsiteY76" fmla="*/ 1644650 h 1743075"/>
              <a:gd name="connsiteX77" fmla="*/ 4168775 w 4511675"/>
              <a:gd name="connsiteY77" fmla="*/ 1724025 h 1743075"/>
              <a:gd name="connsiteX78" fmla="*/ 4371975 w 4511675"/>
              <a:gd name="connsiteY78" fmla="*/ 17240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63662 h 1743075"/>
              <a:gd name="connsiteX54" fmla="*/ 2330450 w 4511675"/>
              <a:gd name="connsiteY54" fmla="*/ 135890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576512 w 4511675"/>
              <a:gd name="connsiteY58" fmla="*/ 1397000 h 1743075"/>
              <a:gd name="connsiteX59" fmla="*/ 2579687 w 4511675"/>
              <a:gd name="connsiteY59" fmla="*/ 1425575 h 1743075"/>
              <a:gd name="connsiteX60" fmla="*/ 2720975 w 4511675"/>
              <a:gd name="connsiteY60" fmla="*/ 1431925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44650 h 1743075"/>
              <a:gd name="connsiteX76" fmla="*/ 4133850 w 4511675"/>
              <a:gd name="connsiteY76" fmla="*/ 1644650 h 1743075"/>
              <a:gd name="connsiteX77" fmla="*/ 4168775 w 4511675"/>
              <a:gd name="connsiteY77" fmla="*/ 1724025 h 1743075"/>
              <a:gd name="connsiteX78" fmla="*/ 4371975 w 4511675"/>
              <a:gd name="connsiteY78" fmla="*/ 17240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63662 h 1743075"/>
              <a:gd name="connsiteX54" fmla="*/ 2330450 w 4511675"/>
              <a:gd name="connsiteY54" fmla="*/ 135890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576512 w 4511675"/>
              <a:gd name="connsiteY58" fmla="*/ 1397000 h 1743075"/>
              <a:gd name="connsiteX59" fmla="*/ 2579687 w 4511675"/>
              <a:gd name="connsiteY59" fmla="*/ 1425575 h 1743075"/>
              <a:gd name="connsiteX60" fmla="*/ 2717800 w 4511675"/>
              <a:gd name="connsiteY60" fmla="*/ 1420812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44650 h 1743075"/>
              <a:gd name="connsiteX76" fmla="*/ 4133850 w 4511675"/>
              <a:gd name="connsiteY76" fmla="*/ 1644650 h 1743075"/>
              <a:gd name="connsiteX77" fmla="*/ 4168775 w 4511675"/>
              <a:gd name="connsiteY77" fmla="*/ 1724025 h 1743075"/>
              <a:gd name="connsiteX78" fmla="*/ 4371975 w 4511675"/>
              <a:gd name="connsiteY78" fmla="*/ 17240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63662 h 1743075"/>
              <a:gd name="connsiteX54" fmla="*/ 2330450 w 4511675"/>
              <a:gd name="connsiteY54" fmla="*/ 135890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576512 w 4511675"/>
              <a:gd name="connsiteY58" fmla="*/ 1397000 h 1743075"/>
              <a:gd name="connsiteX59" fmla="*/ 2579687 w 4511675"/>
              <a:gd name="connsiteY59" fmla="*/ 1425575 h 1743075"/>
              <a:gd name="connsiteX60" fmla="*/ 2719388 w 4511675"/>
              <a:gd name="connsiteY60" fmla="*/ 1427162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44650 h 1743075"/>
              <a:gd name="connsiteX76" fmla="*/ 4133850 w 4511675"/>
              <a:gd name="connsiteY76" fmla="*/ 1644650 h 1743075"/>
              <a:gd name="connsiteX77" fmla="*/ 4168775 w 4511675"/>
              <a:gd name="connsiteY77" fmla="*/ 1724025 h 1743075"/>
              <a:gd name="connsiteX78" fmla="*/ 4371975 w 4511675"/>
              <a:gd name="connsiteY78" fmla="*/ 17240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63662 h 1743075"/>
              <a:gd name="connsiteX54" fmla="*/ 2330450 w 4511675"/>
              <a:gd name="connsiteY54" fmla="*/ 135890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576512 w 4511675"/>
              <a:gd name="connsiteY58" fmla="*/ 1397000 h 1743075"/>
              <a:gd name="connsiteX59" fmla="*/ 2579687 w 4511675"/>
              <a:gd name="connsiteY59" fmla="*/ 1425575 h 1743075"/>
              <a:gd name="connsiteX60" fmla="*/ 2719388 w 4511675"/>
              <a:gd name="connsiteY60" fmla="*/ 1427162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65287 h 1743075"/>
              <a:gd name="connsiteX76" fmla="*/ 4133850 w 4511675"/>
              <a:gd name="connsiteY76" fmla="*/ 1644650 h 1743075"/>
              <a:gd name="connsiteX77" fmla="*/ 4168775 w 4511675"/>
              <a:gd name="connsiteY77" fmla="*/ 1724025 h 1743075"/>
              <a:gd name="connsiteX78" fmla="*/ 4371975 w 4511675"/>
              <a:gd name="connsiteY78" fmla="*/ 17240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63662 h 1743075"/>
              <a:gd name="connsiteX54" fmla="*/ 2330450 w 4511675"/>
              <a:gd name="connsiteY54" fmla="*/ 135890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576512 w 4511675"/>
              <a:gd name="connsiteY58" fmla="*/ 1397000 h 1743075"/>
              <a:gd name="connsiteX59" fmla="*/ 2579687 w 4511675"/>
              <a:gd name="connsiteY59" fmla="*/ 1425575 h 1743075"/>
              <a:gd name="connsiteX60" fmla="*/ 2719388 w 4511675"/>
              <a:gd name="connsiteY60" fmla="*/ 1427162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65287 h 1743075"/>
              <a:gd name="connsiteX76" fmla="*/ 4135437 w 4511675"/>
              <a:gd name="connsiteY76" fmla="*/ 1657350 h 1743075"/>
              <a:gd name="connsiteX77" fmla="*/ 4168775 w 4511675"/>
              <a:gd name="connsiteY77" fmla="*/ 1724025 h 1743075"/>
              <a:gd name="connsiteX78" fmla="*/ 4371975 w 4511675"/>
              <a:gd name="connsiteY78" fmla="*/ 17240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63662 h 1743075"/>
              <a:gd name="connsiteX54" fmla="*/ 2330450 w 4511675"/>
              <a:gd name="connsiteY54" fmla="*/ 135890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576512 w 4511675"/>
              <a:gd name="connsiteY58" fmla="*/ 1397000 h 1743075"/>
              <a:gd name="connsiteX59" fmla="*/ 2579687 w 4511675"/>
              <a:gd name="connsiteY59" fmla="*/ 1425575 h 1743075"/>
              <a:gd name="connsiteX60" fmla="*/ 2719388 w 4511675"/>
              <a:gd name="connsiteY60" fmla="*/ 1427162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65287 h 1743075"/>
              <a:gd name="connsiteX76" fmla="*/ 4144962 w 4511675"/>
              <a:gd name="connsiteY76" fmla="*/ 1666875 h 1743075"/>
              <a:gd name="connsiteX77" fmla="*/ 4168775 w 4511675"/>
              <a:gd name="connsiteY77" fmla="*/ 1724025 h 1743075"/>
              <a:gd name="connsiteX78" fmla="*/ 4371975 w 4511675"/>
              <a:gd name="connsiteY78" fmla="*/ 17240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63662 h 1743075"/>
              <a:gd name="connsiteX54" fmla="*/ 2330450 w 4511675"/>
              <a:gd name="connsiteY54" fmla="*/ 135890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576512 w 4511675"/>
              <a:gd name="connsiteY58" fmla="*/ 1397000 h 1743075"/>
              <a:gd name="connsiteX59" fmla="*/ 2579687 w 4511675"/>
              <a:gd name="connsiteY59" fmla="*/ 1425575 h 1743075"/>
              <a:gd name="connsiteX60" fmla="*/ 2719388 w 4511675"/>
              <a:gd name="connsiteY60" fmla="*/ 1427162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65287 h 1743075"/>
              <a:gd name="connsiteX76" fmla="*/ 4144962 w 4511675"/>
              <a:gd name="connsiteY76" fmla="*/ 1666875 h 1743075"/>
              <a:gd name="connsiteX77" fmla="*/ 4165600 w 4511675"/>
              <a:gd name="connsiteY77" fmla="*/ 1712912 h 1743075"/>
              <a:gd name="connsiteX78" fmla="*/ 4371975 w 4511675"/>
              <a:gd name="connsiteY78" fmla="*/ 17240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63662 h 1743075"/>
              <a:gd name="connsiteX54" fmla="*/ 2330450 w 4511675"/>
              <a:gd name="connsiteY54" fmla="*/ 135890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576512 w 4511675"/>
              <a:gd name="connsiteY58" fmla="*/ 1397000 h 1743075"/>
              <a:gd name="connsiteX59" fmla="*/ 2579687 w 4511675"/>
              <a:gd name="connsiteY59" fmla="*/ 1425575 h 1743075"/>
              <a:gd name="connsiteX60" fmla="*/ 2719388 w 4511675"/>
              <a:gd name="connsiteY60" fmla="*/ 1427162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65287 h 1743075"/>
              <a:gd name="connsiteX76" fmla="*/ 4137025 w 4511675"/>
              <a:gd name="connsiteY76" fmla="*/ 1666875 h 1743075"/>
              <a:gd name="connsiteX77" fmla="*/ 4165600 w 4511675"/>
              <a:gd name="connsiteY77" fmla="*/ 1712912 h 1743075"/>
              <a:gd name="connsiteX78" fmla="*/ 4371975 w 4511675"/>
              <a:gd name="connsiteY78" fmla="*/ 17240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92250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63662 h 1743075"/>
              <a:gd name="connsiteX54" fmla="*/ 2330450 w 4511675"/>
              <a:gd name="connsiteY54" fmla="*/ 135890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576512 w 4511675"/>
              <a:gd name="connsiteY58" fmla="*/ 1397000 h 1743075"/>
              <a:gd name="connsiteX59" fmla="*/ 2579687 w 4511675"/>
              <a:gd name="connsiteY59" fmla="*/ 1425575 h 1743075"/>
              <a:gd name="connsiteX60" fmla="*/ 2719388 w 4511675"/>
              <a:gd name="connsiteY60" fmla="*/ 1427162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65287 h 1743075"/>
              <a:gd name="connsiteX76" fmla="*/ 4137025 w 4511675"/>
              <a:gd name="connsiteY76" fmla="*/ 1666875 h 1743075"/>
              <a:gd name="connsiteX77" fmla="*/ 4165600 w 4511675"/>
              <a:gd name="connsiteY77" fmla="*/ 1712912 h 1743075"/>
              <a:gd name="connsiteX78" fmla="*/ 4370387 w 4511675"/>
              <a:gd name="connsiteY78" fmla="*/ 17113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2862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74788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63662 h 1743075"/>
              <a:gd name="connsiteX54" fmla="*/ 2330450 w 4511675"/>
              <a:gd name="connsiteY54" fmla="*/ 135890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576512 w 4511675"/>
              <a:gd name="connsiteY58" fmla="*/ 1397000 h 1743075"/>
              <a:gd name="connsiteX59" fmla="*/ 2579687 w 4511675"/>
              <a:gd name="connsiteY59" fmla="*/ 1425575 h 1743075"/>
              <a:gd name="connsiteX60" fmla="*/ 2719388 w 4511675"/>
              <a:gd name="connsiteY60" fmla="*/ 1427162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65287 h 1743075"/>
              <a:gd name="connsiteX76" fmla="*/ 4137025 w 4511675"/>
              <a:gd name="connsiteY76" fmla="*/ 1666875 h 1743075"/>
              <a:gd name="connsiteX77" fmla="*/ 4165600 w 4511675"/>
              <a:gd name="connsiteY77" fmla="*/ 1712912 h 1743075"/>
              <a:gd name="connsiteX78" fmla="*/ 4370387 w 4511675"/>
              <a:gd name="connsiteY78" fmla="*/ 17113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09575 w 4511675"/>
              <a:gd name="connsiteY9" fmla="*/ 228600 h 1743075"/>
              <a:gd name="connsiteX10" fmla="*/ 457200 w 4511675"/>
              <a:gd name="connsiteY10" fmla="*/ 24765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74788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63662 h 1743075"/>
              <a:gd name="connsiteX54" fmla="*/ 2330450 w 4511675"/>
              <a:gd name="connsiteY54" fmla="*/ 135890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576512 w 4511675"/>
              <a:gd name="connsiteY58" fmla="*/ 1397000 h 1743075"/>
              <a:gd name="connsiteX59" fmla="*/ 2579687 w 4511675"/>
              <a:gd name="connsiteY59" fmla="*/ 1425575 h 1743075"/>
              <a:gd name="connsiteX60" fmla="*/ 2719388 w 4511675"/>
              <a:gd name="connsiteY60" fmla="*/ 1427162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65287 h 1743075"/>
              <a:gd name="connsiteX76" fmla="*/ 4137025 w 4511675"/>
              <a:gd name="connsiteY76" fmla="*/ 1666875 h 1743075"/>
              <a:gd name="connsiteX77" fmla="*/ 4165600 w 4511675"/>
              <a:gd name="connsiteY77" fmla="*/ 1712912 h 1743075"/>
              <a:gd name="connsiteX78" fmla="*/ 4370387 w 4511675"/>
              <a:gd name="connsiteY78" fmla="*/ 17113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09575 w 4511675"/>
              <a:gd name="connsiteY9" fmla="*/ 228600 h 1743075"/>
              <a:gd name="connsiteX10" fmla="*/ 450850 w 4511675"/>
              <a:gd name="connsiteY10" fmla="*/ 261937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74788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63662 h 1743075"/>
              <a:gd name="connsiteX54" fmla="*/ 2330450 w 4511675"/>
              <a:gd name="connsiteY54" fmla="*/ 135890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576512 w 4511675"/>
              <a:gd name="connsiteY58" fmla="*/ 1397000 h 1743075"/>
              <a:gd name="connsiteX59" fmla="*/ 2579687 w 4511675"/>
              <a:gd name="connsiteY59" fmla="*/ 1425575 h 1743075"/>
              <a:gd name="connsiteX60" fmla="*/ 2719388 w 4511675"/>
              <a:gd name="connsiteY60" fmla="*/ 1427162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65287 h 1743075"/>
              <a:gd name="connsiteX76" fmla="*/ 4137025 w 4511675"/>
              <a:gd name="connsiteY76" fmla="*/ 1666875 h 1743075"/>
              <a:gd name="connsiteX77" fmla="*/ 4165600 w 4511675"/>
              <a:gd name="connsiteY77" fmla="*/ 1712912 h 1743075"/>
              <a:gd name="connsiteX78" fmla="*/ 4370387 w 4511675"/>
              <a:gd name="connsiteY78" fmla="*/ 17113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09575 w 4511675"/>
              <a:gd name="connsiteY9" fmla="*/ 228600 h 1743075"/>
              <a:gd name="connsiteX10" fmla="*/ 461962 w 4511675"/>
              <a:gd name="connsiteY10" fmla="*/ 25400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74788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63662 h 1743075"/>
              <a:gd name="connsiteX54" fmla="*/ 2330450 w 4511675"/>
              <a:gd name="connsiteY54" fmla="*/ 135890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576512 w 4511675"/>
              <a:gd name="connsiteY58" fmla="*/ 1397000 h 1743075"/>
              <a:gd name="connsiteX59" fmla="*/ 2579687 w 4511675"/>
              <a:gd name="connsiteY59" fmla="*/ 1425575 h 1743075"/>
              <a:gd name="connsiteX60" fmla="*/ 2719388 w 4511675"/>
              <a:gd name="connsiteY60" fmla="*/ 1427162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65287 h 1743075"/>
              <a:gd name="connsiteX76" fmla="*/ 4137025 w 4511675"/>
              <a:gd name="connsiteY76" fmla="*/ 1666875 h 1743075"/>
              <a:gd name="connsiteX77" fmla="*/ 4165600 w 4511675"/>
              <a:gd name="connsiteY77" fmla="*/ 1712912 h 1743075"/>
              <a:gd name="connsiteX78" fmla="*/ 4370387 w 4511675"/>
              <a:gd name="connsiteY78" fmla="*/ 17113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09575 w 4511675"/>
              <a:gd name="connsiteY9" fmla="*/ 228600 h 1743075"/>
              <a:gd name="connsiteX10" fmla="*/ 457200 w 4511675"/>
              <a:gd name="connsiteY10" fmla="*/ 254000 h 1743075"/>
              <a:gd name="connsiteX11" fmla="*/ 457200 w 4511675"/>
              <a:gd name="connsiteY11" fmla="*/ 298450 h 1743075"/>
              <a:gd name="connsiteX12" fmla="*/ 495300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74788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63662 h 1743075"/>
              <a:gd name="connsiteX54" fmla="*/ 2330450 w 4511675"/>
              <a:gd name="connsiteY54" fmla="*/ 135890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576512 w 4511675"/>
              <a:gd name="connsiteY58" fmla="*/ 1397000 h 1743075"/>
              <a:gd name="connsiteX59" fmla="*/ 2579687 w 4511675"/>
              <a:gd name="connsiteY59" fmla="*/ 1425575 h 1743075"/>
              <a:gd name="connsiteX60" fmla="*/ 2719388 w 4511675"/>
              <a:gd name="connsiteY60" fmla="*/ 1427162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65287 h 1743075"/>
              <a:gd name="connsiteX76" fmla="*/ 4137025 w 4511675"/>
              <a:gd name="connsiteY76" fmla="*/ 1666875 h 1743075"/>
              <a:gd name="connsiteX77" fmla="*/ 4165600 w 4511675"/>
              <a:gd name="connsiteY77" fmla="*/ 1712912 h 1743075"/>
              <a:gd name="connsiteX78" fmla="*/ 4370387 w 4511675"/>
              <a:gd name="connsiteY78" fmla="*/ 17113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09575 w 4511675"/>
              <a:gd name="connsiteY9" fmla="*/ 228600 h 1743075"/>
              <a:gd name="connsiteX10" fmla="*/ 457200 w 4511675"/>
              <a:gd name="connsiteY10" fmla="*/ 254000 h 1743075"/>
              <a:gd name="connsiteX11" fmla="*/ 457200 w 4511675"/>
              <a:gd name="connsiteY11" fmla="*/ 298450 h 1743075"/>
              <a:gd name="connsiteX12" fmla="*/ 500063 w 4511675"/>
              <a:gd name="connsiteY12" fmla="*/ 298450 h 1743075"/>
              <a:gd name="connsiteX13" fmla="*/ 495300 w 4511675"/>
              <a:gd name="connsiteY13" fmla="*/ 355600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74788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63662 h 1743075"/>
              <a:gd name="connsiteX54" fmla="*/ 2330450 w 4511675"/>
              <a:gd name="connsiteY54" fmla="*/ 135890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576512 w 4511675"/>
              <a:gd name="connsiteY58" fmla="*/ 1397000 h 1743075"/>
              <a:gd name="connsiteX59" fmla="*/ 2579687 w 4511675"/>
              <a:gd name="connsiteY59" fmla="*/ 1425575 h 1743075"/>
              <a:gd name="connsiteX60" fmla="*/ 2719388 w 4511675"/>
              <a:gd name="connsiteY60" fmla="*/ 1427162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65287 h 1743075"/>
              <a:gd name="connsiteX76" fmla="*/ 4137025 w 4511675"/>
              <a:gd name="connsiteY76" fmla="*/ 1666875 h 1743075"/>
              <a:gd name="connsiteX77" fmla="*/ 4165600 w 4511675"/>
              <a:gd name="connsiteY77" fmla="*/ 1712912 h 1743075"/>
              <a:gd name="connsiteX78" fmla="*/ 4370387 w 4511675"/>
              <a:gd name="connsiteY78" fmla="*/ 17113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09575 w 4511675"/>
              <a:gd name="connsiteY9" fmla="*/ 228600 h 1743075"/>
              <a:gd name="connsiteX10" fmla="*/ 457200 w 4511675"/>
              <a:gd name="connsiteY10" fmla="*/ 254000 h 1743075"/>
              <a:gd name="connsiteX11" fmla="*/ 457200 w 4511675"/>
              <a:gd name="connsiteY11" fmla="*/ 298450 h 1743075"/>
              <a:gd name="connsiteX12" fmla="*/ 500063 w 4511675"/>
              <a:gd name="connsiteY12" fmla="*/ 298450 h 1743075"/>
              <a:gd name="connsiteX13" fmla="*/ 508000 w 4511675"/>
              <a:gd name="connsiteY13" fmla="*/ 354013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74788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63662 h 1743075"/>
              <a:gd name="connsiteX54" fmla="*/ 2330450 w 4511675"/>
              <a:gd name="connsiteY54" fmla="*/ 135890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576512 w 4511675"/>
              <a:gd name="connsiteY58" fmla="*/ 1397000 h 1743075"/>
              <a:gd name="connsiteX59" fmla="*/ 2579687 w 4511675"/>
              <a:gd name="connsiteY59" fmla="*/ 1425575 h 1743075"/>
              <a:gd name="connsiteX60" fmla="*/ 2719388 w 4511675"/>
              <a:gd name="connsiteY60" fmla="*/ 1427162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65287 h 1743075"/>
              <a:gd name="connsiteX76" fmla="*/ 4137025 w 4511675"/>
              <a:gd name="connsiteY76" fmla="*/ 1666875 h 1743075"/>
              <a:gd name="connsiteX77" fmla="*/ 4165600 w 4511675"/>
              <a:gd name="connsiteY77" fmla="*/ 1712912 h 1743075"/>
              <a:gd name="connsiteX78" fmla="*/ 4370387 w 4511675"/>
              <a:gd name="connsiteY78" fmla="*/ 1711325 h 1743075"/>
              <a:gd name="connsiteX79" fmla="*/ 4371975 w 4511675"/>
              <a:gd name="connsiteY79" fmla="*/ 1743075 h 1743075"/>
              <a:gd name="connsiteX80" fmla="*/ 4511675 w 4511675"/>
              <a:gd name="connsiteY80" fmla="*/ 1743075 h 1743075"/>
              <a:gd name="connsiteX0" fmla="*/ 0 w 4511675"/>
              <a:gd name="connsiteY0" fmla="*/ 0 h 1743075"/>
              <a:gd name="connsiteX1" fmla="*/ 158750 w 4511675"/>
              <a:gd name="connsiteY1" fmla="*/ 0 h 1743075"/>
              <a:gd name="connsiteX2" fmla="*/ 190500 w 4511675"/>
              <a:gd name="connsiteY2" fmla="*/ 73025 h 1743075"/>
              <a:gd name="connsiteX3" fmla="*/ 219075 w 4511675"/>
              <a:gd name="connsiteY3" fmla="*/ 73025 h 1743075"/>
              <a:gd name="connsiteX4" fmla="*/ 219075 w 4511675"/>
              <a:gd name="connsiteY4" fmla="*/ 98425 h 1743075"/>
              <a:gd name="connsiteX5" fmla="*/ 244475 w 4511675"/>
              <a:gd name="connsiteY5" fmla="*/ 98425 h 1743075"/>
              <a:gd name="connsiteX6" fmla="*/ 244475 w 4511675"/>
              <a:gd name="connsiteY6" fmla="*/ 133350 h 1743075"/>
              <a:gd name="connsiteX7" fmla="*/ 298450 w 4511675"/>
              <a:gd name="connsiteY7" fmla="*/ 133350 h 1743075"/>
              <a:gd name="connsiteX8" fmla="*/ 361950 w 4511675"/>
              <a:gd name="connsiteY8" fmla="*/ 228600 h 1743075"/>
              <a:gd name="connsiteX9" fmla="*/ 409575 w 4511675"/>
              <a:gd name="connsiteY9" fmla="*/ 228600 h 1743075"/>
              <a:gd name="connsiteX10" fmla="*/ 457200 w 4511675"/>
              <a:gd name="connsiteY10" fmla="*/ 254000 h 1743075"/>
              <a:gd name="connsiteX11" fmla="*/ 457200 w 4511675"/>
              <a:gd name="connsiteY11" fmla="*/ 298450 h 1743075"/>
              <a:gd name="connsiteX12" fmla="*/ 500063 w 4511675"/>
              <a:gd name="connsiteY12" fmla="*/ 298450 h 1743075"/>
              <a:gd name="connsiteX13" fmla="*/ 500062 w 4511675"/>
              <a:gd name="connsiteY13" fmla="*/ 350838 h 1743075"/>
              <a:gd name="connsiteX14" fmla="*/ 568325 w 4511675"/>
              <a:gd name="connsiteY14" fmla="*/ 355600 h 1743075"/>
              <a:gd name="connsiteX15" fmla="*/ 568325 w 4511675"/>
              <a:gd name="connsiteY15" fmla="*/ 393700 h 1743075"/>
              <a:gd name="connsiteX16" fmla="*/ 600075 w 4511675"/>
              <a:gd name="connsiteY16" fmla="*/ 393700 h 1743075"/>
              <a:gd name="connsiteX17" fmla="*/ 600075 w 4511675"/>
              <a:gd name="connsiteY17" fmla="*/ 419100 h 1743075"/>
              <a:gd name="connsiteX18" fmla="*/ 666750 w 4511675"/>
              <a:gd name="connsiteY18" fmla="*/ 463550 h 1743075"/>
              <a:gd name="connsiteX19" fmla="*/ 666750 w 4511675"/>
              <a:gd name="connsiteY19" fmla="*/ 498475 h 1743075"/>
              <a:gd name="connsiteX20" fmla="*/ 736600 w 4511675"/>
              <a:gd name="connsiteY20" fmla="*/ 498475 h 1743075"/>
              <a:gd name="connsiteX21" fmla="*/ 736600 w 4511675"/>
              <a:gd name="connsiteY21" fmla="*/ 536575 h 1743075"/>
              <a:gd name="connsiteX22" fmla="*/ 787400 w 4511675"/>
              <a:gd name="connsiteY22" fmla="*/ 587375 h 1743075"/>
              <a:gd name="connsiteX23" fmla="*/ 854075 w 4511675"/>
              <a:gd name="connsiteY23" fmla="*/ 587375 h 1743075"/>
              <a:gd name="connsiteX24" fmla="*/ 923925 w 4511675"/>
              <a:gd name="connsiteY24" fmla="*/ 660400 h 1743075"/>
              <a:gd name="connsiteX25" fmla="*/ 923925 w 4511675"/>
              <a:gd name="connsiteY25" fmla="*/ 688975 h 1743075"/>
              <a:gd name="connsiteX26" fmla="*/ 949325 w 4511675"/>
              <a:gd name="connsiteY26" fmla="*/ 688975 h 1743075"/>
              <a:gd name="connsiteX27" fmla="*/ 949325 w 4511675"/>
              <a:gd name="connsiteY27" fmla="*/ 742950 h 1743075"/>
              <a:gd name="connsiteX28" fmla="*/ 1012825 w 4511675"/>
              <a:gd name="connsiteY28" fmla="*/ 742950 h 1743075"/>
              <a:gd name="connsiteX29" fmla="*/ 1012825 w 4511675"/>
              <a:gd name="connsiteY29" fmla="*/ 765175 h 1743075"/>
              <a:gd name="connsiteX30" fmla="*/ 1038225 w 4511675"/>
              <a:gd name="connsiteY30" fmla="*/ 765175 h 1743075"/>
              <a:gd name="connsiteX31" fmla="*/ 1038225 w 4511675"/>
              <a:gd name="connsiteY31" fmla="*/ 784225 h 1743075"/>
              <a:gd name="connsiteX32" fmla="*/ 1149350 w 4511675"/>
              <a:gd name="connsiteY32" fmla="*/ 803275 h 1743075"/>
              <a:gd name="connsiteX33" fmla="*/ 1200150 w 4511675"/>
              <a:gd name="connsiteY33" fmla="*/ 854075 h 1743075"/>
              <a:gd name="connsiteX34" fmla="*/ 1289050 w 4511675"/>
              <a:gd name="connsiteY34" fmla="*/ 908050 h 1743075"/>
              <a:gd name="connsiteX35" fmla="*/ 1314450 w 4511675"/>
              <a:gd name="connsiteY35" fmla="*/ 958850 h 1743075"/>
              <a:gd name="connsiteX36" fmla="*/ 1393825 w 4511675"/>
              <a:gd name="connsiteY36" fmla="*/ 993775 h 1743075"/>
              <a:gd name="connsiteX37" fmla="*/ 1474788 w 4511675"/>
              <a:gd name="connsiteY37" fmla="*/ 993775 h 1743075"/>
              <a:gd name="connsiteX38" fmla="*/ 1524000 w 4511675"/>
              <a:gd name="connsiteY38" fmla="*/ 1085850 h 1743075"/>
              <a:gd name="connsiteX39" fmla="*/ 1560513 w 4511675"/>
              <a:gd name="connsiteY39" fmla="*/ 1085850 h 1743075"/>
              <a:gd name="connsiteX40" fmla="*/ 1592262 w 4511675"/>
              <a:gd name="connsiteY40" fmla="*/ 1141413 h 1743075"/>
              <a:gd name="connsiteX41" fmla="*/ 1728786 w 4511675"/>
              <a:gd name="connsiteY41" fmla="*/ 1142999 h 1743075"/>
              <a:gd name="connsiteX42" fmla="*/ 1730375 w 4511675"/>
              <a:gd name="connsiteY42" fmla="*/ 1168400 h 1743075"/>
              <a:gd name="connsiteX43" fmla="*/ 1784350 w 4511675"/>
              <a:gd name="connsiteY43" fmla="*/ 1168400 h 1743075"/>
              <a:gd name="connsiteX44" fmla="*/ 1784350 w 4511675"/>
              <a:gd name="connsiteY44" fmla="*/ 1200150 h 1743075"/>
              <a:gd name="connsiteX45" fmla="*/ 1962150 w 4511675"/>
              <a:gd name="connsiteY45" fmla="*/ 1279525 h 1743075"/>
              <a:gd name="connsiteX46" fmla="*/ 2092325 w 4511675"/>
              <a:gd name="connsiteY46" fmla="*/ 1279525 h 1743075"/>
              <a:gd name="connsiteX47" fmla="*/ 2092325 w 4511675"/>
              <a:gd name="connsiteY47" fmla="*/ 1298575 h 1743075"/>
              <a:gd name="connsiteX48" fmla="*/ 2171700 w 4511675"/>
              <a:gd name="connsiteY48" fmla="*/ 1298575 h 1743075"/>
              <a:gd name="connsiteX49" fmla="*/ 2171700 w 4511675"/>
              <a:gd name="connsiteY49" fmla="*/ 1320800 h 1743075"/>
              <a:gd name="connsiteX50" fmla="*/ 2222500 w 4511675"/>
              <a:gd name="connsiteY50" fmla="*/ 1320800 h 1743075"/>
              <a:gd name="connsiteX51" fmla="*/ 2222500 w 4511675"/>
              <a:gd name="connsiteY51" fmla="*/ 1339850 h 1743075"/>
              <a:gd name="connsiteX52" fmla="*/ 2260600 w 4511675"/>
              <a:gd name="connsiteY52" fmla="*/ 1339850 h 1743075"/>
              <a:gd name="connsiteX53" fmla="*/ 2262188 w 4511675"/>
              <a:gd name="connsiteY53" fmla="*/ 1363662 h 1743075"/>
              <a:gd name="connsiteX54" fmla="*/ 2330450 w 4511675"/>
              <a:gd name="connsiteY54" fmla="*/ 1358900 h 1743075"/>
              <a:gd name="connsiteX55" fmla="*/ 2330450 w 4511675"/>
              <a:gd name="connsiteY55" fmla="*/ 1368425 h 1743075"/>
              <a:gd name="connsiteX56" fmla="*/ 2413000 w 4511675"/>
              <a:gd name="connsiteY56" fmla="*/ 1368425 h 1743075"/>
              <a:gd name="connsiteX57" fmla="*/ 2413000 w 4511675"/>
              <a:gd name="connsiteY57" fmla="*/ 1397000 h 1743075"/>
              <a:gd name="connsiteX58" fmla="*/ 2576512 w 4511675"/>
              <a:gd name="connsiteY58" fmla="*/ 1397000 h 1743075"/>
              <a:gd name="connsiteX59" fmla="*/ 2579687 w 4511675"/>
              <a:gd name="connsiteY59" fmla="*/ 1425575 h 1743075"/>
              <a:gd name="connsiteX60" fmla="*/ 2719388 w 4511675"/>
              <a:gd name="connsiteY60" fmla="*/ 1427162 h 1743075"/>
              <a:gd name="connsiteX61" fmla="*/ 2720975 w 4511675"/>
              <a:gd name="connsiteY61" fmla="*/ 1457325 h 1743075"/>
              <a:gd name="connsiteX62" fmla="*/ 2781300 w 4511675"/>
              <a:gd name="connsiteY62" fmla="*/ 1457325 h 1743075"/>
              <a:gd name="connsiteX63" fmla="*/ 2781300 w 4511675"/>
              <a:gd name="connsiteY63" fmla="*/ 1476375 h 1743075"/>
              <a:gd name="connsiteX64" fmla="*/ 2841625 w 4511675"/>
              <a:gd name="connsiteY64" fmla="*/ 1476375 h 1743075"/>
              <a:gd name="connsiteX65" fmla="*/ 2841625 w 4511675"/>
              <a:gd name="connsiteY65" fmla="*/ 1498600 h 1743075"/>
              <a:gd name="connsiteX66" fmla="*/ 2905125 w 4511675"/>
              <a:gd name="connsiteY66" fmla="*/ 1498600 h 1743075"/>
              <a:gd name="connsiteX67" fmla="*/ 2905125 w 4511675"/>
              <a:gd name="connsiteY67" fmla="*/ 1533525 h 1743075"/>
              <a:gd name="connsiteX68" fmla="*/ 3317875 w 4511675"/>
              <a:gd name="connsiteY68" fmla="*/ 1533525 h 1743075"/>
              <a:gd name="connsiteX69" fmla="*/ 3317875 w 4511675"/>
              <a:gd name="connsiteY69" fmla="*/ 1562100 h 1743075"/>
              <a:gd name="connsiteX70" fmla="*/ 3419475 w 4511675"/>
              <a:gd name="connsiteY70" fmla="*/ 1562100 h 1743075"/>
              <a:gd name="connsiteX71" fmla="*/ 3463925 w 4511675"/>
              <a:gd name="connsiteY71" fmla="*/ 1619250 h 1743075"/>
              <a:gd name="connsiteX72" fmla="*/ 3594100 w 4511675"/>
              <a:gd name="connsiteY72" fmla="*/ 1619250 h 1743075"/>
              <a:gd name="connsiteX73" fmla="*/ 3594100 w 4511675"/>
              <a:gd name="connsiteY73" fmla="*/ 1644650 h 1743075"/>
              <a:gd name="connsiteX74" fmla="*/ 4032250 w 4511675"/>
              <a:gd name="connsiteY74" fmla="*/ 1644650 h 1743075"/>
              <a:gd name="connsiteX75" fmla="*/ 4032250 w 4511675"/>
              <a:gd name="connsiteY75" fmla="*/ 1665287 h 1743075"/>
              <a:gd name="connsiteX76" fmla="*/ 4137025 w 4511675"/>
              <a:gd name="connsiteY76" fmla="*/ 1666875 h 1743075"/>
              <a:gd name="connsiteX77" fmla="*/ 4165600 w 4511675"/>
              <a:gd name="connsiteY77" fmla="*/ 1712912 h 1743075"/>
              <a:gd name="connsiteX78" fmla="*/ 4370387 w 4511675"/>
              <a:gd name="connsiteY78" fmla="*/ 1711325 h 1743075"/>
              <a:gd name="connsiteX79" fmla="*/ 4371975 w 4511675"/>
              <a:gd name="connsiteY79" fmla="*/ 1743075 h 1743075"/>
              <a:gd name="connsiteX80" fmla="*/ 4511675 w 4511675"/>
              <a:gd name="connsiteY80" fmla="*/ 1743075 h 174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511675" h="1743075">
                <a:moveTo>
                  <a:pt x="0" y="0"/>
                </a:moveTo>
                <a:lnTo>
                  <a:pt x="158750" y="0"/>
                </a:lnTo>
                <a:lnTo>
                  <a:pt x="190500" y="73025"/>
                </a:lnTo>
                <a:lnTo>
                  <a:pt x="219075" y="73025"/>
                </a:lnTo>
                <a:lnTo>
                  <a:pt x="219075" y="98425"/>
                </a:lnTo>
                <a:lnTo>
                  <a:pt x="244475" y="98425"/>
                </a:lnTo>
                <a:lnTo>
                  <a:pt x="244475" y="133350"/>
                </a:lnTo>
                <a:lnTo>
                  <a:pt x="298450" y="133350"/>
                </a:lnTo>
                <a:lnTo>
                  <a:pt x="361950" y="228600"/>
                </a:lnTo>
                <a:lnTo>
                  <a:pt x="409575" y="228600"/>
                </a:lnTo>
                <a:lnTo>
                  <a:pt x="457200" y="254000"/>
                </a:lnTo>
                <a:lnTo>
                  <a:pt x="457200" y="298450"/>
                </a:lnTo>
                <a:lnTo>
                  <a:pt x="500063" y="298450"/>
                </a:lnTo>
                <a:cubicBezTo>
                  <a:pt x="500063" y="315913"/>
                  <a:pt x="500062" y="333375"/>
                  <a:pt x="500062" y="350838"/>
                </a:cubicBezTo>
                <a:lnTo>
                  <a:pt x="568325" y="355600"/>
                </a:lnTo>
                <a:lnTo>
                  <a:pt x="568325" y="393700"/>
                </a:lnTo>
                <a:lnTo>
                  <a:pt x="600075" y="393700"/>
                </a:lnTo>
                <a:lnTo>
                  <a:pt x="600075" y="419100"/>
                </a:lnTo>
                <a:lnTo>
                  <a:pt x="666750" y="463550"/>
                </a:lnTo>
                <a:lnTo>
                  <a:pt x="666750" y="498475"/>
                </a:lnTo>
                <a:lnTo>
                  <a:pt x="736600" y="498475"/>
                </a:lnTo>
                <a:lnTo>
                  <a:pt x="736600" y="536575"/>
                </a:lnTo>
                <a:lnTo>
                  <a:pt x="787400" y="587375"/>
                </a:lnTo>
                <a:lnTo>
                  <a:pt x="854075" y="587375"/>
                </a:lnTo>
                <a:lnTo>
                  <a:pt x="923925" y="660400"/>
                </a:lnTo>
                <a:lnTo>
                  <a:pt x="923925" y="688975"/>
                </a:lnTo>
                <a:lnTo>
                  <a:pt x="949325" y="688975"/>
                </a:lnTo>
                <a:lnTo>
                  <a:pt x="949325" y="742950"/>
                </a:lnTo>
                <a:lnTo>
                  <a:pt x="1012825" y="742950"/>
                </a:lnTo>
                <a:lnTo>
                  <a:pt x="1012825" y="765175"/>
                </a:lnTo>
                <a:lnTo>
                  <a:pt x="1038225" y="765175"/>
                </a:lnTo>
                <a:lnTo>
                  <a:pt x="1038225" y="784225"/>
                </a:lnTo>
                <a:lnTo>
                  <a:pt x="1149350" y="803275"/>
                </a:lnTo>
                <a:lnTo>
                  <a:pt x="1200150" y="854075"/>
                </a:lnTo>
                <a:lnTo>
                  <a:pt x="1289050" y="908050"/>
                </a:lnTo>
                <a:lnTo>
                  <a:pt x="1314450" y="958850"/>
                </a:lnTo>
                <a:lnTo>
                  <a:pt x="1393825" y="993775"/>
                </a:lnTo>
                <a:lnTo>
                  <a:pt x="1474788" y="993775"/>
                </a:lnTo>
                <a:lnTo>
                  <a:pt x="1524000" y="1085850"/>
                </a:lnTo>
                <a:lnTo>
                  <a:pt x="1560513" y="1085850"/>
                </a:lnTo>
                <a:lnTo>
                  <a:pt x="1592262" y="1141413"/>
                </a:lnTo>
                <a:lnTo>
                  <a:pt x="1728786" y="1142999"/>
                </a:lnTo>
                <a:cubicBezTo>
                  <a:pt x="1729316" y="1151466"/>
                  <a:pt x="1729845" y="1159933"/>
                  <a:pt x="1730375" y="1168400"/>
                </a:cubicBezTo>
                <a:lnTo>
                  <a:pt x="1784350" y="1168400"/>
                </a:lnTo>
                <a:lnTo>
                  <a:pt x="1784350" y="1200150"/>
                </a:lnTo>
                <a:lnTo>
                  <a:pt x="1962150" y="1279525"/>
                </a:lnTo>
                <a:lnTo>
                  <a:pt x="2092325" y="1279525"/>
                </a:lnTo>
                <a:lnTo>
                  <a:pt x="2092325" y="1298575"/>
                </a:lnTo>
                <a:lnTo>
                  <a:pt x="2171700" y="1298575"/>
                </a:lnTo>
                <a:lnTo>
                  <a:pt x="2171700" y="1320800"/>
                </a:lnTo>
                <a:lnTo>
                  <a:pt x="2222500" y="1320800"/>
                </a:lnTo>
                <a:lnTo>
                  <a:pt x="2222500" y="1339850"/>
                </a:lnTo>
                <a:lnTo>
                  <a:pt x="2260600" y="1339850"/>
                </a:lnTo>
                <a:lnTo>
                  <a:pt x="2262188" y="1363662"/>
                </a:lnTo>
                <a:lnTo>
                  <a:pt x="2330450" y="1358900"/>
                </a:lnTo>
                <a:lnTo>
                  <a:pt x="2330450" y="1368425"/>
                </a:lnTo>
                <a:lnTo>
                  <a:pt x="2413000" y="1368425"/>
                </a:lnTo>
                <a:lnTo>
                  <a:pt x="2413000" y="1397000"/>
                </a:lnTo>
                <a:lnTo>
                  <a:pt x="2576512" y="1397000"/>
                </a:lnTo>
                <a:lnTo>
                  <a:pt x="2579687" y="1425575"/>
                </a:lnTo>
                <a:lnTo>
                  <a:pt x="2719388" y="1427162"/>
                </a:lnTo>
                <a:lnTo>
                  <a:pt x="2720975" y="1457325"/>
                </a:lnTo>
                <a:lnTo>
                  <a:pt x="2781300" y="1457325"/>
                </a:lnTo>
                <a:lnTo>
                  <a:pt x="2781300" y="1476375"/>
                </a:lnTo>
                <a:lnTo>
                  <a:pt x="2841625" y="1476375"/>
                </a:lnTo>
                <a:lnTo>
                  <a:pt x="2841625" y="1498600"/>
                </a:lnTo>
                <a:lnTo>
                  <a:pt x="2905125" y="1498600"/>
                </a:lnTo>
                <a:lnTo>
                  <a:pt x="2905125" y="1533525"/>
                </a:lnTo>
                <a:lnTo>
                  <a:pt x="3317875" y="1533525"/>
                </a:lnTo>
                <a:lnTo>
                  <a:pt x="3317875" y="1562100"/>
                </a:lnTo>
                <a:lnTo>
                  <a:pt x="3419475" y="1562100"/>
                </a:lnTo>
                <a:lnTo>
                  <a:pt x="3463925" y="1619250"/>
                </a:lnTo>
                <a:lnTo>
                  <a:pt x="3594100" y="1619250"/>
                </a:lnTo>
                <a:lnTo>
                  <a:pt x="3594100" y="1644650"/>
                </a:lnTo>
                <a:lnTo>
                  <a:pt x="4032250" y="1644650"/>
                </a:lnTo>
                <a:lnTo>
                  <a:pt x="4032250" y="1665287"/>
                </a:lnTo>
                <a:lnTo>
                  <a:pt x="4137025" y="1666875"/>
                </a:lnTo>
                <a:lnTo>
                  <a:pt x="4165600" y="1712912"/>
                </a:lnTo>
                <a:lnTo>
                  <a:pt x="4370387" y="1711325"/>
                </a:lnTo>
                <a:cubicBezTo>
                  <a:pt x="4370916" y="1721908"/>
                  <a:pt x="4371446" y="1732492"/>
                  <a:pt x="4371975" y="1743075"/>
                </a:cubicBezTo>
                <a:lnTo>
                  <a:pt x="4511675" y="1743075"/>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852850618"/>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STIC CTC: Survival Results With CT in Clin</a:t>
            </a:r>
            <a:r>
              <a:rPr lang="en-US" baseline="30000" dirty="0"/>
              <a:t>high</a:t>
            </a:r>
            <a:r>
              <a:rPr lang="en-US" dirty="0"/>
              <a:t>/CTC</a:t>
            </a:r>
            <a:r>
              <a:rPr lang="en-US" baseline="30000" dirty="0"/>
              <a:t>high</a:t>
            </a:r>
            <a:r>
              <a:rPr lang="en-US" dirty="0"/>
              <a:t> Patient Subgroup (13.2% of Population)</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6966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Bidard. SABCS 2022. Abstr GS3-09.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25" name="Group 24">
            <a:extLst>
              <a:ext uri="{FF2B5EF4-FFF2-40B4-BE49-F238E27FC236}">
                <a16:creationId xmlns:a16="http://schemas.microsoft.com/office/drawing/2014/main" id="{64A736F7-6B8F-7EF2-B629-E2C3ECAFF311}"/>
              </a:ext>
            </a:extLst>
          </p:cNvPr>
          <p:cNvGrpSpPr/>
          <p:nvPr/>
        </p:nvGrpSpPr>
        <p:grpSpPr>
          <a:xfrm>
            <a:off x="7381914" y="1836101"/>
            <a:ext cx="4538803" cy="768642"/>
            <a:chOff x="7381914" y="2018976"/>
            <a:chExt cx="4538803" cy="768642"/>
          </a:xfrm>
        </p:grpSpPr>
        <p:sp>
          <p:nvSpPr>
            <p:cNvPr id="8" name="TextBox 7">
              <a:extLst>
                <a:ext uri="{FF2B5EF4-FFF2-40B4-BE49-F238E27FC236}">
                  <a16:creationId xmlns:a16="http://schemas.microsoft.com/office/drawing/2014/main" id="{0FEAB676-A072-E61A-8B26-DFF5FD789D69}"/>
                </a:ext>
              </a:extLst>
            </p:cNvPr>
            <p:cNvSpPr txBox="1"/>
            <p:nvPr/>
          </p:nvSpPr>
          <p:spPr bwMode="auto">
            <a:xfrm>
              <a:off x="9322218" y="2018976"/>
              <a:ext cx="1345241" cy="763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t>CTC</a:t>
              </a:r>
              <a:b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br>
              <a: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t>(n = 48)</a:t>
              </a:r>
            </a:p>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35.1 (29.5-44.0)</a:t>
              </a:r>
            </a:p>
          </p:txBody>
        </p:sp>
        <p:sp>
          <p:nvSpPr>
            <p:cNvPr id="9" name="TextBox 8">
              <a:extLst>
                <a:ext uri="{FF2B5EF4-FFF2-40B4-BE49-F238E27FC236}">
                  <a16:creationId xmlns:a16="http://schemas.microsoft.com/office/drawing/2014/main" id="{97EA56B5-E14F-E242-5A96-FD9426C4B956}"/>
                </a:ext>
              </a:extLst>
            </p:cNvPr>
            <p:cNvSpPr txBox="1"/>
            <p:nvPr/>
          </p:nvSpPr>
          <p:spPr bwMode="auto">
            <a:xfrm>
              <a:off x="10575476" y="2023819"/>
              <a:ext cx="1345241" cy="763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t>Std</a:t>
              </a:r>
              <a:b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br>
              <a: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t>(n = 52)</a:t>
              </a:r>
            </a:p>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36.8 (22.0-45.5)</a:t>
              </a:r>
            </a:p>
          </p:txBody>
        </p:sp>
        <p:sp>
          <p:nvSpPr>
            <p:cNvPr id="10" name="TextBox 9">
              <a:extLst>
                <a:ext uri="{FF2B5EF4-FFF2-40B4-BE49-F238E27FC236}">
                  <a16:creationId xmlns:a16="http://schemas.microsoft.com/office/drawing/2014/main" id="{7425A7EF-61D0-79E4-5CC3-72693813213B}"/>
                </a:ext>
              </a:extLst>
            </p:cNvPr>
            <p:cNvSpPr txBox="1"/>
            <p:nvPr/>
          </p:nvSpPr>
          <p:spPr bwMode="auto">
            <a:xfrm>
              <a:off x="7381914" y="2489547"/>
              <a:ext cx="207061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Median OS , mo (95% CI)</a:t>
              </a:r>
            </a:p>
          </p:txBody>
        </p:sp>
      </p:grpSp>
      <p:sp>
        <p:nvSpPr>
          <p:cNvPr id="15" name="Rectangle 14">
            <a:extLst>
              <a:ext uri="{FF2B5EF4-FFF2-40B4-BE49-F238E27FC236}">
                <a16:creationId xmlns:a16="http://schemas.microsoft.com/office/drawing/2014/main" id="{D913F247-AB09-C1AA-18BE-D27CFB7875AC}"/>
              </a:ext>
            </a:extLst>
          </p:cNvPr>
          <p:cNvSpPr/>
          <p:nvPr/>
        </p:nvSpPr>
        <p:spPr bwMode="auto">
          <a:xfrm>
            <a:off x="2081719" y="2397378"/>
            <a:ext cx="3821939" cy="287456"/>
          </a:xfrm>
          <a:prstGeom prst="rect">
            <a:avLst/>
          </a:prstGeom>
          <a:solidFill>
            <a:schemeClr val="tx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874347BB-E237-D219-0D6F-1CC5FD332FA0}"/>
              </a:ext>
            </a:extLst>
          </p:cNvPr>
          <p:cNvGrpSpPr/>
          <p:nvPr/>
        </p:nvGrpSpPr>
        <p:grpSpPr>
          <a:xfrm>
            <a:off x="1765975" y="1836101"/>
            <a:ext cx="4493118" cy="1000222"/>
            <a:chOff x="1760248" y="2156869"/>
            <a:chExt cx="4493118" cy="1000222"/>
          </a:xfrm>
        </p:grpSpPr>
        <p:sp>
          <p:nvSpPr>
            <p:cNvPr id="17" name="Rectangle 16">
              <a:extLst>
                <a:ext uri="{FF2B5EF4-FFF2-40B4-BE49-F238E27FC236}">
                  <a16:creationId xmlns:a16="http://schemas.microsoft.com/office/drawing/2014/main" id="{310F1C91-5D29-833F-67BA-A95BF2ED7762}"/>
                </a:ext>
              </a:extLst>
            </p:cNvPr>
            <p:cNvSpPr/>
            <p:nvPr/>
          </p:nvSpPr>
          <p:spPr bwMode="auto">
            <a:xfrm>
              <a:off x="1964987" y="2302213"/>
              <a:ext cx="3067456" cy="667966"/>
            </a:xfrm>
            <a:prstGeom prst="rect">
              <a:avLst/>
            </a:prstGeom>
            <a:solidFill>
              <a:schemeClr val="tx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 name="TextBox 17">
              <a:extLst>
                <a:ext uri="{FF2B5EF4-FFF2-40B4-BE49-F238E27FC236}">
                  <a16:creationId xmlns:a16="http://schemas.microsoft.com/office/drawing/2014/main" id="{6AC23474-6D8A-6AB5-F07D-FE67D333CCDB}"/>
                </a:ext>
              </a:extLst>
            </p:cNvPr>
            <p:cNvSpPr txBox="1"/>
            <p:nvPr/>
          </p:nvSpPr>
          <p:spPr bwMode="auto">
            <a:xfrm>
              <a:off x="3746236" y="2156869"/>
              <a:ext cx="1253869" cy="763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t>CTC</a:t>
              </a:r>
              <a:b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br>
              <a: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t>(n = 48)</a:t>
              </a:r>
            </a:p>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11.4 (9.4-16.8)</a:t>
              </a:r>
            </a:p>
          </p:txBody>
        </p:sp>
        <p:sp>
          <p:nvSpPr>
            <p:cNvPr id="19" name="TextBox 18">
              <a:extLst>
                <a:ext uri="{FF2B5EF4-FFF2-40B4-BE49-F238E27FC236}">
                  <a16:creationId xmlns:a16="http://schemas.microsoft.com/office/drawing/2014/main" id="{E0D89B0B-5F24-5D04-66B7-701293691E99}"/>
                </a:ext>
              </a:extLst>
            </p:cNvPr>
            <p:cNvSpPr txBox="1"/>
            <p:nvPr/>
          </p:nvSpPr>
          <p:spPr bwMode="auto">
            <a:xfrm>
              <a:off x="4999497" y="2161712"/>
              <a:ext cx="1253869" cy="763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t>Std</a:t>
              </a:r>
              <a:b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br>
              <a: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t>(n = 52)</a:t>
              </a:r>
            </a:p>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12.4 (8.4-15.4)</a:t>
              </a:r>
            </a:p>
          </p:txBody>
        </p:sp>
        <p:sp>
          <p:nvSpPr>
            <p:cNvPr id="20" name="TextBox 19">
              <a:extLst>
                <a:ext uri="{FF2B5EF4-FFF2-40B4-BE49-F238E27FC236}">
                  <a16:creationId xmlns:a16="http://schemas.microsoft.com/office/drawing/2014/main" id="{61E27099-3377-3D13-3650-43D6D4AE48E3}"/>
                </a:ext>
              </a:extLst>
            </p:cNvPr>
            <p:cNvSpPr txBox="1"/>
            <p:nvPr/>
          </p:nvSpPr>
          <p:spPr bwMode="auto">
            <a:xfrm>
              <a:off x="1760248" y="2627440"/>
              <a:ext cx="207061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Median PFS , mo (95% CI)</a:t>
              </a:r>
            </a:p>
          </p:txBody>
        </p:sp>
        <p:sp>
          <p:nvSpPr>
            <p:cNvPr id="21" name="TextBox 20">
              <a:extLst>
                <a:ext uri="{FF2B5EF4-FFF2-40B4-BE49-F238E27FC236}">
                  <a16:creationId xmlns:a16="http://schemas.microsoft.com/office/drawing/2014/main" id="{C9E1B70A-F8E7-8F3F-BD88-F9AF2F5139D1}"/>
                </a:ext>
              </a:extLst>
            </p:cNvPr>
            <p:cNvSpPr txBox="1"/>
            <p:nvPr/>
          </p:nvSpPr>
          <p:spPr bwMode="auto">
            <a:xfrm>
              <a:off x="3007337" y="2892339"/>
              <a:ext cx="3162012" cy="264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ts val="13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a:t>
              </a:r>
              <a:r>
                <a:rPr kumimoji="0" lang="en-US" sz="1400" b="0" i="1"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a:t>
              </a:r>
              <a:endPar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endParaRPr>
            </a:p>
          </p:txBody>
        </p:sp>
      </p:grpSp>
      <p:sp>
        <p:nvSpPr>
          <p:cNvPr id="3" name="TextBox 2">
            <a:extLst>
              <a:ext uri="{FF2B5EF4-FFF2-40B4-BE49-F238E27FC236}">
                <a16:creationId xmlns:a16="http://schemas.microsoft.com/office/drawing/2014/main" id="{3E625787-7C13-E415-5E94-95A8218B395D}"/>
              </a:ext>
            </a:extLst>
          </p:cNvPr>
          <p:cNvSpPr txBox="1"/>
          <p:nvPr/>
        </p:nvSpPr>
        <p:spPr bwMode="auto">
          <a:xfrm>
            <a:off x="3000571" y="1447801"/>
            <a:ext cx="70570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a:t>
            </a:r>
          </a:p>
        </p:txBody>
      </p:sp>
      <p:sp>
        <p:nvSpPr>
          <p:cNvPr id="12" name="TextBox 11">
            <a:extLst>
              <a:ext uri="{FF2B5EF4-FFF2-40B4-BE49-F238E27FC236}">
                <a16:creationId xmlns:a16="http://schemas.microsoft.com/office/drawing/2014/main" id="{51F997AB-122D-93F5-8AAC-73D72A7DBB19}"/>
              </a:ext>
            </a:extLst>
          </p:cNvPr>
          <p:cNvSpPr txBox="1"/>
          <p:nvPr/>
        </p:nvSpPr>
        <p:spPr bwMode="auto">
          <a:xfrm>
            <a:off x="8725579" y="1447801"/>
            <a:ext cx="5966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a:t>
            </a:r>
          </a:p>
        </p:txBody>
      </p:sp>
      <p:cxnSp>
        <p:nvCxnSpPr>
          <p:cNvPr id="13" name="Straight Connector 12">
            <a:extLst>
              <a:ext uri="{FF2B5EF4-FFF2-40B4-BE49-F238E27FC236}">
                <a16:creationId xmlns:a16="http://schemas.microsoft.com/office/drawing/2014/main" id="{19F29442-E585-B68E-CED9-69B72228D7C3}"/>
              </a:ext>
            </a:extLst>
          </p:cNvPr>
          <p:cNvCxnSpPr>
            <a:cxnSpLocks/>
          </p:cNvCxnSpPr>
          <p:nvPr/>
        </p:nvCxnSpPr>
        <p:spPr bwMode="auto">
          <a:xfrm>
            <a:off x="3663574" y="2301659"/>
            <a:ext cx="2468799" cy="0"/>
          </a:xfrm>
          <a:prstGeom prst="line">
            <a:avLst/>
          </a:prstGeom>
          <a:noFill/>
          <a:ln w="28575" cap="flat" cmpd="sng" algn="ctr">
            <a:solidFill>
              <a:srgbClr val="000000"/>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9264FDF2-2792-5D64-E8FB-B7CCA9CD2979}"/>
              </a:ext>
            </a:extLst>
          </p:cNvPr>
          <p:cNvCxnSpPr>
            <a:cxnSpLocks/>
          </p:cNvCxnSpPr>
          <p:nvPr/>
        </p:nvCxnSpPr>
        <p:spPr bwMode="auto">
          <a:xfrm>
            <a:off x="9268190" y="2301659"/>
            <a:ext cx="2468799" cy="0"/>
          </a:xfrm>
          <a:prstGeom prst="line">
            <a:avLst/>
          </a:prstGeom>
          <a:noFill/>
          <a:ln w="28575" cap="flat" cmpd="sng" algn="ctr">
            <a:solidFill>
              <a:srgbClr val="000000"/>
            </a:solidFill>
            <a:prstDash val="solid"/>
            <a:round/>
            <a:headEnd type="none" w="med" len="med"/>
            <a:tailEnd type="none" w="med" len="med"/>
          </a:ln>
          <a:effectLst/>
        </p:spPr>
      </p:cxnSp>
      <p:grpSp>
        <p:nvGrpSpPr>
          <p:cNvPr id="26" name="Group 25">
            <a:extLst>
              <a:ext uri="{FF2B5EF4-FFF2-40B4-BE49-F238E27FC236}">
                <a16:creationId xmlns:a16="http://schemas.microsoft.com/office/drawing/2014/main" id="{0E3011A6-9706-2201-880A-0CB5F9123E91}"/>
              </a:ext>
            </a:extLst>
          </p:cNvPr>
          <p:cNvGrpSpPr/>
          <p:nvPr/>
        </p:nvGrpSpPr>
        <p:grpSpPr>
          <a:xfrm>
            <a:off x="770143" y="2560383"/>
            <a:ext cx="5375180" cy="2621959"/>
            <a:chOff x="770143" y="2560383"/>
            <a:chExt cx="5375180" cy="2621959"/>
          </a:xfrm>
        </p:grpSpPr>
        <p:sp>
          <p:nvSpPr>
            <p:cNvPr id="27" name="TextBox 26">
              <a:extLst>
                <a:ext uri="{FF2B5EF4-FFF2-40B4-BE49-F238E27FC236}">
                  <a16:creationId xmlns:a16="http://schemas.microsoft.com/office/drawing/2014/main" id="{789A04BB-3394-8644-9BD8-634BBE47E781}"/>
                </a:ext>
              </a:extLst>
            </p:cNvPr>
            <p:cNvSpPr txBox="1"/>
            <p:nvPr/>
          </p:nvSpPr>
          <p:spPr bwMode="auto">
            <a:xfrm rot="16200000">
              <a:off x="701439" y="3518597"/>
              <a:ext cx="44518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a:t>
              </a:r>
            </a:p>
          </p:txBody>
        </p:sp>
        <p:sp>
          <p:nvSpPr>
            <p:cNvPr id="28" name="TextBox 27">
              <a:extLst>
                <a:ext uri="{FF2B5EF4-FFF2-40B4-BE49-F238E27FC236}">
                  <a16:creationId xmlns:a16="http://schemas.microsoft.com/office/drawing/2014/main" id="{94662308-24DD-D0D1-8143-EDF0067000FC}"/>
                </a:ext>
              </a:extLst>
            </p:cNvPr>
            <p:cNvSpPr txBox="1"/>
            <p:nvPr/>
          </p:nvSpPr>
          <p:spPr bwMode="auto">
            <a:xfrm>
              <a:off x="3521802" y="4874565"/>
              <a:ext cx="4379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29" name="Group 28">
              <a:extLst>
                <a:ext uri="{FF2B5EF4-FFF2-40B4-BE49-F238E27FC236}">
                  <a16:creationId xmlns:a16="http://schemas.microsoft.com/office/drawing/2014/main" id="{33506E9B-71A6-E17D-7C12-39530C46EBFF}"/>
                </a:ext>
              </a:extLst>
            </p:cNvPr>
            <p:cNvGrpSpPr/>
            <p:nvPr/>
          </p:nvGrpSpPr>
          <p:grpSpPr>
            <a:xfrm>
              <a:off x="998741" y="2560383"/>
              <a:ext cx="412292" cy="2179275"/>
              <a:chOff x="998741" y="2560383"/>
              <a:chExt cx="412292" cy="2179275"/>
            </a:xfrm>
          </p:grpSpPr>
          <p:sp>
            <p:nvSpPr>
              <p:cNvPr id="31745" name="TextBox 31744">
                <a:extLst>
                  <a:ext uri="{FF2B5EF4-FFF2-40B4-BE49-F238E27FC236}">
                    <a16:creationId xmlns:a16="http://schemas.microsoft.com/office/drawing/2014/main" id="{244A7F91-266A-6104-4E05-9CE77A1F2BDF}"/>
                  </a:ext>
                </a:extLst>
              </p:cNvPr>
              <p:cNvSpPr txBox="1"/>
              <p:nvPr/>
            </p:nvSpPr>
            <p:spPr bwMode="auto">
              <a:xfrm>
                <a:off x="998741" y="256038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1747" name="TextBox 31746">
                <a:extLst>
                  <a:ext uri="{FF2B5EF4-FFF2-40B4-BE49-F238E27FC236}">
                    <a16:creationId xmlns:a16="http://schemas.microsoft.com/office/drawing/2014/main" id="{D38D054C-39F9-C540-C351-40ECC6BB702E}"/>
                  </a:ext>
                </a:extLst>
              </p:cNvPr>
              <p:cNvSpPr txBox="1"/>
              <p:nvPr/>
            </p:nvSpPr>
            <p:spPr bwMode="auto">
              <a:xfrm>
                <a:off x="998741" y="2936429"/>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0.8</a:t>
                </a:r>
              </a:p>
            </p:txBody>
          </p:sp>
          <p:sp>
            <p:nvSpPr>
              <p:cNvPr id="31748" name="TextBox 31747">
                <a:extLst>
                  <a:ext uri="{FF2B5EF4-FFF2-40B4-BE49-F238E27FC236}">
                    <a16:creationId xmlns:a16="http://schemas.microsoft.com/office/drawing/2014/main" id="{2E962CB3-7896-6AF2-954E-B4C92F91753B}"/>
                  </a:ext>
                </a:extLst>
              </p:cNvPr>
              <p:cNvSpPr txBox="1"/>
              <p:nvPr/>
            </p:nvSpPr>
            <p:spPr bwMode="auto">
              <a:xfrm>
                <a:off x="998741" y="3312476"/>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0.6</a:t>
                </a:r>
              </a:p>
            </p:txBody>
          </p:sp>
          <p:sp>
            <p:nvSpPr>
              <p:cNvPr id="31749" name="TextBox 31748">
                <a:extLst>
                  <a:ext uri="{FF2B5EF4-FFF2-40B4-BE49-F238E27FC236}">
                    <a16:creationId xmlns:a16="http://schemas.microsoft.com/office/drawing/2014/main" id="{7213616A-B1F1-635A-7B9E-7E9B832D17B4}"/>
                  </a:ext>
                </a:extLst>
              </p:cNvPr>
              <p:cNvSpPr txBox="1"/>
              <p:nvPr/>
            </p:nvSpPr>
            <p:spPr bwMode="auto">
              <a:xfrm>
                <a:off x="998741" y="3679787"/>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0.4</a:t>
                </a:r>
              </a:p>
            </p:txBody>
          </p:sp>
          <p:sp>
            <p:nvSpPr>
              <p:cNvPr id="31750" name="TextBox 31749">
                <a:extLst>
                  <a:ext uri="{FF2B5EF4-FFF2-40B4-BE49-F238E27FC236}">
                    <a16:creationId xmlns:a16="http://schemas.microsoft.com/office/drawing/2014/main" id="{81C52892-0B53-079F-90E7-6936E20FF0BA}"/>
                  </a:ext>
                </a:extLst>
              </p:cNvPr>
              <p:cNvSpPr txBox="1"/>
              <p:nvPr/>
            </p:nvSpPr>
            <p:spPr bwMode="auto">
              <a:xfrm>
                <a:off x="998741" y="4055834"/>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0.2</a:t>
                </a:r>
              </a:p>
            </p:txBody>
          </p:sp>
          <p:sp>
            <p:nvSpPr>
              <p:cNvPr id="31751" name="TextBox 31750">
                <a:extLst>
                  <a:ext uri="{FF2B5EF4-FFF2-40B4-BE49-F238E27FC236}">
                    <a16:creationId xmlns:a16="http://schemas.microsoft.com/office/drawing/2014/main" id="{DCA11EF4-A065-7632-85CD-B5ED1C220898}"/>
                  </a:ext>
                </a:extLst>
              </p:cNvPr>
              <p:cNvSpPr txBox="1"/>
              <p:nvPr/>
            </p:nvSpPr>
            <p:spPr bwMode="auto">
              <a:xfrm>
                <a:off x="1134996" y="4431881"/>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grpSp>
          <p:nvGrpSpPr>
            <p:cNvPr id="30" name="Group 29">
              <a:extLst>
                <a:ext uri="{FF2B5EF4-FFF2-40B4-BE49-F238E27FC236}">
                  <a16:creationId xmlns:a16="http://schemas.microsoft.com/office/drawing/2014/main" id="{7A662B9E-D94E-04BB-152A-1C4FD4F3EB0E}"/>
                </a:ext>
              </a:extLst>
            </p:cNvPr>
            <p:cNvGrpSpPr/>
            <p:nvPr/>
          </p:nvGrpSpPr>
          <p:grpSpPr>
            <a:xfrm>
              <a:off x="1339221" y="4645699"/>
              <a:ext cx="4806102" cy="307777"/>
              <a:chOff x="1339221" y="4726574"/>
              <a:chExt cx="4806102" cy="307777"/>
            </a:xfrm>
          </p:grpSpPr>
          <p:sp>
            <p:nvSpPr>
              <p:cNvPr id="54" name="TextBox 53">
                <a:extLst>
                  <a:ext uri="{FF2B5EF4-FFF2-40B4-BE49-F238E27FC236}">
                    <a16:creationId xmlns:a16="http://schemas.microsoft.com/office/drawing/2014/main" id="{28F031EB-367E-6799-63AE-960B0435EEEC}"/>
                  </a:ext>
                </a:extLst>
              </p:cNvPr>
              <p:cNvSpPr txBox="1"/>
              <p:nvPr/>
            </p:nvSpPr>
            <p:spPr bwMode="auto">
              <a:xfrm>
                <a:off x="1339221"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55" name="TextBox 54">
                <a:extLst>
                  <a:ext uri="{FF2B5EF4-FFF2-40B4-BE49-F238E27FC236}">
                    <a16:creationId xmlns:a16="http://schemas.microsoft.com/office/drawing/2014/main" id="{67C34FBA-9F8F-0F1B-A62A-0A510F8190C3}"/>
                  </a:ext>
                </a:extLst>
              </p:cNvPr>
              <p:cNvSpPr txBox="1"/>
              <p:nvPr/>
            </p:nvSpPr>
            <p:spPr bwMode="auto">
              <a:xfrm>
                <a:off x="1791109"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56" name="TextBox 55">
                <a:extLst>
                  <a:ext uri="{FF2B5EF4-FFF2-40B4-BE49-F238E27FC236}">
                    <a16:creationId xmlns:a16="http://schemas.microsoft.com/office/drawing/2014/main" id="{DD6B9F56-3D5B-BD6F-73AA-7A2A610DDA5A}"/>
                  </a:ext>
                </a:extLst>
              </p:cNvPr>
              <p:cNvSpPr txBox="1"/>
              <p:nvPr/>
            </p:nvSpPr>
            <p:spPr bwMode="auto">
              <a:xfrm>
                <a:off x="2200410"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57" name="TextBox 56">
                <a:extLst>
                  <a:ext uri="{FF2B5EF4-FFF2-40B4-BE49-F238E27FC236}">
                    <a16:creationId xmlns:a16="http://schemas.microsoft.com/office/drawing/2014/main" id="{5470B53D-0C1F-C74D-4843-89868225DD46}"/>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58" name="TextBox 57">
                <a:extLst>
                  <a:ext uri="{FF2B5EF4-FFF2-40B4-BE49-F238E27FC236}">
                    <a16:creationId xmlns:a16="http://schemas.microsoft.com/office/drawing/2014/main" id="{6F0E2D70-0171-F0CB-65E5-88AD53CDA2C8}"/>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59" name="TextBox 58">
                <a:extLst>
                  <a:ext uri="{FF2B5EF4-FFF2-40B4-BE49-F238E27FC236}">
                    <a16:creationId xmlns:a16="http://schemas.microsoft.com/office/drawing/2014/main" id="{2E7F58F0-8C29-1CB6-89DD-53EE12501C27}"/>
                  </a:ext>
                </a:extLst>
              </p:cNvPr>
              <p:cNvSpPr txBox="1"/>
              <p:nvPr/>
            </p:nvSpPr>
            <p:spPr bwMode="auto">
              <a:xfrm>
                <a:off x="3531157"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60" name="TextBox 59">
                <a:extLst>
                  <a:ext uri="{FF2B5EF4-FFF2-40B4-BE49-F238E27FC236}">
                    <a16:creationId xmlns:a16="http://schemas.microsoft.com/office/drawing/2014/main" id="{4F17A1E5-527A-3A4E-D28C-535DC0DDFDD4}"/>
                  </a:ext>
                </a:extLst>
              </p:cNvPr>
              <p:cNvSpPr txBox="1"/>
              <p:nvPr/>
            </p:nvSpPr>
            <p:spPr bwMode="auto">
              <a:xfrm>
                <a:off x="398304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61" name="TextBox 60">
                <a:extLst>
                  <a:ext uri="{FF2B5EF4-FFF2-40B4-BE49-F238E27FC236}">
                    <a16:creationId xmlns:a16="http://schemas.microsoft.com/office/drawing/2014/main" id="{39BBE1D3-A1D8-C5EE-FAA7-AE98152B5457}"/>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62" name="TextBox 61">
                <a:extLst>
                  <a:ext uri="{FF2B5EF4-FFF2-40B4-BE49-F238E27FC236}">
                    <a16:creationId xmlns:a16="http://schemas.microsoft.com/office/drawing/2014/main" id="{8AE0D8A9-B682-A39C-FB39-A76C6AECC29F}"/>
                  </a:ext>
                </a:extLst>
              </p:cNvPr>
              <p:cNvSpPr txBox="1"/>
              <p:nvPr/>
            </p:nvSpPr>
            <p:spPr bwMode="auto">
              <a:xfrm>
                <a:off x="4887496"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63" name="TextBox 62">
                <a:extLst>
                  <a:ext uri="{FF2B5EF4-FFF2-40B4-BE49-F238E27FC236}">
                    <a16:creationId xmlns:a16="http://schemas.microsoft.com/office/drawing/2014/main" id="{0E3FBEBA-4D66-B63B-5034-784D334BF044}"/>
                  </a:ext>
                </a:extLst>
              </p:cNvPr>
              <p:cNvSpPr txBox="1"/>
              <p:nvPr/>
            </p:nvSpPr>
            <p:spPr bwMode="auto">
              <a:xfrm>
                <a:off x="5339152"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52</a:t>
                </a:r>
              </a:p>
            </p:txBody>
          </p:sp>
          <p:sp>
            <p:nvSpPr>
              <p:cNvPr id="31744" name="TextBox 31743">
                <a:extLst>
                  <a:ext uri="{FF2B5EF4-FFF2-40B4-BE49-F238E27FC236}">
                    <a16:creationId xmlns:a16="http://schemas.microsoft.com/office/drawing/2014/main" id="{2CCBCAF1-0D37-DE77-CC22-F0C068B14A09}"/>
                  </a:ext>
                </a:extLst>
              </p:cNvPr>
              <p:cNvSpPr txBox="1"/>
              <p:nvPr/>
            </p:nvSpPr>
            <p:spPr bwMode="auto">
              <a:xfrm>
                <a:off x="577791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grpSp>
        <p:sp>
          <p:nvSpPr>
            <p:cNvPr id="31" name="Freeform: Shape 30">
              <a:extLst>
                <a:ext uri="{FF2B5EF4-FFF2-40B4-BE49-F238E27FC236}">
                  <a16:creationId xmlns:a16="http://schemas.microsoft.com/office/drawing/2014/main" id="{47E5120C-41C2-BCA0-FD4B-8E9C5DE1BD1A}"/>
                </a:ext>
              </a:extLst>
            </p:cNvPr>
            <p:cNvSpPr/>
            <p:nvPr/>
          </p:nvSpPr>
          <p:spPr bwMode="auto">
            <a:xfrm>
              <a:off x="1473200" y="2712720"/>
              <a:ext cx="4505960" cy="1894840"/>
            </a:xfrm>
            <a:custGeom>
              <a:avLst/>
              <a:gdLst>
                <a:gd name="connsiteX0" fmla="*/ 0 w 4505960"/>
                <a:gd name="connsiteY0" fmla="*/ 0 h 1894840"/>
                <a:gd name="connsiteX1" fmla="*/ 0 w 4505960"/>
                <a:gd name="connsiteY1" fmla="*/ 1894840 h 1894840"/>
                <a:gd name="connsiteX2" fmla="*/ 4505960 w 4505960"/>
                <a:gd name="connsiteY2" fmla="*/ 1894840 h 1894840"/>
              </a:gdLst>
              <a:ahLst/>
              <a:cxnLst>
                <a:cxn ang="0">
                  <a:pos x="connsiteX0" y="connsiteY0"/>
                </a:cxn>
                <a:cxn ang="0">
                  <a:pos x="connsiteX1" y="connsiteY1"/>
                </a:cxn>
                <a:cxn ang="0">
                  <a:pos x="connsiteX2" y="connsiteY2"/>
                </a:cxn>
              </a:cxnLst>
              <a:rect l="l" t="t" r="r" b="b"/>
              <a:pathLst>
                <a:path w="4505960" h="1894840">
                  <a:moveTo>
                    <a:pt x="0" y="0"/>
                  </a:moveTo>
                  <a:lnTo>
                    <a:pt x="0" y="1894840"/>
                  </a:lnTo>
                  <a:lnTo>
                    <a:pt x="4505960" y="189484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2" name="Group 31">
              <a:extLst>
                <a:ext uri="{FF2B5EF4-FFF2-40B4-BE49-F238E27FC236}">
                  <a16:creationId xmlns:a16="http://schemas.microsoft.com/office/drawing/2014/main" id="{819B945E-288F-8A80-AD3B-688A80A1040C}"/>
                </a:ext>
              </a:extLst>
            </p:cNvPr>
            <p:cNvGrpSpPr/>
            <p:nvPr/>
          </p:nvGrpSpPr>
          <p:grpSpPr>
            <a:xfrm>
              <a:off x="1381760" y="2712720"/>
              <a:ext cx="91440" cy="1896604"/>
              <a:chOff x="1227530" y="2712720"/>
              <a:chExt cx="839616" cy="1896604"/>
            </a:xfrm>
          </p:grpSpPr>
          <p:cxnSp>
            <p:nvCxnSpPr>
              <p:cNvPr id="48" name="Straight Connector 47">
                <a:extLst>
                  <a:ext uri="{FF2B5EF4-FFF2-40B4-BE49-F238E27FC236}">
                    <a16:creationId xmlns:a16="http://schemas.microsoft.com/office/drawing/2014/main" id="{617245E3-510D-503D-07D4-AAC4276F1632}"/>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B26733FD-6F7D-9664-0F33-DDB56F5CACD4}"/>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C6DB61B6-3DB5-304B-EAD5-8AB8F0C3B2F9}"/>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015E942D-4C7F-6D11-846E-C0E1E2E1620A}"/>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9E0865FF-F10D-38DA-92B8-B503CB9ED941}"/>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6AC49E6A-BF5D-1CD4-1BE6-676251F98883}"/>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3" name="Group 32">
              <a:extLst>
                <a:ext uri="{FF2B5EF4-FFF2-40B4-BE49-F238E27FC236}">
                  <a16:creationId xmlns:a16="http://schemas.microsoft.com/office/drawing/2014/main" id="{7F481171-0B29-F695-28BD-A2724DBA92A9}"/>
                </a:ext>
              </a:extLst>
            </p:cNvPr>
            <p:cNvGrpSpPr/>
            <p:nvPr/>
          </p:nvGrpSpPr>
          <p:grpSpPr>
            <a:xfrm>
              <a:off x="1476162" y="4619493"/>
              <a:ext cx="4491487" cy="84587"/>
              <a:chOff x="1476162" y="4001328"/>
              <a:chExt cx="4491487" cy="770193"/>
            </a:xfrm>
          </p:grpSpPr>
          <p:grpSp>
            <p:nvGrpSpPr>
              <p:cNvPr id="35" name="Group 34">
                <a:extLst>
                  <a:ext uri="{FF2B5EF4-FFF2-40B4-BE49-F238E27FC236}">
                    <a16:creationId xmlns:a16="http://schemas.microsoft.com/office/drawing/2014/main" id="{E446035A-5A4E-11AA-E875-8DBA1B38479C}"/>
                  </a:ext>
                </a:extLst>
              </p:cNvPr>
              <p:cNvGrpSpPr/>
              <p:nvPr/>
            </p:nvGrpSpPr>
            <p:grpSpPr>
              <a:xfrm rot="5400000">
                <a:off x="2217344" y="3260146"/>
                <a:ext cx="770193" cy="2252557"/>
                <a:chOff x="1227530" y="2712720"/>
                <a:chExt cx="839616" cy="1896604"/>
              </a:xfrm>
            </p:grpSpPr>
            <p:cxnSp>
              <p:nvCxnSpPr>
                <p:cNvPr id="42" name="Straight Connector 41">
                  <a:extLst>
                    <a:ext uri="{FF2B5EF4-FFF2-40B4-BE49-F238E27FC236}">
                      <a16:creationId xmlns:a16="http://schemas.microsoft.com/office/drawing/2014/main" id="{A642F2ED-B162-755F-50D0-C01F7C285527}"/>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7539E2E4-BC19-A235-8648-03AEF230429F}"/>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F65ED89A-1216-F0F8-7FA4-E8EFC9BC48C0}"/>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6BE6ED95-D6FF-90F8-3AF0-C436E88849E3}"/>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1F7F7B18-F5E6-F7AE-17E7-04DE911FEAAA}"/>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B88412D1-DBB0-06E5-7A26-BD22746C6EF8}"/>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6" name="Group 35">
                <a:extLst>
                  <a:ext uri="{FF2B5EF4-FFF2-40B4-BE49-F238E27FC236}">
                    <a16:creationId xmlns:a16="http://schemas.microsoft.com/office/drawing/2014/main" id="{1FEB8449-D295-0472-4AED-53B74B654029}"/>
                  </a:ext>
                </a:extLst>
              </p:cNvPr>
              <p:cNvGrpSpPr/>
              <p:nvPr/>
            </p:nvGrpSpPr>
            <p:grpSpPr>
              <a:xfrm rot="5400000">
                <a:off x="4680506" y="3484378"/>
                <a:ext cx="770193" cy="1804093"/>
                <a:chOff x="1227530" y="3090317"/>
                <a:chExt cx="839616" cy="1519007"/>
              </a:xfrm>
            </p:grpSpPr>
            <p:cxnSp>
              <p:nvCxnSpPr>
                <p:cNvPr id="37" name="Straight Connector 36">
                  <a:extLst>
                    <a:ext uri="{FF2B5EF4-FFF2-40B4-BE49-F238E27FC236}">
                      <a16:creationId xmlns:a16="http://schemas.microsoft.com/office/drawing/2014/main" id="{15073F75-D0B0-C19C-5367-D097B379B24C}"/>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0C3E616E-2FBC-5AB4-3C3C-95AB68ABCCAC}"/>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9FF06754-93DF-3C56-F6B4-9EDC72948C10}"/>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6B0DF20F-28CC-E8A2-ED6C-5A1ADD8DDF18}"/>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3FFC7991-2EDD-0950-2E7D-07AC8E5D23D6}"/>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cxnSp>
          <p:nvCxnSpPr>
            <p:cNvPr id="34" name="Straight Connector 33">
              <a:extLst>
                <a:ext uri="{FF2B5EF4-FFF2-40B4-BE49-F238E27FC236}">
                  <a16:creationId xmlns:a16="http://schemas.microsoft.com/office/drawing/2014/main" id="{31F32695-6508-DCB9-926F-8AFFEB71BB59}"/>
                </a:ext>
              </a:extLst>
            </p:cNvPr>
            <p:cNvCxnSpPr/>
            <p:nvPr/>
          </p:nvCxnSpPr>
          <p:spPr bwMode="auto">
            <a:xfrm>
              <a:off x="1484213" y="3672485"/>
              <a:ext cx="4454153" cy="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grpSp>
      <p:grpSp>
        <p:nvGrpSpPr>
          <p:cNvPr id="31752" name="Group 31751">
            <a:extLst>
              <a:ext uri="{FF2B5EF4-FFF2-40B4-BE49-F238E27FC236}">
                <a16:creationId xmlns:a16="http://schemas.microsoft.com/office/drawing/2014/main" id="{CBE0EC27-CB05-9EE9-5AFD-46AD60BCF278}"/>
              </a:ext>
            </a:extLst>
          </p:cNvPr>
          <p:cNvGrpSpPr/>
          <p:nvPr/>
        </p:nvGrpSpPr>
        <p:grpSpPr>
          <a:xfrm>
            <a:off x="776297" y="5134433"/>
            <a:ext cx="3994158" cy="307777"/>
            <a:chOff x="776297" y="4726574"/>
            <a:chExt cx="3994158" cy="307777"/>
          </a:xfrm>
        </p:grpSpPr>
        <p:sp>
          <p:nvSpPr>
            <p:cNvPr id="31753" name="TextBox 31752">
              <a:extLst>
                <a:ext uri="{FF2B5EF4-FFF2-40B4-BE49-F238E27FC236}">
                  <a16:creationId xmlns:a16="http://schemas.microsoft.com/office/drawing/2014/main" id="{5930D183-B50D-07E9-8006-96A013F3412A}"/>
                </a:ext>
              </a:extLst>
            </p:cNvPr>
            <p:cNvSpPr txBox="1"/>
            <p:nvPr/>
          </p:nvSpPr>
          <p:spPr bwMode="auto">
            <a:xfrm>
              <a:off x="129353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52</a:t>
              </a:r>
            </a:p>
          </p:txBody>
        </p:sp>
        <p:sp>
          <p:nvSpPr>
            <p:cNvPr id="31754" name="TextBox 31753">
              <a:extLst>
                <a:ext uri="{FF2B5EF4-FFF2-40B4-BE49-F238E27FC236}">
                  <a16:creationId xmlns:a16="http://schemas.microsoft.com/office/drawing/2014/main" id="{D6F2D285-41D5-5C42-6E03-59365DA7174F}"/>
                </a:ext>
              </a:extLst>
            </p:cNvPr>
            <p:cNvSpPr txBox="1"/>
            <p:nvPr/>
          </p:nvSpPr>
          <p:spPr bwMode="auto">
            <a:xfrm>
              <a:off x="1745424"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35</a:t>
              </a:r>
            </a:p>
          </p:txBody>
        </p:sp>
        <p:sp>
          <p:nvSpPr>
            <p:cNvPr id="31755" name="TextBox 31754">
              <a:extLst>
                <a:ext uri="{FF2B5EF4-FFF2-40B4-BE49-F238E27FC236}">
                  <a16:creationId xmlns:a16="http://schemas.microsoft.com/office/drawing/2014/main" id="{5719B728-8DD5-43D3-E2B3-A8DB965493EF}"/>
                </a:ext>
              </a:extLst>
            </p:cNvPr>
            <p:cNvSpPr txBox="1"/>
            <p:nvPr/>
          </p:nvSpPr>
          <p:spPr bwMode="auto">
            <a:xfrm>
              <a:off x="2200410"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26</a:t>
              </a:r>
            </a:p>
          </p:txBody>
        </p:sp>
        <p:sp>
          <p:nvSpPr>
            <p:cNvPr id="31756" name="TextBox 31755">
              <a:extLst>
                <a:ext uri="{FF2B5EF4-FFF2-40B4-BE49-F238E27FC236}">
                  <a16:creationId xmlns:a16="http://schemas.microsoft.com/office/drawing/2014/main" id="{12446CC0-060E-49B4-B6EE-8A57EF061457}"/>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11</a:t>
              </a:r>
            </a:p>
          </p:txBody>
        </p:sp>
        <p:sp>
          <p:nvSpPr>
            <p:cNvPr id="31757" name="TextBox 31756">
              <a:extLst>
                <a:ext uri="{FF2B5EF4-FFF2-40B4-BE49-F238E27FC236}">
                  <a16:creationId xmlns:a16="http://schemas.microsoft.com/office/drawing/2014/main" id="{81459C3E-308F-2B88-9EB3-44DEA1D2D84B}"/>
                </a:ext>
              </a:extLst>
            </p:cNvPr>
            <p:cNvSpPr txBox="1"/>
            <p:nvPr/>
          </p:nvSpPr>
          <p:spPr bwMode="auto">
            <a:xfrm>
              <a:off x="3124954"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7</a:t>
              </a:r>
            </a:p>
          </p:txBody>
        </p:sp>
        <p:sp>
          <p:nvSpPr>
            <p:cNvPr id="31758" name="TextBox 31757">
              <a:extLst>
                <a:ext uri="{FF2B5EF4-FFF2-40B4-BE49-F238E27FC236}">
                  <a16:creationId xmlns:a16="http://schemas.microsoft.com/office/drawing/2014/main" id="{00357758-74A1-975F-4739-4BBFDFEB4B4B}"/>
                </a:ext>
              </a:extLst>
            </p:cNvPr>
            <p:cNvSpPr txBox="1"/>
            <p:nvPr/>
          </p:nvSpPr>
          <p:spPr bwMode="auto">
            <a:xfrm>
              <a:off x="3576842"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a:t>
              </a:r>
            </a:p>
          </p:txBody>
        </p:sp>
        <p:sp>
          <p:nvSpPr>
            <p:cNvPr id="31759" name="TextBox 31758">
              <a:extLst>
                <a:ext uri="{FF2B5EF4-FFF2-40B4-BE49-F238E27FC236}">
                  <a16:creationId xmlns:a16="http://schemas.microsoft.com/office/drawing/2014/main" id="{80EA582A-33B2-E80E-771C-D9C79037E897}"/>
                </a:ext>
              </a:extLst>
            </p:cNvPr>
            <p:cNvSpPr txBox="1"/>
            <p:nvPr/>
          </p:nvSpPr>
          <p:spPr bwMode="auto">
            <a:xfrm>
              <a:off x="4028730"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a:t>
              </a:r>
            </a:p>
          </p:txBody>
        </p:sp>
        <p:sp>
          <p:nvSpPr>
            <p:cNvPr id="31760" name="TextBox 31759">
              <a:extLst>
                <a:ext uri="{FF2B5EF4-FFF2-40B4-BE49-F238E27FC236}">
                  <a16:creationId xmlns:a16="http://schemas.microsoft.com/office/drawing/2014/main" id="{1B119CB1-6C23-14FE-8DC6-88BB2EBE1E82}"/>
                </a:ext>
              </a:extLst>
            </p:cNvPr>
            <p:cNvSpPr txBox="1"/>
            <p:nvPr/>
          </p:nvSpPr>
          <p:spPr bwMode="auto">
            <a:xfrm>
              <a:off x="4494417" y="4726574"/>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a:t>
              </a:r>
            </a:p>
          </p:txBody>
        </p:sp>
        <p:sp>
          <p:nvSpPr>
            <p:cNvPr id="31764" name="TextBox 31763">
              <a:extLst>
                <a:ext uri="{FF2B5EF4-FFF2-40B4-BE49-F238E27FC236}">
                  <a16:creationId xmlns:a16="http://schemas.microsoft.com/office/drawing/2014/main" id="{934843E2-DF73-6D9D-CB42-A328217E9FCE}"/>
                </a:ext>
              </a:extLst>
            </p:cNvPr>
            <p:cNvSpPr txBox="1"/>
            <p:nvPr/>
          </p:nvSpPr>
          <p:spPr bwMode="auto">
            <a:xfrm>
              <a:off x="776297" y="4726574"/>
              <a:ext cx="42633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Std</a:t>
              </a:r>
            </a:p>
          </p:txBody>
        </p:sp>
      </p:grpSp>
      <p:grpSp>
        <p:nvGrpSpPr>
          <p:cNvPr id="31765" name="Group 31764">
            <a:extLst>
              <a:ext uri="{FF2B5EF4-FFF2-40B4-BE49-F238E27FC236}">
                <a16:creationId xmlns:a16="http://schemas.microsoft.com/office/drawing/2014/main" id="{A357C3D2-FE42-999F-ED83-418B51B39DCA}"/>
              </a:ext>
            </a:extLst>
          </p:cNvPr>
          <p:cNvGrpSpPr/>
          <p:nvPr/>
        </p:nvGrpSpPr>
        <p:grpSpPr>
          <a:xfrm>
            <a:off x="743935" y="5379844"/>
            <a:ext cx="4026520" cy="307777"/>
            <a:chOff x="743935" y="4726574"/>
            <a:chExt cx="4026520" cy="307777"/>
          </a:xfrm>
        </p:grpSpPr>
        <p:sp>
          <p:nvSpPr>
            <p:cNvPr id="31766" name="TextBox 31765">
              <a:extLst>
                <a:ext uri="{FF2B5EF4-FFF2-40B4-BE49-F238E27FC236}">
                  <a16:creationId xmlns:a16="http://schemas.microsoft.com/office/drawing/2014/main" id="{DBE7B24F-F7F4-ECE0-95A4-617E02E8B612}"/>
                </a:ext>
              </a:extLst>
            </p:cNvPr>
            <p:cNvSpPr txBox="1"/>
            <p:nvPr/>
          </p:nvSpPr>
          <p:spPr bwMode="auto">
            <a:xfrm>
              <a:off x="129353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48</a:t>
              </a:r>
            </a:p>
          </p:txBody>
        </p:sp>
        <p:sp>
          <p:nvSpPr>
            <p:cNvPr id="31767" name="TextBox 31766">
              <a:extLst>
                <a:ext uri="{FF2B5EF4-FFF2-40B4-BE49-F238E27FC236}">
                  <a16:creationId xmlns:a16="http://schemas.microsoft.com/office/drawing/2014/main" id="{FBAF2F07-AA24-4D91-0AD2-C6304B64AD24}"/>
                </a:ext>
              </a:extLst>
            </p:cNvPr>
            <p:cNvSpPr txBox="1"/>
            <p:nvPr/>
          </p:nvSpPr>
          <p:spPr bwMode="auto">
            <a:xfrm>
              <a:off x="1745424"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36</a:t>
              </a:r>
            </a:p>
          </p:txBody>
        </p:sp>
        <p:sp>
          <p:nvSpPr>
            <p:cNvPr id="31768" name="TextBox 31767">
              <a:extLst>
                <a:ext uri="{FF2B5EF4-FFF2-40B4-BE49-F238E27FC236}">
                  <a16:creationId xmlns:a16="http://schemas.microsoft.com/office/drawing/2014/main" id="{3D8FD965-359A-1463-D72B-95FC387B1213}"/>
                </a:ext>
              </a:extLst>
            </p:cNvPr>
            <p:cNvSpPr txBox="1"/>
            <p:nvPr/>
          </p:nvSpPr>
          <p:spPr bwMode="auto">
            <a:xfrm>
              <a:off x="2200410"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21</a:t>
              </a:r>
            </a:p>
          </p:txBody>
        </p:sp>
        <p:sp>
          <p:nvSpPr>
            <p:cNvPr id="31769" name="TextBox 31768">
              <a:extLst>
                <a:ext uri="{FF2B5EF4-FFF2-40B4-BE49-F238E27FC236}">
                  <a16:creationId xmlns:a16="http://schemas.microsoft.com/office/drawing/2014/main" id="{1C9FDF01-B63A-053C-F2DA-1C8673D00B61}"/>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16</a:t>
              </a:r>
            </a:p>
          </p:txBody>
        </p:sp>
        <p:sp>
          <p:nvSpPr>
            <p:cNvPr id="31770" name="TextBox 31769">
              <a:extLst>
                <a:ext uri="{FF2B5EF4-FFF2-40B4-BE49-F238E27FC236}">
                  <a16:creationId xmlns:a16="http://schemas.microsoft.com/office/drawing/2014/main" id="{016CBD3B-D3E0-EC20-7B99-497E3B265105}"/>
                </a:ext>
              </a:extLst>
            </p:cNvPr>
            <p:cNvSpPr txBox="1"/>
            <p:nvPr/>
          </p:nvSpPr>
          <p:spPr bwMode="auto">
            <a:xfrm>
              <a:off x="3124954"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a:t>
              </a:r>
            </a:p>
          </p:txBody>
        </p:sp>
        <p:sp>
          <p:nvSpPr>
            <p:cNvPr id="31771" name="TextBox 31770">
              <a:extLst>
                <a:ext uri="{FF2B5EF4-FFF2-40B4-BE49-F238E27FC236}">
                  <a16:creationId xmlns:a16="http://schemas.microsoft.com/office/drawing/2014/main" id="{F176025B-3666-7F42-EC8E-126E62647603}"/>
                </a:ext>
              </a:extLst>
            </p:cNvPr>
            <p:cNvSpPr txBox="1"/>
            <p:nvPr/>
          </p:nvSpPr>
          <p:spPr bwMode="auto">
            <a:xfrm>
              <a:off x="3576842"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a:t>
              </a:r>
            </a:p>
          </p:txBody>
        </p:sp>
        <p:sp>
          <p:nvSpPr>
            <p:cNvPr id="31772" name="TextBox 31771">
              <a:extLst>
                <a:ext uri="{FF2B5EF4-FFF2-40B4-BE49-F238E27FC236}">
                  <a16:creationId xmlns:a16="http://schemas.microsoft.com/office/drawing/2014/main" id="{B0B5E55B-2C56-7F24-0F06-DFEE809C7536}"/>
                </a:ext>
              </a:extLst>
            </p:cNvPr>
            <p:cNvSpPr txBox="1"/>
            <p:nvPr/>
          </p:nvSpPr>
          <p:spPr bwMode="auto">
            <a:xfrm>
              <a:off x="4028730"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a:t>
              </a:r>
            </a:p>
          </p:txBody>
        </p:sp>
        <p:sp>
          <p:nvSpPr>
            <p:cNvPr id="31773" name="TextBox 31772">
              <a:extLst>
                <a:ext uri="{FF2B5EF4-FFF2-40B4-BE49-F238E27FC236}">
                  <a16:creationId xmlns:a16="http://schemas.microsoft.com/office/drawing/2014/main" id="{4AAFD0F5-696A-ADA7-4F7B-7EE5A1F62297}"/>
                </a:ext>
              </a:extLst>
            </p:cNvPr>
            <p:cNvSpPr txBox="1"/>
            <p:nvPr/>
          </p:nvSpPr>
          <p:spPr bwMode="auto">
            <a:xfrm>
              <a:off x="4494418"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a:t>
              </a:r>
            </a:p>
          </p:txBody>
        </p:sp>
        <p:sp>
          <p:nvSpPr>
            <p:cNvPr id="31777" name="TextBox 31776">
              <a:extLst>
                <a:ext uri="{FF2B5EF4-FFF2-40B4-BE49-F238E27FC236}">
                  <a16:creationId xmlns:a16="http://schemas.microsoft.com/office/drawing/2014/main" id="{1D99E1A8-7A2E-F889-AF0D-39904D47D314}"/>
                </a:ext>
              </a:extLst>
            </p:cNvPr>
            <p:cNvSpPr txBox="1"/>
            <p:nvPr/>
          </p:nvSpPr>
          <p:spPr bwMode="auto">
            <a:xfrm>
              <a:off x="743935" y="4726574"/>
              <a:ext cx="4589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CTC</a:t>
              </a:r>
            </a:p>
          </p:txBody>
        </p:sp>
      </p:grpSp>
      <p:sp>
        <p:nvSpPr>
          <p:cNvPr id="31778" name="TextBox 31777">
            <a:extLst>
              <a:ext uri="{FF2B5EF4-FFF2-40B4-BE49-F238E27FC236}">
                <a16:creationId xmlns:a16="http://schemas.microsoft.com/office/drawing/2014/main" id="{F0AF7F8E-617A-B6B0-3315-D943428FB94C}"/>
              </a:ext>
            </a:extLst>
          </p:cNvPr>
          <p:cNvSpPr txBox="1"/>
          <p:nvPr/>
        </p:nvSpPr>
        <p:spPr bwMode="auto">
          <a:xfrm>
            <a:off x="480517" y="4925799"/>
            <a:ext cx="1506631" cy="307777"/>
          </a:xfrm>
          <a:prstGeom prst="rect">
            <a:avLst/>
          </a:prstGeom>
          <a:noFill/>
          <a:ln>
            <a:noFill/>
          </a:ln>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p:txBody>
      </p:sp>
      <p:grpSp>
        <p:nvGrpSpPr>
          <p:cNvPr id="31779" name="Group 31778">
            <a:extLst>
              <a:ext uri="{FF2B5EF4-FFF2-40B4-BE49-F238E27FC236}">
                <a16:creationId xmlns:a16="http://schemas.microsoft.com/office/drawing/2014/main" id="{300A49D8-E5FC-D500-B073-6BCE06A8E5D0}"/>
              </a:ext>
            </a:extLst>
          </p:cNvPr>
          <p:cNvGrpSpPr/>
          <p:nvPr/>
        </p:nvGrpSpPr>
        <p:grpSpPr>
          <a:xfrm>
            <a:off x="6212576" y="2560383"/>
            <a:ext cx="5375180" cy="2621959"/>
            <a:chOff x="770143" y="2560383"/>
            <a:chExt cx="5375180" cy="2621959"/>
          </a:xfrm>
        </p:grpSpPr>
        <p:sp>
          <p:nvSpPr>
            <p:cNvPr id="31780" name="TextBox 31779">
              <a:extLst>
                <a:ext uri="{FF2B5EF4-FFF2-40B4-BE49-F238E27FC236}">
                  <a16:creationId xmlns:a16="http://schemas.microsoft.com/office/drawing/2014/main" id="{701F7C31-AFE3-A61E-73A2-26AE7F169672}"/>
                </a:ext>
              </a:extLst>
            </p:cNvPr>
            <p:cNvSpPr txBox="1"/>
            <p:nvPr/>
          </p:nvSpPr>
          <p:spPr bwMode="auto">
            <a:xfrm rot="16200000">
              <a:off x="728305" y="3518597"/>
              <a:ext cx="3914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a:t>
              </a:r>
            </a:p>
          </p:txBody>
        </p:sp>
        <p:sp>
          <p:nvSpPr>
            <p:cNvPr id="31781" name="TextBox 31780">
              <a:extLst>
                <a:ext uri="{FF2B5EF4-FFF2-40B4-BE49-F238E27FC236}">
                  <a16:creationId xmlns:a16="http://schemas.microsoft.com/office/drawing/2014/main" id="{52AC66F1-AB73-2D97-17A7-35055F297BFC}"/>
                </a:ext>
              </a:extLst>
            </p:cNvPr>
            <p:cNvSpPr txBox="1"/>
            <p:nvPr/>
          </p:nvSpPr>
          <p:spPr bwMode="auto">
            <a:xfrm>
              <a:off x="3521802" y="4874565"/>
              <a:ext cx="4379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31782" name="Group 31781">
              <a:extLst>
                <a:ext uri="{FF2B5EF4-FFF2-40B4-BE49-F238E27FC236}">
                  <a16:creationId xmlns:a16="http://schemas.microsoft.com/office/drawing/2014/main" id="{E26F5315-0F4E-69B0-6E82-C9B6A4E15965}"/>
                </a:ext>
              </a:extLst>
            </p:cNvPr>
            <p:cNvGrpSpPr/>
            <p:nvPr/>
          </p:nvGrpSpPr>
          <p:grpSpPr>
            <a:xfrm>
              <a:off x="998741" y="2560383"/>
              <a:ext cx="412292" cy="2179275"/>
              <a:chOff x="998741" y="2560383"/>
              <a:chExt cx="412292" cy="2179275"/>
            </a:xfrm>
          </p:grpSpPr>
          <p:sp>
            <p:nvSpPr>
              <p:cNvPr id="31818" name="TextBox 31817">
                <a:extLst>
                  <a:ext uri="{FF2B5EF4-FFF2-40B4-BE49-F238E27FC236}">
                    <a16:creationId xmlns:a16="http://schemas.microsoft.com/office/drawing/2014/main" id="{74B26271-EB19-65BD-1B28-52CE2E31FD4A}"/>
                  </a:ext>
                </a:extLst>
              </p:cNvPr>
              <p:cNvSpPr txBox="1"/>
              <p:nvPr/>
            </p:nvSpPr>
            <p:spPr bwMode="auto">
              <a:xfrm>
                <a:off x="998741" y="256038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1819" name="TextBox 31818">
                <a:extLst>
                  <a:ext uri="{FF2B5EF4-FFF2-40B4-BE49-F238E27FC236}">
                    <a16:creationId xmlns:a16="http://schemas.microsoft.com/office/drawing/2014/main" id="{48672BD8-898C-5C10-5255-464A9C526EDD}"/>
                  </a:ext>
                </a:extLst>
              </p:cNvPr>
              <p:cNvSpPr txBox="1"/>
              <p:nvPr/>
            </p:nvSpPr>
            <p:spPr bwMode="auto">
              <a:xfrm>
                <a:off x="998741" y="2936429"/>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0.8</a:t>
                </a:r>
              </a:p>
            </p:txBody>
          </p:sp>
          <p:sp>
            <p:nvSpPr>
              <p:cNvPr id="31820" name="TextBox 31819">
                <a:extLst>
                  <a:ext uri="{FF2B5EF4-FFF2-40B4-BE49-F238E27FC236}">
                    <a16:creationId xmlns:a16="http://schemas.microsoft.com/office/drawing/2014/main" id="{37733C93-F18D-C317-D6FC-EBF34DAA23C8}"/>
                  </a:ext>
                </a:extLst>
              </p:cNvPr>
              <p:cNvSpPr txBox="1"/>
              <p:nvPr/>
            </p:nvSpPr>
            <p:spPr bwMode="auto">
              <a:xfrm>
                <a:off x="998741" y="3312476"/>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0.6</a:t>
                </a:r>
              </a:p>
            </p:txBody>
          </p:sp>
          <p:sp>
            <p:nvSpPr>
              <p:cNvPr id="31821" name="TextBox 31820">
                <a:extLst>
                  <a:ext uri="{FF2B5EF4-FFF2-40B4-BE49-F238E27FC236}">
                    <a16:creationId xmlns:a16="http://schemas.microsoft.com/office/drawing/2014/main" id="{716A08F8-2C3D-36F7-6682-681C54632FF4}"/>
                  </a:ext>
                </a:extLst>
              </p:cNvPr>
              <p:cNvSpPr txBox="1"/>
              <p:nvPr/>
            </p:nvSpPr>
            <p:spPr bwMode="auto">
              <a:xfrm>
                <a:off x="998741" y="3679787"/>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0.4</a:t>
                </a:r>
              </a:p>
            </p:txBody>
          </p:sp>
          <p:sp>
            <p:nvSpPr>
              <p:cNvPr id="31822" name="TextBox 31821">
                <a:extLst>
                  <a:ext uri="{FF2B5EF4-FFF2-40B4-BE49-F238E27FC236}">
                    <a16:creationId xmlns:a16="http://schemas.microsoft.com/office/drawing/2014/main" id="{6E13899D-44A3-A366-1B9C-D422701B049C}"/>
                  </a:ext>
                </a:extLst>
              </p:cNvPr>
              <p:cNvSpPr txBox="1"/>
              <p:nvPr/>
            </p:nvSpPr>
            <p:spPr bwMode="auto">
              <a:xfrm>
                <a:off x="998741" y="4055834"/>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0.2</a:t>
                </a:r>
              </a:p>
            </p:txBody>
          </p:sp>
          <p:sp>
            <p:nvSpPr>
              <p:cNvPr id="31823" name="TextBox 31822">
                <a:extLst>
                  <a:ext uri="{FF2B5EF4-FFF2-40B4-BE49-F238E27FC236}">
                    <a16:creationId xmlns:a16="http://schemas.microsoft.com/office/drawing/2014/main" id="{149EA4AF-F443-43FC-D161-967FF8CE44EE}"/>
                  </a:ext>
                </a:extLst>
              </p:cNvPr>
              <p:cNvSpPr txBox="1"/>
              <p:nvPr/>
            </p:nvSpPr>
            <p:spPr bwMode="auto">
              <a:xfrm>
                <a:off x="1134996" y="4431881"/>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grpSp>
          <p:nvGrpSpPr>
            <p:cNvPr id="31783" name="Group 31782">
              <a:extLst>
                <a:ext uri="{FF2B5EF4-FFF2-40B4-BE49-F238E27FC236}">
                  <a16:creationId xmlns:a16="http://schemas.microsoft.com/office/drawing/2014/main" id="{407B93E0-CE1E-0D91-E955-887C7B9493DA}"/>
                </a:ext>
              </a:extLst>
            </p:cNvPr>
            <p:cNvGrpSpPr/>
            <p:nvPr/>
          </p:nvGrpSpPr>
          <p:grpSpPr>
            <a:xfrm>
              <a:off x="1339221" y="4645699"/>
              <a:ext cx="4806102" cy="307777"/>
              <a:chOff x="1339221" y="4726574"/>
              <a:chExt cx="4806102" cy="307777"/>
            </a:xfrm>
          </p:grpSpPr>
          <p:sp>
            <p:nvSpPr>
              <p:cNvPr id="31807" name="TextBox 31806">
                <a:extLst>
                  <a:ext uri="{FF2B5EF4-FFF2-40B4-BE49-F238E27FC236}">
                    <a16:creationId xmlns:a16="http://schemas.microsoft.com/office/drawing/2014/main" id="{C22E1B85-CC1C-FF6B-F117-D3D206B23DBC}"/>
                  </a:ext>
                </a:extLst>
              </p:cNvPr>
              <p:cNvSpPr txBox="1"/>
              <p:nvPr/>
            </p:nvSpPr>
            <p:spPr bwMode="auto">
              <a:xfrm>
                <a:off x="1339221"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808" name="TextBox 31807">
                <a:extLst>
                  <a:ext uri="{FF2B5EF4-FFF2-40B4-BE49-F238E27FC236}">
                    <a16:creationId xmlns:a16="http://schemas.microsoft.com/office/drawing/2014/main" id="{2BCED809-D753-5B4F-D228-947AB6285CFC}"/>
                  </a:ext>
                </a:extLst>
              </p:cNvPr>
              <p:cNvSpPr txBox="1"/>
              <p:nvPr/>
            </p:nvSpPr>
            <p:spPr bwMode="auto">
              <a:xfrm>
                <a:off x="1791109"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31809" name="TextBox 31808">
                <a:extLst>
                  <a:ext uri="{FF2B5EF4-FFF2-40B4-BE49-F238E27FC236}">
                    <a16:creationId xmlns:a16="http://schemas.microsoft.com/office/drawing/2014/main" id="{E2123C7C-27C1-71C8-75AC-39053A46BA67}"/>
                  </a:ext>
                </a:extLst>
              </p:cNvPr>
              <p:cNvSpPr txBox="1"/>
              <p:nvPr/>
            </p:nvSpPr>
            <p:spPr bwMode="auto">
              <a:xfrm>
                <a:off x="2200410"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1810" name="TextBox 31809">
                <a:extLst>
                  <a:ext uri="{FF2B5EF4-FFF2-40B4-BE49-F238E27FC236}">
                    <a16:creationId xmlns:a16="http://schemas.microsoft.com/office/drawing/2014/main" id="{A20E57B0-8DBB-85C0-8DEC-2176D2729A41}"/>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31811" name="TextBox 31810">
                <a:extLst>
                  <a:ext uri="{FF2B5EF4-FFF2-40B4-BE49-F238E27FC236}">
                    <a16:creationId xmlns:a16="http://schemas.microsoft.com/office/drawing/2014/main" id="{8ED8CBD4-CDD4-E062-A489-F23EFCC01625}"/>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31812" name="TextBox 31811">
                <a:extLst>
                  <a:ext uri="{FF2B5EF4-FFF2-40B4-BE49-F238E27FC236}">
                    <a16:creationId xmlns:a16="http://schemas.microsoft.com/office/drawing/2014/main" id="{61FF4FAB-5121-90BE-07E9-D5F017BFBCF2}"/>
                  </a:ext>
                </a:extLst>
              </p:cNvPr>
              <p:cNvSpPr txBox="1"/>
              <p:nvPr/>
            </p:nvSpPr>
            <p:spPr bwMode="auto">
              <a:xfrm>
                <a:off x="3531157"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1813" name="TextBox 31812">
                <a:extLst>
                  <a:ext uri="{FF2B5EF4-FFF2-40B4-BE49-F238E27FC236}">
                    <a16:creationId xmlns:a16="http://schemas.microsoft.com/office/drawing/2014/main" id="{ACD99A45-2DAF-8538-D003-6FF296ACDBA1}"/>
                  </a:ext>
                </a:extLst>
              </p:cNvPr>
              <p:cNvSpPr txBox="1"/>
              <p:nvPr/>
            </p:nvSpPr>
            <p:spPr bwMode="auto">
              <a:xfrm>
                <a:off x="398304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31814" name="TextBox 31813">
                <a:extLst>
                  <a:ext uri="{FF2B5EF4-FFF2-40B4-BE49-F238E27FC236}">
                    <a16:creationId xmlns:a16="http://schemas.microsoft.com/office/drawing/2014/main" id="{79BC820A-B62A-0392-7F2E-D4413D94EEFD}"/>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31815" name="TextBox 31814">
                <a:extLst>
                  <a:ext uri="{FF2B5EF4-FFF2-40B4-BE49-F238E27FC236}">
                    <a16:creationId xmlns:a16="http://schemas.microsoft.com/office/drawing/2014/main" id="{2A1FEFE8-B03E-15C4-F4A4-F6603DD5B849}"/>
                  </a:ext>
                </a:extLst>
              </p:cNvPr>
              <p:cNvSpPr txBox="1"/>
              <p:nvPr/>
            </p:nvSpPr>
            <p:spPr bwMode="auto">
              <a:xfrm>
                <a:off x="4887496"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31816" name="TextBox 31815">
                <a:extLst>
                  <a:ext uri="{FF2B5EF4-FFF2-40B4-BE49-F238E27FC236}">
                    <a16:creationId xmlns:a16="http://schemas.microsoft.com/office/drawing/2014/main" id="{817437E0-0B86-1F0E-DD3F-8B25FA907844}"/>
                  </a:ext>
                </a:extLst>
              </p:cNvPr>
              <p:cNvSpPr txBox="1"/>
              <p:nvPr/>
            </p:nvSpPr>
            <p:spPr bwMode="auto">
              <a:xfrm>
                <a:off x="5339152"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52</a:t>
                </a:r>
              </a:p>
            </p:txBody>
          </p:sp>
          <p:sp>
            <p:nvSpPr>
              <p:cNvPr id="31817" name="TextBox 31816">
                <a:extLst>
                  <a:ext uri="{FF2B5EF4-FFF2-40B4-BE49-F238E27FC236}">
                    <a16:creationId xmlns:a16="http://schemas.microsoft.com/office/drawing/2014/main" id="{114B13FB-0C34-5214-0DF3-DFC61484E0CA}"/>
                  </a:ext>
                </a:extLst>
              </p:cNvPr>
              <p:cNvSpPr txBox="1"/>
              <p:nvPr/>
            </p:nvSpPr>
            <p:spPr bwMode="auto">
              <a:xfrm>
                <a:off x="577791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grpSp>
        <p:sp>
          <p:nvSpPr>
            <p:cNvPr id="31784" name="Freeform: Shape 31783">
              <a:extLst>
                <a:ext uri="{FF2B5EF4-FFF2-40B4-BE49-F238E27FC236}">
                  <a16:creationId xmlns:a16="http://schemas.microsoft.com/office/drawing/2014/main" id="{301D0DA1-5EDE-9221-FF10-6D4BB18C49D1}"/>
                </a:ext>
              </a:extLst>
            </p:cNvPr>
            <p:cNvSpPr/>
            <p:nvPr/>
          </p:nvSpPr>
          <p:spPr bwMode="auto">
            <a:xfrm>
              <a:off x="1473200" y="2712720"/>
              <a:ext cx="4505960" cy="1894840"/>
            </a:xfrm>
            <a:custGeom>
              <a:avLst/>
              <a:gdLst>
                <a:gd name="connsiteX0" fmla="*/ 0 w 4505960"/>
                <a:gd name="connsiteY0" fmla="*/ 0 h 1894840"/>
                <a:gd name="connsiteX1" fmla="*/ 0 w 4505960"/>
                <a:gd name="connsiteY1" fmla="*/ 1894840 h 1894840"/>
                <a:gd name="connsiteX2" fmla="*/ 4505960 w 4505960"/>
                <a:gd name="connsiteY2" fmla="*/ 1894840 h 1894840"/>
              </a:gdLst>
              <a:ahLst/>
              <a:cxnLst>
                <a:cxn ang="0">
                  <a:pos x="connsiteX0" y="connsiteY0"/>
                </a:cxn>
                <a:cxn ang="0">
                  <a:pos x="connsiteX1" y="connsiteY1"/>
                </a:cxn>
                <a:cxn ang="0">
                  <a:pos x="connsiteX2" y="connsiteY2"/>
                </a:cxn>
              </a:cxnLst>
              <a:rect l="l" t="t" r="r" b="b"/>
              <a:pathLst>
                <a:path w="4505960" h="1894840">
                  <a:moveTo>
                    <a:pt x="0" y="0"/>
                  </a:moveTo>
                  <a:lnTo>
                    <a:pt x="0" y="1894840"/>
                  </a:lnTo>
                  <a:lnTo>
                    <a:pt x="4505960" y="189484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1785" name="Group 31784">
              <a:extLst>
                <a:ext uri="{FF2B5EF4-FFF2-40B4-BE49-F238E27FC236}">
                  <a16:creationId xmlns:a16="http://schemas.microsoft.com/office/drawing/2014/main" id="{0D611683-AED5-9CAD-9538-2B94396D7D87}"/>
                </a:ext>
              </a:extLst>
            </p:cNvPr>
            <p:cNvGrpSpPr/>
            <p:nvPr/>
          </p:nvGrpSpPr>
          <p:grpSpPr>
            <a:xfrm>
              <a:off x="1381760" y="2712720"/>
              <a:ext cx="91440" cy="1896604"/>
              <a:chOff x="1227530" y="2712720"/>
              <a:chExt cx="839616" cy="1896604"/>
            </a:xfrm>
          </p:grpSpPr>
          <p:cxnSp>
            <p:nvCxnSpPr>
              <p:cNvPr id="31801" name="Straight Connector 31800">
                <a:extLst>
                  <a:ext uri="{FF2B5EF4-FFF2-40B4-BE49-F238E27FC236}">
                    <a16:creationId xmlns:a16="http://schemas.microsoft.com/office/drawing/2014/main" id="{ED4DE10E-3A4E-90C5-BD89-B8FF81923E21}"/>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2" name="Straight Connector 31801">
                <a:extLst>
                  <a:ext uri="{FF2B5EF4-FFF2-40B4-BE49-F238E27FC236}">
                    <a16:creationId xmlns:a16="http://schemas.microsoft.com/office/drawing/2014/main" id="{467F55D1-47B1-7AE9-56FD-050C6E7B6A74}"/>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3" name="Straight Connector 31802">
                <a:extLst>
                  <a:ext uri="{FF2B5EF4-FFF2-40B4-BE49-F238E27FC236}">
                    <a16:creationId xmlns:a16="http://schemas.microsoft.com/office/drawing/2014/main" id="{CD2A4C50-BB93-E739-61A4-B99C540506FA}"/>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4" name="Straight Connector 31803">
                <a:extLst>
                  <a:ext uri="{FF2B5EF4-FFF2-40B4-BE49-F238E27FC236}">
                    <a16:creationId xmlns:a16="http://schemas.microsoft.com/office/drawing/2014/main" id="{5DFA1122-743B-51F0-94C3-1CB4896ED86C}"/>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5" name="Straight Connector 31804">
                <a:extLst>
                  <a:ext uri="{FF2B5EF4-FFF2-40B4-BE49-F238E27FC236}">
                    <a16:creationId xmlns:a16="http://schemas.microsoft.com/office/drawing/2014/main" id="{979BC071-B994-C952-5FBF-52FD0A2FD106}"/>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6" name="Straight Connector 31805">
                <a:extLst>
                  <a:ext uri="{FF2B5EF4-FFF2-40B4-BE49-F238E27FC236}">
                    <a16:creationId xmlns:a16="http://schemas.microsoft.com/office/drawing/2014/main" id="{E7CDED1A-31E4-0FFA-6F53-705CD9B745D6}"/>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86" name="Group 31785">
              <a:extLst>
                <a:ext uri="{FF2B5EF4-FFF2-40B4-BE49-F238E27FC236}">
                  <a16:creationId xmlns:a16="http://schemas.microsoft.com/office/drawing/2014/main" id="{B12DCCF1-4D74-6613-E2BE-C5ED7B45D974}"/>
                </a:ext>
              </a:extLst>
            </p:cNvPr>
            <p:cNvGrpSpPr/>
            <p:nvPr/>
          </p:nvGrpSpPr>
          <p:grpSpPr>
            <a:xfrm>
              <a:off x="1476162" y="4619493"/>
              <a:ext cx="4491487" cy="84587"/>
              <a:chOff x="1476162" y="4001328"/>
              <a:chExt cx="4491487" cy="770193"/>
            </a:xfrm>
          </p:grpSpPr>
          <p:grpSp>
            <p:nvGrpSpPr>
              <p:cNvPr id="31788" name="Group 31787">
                <a:extLst>
                  <a:ext uri="{FF2B5EF4-FFF2-40B4-BE49-F238E27FC236}">
                    <a16:creationId xmlns:a16="http://schemas.microsoft.com/office/drawing/2014/main" id="{93B9D320-0161-7D8C-374F-A6920D8FB0B2}"/>
                  </a:ext>
                </a:extLst>
              </p:cNvPr>
              <p:cNvGrpSpPr/>
              <p:nvPr/>
            </p:nvGrpSpPr>
            <p:grpSpPr>
              <a:xfrm rot="5400000">
                <a:off x="2217344" y="3260146"/>
                <a:ext cx="770193" cy="2252557"/>
                <a:chOff x="1227530" y="2712720"/>
                <a:chExt cx="839616" cy="1896604"/>
              </a:xfrm>
            </p:grpSpPr>
            <p:cxnSp>
              <p:nvCxnSpPr>
                <p:cNvPr id="31795" name="Straight Connector 31794">
                  <a:extLst>
                    <a:ext uri="{FF2B5EF4-FFF2-40B4-BE49-F238E27FC236}">
                      <a16:creationId xmlns:a16="http://schemas.microsoft.com/office/drawing/2014/main" id="{649ADB4F-C76A-EE79-B641-13DF4EA21607}"/>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6" name="Straight Connector 31795">
                  <a:extLst>
                    <a:ext uri="{FF2B5EF4-FFF2-40B4-BE49-F238E27FC236}">
                      <a16:creationId xmlns:a16="http://schemas.microsoft.com/office/drawing/2014/main" id="{6D6B9E8D-3720-BBA7-3902-55F3EE2711F1}"/>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7" name="Straight Connector 31796">
                  <a:extLst>
                    <a:ext uri="{FF2B5EF4-FFF2-40B4-BE49-F238E27FC236}">
                      <a16:creationId xmlns:a16="http://schemas.microsoft.com/office/drawing/2014/main" id="{72031CF5-AF4A-ED2C-C150-4E31852AAE8A}"/>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8" name="Straight Connector 31797">
                  <a:extLst>
                    <a:ext uri="{FF2B5EF4-FFF2-40B4-BE49-F238E27FC236}">
                      <a16:creationId xmlns:a16="http://schemas.microsoft.com/office/drawing/2014/main" id="{812E3F97-376A-3075-8A64-FB44756EEFBC}"/>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9" name="Straight Connector 31798">
                  <a:extLst>
                    <a:ext uri="{FF2B5EF4-FFF2-40B4-BE49-F238E27FC236}">
                      <a16:creationId xmlns:a16="http://schemas.microsoft.com/office/drawing/2014/main" id="{E7409E48-E10C-4A47-0EAD-72C0E7CF8963}"/>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0" name="Straight Connector 31799">
                  <a:extLst>
                    <a:ext uri="{FF2B5EF4-FFF2-40B4-BE49-F238E27FC236}">
                      <a16:creationId xmlns:a16="http://schemas.microsoft.com/office/drawing/2014/main" id="{175ADC94-7711-2BCB-FCA1-84E069444885}"/>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89" name="Group 31788">
                <a:extLst>
                  <a:ext uri="{FF2B5EF4-FFF2-40B4-BE49-F238E27FC236}">
                    <a16:creationId xmlns:a16="http://schemas.microsoft.com/office/drawing/2014/main" id="{6B3C3CC0-512C-8E8C-A115-34D5A00C0EDB}"/>
                  </a:ext>
                </a:extLst>
              </p:cNvPr>
              <p:cNvGrpSpPr/>
              <p:nvPr/>
            </p:nvGrpSpPr>
            <p:grpSpPr>
              <a:xfrm rot="5400000">
                <a:off x="4680506" y="3484378"/>
                <a:ext cx="770193" cy="1804093"/>
                <a:chOff x="1227530" y="3090317"/>
                <a:chExt cx="839616" cy="1519007"/>
              </a:xfrm>
            </p:grpSpPr>
            <p:cxnSp>
              <p:nvCxnSpPr>
                <p:cNvPr id="31790" name="Straight Connector 31789">
                  <a:extLst>
                    <a:ext uri="{FF2B5EF4-FFF2-40B4-BE49-F238E27FC236}">
                      <a16:creationId xmlns:a16="http://schemas.microsoft.com/office/drawing/2014/main" id="{3A3E771C-307F-E17C-44E5-01228EB14DE1}"/>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1" name="Straight Connector 31790">
                  <a:extLst>
                    <a:ext uri="{FF2B5EF4-FFF2-40B4-BE49-F238E27FC236}">
                      <a16:creationId xmlns:a16="http://schemas.microsoft.com/office/drawing/2014/main" id="{382EC6C4-C135-10C5-CBEB-4500D5DB3E9D}"/>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2" name="Straight Connector 31791">
                  <a:extLst>
                    <a:ext uri="{FF2B5EF4-FFF2-40B4-BE49-F238E27FC236}">
                      <a16:creationId xmlns:a16="http://schemas.microsoft.com/office/drawing/2014/main" id="{155A285C-9FE2-C097-1652-E20DE2A631FC}"/>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3" name="Straight Connector 31792">
                  <a:extLst>
                    <a:ext uri="{FF2B5EF4-FFF2-40B4-BE49-F238E27FC236}">
                      <a16:creationId xmlns:a16="http://schemas.microsoft.com/office/drawing/2014/main" id="{FB1E195C-1FCF-315E-9066-9287B5F73825}"/>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4" name="Straight Connector 31793">
                  <a:extLst>
                    <a:ext uri="{FF2B5EF4-FFF2-40B4-BE49-F238E27FC236}">
                      <a16:creationId xmlns:a16="http://schemas.microsoft.com/office/drawing/2014/main" id="{413C2CCD-CF33-119A-8851-26D3A2491A93}"/>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cxnSp>
          <p:nvCxnSpPr>
            <p:cNvPr id="31787" name="Straight Connector 31786">
              <a:extLst>
                <a:ext uri="{FF2B5EF4-FFF2-40B4-BE49-F238E27FC236}">
                  <a16:creationId xmlns:a16="http://schemas.microsoft.com/office/drawing/2014/main" id="{E6E26B19-5513-189F-2CA5-8A767CA84A0F}"/>
                </a:ext>
              </a:extLst>
            </p:cNvPr>
            <p:cNvCxnSpPr/>
            <p:nvPr/>
          </p:nvCxnSpPr>
          <p:spPr bwMode="auto">
            <a:xfrm>
              <a:off x="1484213" y="3672485"/>
              <a:ext cx="4454153" cy="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grpSp>
      <p:grpSp>
        <p:nvGrpSpPr>
          <p:cNvPr id="31824" name="Group 31823">
            <a:extLst>
              <a:ext uri="{FF2B5EF4-FFF2-40B4-BE49-F238E27FC236}">
                <a16:creationId xmlns:a16="http://schemas.microsoft.com/office/drawing/2014/main" id="{16B4CAB7-A350-4BD1-2226-23BE11FF351C}"/>
              </a:ext>
            </a:extLst>
          </p:cNvPr>
          <p:cNvGrpSpPr/>
          <p:nvPr/>
        </p:nvGrpSpPr>
        <p:grpSpPr>
          <a:xfrm>
            <a:off x="6218730" y="5134433"/>
            <a:ext cx="5323340" cy="307777"/>
            <a:chOff x="776297" y="4726574"/>
            <a:chExt cx="5323340" cy="307777"/>
          </a:xfrm>
        </p:grpSpPr>
        <p:sp>
          <p:nvSpPr>
            <p:cNvPr id="31825" name="TextBox 31824">
              <a:extLst>
                <a:ext uri="{FF2B5EF4-FFF2-40B4-BE49-F238E27FC236}">
                  <a16:creationId xmlns:a16="http://schemas.microsoft.com/office/drawing/2014/main" id="{C43EEB03-D703-296D-BB9B-148EFF97E6C7}"/>
                </a:ext>
              </a:extLst>
            </p:cNvPr>
            <p:cNvSpPr txBox="1"/>
            <p:nvPr/>
          </p:nvSpPr>
          <p:spPr bwMode="auto">
            <a:xfrm>
              <a:off x="129353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52</a:t>
              </a:r>
            </a:p>
          </p:txBody>
        </p:sp>
        <p:sp>
          <p:nvSpPr>
            <p:cNvPr id="31826" name="TextBox 31825">
              <a:extLst>
                <a:ext uri="{FF2B5EF4-FFF2-40B4-BE49-F238E27FC236}">
                  <a16:creationId xmlns:a16="http://schemas.microsoft.com/office/drawing/2014/main" id="{BCA86D5D-DCF1-4DB2-7244-5BFE78CE9ADB}"/>
                </a:ext>
              </a:extLst>
            </p:cNvPr>
            <p:cNvSpPr txBox="1"/>
            <p:nvPr/>
          </p:nvSpPr>
          <p:spPr bwMode="auto">
            <a:xfrm>
              <a:off x="1745424"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46</a:t>
              </a:r>
            </a:p>
          </p:txBody>
        </p:sp>
        <p:sp>
          <p:nvSpPr>
            <p:cNvPr id="31827" name="TextBox 31826">
              <a:extLst>
                <a:ext uri="{FF2B5EF4-FFF2-40B4-BE49-F238E27FC236}">
                  <a16:creationId xmlns:a16="http://schemas.microsoft.com/office/drawing/2014/main" id="{6CF55693-7E28-BBAF-3EAD-10AAAD13F49B}"/>
                </a:ext>
              </a:extLst>
            </p:cNvPr>
            <p:cNvSpPr txBox="1"/>
            <p:nvPr/>
          </p:nvSpPr>
          <p:spPr bwMode="auto">
            <a:xfrm>
              <a:off x="2200410"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40</a:t>
              </a:r>
            </a:p>
          </p:txBody>
        </p:sp>
        <p:sp>
          <p:nvSpPr>
            <p:cNvPr id="31828" name="TextBox 31827">
              <a:extLst>
                <a:ext uri="{FF2B5EF4-FFF2-40B4-BE49-F238E27FC236}">
                  <a16:creationId xmlns:a16="http://schemas.microsoft.com/office/drawing/2014/main" id="{FB7F04E9-5E2D-700C-FD60-3045AA973A9C}"/>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34</a:t>
              </a:r>
            </a:p>
          </p:txBody>
        </p:sp>
        <p:sp>
          <p:nvSpPr>
            <p:cNvPr id="31829" name="TextBox 31828">
              <a:extLst>
                <a:ext uri="{FF2B5EF4-FFF2-40B4-BE49-F238E27FC236}">
                  <a16:creationId xmlns:a16="http://schemas.microsoft.com/office/drawing/2014/main" id="{BB706C08-5AB3-1D62-7651-8B8A820F8A23}"/>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26</a:t>
              </a:r>
            </a:p>
          </p:txBody>
        </p:sp>
        <p:sp>
          <p:nvSpPr>
            <p:cNvPr id="31830" name="TextBox 31829">
              <a:extLst>
                <a:ext uri="{FF2B5EF4-FFF2-40B4-BE49-F238E27FC236}">
                  <a16:creationId xmlns:a16="http://schemas.microsoft.com/office/drawing/2014/main" id="{A240FE79-B03B-E81E-A5AF-57D1B47BB9C3}"/>
                </a:ext>
              </a:extLst>
            </p:cNvPr>
            <p:cNvSpPr txBox="1"/>
            <p:nvPr/>
          </p:nvSpPr>
          <p:spPr bwMode="auto">
            <a:xfrm>
              <a:off x="3531157"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21</a:t>
              </a:r>
            </a:p>
          </p:txBody>
        </p:sp>
        <p:sp>
          <p:nvSpPr>
            <p:cNvPr id="31831" name="TextBox 31830">
              <a:extLst>
                <a:ext uri="{FF2B5EF4-FFF2-40B4-BE49-F238E27FC236}">
                  <a16:creationId xmlns:a16="http://schemas.microsoft.com/office/drawing/2014/main" id="{96F94C5F-7EF9-A016-36A8-3ED5262503AE}"/>
                </a:ext>
              </a:extLst>
            </p:cNvPr>
            <p:cNvSpPr txBox="1"/>
            <p:nvPr/>
          </p:nvSpPr>
          <p:spPr bwMode="auto">
            <a:xfrm>
              <a:off x="398304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18</a:t>
              </a:r>
            </a:p>
          </p:txBody>
        </p:sp>
        <p:sp>
          <p:nvSpPr>
            <p:cNvPr id="31832" name="TextBox 31831">
              <a:extLst>
                <a:ext uri="{FF2B5EF4-FFF2-40B4-BE49-F238E27FC236}">
                  <a16:creationId xmlns:a16="http://schemas.microsoft.com/office/drawing/2014/main" id="{D91C998F-581E-3DB6-084D-56BC7DFA58D1}"/>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11</a:t>
              </a:r>
            </a:p>
          </p:txBody>
        </p:sp>
        <p:sp>
          <p:nvSpPr>
            <p:cNvPr id="31833" name="TextBox 31832">
              <a:extLst>
                <a:ext uri="{FF2B5EF4-FFF2-40B4-BE49-F238E27FC236}">
                  <a16:creationId xmlns:a16="http://schemas.microsoft.com/office/drawing/2014/main" id="{963E45BA-AE49-0E88-2B41-0501689CF5E4}"/>
                </a:ext>
              </a:extLst>
            </p:cNvPr>
            <p:cNvSpPr txBox="1"/>
            <p:nvPr/>
          </p:nvSpPr>
          <p:spPr bwMode="auto">
            <a:xfrm>
              <a:off x="4933181"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9</a:t>
              </a:r>
            </a:p>
          </p:txBody>
        </p:sp>
        <p:sp>
          <p:nvSpPr>
            <p:cNvPr id="31834" name="TextBox 31833">
              <a:extLst>
                <a:ext uri="{FF2B5EF4-FFF2-40B4-BE49-F238E27FC236}">
                  <a16:creationId xmlns:a16="http://schemas.microsoft.com/office/drawing/2014/main" id="{2E5B6181-9EAD-2788-71C5-043D21C1B5F8}"/>
                </a:ext>
              </a:extLst>
            </p:cNvPr>
            <p:cNvSpPr txBox="1"/>
            <p:nvPr/>
          </p:nvSpPr>
          <p:spPr bwMode="auto">
            <a:xfrm>
              <a:off x="5384836"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8</a:t>
              </a:r>
            </a:p>
          </p:txBody>
        </p:sp>
        <p:sp>
          <p:nvSpPr>
            <p:cNvPr id="31835" name="TextBox 31834">
              <a:extLst>
                <a:ext uri="{FF2B5EF4-FFF2-40B4-BE49-F238E27FC236}">
                  <a16:creationId xmlns:a16="http://schemas.microsoft.com/office/drawing/2014/main" id="{0A19E61E-0035-B0C7-56E0-0F471205A109}"/>
                </a:ext>
              </a:extLst>
            </p:cNvPr>
            <p:cNvSpPr txBox="1"/>
            <p:nvPr/>
          </p:nvSpPr>
          <p:spPr bwMode="auto">
            <a:xfrm>
              <a:off x="5823599" y="4726574"/>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7</a:t>
              </a:r>
            </a:p>
          </p:txBody>
        </p:sp>
        <p:sp>
          <p:nvSpPr>
            <p:cNvPr id="31836" name="TextBox 31835">
              <a:extLst>
                <a:ext uri="{FF2B5EF4-FFF2-40B4-BE49-F238E27FC236}">
                  <a16:creationId xmlns:a16="http://schemas.microsoft.com/office/drawing/2014/main" id="{18349FEE-87F4-863A-A4FD-6A5BB0122378}"/>
                </a:ext>
              </a:extLst>
            </p:cNvPr>
            <p:cNvSpPr txBox="1"/>
            <p:nvPr/>
          </p:nvSpPr>
          <p:spPr bwMode="auto">
            <a:xfrm>
              <a:off x="776297" y="4726574"/>
              <a:ext cx="42633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Std</a:t>
              </a:r>
            </a:p>
          </p:txBody>
        </p:sp>
      </p:grpSp>
      <p:grpSp>
        <p:nvGrpSpPr>
          <p:cNvPr id="31837" name="Group 31836">
            <a:extLst>
              <a:ext uri="{FF2B5EF4-FFF2-40B4-BE49-F238E27FC236}">
                <a16:creationId xmlns:a16="http://schemas.microsoft.com/office/drawing/2014/main" id="{C77A84BE-4315-FDB6-1802-7EE306BA8F03}"/>
              </a:ext>
            </a:extLst>
          </p:cNvPr>
          <p:cNvGrpSpPr/>
          <p:nvPr/>
        </p:nvGrpSpPr>
        <p:grpSpPr>
          <a:xfrm>
            <a:off x="6186368" y="5379844"/>
            <a:ext cx="5355702" cy="307777"/>
            <a:chOff x="743935" y="4726574"/>
            <a:chExt cx="5355702" cy="307777"/>
          </a:xfrm>
        </p:grpSpPr>
        <p:sp>
          <p:nvSpPr>
            <p:cNvPr id="31838" name="TextBox 31837">
              <a:extLst>
                <a:ext uri="{FF2B5EF4-FFF2-40B4-BE49-F238E27FC236}">
                  <a16:creationId xmlns:a16="http://schemas.microsoft.com/office/drawing/2014/main" id="{63FCA931-66C9-3D09-9FF8-F01A9BCFE575}"/>
                </a:ext>
              </a:extLst>
            </p:cNvPr>
            <p:cNvSpPr txBox="1"/>
            <p:nvPr/>
          </p:nvSpPr>
          <p:spPr bwMode="auto">
            <a:xfrm>
              <a:off x="129353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48</a:t>
              </a:r>
            </a:p>
          </p:txBody>
        </p:sp>
        <p:sp>
          <p:nvSpPr>
            <p:cNvPr id="31839" name="TextBox 31838">
              <a:extLst>
                <a:ext uri="{FF2B5EF4-FFF2-40B4-BE49-F238E27FC236}">
                  <a16:creationId xmlns:a16="http://schemas.microsoft.com/office/drawing/2014/main" id="{BA7D446C-E04E-DF7D-695A-C4146D38D92B}"/>
                </a:ext>
              </a:extLst>
            </p:cNvPr>
            <p:cNvSpPr txBox="1"/>
            <p:nvPr/>
          </p:nvSpPr>
          <p:spPr bwMode="auto">
            <a:xfrm>
              <a:off x="1745424"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45</a:t>
              </a:r>
            </a:p>
          </p:txBody>
        </p:sp>
        <p:sp>
          <p:nvSpPr>
            <p:cNvPr id="31840" name="TextBox 31839">
              <a:extLst>
                <a:ext uri="{FF2B5EF4-FFF2-40B4-BE49-F238E27FC236}">
                  <a16:creationId xmlns:a16="http://schemas.microsoft.com/office/drawing/2014/main" id="{1EC9F48B-8A0C-9672-9060-9C874CC3CE93}"/>
                </a:ext>
              </a:extLst>
            </p:cNvPr>
            <p:cNvSpPr txBox="1"/>
            <p:nvPr/>
          </p:nvSpPr>
          <p:spPr bwMode="auto">
            <a:xfrm>
              <a:off x="2200410"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40</a:t>
              </a:r>
            </a:p>
          </p:txBody>
        </p:sp>
        <p:sp>
          <p:nvSpPr>
            <p:cNvPr id="31841" name="TextBox 31840">
              <a:extLst>
                <a:ext uri="{FF2B5EF4-FFF2-40B4-BE49-F238E27FC236}">
                  <a16:creationId xmlns:a16="http://schemas.microsoft.com/office/drawing/2014/main" id="{4E06681B-A7D0-AD10-79F3-47AE0E8498A4}"/>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35</a:t>
              </a:r>
            </a:p>
          </p:txBody>
        </p:sp>
        <p:sp>
          <p:nvSpPr>
            <p:cNvPr id="31842" name="TextBox 31841">
              <a:extLst>
                <a:ext uri="{FF2B5EF4-FFF2-40B4-BE49-F238E27FC236}">
                  <a16:creationId xmlns:a16="http://schemas.microsoft.com/office/drawing/2014/main" id="{FADD3637-F929-79CB-7BB6-24E573B8E8A2}"/>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31</a:t>
              </a:r>
            </a:p>
          </p:txBody>
        </p:sp>
        <p:sp>
          <p:nvSpPr>
            <p:cNvPr id="31843" name="TextBox 31842">
              <a:extLst>
                <a:ext uri="{FF2B5EF4-FFF2-40B4-BE49-F238E27FC236}">
                  <a16:creationId xmlns:a16="http://schemas.microsoft.com/office/drawing/2014/main" id="{A193E590-9CB2-C974-D19B-0B4B39D5B2FC}"/>
                </a:ext>
              </a:extLst>
            </p:cNvPr>
            <p:cNvSpPr txBox="1"/>
            <p:nvPr/>
          </p:nvSpPr>
          <p:spPr bwMode="auto">
            <a:xfrm>
              <a:off x="3531157"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25</a:t>
              </a:r>
            </a:p>
          </p:txBody>
        </p:sp>
        <p:sp>
          <p:nvSpPr>
            <p:cNvPr id="31844" name="TextBox 31843">
              <a:extLst>
                <a:ext uri="{FF2B5EF4-FFF2-40B4-BE49-F238E27FC236}">
                  <a16:creationId xmlns:a16="http://schemas.microsoft.com/office/drawing/2014/main" id="{D2383D0A-2F67-4651-FFE5-86B29955EA90}"/>
                </a:ext>
              </a:extLst>
            </p:cNvPr>
            <p:cNvSpPr txBox="1"/>
            <p:nvPr/>
          </p:nvSpPr>
          <p:spPr bwMode="auto">
            <a:xfrm>
              <a:off x="398304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19</a:t>
              </a:r>
            </a:p>
          </p:txBody>
        </p:sp>
        <p:sp>
          <p:nvSpPr>
            <p:cNvPr id="31845" name="TextBox 31844">
              <a:extLst>
                <a:ext uri="{FF2B5EF4-FFF2-40B4-BE49-F238E27FC236}">
                  <a16:creationId xmlns:a16="http://schemas.microsoft.com/office/drawing/2014/main" id="{E9335815-55E8-697B-8EDA-54F047009006}"/>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13</a:t>
              </a:r>
            </a:p>
          </p:txBody>
        </p:sp>
        <p:sp>
          <p:nvSpPr>
            <p:cNvPr id="31846" name="TextBox 31845">
              <a:extLst>
                <a:ext uri="{FF2B5EF4-FFF2-40B4-BE49-F238E27FC236}">
                  <a16:creationId xmlns:a16="http://schemas.microsoft.com/office/drawing/2014/main" id="{558BE416-A931-4637-4A1D-CB58BD43191C}"/>
                </a:ext>
              </a:extLst>
            </p:cNvPr>
            <p:cNvSpPr txBox="1"/>
            <p:nvPr/>
          </p:nvSpPr>
          <p:spPr bwMode="auto">
            <a:xfrm>
              <a:off x="4933181"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8</a:t>
              </a:r>
            </a:p>
          </p:txBody>
        </p:sp>
        <p:sp>
          <p:nvSpPr>
            <p:cNvPr id="31847" name="TextBox 31846">
              <a:extLst>
                <a:ext uri="{FF2B5EF4-FFF2-40B4-BE49-F238E27FC236}">
                  <a16:creationId xmlns:a16="http://schemas.microsoft.com/office/drawing/2014/main" id="{6F3D46F1-1B75-1CE6-1CBD-A7445BE2DB3F}"/>
                </a:ext>
              </a:extLst>
            </p:cNvPr>
            <p:cNvSpPr txBox="1"/>
            <p:nvPr/>
          </p:nvSpPr>
          <p:spPr bwMode="auto">
            <a:xfrm>
              <a:off x="5384836"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a:t>
              </a:r>
            </a:p>
          </p:txBody>
        </p:sp>
        <p:sp>
          <p:nvSpPr>
            <p:cNvPr id="31848" name="TextBox 31847">
              <a:extLst>
                <a:ext uri="{FF2B5EF4-FFF2-40B4-BE49-F238E27FC236}">
                  <a16:creationId xmlns:a16="http://schemas.microsoft.com/office/drawing/2014/main" id="{B1620ACC-92BF-2FC1-2558-3AB62DA890F1}"/>
                </a:ext>
              </a:extLst>
            </p:cNvPr>
            <p:cNvSpPr txBox="1"/>
            <p:nvPr/>
          </p:nvSpPr>
          <p:spPr bwMode="auto">
            <a:xfrm>
              <a:off x="5823599" y="4726574"/>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a:t>
              </a:r>
            </a:p>
          </p:txBody>
        </p:sp>
        <p:sp>
          <p:nvSpPr>
            <p:cNvPr id="31849" name="TextBox 31848">
              <a:extLst>
                <a:ext uri="{FF2B5EF4-FFF2-40B4-BE49-F238E27FC236}">
                  <a16:creationId xmlns:a16="http://schemas.microsoft.com/office/drawing/2014/main" id="{A58C6C06-1E0A-9D8B-1DE3-1558CA9788E9}"/>
                </a:ext>
              </a:extLst>
            </p:cNvPr>
            <p:cNvSpPr txBox="1"/>
            <p:nvPr/>
          </p:nvSpPr>
          <p:spPr bwMode="auto">
            <a:xfrm>
              <a:off x="743935" y="4726574"/>
              <a:ext cx="4589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CTC</a:t>
              </a:r>
            </a:p>
          </p:txBody>
        </p:sp>
      </p:grpSp>
      <p:sp>
        <p:nvSpPr>
          <p:cNvPr id="31850" name="TextBox 31849">
            <a:extLst>
              <a:ext uri="{FF2B5EF4-FFF2-40B4-BE49-F238E27FC236}">
                <a16:creationId xmlns:a16="http://schemas.microsoft.com/office/drawing/2014/main" id="{713BD3DD-F847-7FBC-6697-16EC8163DED6}"/>
              </a:ext>
            </a:extLst>
          </p:cNvPr>
          <p:cNvSpPr txBox="1"/>
          <p:nvPr/>
        </p:nvSpPr>
        <p:spPr bwMode="auto">
          <a:xfrm>
            <a:off x="5922950" y="4925799"/>
            <a:ext cx="1506631" cy="307777"/>
          </a:xfrm>
          <a:prstGeom prst="rect">
            <a:avLst/>
          </a:prstGeom>
          <a:noFill/>
          <a:ln>
            <a:noFill/>
          </a:ln>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p:txBody>
      </p:sp>
      <p:sp>
        <p:nvSpPr>
          <p:cNvPr id="31853" name="Freeform: Shape 31852">
            <a:extLst>
              <a:ext uri="{FF2B5EF4-FFF2-40B4-BE49-F238E27FC236}">
                <a16:creationId xmlns:a16="http://schemas.microsoft.com/office/drawing/2014/main" id="{9683AC2C-BCAE-F24A-45A4-2A7E5D1F7CBF}"/>
              </a:ext>
            </a:extLst>
          </p:cNvPr>
          <p:cNvSpPr/>
          <p:nvPr/>
        </p:nvSpPr>
        <p:spPr bwMode="auto">
          <a:xfrm>
            <a:off x="1489075" y="2701925"/>
            <a:ext cx="3378200" cy="1882775"/>
          </a:xfrm>
          <a:custGeom>
            <a:avLst/>
            <a:gdLst>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3200 w 3378200"/>
              <a:gd name="connsiteY12" fmla="*/ 282575 h 1882775"/>
              <a:gd name="connsiteX13" fmla="*/ 282575 w 3378200"/>
              <a:gd name="connsiteY13" fmla="*/ 282575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3700 w 3378200"/>
              <a:gd name="connsiteY20" fmla="*/ 574675 h 1882775"/>
              <a:gd name="connsiteX21" fmla="*/ 444500 w 3378200"/>
              <a:gd name="connsiteY21" fmla="*/ 574675 h 1882775"/>
              <a:gd name="connsiteX22" fmla="*/ 444500 w 3378200"/>
              <a:gd name="connsiteY22" fmla="*/ 615950 h 1882775"/>
              <a:gd name="connsiteX23" fmla="*/ 488950 w 3378200"/>
              <a:gd name="connsiteY23" fmla="*/ 615950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27100 w 3378200"/>
              <a:gd name="connsiteY39" fmla="*/ 968375 h 1882775"/>
              <a:gd name="connsiteX40" fmla="*/ 952500 w 3378200"/>
              <a:gd name="connsiteY40" fmla="*/ 993775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39825 w 3378200"/>
              <a:gd name="connsiteY46" fmla="*/ 1193800 h 1882775"/>
              <a:gd name="connsiteX47" fmla="*/ 1139825 w 3378200"/>
              <a:gd name="connsiteY47" fmla="*/ 1381125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16100 h 1882775"/>
              <a:gd name="connsiteX66" fmla="*/ 3378200 w 3378200"/>
              <a:gd name="connsiteY66" fmla="*/ 1816100 h 1882775"/>
              <a:gd name="connsiteX67" fmla="*/ 3378200 w 3378200"/>
              <a:gd name="connsiteY67" fmla="*/ 1882775 h 1882775"/>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9550 w 3378200"/>
              <a:gd name="connsiteY12" fmla="*/ 298450 h 1882775"/>
              <a:gd name="connsiteX13" fmla="*/ 282575 w 3378200"/>
              <a:gd name="connsiteY13" fmla="*/ 282575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3700 w 3378200"/>
              <a:gd name="connsiteY20" fmla="*/ 574675 h 1882775"/>
              <a:gd name="connsiteX21" fmla="*/ 444500 w 3378200"/>
              <a:gd name="connsiteY21" fmla="*/ 574675 h 1882775"/>
              <a:gd name="connsiteX22" fmla="*/ 444500 w 3378200"/>
              <a:gd name="connsiteY22" fmla="*/ 615950 h 1882775"/>
              <a:gd name="connsiteX23" fmla="*/ 488950 w 3378200"/>
              <a:gd name="connsiteY23" fmla="*/ 615950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27100 w 3378200"/>
              <a:gd name="connsiteY39" fmla="*/ 968375 h 1882775"/>
              <a:gd name="connsiteX40" fmla="*/ 952500 w 3378200"/>
              <a:gd name="connsiteY40" fmla="*/ 993775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39825 w 3378200"/>
              <a:gd name="connsiteY46" fmla="*/ 1193800 h 1882775"/>
              <a:gd name="connsiteX47" fmla="*/ 1139825 w 3378200"/>
              <a:gd name="connsiteY47" fmla="*/ 1381125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16100 h 1882775"/>
              <a:gd name="connsiteX66" fmla="*/ 3378200 w 3378200"/>
              <a:gd name="connsiteY66" fmla="*/ 1816100 h 1882775"/>
              <a:gd name="connsiteX67" fmla="*/ 3378200 w 3378200"/>
              <a:gd name="connsiteY67" fmla="*/ 1882775 h 1882775"/>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9550 w 3378200"/>
              <a:gd name="connsiteY12" fmla="*/ 298450 h 1882775"/>
              <a:gd name="connsiteX13" fmla="*/ 279400 w 3378200"/>
              <a:gd name="connsiteY13" fmla="*/ 296862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3700 w 3378200"/>
              <a:gd name="connsiteY20" fmla="*/ 574675 h 1882775"/>
              <a:gd name="connsiteX21" fmla="*/ 444500 w 3378200"/>
              <a:gd name="connsiteY21" fmla="*/ 574675 h 1882775"/>
              <a:gd name="connsiteX22" fmla="*/ 444500 w 3378200"/>
              <a:gd name="connsiteY22" fmla="*/ 615950 h 1882775"/>
              <a:gd name="connsiteX23" fmla="*/ 488950 w 3378200"/>
              <a:gd name="connsiteY23" fmla="*/ 615950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27100 w 3378200"/>
              <a:gd name="connsiteY39" fmla="*/ 968375 h 1882775"/>
              <a:gd name="connsiteX40" fmla="*/ 952500 w 3378200"/>
              <a:gd name="connsiteY40" fmla="*/ 993775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39825 w 3378200"/>
              <a:gd name="connsiteY46" fmla="*/ 1193800 h 1882775"/>
              <a:gd name="connsiteX47" fmla="*/ 1139825 w 3378200"/>
              <a:gd name="connsiteY47" fmla="*/ 1381125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16100 h 1882775"/>
              <a:gd name="connsiteX66" fmla="*/ 3378200 w 3378200"/>
              <a:gd name="connsiteY66" fmla="*/ 1816100 h 1882775"/>
              <a:gd name="connsiteX67" fmla="*/ 3378200 w 3378200"/>
              <a:gd name="connsiteY67" fmla="*/ 1882775 h 1882775"/>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9550 w 3378200"/>
              <a:gd name="connsiteY12" fmla="*/ 298450 h 1882775"/>
              <a:gd name="connsiteX13" fmla="*/ 276225 w 3378200"/>
              <a:gd name="connsiteY13" fmla="*/ 300037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3700 w 3378200"/>
              <a:gd name="connsiteY20" fmla="*/ 574675 h 1882775"/>
              <a:gd name="connsiteX21" fmla="*/ 444500 w 3378200"/>
              <a:gd name="connsiteY21" fmla="*/ 574675 h 1882775"/>
              <a:gd name="connsiteX22" fmla="*/ 444500 w 3378200"/>
              <a:gd name="connsiteY22" fmla="*/ 615950 h 1882775"/>
              <a:gd name="connsiteX23" fmla="*/ 488950 w 3378200"/>
              <a:gd name="connsiteY23" fmla="*/ 615950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27100 w 3378200"/>
              <a:gd name="connsiteY39" fmla="*/ 968375 h 1882775"/>
              <a:gd name="connsiteX40" fmla="*/ 952500 w 3378200"/>
              <a:gd name="connsiteY40" fmla="*/ 993775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39825 w 3378200"/>
              <a:gd name="connsiteY46" fmla="*/ 1193800 h 1882775"/>
              <a:gd name="connsiteX47" fmla="*/ 1139825 w 3378200"/>
              <a:gd name="connsiteY47" fmla="*/ 1381125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16100 h 1882775"/>
              <a:gd name="connsiteX66" fmla="*/ 3378200 w 3378200"/>
              <a:gd name="connsiteY66" fmla="*/ 1816100 h 1882775"/>
              <a:gd name="connsiteX67" fmla="*/ 3378200 w 3378200"/>
              <a:gd name="connsiteY67" fmla="*/ 1882775 h 1882775"/>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9550 w 3378200"/>
              <a:gd name="connsiteY12" fmla="*/ 298450 h 1882775"/>
              <a:gd name="connsiteX13" fmla="*/ 287337 w 3378200"/>
              <a:gd name="connsiteY13" fmla="*/ 300037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3700 w 3378200"/>
              <a:gd name="connsiteY20" fmla="*/ 574675 h 1882775"/>
              <a:gd name="connsiteX21" fmla="*/ 444500 w 3378200"/>
              <a:gd name="connsiteY21" fmla="*/ 574675 h 1882775"/>
              <a:gd name="connsiteX22" fmla="*/ 444500 w 3378200"/>
              <a:gd name="connsiteY22" fmla="*/ 615950 h 1882775"/>
              <a:gd name="connsiteX23" fmla="*/ 488950 w 3378200"/>
              <a:gd name="connsiteY23" fmla="*/ 615950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27100 w 3378200"/>
              <a:gd name="connsiteY39" fmla="*/ 968375 h 1882775"/>
              <a:gd name="connsiteX40" fmla="*/ 952500 w 3378200"/>
              <a:gd name="connsiteY40" fmla="*/ 993775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39825 w 3378200"/>
              <a:gd name="connsiteY46" fmla="*/ 1193800 h 1882775"/>
              <a:gd name="connsiteX47" fmla="*/ 1139825 w 3378200"/>
              <a:gd name="connsiteY47" fmla="*/ 1381125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16100 h 1882775"/>
              <a:gd name="connsiteX66" fmla="*/ 3378200 w 3378200"/>
              <a:gd name="connsiteY66" fmla="*/ 1816100 h 1882775"/>
              <a:gd name="connsiteX67" fmla="*/ 3378200 w 3378200"/>
              <a:gd name="connsiteY67" fmla="*/ 1882775 h 1882775"/>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9550 w 3378200"/>
              <a:gd name="connsiteY12" fmla="*/ 298450 h 1882775"/>
              <a:gd name="connsiteX13" fmla="*/ 280987 w 3378200"/>
              <a:gd name="connsiteY13" fmla="*/ 300037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3700 w 3378200"/>
              <a:gd name="connsiteY20" fmla="*/ 574675 h 1882775"/>
              <a:gd name="connsiteX21" fmla="*/ 444500 w 3378200"/>
              <a:gd name="connsiteY21" fmla="*/ 574675 h 1882775"/>
              <a:gd name="connsiteX22" fmla="*/ 444500 w 3378200"/>
              <a:gd name="connsiteY22" fmla="*/ 615950 h 1882775"/>
              <a:gd name="connsiteX23" fmla="*/ 488950 w 3378200"/>
              <a:gd name="connsiteY23" fmla="*/ 615950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27100 w 3378200"/>
              <a:gd name="connsiteY39" fmla="*/ 968375 h 1882775"/>
              <a:gd name="connsiteX40" fmla="*/ 952500 w 3378200"/>
              <a:gd name="connsiteY40" fmla="*/ 993775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39825 w 3378200"/>
              <a:gd name="connsiteY46" fmla="*/ 1193800 h 1882775"/>
              <a:gd name="connsiteX47" fmla="*/ 1139825 w 3378200"/>
              <a:gd name="connsiteY47" fmla="*/ 1381125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16100 h 1882775"/>
              <a:gd name="connsiteX66" fmla="*/ 3378200 w 3378200"/>
              <a:gd name="connsiteY66" fmla="*/ 1816100 h 1882775"/>
              <a:gd name="connsiteX67" fmla="*/ 3378200 w 3378200"/>
              <a:gd name="connsiteY67" fmla="*/ 1882775 h 1882775"/>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9550 w 3378200"/>
              <a:gd name="connsiteY12" fmla="*/ 298450 h 1882775"/>
              <a:gd name="connsiteX13" fmla="*/ 280987 w 3378200"/>
              <a:gd name="connsiteY13" fmla="*/ 300037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5288 w 3378200"/>
              <a:gd name="connsiteY20" fmla="*/ 587375 h 1882775"/>
              <a:gd name="connsiteX21" fmla="*/ 444500 w 3378200"/>
              <a:gd name="connsiteY21" fmla="*/ 574675 h 1882775"/>
              <a:gd name="connsiteX22" fmla="*/ 444500 w 3378200"/>
              <a:gd name="connsiteY22" fmla="*/ 615950 h 1882775"/>
              <a:gd name="connsiteX23" fmla="*/ 488950 w 3378200"/>
              <a:gd name="connsiteY23" fmla="*/ 615950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27100 w 3378200"/>
              <a:gd name="connsiteY39" fmla="*/ 968375 h 1882775"/>
              <a:gd name="connsiteX40" fmla="*/ 952500 w 3378200"/>
              <a:gd name="connsiteY40" fmla="*/ 993775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39825 w 3378200"/>
              <a:gd name="connsiteY46" fmla="*/ 1193800 h 1882775"/>
              <a:gd name="connsiteX47" fmla="*/ 1139825 w 3378200"/>
              <a:gd name="connsiteY47" fmla="*/ 1381125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16100 h 1882775"/>
              <a:gd name="connsiteX66" fmla="*/ 3378200 w 3378200"/>
              <a:gd name="connsiteY66" fmla="*/ 1816100 h 1882775"/>
              <a:gd name="connsiteX67" fmla="*/ 3378200 w 3378200"/>
              <a:gd name="connsiteY67" fmla="*/ 1882775 h 1882775"/>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9550 w 3378200"/>
              <a:gd name="connsiteY12" fmla="*/ 298450 h 1882775"/>
              <a:gd name="connsiteX13" fmla="*/ 280987 w 3378200"/>
              <a:gd name="connsiteY13" fmla="*/ 300037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5288 w 3378200"/>
              <a:gd name="connsiteY20" fmla="*/ 587375 h 1882775"/>
              <a:gd name="connsiteX21" fmla="*/ 431800 w 3378200"/>
              <a:gd name="connsiteY21" fmla="*/ 592137 h 1882775"/>
              <a:gd name="connsiteX22" fmla="*/ 444500 w 3378200"/>
              <a:gd name="connsiteY22" fmla="*/ 615950 h 1882775"/>
              <a:gd name="connsiteX23" fmla="*/ 488950 w 3378200"/>
              <a:gd name="connsiteY23" fmla="*/ 615950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27100 w 3378200"/>
              <a:gd name="connsiteY39" fmla="*/ 968375 h 1882775"/>
              <a:gd name="connsiteX40" fmla="*/ 952500 w 3378200"/>
              <a:gd name="connsiteY40" fmla="*/ 993775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39825 w 3378200"/>
              <a:gd name="connsiteY46" fmla="*/ 1193800 h 1882775"/>
              <a:gd name="connsiteX47" fmla="*/ 1139825 w 3378200"/>
              <a:gd name="connsiteY47" fmla="*/ 1381125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16100 h 1882775"/>
              <a:gd name="connsiteX66" fmla="*/ 3378200 w 3378200"/>
              <a:gd name="connsiteY66" fmla="*/ 1816100 h 1882775"/>
              <a:gd name="connsiteX67" fmla="*/ 3378200 w 3378200"/>
              <a:gd name="connsiteY67" fmla="*/ 1882775 h 1882775"/>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9550 w 3378200"/>
              <a:gd name="connsiteY12" fmla="*/ 298450 h 1882775"/>
              <a:gd name="connsiteX13" fmla="*/ 280987 w 3378200"/>
              <a:gd name="connsiteY13" fmla="*/ 300037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5288 w 3378200"/>
              <a:gd name="connsiteY20" fmla="*/ 587375 h 1882775"/>
              <a:gd name="connsiteX21" fmla="*/ 441325 w 3378200"/>
              <a:gd name="connsiteY21" fmla="*/ 584200 h 1882775"/>
              <a:gd name="connsiteX22" fmla="*/ 444500 w 3378200"/>
              <a:gd name="connsiteY22" fmla="*/ 615950 h 1882775"/>
              <a:gd name="connsiteX23" fmla="*/ 488950 w 3378200"/>
              <a:gd name="connsiteY23" fmla="*/ 615950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27100 w 3378200"/>
              <a:gd name="connsiteY39" fmla="*/ 968375 h 1882775"/>
              <a:gd name="connsiteX40" fmla="*/ 952500 w 3378200"/>
              <a:gd name="connsiteY40" fmla="*/ 993775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39825 w 3378200"/>
              <a:gd name="connsiteY46" fmla="*/ 1193800 h 1882775"/>
              <a:gd name="connsiteX47" fmla="*/ 1139825 w 3378200"/>
              <a:gd name="connsiteY47" fmla="*/ 1381125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16100 h 1882775"/>
              <a:gd name="connsiteX66" fmla="*/ 3378200 w 3378200"/>
              <a:gd name="connsiteY66" fmla="*/ 1816100 h 1882775"/>
              <a:gd name="connsiteX67" fmla="*/ 3378200 w 3378200"/>
              <a:gd name="connsiteY67" fmla="*/ 1882775 h 1882775"/>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9550 w 3378200"/>
              <a:gd name="connsiteY12" fmla="*/ 298450 h 1882775"/>
              <a:gd name="connsiteX13" fmla="*/ 280987 w 3378200"/>
              <a:gd name="connsiteY13" fmla="*/ 300037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5288 w 3378200"/>
              <a:gd name="connsiteY20" fmla="*/ 587375 h 1882775"/>
              <a:gd name="connsiteX21" fmla="*/ 446088 w 3378200"/>
              <a:gd name="connsiteY21" fmla="*/ 584200 h 1882775"/>
              <a:gd name="connsiteX22" fmla="*/ 444500 w 3378200"/>
              <a:gd name="connsiteY22" fmla="*/ 615950 h 1882775"/>
              <a:gd name="connsiteX23" fmla="*/ 488950 w 3378200"/>
              <a:gd name="connsiteY23" fmla="*/ 615950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27100 w 3378200"/>
              <a:gd name="connsiteY39" fmla="*/ 968375 h 1882775"/>
              <a:gd name="connsiteX40" fmla="*/ 952500 w 3378200"/>
              <a:gd name="connsiteY40" fmla="*/ 993775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39825 w 3378200"/>
              <a:gd name="connsiteY46" fmla="*/ 1193800 h 1882775"/>
              <a:gd name="connsiteX47" fmla="*/ 1139825 w 3378200"/>
              <a:gd name="connsiteY47" fmla="*/ 1381125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16100 h 1882775"/>
              <a:gd name="connsiteX66" fmla="*/ 3378200 w 3378200"/>
              <a:gd name="connsiteY66" fmla="*/ 1816100 h 1882775"/>
              <a:gd name="connsiteX67" fmla="*/ 3378200 w 3378200"/>
              <a:gd name="connsiteY67" fmla="*/ 1882775 h 1882775"/>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9550 w 3378200"/>
              <a:gd name="connsiteY12" fmla="*/ 298450 h 1882775"/>
              <a:gd name="connsiteX13" fmla="*/ 280987 w 3378200"/>
              <a:gd name="connsiteY13" fmla="*/ 300037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5288 w 3378200"/>
              <a:gd name="connsiteY20" fmla="*/ 587375 h 1882775"/>
              <a:gd name="connsiteX21" fmla="*/ 446088 w 3378200"/>
              <a:gd name="connsiteY21" fmla="*/ 592137 h 1882775"/>
              <a:gd name="connsiteX22" fmla="*/ 444500 w 3378200"/>
              <a:gd name="connsiteY22" fmla="*/ 615950 h 1882775"/>
              <a:gd name="connsiteX23" fmla="*/ 488950 w 3378200"/>
              <a:gd name="connsiteY23" fmla="*/ 615950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27100 w 3378200"/>
              <a:gd name="connsiteY39" fmla="*/ 968375 h 1882775"/>
              <a:gd name="connsiteX40" fmla="*/ 952500 w 3378200"/>
              <a:gd name="connsiteY40" fmla="*/ 993775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39825 w 3378200"/>
              <a:gd name="connsiteY46" fmla="*/ 1193800 h 1882775"/>
              <a:gd name="connsiteX47" fmla="*/ 1139825 w 3378200"/>
              <a:gd name="connsiteY47" fmla="*/ 1381125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16100 h 1882775"/>
              <a:gd name="connsiteX66" fmla="*/ 3378200 w 3378200"/>
              <a:gd name="connsiteY66" fmla="*/ 1816100 h 1882775"/>
              <a:gd name="connsiteX67" fmla="*/ 3378200 w 3378200"/>
              <a:gd name="connsiteY67" fmla="*/ 1882775 h 1882775"/>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9550 w 3378200"/>
              <a:gd name="connsiteY12" fmla="*/ 298450 h 1882775"/>
              <a:gd name="connsiteX13" fmla="*/ 280987 w 3378200"/>
              <a:gd name="connsiteY13" fmla="*/ 300037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5288 w 3378200"/>
              <a:gd name="connsiteY20" fmla="*/ 587375 h 1882775"/>
              <a:gd name="connsiteX21" fmla="*/ 446088 w 3378200"/>
              <a:gd name="connsiteY21" fmla="*/ 592137 h 1882775"/>
              <a:gd name="connsiteX22" fmla="*/ 444500 w 3378200"/>
              <a:gd name="connsiteY22" fmla="*/ 615950 h 1882775"/>
              <a:gd name="connsiteX23" fmla="*/ 487362 w 3378200"/>
              <a:gd name="connsiteY23" fmla="*/ 623887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27100 w 3378200"/>
              <a:gd name="connsiteY39" fmla="*/ 968375 h 1882775"/>
              <a:gd name="connsiteX40" fmla="*/ 952500 w 3378200"/>
              <a:gd name="connsiteY40" fmla="*/ 993775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39825 w 3378200"/>
              <a:gd name="connsiteY46" fmla="*/ 1193800 h 1882775"/>
              <a:gd name="connsiteX47" fmla="*/ 1139825 w 3378200"/>
              <a:gd name="connsiteY47" fmla="*/ 1381125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16100 h 1882775"/>
              <a:gd name="connsiteX66" fmla="*/ 3378200 w 3378200"/>
              <a:gd name="connsiteY66" fmla="*/ 1816100 h 1882775"/>
              <a:gd name="connsiteX67" fmla="*/ 3378200 w 3378200"/>
              <a:gd name="connsiteY67" fmla="*/ 1882775 h 1882775"/>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9550 w 3378200"/>
              <a:gd name="connsiteY12" fmla="*/ 298450 h 1882775"/>
              <a:gd name="connsiteX13" fmla="*/ 280987 w 3378200"/>
              <a:gd name="connsiteY13" fmla="*/ 300037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5288 w 3378200"/>
              <a:gd name="connsiteY20" fmla="*/ 587375 h 1882775"/>
              <a:gd name="connsiteX21" fmla="*/ 446088 w 3378200"/>
              <a:gd name="connsiteY21" fmla="*/ 592137 h 1882775"/>
              <a:gd name="connsiteX22" fmla="*/ 446087 w 3378200"/>
              <a:gd name="connsiteY22" fmla="*/ 623887 h 1882775"/>
              <a:gd name="connsiteX23" fmla="*/ 487362 w 3378200"/>
              <a:gd name="connsiteY23" fmla="*/ 623887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27100 w 3378200"/>
              <a:gd name="connsiteY39" fmla="*/ 968375 h 1882775"/>
              <a:gd name="connsiteX40" fmla="*/ 952500 w 3378200"/>
              <a:gd name="connsiteY40" fmla="*/ 993775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39825 w 3378200"/>
              <a:gd name="connsiteY46" fmla="*/ 1193800 h 1882775"/>
              <a:gd name="connsiteX47" fmla="*/ 1139825 w 3378200"/>
              <a:gd name="connsiteY47" fmla="*/ 1381125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16100 h 1882775"/>
              <a:gd name="connsiteX66" fmla="*/ 3378200 w 3378200"/>
              <a:gd name="connsiteY66" fmla="*/ 1816100 h 1882775"/>
              <a:gd name="connsiteX67" fmla="*/ 3378200 w 3378200"/>
              <a:gd name="connsiteY67" fmla="*/ 1882775 h 1882775"/>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9550 w 3378200"/>
              <a:gd name="connsiteY12" fmla="*/ 298450 h 1882775"/>
              <a:gd name="connsiteX13" fmla="*/ 280987 w 3378200"/>
              <a:gd name="connsiteY13" fmla="*/ 300037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5288 w 3378200"/>
              <a:gd name="connsiteY20" fmla="*/ 587375 h 1882775"/>
              <a:gd name="connsiteX21" fmla="*/ 446088 w 3378200"/>
              <a:gd name="connsiteY21" fmla="*/ 592137 h 1882775"/>
              <a:gd name="connsiteX22" fmla="*/ 446087 w 3378200"/>
              <a:gd name="connsiteY22" fmla="*/ 623887 h 1882775"/>
              <a:gd name="connsiteX23" fmla="*/ 487362 w 3378200"/>
              <a:gd name="connsiteY23" fmla="*/ 623887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19162 w 3378200"/>
              <a:gd name="connsiteY39" fmla="*/ 993775 h 1882775"/>
              <a:gd name="connsiteX40" fmla="*/ 952500 w 3378200"/>
              <a:gd name="connsiteY40" fmla="*/ 993775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39825 w 3378200"/>
              <a:gd name="connsiteY46" fmla="*/ 1193800 h 1882775"/>
              <a:gd name="connsiteX47" fmla="*/ 1139825 w 3378200"/>
              <a:gd name="connsiteY47" fmla="*/ 1381125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16100 h 1882775"/>
              <a:gd name="connsiteX66" fmla="*/ 3378200 w 3378200"/>
              <a:gd name="connsiteY66" fmla="*/ 1816100 h 1882775"/>
              <a:gd name="connsiteX67" fmla="*/ 3378200 w 3378200"/>
              <a:gd name="connsiteY67" fmla="*/ 1882775 h 1882775"/>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9550 w 3378200"/>
              <a:gd name="connsiteY12" fmla="*/ 298450 h 1882775"/>
              <a:gd name="connsiteX13" fmla="*/ 280987 w 3378200"/>
              <a:gd name="connsiteY13" fmla="*/ 300037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5288 w 3378200"/>
              <a:gd name="connsiteY20" fmla="*/ 587375 h 1882775"/>
              <a:gd name="connsiteX21" fmla="*/ 446088 w 3378200"/>
              <a:gd name="connsiteY21" fmla="*/ 592137 h 1882775"/>
              <a:gd name="connsiteX22" fmla="*/ 446087 w 3378200"/>
              <a:gd name="connsiteY22" fmla="*/ 623887 h 1882775"/>
              <a:gd name="connsiteX23" fmla="*/ 487362 w 3378200"/>
              <a:gd name="connsiteY23" fmla="*/ 623887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19162 w 3378200"/>
              <a:gd name="connsiteY39" fmla="*/ 993775 h 1882775"/>
              <a:gd name="connsiteX40" fmla="*/ 950912 w 3378200"/>
              <a:gd name="connsiteY40" fmla="*/ 1000125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39825 w 3378200"/>
              <a:gd name="connsiteY46" fmla="*/ 1193800 h 1882775"/>
              <a:gd name="connsiteX47" fmla="*/ 1139825 w 3378200"/>
              <a:gd name="connsiteY47" fmla="*/ 1381125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16100 h 1882775"/>
              <a:gd name="connsiteX66" fmla="*/ 3378200 w 3378200"/>
              <a:gd name="connsiteY66" fmla="*/ 1816100 h 1882775"/>
              <a:gd name="connsiteX67" fmla="*/ 3378200 w 3378200"/>
              <a:gd name="connsiteY67" fmla="*/ 1882775 h 1882775"/>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9550 w 3378200"/>
              <a:gd name="connsiteY12" fmla="*/ 298450 h 1882775"/>
              <a:gd name="connsiteX13" fmla="*/ 280987 w 3378200"/>
              <a:gd name="connsiteY13" fmla="*/ 300037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5288 w 3378200"/>
              <a:gd name="connsiteY20" fmla="*/ 587375 h 1882775"/>
              <a:gd name="connsiteX21" fmla="*/ 446088 w 3378200"/>
              <a:gd name="connsiteY21" fmla="*/ 592137 h 1882775"/>
              <a:gd name="connsiteX22" fmla="*/ 446087 w 3378200"/>
              <a:gd name="connsiteY22" fmla="*/ 623887 h 1882775"/>
              <a:gd name="connsiteX23" fmla="*/ 487362 w 3378200"/>
              <a:gd name="connsiteY23" fmla="*/ 623887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22337 w 3378200"/>
              <a:gd name="connsiteY39" fmla="*/ 1001713 h 1882775"/>
              <a:gd name="connsiteX40" fmla="*/ 950912 w 3378200"/>
              <a:gd name="connsiteY40" fmla="*/ 1000125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39825 w 3378200"/>
              <a:gd name="connsiteY46" fmla="*/ 1193800 h 1882775"/>
              <a:gd name="connsiteX47" fmla="*/ 1139825 w 3378200"/>
              <a:gd name="connsiteY47" fmla="*/ 1381125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16100 h 1882775"/>
              <a:gd name="connsiteX66" fmla="*/ 3378200 w 3378200"/>
              <a:gd name="connsiteY66" fmla="*/ 1816100 h 1882775"/>
              <a:gd name="connsiteX67" fmla="*/ 3378200 w 3378200"/>
              <a:gd name="connsiteY67" fmla="*/ 1882775 h 1882775"/>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9550 w 3378200"/>
              <a:gd name="connsiteY12" fmla="*/ 298450 h 1882775"/>
              <a:gd name="connsiteX13" fmla="*/ 280987 w 3378200"/>
              <a:gd name="connsiteY13" fmla="*/ 300037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5288 w 3378200"/>
              <a:gd name="connsiteY20" fmla="*/ 587375 h 1882775"/>
              <a:gd name="connsiteX21" fmla="*/ 446088 w 3378200"/>
              <a:gd name="connsiteY21" fmla="*/ 592137 h 1882775"/>
              <a:gd name="connsiteX22" fmla="*/ 446087 w 3378200"/>
              <a:gd name="connsiteY22" fmla="*/ 623887 h 1882775"/>
              <a:gd name="connsiteX23" fmla="*/ 487362 w 3378200"/>
              <a:gd name="connsiteY23" fmla="*/ 623887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22337 w 3378200"/>
              <a:gd name="connsiteY39" fmla="*/ 1001713 h 1882775"/>
              <a:gd name="connsiteX40" fmla="*/ 949325 w 3378200"/>
              <a:gd name="connsiteY40" fmla="*/ 1003300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39825 w 3378200"/>
              <a:gd name="connsiteY46" fmla="*/ 1193800 h 1882775"/>
              <a:gd name="connsiteX47" fmla="*/ 1139825 w 3378200"/>
              <a:gd name="connsiteY47" fmla="*/ 1381125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16100 h 1882775"/>
              <a:gd name="connsiteX66" fmla="*/ 3378200 w 3378200"/>
              <a:gd name="connsiteY66" fmla="*/ 1816100 h 1882775"/>
              <a:gd name="connsiteX67" fmla="*/ 3378200 w 3378200"/>
              <a:gd name="connsiteY67" fmla="*/ 1882775 h 1882775"/>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9550 w 3378200"/>
              <a:gd name="connsiteY12" fmla="*/ 298450 h 1882775"/>
              <a:gd name="connsiteX13" fmla="*/ 280987 w 3378200"/>
              <a:gd name="connsiteY13" fmla="*/ 300037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5288 w 3378200"/>
              <a:gd name="connsiteY20" fmla="*/ 587375 h 1882775"/>
              <a:gd name="connsiteX21" fmla="*/ 446088 w 3378200"/>
              <a:gd name="connsiteY21" fmla="*/ 592137 h 1882775"/>
              <a:gd name="connsiteX22" fmla="*/ 446087 w 3378200"/>
              <a:gd name="connsiteY22" fmla="*/ 623887 h 1882775"/>
              <a:gd name="connsiteX23" fmla="*/ 487362 w 3378200"/>
              <a:gd name="connsiteY23" fmla="*/ 623887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22337 w 3378200"/>
              <a:gd name="connsiteY39" fmla="*/ 1001713 h 1882775"/>
              <a:gd name="connsiteX40" fmla="*/ 949325 w 3378200"/>
              <a:gd name="connsiteY40" fmla="*/ 1003300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20775 w 3378200"/>
              <a:gd name="connsiteY46" fmla="*/ 1200150 h 1882775"/>
              <a:gd name="connsiteX47" fmla="*/ 1139825 w 3378200"/>
              <a:gd name="connsiteY47" fmla="*/ 1381125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16100 h 1882775"/>
              <a:gd name="connsiteX66" fmla="*/ 3378200 w 3378200"/>
              <a:gd name="connsiteY66" fmla="*/ 1816100 h 1882775"/>
              <a:gd name="connsiteX67" fmla="*/ 3378200 w 3378200"/>
              <a:gd name="connsiteY67" fmla="*/ 1882775 h 1882775"/>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9550 w 3378200"/>
              <a:gd name="connsiteY12" fmla="*/ 298450 h 1882775"/>
              <a:gd name="connsiteX13" fmla="*/ 280987 w 3378200"/>
              <a:gd name="connsiteY13" fmla="*/ 300037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5288 w 3378200"/>
              <a:gd name="connsiteY20" fmla="*/ 587375 h 1882775"/>
              <a:gd name="connsiteX21" fmla="*/ 446088 w 3378200"/>
              <a:gd name="connsiteY21" fmla="*/ 592137 h 1882775"/>
              <a:gd name="connsiteX22" fmla="*/ 446087 w 3378200"/>
              <a:gd name="connsiteY22" fmla="*/ 623887 h 1882775"/>
              <a:gd name="connsiteX23" fmla="*/ 487362 w 3378200"/>
              <a:gd name="connsiteY23" fmla="*/ 623887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22337 w 3378200"/>
              <a:gd name="connsiteY39" fmla="*/ 1001713 h 1882775"/>
              <a:gd name="connsiteX40" fmla="*/ 949325 w 3378200"/>
              <a:gd name="connsiteY40" fmla="*/ 1003300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16012 w 3378200"/>
              <a:gd name="connsiteY46" fmla="*/ 1196975 h 1882775"/>
              <a:gd name="connsiteX47" fmla="*/ 1139825 w 3378200"/>
              <a:gd name="connsiteY47" fmla="*/ 1381125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16100 h 1882775"/>
              <a:gd name="connsiteX66" fmla="*/ 3378200 w 3378200"/>
              <a:gd name="connsiteY66" fmla="*/ 1816100 h 1882775"/>
              <a:gd name="connsiteX67" fmla="*/ 3378200 w 3378200"/>
              <a:gd name="connsiteY67" fmla="*/ 1882775 h 1882775"/>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9550 w 3378200"/>
              <a:gd name="connsiteY12" fmla="*/ 298450 h 1882775"/>
              <a:gd name="connsiteX13" fmla="*/ 280987 w 3378200"/>
              <a:gd name="connsiteY13" fmla="*/ 300037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5288 w 3378200"/>
              <a:gd name="connsiteY20" fmla="*/ 587375 h 1882775"/>
              <a:gd name="connsiteX21" fmla="*/ 446088 w 3378200"/>
              <a:gd name="connsiteY21" fmla="*/ 592137 h 1882775"/>
              <a:gd name="connsiteX22" fmla="*/ 446087 w 3378200"/>
              <a:gd name="connsiteY22" fmla="*/ 623887 h 1882775"/>
              <a:gd name="connsiteX23" fmla="*/ 487362 w 3378200"/>
              <a:gd name="connsiteY23" fmla="*/ 623887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22337 w 3378200"/>
              <a:gd name="connsiteY39" fmla="*/ 1001713 h 1882775"/>
              <a:gd name="connsiteX40" fmla="*/ 949325 w 3378200"/>
              <a:gd name="connsiteY40" fmla="*/ 1003300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16012 w 3378200"/>
              <a:gd name="connsiteY46" fmla="*/ 1196975 h 1882775"/>
              <a:gd name="connsiteX47" fmla="*/ 1152525 w 3378200"/>
              <a:gd name="connsiteY47" fmla="*/ 1382712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16100 h 1882775"/>
              <a:gd name="connsiteX66" fmla="*/ 3378200 w 3378200"/>
              <a:gd name="connsiteY66" fmla="*/ 1816100 h 1882775"/>
              <a:gd name="connsiteX67" fmla="*/ 3378200 w 3378200"/>
              <a:gd name="connsiteY67" fmla="*/ 1882775 h 1882775"/>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9550 w 3378200"/>
              <a:gd name="connsiteY12" fmla="*/ 298450 h 1882775"/>
              <a:gd name="connsiteX13" fmla="*/ 280987 w 3378200"/>
              <a:gd name="connsiteY13" fmla="*/ 300037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5288 w 3378200"/>
              <a:gd name="connsiteY20" fmla="*/ 587375 h 1882775"/>
              <a:gd name="connsiteX21" fmla="*/ 446088 w 3378200"/>
              <a:gd name="connsiteY21" fmla="*/ 592137 h 1882775"/>
              <a:gd name="connsiteX22" fmla="*/ 446087 w 3378200"/>
              <a:gd name="connsiteY22" fmla="*/ 623887 h 1882775"/>
              <a:gd name="connsiteX23" fmla="*/ 487362 w 3378200"/>
              <a:gd name="connsiteY23" fmla="*/ 623887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22337 w 3378200"/>
              <a:gd name="connsiteY39" fmla="*/ 1001713 h 1882775"/>
              <a:gd name="connsiteX40" fmla="*/ 949325 w 3378200"/>
              <a:gd name="connsiteY40" fmla="*/ 1003300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28712 w 3378200"/>
              <a:gd name="connsiteY46" fmla="*/ 1196975 h 1882775"/>
              <a:gd name="connsiteX47" fmla="*/ 1152525 w 3378200"/>
              <a:gd name="connsiteY47" fmla="*/ 1382712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16100 h 1882775"/>
              <a:gd name="connsiteX66" fmla="*/ 3378200 w 3378200"/>
              <a:gd name="connsiteY66" fmla="*/ 1816100 h 1882775"/>
              <a:gd name="connsiteX67" fmla="*/ 3378200 w 3378200"/>
              <a:gd name="connsiteY67" fmla="*/ 1882775 h 1882775"/>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9550 w 3378200"/>
              <a:gd name="connsiteY12" fmla="*/ 298450 h 1882775"/>
              <a:gd name="connsiteX13" fmla="*/ 280987 w 3378200"/>
              <a:gd name="connsiteY13" fmla="*/ 300037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5288 w 3378200"/>
              <a:gd name="connsiteY20" fmla="*/ 587375 h 1882775"/>
              <a:gd name="connsiteX21" fmla="*/ 446088 w 3378200"/>
              <a:gd name="connsiteY21" fmla="*/ 592137 h 1882775"/>
              <a:gd name="connsiteX22" fmla="*/ 446087 w 3378200"/>
              <a:gd name="connsiteY22" fmla="*/ 623887 h 1882775"/>
              <a:gd name="connsiteX23" fmla="*/ 487362 w 3378200"/>
              <a:gd name="connsiteY23" fmla="*/ 623887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22337 w 3378200"/>
              <a:gd name="connsiteY39" fmla="*/ 1001713 h 1882775"/>
              <a:gd name="connsiteX40" fmla="*/ 949325 w 3378200"/>
              <a:gd name="connsiteY40" fmla="*/ 1003300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28712 w 3378200"/>
              <a:gd name="connsiteY46" fmla="*/ 1196975 h 1882775"/>
              <a:gd name="connsiteX47" fmla="*/ 1152525 w 3378200"/>
              <a:gd name="connsiteY47" fmla="*/ 1382712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28800 h 1882775"/>
              <a:gd name="connsiteX66" fmla="*/ 3378200 w 3378200"/>
              <a:gd name="connsiteY66" fmla="*/ 1816100 h 1882775"/>
              <a:gd name="connsiteX67" fmla="*/ 3378200 w 3378200"/>
              <a:gd name="connsiteY67" fmla="*/ 1882775 h 1882775"/>
              <a:gd name="connsiteX0" fmla="*/ 0 w 3378200"/>
              <a:gd name="connsiteY0" fmla="*/ 0 h 1882775"/>
              <a:gd name="connsiteX1" fmla="*/ 50800 w 3378200"/>
              <a:gd name="connsiteY1" fmla="*/ 0 h 1882775"/>
              <a:gd name="connsiteX2" fmla="*/ 50800 w 3378200"/>
              <a:gd name="connsiteY2" fmla="*/ 57150 h 1882775"/>
              <a:gd name="connsiteX3" fmla="*/ 73025 w 3378200"/>
              <a:gd name="connsiteY3" fmla="*/ 57150 h 1882775"/>
              <a:gd name="connsiteX4" fmla="*/ 73025 w 3378200"/>
              <a:gd name="connsiteY4" fmla="*/ 76200 h 1882775"/>
              <a:gd name="connsiteX5" fmla="*/ 88900 w 3378200"/>
              <a:gd name="connsiteY5" fmla="*/ 76200 h 1882775"/>
              <a:gd name="connsiteX6" fmla="*/ 88900 w 3378200"/>
              <a:gd name="connsiteY6" fmla="*/ 104775 h 1882775"/>
              <a:gd name="connsiteX7" fmla="*/ 133350 w 3378200"/>
              <a:gd name="connsiteY7" fmla="*/ 104775 h 1882775"/>
              <a:gd name="connsiteX8" fmla="*/ 133350 w 3378200"/>
              <a:gd name="connsiteY8" fmla="*/ 133350 h 1882775"/>
              <a:gd name="connsiteX9" fmla="*/ 165100 w 3378200"/>
              <a:gd name="connsiteY9" fmla="*/ 133350 h 1882775"/>
              <a:gd name="connsiteX10" fmla="*/ 165100 w 3378200"/>
              <a:gd name="connsiteY10" fmla="*/ 196850 h 1882775"/>
              <a:gd name="connsiteX11" fmla="*/ 203200 w 3378200"/>
              <a:gd name="connsiteY11" fmla="*/ 196850 h 1882775"/>
              <a:gd name="connsiteX12" fmla="*/ 209550 w 3378200"/>
              <a:gd name="connsiteY12" fmla="*/ 298450 h 1882775"/>
              <a:gd name="connsiteX13" fmla="*/ 280987 w 3378200"/>
              <a:gd name="connsiteY13" fmla="*/ 300037 h 1882775"/>
              <a:gd name="connsiteX14" fmla="*/ 282575 w 3378200"/>
              <a:gd name="connsiteY14" fmla="*/ 361950 h 1882775"/>
              <a:gd name="connsiteX15" fmla="*/ 327025 w 3378200"/>
              <a:gd name="connsiteY15" fmla="*/ 438150 h 1882775"/>
              <a:gd name="connsiteX16" fmla="*/ 327025 w 3378200"/>
              <a:gd name="connsiteY16" fmla="*/ 473075 h 1882775"/>
              <a:gd name="connsiteX17" fmla="*/ 358775 w 3378200"/>
              <a:gd name="connsiteY17" fmla="*/ 473075 h 1882775"/>
              <a:gd name="connsiteX18" fmla="*/ 358775 w 3378200"/>
              <a:gd name="connsiteY18" fmla="*/ 549275 h 1882775"/>
              <a:gd name="connsiteX19" fmla="*/ 393700 w 3378200"/>
              <a:gd name="connsiteY19" fmla="*/ 549275 h 1882775"/>
              <a:gd name="connsiteX20" fmla="*/ 395288 w 3378200"/>
              <a:gd name="connsiteY20" fmla="*/ 587375 h 1882775"/>
              <a:gd name="connsiteX21" fmla="*/ 446088 w 3378200"/>
              <a:gd name="connsiteY21" fmla="*/ 592137 h 1882775"/>
              <a:gd name="connsiteX22" fmla="*/ 446087 w 3378200"/>
              <a:gd name="connsiteY22" fmla="*/ 623887 h 1882775"/>
              <a:gd name="connsiteX23" fmla="*/ 487362 w 3378200"/>
              <a:gd name="connsiteY23" fmla="*/ 623887 h 1882775"/>
              <a:gd name="connsiteX24" fmla="*/ 488950 w 3378200"/>
              <a:gd name="connsiteY24" fmla="*/ 663575 h 1882775"/>
              <a:gd name="connsiteX25" fmla="*/ 555625 w 3378200"/>
              <a:gd name="connsiteY25" fmla="*/ 663575 h 1882775"/>
              <a:gd name="connsiteX26" fmla="*/ 555625 w 3378200"/>
              <a:gd name="connsiteY26" fmla="*/ 692150 h 1882775"/>
              <a:gd name="connsiteX27" fmla="*/ 609600 w 3378200"/>
              <a:gd name="connsiteY27" fmla="*/ 692150 h 1882775"/>
              <a:gd name="connsiteX28" fmla="*/ 609600 w 3378200"/>
              <a:gd name="connsiteY28" fmla="*/ 771525 h 1882775"/>
              <a:gd name="connsiteX29" fmla="*/ 641350 w 3378200"/>
              <a:gd name="connsiteY29" fmla="*/ 771525 h 1882775"/>
              <a:gd name="connsiteX30" fmla="*/ 641350 w 3378200"/>
              <a:gd name="connsiteY30" fmla="*/ 812800 h 1882775"/>
              <a:gd name="connsiteX31" fmla="*/ 682625 w 3378200"/>
              <a:gd name="connsiteY31" fmla="*/ 812800 h 1882775"/>
              <a:gd name="connsiteX32" fmla="*/ 682625 w 3378200"/>
              <a:gd name="connsiteY32" fmla="*/ 844550 h 1882775"/>
              <a:gd name="connsiteX33" fmla="*/ 742950 w 3378200"/>
              <a:gd name="connsiteY33" fmla="*/ 844550 h 1882775"/>
              <a:gd name="connsiteX34" fmla="*/ 742950 w 3378200"/>
              <a:gd name="connsiteY34" fmla="*/ 889000 h 1882775"/>
              <a:gd name="connsiteX35" fmla="*/ 815975 w 3378200"/>
              <a:gd name="connsiteY35" fmla="*/ 889000 h 1882775"/>
              <a:gd name="connsiteX36" fmla="*/ 815975 w 3378200"/>
              <a:gd name="connsiteY36" fmla="*/ 923925 h 1882775"/>
              <a:gd name="connsiteX37" fmla="*/ 914400 w 3378200"/>
              <a:gd name="connsiteY37" fmla="*/ 923925 h 1882775"/>
              <a:gd name="connsiteX38" fmla="*/ 914400 w 3378200"/>
              <a:gd name="connsiteY38" fmla="*/ 968375 h 1882775"/>
              <a:gd name="connsiteX39" fmla="*/ 922337 w 3378200"/>
              <a:gd name="connsiteY39" fmla="*/ 1001713 h 1882775"/>
              <a:gd name="connsiteX40" fmla="*/ 949325 w 3378200"/>
              <a:gd name="connsiteY40" fmla="*/ 1003300 h 1882775"/>
              <a:gd name="connsiteX41" fmla="*/ 952500 w 3378200"/>
              <a:gd name="connsiteY41" fmla="*/ 1111250 h 1882775"/>
              <a:gd name="connsiteX42" fmla="*/ 1003300 w 3378200"/>
              <a:gd name="connsiteY42" fmla="*/ 1111250 h 1882775"/>
              <a:gd name="connsiteX43" fmla="*/ 1003300 w 3378200"/>
              <a:gd name="connsiteY43" fmla="*/ 1143000 h 1882775"/>
              <a:gd name="connsiteX44" fmla="*/ 1009650 w 3378200"/>
              <a:gd name="connsiteY44" fmla="*/ 1149350 h 1882775"/>
              <a:gd name="connsiteX45" fmla="*/ 1009650 w 3378200"/>
              <a:gd name="connsiteY45" fmla="*/ 1193800 h 1882775"/>
              <a:gd name="connsiteX46" fmla="*/ 1128712 w 3378200"/>
              <a:gd name="connsiteY46" fmla="*/ 1196975 h 1882775"/>
              <a:gd name="connsiteX47" fmla="*/ 1152525 w 3378200"/>
              <a:gd name="connsiteY47" fmla="*/ 1382712 h 1882775"/>
              <a:gd name="connsiteX48" fmla="*/ 1212850 w 3378200"/>
              <a:gd name="connsiteY48" fmla="*/ 1381125 h 1882775"/>
              <a:gd name="connsiteX49" fmla="*/ 1212850 w 3378200"/>
              <a:gd name="connsiteY49" fmla="*/ 1485900 h 1882775"/>
              <a:gd name="connsiteX50" fmla="*/ 1384300 w 3378200"/>
              <a:gd name="connsiteY50" fmla="*/ 1485900 h 1882775"/>
              <a:gd name="connsiteX51" fmla="*/ 1384300 w 3378200"/>
              <a:gd name="connsiteY51" fmla="*/ 1533525 h 1882775"/>
              <a:gd name="connsiteX52" fmla="*/ 1412875 w 3378200"/>
              <a:gd name="connsiteY52" fmla="*/ 1533525 h 1882775"/>
              <a:gd name="connsiteX53" fmla="*/ 1412875 w 3378200"/>
              <a:gd name="connsiteY53" fmla="*/ 1558925 h 1882775"/>
              <a:gd name="connsiteX54" fmla="*/ 1489075 w 3378200"/>
              <a:gd name="connsiteY54" fmla="*/ 1558925 h 1882775"/>
              <a:gd name="connsiteX55" fmla="*/ 1489075 w 3378200"/>
              <a:gd name="connsiteY55" fmla="*/ 1603375 h 1882775"/>
              <a:gd name="connsiteX56" fmla="*/ 1571625 w 3378200"/>
              <a:gd name="connsiteY56" fmla="*/ 1603375 h 1882775"/>
              <a:gd name="connsiteX57" fmla="*/ 1571625 w 3378200"/>
              <a:gd name="connsiteY57" fmla="*/ 1651000 h 1882775"/>
              <a:gd name="connsiteX58" fmla="*/ 1803400 w 3378200"/>
              <a:gd name="connsiteY58" fmla="*/ 1651000 h 1882775"/>
              <a:gd name="connsiteX59" fmla="*/ 1803400 w 3378200"/>
              <a:gd name="connsiteY59" fmla="*/ 1717675 h 1882775"/>
              <a:gd name="connsiteX60" fmla="*/ 2105025 w 3378200"/>
              <a:gd name="connsiteY60" fmla="*/ 1717675 h 1882775"/>
              <a:gd name="connsiteX61" fmla="*/ 2105025 w 3378200"/>
              <a:gd name="connsiteY61" fmla="*/ 1749425 h 1882775"/>
              <a:gd name="connsiteX62" fmla="*/ 2333625 w 3378200"/>
              <a:gd name="connsiteY62" fmla="*/ 1749425 h 1882775"/>
              <a:gd name="connsiteX63" fmla="*/ 2333625 w 3378200"/>
              <a:gd name="connsiteY63" fmla="*/ 1781175 h 1882775"/>
              <a:gd name="connsiteX64" fmla="*/ 2584450 w 3378200"/>
              <a:gd name="connsiteY64" fmla="*/ 1781175 h 1882775"/>
              <a:gd name="connsiteX65" fmla="*/ 2584450 w 3378200"/>
              <a:gd name="connsiteY65" fmla="*/ 1828800 h 1882775"/>
              <a:gd name="connsiteX66" fmla="*/ 3371850 w 3378200"/>
              <a:gd name="connsiteY66" fmla="*/ 1830917 h 1882775"/>
              <a:gd name="connsiteX67" fmla="*/ 3378200 w 3378200"/>
              <a:gd name="connsiteY67" fmla="*/ 1882775 h 188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378200" h="1882775">
                <a:moveTo>
                  <a:pt x="0" y="0"/>
                </a:moveTo>
                <a:lnTo>
                  <a:pt x="50800" y="0"/>
                </a:lnTo>
                <a:lnTo>
                  <a:pt x="50800" y="57150"/>
                </a:lnTo>
                <a:lnTo>
                  <a:pt x="73025" y="57150"/>
                </a:lnTo>
                <a:lnTo>
                  <a:pt x="73025" y="76200"/>
                </a:lnTo>
                <a:lnTo>
                  <a:pt x="88900" y="76200"/>
                </a:lnTo>
                <a:lnTo>
                  <a:pt x="88900" y="104775"/>
                </a:lnTo>
                <a:lnTo>
                  <a:pt x="133350" y="104775"/>
                </a:lnTo>
                <a:lnTo>
                  <a:pt x="133350" y="133350"/>
                </a:lnTo>
                <a:lnTo>
                  <a:pt x="165100" y="133350"/>
                </a:lnTo>
                <a:lnTo>
                  <a:pt x="165100" y="196850"/>
                </a:lnTo>
                <a:lnTo>
                  <a:pt x="203200" y="196850"/>
                </a:lnTo>
                <a:lnTo>
                  <a:pt x="209550" y="298450"/>
                </a:lnTo>
                <a:lnTo>
                  <a:pt x="280987" y="300037"/>
                </a:lnTo>
                <a:cubicBezTo>
                  <a:pt x="281516" y="320675"/>
                  <a:pt x="282046" y="341312"/>
                  <a:pt x="282575" y="361950"/>
                </a:cubicBezTo>
                <a:lnTo>
                  <a:pt x="327025" y="438150"/>
                </a:lnTo>
                <a:lnTo>
                  <a:pt x="327025" y="473075"/>
                </a:lnTo>
                <a:lnTo>
                  <a:pt x="358775" y="473075"/>
                </a:lnTo>
                <a:lnTo>
                  <a:pt x="358775" y="549275"/>
                </a:lnTo>
                <a:lnTo>
                  <a:pt x="393700" y="549275"/>
                </a:lnTo>
                <a:cubicBezTo>
                  <a:pt x="394229" y="561975"/>
                  <a:pt x="394759" y="574675"/>
                  <a:pt x="395288" y="587375"/>
                </a:cubicBezTo>
                <a:lnTo>
                  <a:pt x="446088" y="592137"/>
                </a:lnTo>
                <a:cubicBezTo>
                  <a:pt x="445559" y="602720"/>
                  <a:pt x="446616" y="613304"/>
                  <a:pt x="446087" y="623887"/>
                </a:cubicBezTo>
                <a:lnTo>
                  <a:pt x="487362" y="623887"/>
                </a:lnTo>
                <a:cubicBezTo>
                  <a:pt x="487891" y="637116"/>
                  <a:pt x="488421" y="650346"/>
                  <a:pt x="488950" y="663575"/>
                </a:cubicBezTo>
                <a:lnTo>
                  <a:pt x="555625" y="663575"/>
                </a:lnTo>
                <a:lnTo>
                  <a:pt x="555625" y="692150"/>
                </a:lnTo>
                <a:lnTo>
                  <a:pt x="609600" y="692150"/>
                </a:lnTo>
                <a:lnTo>
                  <a:pt x="609600" y="771525"/>
                </a:lnTo>
                <a:lnTo>
                  <a:pt x="641350" y="771525"/>
                </a:lnTo>
                <a:lnTo>
                  <a:pt x="641350" y="812800"/>
                </a:lnTo>
                <a:lnTo>
                  <a:pt x="682625" y="812800"/>
                </a:lnTo>
                <a:lnTo>
                  <a:pt x="682625" y="844550"/>
                </a:lnTo>
                <a:lnTo>
                  <a:pt x="742950" y="844550"/>
                </a:lnTo>
                <a:lnTo>
                  <a:pt x="742950" y="889000"/>
                </a:lnTo>
                <a:lnTo>
                  <a:pt x="815975" y="889000"/>
                </a:lnTo>
                <a:lnTo>
                  <a:pt x="815975" y="923925"/>
                </a:lnTo>
                <a:lnTo>
                  <a:pt x="914400" y="923925"/>
                </a:lnTo>
                <a:lnTo>
                  <a:pt x="914400" y="968375"/>
                </a:lnTo>
                <a:lnTo>
                  <a:pt x="922337" y="1001713"/>
                </a:lnTo>
                <a:lnTo>
                  <a:pt x="949325" y="1003300"/>
                </a:lnTo>
                <a:cubicBezTo>
                  <a:pt x="949854" y="1040342"/>
                  <a:pt x="951971" y="1074208"/>
                  <a:pt x="952500" y="1111250"/>
                </a:cubicBezTo>
                <a:lnTo>
                  <a:pt x="1003300" y="1111250"/>
                </a:lnTo>
                <a:lnTo>
                  <a:pt x="1003300" y="1143000"/>
                </a:lnTo>
                <a:lnTo>
                  <a:pt x="1009650" y="1149350"/>
                </a:lnTo>
                <a:lnTo>
                  <a:pt x="1009650" y="1193800"/>
                </a:lnTo>
                <a:lnTo>
                  <a:pt x="1128712" y="1196975"/>
                </a:lnTo>
                <a:lnTo>
                  <a:pt x="1152525" y="1382712"/>
                </a:lnTo>
                <a:lnTo>
                  <a:pt x="1212850" y="1381125"/>
                </a:lnTo>
                <a:lnTo>
                  <a:pt x="1212850" y="1485900"/>
                </a:lnTo>
                <a:lnTo>
                  <a:pt x="1384300" y="1485900"/>
                </a:lnTo>
                <a:lnTo>
                  <a:pt x="1384300" y="1533525"/>
                </a:lnTo>
                <a:lnTo>
                  <a:pt x="1412875" y="1533525"/>
                </a:lnTo>
                <a:lnTo>
                  <a:pt x="1412875" y="1558925"/>
                </a:lnTo>
                <a:lnTo>
                  <a:pt x="1489075" y="1558925"/>
                </a:lnTo>
                <a:lnTo>
                  <a:pt x="1489075" y="1603375"/>
                </a:lnTo>
                <a:lnTo>
                  <a:pt x="1571625" y="1603375"/>
                </a:lnTo>
                <a:lnTo>
                  <a:pt x="1571625" y="1651000"/>
                </a:lnTo>
                <a:lnTo>
                  <a:pt x="1803400" y="1651000"/>
                </a:lnTo>
                <a:lnTo>
                  <a:pt x="1803400" y="1717675"/>
                </a:lnTo>
                <a:lnTo>
                  <a:pt x="2105025" y="1717675"/>
                </a:lnTo>
                <a:lnTo>
                  <a:pt x="2105025" y="1749425"/>
                </a:lnTo>
                <a:lnTo>
                  <a:pt x="2333625" y="1749425"/>
                </a:lnTo>
                <a:lnTo>
                  <a:pt x="2333625" y="1781175"/>
                </a:lnTo>
                <a:lnTo>
                  <a:pt x="2584450" y="1781175"/>
                </a:lnTo>
                <a:lnTo>
                  <a:pt x="2584450" y="1828800"/>
                </a:lnTo>
                <a:lnTo>
                  <a:pt x="3371850" y="1830917"/>
                </a:lnTo>
                <a:lnTo>
                  <a:pt x="3378200" y="1882775"/>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54" name="Freeform: Shape 31853">
            <a:extLst>
              <a:ext uri="{FF2B5EF4-FFF2-40B4-BE49-F238E27FC236}">
                <a16:creationId xmlns:a16="http://schemas.microsoft.com/office/drawing/2014/main" id="{0F64ED0F-FAC4-B9A3-EB6A-67E5F41D8022}"/>
              </a:ext>
            </a:extLst>
          </p:cNvPr>
          <p:cNvSpPr/>
          <p:nvPr/>
        </p:nvSpPr>
        <p:spPr bwMode="auto">
          <a:xfrm>
            <a:off x="1501775" y="2711450"/>
            <a:ext cx="3533775" cy="1889125"/>
          </a:xfrm>
          <a:custGeom>
            <a:avLst/>
            <a:gdLst>
              <a:gd name="connsiteX0" fmla="*/ 3533775 w 3533775"/>
              <a:gd name="connsiteY0" fmla="*/ 1889125 h 1889125"/>
              <a:gd name="connsiteX1" fmla="*/ 3533775 w 3533775"/>
              <a:gd name="connsiteY1" fmla="*/ 1851025 h 1889125"/>
              <a:gd name="connsiteX2" fmla="*/ 2778125 w 3533775"/>
              <a:gd name="connsiteY2" fmla="*/ 1851025 h 1889125"/>
              <a:gd name="connsiteX3" fmla="*/ 2778125 w 3533775"/>
              <a:gd name="connsiteY3" fmla="*/ 1806575 h 1889125"/>
              <a:gd name="connsiteX4" fmla="*/ 2076450 w 3533775"/>
              <a:gd name="connsiteY4" fmla="*/ 1806575 h 1889125"/>
              <a:gd name="connsiteX5" fmla="*/ 2076450 w 3533775"/>
              <a:gd name="connsiteY5" fmla="*/ 1765300 h 1889125"/>
              <a:gd name="connsiteX6" fmla="*/ 1924050 w 3533775"/>
              <a:gd name="connsiteY6" fmla="*/ 1765300 h 1889125"/>
              <a:gd name="connsiteX7" fmla="*/ 1924050 w 3533775"/>
              <a:gd name="connsiteY7" fmla="*/ 1701800 h 1889125"/>
              <a:gd name="connsiteX8" fmla="*/ 1816100 w 3533775"/>
              <a:gd name="connsiteY8" fmla="*/ 1701800 h 1889125"/>
              <a:gd name="connsiteX9" fmla="*/ 1831975 w 3533775"/>
              <a:gd name="connsiteY9" fmla="*/ 1685925 h 1889125"/>
              <a:gd name="connsiteX10" fmla="*/ 1682750 w 3533775"/>
              <a:gd name="connsiteY10" fmla="*/ 1685925 h 1889125"/>
              <a:gd name="connsiteX11" fmla="*/ 1682750 w 3533775"/>
              <a:gd name="connsiteY11" fmla="*/ 1593850 h 1889125"/>
              <a:gd name="connsiteX12" fmla="*/ 1651000 w 3533775"/>
              <a:gd name="connsiteY12" fmla="*/ 1593850 h 1889125"/>
              <a:gd name="connsiteX13" fmla="*/ 1651000 w 3533775"/>
              <a:gd name="connsiteY13" fmla="*/ 1539875 h 1889125"/>
              <a:gd name="connsiteX14" fmla="*/ 1593850 w 3533775"/>
              <a:gd name="connsiteY14" fmla="*/ 1539875 h 1889125"/>
              <a:gd name="connsiteX15" fmla="*/ 1593850 w 3533775"/>
              <a:gd name="connsiteY15" fmla="*/ 1504950 h 1889125"/>
              <a:gd name="connsiteX16" fmla="*/ 1511300 w 3533775"/>
              <a:gd name="connsiteY16" fmla="*/ 1504950 h 1889125"/>
              <a:gd name="connsiteX17" fmla="*/ 1511300 w 3533775"/>
              <a:gd name="connsiteY17" fmla="*/ 1419225 h 1889125"/>
              <a:gd name="connsiteX18" fmla="*/ 1463675 w 3533775"/>
              <a:gd name="connsiteY18" fmla="*/ 1419225 h 1889125"/>
              <a:gd name="connsiteX19" fmla="*/ 1463675 w 3533775"/>
              <a:gd name="connsiteY19" fmla="*/ 1381125 h 1889125"/>
              <a:gd name="connsiteX20" fmla="*/ 1425575 w 3533775"/>
              <a:gd name="connsiteY20" fmla="*/ 1381125 h 1889125"/>
              <a:gd name="connsiteX21" fmla="*/ 1425575 w 3533775"/>
              <a:gd name="connsiteY21" fmla="*/ 1339850 h 1889125"/>
              <a:gd name="connsiteX22" fmla="*/ 1419225 w 3533775"/>
              <a:gd name="connsiteY22" fmla="*/ 1339850 h 1889125"/>
              <a:gd name="connsiteX23" fmla="*/ 1419225 w 3533775"/>
              <a:gd name="connsiteY23" fmla="*/ 1295400 h 1889125"/>
              <a:gd name="connsiteX24" fmla="*/ 1346200 w 3533775"/>
              <a:gd name="connsiteY24" fmla="*/ 1295400 h 1889125"/>
              <a:gd name="connsiteX25" fmla="*/ 1346200 w 3533775"/>
              <a:gd name="connsiteY25" fmla="*/ 1257300 h 1889125"/>
              <a:gd name="connsiteX26" fmla="*/ 1238250 w 3533775"/>
              <a:gd name="connsiteY26" fmla="*/ 1257300 h 1889125"/>
              <a:gd name="connsiteX27" fmla="*/ 1238250 w 3533775"/>
              <a:gd name="connsiteY27" fmla="*/ 1222375 h 1889125"/>
              <a:gd name="connsiteX28" fmla="*/ 1108075 w 3533775"/>
              <a:gd name="connsiteY28" fmla="*/ 1222375 h 1889125"/>
              <a:gd name="connsiteX29" fmla="*/ 1108075 w 3533775"/>
              <a:gd name="connsiteY29" fmla="*/ 1181100 h 1889125"/>
              <a:gd name="connsiteX30" fmla="*/ 1073150 w 3533775"/>
              <a:gd name="connsiteY30" fmla="*/ 1181100 h 1889125"/>
              <a:gd name="connsiteX31" fmla="*/ 1073150 w 3533775"/>
              <a:gd name="connsiteY31" fmla="*/ 1168400 h 1889125"/>
              <a:gd name="connsiteX32" fmla="*/ 1060450 w 3533775"/>
              <a:gd name="connsiteY32" fmla="*/ 1168400 h 1889125"/>
              <a:gd name="connsiteX33" fmla="*/ 1060450 w 3533775"/>
              <a:gd name="connsiteY33" fmla="*/ 1143000 h 1889125"/>
              <a:gd name="connsiteX34" fmla="*/ 1050925 w 3533775"/>
              <a:gd name="connsiteY34" fmla="*/ 1143000 h 1889125"/>
              <a:gd name="connsiteX35" fmla="*/ 1050925 w 3533775"/>
              <a:gd name="connsiteY35" fmla="*/ 1133475 h 1889125"/>
              <a:gd name="connsiteX36" fmla="*/ 1044575 w 3533775"/>
              <a:gd name="connsiteY36" fmla="*/ 1133475 h 1889125"/>
              <a:gd name="connsiteX37" fmla="*/ 1044575 w 3533775"/>
              <a:gd name="connsiteY37" fmla="*/ 1101725 h 1889125"/>
              <a:gd name="connsiteX38" fmla="*/ 889000 w 3533775"/>
              <a:gd name="connsiteY38" fmla="*/ 1101725 h 1889125"/>
              <a:gd name="connsiteX39" fmla="*/ 889000 w 3533775"/>
              <a:gd name="connsiteY39" fmla="*/ 1066800 h 1889125"/>
              <a:gd name="connsiteX40" fmla="*/ 854075 w 3533775"/>
              <a:gd name="connsiteY40" fmla="*/ 1066800 h 1889125"/>
              <a:gd name="connsiteX41" fmla="*/ 854075 w 3533775"/>
              <a:gd name="connsiteY41" fmla="*/ 911225 h 1889125"/>
              <a:gd name="connsiteX42" fmla="*/ 806450 w 3533775"/>
              <a:gd name="connsiteY42" fmla="*/ 911225 h 1889125"/>
              <a:gd name="connsiteX43" fmla="*/ 806450 w 3533775"/>
              <a:gd name="connsiteY43" fmla="*/ 822325 h 1889125"/>
              <a:gd name="connsiteX44" fmla="*/ 777875 w 3533775"/>
              <a:gd name="connsiteY44" fmla="*/ 822325 h 1889125"/>
              <a:gd name="connsiteX45" fmla="*/ 777875 w 3533775"/>
              <a:gd name="connsiteY45" fmla="*/ 784225 h 1889125"/>
              <a:gd name="connsiteX46" fmla="*/ 676275 w 3533775"/>
              <a:gd name="connsiteY46" fmla="*/ 784225 h 1889125"/>
              <a:gd name="connsiteX47" fmla="*/ 676275 w 3533775"/>
              <a:gd name="connsiteY47" fmla="*/ 654050 h 1889125"/>
              <a:gd name="connsiteX48" fmla="*/ 660400 w 3533775"/>
              <a:gd name="connsiteY48" fmla="*/ 654050 h 1889125"/>
              <a:gd name="connsiteX49" fmla="*/ 660400 w 3533775"/>
              <a:gd name="connsiteY49" fmla="*/ 631825 h 1889125"/>
              <a:gd name="connsiteX50" fmla="*/ 609600 w 3533775"/>
              <a:gd name="connsiteY50" fmla="*/ 631825 h 1889125"/>
              <a:gd name="connsiteX51" fmla="*/ 609600 w 3533775"/>
              <a:gd name="connsiteY51" fmla="*/ 574675 h 1889125"/>
              <a:gd name="connsiteX52" fmla="*/ 508000 w 3533775"/>
              <a:gd name="connsiteY52" fmla="*/ 574675 h 1889125"/>
              <a:gd name="connsiteX53" fmla="*/ 508000 w 3533775"/>
              <a:gd name="connsiteY53" fmla="*/ 549275 h 1889125"/>
              <a:gd name="connsiteX54" fmla="*/ 469900 w 3533775"/>
              <a:gd name="connsiteY54" fmla="*/ 549275 h 1889125"/>
              <a:gd name="connsiteX55" fmla="*/ 469900 w 3533775"/>
              <a:gd name="connsiteY55" fmla="*/ 460375 h 1889125"/>
              <a:gd name="connsiteX56" fmla="*/ 396875 w 3533775"/>
              <a:gd name="connsiteY56" fmla="*/ 460375 h 1889125"/>
              <a:gd name="connsiteX57" fmla="*/ 396875 w 3533775"/>
              <a:gd name="connsiteY57" fmla="*/ 434975 h 1889125"/>
              <a:gd name="connsiteX58" fmla="*/ 352425 w 3533775"/>
              <a:gd name="connsiteY58" fmla="*/ 434975 h 1889125"/>
              <a:gd name="connsiteX59" fmla="*/ 352425 w 3533775"/>
              <a:gd name="connsiteY59" fmla="*/ 393700 h 1889125"/>
              <a:gd name="connsiteX60" fmla="*/ 317500 w 3533775"/>
              <a:gd name="connsiteY60" fmla="*/ 339725 h 1889125"/>
              <a:gd name="connsiteX61" fmla="*/ 317500 w 3533775"/>
              <a:gd name="connsiteY61" fmla="*/ 282575 h 1889125"/>
              <a:gd name="connsiteX62" fmla="*/ 276225 w 3533775"/>
              <a:gd name="connsiteY62" fmla="*/ 282575 h 1889125"/>
              <a:gd name="connsiteX63" fmla="*/ 276225 w 3533775"/>
              <a:gd name="connsiteY63" fmla="*/ 234950 h 1889125"/>
              <a:gd name="connsiteX64" fmla="*/ 196850 w 3533775"/>
              <a:gd name="connsiteY64" fmla="*/ 234950 h 1889125"/>
              <a:gd name="connsiteX65" fmla="*/ 196850 w 3533775"/>
              <a:gd name="connsiteY65" fmla="*/ 180975 h 1889125"/>
              <a:gd name="connsiteX66" fmla="*/ 155575 w 3533775"/>
              <a:gd name="connsiteY66" fmla="*/ 180975 h 1889125"/>
              <a:gd name="connsiteX67" fmla="*/ 155575 w 3533775"/>
              <a:gd name="connsiteY67" fmla="*/ 123825 h 1889125"/>
              <a:gd name="connsiteX68" fmla="*/ 123825 w 3533775"/>
              <a:gd name="connsiteY68" fmla="*/ 123825 h 1889125"/>
              <a:gd name="connsiteX69" fmla="*/ 123825 w 3533775"/>
              <a:gd name="connsiteY69" fmla="*/ 98425 h 1889125"/>
              <a:gd name="connsiteX70" fmla="*/ 82550 w 3533775"/>
              <a:gd name="connsiteY70" fmla="*/ 98425 h 1889125"/>
              <a:gd name="connsiteX71" fmla="*/ 82550 w 3533775"/>
              <a:gd name="connsiteY71" fmla="*/ 76200 h 1889125"/>
              <a:gd name="connsiteX72" fmla="*/ 69850 w 3533775"/>
              <a:gd name="connsiteY72" fmla="*/ 76200 h 1889125"/>
              <a:gd name="connsiteX73" fmla="*/ 69850 w 3533775"/>
              <a:gd name="connsiteY73" fmla="*/ 34925 h 1889125"/>
              <a:gd name="connsiteX74" fmla="*/ 0 w 3533775"/>
              <a:gd name="connsiteY74" fmla="*/ 34925 h 1889125"/>
              <a:gd name="connsiteX75" fmla="*/ 0 w 3533775"/>
              <a:gd name="connsiteY75" fmla="*/ 0 h 1889125"/>
              <a:gd name="connsiteX0" fmla="*/ 3533775 w 3533775"/>
              <a:gd name="connsiteY0" fmla="*/ 1889125 h 1889125"/>
              <a:gd name="connsiteX1" fmla="*/ 3533775 w 3533775"/>
              <a:gd name="connsiteY1" fmla="*/ 1851025 h 1889125"/>
              <a:gd name="connsiteX2" fmla="*/ 2778125 w 3533775"/>
              <a:gd name="connsiteY2" fmla="*/ 1851025 h 1889125"/>
              <a:gd name="connsiteX3" fmla="*/ 2778125 w 3533775"/>
              <a:gd name="connsiteY3" fmla="*/ 1806575 h 1889125"/>
              <a:gd name="connsiteX4" fmla="*/ 2076450 w 3533775"/>
              <a:gd name="connsiteY4" fmla="*/ 1806575 h 1889125"/>
              <a:gd name="connsiteX5" fmla="*/ 2076450 w 3533775"/>
              <a:gd name="connsiteY5" fmla="*/ 1765300 h 1889125"/>
              <a:gd name="connsiteX6" fmla="*/ 1924050 w 3533775"/>
              <a:gd name="connsiteY6" fmla="*/ 1765300 h 1889125"/>
              <a:gd name="connsiteX7" fmla="*/ 1924050 w 3533775"/>
              <a:gd name="connsiteY7" fmla="*/ 1701800 h 1889125"/>
              <a:gd name="connsiteX8" fmla="*/ 1816100 w 3533775"/>
              <a:gd name="connsiteY8" fmla="*/ 1701800 h 1889125"/>
              <a:gd name="connsiteX9" fmla="*/ 1831975 w 3533775"/>
              <a:gd name="connsiteY9" fmla="*/ 1685925 h 1889125"/>
              <a:gd name="connsiteX10" fmla="*/ 1682750 w 3533775"/>
              <a:gd name="connsiteY10" fmla="*/ 1685925 h 1889125"/>
              <a:gd name="connsiteX11" fmla="*/ 1682750 w 3533775"/>
              <a:gd name="connsiteY11" fmla="*/ 1593850 h 1889125"/>
              <a:gd name="connsiteX12" fmla="*/ 1651000 w 3533775"/>
              <a:gd name="connsiteY12" fmla="*/ 1593850 h 1889125"/>
              <a:gd name="connsiteX13" fmla="*/ 1651000 w 3533775"/>
              <a:gd name="connsiteY13" fmla="*/ 1539875 h 1889125"/>
              <a:gd name="connsiteX14" fmla="*/ 1593850 w 3533775"/>
              <a:gd name="connsiteY14" fmla="*/ 1539875 h 1889125"/>
              <a:gd name="connsiteX15" fmla="*/ 1593850 w 3533775"/>
              <a:gd name="connsiteY15" fmla="*/ 1504950 h 1889125"/>
              <a:gd name="connsiteX16" fmla="*/ 1511300 w 3533775"/>
              <a:gd name="connsiteY16" fmla="*/ 1504950 h 1889125"/>
              <a:gd name="connsiteX17" fmla="*/ 1511300 w 3533775"/>
              <a:gd name="connsiteY17" fmla="*/ 1419225 h 1889125"/>
              <a:gd name="connsiteX18" fmla="*/ 1463675 w 3533775"/>
              <a:gd name="connsiteY18" fmla="*/ 1419225 h 1889125"/>
              <a:gd name="connsiteX19" fmla="*/ 1463675 w 3533775"/>
              <a:gd name="connsiteY19" fmla="*/ 1381125 h 1889125"/>
              <a:gd name="connsiteX20" fmla="*/ 1425575 w 3533775"/>
              <a:gd name="connsiteY20" fmla="*/ 1381125 h 1889125"/>
              <a:gd name="connsiteX21" fmla="*/ 1425575 w 3533775"/>
              <a:gd name="connsiteY21" fmla="*/ 1339850 h 1889125"/>
              <a:gd name="connsiteX22" fmla="*/ 1419225 w 3533775"/>
              <a:gd name="connsiteY22" fmla="*/ 1339850 h 1889125"/>
              <a:gd name="connsiteX23" fmla="*/ 1419225 w 3533775"/>
              <a:gd name="connsiteY23" fmla="*/ 1295400 h 1889125"/>
              <a:gd name="connsiteX24" fmla="*/ 1346200 w 3533775"/>
              <a:gd name="connsiteY24" fmla="*/ 1295400 h 1889125"/>
              <a:gd name="connsiteX25" fmla="*/ 1346200 w 3533775"/>
              <a:gd name="connsiteY25" fmla="*/ 1257300 h 1889125"/>
              <a:gd name="connsiteX26" fmla="*/ 1238250 w 3533775"/>
              <a:gd name="connsiteY26" fmla="*/ 1257300 h 1889125"/>
              <a:gd name="connsiteX27" fmla="*/ 1238250 w 3533775"/>
              <a:gd name="connsiteY27" fmla="*/ 1222375 h 1889125"/>
              <a:gd name="connsiteX28" fmla="*/ 1108075 w 3533775"/>
              <a:gd name="connsiteY28" fmla="*/ 1222375 h 1889125"/>
              <a:gd name="connsiteX29" fmla="*/ 1108075 w 3533775"/>
              <a:gd name="connsiteY29" fmla="*/ 1181100 h 1889125"/>
              <a:gd name="connsiteX30" fmla="*/ 1073150 w 3533775"/>
              <a:gd name="connsiteY30" fmla="*/ 1181100 h 1889125"/>
              <a:gd name="connsiteX31" fmla="*/ 1073150 w 3533775"/>
              <a:gd name="connsiteY31" fmla="*/ 1168400 h 1889125"/>
              <a:gd name="connsiteX32" fmla="*/ 1060450 w 3533775"/>
              <a:gd name="connsiteY32" fmla="*/ 1168400 h 1889125"/>
              <a:gd name="connsiteX33" fmla="*/ 1060450 w 3533775"/>
              <a:gd name="connsiteY33" fmla="*/ 1143000 h 1889125"/>
              <a:gd name="connsiteX34" fmla="*/ 1050925 w 3533775"/>
              <a:gd name="connsiteY34" fmla="*/ 1143000 h 1889125"/>
              <a:gd name="connsiteX35" fmla="*/ 1050925 w 3533775"/>
              <a:gd name="connsiteY35" fmla="*/ 1133475 h 1889125"/>
              <a:gd name="connsiteX36" fmla="*/ 1044575 w 3533775"/>
              <a:gd name="connsiteY36" fmla="*/ 1133475 h 1889125"/>
              <a:gd name="connsiteX37" fmla="*/ 1044575 w 3533775"/>
              <a:gd name="connsiteY37" fmla="*/ 1101725 h 1889125"/>
              <a:gd name="connsiteX38" fmla="*/ 889000 w 3533775"/>
              <a:gd name="connsiteY38" fmla="*/ 1101725 h 1889125"/>
              <a:gd name="connsiteX39" fmla="*/ 889000 w 3533775"/>
              <a:gd name="connsiteY39" fmla="*/ 1066800 h 1889125"/>
              <a:gd name="connsiteX40" fmla="*/ 854075 w 3533775"/>
              <a:gd name="connsiteY40" fmla="*/ 1066800 h 1889125"/>
              <a:gd name="connsiteX41" fmla="*/ 854075 w 3533775"/>
              <a:gd name="connsiteY41" fmla="*/ 911225 h 1889125"/>
              <a:gd name="connsiteX42" fmla="*/ 806450 w 3533775"/>
              <a:gd name="connsiteY42" fmla="*/ 911225 h 1889125"/>
              <a:gd name="connsiteX43" fmla="*/ 806450 w 3533775"/>
              <a:gd name="connsiteY43" fmla="*/ 822325 h 1889125"/>
              <a:gd name="connsiteX44" fmla="*/ 777875 w 3533775"/>
              <a:gd name="connsiteY44" fmla="*/ 822325 h 1889125"/>
              <a:gd name="connsiteX45" fmla="*/ 777875 w 3533775"/>
              <a:gd name="connsiteY45" fmla="*/ 784225 h 1889125"/>
              <a:gd name="connsiteX46" fmla="*/ 676275 w 3533775"/>
              <a:gd name="connsiteY46" fmla="*/ 784225 h 1889125"/>
              <a:gd name="connsiteX47" fmla="*/ 676275 w 3533775"/>
              <a:gd name="connsiteY47" fmla="*/ 654050 h 1889125"/>
              <a:gd name="connsiteX48" fmla="*/ 660400 w 3533775"/>
              <a:gd name="connsiteY48" fmla="*/ 654050 h 1889125"/>
              <a:gd name="connsiteX49" fmla="*/ 660400 w 3533775"/>
              <a:gd name="connsiteY49" fmla="*/ 631825 h 1889125"/>
              <a:gd name="connsiteX50" fmla="*/ 609600 w 3533775"/>
              <a:gd name="connsiteY50" fmla="*/ 631825 h 1889125"/>
              <a:gd name="connsiteX51" fmla="*/ 609600 w 3533775"/>
              <a:gd name="connsiteY51" fmla="*/ 574675 h 1889125"/>
              <a:gd name="connsiteX52" fmla="*/ 503766 w 3533775"/>
              <a:gd name="connsiteY52" fmla="*/ 591608 h 1889125"/>
              <a:gd name="connsiteX53" fmla="*/ 508000 w 3533775"/>
              <a:gd name="connsiteY53" fmla="*/ 549275 h 1889125"/>
              <a:gd name="connsiteX54" fmla="*/ 469900 w 3533775"/>
              <a:gd name="connsiteY54" fmla="*/ 549275 h 1889125"/>
              <a:gd name="connsiteX55" fmla="*/ 469900 w 3533775"/>
              <a:gd name="connsiteY55" fmla="*/ 460375 h 1889125"/>
              <a:gd name="connsiteX56" fmla="*/ 396875 w 3533775"/>
              <a:gd name="connsiteY56" fmla="*/ 460375 h 1889125"/>
              <a:gd name="connsiteX57" fmla="*/ 396875 w 3533775"/>
              <a:gd name="connsiteY57" fmla="*/ 434975 h 1889125"/>
              <a:gd name="connsiteX58" fmla="*/ 352425 w 3533775"/>
              <a:gd name="connsiteY58" fmla="*/ 434975 h 1889125"/>
              <a:gd name="connsiteX59" fmla="*/ 352425 w 3533775"/>
              <a:gd name="connsiteY59" fmla="*/ 393700 h 1889125"/>
              <a:gd name="connsiteX60" fmla="*/ 317500 w 3533775"/>
              <a:gd name="connsiteY60" fmla="*/ 339725 h 1889125"/>
              <a:gd name="connsiteX61" fmla="*/ 317500 w 3533775"/>
              <a:gd name="connsiteY61" fmla="*/ 282575 h 1889125"/>
              <a:gd name="connsiteX62" fmla="*/ 276225 w 3533775"/>
              <a:gd name="connsiteY62" fmla="*/ 282575 h 1889125"/>
              <a:gd name="connsiteX63" fmla="*/ 276225 w 3533775"/>
              <a:gd name="connsiteY63" fmla="*/ 234950 h 1889125"/>
              <a:gd name="connsiteX64" fmla="*/ 196850 w 3533775"/>
              <a:gd name="connsiteY64" fmla="*/ 234950 h 1889125"/>
              <a:gd name="connsiteX65" fmla="*/ 196850 w 3533775"/>
              <a:gd name="connsiteY65" fmla="*/ 180975 h 1889125"/>
              <a:gd name="connsiteX66" fmla="*/ 155575 w 3533775"/>
              <a:gd name="connsiteY66" fmla="*/ 180975 h 1889125"/>
              <a:gd name="connsiteX67" fmla="*/ 155575 w 3533775"/>
              <a:gd name="connsiteY67" fmla="*/ 123825 h 1889125"/>
              <a:gd name="connsiteX68" fmla="*/ 123825 w 3533775"/>
              <a:gd name="connsiteY68" fmla="*/ 123825 h 1889125"/>
              <a:gd name="connsiteX69" fmla="*/ 123825 w 3533775"/>
              <a:gd name="connsiteY69" fmla="*/ 98425 h 1889125"/>
              <a:gd name="connsiteX70" fmla="*/ 82550 w 3533775"/>
              <a:gd name="connsiteY70" fmla="*/ 98425 h 1889125"/>
              <a:gd name="connsiteX71" fmla="*/ 82550 w 3533775"/>
              <a:gd name="connsiteY71" fmla="*/ 76200 h 1889125"/>
              <a:gd name="connsiteX72" fmla="*/ 69850 w 3533775"/>
              <a:gd name="connsiteY72" fmla="*/ 76200 h 1889125"/>
              <a:gd name="connsiteX73" fmla="*/ 69850 w 3533775"/>
              <a:gd name="connsiteY73" fmla="*/ 34925 h 1889125"/>
              <a:gd name="connsiteX74" fmla="*/ 0 w 3533775"/>
              <a:gd name="connsiteY74" fmla="*/ 34925 h 1889125"/>
              <a:gd name="connsiteX75" fmla="*/ 0 w 3533775"/>
              <a:gd name="connsiteY75" fmla="*/ 0 h 1889125"/>
              <a:gd name="connsiteX0" fmla="*/ 3533775 w 3533775"/>
              <a:gd name="connsiteY0" fmla="*/ 1889125 h 1889125"/>
              <a:gd name="connsiteX1" fmla="*/ 3533775 w 3533775"/>
              <a:gd name="connsiteY1" fmla="*/ 1851025 h 1889125"/>
              <a:gd name="connsiteX2" fmla="*/ 2778125 w 3533775"/>
              <a:gd name="connsiteY2" fmla="*/ 1851025 h 1889125"/>
              <a:gd name="connsiteX3" fmla="*/ 2778125 w 3533775"/>
              <a:gd name="connsiteY3" fmla="*/ 1806575 h 1889125"/>
              <a:gd name="connsiteX4" fmla="*/ 2076450 w 3533775"/>
              <a:gd name="connsiteY4" fmla="*/ 1806575 h 1889125"/>
              <a:gd name="connsiteX5" fmla="*/ 2076450 w 3533775"/>
              <a:gd name="connsiteY5" fmla="*/ 1765300 h 1889125"/>
              <a:gd name="connsiteX6" fmla="*/ 1924050 w 3533775"/>
              <a:gd name="connsiteY6" fmla="*/ 1765300 h 1889125"/>
              <a:gd name="connsiteX7" fmla="*/ 1924050 w 3533775"/>
              <a:gd name="connsiteY7" fmla="*/ 1701800 h 1889125"/>
              <a:gd name="connsiteX8" fmla="*/ 1816100 w 3533775"/>
              <a:gd name="connsiteY8" fmla="*/ 1701800 h 1889125"/>
              <a:gd name="connsiteX9" fmla="*/ 1831975 w 3533775"/>
              <a:gd name="connsiteY9" fmla="*/ 1685925 h 1889125"/>
              <a:gd name="connsiteX10" fmla="*/ 1682750 w 3533775"/>
              <a:gd name="connsiteY10" fmla="*/ 1685925 h 1889125"/>
              <a:gd name="connsiteX11" fmla="*/ 1682750 w 3533775"/>
              <a:gd name="connsiteY11" fmla="*/ 1593850 h 1889125"/>
              <a:gd name="connsiteX12" fmla="*/ 1651000 w 3533775"/>
              <a:gd name="connsiteY12" fmla="*/ 1593850 h 1889125"/>
              <a:gd name="connsiteX13" fmla="*/ 1651000 w 3533775"/>
              <a:gd name="connsiteY13" fmla="*/ 1539875 h 1889125"/>
              <a:gd name="connsiteX14" fmla="*/ 1593850 w 3533775"/>
              <a:gd name="connsiteY14" fmla="*/ 1539875 h 1889125"/>
              <a:gd name="connsiteX15" fmla="*/ 1593850 w 3533775"/>
              <a:gd name="connsiteY15" fmla="*/ 1504950 h 1889125"/>
              <a:gd name="connsiteX16" fmla="*/ 1511300 w 3533775"/>
              <a:gd name="connsiteY16" fmla="*/ 1504950 h 1889125"/>
              <a:gd name="connsiteX17" fmla="*/ 1511300 w 3533775"/>
              <a:gd name="connsiteY17" fmla="*/ 1419225 h 1889125"/>
              <a:gd name="connsiteX18" fmla="*/ 1463675 w 3533775"/>
              <a:gd name="connsiteY18" fmla="*/ 1419225 h 1889125"/>
              <a:gd name="connsiteX19" fmla="*/ 1463675 w 3533775"/>
              <a:gd name="connsiteY19" fmla="*/ 1381125 h 1889125"/>
              <a:gd name="connsiteX20" fmla="*/ 1425575 w 3533775"/>
              <a:gd name="connsiteY20" fmla="*/ 1381125 h 1889125"/>
              <a:gd name="connsiteX21" fmla="*/ 1425575 w 3533775"/>
              <a:gd name="connsiteY21" fmla="*/ 1339850 h 1889125"/>
              <a:gd name="connsiteX22" fmla="*/ 1419225 w 3533775"/>
              <a:gd name="connsiteY22" fmla="*/ 1339850 h 1889125"/>
              <a:gd name="connsiteX23" fmla="*/ 1419225 w 3533775"/>
              <a:gd name="connsiteY23" fmla="*/ 1295400 h 1889125"/>
              <a:gd name="connsiteX24" fmla="*/ 1346200 w 3533775"/>
              <a:gd name="connsiteY24" fmla="*/ 1295400 h 1889125"/>
              <a:gd name="connsiteX25" fmla="*/ 1346200 w 3533775"/>
              <a:gd name="connsiteY25" fmla="*/ 1257300 h 1889125"/>
              <a:gd name="connsiteX26" fmla="*/ 1238250 w 3533775"/>
              <a:gd name="connsiteY26" fmla="*/ 1257300 h 1889125"/>
              <a:gd name="connsiteX27" fmla="*/ 1238250 w 3533775"/>
              <a:gd name="connsiteY27" fmla="*/ 1222375 h 1889125"/>
              <a:gd name="connsiteX28" fmla="*/ 1108075 w 3533775"/>
              <a:gd name="connsiteY28" fmla="*/ 1222375 h 1889125"/>
              <a:gd name="connsiteX29" fmla="*/ 1108075 w 3533775"/>
              <a:gd name="connsiteY29" fmla="*/ 1181100 h 1889125"/>
              <a:gd name="connsiteX30" fmla="*/ 1073150 w 3533775"/>
              <a:gd name="connsiteY30" fmla="*/ 1181100 h 1889125"/>
              <a:gd name="connsiteX31" fmla="*/ 1073150 w 3533775"/>
              <a:gd name="connsiteY31" fmla="*/ 1168400 h 1889125"/>
              <a:gd name="connsiteX32" fmla="*/ 1060450 w 3533775"/>
              <a:gd name="connsiteY32" fmla="*/ 1168400 h 1889125"/>
              <a:gd name="connsiteX33" fmla="*/ 1060450 w 3533775"/>
              <a:gd name="connsiteY33" fmla="*/ 1143000 h 1889125"/>
              <a:gd name="connsiteX34" fmla="*/ 1050925 w 3533775"/>
              <a:gd name="connsiteY34" fmla="*/ 1143000 h 1889125"/>
              <a:gd name="connsiteX35" fmla="*/ 1050925 w 3533775"/>
              <a:gd name="connsiteY35" fmla="*/ 1133475 h 1889125"/>
              <a:gd name="connsiteX36" fmla="*/ 1044575 w 3533775"/>
              <a:gd name="connsiteY36" fmla="*/ 1133475 h 1889125"/>
              <a:gd name="connsiteX37" fmla="*/ 1044575 w 3533775"/>
              <a:gd name="connsiteY37" fmla="*/ 1101725 h 1889125"/>
              <a:gd name="connsiteX38" fmla="*/ 889000 w 3533775"/>
              <a:gd name="connsiteY38" fmla="*/ 1101725 h 1889125"/>
              <a:gd name="connsiteX39" fmla="*/ 889000 w 3533775"/>
              <a:gd name="connsiteY39" fmla="*/ 1066800 h 1889125"/>
              <a:gd name="connsiteX40" fmla="*/ 854075 w 3533775"/>
              <a:gd name="connsiteY40" fmla="*/ 1066800 h 1889125"/>
              <a:gd name="connsiteX41" fmla="*/ 854075 w 3533775"/>
              <a:gd name="connsiteY41" fmla="*/ 911225 h 1889125"/>
              <a:gd name="connsiteX42" fmla="*/ 806450 w 3533775"/>
              <a:gd name="connsiteY42" fmla="*/ 911225 h 1889125"/>
              <a:gd name="connsiteX43" fmla="*/ 806450 w 3533775"/>
              <a:gd name="connsiteY43" fmla="*/ 822325 h 1889125"/>
              <a:gd name="connsiteX44" fmla="*/ 777875 w 3533775"/>
              <a:gd name="connsiteY44" fmla="*/ 822325 h 1889125"/>
              <a:gd name="connsiteX45" fmla="*/ 777875 w 3533775"/>
              <a:gd name="connsiteY45" fmla="*/ 784225 h 1889125"/>
              <a:gd name="connsiteX46" fmla="*/ 676275 w 3533775"/>
              <a:gd name="connsiteY46" fmla="*/ 784225 h 1889125"/>
              <a:gd name="connsiteX47" fmla="*/ 676275 w 3533775"/>
              <a:gd name="connsiteY47" fmla="*/ 654050 h 1889125"/>
              <a:gd name="connsiteX48" fmla="*/ 660400 w 3533775"/>
              <a:gd name="connsiteY48" fmla="*/ 654050 h 1889125"/>
              <a:gd name="connsiteX49" fmla="*/ 660400 w 3533775"/>
              <a:gd name="connsiteY49" fmla="*/ 631825 h 1889125"/>
              <a:gd name="connsiteX50" fmla="*/ 609600 w 3533775"/>
              <a:gd name="connsiteY50" fmla="*/ 631825 h 1889125"/>
              <a:gd name="connsiteX51" fmla="*/ 607483 w 3533775"/>
              <a:gd name="connsiteY51" fmla="*/ 597958 h 1889125"/>
              <a:gd name="connsiteX52" fmla="*/ 503766 w 3533775"/>
              <a:gd name="connsiteY52" fmla="*/ 591608 h 1889125"/>
              <a:gd name="connsiteX53" fmla="*/ 508000 w 3533775"/>
              <a:gd name="connsiteY53" fmla="*/ 549275 h 1889125"/>
              <a:gd name="connsiteX54" fmla="*/ 469900 w 3533775"/>
              <a:gd name="connsiteY54" fmla="*/ 549275 h 1889125"/>
              <a:gd name="connsiteX55" fmla="*/ 469900 w 3533775"/>
              <a:gd name="connsiteY55" fmla="*/ 460375 h 1889125"/>
              <a:gd name="connsiteX56" fmla="*/ 396875 w 3533775"/>
              <a:gd name="connsiteY56" fmla="*/ 460375 h 1889125"/>
              <a:gd name="connsiteX57" fmla="*/ 396875 w 3533775"/>
              <a:gd name="connsiteY57" fmla="*/ 434975 h 1889125"/>
              <a:gd name="connsiteX58" fmla="*/ 352425 w 3533775"/>
              <a:gd name="connsiteY58" fmla="*/ 434975 h 1889125"/>
              <a:gd name="connsiteX59" fmla="*/ 352425 w 3533775"/>
              <a:gd name="connsiteY59" fmla="*/ 393700 h 1889125"/>
              <a:gd name="connsiteX60" fmla="*/ 317500 w 3533775"/>
              <a:gd name="connsiteY60" fmla="*/ 339725 h 1889125"/>
              <a:gd name="connsiteX61" fmla="*/ 317500 w 3533775"/>
              <a:gd name="connsiteY61" fmla="*/ 282575 h 1889125"/>
              <a:gd name="connsiteX62" fmla="*/ 276225 w 3533775"/>
              <a:gd name="connsiteY62" fmla="*/ 282575 h 1889125"/>
              <a:gd name="connsiteX63" fmla="*/ 276225 w 3533775"/>
              <a:gd name="connsiteY63" fmla="*/ 234950 h 1889125"/>
              <a:gd name="connsiteX64" fmla="*/ 196850 w 3533775"/>
              <a:gd name="connsiteY64" fmla="*/ 234950 h 1889125"/>
              <a:gd name="connsiteX65" fmla="*/ 196850 w 3533775"/>
              <a:gd name="connsiteY65" fmla="*/ 180975 h 1889125"/>
              <a:gd name="connsiteX66" fmla="*/ 155575 w 3533775"/>
              <a:gd name="connsiteY66" fmla="*/ 180975 h 1889125"/>
              <a:gd name="connsiteX67" fmla="*/ 155575 w 3533775"/>
              <a:gd name="connsiteY67" fmla="*/ 123825 h 1889125"/>
              <a:gd name="connsiteX68" fmla="*/ 123825 w 3533775"/>
              <a:gd name="connsiteY68" fmla="*/ 123825 h 1889125"/>
              <a:gd name="connsiteX69" fmla="*/ 123825 w 3533775"/>
              <a:gd name="connsiteY69" fmla="*/ 98425 h 1889125"/>
              <a:gd name="connsiteX70" fmla="*/ 82550 w 3533775"/>
              <a:gd name="connsiteY70" fmla="*/ 98425 h 1889125"/>
              <a:gd name="connsiteX71" fmla="*/ 82550 w 3533775"/>
              <a:gd name="connsiteY71" fmla="*/ 76200 h 1889125"/>
              <a:gd name="connsiteX72" fmla="*/ 69850 w 3533775"/>
              <a:gd name="connsiteY72" fmla="*/ 76200 h 1889125"/>
              <a:gd name="connsiteX73" fmla="*/ 69850 w 3533775"/>
              <a:gd name="connsiteY73" fmla="*/ 34925 h 1889125"/>
              <a:gd name="connsiteX74" fmla="*/ 0 w 3533775"/>
              <a:gd name="connsiteY74" fmla="*/ 34925 h 1889125"/>
              <a:gd name="connsiteX75" fmla="*/ 0 w 3533775"/>
              <a:gd name="connsiteY75" fmla="*/ 0 h 1889125"/>
              <a:gd name="connsiteX0" fmla="*/ 3533775 w 3533775"/>
              <a:gd name="connsiteY0" fmla="*/ 1889125 h 1889125"/>
              <a:gd name="connsiteX1" fmla="*/ 3533775 w 3533775"/>
              <a:gd name="connsiteY1" fmla="*/ 1851025 h 1889125"/>
              <a:gd name="connsiteX2" fmla="*/ 2778125 w 3533775"/>
              <a:gd name="connsiteY2" fmla="*/ 1851025 h 1889125"/>
              <a:gd name="connsiteX3" fmla="*/ 2778125 w 3533775"/>
              <a:gd name="connsiteY3" fmla="*/ 1806575 h 1889125"/>
              <a:gd name="connsiteX4" fmla="*/ 2076450 w 3533775"/>
              <a:gd name="connsiteY4" fmla="*/ 1806575 h 1889125"/>
              <a:gd name="connsiteX5" fmla="*/ 2076450 w 3533775"/>
              <a:gd name="connsiteY5" fmla="*/ 1765300 h 1889125"/>
              <a:gd name="connsiteX6" fmla="*/ 1924050 w 3533775"/>
              <a:gd name="connsiteY6" fmla="*/ 1765300 h 1889125"/>
              <a:gd name="connsiteX7" fmla="*/ 1924050 w 3533775"/>
              <a:gd name="connsiteY7" fmla="*/ 1701800 h 1889125"/>
              <a:gd name="connsiteX8" fmla="*/ 1816100 w 3533775"/>
              <a:gd name="connsiteY8" fmla="*/ 1701800 h 1889125"/>
              <a:gd name="connsiteX9" fmla="*/ 1831975 w 3533775"/>
              <a:gd name="connsiteY9" fmla="*/ 1685925 h 1889125"/>
              <a:gd name="connsiteX10" fmla="*/ 1682750 w 3533775"/>
              <a:gd name="connsiteY10" fmla="*/ 1685925 h 1889125"/>
              <a:gd name="connsiteX11" fmla="*/ 1682750 w 3533775"/>
              <a:gd name="connsiteY11" fmla="*/ 1593850 h 1889125"/>
              <a:gd name="connsiteX12" fmla="*/ 1651000 w 3533775"/>
              <a:gd name="connsiteY12" fmla="*/ 1593850 h 1889125"/>
              <a:gd name="connsiteX13" fmla="*/ 1651000 w 3533775"/>
              <a:gd name="connsiteY13" fmla="*/ 1539875 h 1889125"/>
              <a:gd name="connsiteX14" fmla="*/ 1593850 w 3533775"/>
              <a:gd name="connsiteY14" fmla="*/ 1539875 h 1889125"/>
              <a:gd name="connsiteX15" fmla="*/ 1593850 w 3533775"/>
              <a:gd name="connsiteY15" fmla="*/ 1504950 h 1889125"/>
              <a:gd name="connsiteX16" fmla="*/ 1511300 w 3533775"/>
              <a:gd name="connsiteY16" fmla="*/ 1504950 h 1889125"/>
              <a:gd name="connsiteX17" fmla="*/ 1511300 w 3533775"/>
              <a:gd name="connsiteY17" fmla="*/ 1419225 h 1889125"/>
              <a:gd name="connsiteX18" fmla="*/ 1463675 w 3533775"/>
              <a:gd name="connsiteY18" fmla="*/ 1419225 h 1889125"/>
              <a:gd name="connsiteX19" fmla="*/ 1463675 w 3533775"/>
              <a:gd name="connsiteY19" fmla="*/ 1381125 h 1889125"/>
              <a:gd name="connsiteX20" fmla="*/ 1425575 w 3533775"/>
              <a:gd name="connsiteY20" fmla="*/ 1381125 h 1889125"/>
              <a:gd name="connsiteX21" fmla="*/ 1425575 w 3533775"/>
              <a:gd name="connsiteY21" fmla="*/ 1339850 h 1889125"/>
              <a:gd name="connsiteX22" fmla="*/ 1419225 w 3533775"/>
              <a:gd name="connsiteY22" fmla="*/ 1339850 h 1889125"/>
              <a:gd name="connsiteX23" fmla="*/ 1419225 w 3533775"/>
              <a:gd name="connsiteY23" fmla="*/ 1295400 h 1889125"/>
              <a:gd name="connsiteX24" fmla="*/ 1346200 w 3533775"/>
              <a:gd name="connsiteY24" fmla="*/ 1295400 h 1889125"/>
              <a:gd name="connsiteX25" fmla="*/ 1346200 w 3533775"/>
              <a:gd name="connsiteY25" fmla="*/ 1257300 h 1889125"/>
              <a:gd name="connsiteX26" fmla="*/ 1238250 w 3533775"/>
              <a:gd name="connsiteY26" fmla="*/ 1257300 h 1889125"/>
              <a:gd name="connsiteX27" fmla="*/ 1238250 w 3533775"/>
              <a:gd name="connsiteY27" fmla="*/ 1222375 h 1889125"/>
              <a:gd name="connsiteX28" fmla="*/ 1108075 w 3533775"/>
              <a:gd name="connsiteY28" fmla="*/ 1222375 h 1889125"/>
              <a:gd name="connsiteX29" fmla="*/ 1108075 w 3533775"/>
              <a:gd name="connsiteY29" fmla="*/ 1181100 h 1889125"/>
              <a:gd name="connsiteX30" fmla="*/ 1073150 w 3533775"/>
              <a:gd name="connsiteY30" fmla="*/ 1181100 h 1889125"/>
              <a:gd name="connsiteX31" fmla="*/ 1073150 w 3533775"/>
              <a:gd name="connsiteY31" fmla="*/ 1168400 h 1889125"/>
              <a:gd name="connsiteX32" fmla="*/ 1060450 w 3533775"/>
              <a:gd name="connsiteY32" fmla="*/ 1168400 h 1889125"/>
              <a:gd name="connsiteX33" fmla="*/ 1060450 w 3533775"/>
              <a:gd name="connsiteY33" fmla="*/ 1143000 h 1889125"/>
              <a:gd name="connsiteX34" fmla="*/ 1050925 w 3533775"/>
              <a:gd name="connsiteY34" fmla="*/ 1143000 h 1889125"/>
              <a:gd name="connsiteX35" fmla="*/ 1050925 w 3533775"/>
              <a:gd name="connsiteY35" fmla="*/ 1133475 h 1889125"/>
              <a:gd name="connsiteX36" fmla="*/ 1044575 w 3533775"/>
              <a:gd name="connsiteY36" fmla="*/ 1133475 h 1889125"/>
              <a:gd name="connsiteX37" fmla="*/ 1044575 w 3533775"/>
              <a:gd name="connsiteY37" fmla="*/ 1101725 h 1889125"/>
              <a:gd name="connsiteX38" fmla="*/ 889000 w 3533775"/>
              <a:gd name="connsiteY38" fmla="*/ 1101725 h 1889125"/>
              <a:gd name="connsiteX39" fmla="*/ 889000 w 3533775"/>
              <a:gd name="connsiteY39" fmla="*/ 1066800 h 1889125"/>
              <a:gd name="connsiteX40" fmla="*/ 854075 w 3533775"/>
              <a:gd name="connsiteY40" fmla="*/ 1066800 h 1889125"/>
              <a:gd name="connsiteX41" fmla="*/ 854075 w 3533775"/>
              <a:gd name="connsiteY41" fmla="*/ 911225 h 1889125"/>
              <a:gd name="connsiteX42" fmla="*/ 806450 w 3533775"/>
              <a:gd name="connsiteY42" fmla="*/ 911225 h 1889125"/>
              <a:gd name="connsiteX43" fmla="*/ 806450 w 3533775"/>
              <a:gd name="connsiteY43" fmla="*/ 822325 h 1889125"/>
              <a:gd name="connsiteX44" fmla="*/ 777875 w 3533775"/>
              <a:gd name="connsiteY44" fmla="*/ 822325 h 1889125"/>
              <a:gd name="connsiteX45" fmla="*/ 777875 w 3533775"/>
              <a:gd name="connsiteY45" fmla="*/ 784225 h 1889125"/>
              <a:gd name="connsiteX46" fmla="*/ 676275 w 3533775"/>
              <a:gd name="connsiteY46" fmla="*/ 784225 h 1889125"/>
              <a:gd name="connsiteX47" fmla="*/ 676275 w 3533775"/>
              <a:gd name="connsiteY47" fmla="*/ 654050 h 1889125"/>
              <a:gd name="connsiteX48" fmla="*/ 660400 w 3533775"/>
              <a:gd name="connsiteY48" fmla="*/ 654050 h 1889125"/>
              <a:gd name="connsiteX49" fmla="*/ 660400 w 3533775"/>
              <a:gd name="connsiteY49" fmla="*/ 631825 h 1889125"/>
              <a:gd name="connsiteX50" fmla="*/ 609600 w 3533775"/>
              <a:gd name="connsiteY50" fmla="*/ 631825 h 1889125"/>
              <a:gd name="connsiteX51" fmla="*/ 609600 w 3533775"/>
              <a:gd name="connsiteY51" fmla="*/ 591608 h 1889125"/>
              <a:gd name="connsiteX52" fmla="*/ 503766 w 3533775"/>
              <a:gd name="connsiteY52" fmla="*/ 591608 h 1889125"/>
              <a:gd name="connsiteX53" fmla="*/ 508000 w 3533775"/>
              <a:gd name="connsiteY53" fmla="*/ 549275 h 1889125"/>
              <a:gd name="connsiteX54" fmla="*/ 469900 w 3533775"/>
              <a:gd name="connsiteY54" fmla="*/ 549275 h 1889125"/>
              <a:gd name="connsiteX55" fmla="*/ 469900 w 3533775"/>
              <a:gd name="connsiteY55" fmla="*/ 460375 h 1889125"/>
              <a:gd name="connsiteX56" fmla="*/ 396875 w 3533775"/>
              <a:gd name="connsiteY56" fmla="*/ 460375 h 1889125"/>
              <a:gd name="connsiteX57" fmla="*/ 396875 w 3533775"/>
              <a:gd name="connsiteY57" fmla="*/ 434975 h 1889125"/>
              <a:gd name="connsiteX58" fmla="*/ 352425 w 3533775"/>
              <a:gd name="connsiteY58" fmla="*/ 434975 h 1889125"/>
              <a:gd name="connsiteX59" fmla="*/ 352425 w 3533775"/>
              <a:gd name="connsiteY59" fmla="*/ 393700 h 1889125"/>
              <a:gd name="connsiteX60" fmla="*/ 317500 w 3533775"/>
              <a:gd name="connsiteY60" fmla="*/ 339725 h 1889125"/>
              <a:gd name="connsiteX61" fmla="*/ 317500 w 3533775"/>
              <a:gd name="connsiteY61" fmla="*/ 282575 h 1889125"/>
              <a:gd name="connsiteX62" fmla="*/ 276225 w 3533775"/>
              <a:gd name="connsiteY62" fmla="*/ 282575 h 1889125"/>
              <a:gd name="connsiteX63" fmla="*/ 276225 w 3533775"/>
              <a:gd name="connsiteY63" fmla="*/ 234950 h 1889125"/>
              <a:gd name="connsiteX64" fmla="*/ 196850 w 3533775"/>
              <a:gd name="connsiteY64" fmla="*/ 234950 h 1889125"/>
              <a:gd name="connsiteX65" fmla="*/ 196850 w 3533775"/>
              <a:gd name="connsiteY65" fmla="*/ 180975 h 1889125"/>
              <a:gd name="connsiteX66" fmla="*/ 155575 w 3533775"/>
              <a:gd name="connsiteY66" fmla="*/ 180975 h 1889125"/>
              <a:gd name="connsiteX67" fmla="*/ 155575 w 3533775"/>
              <a:gd name="connsiteY67" fmla="*/ 123825 h 1889125"/>
              <a:gd name="connsiteX68" fmla="*/ 123825 w 3533775"/>
              <a:gd name="connsiteY68" fmla="*/ 123825 h 1889125"/>
              <a:gd name="connsiteX69" fmla="*/ 123825 w 3533775"/>
              <a:gd name="connsiteY69" fmla="*/ 98425 h 1889125"/>
              <a:gd name="connsiteX70" fmla="*/ 82550 w 3533775"/>
              <a:gd name="connsiteY70" fmla="*/ 98425 h 1889125"/>
              <a:gd name="connsiteX71" fmla="*/ 82550 w 3533775"/>
              <a:gd name="connsiteY71" fmla="*/ 76200 h 1889125"/>
              <a:gd name="connsiteX72" fmla="*/ 69850 w 3533775"/>
              <a:gd name="connsiteY72" fmla="*/ 76200 h 1889125"/>
              <a:gd name="connsiteX73" fmla="*/ 69850 w 3533775"/>
              <a:gd name="connsiteY73" fmla="*/ 34925 h 1889125"/>
              <a:gd name="connsiteX74" fmla="*/ 0 w 3533775"/>
              <a:gd name="connsiteY74" fmla="*/ 34925 h 1889125"/>
              <a:gd name="connsiteX75" fmla="*/ 0 w 3533775"/>
              <a:gd name="connsiteY75" fmla="*/ 0 h 1889125"/>
              <a:gd name="connsiteX0" fmla="*/ 3533775 w 3533775"/>
              <a:gd name="connsiteY0" fmla="*/ 1889125 h 1889125"/>
              <a:gd name="connsiteX1" fmla="*/ 3533775 w 3533775"/>
              <a:gd name="connsiteY1" fmla="*/ 1851025 h 1889125"/>
              <a:gd name="connsiteX2" fmla="*/ 2778125 w 3533775"/>
              <a:gd name="connsiteY2" fmla="*/ 1851025 h 1889125"/>
              <a:gd name="connsiteX3" fmla="*/ 2778125 w 3533775"/>
              <a:gd name="connsiteY3" fmla="*/ 1806575 h 1889125"/>
              <a:gd name="connsiteX4" fmla="*/ 2076450 w 3533775"/>
              <a:gd name="connsiteY4" fmla="*/ 1806575 h 1889125"/>
              <a:gd name="connsiteX5" fmla="*/ 2076450 w 3533775"/>
              <a:gd name="connsiteY5" fmla="*/ 1765300 h 1889125"/>
              <a:gd name="connsiteX6" fmla="*/ 1924050 w 3533775"/>
              <a:gd name="connsiteY6" fmla="*/ 1765300 h 1889125"/>
              <a:gd name="connsiteX7" fmla="*/ 1924050 w 3533775"/>
              <a:gd name="connsiteY7" fmla="*/ 1701800 h 1889125"/>
              <a:gd name="connsiteX8" fmla="*/ 1816100 w 3533775"/>
              <a:gd name="connsiteY8" fmla="*/ 1701800 h 1889125"/>
              <a:gd name="connsiteX9" fmla="*/ 1831975 w 3533775"/>
              <a:gd name="connsiteY9" fmla="*/ 1685925 h 1889125"/>
              <a:gd name="connsiteX10" fmla="*/ 1682750 w 3533775"/>
              <a:gd name="connsiteY10" fmla="*/ 1685925 h 1889125"/>
              <a:gd name="connsiteX11" fmla="*/ 1682750 w 3533775"/>
              <a:gd name="connsiteY11" fmla="*/ 1593850 h 1889125"/>
              <a:gd name="connsiteX12" fmla="*/ 1651000 w 3533775"/>
              <a:gd name="connsiteY12" fmla="*/ 1593850 h 1889125"/>
              <a:gd name="connsiteX13" fmla="*/ 1651000 w 3533775"/>
              <a:gd name="connsiteY13" fmla="*/ 1539875 h 1889125"/>
              <a:gd name="connsiteX14" fmla="*/ 1593850 w 3533775"/>
              <a:gd name="connsiteY14" fmla="*/ 1539875 h 1889125"/>
              <a:gd name="connsiteX15" fmla="*/ 1593850 w 3533775"/>
              <a:gd name="connsiteY15" fmla="*/ 1504950 h 1889125"/>
              <a:gd name="connsiteX16" fmla="*/ 1511300 w 3533775"/>
              <a:gd name="connsiteY16" fmla="*/ 1504950 h 1889125"/>
              <a:gd name="connsiteX17" fmla="*/ 1511300 w 3533775"/>
              <a:gd name="connsiteY17" fmla="*/ 1419225 h 1889125"/>
              <a:gd name="connsiteX18" fmla="*/ 1463675 w 3533775"/>
              <a:gd name="connsiteY18" fmla="*/ 1419225 h 1889125"/>
              <a:gd name="connsiteX19" fmla="*/ 1463675 w 3533775"/>
              <a:gd name="connsiteY19" fmla="*/ 1381125 h 1889125"/>
              <a:gd name="connsiteX20" fmla="*/ 1425575 w 3533775"/>
              <a:gd name="connsiteY20" fmla="*/ 1381125 h 1889125"/>
              <a:gd name="connsiteX21" fmla="*/ 1425575 w 3533775"/>
              <a:gd name="connsiteY21" fmla="*/ 1339850 h 1889125"/>
              <a:gd name="connsiteX22" fmla="*/ 1419225 w 3533775"/>
              <a:gd name="connsiteY22" fmla="*/ 1339850 h 1889125"/>
              <a:gd name="connsiteX23" fmla="*/ 1419225 w 3533775"/>
              <a:gd name="connsiteY23" fmla="*/ 1295400 h 1889125"/>
              <a:gd name="connsiteX24" fmla="*/ 1346200 w 3533775"/>
              <a:gd name="connsiteY24" fmla="*/ 1295400 h 1889125"/>
              <a:gd name="connsiteX25" fmla="*/ 1346200 w 3533775"/>
              <a:gd name="connsiteY25" fmla="*/ 1257300 h 1889125"/>
              <a:gd name="connsiteX26" fmla="*/ 1238250 w 3533775"/>
              <a:gd name="connsiteY26" fmla="*/ 1257300 h 1889125"/>
              <a:gd name="connsiteX27" fmla="*/ 1238250 w 3533775"/>
              <a:gd name="connsiteY27" fmla="*/ 1222375 h 1889125"/>
              <a:gd name="connsiteX28" fmla="*/ 1108075 w 3533775"/>
              <a:gd name="connsiteY28" fmla="*/ 1222375 h 1889125"/>
              <a:gd name="connsiteX29" fmla="*/ 1108075 w 3533775"/>
              <a:gd name="connsiteY29" fmla="*/ 1181100 h 1889125"/>
              <a:gd name="connsiteX30" fmla="*/ 1073150 w 3533775"/>
              <a:gd name="connsiteY30" fmla="*/ 1181100 h 1889125"/>
              <a:gd name="connsiteX31" fmla="*/ 1073150 w 3533775"/>
              <a:gd name="connsiteY31" fmla="*/ 1168400 h 1889125"/>
              <a:gd name="connsiteX32" fmla="*/ 1060450 w 3533775"/>
              <a:gd name="connsiteY32" fmla="*/ 1168400 h 1889125"/>
              <a:gd name="connsiteX33" fmla="*/ 1060450 w 3533775"/>
              <a:gd name="connsiteY33" fmla="*/ 1143000 h 1889125"/>
              <a:gd name="connsiteX34" fmla="*/ 1050925 w 3533775"/>
              <a:gd name="connsiteY34" fmla="*/ 1143000 h 1889125"/>
              <a:gd name="connsiteX35" fmla="*/ 1050925 w 3533775"/>
              <a:gd name="connsiteY35" fmla="*/ 1133475 h 1889125"/>
              <a:gd name="connsiteX36" fmla="*/ 1044575 w 3533775"/>
              <a:gd name="connsiteY36" fmla="*/ 1133475 h 1889125"/>
              <a:gd name="connsiteX37" fmla="*/ 1044575 w 3533775"/>
              <a:gd name="connsiteY37" fmla="*/ 1101725 h 1889125"/>
              <a:gd name="connsiteX38" fmla="*/ 889000 w 3533775"/>
              <a:gd name="connsiteY38" fmla="*/ 1101725 h 1889125"/>
              <a:gd name="connsiteX39" fmla="*/ 889000 w 3533775"/>
              <a:gd name="connsiteY39" fmla="*/ 1066800 h 1889125"/>
              <a:gd name="connsiteX40" fmla="*/ 854075 w 3533775"/>
              <a:gd name="connsiteY40" fmla="*/ 1066800 h 1889125"/>
              <a:gd name="connsiteX41" fmla="*/ 854075 w 3533775"/>
              <a:gd name="connsiteY41" fmla="*/ 911225 h 1889125"/>
              <a:gd name="connsiteX42" fmla="*/ 806450 w 3533775"/>
              <a:gd name="connsiteY42" fmla="*/ 911225 h 1889125"/>
              <a:gd name="connsiteX43" fmla="*/ 806450 w 3533775"/>
              <a:gd name="connsiteY43" fmla="*/ 822325 h 1889125"/>
              <a:gd name="connsiteX44" fmla="*/ 777875 w 3533775"/>
              <a:gd name="connsiteY44" fmla="*/ 822325 h 1889125"/>
              <a:gd name="connsiteX45" fmla="*/ 777875 w 3533775"/>
              <a:gd name="connsiteY45" fmla="*/ 784225 h 1889125"/>
              <a:gd name="connsiteX46" fmla="*/ 676275 w 3533775"/>
              <a:gd name="connsiteY46" fmla="*/ 784225 h 1889125"/>
              <a:gd name="connsiteX47" fmla="*/ 676275 w 3533775"/>
              <a:gd name="connsiteY47" fmla="*/ 654050 h 1889125"/>
              <a:gd name="connsiteX48" fmla="*/ 660400 w 3533775"/>
              <a:gd name="connsiteY48" fmla="*/ 654050 h 1889125"/>
              <a:gd name="connsiteX49" fmla="*/ 660400 w 3533775"/>
              <a:gd name="connsiteY49" fmla="*/ 631825 h 1889125"/>
              <a:gd name="connsiteX50" fmla="*/ 609600 w 3533775"/>
              <a:gd name="connsiteY50" fmla="*/ 631825 h 1889125"/>
              <a:gd name="connsiteX51" fmla="*/ 609600 w 3533775"/>
              <a:gd name="connsiteY51" fmla="*/ 600075 h 1889125"/>
              <a:gd name="connsiteX52" fmla="*/ 503766 w 3533775"/>
              <a:gd name="connsiteY52" fmla="*/ 591608 h 1889125"/>
              <a:gd name="connsiteX53" fmla="*/ 508000 w 3533775"/>
              <a:gd name="connsiteY53" fmla="*/ 549275 h 1889125"/>
              <a:gd name="connsiteX54" fmla="*/ 469900 w 3533775"/>
              <a:gd name="connsiteY54" fmla="*/ 549275 h 1889125"/>
              <a:gd name="connsiteX55" fmla="*/ 469900 w 3533775"/>
              <a:gd name="connsiteY55" fmla="*/ 460375 h 1889125"/>
              <a:gd name="connsiteX56" fmla="*/ 396875 w 3533775"/>
              <a:gd name="connsiteY56" fmla="*/ 460375 h 1889125"/>
              <a:gd name="connsiteX57" fmla="*/ 396875 w 3533775"/>
              <a:gd name="connsiteY57" fmla="*/ 434975 h 1889125"/>
              <a:gd name="connsiteX58" fmla="*/ 352425 w 3533775"/>
              <a:gd name="connsiteY58" fmla="*/ 434975 h 1889125"/>
              <a:gd name="connsiteX59" fmla="*/ 352425 w 3533775"/>
              <a:gd name="connsiteY59" fmla="*/ 393700 h 1889125"/>
              <a:gd name="connsiteX60" fmla="*/ 317500 w 3533775"/>
              <a:gd name="connsiteY60" fmla="*/ 339725 h 1889125"/>
              <a:gd name="connsiteX61" fmla="*/ 317500 w 3533775"/>
              <a:gd name="connsiteY61" fmla="*/ 282575 h 1889125"/>
              <a:gd name="connsiteX62" fmla="*/ 276225 w 3533775"/>
              <a:gd name="connsiteY62" fmla="*/ 282575 h 1889125"/>
              <a:gd name="connsiteX63" fmla="*/ 276225 w 3533775"/>
              <a:gd name="connsiteY63" fmla="*/ 234950 h 1889125"/>
              <a:gd name="connsiteX64" fmla="*/ 196850 w 3533775"/>
              <a:gd name="connsiteY64" fmla="*/ 234950 h 1889125"/>
              <a:gd name="connsiteX65" fmla="*/ 196850 w 3533775"/>
              <a:gd name="connsiteY65" fmla="*/ 180975 h 1889125"/>
              <a:gd name="connsiteX66" fmla="*/ 155575 w 3533775"/>
              <a:gd name="connsiteY66" fmla="*/ 180975 h 1889125"/>
              <a:gd name="connsiteX67" fmla="*/ 155575 w 3533775"/>
              <a:gd name="connsiteY67" fmla="*/ 123825 h 1889125"/>
              <a:gd name="connsiteX68" fmla="*/ 123825 w 3533775"/>
              <a:gd name="connsiteY68" fmla="*/ 123825 h 1889125"/>
              <a:gd name="connsiteX69" fmla="*/ 123825 w 3533775"/>
              <a:gd name="connsiteY69" fmla="*/ 98425 h 1889125"/>
              <a:gd name="connsiteX70" fmla="*/ 82550 w 3533775"/>
              <a:gd name="connsiteY70" fmla="*/ 98425 h 1889125"/>
              <a:gd name="connsiteX71" fmla="*/ 82550 w 3533775"/>
              <a:gd name="connsiteY71" fmla="*/ 76200 h 1889125"/>
              <a:gd name="connsiteX72" fmla="*/ 69850 w 3533775"/>
              <a:gd name="connsiteY72" fmla="*/ 76200 h 1889125"/>
              <a:gd name="connsiteX73" fmla="*/ 69850 w 3533775"/>
              <a:gd name="connsiteY73" fmla="*/ 34925 h 1889125"/>
              <a:gd name="connsiteX74" fmla="*/ 0 w 3533775"/>
              <a:gd name="connsiteY74" fmla="*/ 34925 h 1889125"/>
              <a:gd name="connsiteX75" fmla="*/ 0 w 3533775"/>
              <a:gd name="connsiteY75" fmla="*/ 0 h 1889125"/>
              <a:gd name="connsiteX0" fmla="*/ 3533775 w 3533775"/>
              <a:gd name="connsiteY0" fmla="*/ 1889125 h 1889125"/>
              <a:gd name="connsiteX1" fmla="*/ 3533775 w 3533775"/>
              <a:gd name="connsiteY1" fmla="*/ 1851025 h 1889125"/>
              <a:gd name="connsiteX2" fmla="*/ 2778125 w 3533775"/>
              <a:gd name="connsiteY2" fmla="*/ 1851025 h 1889125"/>
              <a:gd name="connsiteX3" fmla="*/ 2778125 w 3533775"/>
              <a:gd name="connsiteY3" fmla="*/ 1806575 h 1889125"/>
              <a:gd name="connsiteX4" fmla="*/ 2076450 w 3533775"/>
              <a:gd name="connsiteY4" fmla="*/ 1806575 h 1889125"/>
              <a:gd name="connsiteX5" fmla="*/ 2076450 w 3533775"/>
              <a:gd name="connsiteY5" fmla="*/ 1765300 h 1889125"/>
              <a:gd name="connsiteX6" fmla="*/ 1924050 w 3533775"/>
              <a:gd name="connsiteY6" fmla="*/ 1765300 h 1889125"/>
              <a:gd name="connsiteX7" fmla="*/ 1924050 w 3533775"/>
              <a:gd name="connsiteY7" fmla="*/ 1701800 h 1889125"/>
              <a:gd name="connsiteX8" fmla="*/ 1816100 w 3533775"/>
              <a:gd name="connsiteY8" fmla="*/ 1701800 h 1889125"/>
              <a:gd name="connsiteX9" fmla="*/ 1831975 w 3533775"/>
              <a:gd name="connsiteY9" fmla="*/ 1685925 h 1889125"/>
              <a:gd name="connsiteX10" fmla="*/ 1682750 w 3533775"/>
              <a:gd name="connsiteY10" fmla="*/ 1685925 h 1889125"/>
              <a:gd name="connsiteX11" fmla="*/ 1682750 w 3533775"/>
              <a:gd name="connsiteY11" fmla="*/ 1593850 h 1889125"/>
              <a:gd name="connsiteX12" fmla="*/ 1651000 w 3533775"/>
              <a:gd name="connsiteY12" fmla="*/ 1593850 h 1889125"/>
              <a:gd name="connsiteX13" fmla="*/ 1651000 w 3533775"/>
              <a:gd name="connsiteY13" fmla="*/ 1539875 h 1889125"/>
              <a:gd name="connsiteX14" fmla="*/ 1593850 w 3533775"/>
              <a:gd name="connsiteY14" fmla="*/ 1539875 h 1889125"/>
              <a:gd name="connsiteX15" fmla="*/ 1593850 w 3533775"/>
              <a:gd name="connsiteY15" fmla="*/ 1504950 h 1889125"/>
              <a:gd name="connsiteX16" fmla="*/ 1511300 w 3533775"/>
              <a:gd name="connsiteY16" fmla="*/ 1504950 h 1889125"/>
              <a:gd name="connsiteX17" fmla="*/ 1511300 w 3533775"/>
              <a:gd name="connsiteY17" fmla="*/ 1419225 h 1889125"/>
              <a:gd name="connsiteX18" fmla="*/ 1463675 w 3533775"/>
              <a:gd name="connsiteY18" fmla="*/ 1419225 h 1889125"/>
              <a:gd name="connsiteX19" fmla="*/ 1463675 w 3533775"/>
              <a:gd name="connsiteY19" fmla="*/ 1381125 h 1889125"/>
              <a:gd name="connsiteX20" fmla="*/ 1425575 w 3533775"/>
              <a:gd name="connsiteY20" fmla="*/ 1381125 h 1889125"/>
              <a:gd name="connsiteX21" fmla="*/ 1425575 w 3533775"/>
              <a:gd name="connsiteY21" fmla="*/ 1339850 h 1889125"/>
              <a:gd name="connsiteX22" fmla="*/ 1419225 w 3533775"/>
              <a:gd name="connsiteY22" fmla="*/ 1339850 h 1889125"/>
              <a:gd name="connsiteX23" fmla="*/ 1419225 w 3533775"/>
              <a:gd name="connsiteY23" fmla="*/ 1295400 h 1889125"/>
              <a:gd name="connsiteX24" fmla="*/ 1346200 w 3533775"/>
              <a:gd name="connsiteY24" fmla="*/ 1295400 h 1889125"/>
              <a:gd name="connsiteX25" fmla="*/ 1346200 w 3533775"/>
              <a:gd name="connsiteY25" fmla="*/ 1257300 h 1889125"/>
              <a:gd name="connsiteX26" fmla="*/ 1238250 w 3533775"/>
              <a:gd name="connsiteY26" fmla="*/ 1257300 h 1889125"/>
              <a:gd name="connsiteX27" fmla="*/ 1238250 w 3533775"/>
              <a:gd name="connsiteY27" fmla="*/ 1222375 h 1889125"/>
              <a:gd name="connsiteX28" fmla="*/ 1108075 w 3533775"/>
              <a:gd name="connsiteY28" fmla="*/ 1222375 h 1889125"/>
              <a:gd name="connsiteX29" fmla="*/ 1108075 w 3533775"/>
              <a:gd name="connsiteY29" fmla="*/ 1181100 h 1889125"/>
              <a:gd name="connsiteX30" fmla="*/ 1073150 w 3533775"/>
              <a:gd name="connsiteY30" fmla="*/ 1181100 h 1889125"/>
              <a:gd name="connsiteX31" fmla="*/ 1073150 w 3533775"/>
              <a:gd name="connsiteY31" fmla="*/ 1168400 h 1889125"/>
              <a:gd name="connsiteX32" fmla="*/ 1060450 w 3533775"/>
              <a:gd name="connsiteY32" fmla="*/ 1168400 h 1889125"/>
              <a:gd name="connsiteX33" fmla="*/ 1060450 w 3533775"/>
              <a:gd name="connsiteY33" fmla="*/ 1143000 h 1889125"/>
              <a:gd name="connsiteX34" fmla="*/ 1050925 w 3533775"/>
              <a:gd name="connsiteY34" fmla="*/ 1143000 h 1889125"/>
              <a:gd name="connsiteX35" fmla="*/ 1050925 w 3533775"/>
              <a:gd name="connsiteY35" fmla="*/ 1133475 h 1889125"/>
              <a:gd name="connsiteX36" fmla="*/ 1044575 w 3533775"/>
              <a:gd name="connsiteY36" fmla="*/ 1133475 h 1889125"/>
              <a:gd name="connsiteX37" fmla="*/ 1044575 w 3533775"/>
              <a:gd name="connsiteY37" fmla="*/ 1101725 h 1889125"/>
              <a:gd name="connsiteX38" fmla="*/ 889000 w 3533775"/>
              <a:gd name="connsiteY38" fmla="*/ 1101725 h 1889125"/>
              <a:gd name="connsiteX39" fmla="*/ 889000 w 3533775"/>
              <a:gd name="connsiteY39" fmla="*/ 1066800 h 1889125"/>
              <a:gd name="connsiteX40" fmla="*/ 854075 w 3533775"/>
              <a:gd name="connsiteY40" fmla="*/ 1066800 h 1889125"/>
              <a:gd name="connsiteX41" fmla="*/ 854075 w 3533775"/>
              <a:gd name="connsiteY41" fmla="*/ 911225 h 1889125"/>
              <a:gd name="connsiteX42" fmla="*/ 806450 w 3533775"/>
              <a:gd name="connsiteY42" fmla="*/ 911225 h 1889125"/>
              <a:gd name="connsiteX43" fmla="*/ 806450 w 3533775"/>
              <a:gd name="connsiteY43" fmla="*/ 822325 h 1889125"/>
              <a:gd name="connsiteX44" fmla="*/ 777875 w 3533775"/>
              <a:gd name="connsiteY44" fmla="*/ 822325 h 1889125"/>
              <a:gd name="connsiteX45" fmla="*/ 777875 w 3533775"/>
              <a:gd name="connsiteY45" fmla="*/ 784225 h 1889125"/>
              <a:gd name="connsiteX46" fmla="*/ 676275 w 3533775"/>
              <a:gd name="connsiteY46" fmla="*/ 784225 h 1889125"/>
              <a:gd name="connsiteX47" fmla="*/ 676275 w 3533775"/>
              <a:gd name="connsiteY47" fmla="*/ 654050 h 1889125"/>
              <a:gd name="connsiteX48" fmla="*/ 660400 w 3533775"/>
              <a:gd name="connsiteY48" fmla="*/ 654050 h 1889125"/>
              <a:gd name="connsiteX49" fmla="*/ 660400 w 3533775"/>
              <a:gd name="connsiteY49" fmla="*/ 631825 h 1889125"/>
              <a:gd name="connsiteX50" fmla="*/ 609600 w 3533775"/>
              <a:gd name="connsiteY50" fmla="*/ 631825 h 1889125"/>
              <a:gd name="connsiteX51" fmla="*/ 611716 w 3533775"/>
              <a:gd name="connsiteY51" fmla="*/ 595841 h 1889125"/>
              <a:gd name="connsiteX52" fmla="*/ 503766 w 3533775"/>
              <a:gd name="connsiteY52" fmla="*/ 591608 h 1889125"/>
              <a:gd name="connsiteX53" fmla="*/ 508000 w 3533775"/>
              <a:gd name="connsiteY53" fmla="*/ 549275 h 1889125"/>
              <a:gd name="connsiteX54" fmla="*/ 469900 w 3533775"/>
              <a:gd name="connsiteY54" fmla="*/ 549275 h 1889125"/>
              <a:gd name="connsiteX55" fmla="*/ 469900 w 3533775"/>
              <a:gd name="connsiteY55" fmla="*/ 460375 h 1889125"/>
              <a:gd name="connsiteX56" fmla="*/ 396875 w 3533775"/>
              <a:gd name="connsiteY56" fmla="*/ 460375 h 1889125"/>
              <a:gd name="connsiteX57" fmla="*/ 396875 w 3533775"/>
              <a:gd name="connsiteY57" fmla="*/ 434975 h 1889125"/>
              <a:gd name="connsiteX58" fmla="*/ 352425 w 3533775"/>
              <a:gd name="connsiteY58" fmla="*/ 434975 h 1889125"/>
              <a:gd name="connsiteX59" fmla="*/ 352425 w 3533775"/>
              <a:gd name="connsiteY59" fmla="*/ 393700 h 1889125"/>
              <a:gd name="connsiteX60" fmla="*/ 317500 w 3533775"/>
              <a:gd name="connsiteY60" fmla="*/ 339725 h 1889125"/>
              <a:gd name="connsiteX61" fmla="*/ 317500 w 3533775"/>
              <a:gd name="connsiteY61" fmla="*/ 282575 h 1889125"/>
              <a:gd name="connsiteX62" fmla="*/ 276225 w 3533775"/>
              <a:gd name="connsiteY62" fmla="*/ 282575 h 1889125"/>
              <a:gd name="connsiteX63" fmla="*/ 276225 w 3533775"/>
              <a:gd name="connsiteY63" fmla="*/ 234950 h 1889125"/>
              <a:gd name="connsiteX64" fmla="*/ 196850 w 3533775"/>
              <a:gd name="connsiteY64" fmla="*/ 234950 h 1889125"/>
              <a:gd name="connsiteX65" fmla="*/ 196850 w 3533775"/>
              <a:gd name="connsiteY65" fmla="*/ 180975 h 1889125"/>
              <a:gd name="connsiteX66" fmla="*/ 155575 w 3533775"/>
              <a:gd name="connsiteY66" fmla="*/ 180975 h 1889125"/>
              <a:gd name="connsiteX67" fmla="*/ 155575 w 3533775"/>
              <a:gd name="connsiteY67" fmla="*/ 123825 h 1889125"/>
              <a:gd name="connsiteX68" fmla="*/ 123825 w 3533775"/>
              <a:gd name="connsiteY68" fmla="*/ 123825 h 1889125"/>
              <a:gd name="connsiteX69" fmla="*/ 123825 w 3533775"/>
              <a:gd name="connsiteY69" fmla="*/ 98425 h 1889125"/>
              <a:gd name="connsiteX70" fmla="*/ 82550 w 3533775"/>
              <a:gd name="connsiteY70" fmla="*/ 98425 h 1889125"/>
              <a:gd name="connsiteX71" fmla="*/ 82550 w 3533775"/>
              <a:gd name="connsiteY71" fmla="*/ 76200 h 1889125"/>
              <a:gd name="connsiteX72" fmla="*/ 69850 w 3533775"/>
              <a:gd name="connsiteY72" fmla="*/ 76200 h 1889125"/>
              <a:gd name="connsiteX73" fmla="*/ 69850 w 3533775"/>
              <a:gd name="connsiteY73" fmla="*/ 34925 h 1889125"/>
              <a:gd name="connsiteX74" fmla="*/ 0 w 3533775"/>
              <a:gd name="connsiteY74" fmla="*/ 34925 h 1889125"/>
              <a:gd name="connsiteX75" fmla="*/ 0 w 3533775"/>
              <a:gd name="connsiteY75" fmla="*/ 0 h 1889125"/>
              <a:gd name="connsiteX0" fmla="*/ 3533775 w 3533775"/>
              <a:gd name="connsiteY0" fmla="*/ 1889125 h 1889125"/>
              <a:gd name="connsiteX1" fmla="*/ 3533775 w 3533775"/>
              <a:gd name="connsiteY1" fmla="*/ 1851025 h 1889125"/>
              <a:gd name="connsiteX2" fmla="*/ 2778125 w 3533775"/>
              <a:gd name="connsiteY2" fmla="*/ 1851025 h 1889125"/>
              <a:gd name="connsiteX3" fmla="*/ 2778125 w 3533775"/>
              <a:gd name="connsiteY3" fmla="*/ 1806575 h 1889125"/>
              <a:gd name="connsiteX4" fmla="*/ 2076450 w 3533775"/>
              <a:gd name="connsiteY4" fmla="*/ 1806575 h 1889125"/>
              <a:gd name="connsiteX5" fmla="*/ 2076450 w 3533775"/>
              <a:gd name="connsiteY5" fmla="*/ 1765300 h 1889125"/>
              <a:gd name="connsiteX6" fmla="*/ 1924050 w 3533775"/>
              <a:gd name="connsiteY6" fmla="*/ 1765300 h 1889125"/>
              <a:gd name="connsiteX7" fmla="*/ 1924050 w 3533775"/>
              <a:gd name="connsiteY7" fmla="*/ 1701800 h 1889125"/>
              <a:gd name="connsiteX8" fmla="*/ 1837267 w 3533775"/>
              <a:gd name="connsiteY8" fmla="*/ 1701800 h 1889125"/>
              <a:gd name="connsiteX9" fmla="*/ 1831975 w 3533775"/>
              <a:gd name="connsiteY9" fmla="*/ 1685925 h 1889125"/>
              <a:gd name="connsiteX10" fmla="*/ 1682750 w 3533775"/>
              <a:gd name="connsiteY10" fmla="*/ 1685925 h 1889125"/>
              <a:gd name="connsiteX11" fmla="*/ 1682750 w 3533775"/>
              <a:gd name="connsiteY11" fmla="*/ 1593850 h 1889125"/>
              <a:gd name="connsiteX12" fmla="*/ 1651000 w 3533775"/>
              <a:gd name="connsiteY12" fmla="*/ 1593850 h 1889125"/>
              <a:gd name="connsiteX13" fmla="*/ 1651000 w 3533775"/>
              <a:gd name="connsiteY13" fmla="*/ 1539875 h 1889125"/>
              <a:gd name="connsiteX14" fmla="*/ 1593850 w 3533775"/>
              <a:gd name="connsiteY14" fmla="*/ 1539875 h 1889125"/>
              <a:gd name="connsiteX15" fmla="*/ 1593850 w 3533775"/>
              <a:gd name="connsiteY15" fmla="*/ 1504950 h 1889125"/>
              <a:gd name="connsiteX16" fmla="*/ 1511300 w 3533775"/>
              <a:gd name="connsiteY16" fmla="*/ 1504950 h 1889125"/>
              <a:gd name="connsiteX17" fmla="*/ 1511300 w 3533775"/>
              <a:gd name="connsiteY17" fmla="*/ 1419225 h 1889125"/>
              <a:gd name="connsiteX18" fmla="*/ 1463675 w 3533775"/>
              <a:gd name="connsiteY18" fmla="*/ 1419225 h 1889125"/>
              <a:gd name="connsiteX19" fmla="*/ 1463675 w 3533775"/>
              <a:gd name="connsiteY19" fmla="*/ 1381125 h 1889125"/>
              <a:gd name="connsiteX20" fmla="*/ 1425575 w 3533775"/>
              <a:gd name="connsiteY20" fmla="*/ 1381125 h 1889125"/>
              <a:gd name="connsiteX21" fmla="*/ 1425575 w 3533775"/>
              <a:gd name="connsiteY21" fmla="*/ 1339850 h 1889125"/>
              <a:gd name="connsiteX22" fmla="*/ 1419225 w 3533775"/>
              <a:gd name="connsiteY22" fmla="*/ 1339850 h 1889125"/>
              <a:gd name="connsiteX23" fmla="*/ 1419225 w 3533775"/>
              <a:gd name="connsiteY23" fmla="*/ 1295400 h 1889125"/>
              <a:gd name="connsiteX24" fmla="*/ 1346200 w 3533775"/>
              <a:gd name="connsiteY24" fmla="*/ 1295400 h 1889125"/>
              <a:gd name="connsiteX25" fmla="*/ 1346200 w 3533775"/>
              <a:gd name="connsiteY25" fmla="*/ 1257300 h 1889125"/>
              <a:gd name="connsiteX26" fmla="*/ 1238250 w 3533775"/>
              <a:gd name="connsiteY26" fmla="*/ 1257300 h 1889125"/>
              <a:gd name="connsiteX27" fmla="*/ 1238250 w 3533775"/>
              <a:gd name="connsiteY27" fmla="*/ 1222375 h 1889125"/>
              <a:gd name="connsiteX28" fmla="*/ 1108075 w 3533775"/>
              <a:gd name="connsiteY28" fmla="*/ 1222375 h 1889125"/>
              <a:gd name="connsiteX29" fmla="*/ 1108075 w 3533775"/>
              <a:gd name="connsiteY29" fmla="*/ 1181100 h 1889125"/>
              <a:gd name="connsiteX30" fmla="*/ 1073150 w 3533775"/>
              <a:gd name="connsiteY30" fmla="*/ 1181100 h 1889125"/>
              <a:gd name="connsiteX31" fmla="*/ 1073150 w 3533775"/>
              <a:gd name="connsiteY31" fmla="*/ 1168400 h 1889125"/>
              <a:gd name="connsiteX32" fmla="*/ 1060450 w 3533775"/>
              <a:gd name="connsiteY32" fmla="*/ 1168400 h 1889125"/>
              <a:gd name="connsiteX33" fmla="*/ 1060450 w 3533775"/>
              <a:gd name="connsiteY33" fmla="*/ 1143000 h 1889125"/>
              <a:gd name="connsiteX34" fmla="*/ 1050925 w 3533775"/>
              <a:gd name="connsiteY34" fmla="*/ 1143000 h 1889125"/>
              <a:gd name="connsiteX35" fmla="*/ 1050925 w 3533775"/>
              <a:gd name="connsiteY35" fmla="*/ 1133475 h 1889125"/>
              <a:gd name="connsiteX36" fmla="*/ 1044575 w 3533775"/>
              <a:gd name="connsiteY36" fmla="*/ 1133475 h 1889125"/>
              <a:gd name="connsiteX37" fmla="*/ 1044575 w 3533775"/>
              <a:gd name="connsiteY37" fmla="*/ 1101725 h 1889125"/>
              <a:gd name="connsiteX38" fmla="*/ 889000 w 3533775"/>
              <a:gd name="connsiteY38" fmla="*/ 1101725 h 1889125"/>
              <a:gd name="connsiteX39" fmla="*/ 889000 w 3533775"/>
              <a:gd name="connsiteY39" fmla="*/ 1066800 h 1889125"/>
              <a:gd name="connsiteX40" fmla="*/ 854075 w 3533775"/>
              <a:gd name="connsiteY40" fmla="*/ 1066800 h 1889125"/>
              <a:gd name="connsiteX41" fmla="*/ 854075 w 3533775"/>
              <a:gd name="connsiteY41" fmla="*/ 911225 h 1889125"/>
              <a:gd name="connsiteX42" fmla="*/ 806450 w 3533775"/>
              <a:gd name="connsiteY42" fmla="*/ 911225 h 1889125"/>
              <a:gd name="connsiteX43" fmla="*/ 806450 w 3533775"/>
              <a:gd name="connsiteY43" fmla="*/ 822325 h 1889125"/>
              <a:gd name="connsiteX44" fmla="*/ 777875 w 3533775"/>
              <a:gd name="connsiteY44" fmla="*/ 822325 h 1889125"/>
              <a:gd name="connsiteX45" fmla="*/ 777875 w 3533775"/>
              <a:gd name="connsiteY45" fmla="*/ 784225 h 1889125"/>
              <a:gd name="connsiteX46" fmla="*/ 676275 w 3533775"/>
              <a:gd name="connsiteY46" fmla="*/ 784225 h 1889125"/>
              <a:gd name="connsiteX47" fmla="*/ 676275 w 3533775"/>
              <a:gd name="connsiteY47" fmla="*/ 654050 h 1889125"/>
              <a:gd name="connsiteX48" fmla="*/ 660400 w 3533775"/>
              <a:gd name="connsiteY48" fmla="*/ 654050 h 1889125"/>
              <a:gd name="connsiteX49" fmla="*/ 660400 w 3533775"/>
              <a:gd name="connsiteY49" fmla="*/ 631825 h 1889125"/>
              <a:gd name="connsiteX50" fmla="*/ 609600 w 3533775"/>
              <a:gd name="connsiteY50" fmla="*/ 631825 h 1889125"/>
              <a:gd name="connsiteX51" fmla="*/ 611716 w 3533775"/>
              <a:gd name="connsiteY51" fmla="*/ 595841 h 1889125"/>
              <a:gd name="connsiteX52" fmla="*/ 503766 w 3533775"/>
              <a:gd name="connsiteY52" fmla="*/ 591608 h 1889125"/>
              <a:gd name="connsiteX53" fmla="*/ 508000 w 3533775"/>
              <a:gd name="connsiteY53" fmla="*/ 549275 h 1889125"/>
              <a:gd name="connsiteX54" fmla="*/ 469900 w 3533775"/>
              <a:gd name="connsiteY54" fmla="*/ 549275 h 1889125"/>
              <a:gd name="connsiteX55" fmla="*/ 469900 w 3533775"/>
              <a:gd name="connsiteY55" fmla="*/ 460375 h 1889125"/>
              <a:gd name="connsiteX56" fmla="*/ 396875 w 3533775"/>
              <a:gd name="connsiteY56" fmla="*/ 460375 h 1889125"/>
              <a:gd name="connsiteX57" fmla="*/ 396875 w 3533775"/>
              <a:gd name="connsiteY57" fmla="*/ 434975 h 1889125"/>
              <a:gd name="connsiteX58" fmla="*/ 352425 w 3533775"/>
              <a:gd name="connsiteY58" fmla="*/ 434975 h 1889125"/>
              <a:gd name="connsiteX59" fmla="*/ 352425 w 3533775"/>
              <a:gd name="connsiteY59" fmla="*/ 393700 h 1889125"/>
              <a:gd name="connsiteX60" fmla="*/ 317500 w 3533775"/>
              <a:gd name="connsiteY60" fmla="*/ 339725 h 1889125"/>
              <a:gd name="connsiteX61" fmla="*/ 317500 w 3533775"/>
              <a:gd name="connsiteY61" fmla="*/ 282575 h 1889125"/>
              <a:gd name="connsiteX62" fmla="*/ 276225 w 3533775"/>
              <a:gd name="connsiteY62" fmla="*/ 282575 h 1889125"/>
              <a:gd name="connsiteX63" fmla="*/ 276225 w 3533775"/>
              <a:gd name="connsiteY63" fmla="*/ 234950 h 1889125"/>
              <a:gd name="connsiteX64" fmla="*/ 196850 w 3533775"/>
              <a:gd name="connsiteY64" fmla="*/ 234950 h 1889125"/>
              <a:gd name="connsiteX65" fmla="*/ 196850 w 3533775"/>
              <a:gd name="connsiteY65" fmla="*/ 180975 h 1889125"/>
              <a:gd name="connsiteX66" fmla="*/ 155575 w 3533775"/>
              <a:gd name="connsiteY66" fmla="*/ 180975 h 1889125"/>
              <a:gd name="connsiteX67" fmla="*/ 155575 w 3533775"/>
              <a:gd name="connsiteY67" fmla="*/ 123825 h 1889125"/>
              <a:gd name="connsiteX68" fmla="*/ 123825 w 3533775"/>
              <a:gd name="connsiteY68" fmla="*/ 123825 h 1889125"/>
              <a:gd name="connsiteX69" fmla="*/ 123825 w 3533775"/>
              <a:gd name="connsiteY69" fmla="*/ 98425 h 1889125"/>
              <a:gd name="connsiteX70" fmla="*/ 82550 w 3533775"/>
              <a:gd name="connsiteY70" fmla="*/ 98425 h 1889125"/>
              <a:gd name="connsiteX71" fmla="*/ 82550 w 3533775"/>
              <a:gd name="connsiteY71" fmla="*/ 76200 h 1889125"/>
              <a:gd name="connsiteX72" fmla="*/ 69850 w 3533775"/>
              <a:gd name="connsiteY72" fmla="*/ 76200 h 1889125"/>
              <a:gd name="connsiteX73" fmla="*/ 69850 w 3533775"/>
              <a:gd name="connsiteY73" fmla="*/ 34925 h 1889125"/>
              <a:gd name="connsiteX74" fmla="*/ 0 w 3533775"/>
              <a:gd name="connsiteY74" fmla="*/ 34925 h 1889125"/>
              <a:gd name="connsiteX75" fmla="*/ 0 w 3533775"/>
              <a:gd name="connsiteY75" fmla="*/ 0 h 1889125"/>
              <a:gd name="connsiteX0" fmla="*/ 3533775 w 3533775"/>
              <a:gd name="connsiteY0" fmla="*/ 1889125 h 1889125"/>
              <a:gd name="connsiteX1" fmla="*/ 3533775 w 3533775"/>
              <a:gd name="connsiteY1" fmla="*/ 1851025 h 1889125"/>
              <a:gd name="connsiteX2" fmla="*/ 2778125 w 3533775"/>
              <a:gd name="connsiteY2" fmla="*/ 1851025 h 1889125"/>
              <a:gd name="connsiteX3" fmla="*/ 2778125 w 3533775"/>
              <a:gd name="connsiteY3" fmla="*/ 1806575 h 1889125"/>
              <a:gd name="connsiteX4" fmla="*/ 2076450 w 3533775"/>
              <a:gd name="connsiteY4" fmla="*/ 1806575 h 1889125"/>
              <a:gd name="connsiteX5" fmla="*/ 2076450 w 3533775"/>
              <a:gd name="connsiteY5" fmla="*/ 1765300 h 1889125"/>
              <a:gd name="connsiteX6" fmla="*/ 1924050 w 3533775"/>
              <a:gd name="connsiteY6" fmla="*/ 1765300 h 1889125"/>
              <a:gd name="connsiteX7" fmla="*/ 1924050 w 3533775"/>
              <a:gd name="connsiteY7" fmla="*/ 1701800 h 1889125"/>
              <a:gd name="connsiteX8" fmla="*/ 1828800 w 3533775"/>
              <a:gd name="connsiteY8" fmla="*/ 1701800 h 1889125"/>
              <a:gd name="connsiteX9" fmla="*/ 1831975 w 3533775"/>
              <a:gd name="connsiteY9" fmla="*/ 1685925 h 1889125"/>
              <a:gd name="connsiteX10" fmla="*/ 1682750 w 3533775"/>
              <a:gd name="connsiteY10" fmla="*/ 1685925 h 1889125"/>
              <a:gd name="connsiteX11" fmla="*/ 1682750 w 3533775"/>
              <a:gd name="connsiteY11" fmla="*/ 1593850 h 1889125"/>
              <a:gd name="connsiteX12" fmla="*/ 1651000 w 3533775"/>
              <a:gd name="connsiteY12" fmla="*/ 1593850 h 1889125"/>
              <a:gd name="connsiteX13" fmla="*/ 1651000 w 3533775"/>
              <a:gd name="connsiteY13" fmla="*/ 1539875 h 1889125"/>
              <a:gd name="connsiteX14" fmla="*/ 1593850 w 3533775"/>
              <a:gd name="connsiteY14" fmla="*/ 1539875 h 1889125"/>
              <a:gd name="connsiteX15" fmla="*/ 1593850 w 3533775"/>
              <a:gd name="connsiteY15" fmla="*/ 1504950 h 1889125"/>
              <a:gd name="connsiteX16" fmla="*/ 1511300 w 3533775"/>
              <a:gd name="connsiteY16" fmla="*/ 1504950 h 1889125"/>
              <a:gd name="connsiteX17" fmla="*/ 1511300 w 3533775"/>
              <a:gd name="connsiteY17" fmla="*/ 1419225 h 1889125"/>
              <a:gd name="connsiteX18" fmla="*/ 1463675 w 3533775"/>
              <a:gd name="connsiteY18" fmla="*/ 1419225 h 1889125"/>
              <a:gd name="connsiteX19" fmla="*/ 1463675 w 3533775"/>
              <a:gd name="connsiteY19" fmla="*/ 1381125 h 1889125"/>
              <a:gd name="connsiteX20" fmla="*/ 1425575 w 3533775"/>
              <a:gd name="connsiteY20" fmla="*/ 1381125 h 1889125"/>
              <a:gd name="connsiteX21" fmla="*/ 1425575 w 3533775"/>
              <a:gd name="connsiteY21" fmla="*/ 1339850 h 1889125"/>
              <a:gd name="connsiteX22" fmla="*/ 1419225 w 3533775"/>
              <a:gd name="connsiteY22" fmla="*/ 1339850 h 1889125"/>
              <a:gd name="connsiteX23" fmla="*/ 1419225 w 3533775"/>
              <a:gd name="connsiteY23" fmla="*/ 1295400 h 1889125"/>
              <a:gd name="connsiteX24" fmla="*/ 1346200 w 3533775"/>
              <a:gd name="connsiteY24" fmla="*/ 1295400 h 1889125"/>
              <a:gd name="connsiteX25" fmla="*/ 1346200 w 3533775"/>
              <a:gd name="connsiteY25" fmla="*/ 1257300 h 1889125"/>
              <a:gd name="connsiteX26" fmla="*/ 1238250 w 3533775"/>
              <a:gd name="connsiteY26" fmla="*/ 1257300 h 1889125"/>
              <a:gd name="connsiteX27" fmla="*/ 1238250 w 3533775"/>
              <a:gd name="connsiteY27" fmla="*/ 1222375 h 1889125"/>
              <a:gd name="connsiteX28" fmla="*/ 1108075 w 3533775"/>
              <a:gd name="connsiteY28" fmla="*/ 1222375 h 1889125"/>
              <a:gd name="connsiteX29" fmla="*/ 1108075 w 3533775"/>
              <a:gd name="connsiteY29" fmla="*/ 1181100 h 1889125"/>
              <a:gd name="connsiteX30" fmla="*/ 1073150 w 3533775"/>
              <a:gd name="connsiteY30" fmla="*/ 1181100 h 1889125"/>
              <a:gd name="connsiteX31" fmla="*/ 1073150 w 3533775"/>
              <a:gd name="connsiteY31" fmla="*/ 1168400 h 1889125"/>
              <a:gd name="connsiteX32" fmla="*/ 1060450 w 3533775"/>
              <a:gd name="connsiteY32" fmla="*/ 1168400 h 1889125"/>
              <a:gd name="connsiteX33" fmla="*/ 1060450 w 3533775"/>
              <a:gd name="connsiteY33" fmla="*/ 1143000 h 1889125"/>
              <a:gd name="connsiteX34" fmla="*/ 1050925 w 3533775"/>
              <a:gd name="connsiteY34" fmla="*/ 1143000 h 1889125"/>
              <a:gd name="connsiteX35" fmla="*/ 1050925 w 3533775"/>
              <a:gd name="connsiteY35" fmla="*/ 1133475 h 1889125"/>
              <a:gd name="connsiteX36" fmla="*/ 1044575 w 3533775"/>
              <a:gd name="connsiteY36" fmla="*/ 1133475 h 1889125"/>
              <a:gd name="connsiteX37" fmla="*/ 1044575 w 3533775"/>
              <a:gd name="connsiteY37" fmla="*/ 1101725 h 1889125"/>
              <a:gd name="connsiteX38" fmla="*/ 889000 w 3533775"/>
              <a:gd name="connsiteY38" fmla="*/ 1101725 h 1889125"/>
              <a:gd name="connsiteX39" fmla="*/ 889000 w 3533775"/>
              <a:gd name="connsiteY39" fmla="*/ 1066800 h 1889125"/>
              <a:gd name="connsiteX40" fmla="*/ 854075 w 3533775"/>
              <a:gd name="connsiteY40" fmla="*/ 1066800 h 1889125"/>
              <a:gd name="connsiteX41" fmla="*/ 854075 w 3533775"/>
              <a:gd name="connsiteY41" fmla="*/ 911225 h 1889125"/>
              <a:gd name="connsiteX42" fmla="*/ 806450 w 3533775"/>
              <a:gd name="connsiteY42" fmla="*/ 911225 h 1889125"/>
              <a:gd name="connsiteX43" fmla="*/ 806450 w 3533775"/>
              <a:gd name="connsiteY43" fmla="*/ 822325 h 1889125"/>
              <a:gd name="connsiteX44" fmla="*/ 777875 w 3533775"/>
              <a:gd name="connsiteY44" fmla="*/ 822325 h 1889125"/>
              <a:gd name="connsiteX45" fmla="*/ 777875 w 3533775"/>
              <a:gd name="connsiteY45" fmla="*/ 784225 h 1889125"/>
              <a:gd name="connsiteX46" fmla="*/ 676275 w 3533775"/>
              <a:gd name="connsiteY46" fmla="*/ 784225 h 1889125"/>
              <a:gd name="connsiteX47" fmla="*/ 676275 w 3533775"/>
              <a:gd name="connsiteY47" fmla="*/ 654050 h 1889125"/>
              <a:gd name="connsiteX48" fmla="*/ 660400 w 3533775"/>
              <a:gd name="connsiteY48" fmla="*/ 654050 h 1889125"/>
              <a:gd name="connsiteX49" fmla="*/ 660400 w 3533775"/>
              <a:gd name="connsiteY49" fmla="*/ 631825 h 1889125"/>
              <a:gd name="connsiteX50" fmla="*/ 609600 w 3533775"/>
              <a:gd name="connsiteY50" fmla="*/ 631825 h 1889125"/>
              <a:gd name="connsiteX51" fmla="*/ 611716 w 3533775"/>
              <a:gd name="connsiteY51" fmla="*/ 595841 h 1889125"/>
              <a:gd name="connsiteX52" fmla="*/ 503766 w 3533775"/>
              <a:gd name="connsiteY52" fmla="*/ 591608 h 1889125"/>
              <a:gd name="connsiteX53" fmla="*/ 508000 w 3533775"/>
              <a:gd name="connsiteY53" fmla="*/ 549275 h 1889125"/>
              <a:gd name="connsiteX54" fmla="*/ 469900 w 3533775"/>
              <a:gd name="connsiteY54" fmla="*/ 549275 h 1889125"/>
              <a:gd name="connsiteX55" fmla="*/ 469900 w 3533775"/>
              <a:gd name="connsiteY55" fmla="*/ 460375 h 1889125"/>
              <a:gd name="connsiteX56" fmla="*/ 396875 w 3533775"/>
              <a:gd name="connsiteY56" fmla="*/ 460375 h 1889125"/>
              <a:gd name="connsiteX57" fmla="*/ 396875 w 3533775"/>
              <a:gd name="connsiteY57" fmla="*/ 434975 h 1889125"/>
              <a:gd name="connsiteX58" fmla="*/ 352425 w 3533775"/>
              <a:gd name="connsiteY58" fmla="*/ 434975 h 1889125"/>
              <a:gd name="connsiteX59" fmla="*/ 352425 w 3533775"/>
              <a:gd name="connsiteY59" fmla="*/ 393700 h 1889125"/>
              <a:gd name="connsiteX60" fmla="*/ 317500 w 3533775"/>
              <a:gd name="connsiteY60" fmla="*/ 339725 h 1889125"/>
              <a:gd name="connsiteX61" fmla="*/ 317500 w 3533775"/>
              <a:gd name="connsiteY61" fmla="*/ 282575 h 1889125"/>
              <a:gd name="connsiteX62" fmla="*/ 276225 w 3533775"/>
              <a:gd name="connsiteY62" fmla="*/ 282575 h 1889125"/>
              <a:gd name="connsiteX63" fmla="*/ 276225 w 3533775"/>
              <a:gd name="connsiteY63" fmla="*/ 234950 h 1889125"/>
              <a:gd name="connsiteX64" fmla="*/ 196850 w 3533775"/>
              <a:gd name="connsiteY64" fmla="*/ 234950 h 1889125"/>
              <a:gd name="connsiteX65" fmla="*/ 196850 w 3533775"/>
              <a:gd name="connsiteY65" fmla="*/ 180975 h 1889125"/>
              <a:gd name="connsiteX66" fmla="*/ 155575 w 3533775"/>
              <a:gd name="connsiteY66" fmla="*/ 180975 h 1889125"/>
              <a:gd name="connsiteX67" fmla="*/ 155575 w 3533775"/>
              <a:gd name="connsiteY67" fmla="*/ 123825 h 1889125"/>
              <a:gd name="connsiteX68" fmla="*/ 123825 w 3533775"/>
              <a:gd name="connsiteY68" fmla="*/ 123825 h 1889125"/>
              <a:gd name="connsiteX69" fmla="*/ 123825 w 3533775"/>
              <a:gd name="connsiteY69" fmla="*/ 98425 h 1889125"/>
              <a:gd name="connsiteX70" fmla="*/ 82550 w 3533775"/>
              <a:gd name="connsiteY70" fmla="*/ 98425 h 1889125"/>
              <a:gd name="connsiteX71" fmla="*/ 82550 w 3533775"/>
              <a:gd name="connsiteY71" fmla="*/ 76200 h 1889125"/>
              <a:gd name="connsiteX72" fmla="*/ 69850 w 3533775"/>
              <a:gd name="connsiteY72" fmla="*/ 76200 h 1889125"/>
              <a:gd name="connsiteX73" fmla="*/ 69850 w 3533775"/>
              <a:gd name="connsiteY73" fmla="*/ 34925 h 1889125"/>
              <a:gd name="connsiteX74" fmla="*/ 0 w 3533775"/>
              <a:gd name="connsiteY74" fmla="*/ 34925 h 1889125"/>
              <a:gd name="connsiteX75" fmla="*/ 0 w 3533775"/>
              <a:gd name="connsiteY75" fmla="*/ 0 h 1889125"/>
              <a:gd name="connsiteX0" fmla="*/ 3533775 w 3533775"/>
              <a:gd name="connsiteY0" fmla="*/ 1889125 h 1889125"/>
              <a:gd name="connsiteX1" fmla="*/ 3533775 w 3533775"/>
              <a:gd name="connsiteY1" fmla="*/ 1851025 h 1889125"/>
              <a:gd name="connsiteX2" fmla="*/ 2778125 w 3533775"/>
              <a:gd name="connsiteY2" fmla="*/ 1851025 h 1889125"/>
              <a:gd name="connsiteX3" fmla="*/ 2778125 w 3533775"/>
              <a:gd name="connsiteY3" fmla="*/ 1806575 h 1889125"/>
              <a:gd name="connsiteX4" fmla="*/ 2076450 w 3533775"/>
              <a:gd name="connsiteY4" fmla="*/ 1806575 h 1889125"/>
              <a:gd name="connsiteX5" fmla="*/ 2076450 w 3533775"/>
              <a:gd name="connsiteY5" fmla="*/ 1765300 h 1889125"/>
              <a:gd name="connsiteX6" fmla="*/ 1924050 w 3533775"/>
              <a:gd name="connsiteY6" fmla="*/ 1765300 h 1889125"/>
              <a:gd name="connsiteX7" fmla="*/ 1924050 w 3533775"/>
              <a:gd name="connsiteY7" fmla="*/ 1701800 h 1889125"/>
              <a:gd name="connsiteX8" fmla="*/ 1828800 w 3533775"/>
              <a:gd name="connsiteY8" fmla="*/ 1714500 h 1889125"/>
              <a:gd name="connsiteX9" fmla="*/ 1831975 w 3533775"/>
              <a:gd name="connsiteY9" fmla="*/ 1685925 h 1889125"/>
              <a:gd name="connsiteX10" fmla="*/ 1682750 w 3533775"/>
              <a:gd name="connsiteY10" fmla="*/ 1685925 h 1889125"/>
              <a:gd name="connsiteX11" fmla="*/ 1682750 w 3533775"/>
              <a:gd name="connsiteY11" fmla="*/ 1593850 h 1889125"/>
              <a:gd name="connsiteX12" fmla="*/ 1651000 w 3533775"/>
              <a:gd name="connsiteY12" fmla="*/ 1593850 h 1889125"/>
              <a:gd name="connsiteX13" fmla="*/ 1651000 w 3533775"/>
              <a:gd name="connsiteY13" fmla="*/ 1539875 h 1889125"/>
              <a:gd name="connsiteX14" fmla="*/ 1593850 w 3533775"/>
              <a:gd name="connsiteY14" fmla="*/ 1539875 h 1889125"/>
              <a:gd name="connsiteX15" fmla="*/ 1593850 w 3533775"/>
              <a:gd name="connsiteY15" fmla="*/ 1504950 h 1889125"/>
              <a:gd name="connsiteX16" fmla="*/ 1511300 w 3533775"/>
              <a:gd name="connsiteY16" fmla="*/ 1504950 h 1889125"/>
              <a:gd name="connsiteX17" fmla="*/ 1511300 w 3533775"/>
              <a:gd name="connsiteY17" fmla="*/ 1419225 h 1889125"/>
              <a:gd name="connsiteX18" fmla="*/ 1463675 w 3533775"/>
              <a:gd name="connsiteY18" fmla="*/ 1419225 h 1889125"/>
              <a:gd name="connsiteX19" fmla="*/ 1463675 w 3533775"/>
              <a:gd name="connsiteY19" fmla="*/ 1381125 h 1889125"/>
              <a:gd name="connsiteX20" fmla="*/ 1425575 w 3533775"/>
              <a:gd name="connsiteY20" fmla="*/ 1381125 h 1889125"/>
              <a:gd name="connsiteX21" fmla="*/ 1425575 w 3533775"/>
              <a:gd name="connsiteY21" fmla="*/ 1339850 h 1889125"/>
              <a:gd name="connsiteX22" fmla="*/ 1419225 w 3533775"/>
              <a:gd name="connsiteY22" fmla="*/ 1339850 h 1889125"/>
              <a:gd name="connsiteX23" fmla="*/ 1419225 w 3533775"/>
              <a:gd name="connsiteY23" fmla="*/ 1295400 h 1889125"/>
              <a:gd name="connsiteX24" fmla="*/ 1346200 w 3533775"/>
              <a:gd name="connsiteY24" fmla="*/ 1295400 h 1889125"/>
              <a:gd name="connsiteX25" fmla="*/ 1346200 w 3533775"/>
              <a:gd name="connsiteY25" fmla="*/ 1257300 h 1889125"/>
              <a:gd name="connsiteX26" fmla="*/ 1238250 w 3533775"/>
              <a:gd name="connsiteY26" fmla="*/ 1257300 h 1889125"/>
              <a:gd name="connsiteX27" fmla="*/ 1238250 w 3533775"/>
              <a:gd name="connsiteY27" fmla="*/ 1222375 h 1889125"/>
              <a:gd name="connsiteX28" fmla="*/ 1108075 w 3533775"/>
              <a:gd name="connsiteY28" fmla="*/ 1222375 h 1889125"/>
              <a:gd name="connsiteX29" fmla="*/ 1108075 w 3533775"/>
              <a:gd name="connsiteY29" fmla="*/ 1181100 h 1889125"/>
              <a:gd name="connsiteX30" fmla="*/ 1073150 w 3533775"/>
              <a:gd name="connsiteY30" fmla="*/ 1181100 h 1889125"/>
              <a:gd name="connsiteX31" fmla="*/ 1073150 w 3533775"/>
              <a:gd name="connsiteY31" fmla="*/ 1168400 h 1889125"/>
              <a:gd name="connsiteX32" fmla="*/ 1060450 w 3533775"/>
              <a:gd name="connsiteY32" fmla="*/ 1168400 h 1889125"/>
              <a:gd name="connsiteX33" fmla="*/ 1060450 w 3533775"/>
              <a:gd name="connsiteY33" fmla="*/ 1143000 h 1889125"/>
              <a:gd name="connsiteX34" fmla="*/ 1050925 w 3533775"/>
              <a:gd name="connsiteY34" fmla="*/ 1143000 h 1889125"/>
              <a:gd name="connsiteX35" fmla="*/ 1050925 w 3533775"/>
              <a:gd name="connsiteY35" fmla="*/ 1133475 h 1889125"/>
              <a:gd name="connsiteX36" fmla="*/ 1044575 w 3533775"/>
              <a:gd name="connsiteY36" fmla="*/ 1133475 h 1889125"/>
              <a:gd name="connsiteX37" fmla="*/ 1044575 w 3533775"/>
              <a:gd name="connsiteY37" fmla="*/ 1101725 h 1889125"/>
              <a:gd name="connsiteX38" fmla="*/ 889000 w 3533775"/>
              <a:gd name="connsiteY38" fmla="*/ 1101725 h 1889125"/>
              <a:gd name="connsiteX39" fmla="*/ 889000 w 3533775"/>
              <a:gd name="connsiteY39" fmla="*/ 1066800 h 1889125"/>
              <a:gd name="connsiteX40" fmla="*/ 854075 w 3533775"/>
              <a:gd name="connsiteY40" fmla="*/ 1066800 h 1889125"/>
              <a:gd name="connsiteX41" fmla="*/ 854075 w 3533775"/>
              <a:gd name="connsiteY41" fmla="*/ 911225 h 1889125"/>
              <a:gd name="connsiteX42" fmla="*/ 806450 w 3533775"/>
              <a:gd name="connsiteY42" fmla="*/ 911225 h 1889125"/>
              <a:gd name="connsiteX43" fmla="*/ 806450 w 3533775"/>
              <a:gd name="connsiteY43" fmla="*/ 822325 h 1889125"/>
              <a:gd name="connsiteX44" fmla="*/ 777875 w 3533775"/>
              <a:gd name="connsiteY44" fmla="*/ 822325 h 1889125"/>
              <a:gd name="connsiteX45" fmla="*/ 777875 w 3533775"/>
              <a:gd name="connsiteY45" fmla="*/ 784225 h 1889125"/>
              <a:gd name="connsiteX46" fmla="*/ 676275 w 3533775"/>
              <a:gd name="connsiteY46" fmla="*/ 784225 h 1889125"/>
              <a:gd name="connsiteX47" fmla="*/ 676275 w 3533775"/>
              <a:gd name="connsiteY47" fmla="*/ 654050 h 1889125"/>
              <a:gd name="connsiteX48" fmla="*/ 660400 w 3533775"/>
              <a:gd name="connsiteY48" fmla="*/ 654050 h 1889125"/>
              <a:gd name="connsiteX49" fmla="*/ 660400 w 3533775"/>
              <a:gd name="connsiteY49" fmla="*/ 631825 h 1889125"/>
              <a:gd name="connsiteX50" fmla="*/ 609600 w 3533775"/>
              <a:gd name="connsiteY50" fmla="*/ 631825 h 1889125"/>
              <a:gd name="connsiteX51" fmla="*/ 611716 w 3533775"/>
              <a:gd name="connsiteY51" fmla="*/ 595841 h 1889125"/>
              <a:gd name="connsiteX52" fmla="*/ 503766 w 3533775"/>
              <a:gd name="connsiteY52" fmla="*/ 591608 h 1889125"/>
              <a:gd name="connsiteX53" fmla="*/ 508000 w 3533775"/>
              <a:gd name="connsiteY53" fmla="*/ 549275 h 1889125"/>
              <a:gd name="connsiteX54" fmla="*/ 469900 w 3533775"/>
              <a:gd name="connsiteY54" fmla="*/ 549275 h 1889125"/>
              <a:gd name="connsiteX55" fmla="*/ 469900 w 3533775"/>
              <a:gd name="connsiteY55" fmla="*/ 460375 h 1889125"/>
              <a:gd name="connsiteX56" fmla="*/ 396875 w 3533775"/>
              <a:gd name="connsiteY56" fmla="*/ 460375 h 1889125"/>
              <a:gd name="connsiteX57" fmla="*/ 396875 w 3533775"/>
              <a:gd name="connsiteY57" fmla="*/ 434975 h 1889125"/>
              <a:gd name="connsiteX58" fmla="*/ 352425 w 3533775"/>
              <a:gd name="connsiteY58" fmla="*/ 434975 h 1889125"/>
              <a:gd name="connsiteX59" fmla="*/ 352425 w 3533775"/>
              <a:gd name="connsiteY59" fmla="*/ 393700 h 1889125"/>
              <a:gd name="connsiteX60" fmla="*/ 317500 w 3533775"/>
              <a:gd name="connsiteY60" fmla="*/ 339725 h 1889125"/>
              <a:gd name="connsiteX61" fmla="*/ 317500 w 3533775"/>
              <a:gd name="connsiteY61" fmla="*/ 282575 h 1889125"/>
              <a:gd name="connsiteX62" fmla="*/ 276225 w 3533775"/>
              <a:gd name="connsiteY62" fmla="*/ 282575 h 1889125"/>
              <a:gd name="connsiteX63" fmla="*/ 276225 w 3533775"/>
              <a:gd name="connsiteY63" fmla="*/ 234950 h 1889125"/>
              <a:gd name="connsiteX64" fmla="*/ 196850 w 3533775"/>
              <a:gd name="connsiteY64" fmla="*/ 234950 h 1889125"/>
              <a:gd name="connsiteX65" fmla="*/ 196850 w 3533775"/>
              <a:gd name="connsiteY65" fmla="*/ 180975 h 1889125"/>
              <a:gd name="connsiteX66" fmla="*/ 155575 w 3533775"/>
              <a:gd name="connsiteY66" fmla="*/ 180975 h 1889125"/>
              <a:gd name="connsiteX67" fmla="*/ 155575 w 3533775"/>
              <a:gd name="connsiteY67" fmla="*/ 123825 h 1889125"/>
              <a:gd name="connsiteX68" fmla="*/ 123825 w 3533775"/>
              <a:gd name="connsiteY68" fmla="*/ 123825 h 1889125"/>
              <a:gd name="connsiteX69" fmla="*/ 123825 w 3533775"/>
              <a:gd name="connsiteY69" fmla="*/ 98425 h 1889125"/>
              <a:gd name="connsiteX70" fmla="*/ 82550 w 3533775"/>
              <a:gd name="connsiteY70" fmla="*/ 98425 h 1889125"/>
              <a:gd name="connsiteX71" fmla="*/ 82550 w 3533775"/>
              <a:gd name="connsiteY71" fmla="*/ 76200 h 1889125"/>
              <a:gd name="connsiteX72" fmla="*/ 69850 w 3533775"/>
              <a:gd name="connsiteY72" fmla="*/ 76200 h 1889125"/>
              <a:gd name="connsiteX73" fmla="*/ 69850 w 3533775"/>
              <a:gd name="connsiteY73" fmla="*/ 34925 h 1889125"/>
              <a:gd name="connsiteX74" fmla="*/ 0 w 3533775"/>
              <a:gd name="connsiteY74" fmla="*/ 34925 h 1889125"/>
              <a:gd name="connsiteX75" fmla="*/ 0 w 3533775"/>
              <a:gd name="connsiteY75" fmla="*/ 0 h 1889125"/>
              <a:gd name="connsiteX0" fmla="*/ 3533775 w 3533775"/>
              <a:gd name="connsiteY0" fmla="*/ 1889125 h 1889125"/>
              <a:gd name="connsiteX1" fmla="*/ 3533775 w 3533775"/>
              <a:gd name="connsiteY1" fmla="*/ 1851025 h 1889125"/>
              <a:gd name="connsiteX2" fmla="*/ 2778125 w 3533775"/>
              <a:gd name="connsiteY2" fmla="*/ 1851025 h 1889125"/>
              <a:gd name="connsiteX3" fmla="*/ 2778125 w 3533775"/>
              <a:gd name="connsiteY3" fmla="*/ 1806575 h 1889125"/>
              <a:gd name="connsiteX4" fmla="*/ 2076450 w 3533775"/>
              <a:gd name="connsiteY4" fmla="*/ 1806575 h 1889125"/>
              <a:gd name="connsiteX5" fmla="*/ 2076450 w 3533775"/>
              <a:gd name="connsiteY5" fmla="*/ 1765300 h 1889125"/>
              <a:gd name="connsiteX6" fmla="*/ 1924050 w 3533775"/>
              <a:gd name="connsiteY6" fmla="*/ 1765300 h 1889125"/>
              <a:gd name="connsiteX7" fmla="*/ 1919816 w 3533775"/>
              <a:gd name="connsiteY7" fmla="*/ 1722967 h 1889125"/>
              <a:gd name="connsiteX8" fmla="*/ 1828800 w 3533775"/>
              <a:gd name="connsiteY8" fmla="*/ 1714500 h 1889125"/>
              <a:gd name="connsiteX9" fmla="*/ 1831975 w 3533775"/>
              <a:gd name="connsiteY9" fmla="*/ 1685925 h 1889125"/>
              <a:gd name="connsiteX10" fmla="*/ 1682750 w 3533775"/>
              <a:gd name="connsiteY10" fmla="*/ 1685925 h 1889125"/>
              <a:gd name="connsiteX11" fmla="*/ 1682750 w 3533775"/>
              <a:gd name="connsiteY11" fmla="*/ 1593850 h 1889125"/>
              <a:gd name="connsiteX12" fmla="*/ 1651000 w 3533775"/>
              <a:gd name="connsiteY12" fmla="*/ 1593850 h 1889125"/>
              <a:gd name="connsiteX13" fmla="*/ 1651000 w 3533775"/>
              <a:gd name="connsiteY13" fmla="*/ 1539875 h 1889125"/>
              <a:gd name="connsiteX14" fmla="*/ 1593850 w 3533775"/>
              <a:gd name="connsiteY14" fmla="*/ 1539875 h 1889125"/>
              <a:gd name="connsiteX15" fmla="*/ 1593850 w 3533775"/>
              <a:gd name="connsiteY15" fmla="*/ 1504950 h 1889125"/>
              <a:gd name="connsiteX16" fmla="*/ 1511300 w 3533775"/>
              <a:gd name="connsiteY16" fmla="*/ 1504950 h 1889125"/>
              <a:gd name="connsiteX17" fmla="*/ 1511300 w 3533775"/>
              <a:gd name="connsiteY17" fmla="*/ 1419225 h 1889125"/>
              <a:gd name="connsiteX18" fmla="*/ 1463675 w 3533775"/>
              <a:gd name="connsiteY18" fmla="*/ 1419225 h 1889125"/>
              <a:gd name="connsiteX19" fmla="*/ 1463675 w 3533775"/>
              <a:gd name="connsiteY19" fmla="*/ 1381125 h 1889125"/>
              <a:gd name="connsiteX20" fmla="*/ 1425575 w 3533775"/>
              <a:gd name="connsiteY20" fmla="*/ 1381125 h 1889125"/>
              <a:gd name="connsiteX21" fmla="*/ 1425575 w 3533775"/>
              <a:gd name="connsiteY21" fmla="*/ 1339850 h 1889125"/>
              <a:gd name="connsiteX22" fmla="*/ 1419225 w 3533775"/>
              <a:gd name="connsiteY22" fmla="*/ 1339850 h 1889125"/>
              <a:gd name="connsiteX23" fmla="*/ 1419225 w 3533775"/>
              <a:gd name="connsiteY23" fmla="*/ 1295400 h 1889125"/>
              <a:gd name="connsiteX24" fmla="*/ 1346200 w 3533775"/>
              <a:gd name="connsiteY24" fmla="*/ 1295400 h 1889125"/>
              <a:gd name="connsiteX25" fmla="*/ 1346200 w 3533775"/>
              <a:gd name="connsiteY25" fmla="*/ 1257300 h 1889125"/>
              <a:gd name="connsiteX26" fmla="*/ 1238250 w 3533775"/>
              <a:gd name="connsiteY26" fmla="*/ 1257300 h 1889125"/>
              <a:gd name="connsiteX27" fmla="*/ 1238250 w 3533775"/>
              <a:gd name="connsiteY27" fmla="*/ 1222375 h 1889125"/>
              <a:gd name="connsiteX28" fmla="*/ 1108075 w 3533775"/>
              <a:gd name="connsiteY28" fmla="*/ 1222375 h 1889125"/>
              <a:gd name="connsiteX29" fmla="*/ 1108075 w 3533775"/>
              <a:gd name="connsiteY29" fmla="*/ 1181100 h 1889125"/>
              <a:gd name="connsiteX30" fmla="*/ 1073150 w 3533775"/>
              <a:gd name="connsiteY30" fmla="*/ 1181100 h 1889125"/>
              <a:gd name="connsiteX31" fmla="*/ 1073150 w 3533775"/>
              <a:gd name="connsiteY31" fmla="*/ 1168400 h 1889125"/>
              <a:gd name="connsiteX32" fmla="*/ 1060450 w 3533775"/>
              <a:gd name="connsiteY32" fmla="*/ 1168400 h 1889125"/>
              <a:gd name="connsiteX33" fmla="*/ 1060450 w 3533775"/>
              <a:gd name="connsiteY33" fmla="*/ 1143000 h 1889125"/>
              <a:gd name="connsiteX34" fmla="*/ 1050925 w 3533775"/>
              <a:gd name="connsiteY34" fmla="*/ 1143000 h 1889125"/>
              <a:gd name="connsiteX35" fmla="*/ 1050925 w 3533775"/>
              <a:gd name="connsiteY35" fmla="*/ 1133475 h 1889125"/>
              <a:gd name="connsiteX36" fmla="*/ 1044575 w 3533775"/>
              <a:gd name="connsiteY36" fmla="*/ 1133475 h 1889125"/>
              <a:gd name="connsiteX37" fmla="*/ 1044575 w 3533775"/>
              <a:gd name="connsiteY37" fmla="*/ 1101725 h 1889125"/>
              <a:gd name="connsiteX38" fmla="*/ 889000 w 3533775"/>
              <a:gd name="connsiteY38" fmla="*/ 1101725 h 1889125"/>
              <a:gd name="connsiteX39" fmla="*/ 889000 w 3533775"/>
              <a:gd name="connsiteY39" fmla="*/ 1066800 h 1889125"/>
              <a:gd name="connsiteX40" fmla="*/ 854075 w 3533775"/>
              <a:gd name="connsiteY40" fmla="*/ 1066800 h 1889125"/>
              <a:gd name="connsiteX41" fmla="*/ 854075 w 3533775"/>
              <a:gd name="connsiteY41" fmla="*/ 911225 h 1889125"/>
              <a:gd name="connsiteX42" fmla="*/ 806450 w 3533775"/>
              <a:gd name="connsiteY42" fmla="*/ 911225 h 1889125"/>
              <a:gd name="connsiteX43" fmla="*/ 806450 w 3533775"/>
              <a:gd name="connsiteY43" fmla="*/ 822325 h 1889125"/>
              <a:gd name="connsiteX44" fmla="*/ 777875 w 3533775"/>
              <a:gd name="connsiteY44" fmla="*/ 822325 h 1889125"/>
              <a:gd name="connsiteX45" fmla="*/ 777875 w 3533775"/>
              <a:gd name="connsiteY45" fmla="*/ 784225 h 1889125"/>
              <a:gd name="connsiteX46" fmla="*/ 676275 w 3533775"/>
              <a:gd name="connsiteY46" fmla="*/ 784225 h 1889125"/>
              <a:gd name="connsiteX47" fmla="*/ 676275 w 3533775"/>
              <a:gd name="connsiteY47" fmla="*/ 654050 h 1889125"/>
              <a:gd name="connsiteX48" fmla="*/ 660400 w 3533775"/>
              <a:gd name="connsiteY48" fmla="*/ 654050 h 1889125"/>
              <a:gd name="connsiteX49" fmla="*/ 660400 w 3533775"/>
              <a:gd name="connsiteY49" fmla="*/ 631825 h 1889125"/>
              <a:gd name="connsiteX50" fmla="*/ 609600 w 3533775"/>
              <a:gd name="connsiteY50" fmla="*/ 631825 h 1889125"/>
              <a:gd name="connsiteX51" fmla="*/ 611716 w 3533775"/>
              <a:gd name="connsiteY51" fmla="*/ 595841 h 1889125"/>
              <a:gd name="connsiteX52" fmla="*/ 503766 w 3533775"/>
              <a:gd name="connsiteY52" fmla="*/ 591608 h 1889125"/>
              <a:gd name="connsiteX53" fmla="*/ 508000 w 3533775"/>
              <a:gd name="connsiteY53" fmla="*/ 549275 h 1889125"/>
              <a:gd name="connsiteX54" fmla="*/ 469900 w 3533775"/>
              <a:gd name="connsiteY54" fmla="*/ 549275 h 1889125"/>
              <a:gd name="connsiteX55" fmla="*/ 469900 w 3533775"/>
              <a:gd name="connsiteY55" fmla="*/ 460375 h 1889125"/>
              <a:gd name="connsiteX56" fmla="*/ 396875 w 3533775"/>
              <a:gd name="connsiteY56" fmla="*/ 460375 h 1889125"/>
              <a:gd name="connsiteX57" fmla="*/ 396875 w 3533775"/>
              <a:gd name="connsiteY57" fmla="*/ 434975 h 1889125"/>
              <a:gd name="connsiteX58" fmla="*/ 352425 w 3533775"/>
              <a:gd name="connsiteY58" fmla="*/ 434975 h 1889125"/>
              <a:gd name="connsiteX59" fmla="*/ 352425 w 3533775"/>
              <a:gd name="connsiteY59" fmla="*/ 393700 h 1889125"/>
              <a:gd name="connsiteX60" fmla="*/ 317500 w 3533775"/>
              <a:gd name="connsiteY60" fmla="*/ 339725 h 1889125"/>
              <a:gd name="connsiteX61" fmla="*/ 317500 w 3533775"/>
              <a:gd name="connsiteY61" fmla="*/ 282575 h 1889125"/>
              <a:gd name="connsiteX62" fmla="*/ 276225 w 3533775"/>
              <a:gd name="connsiteY62" fmla="*/ 282575 h 1889125"/>
              <a:gd name="connsiteX63" fmla="*/ 276225 w 3533775"/>
              <a:gd name="connsiteY63" fmla="*/ 234950 h 1889125"/>
              <a:gd name="connsiteX64" fmla="*/ 196850 w 3533775"/>
              <a:gd name="connsiteY64" fmla="*/ 234950 h 1889125"/>
              <a:gd name="connsiteX65" fmla="*/ 196850 w 3533775"/>
              <a:gd name="connsiteY65" fmla="*/ 180975 h 1889125"/>
              <a:gd name="connsiteX66" fmla="*/ 155575 w 3533775"/>
              <a:gd name="connsiteY66" fmla="*/ 180975 h 1889125"/>
              <a:gd name="connsiteX67" fmla="*/ 155575 w 3533775"/>
              <a:gd name="connsiteY67" fmla="*/ 123825 h 1889125"/>
              <a:gd name="connsiteX68" fmla="*/ 123825 w 3533775"/>
              <a:gd name="connsiteY68" fmla="*/ 123825 h 1889125"/>
              <a:gd name="connsiteX69" fmla="*/ 123825 w 3533775"/>
              <a:gd name="connsiteY69" fmla="*/ 98425 h 1889125"/>
              <a:gd name="connsiteX70" fmla="*/ 82550 w 3533775"/>
              <a:gd name="connsiteY70" fmla="*/ 98425 h 1889125"/>
              <a:gd name="connsiteX71" fmla="*/ 82550 w 3533775"/>
              <a:gd name="connsiteY71" fmla="*/ 76200 h 1889125"/>
              <a:gd name="connsiteX72" fmla="*/ 69850 w 3533775"/>
              <a:gd name="connsiteY72" fmla="*/ 76200 h 1889125"/>
              <a:gd name="connsiteX73" fmla="*/ 69850 w 3533775"/>
              <a:gd name="connsiteY73" fmla="*/ 34925 h 1889125"/>
              <a:gd name="connsiteX74" fmla="*/ 0 w 3533775"/>
              <a:gd name="connsiteY74" fmla="*/ 34925 h 1889125"/>
              <a:gd name="connsiteX75" fmla="*/ 0 w 3533775"/>
              <a:gd name="connsiteY75" fmla="*/ 0 h 1889125"/>
              <a:gd name="connsiteX0" fmla="*/ 3533775 w 3533775"/>
              <a:gd name="connsiteY0" fmla="*/ 1889125 h 1889125"/>
              <a:gd name="connsiteX1" fmla="*/ 3533775 w 3533775"/>
              <a:gd name="connsiteY1" fmla="*/ 1851025 h 1889125"/>
              <a:gd name="connsiteX2" fmla="*/ 2778125 w 3533775"/>
              <a:gd name="connsiteY2" fmla="*/ 1851025 h 1889125"/>
              <a:gd name="connsiteX3" fmla="*/ 2778125 w 3533775"/>
              <a:gd name="connsiteY3" fmla="*/ 1806575 h 1889125"/>
              <a:gd name="connsiteX4" fmla="*/ 2076450 w 3533775"/>
              <a:gd name="connsiteY4" fmla="*/ 1806575 h 1889125"/>
              <a:gd name="connsiteX5" fmla="*/ 2076450 w 3533775"/>
              <a:gd name="connsiteY5" fmla="*/ 1765300 h 1889125"/>
              <a:gd name="connsiteX6" fmla="*/ 1924050 w 3533775"/>
              <a:gd name="connsiteY6" fmla="*/ 1765300 h 1889125"/>
              <a:gd name="connsiteX7" fmla="*/ 1919816 w 3533775"/>
              <a:gd name="connsiteY7" fmla="*/ 1722967 h 1889125"/>
              <a:gd name="connsiteX8" fmla="*/ 1826683 w 3533775"/>
              <a:gd name="connsiteY8" fmla="*/ 1727200 h 1889125"/>
              <a:gd name="connsiteX9" fmla="*/ 1831975 w 3533775"/>
              <a:gd name="connsiteY9" fmla="*/ 1685925 h 1889125"/>
              <a:gd name="connsiteX10" fmla="*/ 1682750 w 3533775"/>
              <a:gd name="connsiteY10" fmla="*/ 1685925 h 1889125"/>
              <a:gd name="connsiteX11" fmla="*/ 1682750 w 3533775"/>
              <a:gd name="connsiteY11" fmla="*/ 1593850 h 1889125"/>
              <a:gd name="connsiteX12" fmla="*/ 1651000 w 3533775"/>
              <a:gd name="connsiteY12" fmla="*/ 1593850 h 1889125"/>
              <a:gd name="connsiteX13" fmla="*/ 1651000 w 3533775"/>
              <a:gd name="connsiteY13" fmla="*/ 1539875 h 1889125"/>
              <a:gd name="connsiteX14" fmla="*/ 1593850 w 3533775"/>
              <a:gd name="connsiteY14" fmla="*/ 1539875 h 1889125"/>
              <a:gd name="connsiteX15" fmla="*/ 1593850 w 3533775"/>
              <a:gd name="connsiteY15" fmla="*/ 1504950 h 1889125"/>
              <a:gd name="connsiteX16" fmla="*/ 1511300 w 3533775"/>
              <a:gd name="connsiteY16" fmla="*/ 1504950 h 1889125"/>
              <a:gd name="connsiteX17" fmla="*/ 1511300 w 3533775"/>
              <a:gd name="connsiteY17" fmla="*/ 1419225 h 1889125"/>
              <a:gd name="connsiteX18" fmla="*/ 1463675 w 3533775"/>
              <a:gd name="connsiteY18" fmla="*/ 1419225 h 1889125"/>
              <a:gd name="connsiteX19" fmla="*/ 1463675 w 3533775"/>
              <a:gd name="connsiteY19" fmla="*/ 1381125 h 1889125"/>
              <a:gd name="connsiteX20" fmla="*/ 1425575 w 3533775"/>
              <a:gd name="connsiteY20" fmla="*/ 1381125 h 1889125"/>
              <a:gd name="connsiteX21" fmla="*/ 1425575 w 3533775"/>
              <a:gd name="connsiteY21" fmla="*/ 1339850 h 1889125"/>
              <a:gd name="connsiteX22" fmla="*/ 1419225 w 3533775"/>
              <a:gd name="connsiteY22" fmla="*/ 1339850 h 1889125"/>
              <a:gd name="connsiteX23" fmla="*/ 1419225 w 3533775"/>
              <a:gd name="connsiteY23" fmla="*/ 1295400 h 1889125"/>
              <a:gd name="connsiteX24" fmla="*/ 1346200 w 3533775"/>
              <a:gd name="connsiteY24" fmla="*/ 1295400 h 1889125"/>
              <a:gd name="connsiteX25" fmla="*/ 1346200 w 3533775"/>
              <a:gd name="connsiteY25" fmla="*/ 1257300 h 1889125"/>
              <a:gd name="connsiteX26" fmla="*/ 1238250 w 3533775"/>
              <a:gd name="connsiteY26" fmla="*/ 1257300 h 1889125"/>
              <a:gd name="connsiteX27" fmla="*/ 1238250 w 3533775"/>
              <a:gd name="connsiteY27" fmla="*/ 1222375 h 1889125"/>
              <a:gd name="connsiteX28" fmla="*/ 1108075 w 3533775"/>
              <a:gd name="connsiteY28" fmla="*/ 1222375 h 1889125"/>
              <a:gd name="connsiteX29" fmla="*/ 1108075 w 3533775"/>
              <a:gd name="connsiteY29" fmla="*/ 1181100 h 1889125"/>
              <a:gd name="connsiteX30" fmla="*/ 1073150 w 3533775"/>
              <a:gd name="connsiteY30" fmla="*/ 1181100 h 1889125"/>
              <a:gd name="connsiteX31" fmla="*/ 1073150 w 3533775"/>
              <a:gd name="connsiteY31" fmla="*/ 1168400 h 1889125"/>
              <a:gd name="connsiteX32" fmla="*/ 1060450 w 3533775"/>
              <a:gd name="connsiteY32" fmla="*/ 1168400 h 1889125"/>
              <a:gd name="connsiteX33" fmla="*/ 1060450 w 3533775"/>
              <a:gd name="connsiteY33" fmla="*/ 1143000 h 1889125"/>
              <a:gd name="connsiteX34" fmla="*/ 1050925 w 3533775"/>
              <a:gd name="connsiteY34" fmla="*/ 1143000 h 1889125"/>
              <a:gd name="connsiteX35" fmla="*/ 1050925 w 3533775"/>
              <a:gd name="connsiteY35" fmla="*/ 1133475 h 1889125"/>
              <a:gd name="connsiteX36" fmla="*/ 1044575 w 3533775"/>
              <a:gd name="connsiteY36" fmla="*/ 1133475 h 1889125"/>
              <a:gd name="connsiteX37" fmla="*/ 1044575 w 3533775"/>
              <a:gd name="connsiteY37" fmla="*/ 1101725 h 1889125"/>
              <a:gd name="connsiteX38" fmla="*/ 889000 w 3533775"/>
              <a:gd name="connsiteY38" fmla="*/ 1101725 h 1889125"/>
              <a:gd name="connsiteX39" fmla="*/ 889000 w 3533775"/>
              <a:gd name="connsiteY39" fmla="*/ 1066800 h 1889125"/>
              <a:gd name="connsiteX40" fmla="*/ 854075 w 3533775"/>
              <a:gd name="connsiteY40" fmla="*/ 1066800 h 1889125"/>
              <a:gd name="connsiteX41" fmla="*/ 854075 w 3533775"/>
              <a:gd name="connsiteY41" fmla="*/ 911225 h 1889125"/>
              <a:gd name="connsiteX42" fmla="*/ 806450 w 3533775"/>
              <a:gd name="connsiteY42" fmla="*/ 911225 h 1889125"/>
              <a:gd name="connsiteX43" fmla="*/ 806450 w 3533775"/>
              <a:gd name="connsiteY43" fmla="*/ 822325 h 1889125"/>
              <a:gd name="connsiteX44" fmla="*/ 777875 w 3533775"/>
              <a:gd name="connsiteY44" fmla="*/ 822325 h 1889125"/>
              <a:gd name="connsiteX45" fmla="*/ 777875 w 3533775"/>
              <a:gd name="connsiteY45" fmla="*/ 784225 h 1889125"/>
              <a:gd name="connsiteX46" fmla="*/ 676275 w 3533775"/>
              <a:gd name="connsiteY46" fmla="*/ 784225 h 1889125"/>
              <a:gd name="connsiteX47" fmla="*/ 676275 w 3533775"/>
              <a:gd name="connsiteY47" fmla="*/ 654050 h 1889125"/>
              <a:gd name="connsiteX48" fmla="*/ 660400 w 3533775"/>
              <a:gd name="connsiteY48" fmla="*/ 654050 h 1889125"/>
              <a:gd name="connsiteX49" fmla="*/ 660400 w 3533775"/>
              <a:gd name="connsiteY49" fmla="*/ 631825 h 1889125"/>
              <a:gd name="connsiteX50" fmla="*/ 609600 w 3533775"/>
              <a:gd name="connsiteY50" fmla="*/ 631825 h 1889125"/>
              <a:gd name="connsiteX51" fmla="*/ 611716 w 3533775"/>
              <a:gd name="connsiteY51" fmla="*/ 595841 h 1889125"/>
              <a:gd name="connsiteX52" fmla="*/ 503766 w 3533775"/>
              <a:gd name="connsiteY52" fmla="*/ 591608 h 1889125"/>
              <a:gd name="connsiteX53" fmla="*/ 508000 w 3533775"/>
              <a:gd name="connsiteY53" fmla="*/ 549275 h 1889125"/>
              <a:gd name="connsiteX54" fmla="*/ 469900 w 3533775"/>
              <a:gd name="connsiteY54" fmla="*/ 549275 h 1889125"/>
              <a:gd name="connsiteX55" fmla="*/ 469900 w 3533775"/>
              <a:gd name="connsiteY55" fmla="*/ 460375 h 1889125"/>
              <a:gd name="connsiteX56" fmla="*/ 396875 w 3533775"/>
              <a:gd name="connsiteY56" fmla="*/ 460375 h 1889125"/>
              <a:gd name="connsiteX57" fmla="*/ 396875 w 3533775"/>
              <a:gd name="connsiteY57" fmla="*/ 434975 h 1889125"/>
              <a:gd name="connsiteX58" fmla="*/ 352425 w 3533775"/>
              <a:gd name="connsiteY58" fmla="*/ 434975 h 1889125"/>
              <a:gd name="connsiteX59" fmla="*/ 352425 w 3533775"/>
              <a:gd name="connsiteY59" fmla="*/ 393700 h 1889125"/>
              <a:gd name="connsiteX60" fmla="*/ 317500 w 3533775"/>
              <a:gd name="connsiteY60" fmla="*/ 339725 h 1889125"/>
              <a:gd name="connsiteX61" fmla="*/ 317500 w 3533775"/>
              <a:gd name="connsiteY61" fmla="*/ 282575 h 1889125"/>
              <a:gd name="connsiteX62" fmla="*/ 276225 w 3533775"/>
              <a:gd name="connsiteY62" fmla="*/ 282575 h 1889125"/>
              <a:gd name="connsiteX63" fmla="*/ 276225 w 3533775"/>
              <a:gd name="connsiteY63" fmla="*/ 234950 h 1889125"/>
              <a:gd name="connsiteX64" fmla="*/ 196850 w 3533775"/>
              <a:gd name="connsiteY64" fmla="*/ 234950 h 1889125"/>
              <a:gd name="connsiteX65" fmla="*/ 196850 w 3533775"/>
              <a:gd name="connsiteY65" fmla="*/ 180975 h 1889125"/>
              <a:gd name="connsiteX66" fmla="*/ 155575 w 3533775"/>
              <a:gd name="connsiteY66" fmla="*/ 180975 h 1889125"/>
              <a:gd name="connsiteX67" fmla="*/ 155575 w 3533775"/>
              <a:gd name="connsiteY67" fmla="*/ 123825 h 1889125"/>
              <a:gd name="connsiteX68" fmla="*/ 123825 w 3533775"/>
              <a:gd name="connsiteY68" fmla="*/ 123825 h 1889125"/>
              <a:gd name="connsiteX69" fmla="*/ 123825 w 3533775"/>
              <a:gd name="connsiteY69" fmla="*/ 98425 h 1889125"/>
              <a:gd name="connsiteX70" fmla="*/ 82550 w 3533775"/>
              <a:gd name="connsiteY70" fmla="*/ 98425 h 1889125"/>
              <a:gd name="connsiteX71" fmla="*/ 82550 w 3533775"/>
              <a:gd name="connsiteY71" fmla="*/ 76200 h 1889125"/>
              <a:gd name="connsiteX72" fmla="*/ 69850 w 3533775"/>
              <a:gd name="connsiteY72" fmla="*/ 76200 h 1889125"/>
              <a:gd name="connsiteX73" fmla="*/ 69850 w 3533775"/>
              <a:gd name="connsiteY73" fmla="*/ 34925 h 1889125"/>
              <a:gd name="connsiteX74" fmla="*/ 0 w 3533775"/>
              <a:gd name="connsiteY74" fmla="*/ 34925 h 1889125"/>
              <a:gd name="connsiteX75" fmla="*/ 0 w 3533775"/>
              <a:gd name="connsiteY75" fmla="*/ 0 h 188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533775" h="1889125">
                <a:moveTo>
                  <a:pt x="3533775" y="1889125"/>
                </a:moveTo>
                <a:lnTo>
                  <a:pt x="3533775" y="1851025"/>
                </a:lnTo>
                <a:lnTo>
                  <a:pt x="2778125" y="1851025"/>
                </a:lnTo>
                <a:lnTo>
                  <a:pt x="2778125" y="1806575"/>
                </a:lnTo>
                <a:lnTo>
                  <a:pt x="2076450" y="1806575"/>
                </a:lnTo>
                <a:lnTo>
                  <a:pt x="2076450" y="1765300"/>
                </a:lnTo>
                <a:lnTo>
                  <a:pt x="1924050" y="1765300"/>
                </a:lnTo>
                <a:lnTo>
                  <a:pt x="1919816" y="1722967"/>
                </a:lnTo>
                <a:lnTo>
                  <a:pt x="1826683" y="1727200"/>
                </a:lnTo>
                <a:lnTo>
                  <a:pt x="1831975" y="1685925"/>
                </a:lnTo>
                <a:lnTo>
                  <a:pt x="1682750" y="1685925"/>
                </a:lnTo>
                <a:lnTo>
                  <a:pt x="1682750" y="1593850"/>
                </a:lnTo>
                <a:lnTo>
                  <a:pt x="1651000" y="1593850"/>
                </a:lnTo>
                <a:lnTo>
                  <a:pt x="1651000" y="1539875"/>
                </a:lnTo>
                <a:lnTo>
                  <a:pt x="1593850" y="1539875"/>
                </a:lnTo>
                <a:lnTo>
                  <a:pt x="1593850" y="1504950"/>
                </a:lnTo>
                <a:lnTo>
                  <a:pt x="1511300" y="1504950"/>
                </a:lnTo>
                <a:lnTo>
                  <a:pt x="1511300" y="1419225"/>
                </a:lnTo>
                <a:lnTo>
                  <a:pt x="1463675" y="1419225"/>
                </a:lnTo>
                <a:lnTo>
                  <a:pt x="1463675" y="1381125"/>
                </a:lnTo>
                <a:lnTo>
                  <a:pt x="1425575" y="1381125"/>
                </a:lnTo>
                <a:lnTo>
                  <a:pt x="1425575" y="1339850"/>
                </a:lnTo>
                <a:lnTo>
                  <a:pt x="1419225" y="1339850"/>
                </a:lnTo>
                <a:lnTo>
                  <a:pt x="1419225" y="1295400"/>
                </a:lnTo>
                <a:lnTo>
                  <a:pt x="1346200" y="1295400"/>
                </a:lnTo>
                <a:lnTo>
                  <a:pt x="1346200" y="1257300"/>
                </a:lnTo>
                <a:lnTo>
                  <a:pt x="1238250" y="1257300"/>
                </a:lnTo>
                <a:lnTo>
                  <a:pt x="1238250" y="1222375"/>
                </a:lnTo>
                <a:lnTo>
                  <a:pt x="1108075" y="1222375"/>
                </a:lnTo>
                <a:lnTo>
                  <a:pt x="1108075" y="1181100"/>
                </a:lnTo>
                <a:lnTo>
                  <a:pt x="1073150" y="1181100"/>
                </a:lnTo>
                <a:lnTo>
                  <a:pt x="1073150" y="1168400"/>
                </a:lnTo>
                <a:lnTo>
                  <a:pt x="1060450" y="1168400"/>
                </a:lnTo>
                <a:lnTo>
                  <a:pt x="1060450" y="1143000"/>
                </a:lnTo>
                <a:lnTo>
                  <a:pt x="1050925" y="1143000"/>
                </a:lnTo>
                <a:lnTo>
                  <a:pt x="1050925" y="1133475"/>
                </a:lnTo>
                <a:lnTo>
                  <a:pt x="1044575" y="1133475"/>
                </a:lnTo>
                <a:lnTo>
                  <a:pt x="1044575" y="1101725"/>
                </a:lnTo>
                <a:lnTo>
                  <a:pt x="889000" y="1101725"/>
                </a:lnTo>
                <a:lnTo>
                  <a:pt x="889000" y="1066800"/>
                </a:lnTo>
                <a:lnTo>
                  <a:pt x="854075" y="1066800"/>
                </a:lnTo>
                <a:lnTo>
                  <a:pt x="854075" y="911225"/>
                </a:lnTo>
                <a:lnTo>
                  <a:pt x="806450" y="911225"/>
                </a:lnTo>
                <a:lnTo>
                  <a:pt x="806450" y="822325"/>
                </a:lnTo>
                <a:lnTo>
                  <a:pt x="777875" y="822325"/>
                </a:lnTo>
                <a:lnTo>
                  <a:pt x="777875" y="784225"/>
                </a:lnTo>
                <a:lnTo>
                  <a:pt x="676275" y="784225"/>
                </a:lnTo>
                <a:lnTo>
                  <a:pt x="676275" y="654050"/>
                </a:lnTo>
                <a:lnTo>
                  <a:pt x="660400" y="654050"/>
                </a:lnTo>
                <a:lnTo>
                  <a:pt x="660400" y="631825"/>
                </a:lnTo>
                <a:lnTo>
                  <a:pt x="609600" y="631825"/>
                </a:lnTo>
                <a:lnTo>
                  <a:pt x="611716" y="595841"/>
                </a:lnTo>
                <a:lnTo>
                  <a:pt x="503766" y="591608"/>
                </a:lnTo>
                <a:lnTo>
                  <a:pt x="508000" y="549275"/>
                </a:lnTo>
                <a:lnTo>
                  <a:pt x="469900" y="549275"/>
                </a:lnTo>
                <a:lnTo>
                  <a:pt x="469900" y="460375"/>
                </a:lnTo>
                <a:lnTo>
                  <a:pt x="396875" y="460375"/>
                </a:lnTo>
                <a:lnTo>
                  <a:pt x="396875" y="434975"/>
                </a:lnTo>
                <a:lnTo>
                  <a:pt x="352425" y="434975"/>
                </a:lnTo>
                <a:lnTo>
                  <a:pt x="352425" y="393700"/>
                </a:lnTo>
                <a:lnTo>
                  <a:pt x="317500" y="339725"/>
                </a:lnTo>
                <a:lnTo>
                  <a:pt x="317500" y="282575"/>
                </a:lnTo>
                <a:lnTo>
                  <a:pt x="276225" y="282575"/>
                </a:lnTo>
                <a:lnTo>
                  <a:pt x="276225" y="234950"/>
                </a:lnTo>
                <a:lnTo>
                  <a:pt x="196850" y="234950"/>
                </a:lnTo>
                <a:lnTo>
                  <a:pt x="196850" y="180975"/>
                </a:lnTo>
                <a:lnTo>
                  <a:pt x="155575" y="180975"/>
                </a:lnTo>
                <a:lnTo>
                  <a:pt x="155575" y="123825"/>
                </a:lnTo>
                <a:lnTo>
                  <a:pt x="123825" y="123825"/>
                </a:lnTo>
                <a:lnTo>
                  <a:pt x="123825" y="98425"/>
                </a:lnTo>
                <a:lnTo>
                  <a:pt x="82550" y="98425"/>
                </a:lnTo>
                <a:lnTo>
                  <a:pt x="82550" y="76200"/>
                </a:lnTo>
                <a:lnTo>
                  <a:pt x="69850" y="76200"/>
                </a:lnTo>
                <a:lnTo>
                  <a:pt x="69850" y="34925"/>
                </a:lnTo>
                <a:lnTo>
                  <a:pt x="0" y="34925"/>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55" name="Freeform: Shape 31854">
            <a:extLst>
              <a:ext uri="{FF2B5EF4-FFF2-40B4-BE49-F238E27FC236}">
                <a16:creationId xmlns:a16="http://schemas.microsoft.com/office/drawing/2014/main" id="{399E874D-9C1D-A613-8595-9F0A993A82A3}"/>
              </a:ext>
            </a:extLst>
          </p:cNvPr>
          <p:cNvSpPr/>
          <p:nvPr/>
        </p:nvSpPr>
        <p:spPr bwMode="auto">
          <a:xfrm>
            <a:off x="6924675" y="2695575"/>
            <a:ext cx="4505325" cy="1457325"/>
          </a:xfrm>
          <a:custGeom>
            <a:avLst/>
            <a:gdLst>
              <a:gd name="connsiteX0" fmla="*/ 0 w 4505325"/>
              <a:gd name="connsiteY0" fmla="*/ 0 h 1457325"/>
              <a:gd name="connsiteX1" fmla="*/ 50800 w 4505325"/>
              <a:gd name="connsiteY1" fmla="*/ 0 h 1457325"/>
              <a:gd name="connsiteX2" fmla="*/ 50800 w 4505325"/>
              <a:gd name="connsiteY2" fmla="*/ 73025 h 1457325"/>
              <a:gd name="connsiteX3" fmla="*/ 98425 w 4505325"/>
              <a:gd name="connsiteY3" fmla="*/ 73025 h 1457325"/>
              <a:gd name="connsiteX4" fmla="*/ 98425 w 4505325"/>
              <a:gd name="connsiteY4" fmla="*/ 107950 h 1457325"/>
              <a:gd name="connsiteX5" fmla="*/ 161925 w 4505325"/>
              <a:gd name="connsiteY5" fmla="*/ 107950 h 1457325"/>
              <a:gd name="connsiteX6" fmla="*/ 161925 w 4505325"/>
              <a:gd name="connsiteY6" fmla="*/ 190500 h 1457325"/>
              <a:gd name="connsiteX7" fmla="*/ 520700 w 4505325"/>
              <a:gd name="connsiteY7" fmla="*/ 190500 h 1457325"/>
              <a:gd name="connsiteX8" fmla="*/ 520700 w 4505325"/>
              <a:gd name="connsiteY8" fmla="*/ 225425 h 1457325"/>
              <a:gd name="connsiteX9" fmla="*/ 596900 w 4505325"/>
              <a:gd name="connsiteY9" fmla="*/ 225425 h 1457325"/>
              <a:gd name="connsiteX10" fmla="*/ 596900 w 4505325"/>
              <a:gd name="connsiteY10" fmla="*/ 257175 h 1457325"/>
              <a:gd name="connsiteX11" fmla="*/ 688975 w 4505325"/>
              <a:gd name="connsiteY11" fmla="*/ 257175 h 1457325"/>
              <a:gd name="connsiteX12" fmla="*/ 688975 w 4505325"/>
              <a:gd name="connsiteY12" fmla="*/ 292100 h 1457325"/>
              <a:gd name="connsiteX13" fmla="*/ 809625 w 4505325"/>
              <a:gd name="connsiteY13" fmla="*/ 292100 h 1457325"/>
              <a:gd name="connsiteX14" fmla="*/ 809625 w 4505325"/>
              <a:gd name="connsiteY14" fmla="*/ 330200 h 1457325"/>
              <a:gd name="connsiteX15" fmla="*/ 857250 w 4505325"/>
              <a:gd name="connsiteY15" fmla="*/ 330200 h 1457325"/>
              <a:gd name="connsiteX16" fmla="*/ 857250 w 4505325"/>
              <a:gd name="connsiteY16" fmla="*/ 371475 h 1457325"/>
              <a:gd name="connsiteX17" fmla="*/ 990600 w 4505325"/>
              <a:gd name="connsiteY17" fmla="*/ 371475 h 1457325"/>
              <a:gd name="connsiteX18" fmla="*/ 1012825 w 4505325"/>
              <a:gd name="connsiteY18" fmla="*/ 447675 h 1457325"/>
              <a:gd name="connsiteX19" fmla="*/ 1250950 w 4505325"/>
              <a:gd name="connsiteY19" fmla="*/ 447675 h 1457325"/>
              <a:gd name="connsiteX20" fmla="*/ 1250950 w 4505325"/>
              <a:gd name="connsiteY20" fmla="*/ 476250 h 1457325"/>
              <a:gd name="connsiteX21" fmla="*/ 1257300 w 4505325"/>
              <a:gd name="connsiteY21" fmla="*/ 482600 h 1457325"/>
              <a:gd name="connsiteX22" fmla="*/ 1257300 w 4505325"/>
              <a:gd name="connsiteY22" fmla="*/ 514350 h 1457325"/>
              <a:gd name="connsiteX23" fmla="*/ 1292225 w 4505325"/>
              <a:gd name="connsiteY23" fmla="*/ 514350 h 1457325"/>
              <a:gd name="connsiteX24" fmla="*/ 1292225 w 4505325"/>
              <a:gd name="connsiteY24" fmla="*/ 571500 h 1457325"/>
              <a:gd name="connsiteX25" fmla="*/ 1387475 w 4505325"/>
              <a:gd name="connsiteY25" fmla="*/ 571500 h 1457325"/>
              <a:gd name="connsiteX26" fmla="*/ 1387475 w 4505325"/>
              <a:gd name="connsiteY26" fmla="*/ 606425 h 1457325"/>
              <a:gd name="connsiteX27" fmla="*/ 1466850 w 4505325"/>
              <a:gd name="connsiteY27" fmla="*/ 606425 h 1457325"/>
              <a:gd name="connsiteX28" fmla="*/ 1466850 w 4505325"/>
              <a:gd name="connsiteY28" fmla="*/ 647700 h 1457325"/>
              <a:gd name="connsiteX29" fmla="*/ 1581150 w 4505325"/>
              <a:gd name="connsiteY29" fmla="*/ 647700 h 1457325"/>
              <a:gd name="connsiteX30" fmla="*/ 1581150 w 4505325"/>
              <a:gd name="connsiteY30" fmla="*/ 682625 h 1457325"/>
              <a:gd name="connsiteX31" fmla="*/ 1647825 w 4505325"/>
              <a:gd name="connsiteY31" fmla="*/ 682625 h 1457325"/>
              <a:gd name="connsiteX32" fmla="*/ 1647825 w 4505325"/>
              <a:gd name="connsiteY32" fmla="*/ 730250 h 1457325"/>
              <a:gd name="connsiteX33" fmla="*/ 2089150 w 4505325"/>
              <a:gd name="connsiteY33" fmla="*/ 730250 h 1457325"/>
              <a:gd name="connsiteX34" fmla="*/ 2089150 w 4505325"/>
              <a:gd name="connsiteY34" fmla="*/ 781050 h 1457325"/>
              <a:gd name="connsiteX35" fmla="*/ 2155825 w 4505325"/>
              <a:gd name="connsiteY35" fmla="*/ 781050 h 1457325"/>
              <a:gd name="connsiteX36" fmla="*/ 2155825 w 4505325"/>
              <a:gd name="connsiteY36" fmla="*/ 828675 h 1457325"/>
              <a:gd name="connsiteX37" fmla="*/ 2251075 w 4505325"/>
              <a:gd name="connsiteY37" fmla="*/ 828675 h 1457325"/>
              <a:gd name="connsiteX38" fmla="*/ 2251075 w 4505325"/>
              <a:gd name="connsiteY38" fmla="*/ 876300 h 1457325"/>
              <a:gd name="connsiteX39" fmla="*/ 2343150 w 4505325"/>
              <a:gd name="connsiteY39" fmla="*/ 876300 h 1457325"/>
              <a:gd name="connsiteX40" fmla="*/ 2343150 w 4505325"/>
              <a:gd name="connsiteY40" fmla="*/ 939800 h 1457325"/>
              <a:gd name="connsiteX41" fmla="*/ 2740025 w 4505325"/>
              <a:gd name="connsiteY41" fmla="*/ 939800 h 1457325"/>
              <a:gd name="connsiteX42" fmla="*/ 2740025 w 4505325"/>
              <a:gd name="connsiteY42" fmla="*/ 974725 h 1457325"/>
              <a:gd name="connsiteX43" fmla="*/ 2787650 w 4505325"/>
              <a:gd name="connsiteY43" fmla="*/ 974725 h 1457325"/>
              <a:gd name="connsiteX44" fmla="*/ 2787650 w 4505325"/>
              <a:gd name="connsiteY44" fmla="*/ 1038225 h 1457325"/>
              <a:gd name="connsiteX45" fmla="*/ 2816225 w 4505325"/>
              <a:gd name="connsiteY45" fmla="*/ 1038225 h 1457325"/>
              <a:gd name="connsiteX46" fmla="*/ 2816225 w 4505325"/>
              <a:gd name="connsiteY46" fmla="*/ 1117600 h 1457325"/>
              <a:gd name="connsiteX47" fmla="*/ 2847975 w 4505325"/>
              <a:gd name="connsiteY47" fmla="*/ 1117600 h 1457325"/>
              <a:gd name="connsiteX48" fmla="*/ 2847975 w 4505325"/>
              <a:gd name="connsiteY48" fmla="*/ 1162050 h 1457325"/>
              <a:gd name="connsiteX49" fmla="*/ 2959100 w 4505325"/>
              <a:gd name="connsiteY49" fmla="*/ 1162050 h 1457325"/>
              <a:gd name="connsiteX50" fmla="*/ 2959100 w 4505325"/>
              <a:gd name="connsiteY50" fmla="*/ 1216025 h 1457325"/>
              <a:gd name="connsiteX51" fmla="*/ 3092450 w 4505325"/>
              <a:gd name="connsiteY51" fmla="*/ 1216025 h 1457325"/>
              <a:gd name="connsiteX52" fmla="*/ 3092450 w 4505325"/>
              <a:gd name="connsiteY52" fmla="*/ 1285875 h 1457325"/>
              <a:gd name="connsiteX53" fmla="*/ 3419475 w 4505325"/>
              <a:gd name="connsiteY53" fmla="*/ 1285875 h 1457325"/>
              <a:gd name="connsiteX54" fmla="*/ 3419475 w 4505325"/>
              <a:gd name="connsiteY54" fmla="*/ 1336675 h 1457325"/>
              <a:gd name="connsiteX55" fmla="*/ 3489325 w 4505325"/>
              <a:gd name="connsiteY55" fmla="*/ 1336675 h 1457325"/>
              <a:gd name="connsiteX56" fmla="*/ 3489325 w 4505325"/>
              <a:gd name="connsiteY56" fmla="*/ 1400175 h 1457325"/>
              <a:gd name="connsiteX57" fmla="*/ 3898900 w 4505325"/>
              <a:gd name="connsiteY57" fmla="*/ 1400175 h 1457325"/>
              <a:gd name="connsiteX58" fmla="*/ 3898900 w 4505325"/>
              <a:gd name="connsiteY58" fmla="*/ 1457325 h 1457325"/>
              <a:gd name="connsiteX59" fmla="*/ 4505325 w 4505325"/>
              <a:gd name="connsiteY59" fmla="*/ 1457325 h 145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505325" h="1457325">
                <a:moveTo>
                  <a:pt x="0" y="0"/>
                </a:moveTo>
                <a:lnTo>
                  <a:pt x="50800" y="0"/>
                </a:lnTo>
                <a:lnTo>
                  <a:pt x="50800" y="73025"/>
                </a:lnTo>
                <a:lnTo>
                  <a:pt x="98425" y="73025"/>
                </a:lnTo>
                <a:lnTo>
                  <a:pt x="98425" y="107950"/>
                </a:lnTo>
                <a:lnTo>
                  <a:pt x="161925" y="107950"/>
                </a:lnTo>
                <a:lnTo>
                  <a:pt x="161925" y="190500"/>
                </a:lnTo>
                <a:lnTo>
                  <a:pt x="520700" y="190500"/>
                </a:lnTo>
                <a:lnTo>
                  <a:pt x="520700" y="225425"/>
                </a:lnTo>
                <a:lnTo>
                  <a:pt x="596900" y="225425"/>
                </a:lnTo>
                <a:lnTo>
                  <a:pt x="596900" y="257175"/>
                </a:lnTo>
                <a:lnTo>
                  <a:pt x="688975" y="257175"/>
                </a:lnTo>
                <a:lnTo>
                  <a:pt x="688975" y="292100"/>
                </a:lnTo>
                <a:lnTo>
                  <a:pt x="809625" y="292100"/>
                </a:lnTo>
                <a:lnTo>
                  <a:pt x="809625" y="330200"/>
                </a:lnTo>
                <a:lnTo>
                  <a:pt x="857250" y="330200"/>
                </a:lnTo>
                <a:lnTo>
                  <a:pt x="857250" y="371475"/>
                </a:lnTo>
                <a:lnTo>
                  <a:pt x="990600" y="371475"/>
                </a:lnTo>
                <a:lnTo>
                  <a:pt x="1012825" y="447675"/>
                </a:lnTo>
                <a:lnTo>
                  <a:pt x="1250950" y="447675"/>
                </a:lnTo>
                <a:lnTo>
                  <a:pt x="1250950" y="476250"/>
                </a:lnTo>
                <a:lnTo>
                  <a:pt x="1257300" y="482600"/>
                </a:lnTo>
                <a:lnTo>
                  <a:pt x="1257300" y="514350"/>
                </a:lnTo>
                <a:lnTo>
                  <a:pt x="1292225" y="514350"/>
                </a:lnTo>
                <a:lnTo>
                  <a:pt x="1292225" y="571500"/>
                </a:lnTo>
                <a:lnTo>
                  <a:pt x="1387475" y="571500"/>
                </a:lnTo>
                <a:lnTo>
                  <a:pt x="1387475" y="606425"/>
                </a:lnTo>
                <a:lnTo>
                  <a:pt x="1466850" y="606425"/>
                </a:lnTo>
                <a:lnTo>
                  <a:pt x="1466850" y="647700"/>
                </a:lnTo>
                <a:lnTo>
                  <a:pt x="1581150" y="647700"/>
                </a:lnTo>
                <a:lnTo>
                  <a:pt x="1581150" y="682625"/>
                </a:lnTo>
                <a:lnTo>
                  <a:pt x="1647825" y="682625"/>
                </a:lnTo>
                <a:lnTo>
                  <a:pt x="1647825" y="730250"/>
                </a:lnTo>
                <a:lnTo>
                  <a:pt x="2089150" y="730250"/>
                </a:lnTo>
                <a:lnTo>
                  <a:pt x="2089150" y="781050"/>
                </a:lnTo>
                <a:lnTo>
                  <a:pt x="2155825" y="781050"/>
                </a:lnTo>
                <a:lnTo>
                  <a:pt x="2155825" y="828675"/>
                </a:lnTo>
                <a:lnTo>
                  <a:pt x="2251075" y="828675"/>
                </a:lnTo>
                <a:lnTo>
                  <a:pt x="2251075" y="876300"/>
                </a:lnTo>
                <a:lnTo>
                  <a:pt x="2343150" y="876300"/>
                </a:lnTo>
                <a:lnTo>
                  <a:pt x="2343150" y="939800"/>
                </a:lnTo>
                <a:lnTo>
                  <a:pt x="2740025" y="939800"/>
                </a:lnTo>
                <a:lnTo>
                  <a:pt x="2740025" y="974725"/>
                </a:lnTo>
                <a:lnTo>
                  <a:pt x="2787650" y="974725"/>
                </a:lnTo>
                <a:lnTo>
                  <a:pt x="2787650" y="1038225"/>
                </a:lnTo>
                <a:lnTo>
                  <a:pt x="2816225" y="1038225"/>
                </a:lnTo>
                <a:lnTo>
                  <a:pt x="2816225" y="1117600"/>
                </a:lnTo>
                <a:lnTo>
                  <a:pt x="2847975" y="1117600"/>
                </a:lnTo>
                <a:lnTo>
                  <a:pt x="2847975" y="1162050"/>
                </a:lnTo>
                <a:lnTo>
                  <a:pt x="2959100" y="1162050"/>
                </a:lnTo>
                <a:lnTo>
                  <a:pt x="2959100" y="1216025"/>
                </a:lnTo>
                <a:lnTo>
                  <a:pt x="3092450" y="1216025"/>
                </a:lnTo>
                <a:lnTo>
                  <a:pt x="3092450" y="1285875"/>
                </a:lnTo>
                <a:lnTo>
                  <a:pt x="3419475" y="1285875"/>
                </a:lnTo>
                <a:lnTo>
                  <a:pt x="3419475" y="1336675"/>
                </a:lnTo>
                <a:lnTo>
                  <a:pt x="3489325" y="1336675"/>
                </a:lnTo>
                <a:lnTo>
                  <a:pt x="3489325" y="1400175"/>
                </a:lnTo>
                <a:lnTo>
                  <a:pt x="3898900" y="1400175"/>
                </a:lnTo>
                <a:lnTo>
                  <a:pt x="3898900" y="1457325"/>
                </a:lnTo>
                <a:lnTo>
                  <a:pt x="4505325" y="1457325"/>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56" name="Freeform: Shape 31855">
            <a:extLst>
              <a:ext uri="{FF2B5EF4-FFF2-40B4-BE49-F238E27FC236}">
                <a16:creationId xmlns:a16="http://schemas.microsoft.com/office/drawing/2014/main" id="{1734384F-9D6D-4708-B81D-B84F506D065E}"/>
              </a:ext>
            </a:extLst>
          </p:cNvPr>
          <p:cNvSpPr/>
          <p:nvPr/>
        </p:nvSpPr>
        <p:spPr bwMode="auto">
          <a:xfrm>
            <a:off x="6892925" y="2689225"/>
            <a:ext cx="4537075" cy="1552575"/>
          </a:xfrm>
          <a:custGeom>
            <a:avLst/>
            <a:gdLst>
              <a:gd name="connsiteX0" fmla="*/ 4537075 w 4537075"/>
              <a:gd name="connsiteY0" fmla="*/ 1552575 h 1552575"/>
              <a:gd name="connsiteX1" fmla="*/ 3654425 w 4537075"/>
              <a:gd name="connsiteY1" fmla="*/ 1552575 h 1552575"/>
              <a:gd name="connsiteX2" fmla="*/ 3654425 w 4537075"/>
              <a:gd name="connsiteY2" fmla="*/ 1489075 h 1552575"/>
              <a:gd name="connsiteX3" fmla="*/ 3609975 w 4537075"/>
              <a:gd name="connsiteY3" fmla="*/ 1489075 h 1552575"/>
              <a:gd name="connsiteX4" fmla="*/ 3609975 w 4537075"/>
              <a:gd name="connsiteY4" fmla="*/ 1441450 h 1552575"/>
              <a:gd name="connsiteX5" fmla="*/ 3536950 w 4537075"/>
              <a:gd name="connsiteY5" fmla="*/ 1441450 h 1552575"/>
              <a:gd name="connsiteX6" fmla="*/ 3536950 w 4537075"/>
              <a:gd name="connsiteY6" fmla="*/ 1377950 h 1552575"/>
              <a:gd name="connsiteX7" fmla="*/ 3460750 w 4537075"/>
              <a:gd name="connsiteY7" fmla="*/ 1377950 h 1552575"/>
              <a:gd name="connsiteX8" fmla="*/ 3460750 w 4537075"/>
              <a:gd name="connsiteY8" fmla="*/ 1336675 h 1552575"/>
              <a:gd name="connsiteX9" fmla="*/ 3387725 w 4537075"/>
              <a:gd name="connsiteY9" fmla="*/ 1336675 h 1552575"/>
              <a:gd name="connsiteX10" fmla="*/ 3387725 w 4537075"/>
              <a:gd name="connsiteY10" fmla="*/ 1282700 h 1552575"/>
              <a:gd name="connsiteX11" fmla="*/ 3038475 w 4537075"/>
              <a:gd name="connsiteY11" fmla="*/ 1282700 h 1552575"/>
              <a:gd name="connsiteX12" fmla="*/ 3038475 w 4537075"/>
              <a:gd name="connsiteY12" fmla="*/ 1235075 h 1552575"/>
              <a:gd name="connsiteX13" fmla="*/ 2990850 w 4537075"/>
              <a:gd name="connsiteY13" fmla="*/ 1235075 h 1552575"/>
              <a:gd name="connsiteX14" fmla="*/ 2990850 w 4537075"/>
              <a:gd name="connsiteY14" fmla="*/ 1171575 h 1552575"/>
              <a:gd name="connsiteX15" fmla="*/ 2990850 w 4537075"/>
              <a:gd name="connsiteY15" fmla="*/ 1171575 h 1552575"/>
              <a:gd name="connsiteX16" fmla="*/ 2955925 w 4537075"/>
              <a:gd name="connsiteY16" fmla="*/ 1171575 h 1552575"/>
              <a:gd name="connsiteX17" fmla="*/ 2955925 w 4537075"/>
              <a:gd name="connsiteY17" fmla="*/ 1076325 h 1552575"/>
              <a:gd name="connsiteX18" fmla="*/ 2816225 w 4537075"/>
              <a:gd name="connsiteY18" fmla="*/ 1076325 h 1552575"/>
              <a:gd name="connsiteX19" fmla="*/ 2816225 w 4537075"/>
              <a:gd name="connsiteY19" fmla="*/ 1031875 h 1552575"/>
              <a:gd name="connsiteX20" fmla="*/ 2816225 w 4537075"/>
              <a:gd name="connsiteY20" fmla="*/ 981075 h 1552575"/>
              <a:gd name="connsiteX21" fmla="*/ 2781300 w 4537075"/>
              <a:gd name="connsiteY21" fmla="*/ 981075 h 1552575"/>
              <a:gd name="connsiteX22" fmla="*/ 2781300 w 4537075"/>
              <a:gd name="connsiteY22" fmla="*/ 946150 h 1552575"/>
              <a:gd name="connsiteX23" fmla="*/ 2660650 w 4537075"/>
              <a:gd name="connsiteY23" fmla="*/ 946150 h 1552575"/>
              <a:gd name="connsiteX24" fmla="*/ 2660650 w 4537075"/>
              <a:gd name="connsiteY24" fmla="*/ 917575 h 1552575"/>
              <a:gd name="connsiteX25" fmla="*/ 2543175 w 4537075"/>
              <a:gd name="connsiteY25" fmla="*/ 917575 h 1552575"/>
              <a:gd name="connsiteX26" fmla="*/ 2543175 w 4537075"/>
              <a:gd name="connsiteY26" fmla="*/ 873125 h 1552575"/>
              <a:gd name="connsiteX27" fmla="*/ 2460625 w 4537075"/>
              <a:gd name="connsiteY27" fmla="*/ 873125 h 1552575"/>
              <a:gd name="connsiteX28" fmla="*/ 2460625 w 4537075"/>
              <a:gd name="connsiteY28" fmla="*/ 774700 h 1552575"/>
              <a:gd name="connsiteX29" fmla="*/ 2343150 w 4537075"/>
              <a:gd name="connsiteY29" fmla="*/ 774700 h 1552575"/>
              <a:gd name="connsiteX30" fmla="*/ 2343150 w 4537075"/>
              <a:gd name="connsiteY30" fmla="*/ 727075 h 1552575"/>
              <a:gd name="connsiteX31" fmla="*/ 2241550 w 4537075"/>
              <a:gd name="connsiteY31" fmla="*/ 727075 h 1552575"/>
              <a:gd name="connsiteX32" fmla="*/ 2241550 w 4537075"/>
              <a:gd name="connsiteY32" fmla="*/ 669925 h 1552575"/>
              <a:gd name="connsiteX33" fmla="*/ 2187575 w 4537075"/>
              <a:gd name="connsiteY33" fmla="*/ 669925 h 1552575"/>
              <a:gd name="connsiteX34" fmla="*/ 2212975 w 4537075"/>
              <a:gd name="connsiteY34" fmla="*/ 644525 h 1552575"/>
              <a:gd name="connsiteX35" fmla="*/ 2105025 w 4537075"/>
              <a:gd name="connsiteY35" fmla="*/ 644525 h 1552575"/>
              <a:gd name="connsiteX36" fmla="*/ 2105025 w 4537075"/>
              <a:gd name="connsiteY36" fmla="*/ 584200 h 1552575"/>
              <a:gd name="connsiteX37" fmla="*/ 1892300 w 4537075"/>
              <a:gd name="connsiteY37" fmla="*/ 584200 h 1552575"/>
              <a:gd name="connsiteX38" fmla="*/ 1892300 w 4537075"/>
              <a:gd name="connsiteY38" fmla="*/ 539750 h 1552575"/>
              <a:gd name="connsiteX39" fmla="*/ 1717675 w 4537075"/>
              <a:gd name="connsiteY39" fmla="*/ 539750 h 1552575"/>
              <a:gd name="connsiteX40" fmla="*/ 1717675 w 4537075"/>
              <a:gd name="connsiteY40" fmla="*/ 492125 h 1552575"/>
              <a:gd name="connsiteX41" fmla="*/ 1343025 w 4537075"/>
              <a:gd name="connsiteY41" fmla="*/ 492125 h 1552575"/>
              <a:gd name="connsiteX42" fmla="*/ 1343025 w 4537075"/>
              <a:gd name="connsiteY42" fmla="*/ 450850 h 1552575"/>
              <a:gd name="connsiteX43" fmla="*/ 1241425 w 4537075"/>
              <a:gd name="connsiteY43" fmla="*/ 450850 h 1552575"/>
              <a:gd name="connsiteX44" fmla="*/ 1241425 w 4537075"/>
              <a:gd name="connsiteY44" fmla="*/ 403225 h 1552575"/>
              <a:gd name="connsiteX45" fmla="*/ 1149350 w 4537075"/>
              <a:gd name="connsiteY45" fmla="*/ 403225 h 1552575"/>
              <a:gd name="connsiteX46" fmla="*/ 1149350 w 4537075"/>
              <a:gd name="connsiteY46" fmla="*/ 371475 h 1552575"/>
              <a:gd name="connsiteX47" fmla="*/ 984250 w 4537075"/>
              <a:gd name="connsiteY47" fmla="*/ 371475 h 1552575"/>
              <a:gd name="connsiteX48" fmla="*/ 984250 w 4537075"/>
              <a:gd name="connsiteY48" fmla="*/ 330200 h 1552575"/>
              <a:gd name="connsiteX49" fmla="*/ 863600 w 4537075"/>
              <a:gd name="connsiteY49" fmla="*/ 330200 h 1552575"/>
              <a:gd name="connsiteX50" fmla="*/ 863600 w 4537075"/>
              <a:gd name="connsiteY50" fmla="*/ 292100 h 1552575"/>
              <a:gd name="connsiteX51" fmla="*/ 790575 w 4537075"/>
              <a:gd name="connsiteY51" fmla="*/ 292100 h 1552575"/>
              <a:gd name="connsiteX52" fmla="*/ 790575 w 4537075"/>
              <a:gd name="connsiteY52" fmla="*/ 250825 h 1552575"/>
              <a:gd name="connsiteX53" fmla="*/ 771525 w 4537075"/>
              <a:gd name="connsiteY53" fmla="*/ 250825 h 1552575"/>
              <a:gd name="connsiteX54" fmla="*/ 771525 w 4537075"/>
              <a:gd name="connsiteY54" fmla="*/ 206375 h 1552575"/>
              <a:gd name="connsiteX55" fmla="*/ 565150 w 4537075"/>
              <a:gd name="connsiteY55" fmla="*/ 206375 h 1552575"/>
              <a:gd name="connsiteX56" fmla="*/ 565150 w 4537075"/>
              <a:gd name="connsiteY56" fmla="*/ 165100 h 1552575"/>
              <a:gd name="connsiteX57" fmla="*/ 476250 w 4537075"/>
              <a:gd name="connsiteY57" fmla="*/ 165100 h 1552575"/>
              <a:gd name="connsiteX58" fmla="*/ 476250 w 4537075"/>
              <a:gd name="connsiteY58" fmla="*/ 127000 h 1552575"/>
              <a:gd name="connsiteX59" fmla="*/ 193675 w 4537075"/>
              <a:gd name="connsiteY59" fmla="*/ 127000 h 1552575"/>
              <a:gd name="connsiteX60" fmla="*/ 193675 w 4537075"/>
              <a:gd name="connsiteY60" fmla="*/ 82550 h 1552575"/>
              <a:gd name="connsiteX61" fmla="*/ 85725 w 4537075"/>
              <a:gd name="connsiteY61" fmla="*/ 82550 h 1552575"/>
              <a:gd name="connsiteX62" fmla="*/ 85725 w 4537075"/>
              <a:gd name="connsiteY62" fmla="*/ 44450 h 1552575"/>
              <a:gd name="connsiteX63" fmla="*/ 38100 w 4537075"/>
              <a:gd name="connsiteY63" fmla="*/ 44450 h 1552575"/>
              <a:gd name="connsiteX64" fmla="*/ 38100 w 4537075"/>
              <a:gd name="connsiteY64" fmla="*/ 0 h 1552575"/>
              <a:gd name="connsiteX65" fmla="*/ 0 w 4537075"/>
              <a:gd name="connsiteY65" fmla="*/ 0 h 1552575"/>
              <a:gd name="connsiteX0" fmla="*/ 4537075 w 4537075"/>
              <a:gd name="connsiteY0" fmla="*/ 1552575 h 1552575"/>
              <a:gd name="connsiteX1" fmla="*/ 3654425 w 4537075"/>
              <a:gd name="connsiteY1" fmla="*/ 1552575 h 1552575"/>
              <a:gd name="connsiteX2" fmla="*/ 3654425 w 4537075"/>
              <a:gd name="connsiteY2" fmla="*/ 1489075 h 1552575"/>
              <a:gd name="connsiteX3" fmla="*/ 3609975 w 4537075"/>
              <a:gd name="connsiteY3" fmla="*/ 1489075 h 1552575"/>
              <a:gd name="connsiteX4" fmla="*/ 3609975 w 4537075"/>
              <a:gd name="connsiteY4" fmla="*/ 1441450 h 1552575"/>
              <a:gd name="connsiteX5" fmla="*/ 3536950 w 4537075"/>
              <a:gd name="connsiteY5" fmla="*/ 1441450 h 1552575"/>
              <a:gd name="connsiteX6" fmla="*/ 3536950 w 4537075"/>
              <a:gd name="connsiteY6" fmla="*/ 1377950 h 1552575"/>
              <a:gd name="connsiteX7" fmla="*/ 3460750 w 4537075"/>
              <a:gd name="connsiteY7" fmla="*/ 1377950 h 1552575"/>
              <a:gd name="connsiteX8" fmla="*/ 3460750 w 4537075"/>
              <a:gd name="connsiteY8" fmla="*/ 1336675 h 1552575"/>
              <a:gd name="connsiteX9" fmla="*/ 3387725 w 4537075"/>
              <a:gd name="connsiteY9" fmla="*/ 1336675 h 1552575"/>
              <a:gd name="connsiteX10" fmla="*/ 3387725 w 4537075"/>
              <a:gd name="connsiteY10" fmla="*/ 1282700 h 1552575"/>
              <a:gd name="connsiteX11" fmla="*/ 3038475 w 4537075"/>
              <a:gd name="connsiteY11" fmla="*/ 1282700 h 1552575"/>
              <a:gd name="connsiteX12" fmla="*/ 3038475 w 4537075"/>
              <a:gd name="connsiteY12" fmla="*/ 1235075 h 1552575"/>
              <a:gd name="connsiteX13" fmla="*/ 2990850 w 4537075"/>
              <a:gd name="connsiteY13" fmla="*/ 1235075 h 1552575"/>
              <a:gd name="connsiteX14" fmla="*/ 2990850 w 4537075"/>
              <a:gd name="connsiteY14" fmla="*/ 1171575 h 1552575"/>
              <a:gd name="connsiteX15" fmla="*/ 2990850 w 4537075"/>
              <a:gd name="connsiteY15" fmla="*/ 1171575 h 1552575"/>
              <a:gd name="connsiteX16" fmla="*/ 2955925 w 4537075"/>
              <a:gd name="connsiteY16" fmla="*/ 1171575 h 1552575"/>
              <a:gd name="connsiteX17" fmla="*/ 2955925 w 4537075"/>
              <a:gd name="connsiteY17" fmla="*/ 1076325 h 1552575"/>
              <a:gd name="connsiteX18" fmla="*/ 2816225 w 4537075"/>
              <a:gd name="connsiteY18" fmla="*/ 1076325 h 1552575"/>
              <a:gd name="connsiteX19" fmla="*/ 2816225 w 4537075"/>
              <a:gd name="connsiteY19" fmla="*/ 1031875 h 1552575"/>
              <a:gd name="connsiteX20" fmla="*/ 2816225 w 4537075"/>
              <a:gd name="connsiteY20" fmla="*/ 981075 h 1552575"/>
              <a:gd name="connsiteX21" fmla="*/ 2781300 w 4537075"/>
              <a:gd name="connsiteY21" fmla="*/ 981075 h 1552575"/>
              <a:gd name="connsiteX22" fmla="*/ 2781300 w 4537075"/>
              <a:gd name="connsiteY22" fmla="*/ 946150 h 1552575"/>
              <a:gd name="connsiteX23" fmla="*/ 2660650 w 4537075"/>
              <a:gd name="connsiteY23" fmla="*/ 946150 h 1552575"/>
              <a:gd name="connsiteX24" fmla="*/ 2660650 w 4537075"/>
              <a:gd name="connsiteY24" fmla="*/ 917575 h 1552575"/>
              <a:gd name="connsiteX25" fmla="*/ 2543175 w 4537075"/>
              <a:gd name="connsiteY25" fmla="*/ 917575 h 1552575"/>
              <a:gd name="connsiteX26" fmla="*/ 2543175 w 4537075"/>
              <a:gd name="connsiteY26" fmla="*/ 873125 h 1552575"/>
              <a:gd name="connsiteX27" fmla="*/ 2460625 w 4537075"/>
              <a:gd name="connsiteY27" fmla="*/ 873125 h 1552575"/>
              <a:gd name="connsiteX28" fmla="*/ 2460625 w 4537075"/>
              <a:gd name="connsiteY28" fmla="*/ 774700 h 1552575"/>
              <a:gd name="connsiteX29" fmla="*/ 2343150 w 4537075"/>
              <a:gd name="connsiteY29" fmla="*/ 774700 h 1552575"/>
              <a:gd name="connsiteX30" fmla="*/ 2343150 w 4537075"/>
              <a:gd name="connsiteY30" fmla="*/ 727075 h 1552575"/>
              <a:gd name="connsiteX31" fmla="*/ 2241550 w 4537075"/>
              <a:gd name="connsiteY31" fmla="*/ 727075 h 1552575"/>
              <a:gd name="connsiteX32" fmla="*/ 2241550 w 4537075"/>
              <a:gd name="connsiteY32" fmla="*/ 669925 h 1552575"/>
              <a:gd name="connsiteX33" fmla="*/ 2212975 w 4537075"/>
              <a:gd name="connsiteY33" fmla="*/ 665691 h 1552575"/>
              <a:gd name="connsiteX34" fmla="*/ 2212975 w 4537075"/>
              <a:gd name="connsiteY34" fmla="*/ 644525 h 1552575"/>
              <a:gd name="connsiteX35" fmla="*/ 2105025 w 4537075"/>
              <a:gd name="connsiteY35" fmla="*/ 644525 h 1552575"/>
              <a:gd name="connsiteX36" fmla="*/ 2105025 w 4537075"/>
              <a:gd name="connsiteY36" fmla="*/ 584200 h 1552575"/>
              <a:gd name="connsiteX37" fmla="*/ 1892300 w 4537075"/>
              <a:gd name="connsiteY37" fmla="*/ 584200 h 1552575"/>
              <a:gd name="connsiteX38" fmla="*/ 1892300 w 4537075"/>
              <a:gd name="connsiteY38" fmla="*/ 539750 h 1552575"/>
              <a:gd name="connsiteX39" fmla="*/ 1717675 w 4537075"/>
              <a:gd name="connsiteY39" fmla="*/ 539750 h 1552575"/>
              <a:gd name="connsiteX40" fmla="*/ 1717675 w 4537075"/>
              <a:gd name="connsiteY40" fmla="*/ 492125 h 1552575"/>
              <a:gd name="connsiteX41" fmla="*/ 1343025 w 4537075"/>
              <a:gd name="connsiteY41" fmla="*/ 492125 h 1552575"/>
              <a:gd name="connsiteX42" fmla="*/ 1343025 w 4537075"/>
              <a:gd name="connsiteY42" fmla="*/ 450850 h 1552575"/>
              <a:gd name="connsiteX43" fmla="*/ 1241425 w 4537075"/>
              <a:gd name="connsiteY43" fmla="*/ 450850 h 1552575"/>
              <a:gd name="connsiteX44" fmla="*/ 1241425 w 4537075"/>
              <a:gd name="connsiteY44" fmla="*/ 403225 h 1552575"/>
              <a:gd name="connsiteX45" fmla="*/ 1149350 w 4537075"/>
              <a:gd name="connsiteY45" fmla="*/ 403225 h 1552575"/>
              <a:gd name="connsiteX46" fmla="*/ 1149350 w 4537075"/>
              <a:gd name="connsiteY46" fmla="*/ 371475 h 1552575"/>
              <a:gd name="connsiteX47" fmla="*/ 984250 w 4537075"/>
              <a:gd name="connsiteY47" fmla="*/ 371475 h 1552575"/>
              <a:gd name="connsiteX48" fmla="*/ 984250 w 4537075"/>
              <a:gd name="connsiteY48" fmla="*/ 330200 h 1552575"/>
              <a:gd name="connsiteX49" fmla="*/ 863600 w 4537075"/>
              <a:gd name="connsiteY49" fmla="*/ 330200 h 1552575"/>
              <a:gd name="connsiteX50" fmla="*/ 863600 w 4537075"/>
              <a:gd name="connsiteY50" fmla="*/ 292100 h 1552575"/>
              <a:gd name="connsiteX51" fmla="*/ 790575 w 4537075"/>
              <a:gd name="connsiteY51" fmla="*/ 292100 h 1552575"/>
              <a:gd name="connsiteX52" fmla="*/ 790575 w 4537075"/>
              <a:gd name="connsiteY52" fmla="*/ 250825 h 1552575"/>
              <a:gd name="connsiteX53" fmla="*/ 771525 w 4537075"/>
              <a:gd name="connsiteY53" fmla="*/ 250825 h 1552575"/>
              <a:gd name="connsiteX54" fmla="*/ 771525 w 4537075"/>
              <a:gd name="connsiteY54" fmla="*/ 206375 h 1552575"/>
              <a:gd name="connsiteX55" fmla="*/ 565150 w 4537075"/>
              <a:gd name="connsiteY55" fmla="*/ 206375 h 1552575"/>
              <a:gd name="connsiteX56" fmla="*/ 565150 w 4537075"/>
              <a:gd name="connsiteY56" fmla="*/ 165100 h 1552575"/>
              <a:gd name="connsiteX57" fmla="*/ 476250 w 4537075"/>
              <a:gd name="connsiteY57" fmla="*/ 165100 h 1552575"/>
              <a:gd name="connsiteX58" fmla="*/ 476250 w 4537075"/>
              <a:gd name="connsiteY58" fmla="*/ 127000 h 1552575"/>
              <a:gd name="connsiteX59" fmla="*/ 193675 w 4537075"/>
              <a:gd name="connsiteY59" fmla="*/ 127000 h 1552575"/>
              <a:gd name="connsiteX60" fmla="*/ 193675 w 4537075"/>
              <a:gd name="connsiteY60" fmla="*/ 82550 h 1552575"/>
              <a:gd name="connsiteX61" fmla="*/ 85725 w 4537075"/>
              <a:gd name="connsiteY61" fmla="*/ 82550 h 1552575"/>
              <a:gd name="connsiteX62" fmla="*/ 85725 w 4537075"/>
              <a:gd name="connsiteY62" fmla="*/ 44450 h 1552575"/>
              <a:gd name="connsiteX63" fmla="*/ 38100 w 4537075"/>
              <a:gd name="connsiteY63" fmla="*/ 44450 h 1552575"/>
              <a:gd name="connsiteX64" fmla="*/ 38100 w 4537075"/>
              <a:gd name="connsiteY64" fmla="*/ 0 h 1552575"/>
              <a:gd name="connsiteX65" fmla="*/ 0 w 4537075"/>
              <a:gd name="connsiteY65" fmla="*/ 0 h 1552575"/>
              <a:gd name="connsiteX0" fmla="*/ 4537075 w 4537075"/>
              <a:gd name="connsiteY0" fmla="*/ 1552575 h 1552575"/>
              <a:gd name="connsiteX1" fmla="*/ 3654425 w 4537075"/>
              <a:gd name="connsiteY1" fmla="*/ 1552575 h 1552575"/>
              <a:gd name="connsiteX2" fmla="*/ 3654425 w 4537075"/>
              <a:gd name="connsiteY2" fmla="*/ 1489075 h 1552575"/>
              <a:gd name="connsiteX3" fmla="*/ 3609975 w 4537075"/>
              <a:gd name="connsiteY3" fmla="*/ 1489075 h 1552575"/>
              <a:gd name="connsiteX4" fmla="*/ 3609975 w 4537075"/>
              <a:gd name="connsiteY4" fmla="*/ 1441450 h 1552575"/>
              <a:gd name="connsiteX5" fmla="*/ 3536950 w 4537075"/>
              <a:gd name="connsiteY5" fmla="*/ 1441450 h 1552575"/>
              <a:gd name="connsiteX6" fmla="*/ 3536950 w 4537075"/>
              <a:gd name="connsiteY6" fmla="*/ 1377950 h 1552575"/>
              <a:gd name="connsiteX7" fmla="*/ 3460750 w 4537075"/>
              <a:gd name="connsiteY7" fmla="*/ 1377950 h 1552575"/>
              <a:gd name="connsiteX8" fmla="*/ 3460750 w 4537075"/>
              <a:gd name="connsiteY8" fmla="*/ 1336675 h 1552575"/>
              <a:gd name="connsiteX9" fmla="*/ 3387725 w 4537075"/>
              <a:gd name="connsiteY9" fmla="*/ 1336675 h 1552575"/>
              <a:gd name="connsiteX10" fmla="*/ 3387725 w 4537075"/>
              <a:gd name="connsiteY10" fmla="*/ 1282700 h 1552575"/>
              <a:gd name="connsiteX11" fmla="*/ 3038475 w 4537075"/>
              <a:gd name="connsiteY11" fmla="*/ 1282700 h 1552575"/>
              <a:gd name="connsiteX12" fmla="*/ 3038475 w 4537075"/>
              <a:gd name="connsiteY12" fmla="*/ 1235075 h 1552575"/>
              <a:gd name="connsiteX13" fmla="*/ 2990850 w 4537075"/>
              <a:gd name="connsiteY13" fmla="*/ 1235075 h 1552575"/>
              <a:gd name="connsiteX14" fmla="*/ 2990850 w 4537075"/>
              <a:gd name="connsiteY14" fmla="*/ 1171575 h 1552575"/>
              <a:gd name="connsiteX15" fmla="*/ 2990850 w 4537075"/>
              <a:gd name="connsiteY15" fmla="*/ 1171575 h 1552575"/>
              <a:gd name="connsiteX16" fmla="*/ 2955925 w 4537075"/>
              <a:gd name="connsiteY16" fmla="*/ 1171575 h 1552575"/>
              <a:gd name="connsiteX17" fmla="*/ 2955925 w 4537075"/>
              <a:gd name="connsiteY17" fmla="*/ 1076325 h 1552575"/>
              <a:gd name="connsiteX18" fmla="*/ 2816225 w 4537075"/>
              <a:gd name="connsiteY18" fmla="*/ 1076325 h 1552575"/>
              <a:gd name="connsiteX19" fmla="*/ 2816225 w 4537075"/>
              <a:gd name="connsiteY19" fmla="*/ 1031875 h 1552575"/>
              <a:gd name="connsiteX20" fmla="*/ 2816225 w 4537075"/>
              <a:gd name="connsiteY20" fmla="*/ 981075 h 1552575"/>
              <a:gd name="connsiteX21" fmla="*/ 2781300 w 4537075"/>
              <a:gd name="connsiteY21" fmla="*/ 981075 h 1552575"/>
              <a:gd name="connsiteX22" fmla="*/ 2781300 w 4537075"/>
              <a:gd name="connsiteY22" fmla="*/ 946150 h 1552575"/>
              <a:gd name="connsiteX23" fmla="*/ 2660650 w 4537075"/>
              <a:gd name="connsiteY23" fmla="*/ 946150 h 1552575"/>
              <a:gd name="connsiteX24" fmla="*/ 2660650 w 4537075"/>
              <a:gd name="connsiteY24" fmla="*/ 917575 h 1552575"/>
              <a:gd name="connsiteX25" fmla="*/ 2543175 w 4537075"/>
              <a:gd name="connsiteY25" fmla="*/ 917575 h 1552575"/>
              <a:gd name="connsiteX26" fmla="*/ 2543175 w 4537075"/>
              <a:gd name="connsiteY26" fmla="*/ 873125 h 1552575"/>
              <a:gd name="connsiteX27" fmla="*/ 2460625 w 4537075"/>
              <a:gd name="connsiteY27" fmla="*/ 873125 h 1552575"/>
              <a:gd name="connsiteX28" fmla="*/ 2460625 w 4537075"/>
              <a:gd name="connsiteY28" fmla="*/ 774700 h 1552575"/>
              <a:gd name="connsiteX29" fmla="*/ 2343150 w 4537075"/>
              <a:gd name="connsiteY29" fmla="*/ 774700 h 1552575"/>
              <a:gd name="connsiteX30" fmla="*/ 2343150 w 4537075"/>
              <a:gd name="connsiteY30" fmla="*/ 727075 h 1552575"/>
              <a:gd name="connsiteX31" fmla="*/ 2241550 w 4537075"/>
              <a:gd name="connsiteY31" fmla="*/ 727075 h 1552575"/>
              <a:gd name="connsiteX32" fmla="*/ 2241550 w 4537075"/>
              <a:gd name="connsiteY32" fmla="*/ 669925 h 1552575"/>
              <a:gd name="connsiteX33" fmla="*/ 2212975 w 4537075"/>
              <a:gd name="connsiteY33" fmla="*/ 665691 h 1552575"/>
              <a:gd name="connsiteX34" fmla="*/ 2198159 w 4537075"/>
              <a:gd name="connsiteY34" fmla="*/ 644525 h 1552575"/>
              <a:gd name="connsiteX35" fmla="*/ 2105025 w 4537075"/>
              <a:gd name="connsiteY35" fmla="*/ 644525 h 1552575"/>
              <a:gd name="connsiteX36" fmla="*/ 2105025 w 4537075"/>
              <a:gd name="connsiteY36" fmla="*/ 584200 h 1552575"/>
              <a:gd name="connsiteX37" fmla="*/ 1892300 w 4537075"/>
              <a:gd name="connsiteY37" fmla="*/ 584200 h 1552575"/>
              <a:gd name="connsiteX38" fmla="*/ 1892300 w 4537075"/>
              <a:gd name="connsiteY38" fmla="*/ 539750 h 1552575"/>
              <a:gd name="connsiteX39" fmla="*/ 1717675 w 4537075"/>
              <a:gd name="connsiteY39" fmla="*/ 539750 h 1552575"/>
              <a:gd name="connsiteX40" fmla="*/ 1717675 w 4537075"/>
              <a:gd name="connsiteY40" fmla="*/ 492125 h 1552575"/>
              <a:gd name="connsiteX41" fmla="*/ 1343025 w 4537075"/>
              <a:gd name="connsiteY41" fmla="*/ 492125 h 1552575"/>
              <a:gd name="connsiteX42" fmla="*/ 1343025 w 4537075"/>
              <a:gd name="connsiteY42" fmla="*/ 450850 h 1552575"/>
              <a:gd name="connsiteX43" fmla="*/ 1241425 w 4537075"/>
              <a:gd name="connsiteY43" fmla="*/ 450850 h 1552575"/>
              <a:gd name="connsiteX44" fmla="*/ 1241425 w 4537075"/>
              <a:gd name="connsiteY44" fmla="*/ 403225 h 1552575"/>
              <a:gd name="connsiteX45" fmla="*/ 1149350 w 4537075"/>
              <a:gd name="connsiteY45" fmla="*/ 403225 h 1552575"/>
              <a:gd name="connsiteX46" fmla="*/ 1149350 w 4537075"/>
              <a:gd name="connsiteY46" fmla="*/ 371475 h 1552575"/>
              <a:gd name="connsiteX47" fmla="*/ 984250 w 4537075"/>
              <a:gd name="connsiteY47" fmla="*/ 371475 h 1552575"/>
              <a:gd name="connsiteX48" fmla="*/ 984250 w 4537075"/>
              <a:gd name="connsiteY48" fmla="*/ 330200 h 1552575"/>
              <a:gd name="connsiteX49" fmla="*/ 863600 w 4537075"/>
              <a:gd name="connsiteY49" fmla="*/ 330200 h 1552575"/>
              <a:gd name="connsiteX50" fmla="*/ 863600 w 4537075"/>
              <a:gd name="connsiteY50" fmla="*/ 292100 h 1552575"/>
              <a:gd name="connsiteX51" fmla="*/ 790575 w 4537075"/>
              <a:gd name="connsiteY51" fmla="*/ 292100 h 1552575"/>
              <a:gd name="connsiteX52" fmla="*/ 790575 w 4537075"/>
              <a:gd name="connsiteY52" fmla="*/ 250825 h 1552575"/>
              <a:gd name="connsiteX53" fmla="*/ 771525 w 4537075"/>
              <a:gd name="connsiteY53" fmla="*/ 250825 h 1552575"/>
              <a:gd name="connsiteX54" fmla="*/ 771525 w 4537075"/>
              <a:gd name="connsiteY54" fmla="*/ 206375 h 1552575"/>
              <a:gd name="connsiteX55" fmla="*/ 565150 w 4537075"/>
              <a:gd name="connsiteY55" fmla="*/ 206375 h 1552575"/>
              <a:gd name="connsiteX56" fmla="*/ 565150 w 4537075"/>
              <a:gd name="connsiteY56" fmla="*/ 165100 h 1552575"/>
              <a:gd name="connsiteX57" fmla="*/ 476250 w 4537075"/>
              <a:gd name="connsiteY57" fmla="*/ 165100 h 1552575"/>
              <a:gd name="connsiteX58" fmla="*/ 476250 w 4537075"/>
              <a:gd name="connsiteY58" fmla="*/ 127000 h 1552575"/>
              <a:gd name="connsiteX59" fmla="*/ 193675 w 4537075"/>
              <a:gd name="connsiteY59" fmla="*/ 127000 h 1552575"/>
              <a:gd name="connsiteX60" fmla="*/ 193675 w 4537075"/>
              <a:gd name="connsiteY60" fmla="*/ 82550 h 1552575"/>
              <a:gd name="connsiteX61" fmla="*/ 85725 w 4537075"/>
              <a:gd name="connsiteY61" fmla="*/ 82550 h 1552575"/>
              <a:gd name="connsiteX62" fmla="*/ 85725 w 4537075"/>
              <a:gd name="connsiteY62" fmla="*/ 44450 h 1552575"/>
              <a:gd name="connsiteX63" fmla="*/ 38100 w 4537075"/>
              <a:gd name="connsiteY63" fmla="*/ 44450 h 1552575"/>
              <a:gd name="connsiteX64" fmla="*/ 38100 w 4537075"/>
              <a:gd name="connsiteY64" fmla="*/ 0 h 1552575"/>
              <a:gd name="connsiteX65" fmla="*/ 0 w 4537075"/>
              <a:gd name="connsiteY65" fmla="*/ 0 h 1552575"/>
              <a:gd name="connsiteX0" fmla="*/ 4537075 w 4537075"/>
              <a:gd name="connsiteY0" fmla="*/ 1552575 h 1552575"/>
              <a:gd name="connsiteX1" fmla="*/ 3654425 w 4537075"/>
              <a:gd name="connsiteY1" fmla="*/ 1552575 h 1552575"/>
              <a:gd name="connsiteX2" fmla="*/ 3654425 w 4537075"/>
              <a:gd name="connsiteY2" fmla="*/ 1489075 h 1552575"/>
              <a:gd name="connsiteX3" fmla="*/ 3609975 w 4537075"/>
              <a:gd name="connsiteY3" fmla="*/ 1489075 h 1552575"/>
              <a:gd name="connsiteX4" fmla="*/ 3609975 w 4537075"/>
              <a:gd name="connsiteY4" fmla="*/ 1441450 h 1552575"/>
              <a:gd name="connsiteX5" fmla="*/ 3536950 w 4537075"/>
              <a:gd name="connsiteY5" fmla="*/ 1441450 h 1552575"/>
              <a:gd name="connsiteX6" fmla="*/ 3536950 w 4537075"/>
              <a:gd name="connsiteY6" fmla="*/ 1377950 h 1552575"/>
              <a:gd name="connsiteX7" fmla="*/ 3460750 w 4537075"/>
              <a:gd name="connsiteY7" fmla="*/ 1377950 h 1552575"/>
              <a:gd name="connsiteX8" fmla="*/ 3460750 w 4537075"/>
              <a:gd name="connsiteY8" fmla="*/ 1336675 h 1552575"/>
              <a:gd name="connsiteX9" fmla="*/ 3387725 w 4537075"/>
              <a:gd name="connsiteY9" fmla="*/ 1336675 h 1552575"/>
              <a:gd name="connsiteX10" fmla="*/ 3387725 w 4537075"/>
              <a:gd name="connsiteY10" fmla="*/ 1282700 h 1552575"/>
              <a:gd name="connsiteX11" fmla="*/ 3038475 w 4537075"/>
              <a:gd name="connsiteY11" fmla="*/ 1282700 h 1552575"/>
              <a:gd name="connsiteX12" fmla="*/ 3038475 w 4537075"/>
              <a:gd name="connsiteY12" fmla="*/ 1235075 h 1552575"/>
              <a:gd name="connsiteX13" fmla="*/ 2990850 w 4537075"/>
              <a:gd name="connsiteY13" fmla="*/ 1235075 h 1552575"/>
              <a:gd name="connsiteX14" fmla="*/ 2990850 w 4537075"/>
              <a:gd name="connsiteY14" fmla="*/ 1171575 h 1552575"/>
              <a:gd name="connsiteX15" fmla="*/ 2990850 w 4537075"/>
              <a:gd name="connsiteY15" fmla="*/ 1171575 h 1552575"/>
              <a:gd name="connsiteX16" fmla="*/ 2955925 w 4537075"/>
              <a:gd name="connsiteY16" fmla="*/ 1171575 h 1552575"/>
              <a:gd name="connsiteX17" fmla="*/ 2955925 w 4537075"/>
              <a:gd name="connsiteY17" fmla="*/ 1076325 h 1552575"/>
              <a:gd name="connsiteX18" fmla="*/ 2816225 w 4537075"/>
              <a:gd name="connsiteY18" fmla="*/ 1076325 h 1552575"/>
              <a:gd name="connsiteX19" fmla="*/ 2816225 w 4537075"/>
              <a:gd name="connsiteY19" fmla="*/ 1031875 h 1552575"/>
              <a:gd name="connsiteX20" fmla="*/ 2816225 w 4537075"/>
              <a:gd name="connsiteY20" fmla="*/ 981075 h 1552575"/>
              <a:gd name="connsiteX21" fmla="*/ 2781300 w 4537075"/>
              <a:gd name="connsiteY21" fmla="*/ 981075 h 1552575"/>
              <a:gd name="connsiteX22" fmla="*/ 2781300 w 4537075"/>
              <a:gd name="connsiteY22" fmla="*/ 946150 h 1552575"/>
              <a:gd name="connsiteX23" fmla="*/ 2660650 w 4537075"/>
              <a:gd name="connsiteY23" fmla="*/ 946150 h 1552575"/>
              <a:gd name="connsiteX24" fmla="*/ 2660650 w 4537075"/>
              <a:gd name="connsiteY24" fmla="*/ 917575 h 1552575"/>
              <a:gd name="connsiteX25" fmla="*/ 2543175 w 4537075"/>
              <a:gd name="connsiteY25" fmla="*/ 917575 h 1552575"/>
              <a:gd name="connsiteX26" fmla="*/ 2543175 w 4537075"/>
              <a:gd name="connsiteY26" fmla="*/ 873125 h 1552575"/>
              <a:gd name="connsiteX27" fmla="*/ 2460625 w 4537075"/>
              <a:gd name="connsiteY27" fmla="*/ 873125 h 1552575"/>
              <a:gd name="connsiteX28" fmla="*/ 2460625 w 4537075"/>
              <a:gd name="connsiteY28" fmla="*/ 774700 h 1552575"/>
              <a:gd name="connsiteX29" fmla="*/ 2343150 w 4537075"/>
              <a:gd name="connsiteY29" fmla="*/ 774700 h 1552575"/>
              <a:gd name="connsiteX30" fmla="*/ 2343150 w 4537075"/>
              <a:gd name="connsiteY30" fmla="*/ 727075 h 1552575"/>
              <a:gd name="connsiteX31" fmla="*/ 2241550 w 4537075"/>
              <a:gd name="connsiteY31" fmla="*/ 727075 h 1552575"/>
              <a:gd name="connsiteX32" fmla="*/ 2241550 w 4537075"/>
              <a:gd name="connsiteY32" fmla="*/ 669925 h 1552575"/>
              <a:gd name="connsiteX33" fmla="*/ 2196041 w 4537075"/>
              <a:gd name="connsiteY33" fmla="*/ 667808 h 1552575"/>
              <a:gd name="connsiteX34" fmla="*/ 2198159 w 4537075"/>
              <a:gd name="connsiteY34" fmla="*/ 644525 h 1552575"/>
              <a:gd name="connsiteX35" fmla="*/ 2105025 w 4537075"/>
              <a:gd name="connsiteY35" fmla="*/ 644525 h 1552575"/>
              <a:gd name="connsiteX36" fmla="*/ 2105025 w 4537075"/>
              <a:gd name="connsiteY36" fmla="*/ 584200 h 1552575"/>
              <a:gd name="connsiteX37" fmla="*/ 1892300 w 4537075"/>
              <a:gd name="connsiteY37" fmla="*/ 584200 h 1552575"/>
              <a:gd name="connsiteX38" fmla="*/ 1892300 w 4537075"/>
              <a:gd name="connsiteY38" fmla="*/ 539750 h 1552575"/>
              <a:gd name="connsiteX39" fmla="*/ 1717675 w 4537075"/>
              <a:gd name="connsiteY39" fmla="*/ 539750 h 1552575"/>
              <a:gd name="connsiteX40" fmla="*/ 1717675 w 4537075"/>
              <a:gd name="connsiteY40" fmla="*/ 492125 h 1552575"/>
              <a:gd name="connsiteX41" fmla="*/ 1343025 w 4537075"/>
              <a:gd name="connsiteY41" fmla="*/ 492125 h 1552575"/>
              <a:gd name="connsiteX42" fmla="*/ 1343025 w 4537075"/>
              <a:gd name="connsiteY42" fmla="*/ 450850 h 1552575"/>
              <a:gd name="connsiteX43" fmla="*/ 1241425 w 4537075"/>
              <a:gd name="connsiteY43" fmla="*/ 450850 h 1552575"/>
              <a:gd name="connsiteX44" fmla="*/ 1241425 w 4537075"/>
              <a:gd name="connsiteY44" fmla="*/ 403225 h 1552575"/>
              <a:gd name="connsiteX45" fmla="*/ 1149350 w 4537075"/>
              <a:gd name="connsiteY45" fmla="*/ 403225 h 1552575"/>
              <a:gd name="connsiteX46" fmla="*/ 1149350 w 4537075"/>
              <a:gd name="connsiteY46" fmla="*/ 371475 h 1552575"/>
              <a:gd name="connsiteX47" fmla="*/ 984250 w 4537075"/>
              <a:gd name="connsiteY47" fmla="*/ 371475 h 1552575"/>
              <a:gd name="connsiteX48" fmla="*/ 984250 w 4537075"/>
              <a:gd name="connsiteY48" fmla="*/ 330200 h 1552575"/>
              <a:gd name="connsiteX49" fmla="*/ 863600 w 4537075"/>
              <a:gd name="connsiteY49" fmla="*/ 330200 h 1552575"/>
              <a:gd name="connsiteX50" fmla="*/ 863600 w 4537075"/>
              <a:gd name="connsiteY50" fmla="*/ 292100 h 1552575"/>
              <a:gd name="connsiteX51" fmla="*/ 790575 w 4537075"/>
              <a:gd name="connsiteY51" fmla="*/ 292100 h 1552575"/>
              <a:gd name="connsiteX52" fmla="*/ 790575 w 4537075"/>
              <a:gd name="connsiteY52" fmla="*/ 250825 h 1552575"/>
              <a:gd name="connsiteX53" fmla="*/ 771525 w 4537075"/>
              <a:gd name="connsiteY53" fmla="*/ 250825 h 1552575"/>
              <a:gd name="connsiteX54" fmla="*/ 771525 w 4537075"/>
              <a:gd name="connsiteY54" fmla="*/ 206375 h 1552575"/>
              <a:gd name="connsiteX55" fmla="*/ 565150 w 4537075"/>
              <a:gd name="connsiteY55" fmla="*/ 206375 h 1552575"/>
              <a:gd name="connsiteX56" fmla="*/ 565150 w 4537075"/>
              <a:gd name="connsiteY56" fmla="*/ 165100 h 1552575"/>
              <a:gd name="connsiteX57" fmla="*/ 476250 w 4537075"/>
              <a:gd name="connsiteY57" fmla="*/ 165100 h 1552575"/>
              <a:gd name="connsiteX58" fmla="*/ 476250 w 4537075"/>
              <a:gd name="connsiteY58" fmla="*/ 127000 h 1552575"/>
              <a:gd name="connsiteX59" fmla="*/ 193675 w 4537075"/>
              <a:gd name="connsiteY59" fmla="*/ 127000 h 1552575"/>
              <a:gd name="connsiteX60" fmla="*/ 193675 w 4537075"/>
              <a:gd name="connsiteY60" fmla="*/ 82550 h 1552575"/>
              <a:gd name="connsiteX61" fmla="*/ 85725 w 4537075"/>
              <a:gd name="connsiteY61" fmla="*/ 82550 h 1552575"/>
              <a:gd name="connsiteX62" fmla="*/ 85725 w 4537075"/>
              <a:gd name="connsiteY62" fmla="*/ 44450 h 1552575"/>
              <a:gd name="connsiteX63" fmla="*/ 38100 w 4537075"/>
              <a:gd name="connsiteY63" fmla="*/ 44450 h 1552575"/>
              <a:gd name="connsiteX64" fmla="*/ 38100 w 4537075"/>
              <a:gd name="connsiteY64" fmla="*/ 0 h 1552575"/>
              <a:gd name="connsiteX65" fmla="*/ 0 w 4537075"/>
              <a:gd name="connsiteY65" fmla="*/ 0 h 1552575"/>
              <a:gd name="connsiteX0" fmla="*/ 4537075 w 4537075"/>
              <a:gd name="connsiteY0" fmla="*/ 1552575 h 1552575"/>
              <a:gd name="connsiteX1" fmla="*/ 3654425 w 4537075"/>
              <a:gd name="connsiteY1" fmla="*/ 1552575 h 1552575"/>
              <a:gd name="connsiteX2" fmla="*/ 3654425 w 4537075"/>
              <a:gd name="connsiteY2" fmla="*/ 1489075 h 1552575"/>
              <a:gd name="connsiteX3" fmla="*/ 3609975 w 4537075"/>
              <a:gd name="connsiteY3" fmla="*/ 1489075 h 1552575"/>
              <a:gd name="connsiteX4" fmla="*/ 3609975 w 4537075"/>
              <a:gd name="connsiteY4" fmla="*/ 1441450 h 1552575"/>
              <a:gd name="connsiteX5" fmla="*/ 3536950 w 4537075"/>
              <a:gd name="connsiteY5" fmla="*/ 1441450 h 1552575"/>
              <a:gd name="connsiteX6" fmla="*/ 3536950 w 4537075"/>
              <a:gd name="connsiteY6" fmla="*/ 1377950 h 1552575"/>
              <a:gd name="connsiteX7" fmla="*/ 3460750 w 4537075"/>
              <a:gd name="connsiteY7" fmla="*/ 1377950 h 1552575"/>
              <a:gd name="connsiteX8" fmla="*/ 3460750 w 4537075"/>
              <a:gd name="connsiteY8" fmla="*/ 1336675 h 1552575"/>
              <a:gd name="connsiteX9" fmla="*/ 3387725 w 4537075"/>
              <a:gd name="connsiteY9" fmla="*/ 1336675 h 1552575"/>
              <a:gd name="connsiteX10" fmla="*/ 3387725 w 4537075"/>
              <a:gd name="connsiteY10" fmla="*/ 1282700 h 1552575"/>
              <a:gd name="connsiteX11" fmla="*/ 3038475 w 4537075"/>
              <a:gd name="connsiteY11" fmla="*/ 1282700 h 1552575"/>
              <a:gd name="connsiteX12" fmla="*/ 3038475 w 4537075"/>
              <a:gd name="connsiteY12" fmla="*/ 1235075 h 1552575"/>
              <a:gd name="connsiteX13" fmla="*/ 2990850 w 4537075"/>
              <a:gd name="connsiteY13" fmla="*/ 1235075 h 1552575"/>
              <a:gd name="connsiteX14" fmla="*/ 2990850 w 4537075"/>
              <a:gd name="connsiteY14" fmla="*/ 1171575 h 1552575"/>
              <a:gd name="connsiteX15" fmla="*/ 2990850 w 4537075"/>
              <a:gd name="connsiteY15" fmla="*/ 1171575 h 1552575"/>
              <a:gd name="connsiteX16" fmla="*/ 2955925 w 4537075"/>
              <a:gd name="connsiteY16" fmla="*/ 1171575 h 1552575"/>
              <a:gd name="connsiteX17" fmla="*/ 2955925 w 4537075"/>
              <a:gd name="connsiteY17" fmla="*/ 1076325 h 1552575"/>
              <a:gd name="connsiteX18" fmla="*/ 2816225 w 4537075"/>
              <a:gd name="connsiteY18" fmla="*/ 1076325 h 1552575"/>
              <a:gd name="connsiteX19" fmla="*/ 2816225 w 4537075"/>
              <a:gd name="connsiteY19" fmla="*/ 1031875 h 1552575"/>
              <a:gd name="connsiteX20" fmla="*/ 2816225 w 4537075"/>
              <a:gd name="connsiteY20" fmla="*/ 981075 h 1552575"/>
              <a:gd name="connsiteX21" fmla="*/ 2781300 w 4537075"/>
              <a:gd name="connsiteY21" fmla="*/ 981075 h 1552575"/>
              <a:gd name="connsiteX22" fmla="*/ 2781300 w 4537075"/>
              <a:gd name="connsiteY22" fmla="*/ 946150 h 1552575"/>
              <a:gd name="connsiteX23" fmla="*/ 2660650 w 4537075"/>
              <a:gd name="connsiteY23" fmla="*/ 946150 h 1552575"/>
              <a:gd name="connsiteX24" fmla="*/ 2660650 w 4537075"/>
              <a:gd name="connsiteY24" fmla="*/ 917575 h 1552575"/>
              <a:gd name="connsiteX25" fmla="*/ 2543175 w 4537075"/>
              <a:gd name="connsiteY25" fmla="*/ 917575 h 1552575"/>
              <a:gd name="connsiteX26" fmla="*/ 2543175 w 4537075"/>
              <a:gd name="connsiteY26" fmla="*/ 873125 h 1552575"/>
              <a:gd name="connsiteX27" fmla="*/ 2460625 w 4537075"/>
              <a:gd name="connsiteY27" fmla="*/ 873125 h 1552575"/>
              <a:gd name="connsiteX28" fmla="*/ 2460625 w 4537075"/>
              <a:gd name="connsiteY28" fmla="*/ 774700 h 1552575"/>
              <a:gd name="connsiteX29" fmla="*/ 2343150 w 4537075"/>
              <a:gd name="connsiteY29" fmla="*/ 774700 h 1552575"/>
              <a:gd name="connsiteX30" fmla="*/ 2343150 w 4537075"/>
              <a:gd name="connsiteY30" fmla="*/ 727075 h 1552575"/>
              <a:gd name="connsiteX31" fmla="*/ 2241550 w 4537075"/>
              <a:gd name="connsiteY31" fmla="*/ 727075 h 1552575"/>
              <a:gd name="connsiteX32" fmla="*/ 2241550 w 4537075"/>
              <a:gd name="connsiteY32" fmla="*/ 669925 h 1552575"/>
              <a:gd name="connsiteX33" fmla="*/ 2193925 w 4537075"/>
              <a:gd name="connsiteY33" fmla="*/ 678392 h 1552575"/>
              <a:gd name="connsiteX34" fmla="*/ 2198159 w 4537075"/>
              <a:gd name="connsiteY34" fmla="*/ 644525 h 1552575"/>
              <a:gd name="connsiteX35" fmla="*/ 2105025 w 4537075"/>
              <a:gd name="connsiteY35" fmla="*/ 644525 h 1552575"/>
              <a:gd name="connsiteX36" fmla="*/ 2105025 w 4537075"/>
              <a:gd name="connsiteY36" fmla="*/ 584200 h 1552575"/>
              <a:gd name="connsiteX37" fmla="*/ 1892300 w 4537075"/>
              <a:gd name="connsiteY37" fmla="*/ 584200 h 1552575"/>
              <a:gd name="connsiteX38" fmla="*/ 1892300 w 4537075"/>
              <a:gd name="connsiteY38" fmla="*/ 539750 h 1552575"/>
              <a:gd name="connsiteX39" fmla="*/ 1717675 w 4537075"/>
              <a:gd name="connsiteY39" fmla="*/ 539750 h 1552575"/>
              <a:gd name="connsiteX40" fmla="*/ 1717675 w 4537075"/>
              <a:gd name="connsiteY40" fmla="*/ 492125 h 1552575"/>
              <a:gd name="connsiteX41" fmla="*/ 1343025 w 4537075"/>
              <a:gd name="connsiteY41" fmla="*/ 492125 h 1552575"/>
              <a:gd name="connsiteX42" fmla="*/ 1343025 w 4537075"/>
              <a:gd name="connsiteY42" fmla="*/ 450850 h 1552575"/>
              <a:gd name="connsiteX43" fmla="*/ 1241425 w 4537075"/>
              <a:gd name="connsiteY43" fmla="*/ 450850 h 1552575"/>
              <a:gd name="connsiteX44" fmla="*/ 1241425 w 4537075"/>
              <a:gd name="connsiteY44" fmla="*/ 403225 h 1552575"/>
              <a:gd name="connsiteX45" fmla="*/ 1149350 w 4537075"/>
              <a:gd name="connsiteY45" fmla="*/ 403225 h 1552575"/>
              <a:gd name="connsiteX46" fmla="*/ 1149350 w 4537075"/>
              <a:gd name="connsiteY46" fmla="*/ 371475 h 1552575"/>
              <a:gd name="connsiteX47" fmla="*/ 984250 w 4537075"/>
              <a:gd name="connsiteY47" fmla="*/ 371475 h 1552575"/>
              <a:gd name="connsiteX48" fmla="*/ 984250 w 4537075"/>
              <a:gd name="connsiteY48" fmla="*/ 330200 h 1552575"/>
              <a:gd name="connsiteX49" fmla="*/ 863600 w 4537075"/>
              <a:gd name="connsiteY49" fmla="*/ 330200 h 1552575"/>
              <a:gd name="connsiteX50" fmla="*/ 863600 w 4537075"/>
              <a:gd name="connsiteY50" fmla="*/ 292100 h 1552575"/>
              <a:gd name="connsiteX51" fmla="*/ 790575 w 4537075"/>
              <a:gd name="connsiteY51" fmla="*/ 292100 h 1552575"/>
              <a:gd name="connsiteX52" fmla="*/ 790575 w 4537075"/>
              <a:gd name="connsiteY52" fmla="*/ 250825 h 1552575"/>
              <a:gd name="connsiteX53" fmla="*/ 771525 w 4537075"/>
              <a:gd name="connsiteY53" fmla="*/ 250825 h 1552575"/>
              <a:gd name="connsiteX54" fmla="*/ 771525 w 4537075"/>
              <a:gd name="connsiteY54" fmla="*/ 206375 h 1552575"/>
              <a:gd name="connsiteX55" fmla="*/ 565150 w 4537075"/>
              <a:gd name="connsiteY55" fmla="*/ 206375 h 1552575"/>
              <a:gd name="connsiteX56" fmla="*/ 565150 w 4537075"/>
              <a:gd name="connsiteY56" fmla="*/ 165100 h 1552575"/>
              <a:gd name="connsiteX57" fmla="*/ 476250 w 4537075"/>
              <a:gd name="connsiteY57" fmla="*/ 165100 h 1552575"/>
              <a:gd name="connsiteX58" fmla="*/ 476250 w 4537075"/>
              <a:gd name="connsiteY58" fmla="*/ 127000 h 1552575"/>
              <a:gd name="connsiteX59" fmla="*/ 193675 w 4537075"/>
              <a:gd name="connsiteY59" fmla="*/ 127000 h 1552575"/>
              <a:gd name="connsiteX60" fmla="*/ 193675 w 4537075"/>
              <a:gd name="connsiteY60" fmla="*/ 82550 h 1552575"/>
              <a:gd name="connsiteX61" fmla="*/ 85725 w 4537075"/>
              <a:gd name="connsiteY61" fmla="*/ 82550 h 1552575"/>
              <a:gd name="connsiteX62" fmla="*/ 85725 w 4537075"/>
              <a:gd name="connsiteY62" fmla="*/ 44450 h 1552575"/>
              <a:gd name="connsiteX63" fmla="*/ 38100 w 4537075"/>
              <a:gd name="connsiteY63" fmla="*/ 44450 h 1552575"/>
              <a:gd name="connsiteX64" fmla="*/ 38100 w 4537075"/>
              <a:gd name="connsiteY64" fmla="*/ 0 h 1552575"/>
              <a:gd name="connsiteX65" fmla="*/ 0 w 4537075"/>
              <a:gd name="connsiteY65" fmla="*/ 0 h 1552575"/>
              <a:gd name="connsiteX0" fmla="*/ 4537075 w 4537075"/>
              <a:gd name="connsiteY0" fmla="*/ 1552575 h 1552575"/>
              <a:gd name="connsiteX1" fmla="*/ 3654425 w 4537075"/>
              <a:gd name="connsiteY1" fmla="*/ 1552575 h 1552575"/>
              <a:gd name="connsiteX2" fmla="*/ 3654425 w 4537075"/>
              <a:gd name="connsiteY2" fmla="*/ 1489075 h 1552575"/>
              <a:gd name="connsiteX3" fmla="*/ 3609975 w 4537075"/>
              <a:gd name="connsiteY3" fmla="*/ 1489075 h 1552575"/>
              <a:gd name="connsiteX4" fmla="*/ 3609975 w 4537075"/>
              <a:gd name="connsiteY4" fmla="*/ 1441450 h 1552575"/>
              <a:gd name="connsiteX5" fmla="*/ 3536950 w 4537075"/>
              <a:gd name="connsiteY5" fmla="*/ 1441450 h 1552575"/>
              <a:gd name="connsiteX6" fmla="*/ 3536950 w 4537075"/>
              <a:gd name="connsiteY6" fmla="*/ 1377950 h 1552575"/>
              <a:gd name="connsiteX7" fmla="*/ 3460750 w 4537075"/>
              <a:gd name="connsiteY7" fmla="*/ 1377950 h 1552575"/>
              <a:gd name="connsiteX8" fmla="*/ 3460750 w 4537075"/>
              <a:gd name="connsiteY8" fmla="*/ 1336675 h 1552575"/>
              <a:gd name="connsiteX9" fmla="*/ 3387725 w 4537075"/>
              <a:gd name="connsiteY9" fmla="*/ 1336675 h 1552575"/>
              <a:gd name="connsiteX10" fmla="*/ 3387725 w 4537075"/>
              <a:gd name="connsiteY10" fmla="*/ 1282700 h 1552575"/>
              <a:gd name="connsiteX11" fmla="*/ 3038475 w 4537075"/>
              <a:gd name="connsiteY11" fmla="*/ 1282700 h 1552575"/>
              <a:gd name="connsiteX12" fmla="*/ 3038475 w 4537075"/>
              <a:gd name="connsiteY12" fmla="*/ 1235075 h 1552575"/>
              <a:gd name="connsiteX13" fmla="*/ 2990850 w 4537075"/>
              <a:gd name="connsiteY13" fmla="*/ 1235075 h 1552575"/>
              <a:gd name="connsiteX14" fmla="*/ 2990850 w 4537075"/>
              <a:gd name="connsiteY14" fmla="*/ 1171575 h 1552575"/>
              <a:gd name="connsiteX15" fmla="*/ 2990850 w 4537075"/>
              <a:gd name="connsiteY15" fmla="*/ 1171575 h 1552575"/>
              <a:gd name="connsiteX16" fmla="*/ 2955925 w 4537075"/>
              <a:gd name="connsiteY16" fmla="*/ 1171575 h 1552575"/>
              <a:gd name="connsiteX17" fmla="*/ 2955925 w 4537075"/>
              <a:gd name="connsiteY17" fmla="*/ 1076325 h 1552575"/>
              <a:gd name="connsiteX18" fmla="*/ 2816225 w 4537075"/>
              <a:gd name="connsiteY18" fmla="*/ 1076325 h 1552575"/>
              <a:gd name="connsiteX19" fmla="*/ 2816225 w 4537075"/>
              <a:gd name="connsiteY19" fmla="*/ 1031875 h 1552575"/>
              <a:gd name="connsiteX20" fmla="*/ 2816225 w 4537075"/>
              <a:gd name="connsiteY20" fmla="*/ 981075 h 1552575"/>
              <a:gd name="connsiteX21" fmla="*/ 2781300 w 4537075"/>
              <a:gd name="connsiteY21" fmla="*/ 981075 h 1552575"/>
              <a:gd name="connsiteX22" fmla="*/ 2781300 w 4537075"/>
              <a:gd name="connsiteY22" fmla="*/ 946150 h 1552575"/>
              <a:gd name="connsiteX23" fmla="*/ 2660650 w 4537075"/>
              <a:gd name="connsiteY23" fmla="*/ 946150 h 1552575"/>
              <a:gd name="connsiteX24" fmla="*/ 2660650 w 4537075"/>
              <a:gd name="connsiteY24" fmla="*/ 917575 h 1552575"/>
              <a:gd name="connsiteX25" fmla="*/ 2543175 w 4537075"/>
              <a:gd name="connsiteY25" fmla="*/ 917575 h 1552575"/>
              <a:gd name="connsiteX26" fmla="*/ 2543175 w 4537075"/>
              <a:gd name="connsiteY26" fmla="*/ 873125 h 1552575"/>
              <a:gd name="connsiteX27" fmla="*/ 2460625 w 4537075"/>
              <a:gd name="connsiteY27" fmla="*/ 873125 h 1552575"/>
              <a:gd name="connsiteX28" fmla="*/ 2460625 w 4537075"/>
              <a:gd name="connsiteY28" fmla="*/ 774700 h 1552575"/>
              <a:gd name="connsiteX29" fmla="*/ 2343150 w 4537075"/>
              <a:gd name="connsiteY29" fmla="*/ 774700 h 1552575"/>
              <a:gd name="connsiteX30" fmla="*/ 2343150 w 4537075"/>
              <a:gd name="connsiteY30" fmla="*/ 727075 h 1552575"/>
              <a:gd name="connsiteX31" fmla="*/ 2241550 w 4537075"/>
              <a:gd name="connsiteY31" fmla="*/ 727075 h 1552575"/>
              <a:gd name="connsiteX32" fmla="*/ 2241550 w 4537075"/>
              <a:gd name="connsiteY32" fmla="*/ 669925 h 1552575"/>
              <a:gd name="connsiteX33" fmla="*/ 2198159 w 4537075"/>
              <a:gd name="connsiteY33" fmla="*/ 667809 h 1552575"/>
              <a:gd name="connsiteX34" fmla="*/ 2198159 w 4537075"/>
              <a:gd name="connsiteY34" fmla="*/ 644525 h 1552575"/>
              <a:gd name="connsiteX35" fmla="*/ 2105025 w 4537075"/>
              <a:gd name="connsiteY35" fmla="*/ 644525 h 1552575"/>
              <a:gd name="connsiteX36" fmla="*/ 2105025 w 4537075"/>
              <a:gd name="connsiteY36" fmla="*/ 584200 h 1552575"/>
              <a:gd name="connsiteX37" fmla="*/ 1892300 w 4537075"/>
              <a:gd name="connsiteY37" fmla="*/ 584200 h 1552575"/>
              <a:gd name="connsiteX38" fmla="*/ 1892300 w 4537075"/>
              <a:gd name="connsiteY38" fmla="*/ 539750 h 1552575"/>
              <a:gd name="connsiteX39" fmla="*/ 1717675 w 4537075"/>
              <a:gd name="connsiteY39" fmla="*/ 539750 h 1552575"/>
              <a:gd name="connsiteX40" fmla="*/ 1717675 w 4537075"/>
              <a:gd name="connsiteY40" fmla="*/ 492125 h 1552575"/>
              <a:gd name="connsiteX41" fmla="*/ 1343025 w 4537075"/>
              <a:gd name="connsiteY41" fmla="*/ 492125 h 1552575"/>
              <a:gd name="connsiteX42" fmla="*/ 1343025 w 4537075"/>
              <a:gd name="connsiteY42" fmla="*/ 450850 h 1552575"/>
              <a:gd name="connsiteX43" fmla="*/ 1241425 w 4537075"/>
              <a:gd name="connsiteY43" fmla="*/ 450850 h 1552575"/>
              <a:gd name="connsiteX44" fmla="*/ 1241425 w 4537075"/>
              <a:gd name="connsiteY44" fmla="*/ 403225 h 1552575"/>
              <a:gd name="connsiteX45" fmla="*/ 1149350 w 4537075"/>
              <a:gd name="connsiteY45" fmla="*/ 403225 h 1552575"/>
              <a:gd name="connsiteX46" fmla="*/ 1149350 w 4537075"/>
              <a:gd name="connsiteY46" fmla="*/ 371475 h 1552575"/>
              <a:gd name="connsiteX47" fmla="*/ 984250 w 4537075"/>
              <a:gd name="connsiteY47" fmla="*/ 371475 h 1552575"/>
              <a:gd name="connsiteX48" fmla="*/ 984250 w 4537075"/>
              <a:gd name="connsiteY48" fmla="*/ 330200 h 1552575"/>
              <a:gd name="connsiteX49" fmla="*/ 863600 w 4537075"/>
              <a:gd name="connsiteY49" fmla="*/ 330200 h 1552575"/>
              <a:gd name="connsiteX50" fmla="*/ 863600 w 4537075"/>
              <a:gd name="connsiteY50" fmla="*/ 292100 h 1552575"/>
              <a:gd name="connsiteX51" fmla="*/ 790575 w 4537075"/>
              <a:gd name="connsiteY51" fmla="*/ 292100 h 1552575"/>
              <a:gd name="connsiteX52" fmla="*/ 790575 w 4537075"/>
              <a:gd name="connsiteY52" fmla="*/ 250825 h 1552575"/>
              <a:gd name="connsiteX53" fmla="*/ 771525 w 4537075"/>
              <a:gd name="connsiteY53" fmla="*/ 250825 h 1552575"/>
              <a:gd name="connsiteX54" fmla="*/ 771525 w 4537075"/>
              <a:gd name="connsiteY54" fmla="*/ 206375 h 1552575"/>
              <a:gd name="connsiteX55" fmla="*/ 565150 w 4537075"/>
              <a:gd name="connsiteY55" fmla="*/ 206375 h 1552575"/>
              <a:gd name="connsiteX56" fmla="*/ 565150 w 4537075"/>
              <a:gd name="connsiteY56" fmla="*/ 165100 h 1552575"/>
              <a:gd name="connsiteX57" fmla="*/ 476250 w 4537075"/>
              <a:gd name="connsiteY57" fmla="*/ 165100 h 1552575"/>
              <a:gd name="connsiteX58" fmla="*/ 476250 w 4537075"/>
              <a:gd name="connsiteY58" fmla="*/ 127000 h 1552575"/>
              <a:gd name="connsiteX59" fmla="*/ 193675 w 4537075"/>
              <a:gd name="connsiteY59" fmla="*/ 127000 h 1552575"/>
              <a:gd name="connsiteX60" fmla="*/ 193675 w 4537075"/>
              <a:gd name="connsiteY60" fmla="*/ 82550 h 1552575"/>
              <a:gd name="connsiteX61" fmla="*/ 85725 w 4537075"/>
              <a:gd name="connsiteY61" fmla="*/ 82550 h 1552575"/>
              <a:gd name="connsiteX62" fmla="*/ 85725 w 4537075"/>
              <a:gd name="connsiteY62" fmla="*/ 44450 h 1552575"/>
              <a:gd name="connsiteX63" fmla="*/ 38100 w 4537075"/>
              <a:gd name="connsiteY63" fmla="*/ 44450 h 1552575"/>
              <a:gd name="connsiteX64" fmla="*/ 38100 w 4537075"/>
              <a:gd name="connsiteY64" fmla="*/ 0 h 1552575"/>
              <a:gd name="connsiteX65" fmla="*/ 0 w 4537075"/>
              <a:gd name="connsiteY65" fmla="*/ 0 h 1552575"/>
              <a:gd name="connsiteX0" fmla="*/ 4537075 w 4537075"/>
              <a:gd name="connsiteY0" fmla="*/ 1552575 h 1552575"/>
              <a:gd name="connsiteX1" fmla="*/ 3654425 w 4537075"/>
              <a:gd name="connsiteY1" fmla="*/ 1552575 h 1552575"/>
              <a:gd name="connsiteX2" fmla="*/ 3654425 w 4537075"/>
              <a:gd name="connsiteY2" fmla="*/ 1489075 h 1552575"/>
              <a:gd name="connsiteX3" fmla="*/ 3609975 w 4537075"/>
              <a:gd name="connsiteY3" fmla="*/ 1489075 h 1552575"/>
              <a:gd name="connsiteX4" fmla="*/ 3609975 w 4537075"/>
              <a:gd name="connsiteY4" fmla="*/ 1441450 h 1552575"/>
              <a:gd name="connsiteX5" fmla="*/ 3536950 w 4537075"/>
              <a:gd name="connsiteY5" fmla="*/ 1441450 h 1552575"/>
              <a:gd name="connsiteX6" fmla="*/ 3536950 w 4537075"/>
              <a:gd name="connsiteY6" fmla="*/ 1377950 h 1552575"/>
              <a:gd name="connsiteX7" fmla="*/ 3460750 w 4537075"/>
              <a:gd name="connsiteY7" fmla="*/ 1377950 h 1552575"/>
              <a:gd name="connsiteX8" fmla="*/ 3460750 w 4537075"/>
              <a:gd name="connsiteY8" fmla="*/ 1336675 h 1552575"/>
              <a:gd name="connsiteX9" fmla="*/ 3387725 w 4537075"/>
              <a:gd name="connsiteY9" fmla="*/ 1336675 h 1552575"/>
              <a:gd name="connsiteX10" fmla="*/ 3387725 w 4537075"/>
              <a:gd name="connsiteY10" fmla="*/ 1282700 h 1552575"/>
              <a:gd name="connsiteX11" fmla="*/ 3038475 w 4537075"/>
              <a:gd name="connsiteY11" fmla="*/ 1282700 h 1552575"/>
              <a:gd name="connsiteX12" fmla="*/ 3038475 w 4537075"/>
              <a:gd name="connsiteY12" fmla="*/ 1235075 h 1552575"/>
              <a:gd name="connsiteX13" fmla="*/ 2990850 w 4537075"/>
              <a:gd name="connsiteY13" fmla="*/ 1235075 h 1552575"/>
              <a:gd name="connsiteX14" fmla="*/ 2990850 w 4537075"/>
              <a:gd name="connsiteY14" fmla="*/ 1171575 h 1552575"/>
              <a:gd name="connsiteX15" fmla="*/ 2990850 w 4537075"/>
              <a:gd name="connsiteY15" fmla="*/ 1171575 h 1552575"/>
              <a:gd name="connsiteX16" fmla="*/ 2955925 w 4537075"/>
              <a:gd name="connsiteY16" fmla="*/ 1171575 h 1552575"/>
              <a:gd name="connsiteX17" fmla="*/ 2955925 w 4537075"/>
              <a:gd name="connsiteY17" fmla="*/ 1076325 h 1552575"/>
              <a:gd name="connsiteX18" fmla="*/ 2816225 w 4537075"/>
              <a:gd name="connsiteY18" fmla="*/ 1076325 h 1552575"/>
              <a:gd name="connsiteX19" fmla="*/ 2816225 w 4537075"/>
              <a:gd name="connsiteY19" fmla="*/ 1031875 h 1552575"/>
              <a:gd name="connsiteX20" fmla="*/ 2816225 w 4537075"/>
              <a:gd name="connsiteY20" fmla="*/ 981075 h 1552575"/>
              <a:gd name="connsiteX21" fmla="*/ 2781300 w 4537075"/>
              <a:gd name="connsiteY21" fmla="*/ 981075 h 1552575"/>
              <a:gd name="connsiteX22" fmla="*/ 2781300 w 4537075"/>
              <a:gd name="connsiteY22" fmla="*/ 946150 h 1552575"/>
              <a:gd name="connsiteX23" fmla="*/ 2660650 w 4537075"/>
              <a:gd name="connsiteY23" fmla="*/ 946150 h 1552575"/>
              <a:gd name="connsiteX24" fmla="*/ 2660650 w 4537075"/>
              <a:gd name="connsiteY24" fmla="*/ 917575 h 1552575"/>
              <a:gd name="connsiteX25" fmla="*/ 2543175 w 4537075"/>
              <a:gd name="connsiteY25" fmla="*/ 917575 h 1552575"/>
              <a:gd name="connsiteX26" fmla="*/ 2543175 w 4537075"/>
              <a:gd name="connsiteY26" fmla="*/ 873125 h 1552575"/>
              <a:gd name="connsiteX27" fmla="*/ 2460625 w 4537075"/>
              <a:gd name="connsiteY27" fmla="*/ 873125 h 1552575"/>
              <a:gd name="connsiteX28" fmla="*/ 2460625 w 4537075"/>
              <a:gd name="connsiteY28" fmla="*/ 774700 h 1552575"/>
              <a:gd name="connsiteX29" fmla="*/ 2343150 w 4537075"/>
              <a:gd name="connsiteY29" fmla="*/ 774700 h 1552575"/>
              <a:gd name="connsiteX30" fmla="*/ 2343150 w 4537075"/>
              <a:gd name="connsiteY30" fmla="*/ 727075 h 1552575"/>
              <a:gd name="connsiteX31" fmla="*/ 2241550 w 4537075"/>
              <a:gd name="connsiteY31" fmla="*/ 727075 h 1552575"/>
              <a:gd name="connsiteX32" fmla="*/ 2241550 w 4537075"/>
              <a:gd name="connsiteY32" fmla="*/ 669925 h 1552575"/>
              <a:gd name="connsiteX33" fmla="*/ 2196042 w 4537075"/>
              <a:gd name="connsiteY33" fmla="*/ 672042 h 1552575"/>
              <a:gd name="connsiteX34" fmla="*/ 2198159 w 4537075"/>
              <a:gd name="connsiteY34" fmla="*/ 644525 h 1552575"/>
              <a:gd name="connsiteX35" fmla="*/ 2105025 w 4537075"/>
              <a:gd name="connsiteY35" fmla="*/ 644525 h 1552575"/>
              <a:gd name="connsiteX36" fmla="*/ 2105025 w 4537075"/>
              <a:gd name="connsiteY36" fmla="*/ 584200 h 1552575"/>
              <a:gd name="connsiteX37" fmla="*/ 1892300 w 4537075"/>
              <a:gd name="connsiteY37" fmla="*/ 584200 h 1552575"/>
              <a:gd name="connsiteX38" fmla="*/ 1892300 w 4537075"/>
              <a:gd name="connsiteY38" fmla="*/ 539750 h 1552575"/>
              <a:gd name="connsiteX39" fmla="*/ 1717675 w 4537075"/>
              <a:gd name="connsiteY39" fmla="*/ 539750 h 1552575"/>
              <a:gd name="connsiteX40" fmla="*/ 1717675 w 4537075"/>
              <a:gd name="connsiteY40" fmla="*/ 492125 h 1552575"/>
              <a:gd name="connsiteX41" fmla="*/ 1343025 w 4537075"/>
              <a:gd name="connsiteY41" fmla="*/ 492125 h 1552575"/>
              <a:gd name="connsiteX42" fmla="*/ 1343025 w 4537075"/>
              <a:gd name="connsiteY42" fmla="*/ 450850 h 1552575"/>
              <a:gd name="connsiteX43" fmla="*/ 1241425 w 4537075"/>
              <a:gd name="connsiteY43" fmla="*/ 450850 h 1552575"/>
              <a:gd name="connsiteX44" fmla="*/ 1241425 w 4537075"/>
              <a:gd name="connsiteY44" fmla="*/ 403225 h 1552575"/>
              <a:gd name="connsiteX45" fmla="*/ 1149350 w 4537075"/>
              <a:gd name="connsiteY45" fmla="*/ 403225 h 1552575"/>
              <a:gd name="connsiteX46" fmla="*/ 1149350 w 4537075"/>
              <a:gd name="connsiteY46" fmla="*/ 371475 h 1552575"/>
              <a:gd name="connsiteX47" fmla="*/ 984250 w 4537075"/>
              <a:gd name="connsiteY47" fmla="*/ 371475 h 1552575"/>
              <a:gd name="connsiteX48" fmla="*/ 984250 w 4537075"/>
              <a:gd name="connsiteY48" fmla="*/ 330200 h 1552575"/>
              <a:gd name="connsiteX49" fmla="*/ 863600 w 4537075"/>
              <a:gd name="connsiteY49" fmla="*/ 330200 h 1552575"/>
              <a:gd name="connsiteX50" fmla="*/ 863600 w 4537075"/>
              <a:gd name="connsiteY50" fmla="*/ 292100 h 1552575"/>
              <a:gd name="connsiteX51" fmla="*/ 790575 w 4537075"/>
              <a:gd name="connsiteY51" fmla="*/ 292100 h 1552575"/>
              <a:gd name="connsiteX52" fmla="*/ 790575 w 4537075"/>
              <a:gd name="connsiteY52" fmla="*/ 250825 h 1552575"/>
              <a:gd name="connsiteX53" fmla="*/ 771525 w 4537075"/>
              <a:gd name="connsiteY53" fmla="*/ 250825 h 1552575"/>
              <a:gd name="connsiteX54" fmla="*/ 771525 w 4537075"/>
              <a:gd name="connsiteY54" fmla="*/ 206375 h 1552575"/>
              <a:gd name="connsiteX55" fmla="*/ 565150 w 4537075"/>
              <a:gd name="connsiteY55" fmla="*/ 206375 h 1552575"/>
              <a:gd name="connsiteX56" fmla="*/ 565150 w 4537075"/>
              <a:gd name="connsiteY56" fmla="*/ 165100 h 1552575"/>
              <a:gd name="connsiteX57" fmla="*/ 476250 w 4537075"/>
              <a:gd name="connsiteY57" fmla="*/ 165100 h 1552575"/>
              <a:gd name="connsiteX58" fmla="*/ 476250 w 4537075"/>
              <a:gd name="connsiteY58" fmla="*/ 127000 h 1552575"/>
              <a:gd name="connsiteX59" fmla="*/ 193675 w 4537075"/>
              <a:gd name="connsiteY59" fmla="*/ 127000 h 1552575"/>
              <a:gd name="connsiteX60" fmla="*/ 193675 w 4537075"/>
              <a:gd name="connsiteY60" fmla="*/ 82550 h 1552575"/>
              <a:gd name="connsiteX61" fmla="*/ 85725 w 4537075"/>
              <a:gd name="connsiteY61" fmla="*/ 82550 h 1552575"/>
              <a:gd name="connsiteX62" fmla="*/ 85725 w 4537075"/>
              <a:gd name="connsiteY62" fmla="*/ 44450 h 1552575"/>
              <a:gd name="connsiteX63" fmla="*/ 38100 w 4537075"/>
              <a:gd name="connsiteY63" fmla="*/ 44450 h 1552575"/>
              <a:gd name="connsiteX64" fmla="*/ 38100 w 4537075"/>
              <a:gd name="connsiteY64" fmla="*/ 0 h 1552575"/>
              <a:gd name="connsiteX65" fmla="*/ 0 w 4537075"/>
              <a:gd name="connsiteY65" fmla="*/ 0 h 1552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537075" h="1552575">
                <a:moveTo>
                  <a:pt x="4537075" y="1552575"/>
                </a:moveTo>
                <a:lnTo>
                  <a:pt x="3654425" y="1552575"/>
                </a:lnTo>
                <a:lnTo>
                  <a:pt x="3654425" y="1489075"/>
                </a:lnTo>
                <a:lnTo>
                  <a:pt x="3609975" y="1489075"/>
                </a:lnTo>
                <a:lnTo>
                  <a:pt x="3609975" y="1441450"/>
                </a:lnTo>
                <a:lnTo>
                  <a:pt x="3536950" y="1441450"/>
                </a:lnTo>
                <a:lnTo>
                  <a:pt x="3536950" y="1377950"/>
                </a:lnTo>
                <a:lnTo>
                  <a:pt x="3460750" y="1377950"/>
                </a:lnTo>
                <a:lnTo>
                  <a:pt x="3460750" y="1336675"/>
                </a:lnTo>
                <a:lnTo>
                  <a:pt x="3387725" y="1336675"/>
                </a:lnTo>
                <a:lnTo>
                  <a:pt x="3387725" y="1282700"/>
                </a:lnTo>
                <a:lnTo>
                  <a:pt x="3038475" y="1282700"/>
                </a:lnTo>
                <a:lnTo>
                  <a:pt x="3038475" y="1235075"/>
                </a:lnTo>
                <a:lnTo>
                  <a:pt x="2990850" y="1235075"/>
                </a:lnTo>
                <a:lnTo>
                  <a:pt x="2990850" y="1171575"/>
                </a:lnTo>
                <a:lnTo>
                  <a:pt x="2990850" y="1171575"/>
                </a:lnTo>
                <a:lnTo>
                  <a:pt x="2955925" y="1171575"/>
                </a:lnTo>
                <a:lnTo>
                  <a:pt x="2955925" y="1076325"/>
                </a:lnTo>
                <a:lnTo>
                  <a:pt x="2816225" y="1076325"/>
                </a:lnTo>
                <a:lnTo>
                  <a:pt x="2816225" y="1031875"/>
                </a:lnTo>
                <a:lnTo>
                  <a:pt x="2816225" y="981075"/>
                </a:lnTo>
                <a:lnTo>
                  <a:pt x="2781300" y="981075"/>
                </a:lnTo>
                <a:lnTo>
                  <a:pt x="2781300" y="946150"/>
                </a:lnTo>
                <a:lnTo>
                  <a:pt x="2660650" y="946150"/>
                </a:lnTo>
                <a:lnTo>
                  <a:pt x="2660650" y="917575"/>
                </a:lnTo>
                <a:lnTo>
                  <a:pt x="2543175" y="917575"/>
                </a:lnTo>
                <a:lnTo>
                  <a:pt x="2543175" y="873125"/>
                </a:lnTo>
                <a:lnTo>
                  <a:pt x="2460625" y="873125"/>
                </a:lnTo>
                <a:lnTo>
                  <a:pt x="2460625" y="774700"/>
                </a:lnTo>
                <a:lnTo>
                  <a:pt x="2343150" y="774700"/>
                </a:lnTo>
                <a:lnTo>
                  <a:pt x="2343150" y="727075"/>
                </a:lnTo>
                <a:lnTo>
                  <a:pt x="2241550" y="727075"/>
                </a:lnTo>
                <a:lnTo>
                  <a:pt x="2241550" y="669925"/>
                </a:lnTo>
                <a:lnTo>
                  <a:pt x="2196042" y="672042"/>
                </a:lnTo>
                <a:lnTo>
                  <a:pt x="2198159" y="644525"/>
                </a:lnTo>
                <a:lnTo>
                  <a:pt x="2105025" y="644525"/>
                </a:lnTo>
                <a:lnTo>
                  <a:pt x="2105025" y="584200"/>
                </a:lnTo>
                <a:lnTo>
                  <a:pt x="1892300" y="584200"/>
                </a:lnTo>
                <a:lnTo>
                  <a:pt x="1892300" y="539750"/>
                </a:lnTo>
                <a:lnTo>
                  <a:pt x="1717675" y="539750"/>
                </a:lnTo>
                <a:lnTo>
                  <a:pt x="1717675" y="492125"/>
                </a:lnTo>
                <a:lnTo>
                  <a:pt x="1343025" y="492125"/>
                </a:lnTo>
                <a:lnTo>
                  <a:pt x="1343025" y="450850"/>
                </a:lnTo>
                <a:lnTo>
                  <a:pt x="1241425" y="450850"/>
                </a:lnTo>
                <a:lnTo>
                  <a:pt x="1241425" y="403225"/>
                </a:lnTo>
                <a:lnTo>
                  <a:pt x="1149350" y="403225"/>
                </a:lnTo>
                <a:lnTo>
                  <a:pt x="1149350" y="371475"/>
                </a:lnTo>
                <a:lnTo>
                  <a:pt x="984250" y="371475"/>
                </a:lnTo>
                <a:lnTo>
                  <a:pt x="984250" y="330200"/>
                </a:lnTo>
                <a:lnTo>
                  <a:pt x="863600" y="330200"/>
                </a:lnTo>
                <a:lnTo>
                  <a:pt x="863600" y="292100"/>
                </a:lnTo>
                <a:lnTo>
                  <a:pt x="790575" y="292100"/>
                </a:lnTo>
                <a:lnTo>
                  <a:pt x="790575" y="250825"/>
                </a:lnTo>
                <a:lnTo>
                  <a:pt x="771525" y="250825"/>
                </a:lnTo>
                <a:lnTo>
                  <a:pt x="771525" y="206375"/>
                </a:lnTo>
                <a:lnTo>
                  <a:pt x="565150" y="206375"/>
                </a:lnTo>
                <a:lnTo>
                  <a:pt x="565150" y="165100"/>
                </a:lnTo>
                <a:lnTo>
                  <a:pt x="476250" y="165100"/>
                </a:lnTo>
                <a:lnTo>
                  <a:pt x="476250" y="127000"/>
                </a:lnTo>
                <a:lnTo>
                  <a:pt x="193675" y="127000"/>
                </a:lnTo>
                <a:lnTo>
                  <a:pt x="193675" y="82550"/>
                </a:lnTo>
                <a:lnTo>
                  <a:pt x="85725" y="82550"/>
                </a:lnTo>
                <a:lnTo>
                  <a:pt x="85725" y="44450"/>
                </a:lnTo>
                <a:lnTo>
                  <a:pt x="38100" y="44450"/>
                </a:lnTo>
                <a:lnTo>
                  <a:pt x="38100"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068163369"/>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STIC CTC: Survival Results in Clin</a:t>
            </a:r>
            <a:r>
              <a:rPr lang="en-US" baseline="-25000" dirty="0"/>
              <a:t>low</a:t>
            </a:r>
            <a:r>
              <a:rPr lang="en-US" dirty="0"/>
              <a:t>/CTC</a:t>
            </a:r>
            <a:r>
              <a:rPr lang="en-US" baseline="30000" dirty="0"/>
              <a:t>high</a:t>
            </a:r>
            <a:r>
              <a:rPr lang="en-US" dirty="0"/>
              <a:t> </a:t>
            </a:r>
            <a:br>
              <a:rPr lang="en-US" dirty="0"/>
            </a:br>
            <a:r>
              <a:rPr lang="en-US" dirty="0"/>
              <a:t>Patient Subgroup (25.0% of Population)</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Bidard. SABCS 2022. Abstr GS3-09.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A7BFB343-04DE-C415-4D83-4BDC525D9F45}"/>
              </a:ext>
            </a:extLst>
          </p:cNvPr>
          <p:cNvGrpSpPr/>
          <p:nvPr/>
        </p:nvGrpSpPr>
        <p:grpSpPr>
          <a:xfrm>
            <a:off x="1659535" y="1833892"/>
            <a:ext cx="4584779" cy="1091030"/>
            <a:chOff x="1760248" y="2156869"/>
            <a:chExt cx="4584779" cy="1091030"/>
          </a:xfrm>
        </p:grpSpPr>
        <p:sp>
          <p:nvSpPr>
            <p:cNvPr id="17" name="Rectangle 16">
              <a:extLst>
                <a:ext uri="{FF2B5EF4-FFF2-40B4-BE49-F238E27FC236}">
                  <a16:creationId xmlns:a16="http://schemas.microsoft.com/office/drawing/2014/main" id="{7B377259-6F25-3C82-0FC8-9E31C05BAF41}"/>
                </a:ext>
              </a:extLst>
            </p:cNvPr>
            <p:cNvSpPr/>
            <p:nvPr/>
          </p:nvSpPr>
          <p:spPr bwMode="auto">
            <a:xfrm>
              <a:off x="1964987" y="2302213"/>
              <a:ext cx="3067456" cy="667966"/>
            </a:xfrm>
            <a:prstGeom prst="rect">
              <a:avLst/>
            </a:prstGeom>
            <a:solidFill>
              <a:schemeClr val="tx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 name="TextBox 17">
              <a:extLst>
                <a:ext uri="{FF2B5EF4-FFF2-40B4-BE49-F238E27FC236}">
                  <a16:creationId xmlns:a16="http://schemas.microsoft.com/office/drawing/2014/main" id="{B4F471B2-F704-6342-1E2B-B9B386E5F9F2}"/>
                </a:ext>
              </a:extLst>
            </p:cNvPr>
            <p:cNvSpPr txBox="1"/>
            <p:nvPr/>
          </p:nvSpPr>
          <p:spPr bwMode="auto">
            <a:xfrm>
              <a:off x="3700552" y="2156869"/>
              <a:ext cx="1345241" cy="763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t>CTC (CT)</a:t>
              </a:r>
              <a:b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br>
              <a: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t>(n = 90)</a:t>
              </a:r>
            </a:p>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15.7 (12.7-23.2)</a:t>
              </a:r>
            </a:p>
          </p:txBody>
        </p:sp>
        <p:sp>
          <p:nvSpPr>
            <p:cNvPr id="19" name="TextBox 18">
              <a:extLst>
                <a:ext uri="{FF2B5EF4-FFF2-40B4-BE49-F238E27FC236}">
                  <a16:creationId xmlns:a16="http://schemas.microsoft.com/office/drawing/2014/main" id="{9446455E-F01C-025B-D828-AAB116C5BCDD}"/>
                </a:ext>
              </a:extLst>
            </p:cNvPr>
            <p:cNvSpPr txBox="1"/>
            <p:nvPr/>
          </p:nvSpPr>
          <p:spPr bwMode="auto">
            <a:xfrm>
              <a:off x="4999499" y="2161712"/>
              <a:ext cx="1253869" cy="763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t>Std (ET)</a:t>
              </a:r>
              <a:b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br>
              <a: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t>(n = 99)</a:t>
              </a:r>
            </a:p>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10.0 (8.2-15.4)</a:t>
              </a:r>
            </a:p>
          </p:txBody>
        </p:sp>
        <p:sp>
          <p:nvSpPr>
            <p:cNvPr id="20" name="TextBox 19">
              <a:extLst>
                <a:ext uri="{FF2B5EF4-FFF2-40B4-BE49-F238E27FC236}">
                  <a16:creationId xmlns:a16="http://schemas.microsoft.com/office/drawing/2014/main" id="{8126ACC7-89A0-555D-9776-C5EB220297EB}"/>
                </a:ext>
              </a:extLst>
            </p:cNvPr>
            <p:cNvSpPr txBox="1"/>
            <p:nvPr/>
          </p:nvSpPr>
          <p:spPr bwMode="auto">
            <a:xfrm>
              <a:off x="1760248" y="2627440"/>
              <a:ext cx="207061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Median PFS , mo (95% CI)</a:t>
              </a:r>
            </a:p>
          </p:txBody>
        </p:sp>
        <p:sp>
          <p:nvSpPr>
            <p:cNvPr id="21" name="TextBox 20">
              <a:extLst>
                <a:ext uri="{FF2B5EF4-FFF2-40B4-BE49-F238E27FC236}">
                  <a16:creationId xmlns:a16="http://schemas.microsoft.com/office/drawing/2014/main" id="{81B46D44-2928-955F-9B1C-EDD536B1F3CF}"/>
                </a:ext>
              </a:extLst>
            </p:cNvPr>
            <p:cNvSpPr txBox="1"/>
            <p:nvPr/>
          </p:nvSpPr>
          <p:spPr bwMode="auto">
            <a:xfrm>
              <a:off x="3183015" y="2983147"/>
              <a:ext cx="3162012" cy="264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ts val="13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a:t>
              </a:r>
              <a:r>
                <a:rPr kumimoji="0" lang="en-US" sz="1400" b="0" i="1"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PFS HR: 0.65   (</a:t>
              </a:r>
              <a:r>
                <a:rPr kumimoji="0" lang="en-US" sz="1400" b="0" i="1"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P</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 .005)</a:t>
              </a:r>
            </a:p>
          </p:txBody>
        </p:sp>
      </p:grpSp>
      <p:grpSp>
        <p:nvGrpSpPr>
          <p:cNvPr id="28" name="Group 27">
            <a:extLst>
              <a:ext uri="{FF2B5EF4-FFF2-40B4-BE49-F238E27FC236}">
                <a16:creationId xmlns:a16="http://schemas.microsoft.com/office/drawing/2014/main" id="{6CDC15FA-5E7B-B5DC-C55D-165D9B7F43D3}"/>
              </a:ext>
            </a:extLst>
          </p:cNvPr>
          <p:cNvGrpSpPr/>
          <p:nvPr/>
        </p:nvGrpSpPr>
        <p:grpSpPr>
          <a:xfrm>
            <a:off x="7263376" y="1833892"/>
            <a:ext cx="4640113" cy="1098862"/>
            <a:chOff x="7381914" y="2018976"/>
            <a:chExt cx="4640113" cy="1098862"/>
          </a:xfrm>
        </p:grpSpPr>
        <p:sp>
          <p:nvSpPr>
            <p:cNvPr id="8" name="TextBox 7">
              <a:extLst>
                <a:ext uri="{FF2B5EF4-FFF2-40B4-BE49-F238E27FC236}">
                  <a16:creationId xmlns:a16="http://schemas.microsoft.com/office/drawing/2014/main" id="{98A6AF50-0540-1128-D8B1-EB726AEB7ACE}"/>
                </a:ext>
              </a:extLst>
            </p:cNvPr>
            <p:cNvSpPr txBox="1"/>
            <p:nvPr/>
          </p:nvSpPr>
          <p:spPr bwMode="auto">
            <a:xfrm>
              <a:off x="9375117" y="2018976"/>
              <a:ext cx="1239443" cy="763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t>        CTC (CT)</a:t>
              </a:r>
              <a:b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br>
              <a: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t>      (n = 48)</a:t>
              </a:r>
            </a:p>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51.8 (43.3-NR)</a:t>
              </a:r>
            </a:p>
          </p:txBody>
        </p:sp>
        <p:sp>
          <p:nvSpPr>
            <p:cNvPr id="9" name="TextBox 8">
              <a:extLst>
                <a:ext uri="{FF2B5EF4-FFF2-40B4-BE49-F238E27FC236}">
                  <a16:creationId xmlns:a16="http://schemas.microsoft.com/office/drawing/2014/main" id="{E27AA35F-40AF-777D-05B6-1A89A6CEFA50}"/>
                </a:ext>
              </a:extLst>
            </p:cNvPr>
            <p:cNvSpPr txBox="1"/>
            <p:nvPr/>
          </p:nvSpPr>
          <p:spPr bwMode="auto">
            <a:xfrm>
              <a:off x="10575477" y="2023819"/>
              <a:ext cx="1345241" cy="763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t>Std (ET)</a:t>
              </a:r>
              <a:b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br>
              <a: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t>(n = 52)</a:t>
              </a:r>
            </a:p>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35.4 (30.4-45.4)</a:t>
              </a:r>
            </a:p>
          </p:txBody>
        </p:sp>
        <p:sp>
          <p:nvSpPr>
            <p:cNvPr id="10" name="TextBox 9">
              <a:extLst>
                <a:ext uri="{FF2B5EF4-FFF2-40B4-BE49-F238E27FC236}">
                  <a16:creationId xmlns:a16="http://schemas.microsoft.com/office/drawing/2014/main" id="{74CBAD1D-9AB0-4FCB-F184-6343B4113FE0}"/>
                </a:ext>
              </a:extLst>
            </p:cNvPr>
            <p:cNvSpPr txBox="1"/>
            <p:nvPr/>
          </p:nvSpPr>
          <p:spPr bwMode="auto">
            <a:xfrm>
              <a:off x="7381914" y="2489547"/>
              <a:ext cx="207061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Median OS , mo (95% CI)</a:t>
              </a:r>
            </a:p>
          </p:txBody>
        </p:sp>
        <p:sp>
          <p:nvSpPr>
            <p:cNvPr id="25" name="TextBox 24">
              <a:extLst>
                <a:ext uri="{FF2B5EF4-FFF2-40B4-BE49-F238E27FC236}">
                  <a16:creationId xmlns:a16="http://schemas.microsoft.com/office/drawing/2014/main" id="{54ECE88F-5B45-F111-05F7-55FEFD6C5307}"/>
                </a:ext>
              </a:extLst>
            </p:cNvPr>
            <p:cNvSpPr txBox="1"/>
            <p:nvPr/>
          </p:nvSpPr>
          <p:spPr bwMode="auto">
            <a:xfrm>
              <a:off x="8860015" y="2853086"/>
              <a:ext cx="3162012" cy="264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ts val="13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a:t>
              </a:r>
              <a:r>
                <a:rPr kumimoji="0" lang="en-US" sz="1400" b="0" i="1"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OS HR: 0.53   (</a:t>
              </a:r>
              <a:r>
                <a:rPr kumimoji="0" lang="en-US" sz="1400" b="0" i="1"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P</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 .001)</a:t>
              </a:r>
            </a:p>
          </p:txBody>
        </p:sp>
      </p:grpSp>
      <p:sp>
        <p:nvSpPr>
          <p:cNvPr id="12" name="TextBox 11">
            <a:extLst>
              <a:ext uri="{FF2B5EF4-FFF2-40B4-BE49-F238E27FC236}">
                <a16:creationId xmlns:a16="http://schemas.microsoft.com/office/drawing/2014/main" id="{97807070-338B-410C-1712-F4F59B866C44}"/>
              </a:ext>
            </a:extLst>
          </p:cNvPr>
          <p:cNvSpPr txBox="1"/>
          <p:nvPr/>
        </p:nvSpPr>
        <p:spPr bwMode="auto">
          <a:xfrm>
            <a:off x="3000571" y="1447801"/>
            <a:ext cx="70570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a:t>
            </a:r>
          </a:p>
        </p:txBody>
      </p:sp>
      <p:sp>
        <p:nvSpPr>
          <p:cNvPr id="13" name="TextBox 12">
            <a:extLst>
              <a:ext uri="{FF2B5EF4-FFF2-40B4-BE49-F238E27FC236}">
                <a16:creationId xmlns:a16="http://schemas.microsoft.com/office/drawing/2014/main" id="{D3AD74BF-0C90-56D9-DE7B-DAF6A0280A37}"/>
              </a:ext>
            </a:extLst>
          </p:cNvPr>
          <p:cNvSpPr txBox="1"/>
          <p:nvPr/>
        </p:nvSpPr>
        <p:spPr bwMode="auto">
          <a:xfrm>
            <a:off x="8725579" y="1447801"/>
            <a:ext cx="5966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a:t>
            </a:r>
          </a:p>
        </p:txBody>
      </p:sp>
      <p:cxnSp>
        <p:nvCxnSpPr>
          <p:cNvPr id="26" name="Straight Connector 25">
            <a:extLst>
              <a:ext uri="{FF2B5EF4-FFF2-40B4-BE49-F238E27FC236}">
                <a16:creationId xmlns:a16="http://schemas.microsoft.com/office/drawing/2014/main" id="{ECDC8261-97E6-AB54-E316-5C6F8B98AA36}"/>
              </a:ext>
            </a:extLst>
          </p:cNvPr>
          <p:cNvCxnSpPr>
            <a:cxnSpLocks/>
          </p:cNvCxnSpPr>
          <p:nvPr/>
        </p:nvCxnSpPr>
        <p:spPr bwMode="auto">
          <a:xfrm>
            <a:off x="3663574" y="2301659"/>
            <a:ext cx="2468799" cy="0"/>
          </a:xfrm>
          <a:prstGeom prst="line">
            <a:avLst/>
          </a:prstGeom>
          <a:noFill/>
          <a:ln w="28575" cap="flat" cmpd="sng" algn="ctr">
            <a:solidFill>
              <a:srgbClr val="000000"/>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3706A4BC-2970-7B91-E1DF-F44B7F4754C5}"/>
              </a:ext>
            </a:extLst>
          </p:cNvPr>
          <p:cNvCxnSpPr>
            <a:cxnSpLocks/>
          </p:cNvCxnSpPr>
          <p:nvPr/>
        </p:nvCxnSpPr>
        <p:spPr bwMode="auto">
          <a:xfrm>
            <a:off x="9268190" y="2301659"/>
            <a:ext cx="2468799" cy="0"/>
          </a:xfrm>
          <a:prstGeom prst="line">
            <a:avLst/>
          </a:prstGeom>
          <a:noFill/>
          <a:ln w="28575" cap="flat" cmpd="sng" algn="ctr">
            <a:solidFill>
              <a:srgbClr val="000000"/>
            </a:solidFill>
            <a:prstDash val="solid"/>
            <a:round/>
            <a:headEnd type="none" w="med" len="med"/>
            <a:tailEnd type="none" w="med" len="med"/>
          </a:ln>
          <a:effectLst/>
        </p:spPr>
      </p:cxnSp>
      <p:grpSp>
        <p:nvGrpSpPr>
          <p:cNvPr id="29" name="Group 28">
            <a:extLst>
              <a:ext uri="{FF2B5EF4-FFF2-40B4-BE49-F238E27FC236}">
                <a16:creationId xmlns:a16="http://schemas.microsoft.com/office/drawing/2014/main" id="{4152CAA0-ABBB-C9E6-F4E1-F0761495CC41}"/>
              </a:ext>
            </a:extLst>
          </p:cNvPr>
          <p:cNvGrpSpPr/>
          <p:nvPr/>
        </p:nvGrpSpPr>
        <p:grpSpPr>
          <a:xfrm>
            <a:off x="770143" y="2560383"/>
            <a:ext cx="5375180" cy="2621959"/>
            <a:chOff x="770143" y="2560383"/>
            <a:chExt cx="5375180" cy="2621959"/>
          </a:xfrm>
        </p:grpSpPr>
        <p:sp>
          <p:nvSpPr>
            <p:cNvPr id="30" name="TextBox 29">
              <a:extLst>
                <a:ext uri="{FF2B5EF4-FFF2-40B4-BE49-F238E27FC236}">
                  <a16:creationId xmlns:a16="http://schemas.microsoft.com/office/drawing/2014/main" id="{2DD73659-477C-748A-1532-515E62DA3C0D}"/>
                </a:ext>
              </a:extLst>
            </p:cNvPr>
            <p:cNvSpPr txBox="1"/>
            <p:nvPr/>
          </p:nvSpPr>
          <p:spPr bwMode="auto">
            <a:xfrm rot="16200000">
              <a:off x="701439" y="3518597"/>
              <a:ext cx="44518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a:t>
              </a:r>
            </a:p>
          </p:txBody>
        </p:sp>
        <p:sp>
          <p:nvSpPr>
            <p:cNvPr id="31" name="TextBox 30">
              <a:extLst>
                <a:ext uri="{FF2B5EF4-FFF2-40B4-BE49-F238E27FC236}">
                  <a16:creationId xmlns:a16="http://schemas.microsoft.com/office/drawing/2014/main" id="{4C7519F4-7C9D-FC6E-1C48-12C8469AA4F9}"/>
                </a:ext>
              </a:extLst>
            </p:cNvPr>
            <p:cNvSpPr txBox="1"/>
            <p:nvPr/>
          </p:nvSpPr>
          <p:spPr bwMode="auto">
            <a:xfrm>
              <a:off x="3521802" y="4874565"/>
              <a:ext cx="4379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32" name="Group 31">
              <a:extLst>
                <a:ext uri="{FF2B5EF4-FFF2-40B4-BE49-F238E27FC236}">
                  <a16:creationId xmlns:a16="http://schemas.microsoft.com/office/drawing/2014/main" id="{A63CBCE5-3196-2B7E-67DC-830148235882}"/>
                </a:ext>
              </a:extLst>
            </p:cNvPr>
            <p:cNvGrpSpPr/>
            <p:nvPr/>
          </p:nvGrpSpPr>
          <p:grpSpPr>
            <a:xfrm>
              <a:off x="998741" y="2560383"/>
              <a:ext cx="412292" cy="2179275"/>
              <a:chOff x="998741" y="2560383"/>
              <a:chExt cx="412292" cy="2179275"/>
            </a:xfrm>
          </p:grpSpPr>
          <p:sp>
            <p:nvSpPr>
              <p:cNvPr id="31749" name="TextBox 31748">
                <a:extLst>
                  <a:ext uri="{FF2B5EF4-FFF2-40B4-BE49-F238E27FC236}">
                    <a16:creationId xmlns:a16="http://schemas.microsoft.com/office/drawing/2014/main" id="{0E6FE789-1DCD-AF83-3DB1-E1366694C75B}"/>
                  </a:ext>
                </a:extLst>
              </p:cNvPr>
              <p:cNvSpPr txBox="1"/>
              <p:nvPr/>
            </p:nvSpPr>
            <p:spPr bwMode="auto">
              <a:xfrm>
                <a:off x="998741" y="256038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1750" name="TextBox 31749">
                <a:extLst>
                  <a:ext uri="{FF2B5EF4-FFF2-40B4-BE49-F238E27FC236}">
                    <a16:creationId xmlns:a16="http://schemas.microsoft.com/office/drawing/2014/main" id="{571F6A6A-0545-E498-880B-75C6A712D52A}"/>
                  </a:ext>
                </a:extLst>
              </p:cNvPr>
              <p:cNvSpPr txBox="1"/>
              <p:nvPr/>
            </p:nvSpPr>
            <p:spPr bwMode="auto">
              <a:xfrm>
                <a:off x="998741" y="2936429"/>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0.8</a:t>
                </a:r>
              </a:p>
            </p:txBody>
          </p:sp>
          <p:sp>
            <p:nvSpPr>
              <p:cNvPr id="31751" name="TextBox 31750">
                <a:extLst>
                  <a:ext uri="{FF2B5EF4-FFF2-40B4-BE49-F238E27FC236}">
                    <a16:creationId xmlns:a16="http://schemas.microsoft.com/office/drawing/2014/main" id="{0B878CAD-776D-5A02-9003-AD99F5D53CF3}"/>
                  </a:ext>
                </a:extLst>
              </p:cNvPr>
              <p:cNvSpPr txBox="1"/>
              <p:nvPr/>
            </p:nvSpPr>
            <p:spPr bwMode="auto">
              <a:xfrm>
                <a:off x="998741" y="3312476"/>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0.6</a:t>
                </a:r>
              </a:p>
            </p:txBody>
          </p:sp>
          <p:sp>
            <p:nvSpPr>
              <p:cNvPr id="31752" name="TextBox 31751">
                <a:extLst>
                  <a:ext uri="{FF2B5EF4-FFF2-40B4-BE49-F238E27FC236}">
                    <a16:creationId xmlns:a16="http://schemas.microsoft.com/office/drawing/2014/main" id="{2075D730-65EF-DDBF-828F-8751FDBD4DA3}"/>
                  </a:ext>
                </a:extLst>
              </p:cNvPr>
              <p:cNvSpPr txBox="1"/>
              <p:nvPr/>
            </p:nvSpPr>
            <p:spPr bwMode="auto">
              <a:xfrm>
                <a:off x="998741" y="3679787"/>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0.4</a:t>
                </a:r>
              </a:p>
            </p:txBody>
          </p:sp>
          <p:sp>
            <p:nvSpPr>
              <p:cNvPr id="31753" name="TextBox 31752">
                <a:extLst>
                  <a:ext uri="{FF2B5EF4-FFF2-40B4-BE49-F238E27FC236}">
                    <a16:creationId xmlns:a16="http://schemas.microsoft.com/office/drawing/2014/main" id="{FB5727F2-3F60-D9AC-30D7-9B7FC495CB0D}"/>
                  </a:ext>
                </a:extLst>
              </p:cNvPr>
              <p:cNvSpPr txBox="1"/>
              <p:nvPr/>
            </p:nvSpPr>
            <p:spPr bwMode="auto">
              <a:xfrm>
                <a:off x="998741" y="4055834"/>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0.2</a:t>
                </a:r>
              </a:p>
            </p:txBody>
          </p:sp>
          <p:sp>
            <p:nvSpPr>
              <p:cNvPr id="31754" name="TextBox 31753">
                <a:extLst>
                  <a:ext uri="{FF2B5EF4-FFF2-40B4-BE49-F238E27FC236}">
                    <a16:creationId xmlns:a16="http://schemas.microsoft.com/office/drawing/2014/main" id="{C6320955-E9D0-22C5-BE9B-C1EAE12B73B1}"/>
                  </a:ext>
                </a:extLst>
              </p:cNvPr>
              <p:cNvSpPr txBox="1"/>
              <p:nvPr/>
            </p:nvSpPr>
            <p:spPr bwMode="auto">
              <a:xfrm>
                <a:off x="1134996" y="4431881"/>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grpSp>
          <p:nvGrpSpPr>
            <p:cNvPr id="33" name="Group 32">
              <a:extLst>
                <a:ext uri="{FF2B5EF4-FFF2-40B4-BE49-F238E27FC236}">
                  <a16:creationId xmlns:a16="http://schemas.microsoft.com/office/drawing/2014/main" id="{3137129F-08E3-31CE-2B9E-72B3786AB15F}"/>
                </a:ext>
              </a:extLst>
            </p:cNvPr>
            <p:cNvGrpSpPr/>
            <p:nvPr/>
          </p:nvGrpSpPr>
          <p:grpSpPr>
            <a:xfrm>
              <a:off x="1339221" y="4645699"/>
              <a:ext cx="4806102" cy="307777"/>
              <a:chOff x="1339221" y="4726574"/>
              <a:chExt cx="4806102" cy="307777"/>
            </a:xfrm>
          </p:grpSpPr>
          <p:sp>
            <p:nvSpPr>
              <p:cNvPr id="57" name="TextBox 56">
                <a:extLst>
                  <a:ext uri="{FF2B5EF4-FFF2-40B4-BE49-F238E27FC236}">
                    <a16:creationId xmlns:a16="http://schemas.microsoft.com/office/drawing/2014/main" id="{B41BFEA3-4531-FEEA-6813-1154586BE884}"/>
                  </a:ext>
                </a:extLst>
              </p:cNvPr>
              <p:cNvSpPr txBox="1"/>
              <p:nvPr/>
            </p:nvSpPr>
            <p:spPr bwMode="auto">
              <a:xfrm>
                <a:off x="1339221"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58" name="TextBox 57">
                <a:extLst>
                  <a:ext uri="{FF2B5EF4-FFF2-40B4-BE49-F238E27FC236}">
                    <a16:creationId xmlns:a16="http://schemas.microsoft.com/office/drawing/2014/main" id="{CE41F715-AE07-BC03-6A0D-634552D9B1EB}"/>
                  </a:ext>
                </a:extLst>
              </p:cNvPr>
              <p:cNvSpPr txBox="1"/>
              <p:nvPr/>
            </p:nvSpPr>
            <p:spPr bwMode="auto">
              <a:xfrm>
                <a:off x="1791109"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59" name="TextBox 58">
                <a:extLst>
                  <a:ext uri="{FF2B5EF4-FFF2-40B4-BE49-F238E27FC236}">
                    <a16:creationId xmlns:a16="http://schemas.microsoft.com/office/drawing/2014/main" id="{D39D21F6-E513-0DC9-9962-C9027C8A1AE6}"/>
                  </a:ext>
                </a:extLst>
              </p:cNvPr>
              <p:cNvSpPr txBox="1"/>
              <p:nvPr/>
            </p:nvSpPr>
            <p:spPr bwMode="auto">
              <a:xfrm>
                <a:off x="2200410"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60" name="TextBox 59">
                <a:extLst>
                  <a:ext uri="{FF2B5EF4-FFF2-40B4-BE49-F238E27FC236}">
                    <a16:creationId xmlns:a16="http://schemas.microsoft.com/office/drawing/2014/main" id="{B4B0C48D-877A-D626-F84B-68BD079972E2}"/>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61" name="TextBox 60">
                <a:extLst>
                  <a:ext uri="{FF2B5EF4-FFF2-40B4-BE49-F238E27FC236}">
                    <a16:creationId xmlns:a16="http://schemas.microsoft.com/office/drawing/2014/main" id="{933C5D58-E5B1-86E5-A8D2-2F8F6D20910B}"/>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62" name="TextBox 61">
                <a:extLst>
                  <a:ext uri="{FF2B5EF4-FFF2-40B4-BE49-F238E27FC236}">
                    <a16:creationId xmlns:a16="http://schemas.microsoft.com/office/drawing/2014/main" id="{B14AAD13-0514-838F-3F62-2307E579D322}"/>
                  </a:ext>
                </a:extLst>
              </p:cNvPr>
              <p:cNvSpPr txBox="1"/>
              <p:nvPr/>
            </p:nvSpPr>
            <p:spPr bwMode="auto">
              <a:xfrm>
                <a:off x="3531157"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63" name="TextBox 62">
                <a:extLst>
                  <a:ext uri="{FF2B5EF4-FFF2-40B4-BE49-F238E27FC236}">
                    <a16:creationId xmlns:a16="http://schemas.microsoft.com/office/drawing/2014/main" id="{4C52927F-5370-0B60-3052-F1F7DCB6555E}"/>
                  </a:ext>
                </a:extLst>
              </p:cNvPr>
              <p:cNvSpPr txBox="1"/>
              <p:nvPr/>
            </p:nvSpPr>
            <p:spPr bwMode="auto">
              <a:xfrm>
                <a:off x="398304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31744" name="TextBox 31743">
                <a:extLst>
                  <a:ext uri="{FF2B5EF4-FFF2-40B4-BE49-F238E27FC236}">
                    <a16:creationId xmlns:a16="http://schemas.microsoft.com/office/drawing/2014/main" id="{B4C68FBD-2D3A-629F-F212-596B7C91F5DE}"/>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31745" name="TextBox 31744">
                <a:extLst>
                  <a:ext uri="{FF2B5EF4-FFF2-40B4-BE49-F238E27FC236}">
                    <a16:creationId xmlns:a16="http://schemas.microsoft.com/office/drawing/2014/main" id="{960A03BB-B0EC-70F7-867B-994C8F1D54F9}"/>
                  </a:ext>
                </a:extLst>
              </p:cNvPr>
              <p:cNvSpPr txBox="1"/>
              <p:nvPr/>
            </p:nvSpPr>
            <p:spPr bwMode="auto">
              <a:xfrm>
                <a:off x="4887496"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31747" name="TextBox 31746">
                <a:extLst>
                  <a:ext uri="{FF2B5EF4-FFF2-40B4-BE49-F238E27FC236}">
                    <a16:creationId xmlns:a16="http://schemas.microsoft.com/office/drawing/2014/main" id="{C488AB32-0BBA-09DF-7DB9-C928BE12B4A8}"/>
                  </a:ext>
                </a:extLst>
              </p:cNvPr>
              <p:cNvSpPr txBox="1"/>
              <p:nvPr/>
            </p:nvSpPr>
            <p:spPr bwMode="auto">
              <a:xfrm>
                <a:off x="5339152"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52</a:t>
                </a:r>
              </a:p>
            </p:txBody>
          </p:sp>
          <p:sp>
            <p:nvSpPr>
              <p:cNvPr id="31748" name="TextBox 31747">
                <a:extLst>
                  <a:ext uri="{FF2B5EF4-FFF2-40B4-BE49-F238E27FC236}">
                    <a16:creationId xmlns:a16="http://schemas.microsoft.com/office/drawing/2014/main" id="{1218712D-7124-21AF-CD66-F4B3893406AE}"/>
                  </a:ext>
                </a:extLst>
              </p:cNvPr>
              <p:cNvSpPr txBox="1"/>
              <p:nvPr/>
            </p:nvSpPr>
            <p:spPr bwMode="auto">
              <a:xfrm>
                <a:off x="577791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grpSp>
        <p:sp>
          <p:nvSpPr>
            <p:cNvPr id="34" name="Freeform: Shape 33">
              <a:extLst>
                <a:ext uri="{FF2B5EF4-FFF2-40B4-BE49-F238E27FC236}">
                  <a16:creationId xmlns:a16="http://schemas.microsoft.com/office/drawing/2014/main" id="{DA1D02CD-CD4A-6924-0BEB-8439B4A748EA}"/>
                </a:ext>
              </a:extLst>
            </p:cNvPr>
            <p:cNvSpPr/>
            <p:nvPr/>
          </p:nvSpPr>
          <p:spPr bwMode="auto">
            <a:xfrm>
              <a:off x="1473200" y="2712720"/>
              <a:ext cx="4505960" cy="1894840"/>
            </a:xfrm>
            <a:custGeom>
              <a:avLst/>
              <a:gdLst>
                <a:gd name="connsiteX0" fmla="*/ 0 w 4505960"/>
                <a:gd name="connsiteY0" fmla="*/ 0 h 1894840"/>
                <a:gd name="connsiteX1" fmla="*/ 0 w 4505960"/>
                <a:gd name="connsiteY1" fmla="*/ 1894840 h 1894840"/>
                <a:gd name="connsiteX2" fmla="*/ 4505960 w 4505960"/>
                <a:gd name="connsiteY2" fmla="*/ 1894840 h 1894840"/>
              </a:gdLst>
              <a:ahLst/>
              <a:cxnLst>
                <a:cxn ang="0">
                  <a:pos x="connsiteX0" y="connsiteY0"/>
                </a:cxn>
                <a:cxn ang="0">
                  <a:pos x="connsiteX1" y="connsiteY1"/>
                </a:cxn>
                <a:cxn ang="0">
                  <a:pos x="connsiteX2" y="connsiteY2"/>
                </a:cxn>
              </a:cxnLst>
              <a:rect l="l" t="t" r="r" b="b"/>
              <a:pathLst>
                <a:path w="4505960" h="1894840">
                  <a:moveTo>
                    <a:pt x="0" y="0"/>
                  </a:moveTo>
                  <a:lnTo>
                    <a:pt x="0" y="1894840"/>
                  </a:lnTo>
                  <a:lnTo>
                    <a:pt x="4505960" y="189484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5" name="Group 34">
              <a:extLst>
                <a:ext uri="{FF2B5EF4-FFF2-40B4-BE49-F238E27FC236}">
                  <a16:creationId xmlns:a16="http://schemas.microsoft.com/office/drawing/2014/main" id="{FAD361FB-69F8-4986-A31D-C417743B9DA3}"/>
                </a:ext>
              </a:extLst>
            </p:cNvPr>
            <p:cNvGrpSpPr/>
            <p:nvPr/>
          </p:nvGrpSpPr>
          <p:grpSpPr>
            <a:xfrm>
              <a:off x="1381760" y="2712720"/>
              <a:ext cx="91440" cy="1896604"/>
              <a:chOff x="1227530" y="2712720"/>
              <a:chExt cx="839616" cy="1896604"/>
            </a:xfrm>
          </p:grpSpPr>
          <p:cxnSp>
            <p:nvCxnSpPr>
              <p:cNvPr id="51" name="Straight Connector 50">
                <a:extLst>
                  <a:ext uri="{FF2B5EF4-FFF2-40B4-BE49-F238E27FC236}">
                    <a16:creationId xmlns:a16="http://schemas.microsoft.com/office/drawing/2014/main" id="{31E1663F-955C-9B7C-42AC-5DE80D6618B3}"/>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5F08328D-B6BF-2A61-FDDA-26218C66D06F}"/>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21442F71-5CD8-A210-EF5D-4BD891689455}"/>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D34FEA97-1F17-AFCF-3C92-E6C2EF7A75E9}"/>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6CB66861-53AC-951C-46D4-900E480B370E}"/>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22D8AAA3-6C8C-CDE9-1CB7-581F2594429A}"/>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6" name="Group 35">
              <a:extLst>
                <a:ext uri="{FF2B5EF4-FFF2-40B4-BE49-F238E27FC236}">
                  <a16:creationId xmlns:a16="http://schemas.microsoft.com/office/drawing/2014/main" id="{AE1ECE32-CD40-FFD0-DA28-D084265E1198}"/>
                </a:ext>
              </a:extLst>
            </p:cNvPr>
            <p:cNvGrpSpPr/>
            <p:nvPr/>
          </p:nvGrpSpPr>
          <p:grpSpPr>
            <a:xfrm>
              <a:off x="1476162" y="4619493"/>
              <a:ext cx="4491487" cy="84587"/>
              <a:chOff x="1476162" y="4001328"/>
              <a:chExt cx="4491487" cy="770193"/>
            </a:xfrm>
          </p:grpSpPr>
          <p:grpSp>
            <p:nvGrpSpPr>
              <p:cNvPr id="38" name="Group 37">
                <a:extLst>
                  <a:ext uri="{FF2B5EF4-FFF2-40B4-BE49-F238E27FC236}">
                    <a16:creationId xmlns:a16="http://schemas.microsoft.com/office/drawing/2014/main" id="{C7F7B7B7-8997-DA4E-ECEE-C5377E2E4D0E}"/>
                  </a:ext>
                </a:extLst>
              </p:cNvPr>
              <p:cNvGrpSpPr/>
              <p:nvPr/>
            </p:nvGrpSpPr>
            <p:grpSpPr>
              <a:xfrm rot="5400000">
                <a:off x="2217344" y="3260146"/>
                <a:ext cx="770193" cy="2252557"/>
                <a:chOff x="1227530" y="2712720"/>
                <a:chExt cx="839616" cy="1896604"/>
              </a:xfrm>
            </p:grpSpPr>
            <p:cxnSp>
              <p:nvCxnSpPr>
                <p:cNvPr id="45" name="Straight Connector 44">
                  <a:extLst>
                    <a:ext uri="{FF2B5EF4-FFF2-40B4-BE49-F238E27FC236}">
                      <a16:creationId xmlns:a16="http://schemas.microsoft.com/office/drawing/2014/main" id="{60157754-7E63-F85A-0B79-1E838B24081A}"/>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86C8573B-E1ED-C5E0-A826-C2D3CDD0C4EA}"/>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1C3F015A-CB8F-5B37-E952-36D615A4440E}"/>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31E35588-3D76-976F-DC64-6251348983EA}"/>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15C10CDD-F954-094F-4583-59F434BA93F4}"/>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51A7F0D6-2CA0-BBE9-0336-33CD4B2C958F}"/>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9" name="Group 38">
                <a:extLst>
                  <a:ext uri="{FF2B5EF4-FFF2-40B4-BE49-F238E27FC236}">
                    <a16:creationId xmlns:a16="http://schemas.microsoft.com/office/drawing/2014/main" id="{2E2B9783-1C5D-06DB-9C31-6DC743370A24}"/>
                  </a:ext>
                </a:extLst>
              </p:cNvPr>
              <p:cNvGrpSpPr/>
              <p:nvPr/>
            </p:nvGrpSpPr>
            <p:grpSpPr>
              <a:xfrm rot="5400000">
                <a:off x="4680506" y="3484378"/>
                <a:ext cx="770193" cy="1804093"/>
                <a:chOff x="1227530" y="3090317"/>
                <a:chExt cx="839616" cy="1519007"/>
              </a:xfrm>
            </p:grpSpPr>
            <p:cxnSp>
              <p:nvCxnSpPr>
                <p:cNvPr id="40" name="Straight Connector 39">
                  <a:extLst>
                    <a:ext uri="{FF2B5EF4-FFF2-40B4-BE49-F238E27FC236}">
                      <a16:creationId xmlns:a16="http://schemas.microsoft.com/office/drawing/2014/main" id="{AAE6C890-F6AD-DD6A-1D4D-AB1FCB7ACAAB}"/>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E86AAB96-2756-648C-DB18-EB7AC152AF95}"/>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55533CCE-E91D-6591-03D1-600C93BCF2D5}"/>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D37EC187-7404-14BF-563A-40968A157942}"/>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DE7D1150-8033-E7F2-02AE-4BC28B6C337D}"/>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cxnSp>
          <p:nvCxnSpPr>
            <p:cNvPr id="37" name="Straight Connector 36">
              <a:extLst>
                <a:ext uri="{FF2B5EF4-FFF2-40B4-BE49-F238E27FC236}">
                  <a16:creationId xmlns:a16="http://schemas.microsoft.com/office/drawing/2014/main" id="{F8AA33CA-AA1B-6C0C-7739-C858041E148D}"/>
                </a:ext>
              </a:extLst>
            </p:cNvPr>
            <p:cNvCxnSpPr/>
            <p:nvPr/>
          </p:nvCxnSpPr>
          <p:spPr bwMode="auto">
            <a:xfrm>
              <a:off x="1484213" y="3672485"/>
              <a:ext cx="4454153" cy="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grpSp>
      <p:grpSp>
        <p:nvGrpSpPr>
          <p:cNvPr id="31755" name="Group 31754">
            <a:extLst>
              <a:ext uri="{FF2B5EF4-FFF2-40B4-BE49-F238E27FC236}">
                <a16:creationId xmlns:a16="http://schemas.microsoft.com/office/drawing/2014/main" id="{7444AD05-A6E9-A1EB-9F49-1867DA32A061}"/>
              </a:ext>
            </a:extLst>
          </p:cNvPr>
          <p:cNvGrpSpPr/>
          <p:nvPr/>
        </p:nvGrpSpPr>
        <p:grpSpPr>
          <a:xfrm>
            <a:off x="776297" y="5134433"/>
            <a:ext cx="5323340" cy="307777"/>
            <a:chOff x="776297" y="4726574"/>
            <a:chExt cx="5323340" cy="307777"/>
          </a:xfrm>
        </p:grpSpPr>
        <p:sp>
          <p:nvSpPr>
            <p:cNvPr id="31756" name="TextBox 31755">
              <a:extLst>
                <a:ext uri="{FF2B5EF4-FFF2-40B4-BE49-F238E27FC236}">
                  <a16:creationId xmlns:a16="http://schemas.microsoft.com/office/drawing/2014/main" id="{7FB74208-6D74-149B-2C30-AEC2CAC98CB2}"/>
                </a:ext>
              </a:extLst>
            </p:cNvPr>
            <p:cNvSpPr txBox="1"/>
            <p:nvPr/>
          </p:nvSpPr>
          <p:spPr bwMode="auto">
            <a:xfrm>
              <a:off x="129353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99</a:t>
              </a:r>
            </a:p>
          </p:txBody>
        </p:sp>
        <p:sp>
          <p:nvSpPr>
            <p:cNvPr id="31757" name="TextBox 31756">
              <a:extLst>
                <a:ext uri="{FF2B5EF4-FFF2-40B4-BE49-F238E27FC236}">
                  <a16:creationId xmlns:a16="http://schemas.microsoft.com/office/drawing/2014/main" id="{C075E288-E3F4-98B5-45B1-7DF8C594B813}"/>
                </a:ext>
              </a:extLst>
            </p:cNvPr>
            <p:cNvSpPr txBox="1"/>
            <p:nvPr/>
          </p:nvSpPr>
          <p:spPr bwMode="auto">
            <a:xfrm>
              <a:off x="1745424"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70</a:t>
              </a:r>
            </a:p>
          </p:txBody>
        </p:sp>
        <p:sp>
          <p:nvSpPr>
            <p:cNvPr id="31758" name="TextBox 31757">
              <a:extLst>
                <a:ext uri="{FF2B5EF4-FFF2-40B4-BE49-F238E27FC236}">
                  <a16:creationId xmlns:a16="http://schemas.microsoft.com/office/drawing/2014/main" id="{43A9EB86-4A65-FFB0-CD58-F1ED378BF863}"/>
                </a:ext>
              </a:extLst>
            </p:cNvPr>
            <p:cNvSpPr txBox="1"/>
            <p:nvPr/>
          </p:nvSpPr>
          <p:spPr bwMode="auto">
            <a:xfrm>
              <a:off x="2200410"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43</a:t>
              </a:r>
            </a:p>
          </p:txBody>
        </p:sp>
        <p:sp>
          <p:nvSpPr>
            <p:cNvPr id="31759" name="TextBox 31758">
              <a:extLst>
                <a:ext uri="{FF2B5EF4-FFF2-40B4-BE49-F238E27FC236}">
                  <a16:creationId xmlns:a16="http://schemas.microsoft.com/office/drawing/2014/main" id="{4EB48FF7-5387-14CE-CFED-0EF3B80F4C16}"/>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25</a:t>
              </a:r>
            </a:p>
          </p:txBody>
        </p:sp>
        <p:sp>
          <p:nvSpPr>
            <p:cNvPr id="31760" name="TextBox 31759">
              <a:extLst>
                <a:ext uri="{FF2B5EF4-FFF2-40B4-BE49-F238E27FC236}">
                  <a16:creationId xmlns:a16="http://schemas.microsoft.com/office/drawing/2014/main" id="{B6090134-D0A9-54FA-E77A-CDBDC1A1B3A8}"/>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14</a:t>
              </a:r>
            </a:p>
          </p:txBody>
        </p:sp>
        <p:sp>
          <p:nvSpPr>
            <p:cNvPr id="31761" name="TextBox 31760">
              <a:extLst>
                <a:ext uri="{FF2B5EF4-FFF2-40B4-BE49-F238E27FC236}">
                  <a16:creationId xmlns:a16="http://schemas.microsoft.com/office/drawing/2014/main" id="{06C6F4F7-DD1A-72FB-E7AF-545D211119DD}"/>
                </a:ext>
              </a:extLst>
            </p:cNvPr>
            <p:cNvSpPr txBox="1"/>
            <p:nvPr/>
          </p:nvSpPr>
          <p:spPr bwMode="auto">
            <a:xfrm>
              <a:off x="3576842"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9</a:t>
              </a:r>
            </a:p>
          </p:txBody>
        </p:sp>
        <p:sp>
          <p:nvSpPr>
            <p:cNvPr id="31762" name="TextBox 31761">
              <a:extLst>
                <a:ext uri="{FF2B5EF4-FFF2-40B4-BE49-F238E27FC236}">
                  <a16:creationId xmlns:a16="http://schemas.microsoft.com/office/drawing/2014/main" id="{526EC289-FB4A-888D-786F-E04EB13A8FB9}"/>
                </a:ext>
              </a:extLst>
            </p:cNvPr>
            <p:cNvSpPr txBox="1"/>
            <p:nvPr/>
          </p:nvSpPr>
          <p:spPr bwMode="auto">
            <a:xfrm>
              <a:off x="4028730"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7</a:t>
              </a:r>
            </a:p>
          </p:txBody>
        </p:sp>
        <p:sp>
          <p:nvSpPr>
            <p:cNvPr id="31763" name="TextBox 31762">
              <a:extLst>
                <a:ext uri="{FF2B5EF4-FFF2-40B4-BE49-F238E27FC236}">
                  <a16:creationId xmlns:a16="http://schemas.microsoft.com/office/drawing/2014/main" id="{A67C1B81-3664-0C5E-9315-51D24972340D}"/>
                </a:ext>
              </a:extLst>
            </p:cNvPr>
            <p:cNvSpPr txBox="1"/>
            <p:nvPr/>
          </p:nvSpPr>
          <p:spPr bwMode="auto">
            <a:xfrm>
              <a:off x="4494418"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6</a:t>
              </a:r>
            </a:p>
          </p:txBody>
        </p:sp>
        <p:sp>
          <p:nvSpPr>
            <p:cNvPr id="31764" name="TextBox 31763">
              <a:extLst>
                <a:ext uri="{FF2B5EF4-FFF2-40B4-BE49-F238E27FC236}">
                  <a16:creationId xmlns:a16="http://schemas.microsoft.com/office/drawing/2014/main" id="{2EB94BDC-81BE-2652-520D-DE3E804C9D7D}"/>
                </a:ext>
              </a:extLst>
            </p:cNvPr>
            <p:cNvSpPr txBox="1"/>
            <p:nvPr/>
          </p:nvSpPr>
          <p:spPr bwMode="auto">
            <a:xfrm>
              <a:off x="4933181"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6</a:t>
              </a:r>
            </a:p>
          </p:txBody>
        </p:sp>
        <p:sp>
          <p:nvSpPr>
            <p:cNvPr id="31765" name="TextBox 31764">
              <a:extLst>
                <a:ext uri="{FF2B5EF4-FFF2-40B4-BE49-F238E27FC236}">
                  <a16:creationId xmlns:a16="http://schemas.microsoft.com/office/drawing/2014/main" id="{2DC03B33-0BE6-13C9-F367-6B84A5B604B5}"/>
                </a:ext>
              </a:extLst>
            </p:cNvPr>
            <p:cNvSpPr txBox="1"/>
            <p:nvPr/>
          </p:nvSpPr>
          <p:spPr bwMode="auto">
            <a:xfrm>
              <a:off x="5384836"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a:t>
              </a:r>
            </a:p>
          </p:txBody>
        </p:sp>
        <p:sp>
          <p:nvSpPr>
            <p:cNvPr id="31766" name="TextBox 31765">
              <a:extLst>
                <a:ext uri="{FF2B5EF4-FFF2-40B4-BE49-F238E27FC236}">
                  <a16:creationId xmlns:a16="http://schemas.microsoft.com/office/drawing/2014/main" id="{7C792525-AAF9-276B-94C4-D6E2337A1FE3}"/>
                </a:ext>
              </a:extLst>
            </p:cNvPr>
            <p:cNvSpPr txBox="1"/>
            <p:nvPr/>
          </p:nvSpPr>
          <p:spPr bwMode="auto">
            <a:xfrm>
              <a:off x="5823600"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a:t>
              </a:r>
            </a:p>
          </p:txBody>
        </p:sp>
        <p:sp>
          <p:nvSpPr>
            <p:cNvPr id="31767" name="TextBox 31766">
              <a:extLst>
                <a:ext uri="{FF2B5EF4-FFF2-40B4-BE49-F238E27FC236}">
                  <a16:creationId xmlns:a16="http://schemas.microsoft.com/office/drawing/2014/main" id="{88FA932A-23FE-B98B-C3A3-B3686D76CF13}"/>
                </a:ext>
              </a:extLst>
            </p:cNvPr>
            <p:cNvSpPr txBox="1"/>
            <p:nvPr/>
          </p:nvSpPr>
          <p:spPr bwMode="auto">
            <a:xfrm>
              <a:off x="776297" y="4726574"/>
              <a:ext cx="42633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Std</a:t>
              </a:r>
            </a:p>
          </p:txBody>
        </p:sp>
      </p:grpSp>
      <p:grpSp>
        <p:nvGrpSpPr>
          <p:cNvPr id="31768" name="Group 31767">
            <a:extLst>
              <a:ext uri="{FF2B5EF4-FFF2-40B4-BE49-F238E27FC236}">
                <a16:creationId xmlns:a16="http://schemas.microsoft.com/office/drawing/2014/main" id="{479EAEF7-44AE-5989-9F16-D80C6B5476D7}"/>
              </a:ext>
            </a:extLst>
          </p:cNvPr>
          <p:cNvGrpSpPr/>
          <p:nvPr/>
        </p:nvGrpSpPr>
        <p:grpSpPr>
          <a:xfrm>
            <a:off x="736657" y="5379844"/>
            <a:ext cx="5362980" cy="307777"/>
            <a:chOff x="736657" y="4726574"/>
            <a:chExt cx="5362980" cy="307777"/>
          </a:xfrm>
        </p:grpSpPr>
        <p:sp>
          <p:nvSpPr>
            <p:cNvPr id="31769" name="TextBox 31768">
              <a:extLst>
                <a:ext uri="{FF2B5EF4-FFF2-40B4-BE49-F238E27FC236}">
                  <a16:creationId xmlns:a16="http://schemas.microsoft.com/office/drawing/2014/main" id="{13883D24-2F23-04B8-ACBF-3B71601E3079}"/>
                </a:ext>
              </a:extLst>
            </p:cNvPr>
            <p:cNvSpPr txBox="1"/>
            <p:nvPr/>
          </p:nvSpPr>
          <p:spPr bwMode="auto">
            <a:xfrm>
              <a:off x="129353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90</a:t>
              </a:r>
            </a:p>
          </p:txBody>
        </p:sp>
        <p:sp>
          <p:nvSpPr>
            <p:cNvPr id="31770" name="TextBox 31769">
              <a:extLst>
                <a:ext uri="{FF2B5EF4-FFF2-40B4-BE49-F238E27FC236}">
                  <a16:creationId xmlns:a16="http://schemas.microsoft.com/office/drawing/2014/main" id="{2571796E-44E1-23B6-30AE-F54F6CC23F10}"/>
                </a:ext>
              </a:extLst>
            </p:cNvPr>
            <p:cNvSpPr txBox="1"/>
            <p:nvPr/>
          </p:nvSpPr>
          <p:spPr bwMode="auto">
            <a:xfrm>
              <a:off x="1745424"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71</a:t>
              </a:r>
            </a:p>
          </p:txBody>
        </p:sp>
        <p:sp>
          <p:nvSpPr>
            <p:cNvPr id="31771" name="TextBox 31770">
              <a:extLst>
                <a:ext uri="{FF2B5EF4-FFF2-40B4-BE49-F238E27FC236}">
                  <a16:creationId xmlns:a16="http://schemas.microsoft.com/office/drawing/2014/main" id="{F11B3F00-F105-D871-120F-56DC1B631EA9}"/>
                </a:ext>
              </a:extLst>
            </p:cNvPr>
            <p:cNvSpPr txBox="1"/>
            <p:nvPr/>
          </p:nvSpPr>
          <p:spPr bwMode="auto">
            <a:xfrm>
              <a:off x="2200410"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55</a:t>
              </a:r>
            </a:p>
          </p:txBody>
        </p:sp>
        <p:sp>
          <p:nvSpPr>
            <p:cNvPr id="31772" name="TextBox 31771">
              <a:extLst>
                <a:ext uri="{FF2B5EF4-FFF2-40B4-BE49-F238E27FC236}">
                  <a16:creationId xmlns:a16="http://schemas.microsoft.com/office/drawing/2014/main" id="{C4B3B152-406C-E792-7585-62AE39E3E97D}"/>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39</a:t>
              </a:r>
            </a:p>
          </p:txBody>
        </p:sp>
        <p:sp>
          <p:nvSpPr>
            <p:cNvPr id="31773" name="TextBox 31772">
              <a:extLst>
                <a:ext uri="{FF2B5EF4-FFF2-40B4-BE49-F238E27FC236}">
                  <a16:creationId xmlns:a16="http://schemas.microsoft.com/office/drawing/2014/main" id="{E0CA8F5E-3DEF-383D-D5A7-AA8009F83AA4}"/>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33</a:t>
              </a:r>
            </a:p>
          </p:txBody>
        </p:sp>
        <p:sp>
          <p:nvSpPr>
            <p:cNvPr id="31774" name="TextBox 31773">
              <a:extLst>
                <a:ext uri="{FF2B5EF4-FFF2-40B4-BE49-F238E27FC236}">
                  <a16:creationId xmlns:a16="http://schemas.microsoft.com/office/drawing/2014/main" id="{BABD7DC8-7A04-0FF9-F70C-08E2EC83EDB6}"/>
                </a:ext>
              </a:extLst>
            </p:cNvPr>
            <p:cNvSpPr txBox="1"/>
            <p:nvPr/>
          </p:nvSpPr>
          <p:spPr bwMode="auto">
            <a:xfrm>
              <a:off x="3531157"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21</a:t>
              </a:r>
            </a:p>
          </p:txBody>
        </p:sp>
        <p:sp>
          <p:nvSpPr>
            <p:cNvPr id="31775" name="TextBox 31774">
              <a:extLst>
                <a:ext uri="{FF2B5EF4-FFF2-40B4-BE49-F238E27FC236}">
                  <a16:creationId xmlns:a16="http://schemas.microsoft.com/office/drawing/2014/main" id="{75139345-E011-A432-F5CC-DC43271BE77F}"/>
                </a:ext>
              </a:extLst>
            </p:cNvPr>
            <p:cNvSpPr txBox="1"/>
            <p:nvPr/>
          </p:nvSpPr>
          <p:spPr bwMode="auto">
            <a:xfrm>
              <a:off x="398304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12</a:t>
              </a:r>
            </a:p>
          </p:txBody>
        </p:sp>
        <p:sp>
          <p:nvSpPr>
            <p:cNvPr id="31776" name="TextBox 31775">
              <a:extLst>
                <a:ext uri="{FF2B5EF4-FFF2-40B4-BE49-F238E27FC236}">
                  <a16:creationId xmlns:a16="http://schemas.microsoft.com/office/drawing/2014/main" id="{5CE1E841-70DB-184C-6055-6FD41C6A6209}"/>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10</a:t>
              </a:r>
            </a:p>
          </p:txBody>
        </p:sp>
        <p:sp>
          <p:nvSpPr>
            <p:cNvPr id="31777" name="TextBox 31776">
              <a:extLst>
                <a:ext uri="{FF2B5EF4-FFF2-40B4-BE49-F238E27FC236}">
                  <a16:creationId xmlns:a16="http://schemas.microsoft.com/office/drawing/2014/main" id="{0B697F9A-A49E-F91E-E6F5-8AFA4A90B258}"/>
                </a:ext>
              </a:extLst>
            </p:cNvPr>
            <p:cNvSpPr txBox="1"/>
            <p:nvPr/>
          </p:nvSpPr>
          <p:spPr bwMode="auto">
            <a:xfrm>
              <a:off x="4933181"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7</a:t>
              </a:r>
            </a:p>
          </p:txBody>
        </p:sp>
        <p:sp>
          <p:nvSpPr>
            <p:cNvPr id="31778" name="TextBox 31777">
              <a:extLst>
                <a:ext uri="{FF2B5EF4-FFF2-40B4-BE49-F238E27FC236}">
                  <a16:creationId xmlns:a16="http://schemas.microsoft.com/office/drawing/2014/main" id="{D2CE2B57-8769-B6BD-F236-DB25010E9EDA}"/>
                </a:ext>
              </a:extLst>
            </p:cNvPr>
            <p:cNvSpPr txBox="1"/>
            <p:nvPr/>
          </p:nvSpPr>
          <p:spPr bwMode="auto">
            <a:xfrm>
              <a:off x="5384836"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7</a:t>
              </a:r>
            </a:p>
          </p:txBody>
        </p:sp>
        <p:sp>
          <p:nvSpPr>
            <p:cNvPr id="31779" name="TextBox 31778">
              <a:extLst>
                <a:ext uri="{FF2B5EF4-FFF2-40B4-BE49-F238E27FC236}">
                  <a16:creationId xmlns:a16="http://schemas.microsoft.com/office/drawing/2014/main" id="{77481DA9-0171-6B72-EB71-F9F163640E1B}"/>
                </a:ext>
              </a:extLst>
            </p:cNvPr>
            <p:cNvSpPr txBox="1"/>
            <p:nvPr/>
          </p:nvSpPr>
          <p:spPr bwMode="auto">
            <a:xfrm>
              <a:off x="5823600"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a:t>
              </a:r>
            </a:p>
          </p:txBody>
        </p:sp>
        <p:sp>
          <p:nvSpPr>
            <p:cNvPr id="31780" name="TextBox 31779">
              <a:extLst>
                <a:ext uri="{FF2B5EF4-FFF2-40B4-BE49-F238E27FC236}">
                  <a16:creationId xmlns:a16="http://schemas.microsoft.com/office/drawing/2014/main" id="{68C8C492-12FC-8127-F9D1-6742A768E2DB}"/>
                </a:ext>
              </a:extLst>
            </p:cNvPr>
            <p:cNvSpPr txBox="1"/>
            <p:nvPr/>
          </p:nvSpPr>
          <p:spPr bwMode="auto">
            <a:xfrm>
              <a:off x="736657" y="4726574"/>
              <a:ext cx="4734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CRC</a:t>
              </a:r>
            </a:p>
          </p:txBody>
        </p:sp>
      </p:grpSp>
      <p:sp>
        <p:nvSpPr>
          <p:cNvPr id="31781" name="TextBox 31780">
            <a:extLst>
              <a:ext uri="{FF2B5EF4-FFF2-40B4-BE49-F238E27FC236}">
                <a16:creationId xmlns:a16="http://schemas.microsoft.com/office/drawing/2014/main" id="{E45907F8-13B9-D8E0-8547-5707C0B7003A}"/>
              </a:ext>
            </a:extLst>
          </p:cNvPr>
          <p:cNvSpPr txBox="1"/>
          <p:nvPr/>
        </p:nvSpPr>
        <p:spPr bwMode="auto">
          <a:xfrm>
            <a:off x="480517" y="4925799"/>
            <a:ext cx="1506631" cy="307777"/>
          </a:xfrm>
          <a:prstGeom prst="rect">
            <a:avLst/>
          </a:prstGeom>
          <a:noFill/>
          <a:ln>
            <a:noFill/>
          </a:ln>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p:txBody>
      </p:sp>
      <p:grpSp>
        <p:nvGrpSpPr>
          <p:cNvPr id="31782" name="Group 31781">
            <a:extLst>
              <a:ext uri="{FF2B5EF4-FFF2-40B4-BE49-F238E27FC236}">
                <a16:creationId xmlns:a16="http://schemas.microsoft.com/office/drawing/2014/main" id="{BA2F3368-3578-0087-E6DC-342A1EC575E1}"/>
              </a:ext>
            </a:extLst>
          </p:cNvPr>
          <p:cNvGrpSpPr/>
          <p:nvPr/>
        </p:nvGrpSpPr>
        <p:grpSpPr>
          <a:xfrm>
            <a:off x="6212576" y="2560383"/>
            <a:ext cx="5375180" cy="2621959"/>
            <a:chOff x="770143" y="2560383"/>
            <a:chExt cx="5375180" cy="2621959"/>
          </a:xfrm>
        </p:grpSpPr>
        <p:sp>
          <p:nvSpPr>
            <p:cNvPr id="31783" name="TextBox 31782">
              <a:extLst>
                <a:ext uri="{FF2B5EF4-FFF2-40B4-BE49-F238E27FC236}">
                  <a16:creationId xmlns:a16="http://schemas.microsoft.com/office/drawing/2014/main" id="{760F162C-93D0-D150-1E0A-DC9AAA4D1A6D}"/>
                </a:ext>
              </a:extLst>
            </p:cNvPr>
            <p:cNvSpPr txBox="1"/>
            <p:nvPr/>
          </p:nvSpPr>
          <p:spPr bwMode="auto">
            <a:xfrm rot="16200000">
              <a:off x="728305" y="3518597"/>
              <a:ext cx="3914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a:t>
              </a:r>
            </a:p>
          </p:txBody>
        </p:sp>
        <p:sp>
          <p:nvSpPr>
            <p:cNvPr id="31784" name="TextBox 31783">
              <a:extLst>
                <a:ext uri="{FF2B5EF4-FFF2-40B4-BE49-F238E27FC236}">
                  <a16:creationId xmlns:a16="http://schemas.microsoft.com/office/drawing/2014/main" id="{D3E54673-F1B4-AB80-AEE4-0388C62E2168}"/>
                </a:ext>
              </a:extLst>
            </p:cNvPr>
            <p:cNvSpPr txBox="1"/>
            <p:nvPr/>
          </p:nvSpPr>
          <p:spPr bwMode="auto">
            <a:xfrm>
              <a:off x="3521802" y="4874565"/>
              <a:ext cx="4379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31785" name="Group 31784">
              <a:extLst>
                <a:ext uri="{FF2B5EF4-FFF2-40B4-BE49-F238E27FC236}">
                  <a16:creationId xmlns:a16="http://schemas.microsoft.com/office/drawing/2014/main" id="{F6E79CEC-F9FB-6A63-0418-0D6974D7183E}"/>
                </a:ext>
              </a:extLst>
            </p:cNvPr>
            <p:cNvGrpSpPr/>
            <p:nvPr/>
          </p:nvGrpSpPr>
          <p:grpSpPr>
            <a:xfrm>
              <a:off x="998741" y="2560383"/>
              <a:ext cx="412292" cy="2179275"/>
              <a:chOff x="998741" y="2560383"/>
              <a:chExt cx="412292" cy="2179275"/>
            </a:xfrm>
          </p:grpSpPr>
          <p:sp>
            <p:nvSpPr>
              <p:cNvPr id="31821" name="TextBox 31820">
                <a:extLst>
                  <a:ext uri="{FF2B5EF4-FFF2-40B4-BE49-F238E27FC236}">
                    <a16:creationId xmlns:a16="http://schemas.microsoft.com/office/drawing/2014/main" id="{290DD480-4072-AB24-2395-9A230CFEF440}"/>
                  </a:ext>
                </a:extLst>
              </p:cNvPr>
              <p:cNvSpPr txBox="1"/>
              <p:nvPr/>
            </p:nvSpPr>
            <p:spPr bwMode="auto">
              <a:xfrm>
                <a:off x="998741" y="256038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1822" name="TextBox 31821">
                <a:extLst>
                  <a:ext uri="{FF2B5EF4-FFF2-40B4-BE49-F238E27FC236}">
                    <a16:creationId xmlns:a16="http://schemas.microsoft.com/office/drawing/2014/main" id="{D6576917-CF73-96B0-BA46-3FCA34F62DB9}"/>
                  </a:ext>
                </a:extLst>
              </p:cNvPr>
              <p:cNvSpPr txBox="1"/>
              <p:nvPr/>
            </p:nvSpPr>
            <p:spPr bwMode="auto">
              <a:xfrm>
                <a:off x="998741" y="2936429"/>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0.8</a:t>
                </a:r>
              </a:p>
            </p:txBody>
          </p:sp>
          <p:sp>
            <p:nvSpPr>
              <p:cNvPr id="31823" name="TextBox 31822">
                <a:extLst>
                  <a:ext uri="{FF2B5EF4-FFF2-40B4-BE49-F238E27FC236}">
                    <a16:creationId xmlns:a16="http://schemas.microsoft.com/office/drawing/2014/main" id="{74A2B543-B47D-DC8E-1A9F-16022327D515}"/>
                  </a:ext>
                </a:extLst>
              </p:cNvPr>
              <p:cNvSpPr txBox="1"/>
              <p:nvPr/>
            </p:nvSpPr>
            <p:spPr bwMode="auto">
              <a:xfrm>
                <a:off x="998741" y="3312476"/>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0.6</a:t>
                </a:r>
              </a:p>
            </p:txBody>
          </p:sp>
          <p:sp>
            <p:nvSpPr>
              <p:cNvPr id="31824" name="TextBox 31823">
                <a:extLst>
                  <a:ext uri="{FF2B5EF4-FFF2-40B4-BE49-F238E27FC236}">
                    <a16:creationId xmlns:a16="http://schemas.microsoft.com/office/drawing/2014/main" id="{81860623-7A7F-62E9-8AC4-8239E23C8A77}"/>
                  </a:ext>
                </a:extLst>
              </p:cNvPr>
              <p:cNvSpPr txBox="1"/>
              <p:nvPr/>
            </p:nvSpPr>
            <p:spPr bwMode="auto">
              <a:xfrm>
                <a:off x="998741" y="3679787"/>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0.4</a:t>
                </a:r>
              </a:p>
            </p:txBody>
          </p:sp>
          <p:sp>
            <p:nvSpPr>
              <p:cNvPr id="31825" name="TextBox 31824">
                <a:extLst>
                  <a:ext uri="{FF2B5EF4-FFF2-40B4-BE49-F238E27FC236}">
                    <a16:creationId xmlns:a16="http://schemas.microsoft.com/office/drawing/2014/main" id="{0CEF3E85-5E2E-F5A2-914C-C2A9823A12A5}"/>
                  </a:ext>
                </a:extLst>
              </p:cNvPr>
              <p:cNvSpPr txBox="1"/>
              <p:nvPr/>
            </p:nvSpPr>
            <p:spPr bwMode="auto">
              <a:xfrm>
                <a:off x="998741" y="4055834"/>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0.2</a:t>
                </a:r>
              </a:p>
            </p:txBody>
          </p:sp>
          <p:sp>
            <p:nvSpPr>
              <p:cNvPr id="31826" name="TextBox 31825">
                <a:extLst>
                  <a:ext uri="{FF2B5EF4-FFF2-40B4-BE49-F238E27FC236}">
                    <a16:creationId xmlns:a16="http://schemas.microsoft.com/office/drawing/2014/main" id="{46B6B6F4-3B25-7D91-E9E4-DC3A3AA5D96F}"/>
                  </a:ext>
                </a:extLst>
              </p:cNvPr>
              <p:cNvSpPr txBox="1"/>
              <p:nvPr/>
            </p:nvSpPr>
            <p:spPr bwMode="auto">
              <a:xfrm>
                <a:off x="1134996" y="4431881"/>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grpSp>
          <p:nvGrpSpPr>
            <p:cNvPr id="31786" name="Group 31785">
              <a:extLst>
                <a:ext uri="{FF2B5EF4-FFF2-40B4-BE49-F238E27FC236}">
                  <a16:creationId xmlns:a16="http://schemas.microsoft.com/office/drawing/2014/main" id="{3CFAAFC6-5CDB-A3FD-4B0C-AEC46E07B6BF}"/>
                </a:ext>
              </a:extLst>
            </p:cNvPr>
            <p:cNvGrpSpPr/>
            <p:nvPr/>
          </p:nvGrpSpPr>
          <p:grpSpPr>
            <a:xfrm>
              <a:off x="1339221" y="4645699"/>
              <a:ext cx="4806102" cy="307777"/>
              <a:chOff x="1339221" y="4726574"/>
              <a:chExt cx="4806102" cy="307777"/>
            </a:xfrm>
          </p:grpSpPr>
          <p:sp>
            <p:nvSpPr>
              <p:cNvPr id="31810" name="TextBox 31809">
                <a:extLst>
                  <a:ext uri="{FF2B5EF4-FFF2-40B4-BE49-F238E27FC236}">
                    <a16:creationId xmlns:a16="http://schemas.microsoft.com/office/drawing/2014/main" id="{D110CD79-5462-33E4-8A07-1F6249EB0733}"/>
                  </a:ext>
                </a:extLst>
              </p:cNvPr>
              <p:cNvSpPr txBox="1"/>
              <p:nvPr/>
            </p:nvSpPr>
            <p:spPr bwMode="auto">
              <a:xfrm>
                <a:off x="1339221"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811" name="TextBox 31810">
                <a:extLst>
                  <a:ext uri="{FF2B5EF4-FFF2-40B4-BE49-F238E27FC236}">
                    <a16:creationId xmlns:a16="http://schemas.microsoft.com/office/drawing/2014/main" id="{91127427-0028-F799-6B76-9F383A620272}"/>
                  </a:ext>
                </a:extLst>
              </p:cNvPr>
              <p:cNvSpPr txBox="1"/>
              <p:nvPr/>
            </p:nvSpPr>
            <p:spPr bwMode="auto">
              <a:xfrm>
                <a:off x="1791109"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31812" name="TextBox 31811">
                <a:extLst>
                  <a:ext uri="{FF2B5EF4-FFF2-40B4-BE49-F238E27FC236}">
                    <a16:creationId xmlns:a16="http://schemas.microsoft.com/office/drawing/2014/main" id="{70DBBD56-03C0-306D-9084-DE252D56E246}"/>
                  </a:ext>
                </a:extLst>
              </p:cNvPr>
              <p:cNvSpPr txBox="1"/>
              <p:nvPr/>
            </p:nvSpPr>
            <p:spPr bwMode="auto">
              <a:xfrm>
                <a:off x="2200410"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1813" name="TextBox 31812">
                <a:extLst>
                  <a:ext uri="{FF2B5EF4-FFF2-40B4-BE49-F238E27FC236}">
                    <a16:creationId xmlns:a16="http://schemas.microsoft.com/office/drawing/2014/main" id="{D66D47DD-2B01-58A2-FBAE-476C18702FD0}"/>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31814" name="TextBox 31813">
                <a:extLst>
                  <a:ext uri="{FF2B5EF4-FFF2-40B4-BE49-F238E27FC236}">
                    <a16:creationId xmlns:a16="http://schemas.microsoft.com/office/drawing/2014/main" id="{CEF1E118-E77E-7408-0C42-E2E1EB52F2B8}"/>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31815" name="TextBox 31814">
                <a:extLst>
                  <a:ext uri="{FF2B5EF4-FFF2-40B4-BE49-F238E27FC236}">
                    <a16:creationId xmlns:a16="http://schemas.microsoft.com/office/drawing/2014/main" id="{632B1C0C-F1B9-9C76-2A23-E13ADFE4355C}"/>
                  </a:ext>
                </a:extLst>
              </p:cNvPr>
              <p:cNvSpPr txBox="1"/>
              <p:nvPr/>
            </p:nvSpPr>
            <p:spPr bwMode="auto">
              <a:xfrm>
                <a:off x="3531157"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1816" name="TextBox 31815">
                <a:extLst>
                  <a:ext uri="{FF2B5EF4-FFF2-40B4-BE49-F238E27FC236}">
                    <a16:creationId xmlns:a16="http://schemas.microsoft.com/office/drawing/2014/main" id="{8CBE970A-9CB8-7CD1-0717-DE59434655A4}"/>
                  </a:ext>
                </a:extLst>
              </p:cNvPr>
              <p:cNvSpPr txBox="1"/>
              <p:nvPr/>
            </p:nvSpPr>
            <p:spPr bwMode="auto">
              <a:xfrm>
                <a:off x="398304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31817" name="TextBox 31816">
                <a:extLst>
                  <a:ext uri="{FF2B5EF4-FFF2-40B4-BE49-F238E27FC236}">
                    <a16:creationId xmlns:a16="http://schemas.microsoft.com/office/drawing/2014/main" id="{B582D4BE-203E-01B5-DCD5-4C131D8AAB3F}"/>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31818" name="TextBox 31817">
                <a:extLst>
                  <a:ext uri="{FF2B5EF4-FFF2-40B4-BE49-F238E27FC236}">
                    <a16:creationId xmlns:a16="http://schemas.microsoft.com/office/drawing/2014/main" id="{9D21C2F5-6E51-36CC-7DA6-D0993DD6A14A}"/>
                  </a:ext>
                </a:extLst>
              </p:cNvPr>
              <p:cNvSpPr txBox="1"/>
              <p:nvPr/>
            </p:nvSpPr>
            <p:spPr bwMode="auto">
              <a:xfrm>
                <a:off x="4887496"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31819" name="TextBox 31818">
                <a:extLst>
                  <a:ext uri="{FF2B5EF4-FFF2-40B4-BE49-F238E27FC236}">
                    <a16:creationId xmlns:a16="http://schemas.microsoft.com/office/drawing/2014/main" id="{0FB60CE1-C73E-FAAF-BC05-C4E78AED93B4}"/>
                  </a:ext>
                </a:extLst>
              </p:cNvPr>
              <p:cNvSpPr txBox="1"/>
              <p:nvPr/>
            </p:nvSpPr>
            <p:spPr bwMode="auto">
              <a:xfrm>
                <a:off x="5339152"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52</a:t>
                </a:r>
              </a:p>
            </p:txBody>
          </p:sp>
          <p:sp>
            <p:nvSpPr>
              <p:cNvPr id="31820" name="TextBox 31819">
                <a:extLst>
                  <a:ext uri="{FF2B5EF4-FFF2-40B4-BE49-F238E27FC236}">
                    <a16:creationId xmlns:a16="http://schemas.microsoft.com/office/drawing/2014/main" id="{B0C55EE3-015E-9881-D2C4-CB260B74FF9F}"/>
                  </a:ext>
                </a:extLst>
              </p:cNvPr>
              <p:cNvSpPr txBox="1"/>
              <p:nvPr/>
            </p:nvSpPr>
            <p:spPr bwMode="auto">
              <a:xfrm>
                <a:off x="577791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grpSp>
        <p:sp>
          <p:nvSpPr>
            <p:cNvPr id="31787" name="Freeform: Shape 31786">
              <a:extLst>
                <a:ext uri="{FF2B5EF4-FFF2-40B4-BE49-F238E27FC236}">
                  <a16:creationId xmlns:a16="http://schemas.microsoft.com/office/drawing/2014/main" id="{D2D64E5F-1782-3625-4637-93D9D74AA56D}"/>
                </a:ext>
              </a:extLst>
            </p:cNvPr>
            <p:cNvSpPr/>
            <p:nvPr/>
          </p:nvSpPr>
          <p:spPr bwMode="auto">
            <a:xfrm>
              <a:off x="1473200" y="2712720"/>
              <a:ext cx="4505960" cy="1894840"/>
            </a:xfrm>
            <a:custGeom>
              <a:avLst/>
              <a:gdLst>
                <a:gd name="connsiteX0" fmla="*/ 0 w 4505960"/>
                <a:gd name="connsiteY0" fmla="*/ 0 h 1894840"/>
                <a:gd name="connsiteX1" fmla="*/ 0 w 4505960"/>
                <a:gd name="connsiteY1" fmla="*/ 1894840 h 1894840"/>
                <a:gd name="connsiteX2" fmla="*/ 4505960 w 4505960"/>
                <a:gd name="connsiteY2" fmla="*/ 1894840 h 1894840"/>
              </a:gdLst>
              <a:ahLst/>
              <a:cxnLst>
                <a:cxn ang="0">
                  <a:pos x="connsiteX0" y="connsiteY0"/>
                </a:cxn>
                <a:cxn ang="0">
                  <a:pos x="connsiteX1" y="connsiteY1"/>
                </a:cxn>
                <a:cxn ang="0">
                  <a:pos x="connsiteX2" y="connsiteY2"/>
                </a:cxn>
              </a:cxnLst>
              <a:rect l="l" t="t" r="r" b="b"/>
              <a:pathLst>
                <a:path w="4505960" h="1894840">
                  <a:moveTo>
                    <a:pt x="0" y="0"/>
                  </a:moveTo>
                  <a:lnTo>
                    <a:pt x="0" y="1894840"/>
                  </a:lnTo>
                  <a:lnTo>
                    <a:pt x="4505960" y="189484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1788" name="Group 31787">
              <a:extLst>
                <a:ext uri="{FF2B5EF4-FFF2-40B4-BE49-F238E27FC236}">
                  <a16:creationId xmlns:a16="http://schemas.microsoft.com/office/drawing/2014/main" id="{96CF97F6-5B94-1F5D-279B-F3E20E0FF4FE}"/>
                </a:ext>
              </a:extLst>
            </p:cNvPr>
            <p:cNvGrpSpPr/>
            <p:nvPr/>
          </p:nvGrpSpPr>
          <p:grpSpPr>
            <a:xfrm>
              <a:off x="1381760" y="2712720"/>
              <a:ext cx="91440" cy="1896604"/>
              <a:chOff x="1227530" y="2712720"/>
              <a:chExt cx="839616" cy="1896604"/>
            </a:xfrm>
          </p:grpSpPr>
          <p:cxnSp>
            <p:nvCxnSpPr>
              <p:cNvPr id="31804" name="Straight Connector 31803">
                <a:extLst>
                  <a:ext uri="{FF2B5EF4-FFF2-40B4-BE49-F238E27FC236}">
                    <a16:creationId xmlns:a16="http://schemas.microsoft.com/office/drawing/2014/main" id="{CEFD3CC0-40C7-91B7-666D-F1B50E5CEF37}"/>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5" name="Straight Connector 31804">
                <a:extLst>
                  <a:ext uri="{FF2B5EF4-FFF2-40B4-BE49-F238E27FC236}">
                    <a16:creationId xmlns:a16="http://schemas.microsoft.com/office/drawing/2014/main" id="{F1E04A57-88C8-D182-5BAD-BB8A0B691FFA}"/>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6" name="Straight Connector 31805">
                <a:extLst>
                  <a:ext uri="{FF2B5EF4-FFF2-40B4-BE49-F238E27FC236}">
                    <a16:creationId xmlns:a16="http://schemas.microsoft.com/office/drawing/2014/main" id="{32F3B9AE-42D8-019F-4BFD-1B0CD284C062}"/>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7" name="Straight Connector 31806">
                <a:extLst>
                  <a:ext uri="{FF2B5EF4-FFF2-40B4-BE49-F238E27FC236}">
                    <a16:creationId xmlns:a16="http://schemas.microsoft.com/office/drawing/2014/main" id="{FCB1B851-218F-B46A-0A9E-6FBE21928E66}"/>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8" name="Straight Connector 31807">
                <a:extLst>
                  <a:ext uri="{FF2B5EF4-FFF2-40B4-BE49-F238E27FC236}">
                    <a16:creationId xmlns:a16="http://schemas.microsoft.com/office/drawing/2014/main" id="{3BAE0626-3F88-9D4D-0ECD-DC860BBCCCA4}"/>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9" name="Straight Connector 31808">
                <a:extLst>
                  <a:ext uri="{FF2B5EF4-FFF2-40B4-BE49-F238E27FC236}">
                    <a16:creationId xmlns:a16="http://schemas.microsoft.com/office/drawing/2014/main" id="{DE18175E-ED04-EFD1-F7C7-33A09AA67FC2}"/>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89" name="Group 31788">
              <a:extLst>
                <a:ext uri="{FF2B5EF4-FFF2-40B4-BE49-F238E27FC236}">
                  <a16:creationId xmlns:a16="http://schemas.microsoft.com/office/drawing/2014/main" id="{C586EF56-752F-D4AD-0C1B-2D4B1BFFEC98}"/>
                </a:ext>
              </a:extLst>
            </p:cNvPr>
            <p:cNvGrpSpPr/>
            <p:nvPr/>
          </p:nvGrpSpPr>
          <p:grpSpPr>
            <a:xfrm>
              <a:off x="1476162" y="4619493"/>
              <a:ext cx="4491487" cy="84587"/>
              <a:chOff x="1476162" y="4001328"/>
              <a:chExt cx="4491487" cy="770193"/>
            </a:xfrm>
          </p:grpSpPr>
          <p:grpSp>
            <p:nvGrpSpPr>
              <p:cNvPr id="31791" name="Group 31790">
                <a:extLst>
                  <a:ext uri="{FF2B5EF4-FFF2-40B4-BE49-F238E27FC236}">
                    <a16:creationId xmlns:a16="http://schemas.microsoft.com/office/drawing/2014/main" id="{37474C1B-E908-69E0-3E0F-147B8B7BB125}"/>
                  </a:ext>
                </a:extLst>
              </p:cNvPr>
              <p:cNvGrpSpPr/>
              <p:nvPr/>
            </p:nvGrpSpPr>
            <p:grpSpPr>
              <a:xfrm rot="5400000">
                <a:off x="2217344" y="3260146"/>
                <a:ext cx="770193" cy="2252557"/>
                <a:chOff x="1227530" y="2712720"/>
                <a:chExt cx="839616" cy="1896604"/>
              </a:xfrm>
            </p:grpSpPr>
            <p:cxnSp>
              <p:nvCxnSpPr>
                <p:cNvPr id="31798" name="Straight Connector 31797">
                  <a:extLst>
                    <a:ext uri="{FF2B5EF4-FFF2-40B4-BE49-F238E27FC236}">
                      <a16:creationId xmlns:a16="http://schemas.microsoft.com/office/drawing/2014/main" id="{C6C6644E-58D3-66DE-39CE-87375B081DFE}"/>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9" name="Straight Connector 31798">
                  <a:extLst>
                    <a:ext uri="{FF2B5EF4-FFF2-40B4-BE49-F238E27FC236}">
                      <a16:creationId xmlns:a16="http://schemas.microsoft.com/office/drawing/2014/main" id="{832ADE73-7B6B-CEB2-F510-6C1276437FD3}"/>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0" name="Straight Connector 31799">
                  <a:extLst>
                    <a:ext uri="{FF2B5EF4-FFF2-40B4-BE49-F238E27FC236}">
                      <a16:creationId xmlns:a16="http://schemas.microsoft.com/office/drawing/2014/main" id="{99C17951-DE24-B890-2D4C-8327ED480812}"/>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1" name="Straight Connector 31800">
                  <a:extLst>
                    <a:ext uri="{FF2B5EF4-FFF2-40B4-BE49-F238E27FC236}">
                      <a16:creationId xmlns:a16="http://schemas.microsoft.com/office/drawing/2014/main" id="{CDCD4CDA-8AD4-89BB-8C19-6743412A9210}"/>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2" name="Straight Connector 31801">
                  <a:extLst>
                    <a:ext uri="{FF2B5EF4-FFF2-40B4-BE49-F238E27FC236}">
                      <a16:creationId xmlns:a16="http://schemas.microsoft.com/office/drawing/2014/main" id="{8AF3CC9F-D470-17BD-A839-55935E304E74}"/>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3" name="Straight Connector 31802">
                  <a:extLst>
                    <a:ext uri="{FF2B5EF4-FFF2-40B4-BE49-F238E27FC236}">
                      <a16:creationId xmlns:a16="http://schemas.microsoft.com/office/drawing/2014/main" id="{90DD8C59-7D6F-DC76-7CEA-8C62CDA338B6}"/>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92" name="Group 31791">
                <a:extLst>
                  <a:ext uri="{FF2B5EF4-FFF2-40B4-BE49-F238E27FC236}">
                    <a16:creationId xmlns:a16="http://schemas.microsoft.com/office/drawing/2014/main" id="{3721EF6F-1758-A2D6-C4AB-28B784AACA44}"/>
                  </a:ext>
                </a:extLst>
              </p:cNvPr>
              <p:cNvGrpSpPr/>
              <p:nvPr/>
            </p:nvGrpSpPr>
            <p:grpSpPr>
              <a:xfrm rot="5400000">
                <a:off x="4680506" y="3484378"/>
                <a:ext cx="770193" cy="1804093"/>
                <a:chOff x="1227530" y="3090317"/>
                <a:chExt cx="839616" cy="1519007"/>
              </a:xfrm>
            </p:grpSpPr>
            <p:cxnSp>
              <p:nvCxnSpPr>
                <p:cNvPr id="31793" name="Straight Connector 31792">
                  <a:extLst>
                    <a:ext uri="{FF2B5EF4-FFF2-40B4-BE49-F238E27FC236}">
                      <a16:creationId xmlns:a16="http://schemas.microsoft.com/office/drawing/2014/main" id="{42AC6AF1-BC6B-B8B3-A03B-E856DF49037B}"/>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4" name="Straight Connector 31793">
                  <a:extLst>
                    <a:ext uri="{FF2B5EF4-FFF2-40B4-BE49-F238E27FC236}">
                      <a16:creationId xmlns:a16="http://schemas.microsoft.com/office/drawing/2014/main" id="{41C390AD-12D3-61E9-ED95-453B155BF84A}"/>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5" name="Straight Connector 31794">
                  <a:extLst>
                    <a:ext uri="{FF2B5EF4-FFF2-40B4-BE49-F238E27FC236}">
                      <a16:creationId xmlns:a16="http://schemas.microsoft.com/office/drawing/2014/main" id="{9DD4BC27-02A0-F3C8-60DF-F34C6C1F74F3}"/>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6" name="Straight Connector 31795">
                  <a:extLst>
                    <a:ext uri="{FF2B5EF4-FFF2-40B4-BE49-F238E27FC236}">
                      <a16:creationId xmlns:a16="http://schemas.microsoft.com/office/drawing/2014/main" id="{90D082C7-62A1-B14A-D16D-B7E7DC57D5CC}"/>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7" name="Straight Connector 31796">
                  <a:extLst>
                    <a:ext uri="{FF2B5EF4-FFF2-40B4-BE49-F238E27FC236}">
                      <a16:creationId xmlns:a16="http://schemas.microsoft.com/office/drawing/2014/main" id="{584AD4DD-F53B-DF73-2661-7126D394B0DC}"/>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cxnSp>
          <p:nvCxnSpPr>
            <p:cNvPr id="31790" name="Straight Connector 31789">
              <a:extLst>
                <a:ext uri="{FF2B5EF4-FFF2-40B4-BE49-F238E27FC236}">
                  <a16:creationId xmlns:a16="http://schemas.microsoft.com/office/drawing/2014/main" id="{9BF5635A-3FDB-5261-663B-314343929372}"/>
                </a:ext>
              </a:extLst>
            </p:cNvPr>
            <p:cNvCxnSpPr/>
            <p:nvPr/>
          </p:nvCxnSpPr>
          <p:spPr bwMode="auto">
            <a:xfrm>
              <a:off x="1484213" y="3672485"/>
              <a:ext cx="4454153" cy="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grpSp>
      <p:grpSp>
        <p:nvGrpSpPr>
          <p:cNvPr id="31827" name="Group 31826">
            <a:extLst>
              <a:ext uri="{FF2B5EF4-FFF2-40B4-BE49-F238E27FC236}">
                <a16:creationId xmlns:a16="http://schemas.microsoft.com/office/drawing/2014/main" id="{64ED99B8-311D-B655-6736-EB0E4B8FAA83}"/>
              </a:ext>
            </a:extLst>
          </p:cNvPr>
          <p:cNvGrpSpPr/>
          <p:nvPr/>
        </p:nvGrpSpPr>
        <p:grpSpPr>
          <a:xfrm>
            <a:off x="6218730" y="5134433"/>
            <a:ext cx="5323340" cy="307777"/>
            <a:chOff x="776297" y="4726574"/>
            <a:chExt cx="5323340" cy="307777"/>
          </a:xfrm>
        </p:grpSpPr>
        <p:sp>
          <p:nvSpPr>
            <p:cNvPr id="31828" name="TextBox 31827">
              <a:extLst>
                <a:ext uri="{FF2B5EF4-FFF2-40B4-BE49-F238E27FC236}">
                  <a16:creationId xmlns:a16="http://schemas.microsoft.com/office/drawing/2014/main" id="{34E71DEB-D178-B17C-506C-DDF2CFA049AC}"/>
                </a:ext>
              </a:extLst>
            </p:cNvPr>
            <p:cNvSpPr txBox="1"/>
            <p:nvPr/>
          </p:nvSpPr>
          <p:spPr bwMode="auto">
            <a:xfrm>
              <a:off x="129353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99</a:t>
              </a:r>
            </a:p>
          </p:txBody>
        </p:sp>
        <p:sp>
          <p:nvSpPr>
            <p:cNvPr id="31829" name="TextBox 31828">
              <a:extLst>
                <a:ext uri="{FF2B5EF4-FFF2-40B4-BE49-F238E27FC236}">
                  <a16:creationId xmlns:a16="http://schemas.microsoft.com/office/drawing/2014/main" id="{B80460C4-306E-379D-BB72-A9316B56E5CF}"/>
                </a:ext>
              </a:extLst>
            </p:cNvPr>
            <p:cNvSpPr txBox="1"/>
            <p:nvPr/>
          </p:nvSpPr>
          <p:spPr bwMode="auto">
            <a:xfrm>
              <a:off x="1745424"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96</a:t>
              </a:r>
            </a:p>
          </p:txBody>
        </p:sp>
        <p:sp>
          <p:nvSpPr>
            <p:cNvPr id="31830" name="TextBox 31829">
              <a:extLst>
                <a:ext uri="{FF2B5EF4-FFF2-40B4-BE49-F238E27FC236}">
                  <a16:creationId xmlns:a16="http://schemas.microsoft.com/office/drawing/2014/main" id="{AB9CEEF2-D4E5-4B08-1C18-3A93D2994D4C}"/>
                </a:ext>
              </a:extLst>
            </p:cNvPr>
            <p:cNvSpPr txBox="1"/>
            <p:nvPr/>
          </p:nvSpPr>
          <p:spPr bwMode="auto">
            <a:xfrm>
              <a:off x="2200410"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90</a:t>
              </a:r>
            </a:p>
          </p:txBody>
        </p:sp>
        <p:sp>
          <p:nvSpPr>
            <p:cNvPr id="31831" name="TextBox 31830">
              <a:extLst>
                <a:ext uri="{FF2B5EF4-FFF2-40B4-BE49-F238E27FC236}">
                  <a16:creationId xmlns:a16="http://schemas.microsoft.com/office/drawing/2014/main" id="{5A6FD68A-6568-7B67-FA8E-BEFEDE83812B}"/>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78</a:t>
              </a:r>
            </a:p>
          </p:txBody>
        </p:sp>
        <p:sp>
          <p:nvSpPr>
            <p:cNvPr id="31832" name="TextBox 31831">
              <a:extLst>
                <a:ext uri="{FF2B5EF4-FFF2-40B4-BE49-F238E27FC236}">
                  <a16:creationId xmlns:a16="http://schemas.microsoft.com/office/drawing/2014/main" id="{ED339497-7E6F-DB5C-040C-7FA99D3DB669}"/>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66</a:t>
              </a:r>
            </a:p>
          </p:txBody>
        </p:sp>
        <p:sp>
          <p:nvSpPr>
            <p:cNvPr id="31833" name="TextBox 31832">
              <a:extLst>
                <a:ext uri="{FF2B5EF4-FFF2-40B4-BE49-F238E27FC236}">
                  <a16:creationId xmlns:a16="http://schemas.microsoft.com/office/drawing/2014/main" id="{8DA49C56-297E-5040-423B-D974F3FE3564}"/>
                </a:ext>
              </a:extLst>
            </p:cNvPr>
            <p:cNvSpPr txBox="1"/>
            <p:nvPr/>
          </p:nvSpPr>
          <p:spPr bwMode="auto">
            <a:xfrm>
              <a:off x="3531157"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48</a:t>
              </a:r>
            </a:p>
          </p:txBody>
        </p:sp>
        <p:sp>
          <p:nvSpPr>
            <p:cNvPr id="31834" name="TextBox 31833">
              <a:extLst>
                <a:ext uri="{FF2B5EF4-FFF2-40B4-BE49-F238E27FC236}">
                  <a16:creationId xmlns:a16="http://schemas.microsoft.com/office/drawing/2014/main" id="{4119E229-0C70-B34B-6F16-3AE25473FF9E}"/>
                </a:ext>
              </a:extLst>
            </p:cNvPr>
            <p:cNvSpPr txBox="1"/>
            <p:nvPr/>
          </p:nvSpPr>
          <p:spPr bwMode="auto">
            <a:xfrm>
              <a:off x="3983044"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35</a:t>
              </a:r>
            </a:p>
          </p:txBody>
        </p:sp>
        <p:sp>
          <p:nvSpPr>
            <p:cNvPr id="31835" name="TextBox 31834">
              <a:extLst>
                <a:ext uri="{FF2B5EF4-FFF2-40B4-BE49-F238E27FC236}">
                  <a16:creationId xmlns:a16="http://schemas.microsoft.com/office/drawing/2014/main" id="{B8E05F71-19B2-E1D3-BD9A-4D760E59B9A6}"/>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29</a:t>
              </a:r>
            </a:p>
          </p:txBody>
        </p:sp>
        <p:sp>
          <p:nvSpPr>
            <p:cNvPr id="31836" name="TextBox 31835">
              <a:extLst>
                <a:ext uri="{FF2B5EF4-FFF2-40B4-BE49-F238E27FC236}">
                  <a16:creationId xmlns:a16="http://schemas.microsoft.com/office/drawing/2014/main" id="{CB60BC45-E54E-F16E-C858-3ABA44D4EBED}"/>
                </a:ext>
              </a:extLst>
            </p:cNvPr>
            <p:cNvSpPr txBox="1"/>
            <p:nvPr/>
          </p:nvSpPr>
          <p:spPr bwMode="auto">
            <a:xfrm>
              <a:off x="4887496"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23</a:t>
              </a:r>
            </a:p>
          </p:txBody>
        </p:sp>
        <p:sp>
          <p:nvSpPr>
            <p:cNvPr id="31837" name="TextBox 31836">
              <a:extLst>
                <a:ext uri="{FF2B5EF4-FFF2-40B4-BE49-F238E27FC236}">
                  <a16:creationId xmlns:a16="http://schemas.microsoft.com/office/drawing/2014/main" id="{F0B7ED59-A592-0A5E-4425-F4EACDD9AD1A}"/>
                </a:ext>
              </a:extLst>
            </p:cNvPr>
            <p:cNvSpPr txBox="1"/>
            <p:nvPr/>
          </p:nvSpPr>
          <p:spPr bwMode="auto">
            <a:xfrm>
              <a:off x="5339151"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14</a:t>
              </a:r>
            </a:p>
          </p:txBody>
        </p:sp>
        <p:sp>
          <p:nvSpPr>
            <p:cNvPr id="31838" name="TextBox 31837">
              <a:extLst>
                <a:ext uri="{FF2B5EF4-FFF2-40B4-BE49-F238E27FC236}">
                  <a16:creationId xmlns:a16="http://schemas.microsoft.com/office/drawing/2014/main" id="{491B9443-EF5B-86E7-EDB2-AE70CE203897}"/>
                </a:ext>
              </a:extLst>
            </p:cNvPr>
            <p:cNvSpPr txBox="1"/>
            <p:nvPr/>
          </p:nvSpPr>
          <p:spPr bwMode="auto">
            <a:xfrm>
              <a:off x="5823599" y="4726574"/>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9</a:t>
              </a:r>
            </a:p>
          </p:txBody>
        </p:sp>
        <p:sp>
          <p:nvSpPr>
            <p:cNvPr id="31839" name="TextBox 31838">
              <a:extLst>
                <a:ext uri="{FF2B5EF4-FFF2-40B4-BE49-F238E27FC236}">
                  <a16:creationId xmlns:a16="http://schemas.microsoft.com/office/drawing/2014/main" id="{82CFCA0D-EBC2-2080-8C1F-362E24B29EE9}"/>
                </a:ext>
              </a:extLst>
            </p:cNvPr>
            <p:cNvSpPr txBox="1"/>
            <p:nvPr/>
          </p:nvSpPr>
          <p:spPr bwMode="auto">
            <a:xfrm>
              <a:off x="776297" y="4726574"/>
              <a:ext cx="42633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Std</a:t>
              </a:r>
            </a:p>
          </p:txBody>
        </p:sp>
      </p:grpSp>
      <p:grpSp>
        <p:nvGrpSpPr>
          <p:cNvPr id="31840" name="Group 31839">
            <a:extLst>
              <a:ext uri="{FF2B5EF4-FFF2-40B4-BE49-F238E27FC236}">
                <a16:creationId xmlns:a16="http://schemas.microsoft.com/office/drawing/2014/main" id="{7D444469-FF6F-2D17-93AF-CC4D18F6DEF8}"/>
              </a:ext>
            </a:extLst>
          </p:cNvPr>
          <p:cNvGrpSpPr/>
          <p:nvPr/>
        </p:nvGrpSpPr>
        <p:grpSpPr>
          <a:xfrm>
            <a:off x="6179090" y="5379844"/>
            <a:ext cx="5408666" cy="307777"/>
            <a:chOff x="736657" y="4726574"/>
            <a:chExt cx="5408666" cy="307777"/>
          </a:xfrm>
        </p:grpSpPr>
        <p:sp>
          <p:nvSpPr>
            <p:cNvPr id="31841" name="TextBox 31840">
              <a:extLst>
                <a:ext uri="{FF2B5EF4-FFF2-40B4-BE49-F238E27FC236}">
                  <a16:creationId xmlns:a16="http://schemas.microsoft.com/office/drawing/2014/main" id="{72F5BA85-588E-9E07-02F1-DB13C7335BE6}"/>
                </a:ext>
              </a:extLst>
            </p:cNvPr>
            <p:cNvSpPr txBox="1"/>
            <p:nvPr/>
          </p:nvSpPr>
          <p:spPr bwMode="auto">
            <a:xfrm>
              <a:off x="129353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90</a:t>
              </a:r>
            </a:p>
          </p:txBody>
        </p:sp>
        <p:sp>
          <p:nvSpPr>
            <p:cNvPr id="31842" name="TextBox 31841">
              <a:extLst>
                <a:ext uri="{FF2B5EF4-FFF2-40B4-BE49-F238E27FC236}">
                  <a16:creationId xmlns:a16="http://schemas.microsoft.com/office/drawing/2014/main" id="{E1269128-2B72-CC72-9AE5-12AA76828171}"/>
                </a:ext>
              </a:extLst>
            </p:cNvPr>
            <p:cNvSpPr txBox="1"/>
            <p:nvPr/>
          </p:nvSpPr>
          <p:spPr bwMode="auto">
            <a:xfrm>
              <a:off x="1745424"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85</a:t>
              </a:r>
            </a:p>
          </p:txBody>
        </p:sp>
        <p:sp>
          <p:nvSpPr>
            <p:cNvPr id="31843" name="TextBox 31842">
              <a:extLst>
                <a:ext uri="{FF2B5EF4-FFF2-40B4-BE49-F238E27FC236}">
                  <a16:creationId xmlns:a16="http://schemas.microsoft.com/office/drawing/2014/main" id="{F60845AF-3C23-0F78-D3E7-1BCEB25C1D44}"/>
                </a:ext>
              </a:extLst>
            </p:cNvPr>
            <p:cNvSpPr txBox="1"/>
            <p:nvPr/>
          </p:nvSpPr>
          <p:spPr bwMode="auto">
            <a:xfrm>
              <a:off x="2200410"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81</a:t>
              </a:r>
            </a:p>
          </p:txBody>
        </p:sp>
        <p:sp>
          <p:nvSpPr>
            <p:cNvPr id="31844" name="TextBox 31843">
              <a:extLst>
                <a:ext uri="{FF2B5EF4-FFF2-40B4-BE49-F238E27FC236}">
                  <a16:creationId xmlns:a16="http://schemas.microsoft.com/office/drawing/2014/main" id="{F99536A1-7861-C4FB-02F7-1DB82D35E844}"/>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71</a:t>
              </a:r>
            </a:p>
          </p:txBody>
        </p:sp>
        <p:sp>
          <p:nvSpPr>
            <p:cNvPr id="31845" name="TextBox 31844">
              <a:extLst>
                <a:ext uri="{FF2B5EF4-FFF2-40B4-BE49-F238E27FC236}">
                  <a16:creationId xmlns:a16="http://schemas.microsoft.com/office/drawing/2014/main" id="{ABC4A062-5687-C2B3-67D2-2E156DE516AF}"/>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64</a:t>
              </a:r>
            </a:p>
          </p:txBody>
        </p:sp>
        <p:sp>
          <p:nvSpPr>
            <p:cNvPr id="31846" name="TextBox 31845">
              <a:extLst>
                <a:ext uri="{FF2B5EF4-FFF2-40B4-BE49-F238E27FC236}">
                  <a16:creationId xmlns:a16="http://schemas.microsoft.com/office/drawing/2014/main" id="{7E4F9B7A-A58A-B5D5-C815-C0C532EBD1BB}"/>
                </a:ext>
              </a:extLst>
            </p:cNvPr>
            <p:cNvSpPr txBox="1"/>
            <p:nvPr/>
          </p:nvSpPr>
          <p:spPr bwMode="auto">
            <a:xfrm>
              <a:off x="3531157"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55</a:t>
              </a:r>
            </a:p>
          </p:txBody>
        </p:sp>
        <p:sp>
          <p:nvSpPr>
            <p:cNvPr id="31847" name="TextBox 31846">
              <a:extLst>
                <a:ext uri="{FF2B5EF4-FFF2-40B4-BE49-F238E27FC236}">
                  <a16:creationId xmlns:a16="http://schemas.microsoft.com/office/drawing/2014/main" id="{60478C55-1167-045E-A58B-969A91004563}"/>
                </a:ext>
              </a:extLst>
            </p:cNvPr>
            <p:cNvSpPr txBox="1"/>
            <p:nvPr/>
          </p:nvSpPr>
          <p:spPr bwMode="auto">
            <a:xfrm>
              <a:off x="398304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45</a:t>
              </a:r>
            </a:p>
          </p:txBody>
        </p:sp>
        <p:sp>
          <p:nvSpPr>
            <p:cNvPr id="31848" name="TextBox 31847">
              <a:extLst>
                <a:ext uri="{FF2B5EF4-FFF2-40B4-BE49-F238E27FC236}">
                  <a16:creationId xmlns:a16="http://schemas.microsoft.com/office/drawing/2014/main" id="{D45BE63A-60A8-CFFA-45E9-D186A52E58F8}"/>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43</a:t>
              </a:r>
            </a:p>
          </p:txBody>
        </p:sp>
        <p:sp>
          <p:nvSpPr>
            <p:cNvPr id="31849" name="TextBox 31848">
              <a:extLst>
                <a:ext uri="{FF2B5EF4-FFF2-40B4-BE49-F238E27FC236}">
                  <a16:creationId xmlns:a16="http://schemas.microsoft.com/office/drawing/2014/main" id="{7F17BAB7-A1A1-88F4-9A86-281764DA5678}"/>
                </a:ext>
              </a:extLst>
            </p:cNvPr>
            <p:cNvSpPr txBox="1"/>
            <p:nvPr/>
          </p:nvSpPr>
          <p:spPr bwMode="auto">
            <a:xfrm>
              <a:off x="4887496"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36</a:t>
              </a:r>
            </a:p>
          </p:txBody>
        </p:sp>
        <p:sp>
          <p:nvSpPr>
            <p:cNvPr id="31850" name="TextBox 31849">
              <a:extLst>
                <a:ext uri="{FF2B5EF4-FFF2-40B4-BE49-F238E27FC236}">
                  <a16:creationId xmlns:a16="http://schemas.microsoft.com/office/drawing/2014/main" id="{9A7B468E-1770-2C50-6F75-196771305516}"/>
                </a:ext>
              </a:extLst>
            </p:cNvPr>
            <p:cNvSpPr txBox="1"/>
            <p:nvPr/>
          </p:nvSpPr>
          <p:spPr bwMode="auto">
            <a:xfrm>
              <a:off x="5339151"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28</a:t>
              </a:r>
            </a:p>
          </p:txBody>
        </p:sp>
        <p:sp>
          <p:nvSpPr>
            <p:cNvPr id="31851" name="TextBox 31850">
              <a:extLst>
                <a:ext uri="{FF2B5EF4-FFF2-40B4-BE49-F238E27FC236}">
                  <a16:creationId xmlns:a16="http://schemas.microsoft.com/office/drawing/2014/main" id="{86FBC510-B1F1-12AB-51BD-9A3DF82D66AB}"/>
                </a:ext>
              </a:extLst>
            </p:cNvPr>
            <p:cNvSpPr txBox="1"/>
            <p:nvPr/>
          </p:nvSpPr>
          <p:spPr bwMode="auto">
            <a:xfrm>
              <a:off x="577791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17</a:t>
              </a:r>
            </a:p>
          </p:txBody>
        </p:sp>
        <p:sp>
          <p:nvSpPr>
            <p:cNvPr id="31852" name="TextBox 31851">
              <a:extLst>
                <a:ext uri="{FF2B5EF4-FFF2-40B4-BE49-F238E27FC236}">
                  <a16:creationId xmlns:a16="http://schemas.microsoft.com/office/drawing/2014/main" id="{69607F7A-A4F5-390B-8F02-B6BBED0AE7E6}"/>
                </a:ext>
              </a:extLst>
            </p:cNvPr>
            <p:cNvSpPr txBox="1"/>
            <p:nvPr/>
          </p:nvSpPr>
          <p:spPr bwMode="auto">
            <a:xfrm>
              <a:off x="736657" y="4726574"/>
              <a:ext cx="4734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CRC</a:t>
              </a:r>
            </a:p>
          </p:txBody>
        </p:sp>
      </p:grpSp>
      <p:sp>
        <p:nvSpPr>
          <p:cNvPr id="31853" name="TextBox 31852">
            <a:extLst>
              <a:ext uri="{FF2B5EF4-FFF2-40B4-BE49-F238E27FC236}">
                <a16:creationId xmlns:a16="http://schemas.microsoft.com/office/drawing/2014/main" id="{A688DA91-2D0B-9CD7-8547-D7D86001EDF1}"/>
              </a:ext>
            </a:extLst>
          </p:cNvPr>
          <p:cNvSpPr txBox="1"/>
          <p:nvPr/>
        </p:nvSpPr>
        <p:spPr bwMode="auto">
          <a:xfrm>
            <a:off x="5922950" y="4925799"/>
            <a:ext cx="1506631" cy="307777"/>
          </a:xfrm>
          <a:prstGeom prst="rect">
            <a:avLst/>
          </a:prstGeom>
          <a:noFill/>
          <a:ln>
            <a:noFill/>
          </a:ln>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p:txBody>
      </p:sp>
      <p:sp>
        <p:nvSpPr>
          <p:cNvPr id="31855" name="Freeform: Shape 31854">
            <a:extLst>
              <a:ext uri="{FF2B5EF4-FFF2-40B4-BE49-F238E27FC236}">
                <a16:creationId xmlns:a16="http://schemas.microsoft.com/office/drawing/2014/main" id="{C9BFDDC3-7EA7-538A-0610-F24D02AC38C3}"/>
              </a:ext>
            </a:extLst>
          </p:cNvPr>
          <p:cNvSpPr/>
          <p:nvPr/>
        </p:nvSpPr>
        <p:spPr bwMode="auto">
          <a:xfrm>
            <a:off x="6899275" y="2720975"/>
            <a:ext cx="4521200" cy="1517650"/>
          </a:xfrm>
          <a:custGeom>
            <a:avLst/>
            <a:gdLst>
              <a:gd name="connsiteX0" fmla="*/ 0 w 4521200"/>
              <a:gd name="connsiteY0" fmla="*/ 0 h 1517650"/>
              <a:gd name="connsiteX1" fmla="*/ 187325 w 4521200"/>
              <a:gd name="connsiteY1" fmla="*/ 0 h 1517650"/>
              <a:gd name="connsiteX2" fmla="*/ 187325 w 4521200"/>
              <a:gd name="connsiteY2" fmla="*/ 34925 h 1517650"/>
              <a:gd name="connsiteX3" fmla="*/ 600075 w 4521200"/>
              <a:gd name="connsiteY3" fmla="*/ 34925 h 1517650"/>
              <a:gd name="connsiteX4" fmla="*/ 619125 w 4521200"/>
              <a:gd name="connsiteY4" fmla="*/ 82550 h 1517650"/>
              <a:gd name="connsiteX5" fmla="*/ 768350 w 4521200"/>
              <a:gd name="connsiteY5" fmla="*/ 82550 h 1517650"/>
              <a:gd name="connsiteX6" fmla="*/ 768350 w 4521200"/>
              <a:gd name="connsiteY6" fmla="*/ 98425 h 1517650"/>
              <a:gd name="connsiteX7" fmla="*/ 838200 w 4521200"/>
              <a:gd name="connsiteY7" fmla="*/ 98425 h 1517650"/>
              <a:gd name="connsiteX8" fmla="*/ 838200 w 4521200"/>
              <a:gd name="connsiteY8" fmla="*/ 133350 h 1517650"/>
              <a:gd name="connsiteX9" fmla="*/ 936625 w 4521200"/>
              <a:gd name="connsiteY9" fmla="*/ 133350 h 1517650"/>
              <a:gd name="connsiteX10" fmla="*/ 1079500 w 4521200"/>
              <a:gd name="connsiteY10" fmla="*/ 244475 h 1517650"/>
              <a:gd name="connsiteX11" fmla="*/ 1219200 w 4521200"/>
              <a:gd name="connsiteY11" fmla="*/ 244475 h 1517650"/>
              <a:gd name="connsiteX12" fmla="*/ 1219200 w 4521200"/>
              <a:gd name="connsiteY12" fmla="*/ 260350 h 1517650"/>
              <a:gd name="connsiteX13" fmla="*/ 1295400 w 4521200"/>
              <a:gd name="connsiteY13" fmla="*/ 260350 h 1517650"/>
              <a:gd name="connsiteX14" fmla="*/ 1295400 w 4521200"/>
              <a:gd name="connsiteY14" fmla="*/ 295275 h 1517650"/>
              <a:gd name="connsiteX15" fmla="*/ 1409700 w 4521200"/>
              <a:gd name="connsiteY15" fmla="*/ 295275 h 1517650"/>
              <a:gd name="connsiteX16" fmla="*/ 1409700 w 4521200"/>
              <a:gd name="connsiteY16" fmla="*/ 330200 h 1517650"/>
              <a:gd name="connsiteX17" fmla="*/ 1489075 w 4521200"/>
              <a:gd name="connsiteY17" fmla="*/ 330200 h 1517650"/>
              <a:gd name="connsiteX18" fmla="*/ 1539875 w 4521200"/>
              <a:gd name="connsiteY18" fmla="*/ 384175 h 1517650"/>
              <a:gd name="connsiteX19" fmla="*/ 1568450 w 4521200"/>
              <a:gd name="connsiteY19" fmla="*/ 384175 h 1517650"/>
              <a:gd name="connsiteX20" fmla="*/ 1631950 w 4521200"/>
              <a:gd name="connsiteY20" fmla="*/ 454025 h 1517650"/>
              <a:gd name="connsiteX21" fmla="*/ 1736725 w 4521200"/>
              <a:gd name="connsiteY21" fmla="*/ 454025 h 1517650"/>
              <a:gd name="connsiteX22" fmla="*/ 1765300 w 4521200"/>
              <a:gd name="connsiteY22" fmla="*/ 476250 h 1517650"/>
              <a:gd name="connsiteX23" fmla="*/ 1809750 w 4521200"/>
              <a:gd name="connsiteY23" fmla="*/ 469900 h 1517650"/>
              <a:gd name="connsiteX24" fmla="*/ 1825625 w 4521200"/>
              <a:gd name="connsiteY24" fmla="*/ 492125 h 1517650"/>
              <a:gd name="connsiteX25" fmla="*/ 1857375 w 4521200"/>
              <a:gd name="connsiteY25" fmla="*/ 492125 h 1517650"/>
              <a:gd name="connsiteX26" fmla="*/ 1857375 w 4521200"/>
              <a:gd name="connsiteY26" fmla="*/ 514350 h 1517650"/>
              <a:gd name="connsiteX27" fmla="*/ 1958975 w 4521200"/>
              <a:gd name="connsiteY27" fmla="*/ 514350 h 1517650"/>
              <a:gd name="connsiteX28" fmla="*/ 1981200 w 4521200"/>
              <a:gd name="connsiteY28" fmla="*/ 577850 h 1517650"/>
              <a:gd name="connsiteX29" fmla="*/ 2108200 w 4521200"/>
              <a:gd name="connsiteY29" fmla="*/ 596900 h 1517650"/>
              <a:gd name="connsiteX30" fmla="*/ 2117725 w 4521200"/>
              <a:gd name="connsiteY30" fmla="*/ 609600 h 1517650"/>
              <a:gd name="connsiteX31" fmla="*/ 2152650 w 4521200"/>
              <a:gd name="connsiteY31" fmla="*/ 609600 h 1517650"/>
              <a:gd name="connsiteX32" fmla="*/ 2162175 w 4521200"/>
              <a:gd name="connsiteY32" fmla="*/ 660400 h 1517650"/>
              <a:gd name="connsiteX33" fmla="*/ 2174875 w 4521200"/>
              <a:gd name="connsiteY33" fmla="*/ 666750 h 1517650"/>
              <a:gd name="connsiteX34" fmla="*/ 2212975 w 4521200"/>
              <a:gd name="connsiteY34" fmla="*/ 733425 h 1517650"/>
              <a:gd name="connsiteX35" fmla="*/ 2286000 w 4521200"/>
              <a:gd name="connsiteY35" fmla="*/ 742950 h 1517650"/>
              <a:gd name="connsiteX36" fmla="*/ 2289175 w 4521200"/>
              <a:gd name="connsiteY36" fmla="*/ 796925 h 1517650"/>
              <a:gd name="connsiteX37" fmla="*/ 2336800 w 4521200"/>
              <a:gd name="connsiteY37" fmla="*/ 800100 h 1517650"/>
              <a:gd name="connsiteX38" fmla="*/ 2343150 w 4521200"/>
              <a:gd name="connsiteY38" fmla="*/ 825500 h 1517650"/>
              <a:gd name="connsiteX39" fmla="*/ 2387600 w 4521200"/>
              <a:gd name="connsiteY39" fmla="*/ 828675 h 1517650"/>
              <a:gd name="connsiteX40" fmla="*/ 2390775 w 4521200"/>
              <a:gd name="connsiteY40" fmla="*/ 844550 h 1517650"/>
              <a:gd name="connsiteX41" fmla="*/ 2470150 w 4521200"/>
              <a:gd name="connsiteY41" fmla="*/ 847725 h 1517650"/>
              <a:gd name="connsiteX42" fmla="*/ 2476500 w 4521200"/>
              <a:gd name="connsiteY42" fmla="*/ 889000 h 1517650"/>
              <a:gd name="connsiteX43" fmla="*/ 2590800 w 4521200"/>
              <a:gd name="connsiteY43" fmla="*/ 889000 h 1517650"/>
              <a:gd name="connsiteX44" fmla="*/ 2590800 w 4521200"/>
              <a:gd name="connsiteY44" fmla="*/ 914400 h 1517650"/>
              <a:gd name="connsiteX45" fmla="*/ 2635250 w 4521200"/>
              <a:gd name="connsiteY45" fmla="*/ 914400 h 1517650"/>
              <a:gd name="connsiteX46" fmla="*/ 2692400 w 4521200"/>
              <a:gd name="connsiteY46" fmla="*/ 996950 h 1517650"/>
              <a:gd name="connsiteX47" fmla="*/ 2797175 w 4521200"/>
              <a:gd name="connsiteY47" fmla="*/ 996950 h 1517650"/>
              <a:gd name="connsiteX48" fmla="*/ 2797175 w 4521200"/>
              <a:gd name="connsiteY48" fmla="*/ 1009650 h 1517650"/>
              <a:gd name="connsiteX49" fmla="*/ 2835275 w 4521200"/>
              <a:gd name="connsiteY49" fmla="*/ 1009650 h 1517650"/>
              <a:gd name="connsiteX50" fmla="*/ 2835275 w 4521200"/>
              <a:gd name="connsiteY50" fmla="*/ 1025525 h 1517650"/>
              <a:gd name="connsiteX51" fmla="*/ 2851150 w 4521200"/>
              <a:gd name="connsiteY51" fmla="*/ 1041400 h 1517650"/>
              <a:gd name="connsiteX52" fmla="*/ 2987675 w 4521200"/>
              <a:gd name="connsiteY52" fmla="*/ 1041400 h 1517650"/>
              <a:gd name="connsiteX53" fmla="*/ 2987675 w 4521200"/>
              <a:gd name="connsiteY53" fmla="*/ 1066800 h 1517650"/>
              <a:gd name="connsiteX54" fmla="*/ 3073400 w 4521200"/>
              <a:gd name="connsiteY54" fmla="*/ 1066800 h 1517650"/>
              <a:gd name="connsiteX55" fmla="*/ 3105150 w 4521200"/>
              <a:gd name="connsiteY55" fmla="*/ 1120775 h 1517650"/>
              <a:gd name="connsiteX56" fmla="*/ 3219450 w 4521200"/>
              <a:gd name="connsiteY56" fmla="*/ 1120775 h 1517650"/>
              <a:gd name="connsiteX57" fmla="*/ 3219450 w 4521200"/>
              <a:gd name="connsiteY57" fmla="*/ 1146175 h 1517650"/>
              <a:gd name="connsiteX58" fmla="*/ 3321050 w 4521200"/>
              <a:gd name="connsiteY58" fmla="*/ 1146175 h 1517650"/>
              <a:gd name="connsiteX59" fmla="*/ 3321050 w 4521200"/>
              <a:gd name="connsiteY59" fmla="*/ 1171575 h 1517650"/>
              <a:gd name="connsiteX60" fmla="*/ 3419475 w 4521200"/>
              <a:gd name="connsiteY60" fmla="*/ 1171575 h 1517650"/>
              <a:gd name="connsiteX61" fmla="*/ 3419475 w 4521200"/>
              <a:gd name="connsiteY61" fmla="*/ 1200150 h 1517650"/>
              <a:gd name="connsiteX62" fmla="*/ 3625850 w 4521200"/>
              <a:gd name="connsiteY62" fmla="*/ 1200150 h 1517650"/>
              <a:gd name="connsiteX63" fmla="*/ 3625850 w 4521200"/>
              <a:gd name="connsiteY63" fmla="*/ 1228725 h 1517650"/>
              <a:gd name="connsiteX64" fmla="*/ 3673475 w 4521200"/>
              <a:gd name="connsiteY64" fmla="*/ 1228725 h 1517650"/>
              <a:gd name="connsiteX65" fmla="*/ 3673475 w 4521200"/>
              <a:gd name="connsiteY65" fmla="*/ 1260475 h 1517650"/>
              <a:gd name="connsiteX66" fmla="*/ 3733800 w 4521200"/>
              <a:gd name="connsiteY66" fmla="*/ 1260475 h 1517650"/>
              <a:gd name="connsiteX67" fmla="*/ 3733800 w 4521200"/>
              <a:gd name="connsiteY67" fmla="*/ 1285875 h 1517650"/>
              <a:gd name="connsiteX68" fmla="*/ 3854450 w 4521200"/>
              <a:gd name="connsiteY68" fmla="*/ 1285875 h 1517650"/>
              <a:gd name="connsiteX69" fmla="*/ 3854450 w 4521200"/>
              <a:gd name="connsiteY69" fmla="*/ 1327150 h 1517650"/>
              <a:gd name="connsiteX70" fmla="*/ 4006850 w 4521200"/>
              <a:gd name="connsiteY70" fmla="*/ 1327150 h 1517650"/>
              <a:gd name="connsiteX71" fmla="*/ 3997325 w 4521200"/>
              <a:gd name="connsiteY71" fmla="*/ 1336675 h 1517650"/>
              <a:gd name="connsiteX72" fmla="*/ 4041775 w 4521200"/>
              <a:gd name="connsiteY72" fmla="*/ 1381125 h 1517650"/>
              <a:gd name="connsiteX73" fmla="*/ 4048125 w 4521200"/>
              <a:gd name="connsiteY73" fmla="*/ 1438275 h 1517650"/>
              <a:gd name="connsiteX74" fmla="*/ 4410075 w 4521200"/>
              <a:gd name="connsiteY74" fmla="*/ 1438275 h 1517650"/>
              <a:gd name="connsiteX75" fmla="*/ 4410075 w 4521200"/>
              <a:gd name="connsiteY75" fmla="*/ 1517650 h 1517650"/>
              <a:gd name="connsiteX76" fmla="*/ 4521200 w 4521200"/>
              <a:gd name="connsiteY76" fmla="*/ 1517650 h 1517650"/>
              <a:gd name="connsiteX0" fmla="*/ 0 w 4521200"/>
              <a:gd name="connsiteY0" fmla="*/ 0 h 1517650"/>
              <a:gd name="connsiteX1" fmla="*/ 187325 w 4521200"/>
              <a:gd name="connsiteY1" fmla="*/ 0 h 1517650"/>
              <a:gd name="connsiteX2" fmla="*/ 187325 w 4521200"/>
              <a:gd name="connsiteY2" fmla="*/ 34925 h 1517650"/>
              <a:gd name="connsiteX3" fmla="*/ 600075 w 4521200"/>
              <a:gd name="connsiteY3" fmla="*/ 34925 h 1517650"/>
              <a:gd name="connsiteX4" fmla="*/ 619125 w 4521200"/>
              <a:gd name="connsiteY4" fmla="*/ 82550 h 1517650"/>
              <a:gd name="connsiteX5" fmla="*/ 768350 w 4521200"/>
              <a:gd name="connsiteY5" fmla="*/ 82550 h 1517650"/>
              <a:gd name="connsiteX6" fmla="*/ 768350 w 4521200"/>
              <a:gd name="connsiteY6" fmla="*/ 98425 h 1517650"/>
              <a:gd name="connsiteX7" fmla="*/ 838200 w 4521200"/>
              <a:gd name="connsiteY7" fmla="*/ 98425 h 1517650"/>
              <a:gd name="connsiteX8" fmla="*/ 838200 w 4521200"/>
              <a:gd name="connsiteY8" fmla="*/ 133350 h 1517650"/>
              <a:gd name="connsiteX9" fmla="*/ 936625 w 4521200"/>
              <a:gd name="connsiteY9" fmla="*/ 133350 h 1517650"/>
              <a:gd name="connsiteX10" fmla="*/ 1079500 w 4521200"/>
              <a:gd name="connsiteY10" fmla="*/ 244475 h 1517650"/>
              <a:gd name="connsiteX11" fmla="*/ 1219200 w 4521200"/>
              <a:gd name="connsiteY11" fmla="*/ 244475 h 1517650"/>
              <a:gd name="connsiteX12" fmla="*/ 1219200 w 4521200"/>
              <a:gd name="connsiteY12" fmla="*/ 260350 h 1517650"/>
              <a:gd name="connsiteX13" fmla="*/ 1295400 w 4521200"/>
              <a:gd name="connsiteY13" fmla="*/ 260350 h 1517650"/>
              <a:gd name="connsiteX14" fmla="*/ 1295400 w 4521200"/>
              <a:gd name="connsiteY14" fmla="*/ 295275 h 1517650"/>
              <a:gd name="connsiteX15" fmla="*/ 1409700 w 4521200"/>
              <a:gd name="connsiteY15" fmla="*/ 295275 h 1517650"/>
              <a:gd name="connsiteX16" fmla="*/ 1409700 w 4521200"/>
              <a:gd name="connsiteY16" fmla="*/ 330200 h 1517650"/>
              <a:gd name="connsiteX17" fmla="*/ 1489075 w 4521200"/>
              <a:gd name="connsiteY17" fmla="*/ 330200 h 1517650"/>
              <a:gd name="connsiteX18" fmla="*/ 1539875 w 4521200"/>
              <a:gd name="connsiteY18" fmla="*/ 384175 h 1517650"/>
              <a:gd name="connsiteX19" fmla="*/ 1568450 w 4521200"/>
              <a:gd name="connsiteY19" fmla="*/ 384175 h 1517650"/>
              <a:gd name="connsiteX20" fmla="*/ 1631950 w 4521200"/>
              <a:gd name="connsiteY20" fmla="*/ 454025 h 1517650"/>
              <a:gd name="connsiteX21" fmla="*/ 1736725 w 4521200"/>
              <a:gd name="connsiteY21" fmla="*/ 454025 h 1517650"/>
              <a:gd name="connsiteX22" fmla="*/ 1765300 w 4521200"/>
              <a:gd name="connsiteY22" fmla="*/ 476250 h 1517650"/>
              <a:gd name="connsiteX23" fmla="*/ 1809750 w 4521200"/>
              <a:gd name="connsiteY23" fmla="*/ 469900 h 1517650"/>
              <a:gd name="connsiteX24" fmla="*/ 1825625 w 4521200"/>
              <a:gd name="connsiteY24" fmla="*/ 492125 h 1517650"/>
              <a:gd name="connsiteX25" fmla="*/ 1857375 w 4521200"/>
              <a:gd name="connsiteY25" fmla="*/ 492125 h 1517650"/>
              <a:gd name="connsiteX26" fmla="*/ 1857375 w 4521200"/>
              <a:gd name="connsiteY26" fmla="*/ 514350 h 1517650"/>
              <a:gd name="connsiteX27" fmla="*/ 1958975 w 4521200"/>
              <a:gd name="connsiteY27" fmla="*/ 514350 h 1517650"/>
              <a:gd name="connsiteX28" fmla="*/ 1981200 w 4521200"/>
              <a:gd name="connsiteY28" fmla="*/ 577850 h 1517650"/>
              <a:gd name="connsiteX29" fmla="*/ 2108200 w 4521200"/>
              <a:gd name="connsiteY29" fmla="*/ 596900 h 1517650"/>
              <a:gd name="connsiteX30" fmla="*/ 2117725 w 4521200"/>
              <a:gd name="connsiteY30" fmla="*/ 609600 h 1517650"/>
              <a:gd name="connsiteX31" fmla="*/ 2152650 w 4521200"/>
              <a:gd name="connsiteY31" fmla="*/ 609600 h 1517650"/>
              <a:gd name="connsiteX32" fmla="*/ 2162175 w 4521200"/>
              <a:gd name="connsiteY32" fmla="*/ 660400 h 1517650"/>
              <a:gd name="connsiteX33" fmla="*/ 2174875 w 4521200"/>
              <a:gd name="connsiteY33" fmla="*/ 666750 h 1517650"/>
              <a:gd name="connsiteX34" fmla="*/ 2212975 w 4521200"/>
              <a:gd name="connsiteY34" fmla="*/ 733425 h 1517650"/>
              <a:gd name="connsiteX35" fmla="*/ 2286000 w 4521200"/>
              <a:gd name="connsiteY35" fmla="*/ 742950 h 1517650"/>
              <a:gd name="connsiteX36" fmla="*/ 2289175 w 4521200"/>
              <a:gd name="connsiteY36" fmla="*/ 796925 h 1517650"/>
              <a:gd name="connsiteX37" fmla="*/ 2336800 w 4521200"/>
              <a:gd name="connsiteY37" fmla="*/ 800100 h 1517650"/>
              <a:gd name="connsiteX38" fmla="*/ 2343150 w 4521200"/>
              <a:gd name="connsiteY38" fmla="*/ 825500 h 1517650"/>
              <a:gd name="connsiteX39" fmla="*/ 2387600 w 4521200"/>
              <a:gd name="connsiteY39" fmla="*/ 828675 h 1517650"/>
              <a:gd name="connsiteX40" fmla="*/ 2390775 w 4521200"/>
              <a:gd name="connsiteY40" fmla="*/ 844550 h 1517650"/>
              <a:gd name="connsiteX41" fmla="*/ 2470150 w 4521200"/>
              <a:gd name="connsiteY41" fmla="*/ 847725 h 1517650"/>
              <a:gd name="connsiteX42" fmla="*/ 2476500 w 4521200"/>
              <a:gd name="connsiteY42" fmla="*/ 889000 h 1517650"/>
              <a:gd name="connsiteX43" fmla="*/ 2590800 w 4521200"/>
              <a:gd name="connsiteY43" fmla="*/ 889000 h 1517650"/>
              <a:gd name="connsiteX44" fmla="*/ 2590800 w 4521200"/>
              <a:gd name="connsiteY44" fmla="*/ 914400 h 1517650"/>
              <a:gd name="connsiteX45" fmla="*/ 2635250 w 4521200"/>
              <a:gd name="connsiteY45" fmla="*/ 914400 h 1517650"/>
              <a:gd name="connsiteX46" fmla="*/ 2692400 w 4521200"/>
              <a:gd name="connsiteY46" fmla="*/ 996950 h 1517650"/>
              <a:gd name="connsiteX47" fmla="*/ 2797175 w 4521200"/>
              <a:gd name="connsiteY47" fmla="*/ 996950 h 1517650"/>
              <a:gd name="connsiteX48" fmla="*/ 2797175 w 4521200"/>
              <a:gd name="connsiteY48" fmla="*/ 1009650 h 1517650"/>
              <a:gd name="connsiteX49" fmla="*/ 2835275 w 4521200"/>
              <a:gd name="connsiteY49" fmla="*/ 1009650 h 1517650"/>
              <a:gd name="connsiteX50" fmla="*/ 2835275 w 4521200"/>
              <a:gd name="connsiteY50" fmla="*/ 1025525 h 1517650"/>
              <a:gd name="connsiteX51" fmla="*/ 2851150 w 4521200"/>
              <a:gd name="connsiteY51" fmla="*/ 1041400 h 1517650"/>
              <a:gd name="connsiteX52" fmla="*/ 2987675 w 4521200"/>
              <a:gd name="connsiteY52" fmla="*/ 1041400 h 1517650"/>
              <a:gd name="connsiteX53" fmla="*/ 2987675 w 4521200"/>
              <a:gd name="connsiteY53" fmla="*/ 1066800 h 1517650"/>
              <a:gd name="connsiteX54" fmla="*/ 3073400 w 4521200"/>
              <a:gd name="connsiteY54" fmla="*/ 1066800 h 1517650"/>
              <a:gd name="connsiteX55" fmla="*/ 3105150 w 4521200"/>
              <a:gd name="connsiteY55" fmla="*/ 1120775 h 1517650"/>
              <a:gd name="connsiteX56" fmla="*/ 3219450 w 4521200"/>
              <a:gd name="connsiteY56" fmla="*/ 1120775 h 1517650"/>
              <a:gd name="connsiteX57" fmla="*/ 3219450 w 4521200"/>
              <a:gd name="connsiteY57" fmla="*/ 1146175 h 1517650"/>
              <a:gd name="connsiteX58" fmla="*/ 3321050 w 4521200"/>
              <a:gd name="connsiteY58" fmla="*/ 1146175 h 1517650"/>
              <a:gd name="connsiteX59" fmla="*/ 3321050 w 4521200"/>
              <a:gd name="connsiteY59" fmla="*/ 1171575 h 1517650"/>
              <a:gd name="connsiteX60" fmla="*/ 3419475 w 4521200"/>
              <a:gd name="connsiteY60" fmla="*/ 1171575 h 1517650"/>
              <a:gd name="connsiteX61" fmla="*/ 3419475 w 4521200"/>
              <a:gd name="connsiteY61" fmla="*/ 1200150 h 1517650"/>
              <a:gd name="connsiteX62" fmla="*/ 3625850 w 4521200"/>
              <a:gd name="connsiteY62" fmla="*/ 1200150 h 1517650"/>
              <a:gd name="connsiteX63" fmla="*/ 3625850 w 4521200"/>
              <a:gd name="connsiteY63" fmla="*/ 1228725 h 1517650"/>
              <a:gd name="connsiteX64" fmla="*/ 3673475 w 4521200"/>
              <a:gd name="connsiteY64" fmla="*/ 1228725 h 1517650"/>
              <a:gd name="connsiteX65" fmla="*/ 3673475 w 4521200"/>
              <a:gd name="connsiteY65" fmla="*/ 1260475 h 1517650"/>
              <a:gd name="connsiteX66" fmla="*/ 3733800 w 4521200"/>
              <a:gd name="connsiteY66" fmla="*/ 1260475 h 1517650"/>
              <a:gd name="connsiteX67" fmla="*/ 3733800 w 4521200"/>
              <a:gd name="connsiteY67" fmla="*/ 1285875 h 1517650"/>
              <a:gd name="connsiteX68" fmla="*/ 3854450 w 4521200"/>
              <a:gd name="connsiteY68" fmla="*/ 1285875 h 1517650"/>
              <a:gd name="connsiteX69" fmla="*/ 3854450 w 4521200"/>
              <a:gd name="connsiteY69" fmla="*/ 1327150 h 1517650"/>
              <a:gd name="connsiteX70" fmla="*/ 4006850 w 4521200"/>
              <a:gd name="connsiteY70" fmla="*/ 1327150 h 1517650"/>
              <a:gd name="connsiteX71" fmla="*/ 4041775 w 4521200"/>
              <a:gd name="connsiteY71" fmla="*/ 1381125 h 1517650"/>
              <a:gd name="connsiteX72" fmla="*/ 4048125 w 4521200"/>
              <a:gd name="connsiteY72" fmla="*/ 1438275 h 1517650"/>
              <a:gd name="connsiteX73" fmla="*/ 4410075 w 4521200"/>
              <a:gd name="connsiteY73" fmla="*/ 1438275 h 1517650"/>
              <a:gd name="connsiteX74" fmla="*/ 4410075 w 4521200"/>
              <a:gd name="connsiteY74" fmla="*/ 1517650 h 1517650"/>
              <a:gd name="connsiteX75" fmla="*/ 4521200 w 4521200"/>
              <a:gd name="connsiteY75" fmla="*/ 1517650 h 151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4521200" h="1517650">
                <a:moveTo>
                  <a:pt x="0" y="0"/>
                </a:moveTo>
                <a:lnTo>
                  <a:pt x="187325" y="0"/>
                </a:lnTo>
                <a:lnTo>
                  <a:pt x="187325" y="34925"/>
                </a:lnTo>
                <a:lnTo>
                  <a:pt x="600075" y="34925"/>
                </a:lnTo>
                <a:lnTo>
                  <a:pt x="619125" y="82550"/>
                </a:lnTo>
                <a:lnTo>
                  <a:pt x="768350" y="82550"/>
                </a:lnTo>
                <a:lnTo>
                  <a:pt x="768350" y="98425"/>
                </a:lnTo>
                <a:lnTo>
                  <a:pt x="838200" y="98425"/>
                </a:lnTo>
                <a:lnTo>
                  <a:pt x="838200" y="133350"/>
                </a:lnTo>
                <a:lnTo>
                  <a:pt x="936625" y="133350"/>
                </a:lnTo>
                <a:lnTo>
                  <a:pt x="1079500" y="244475"/>
                </a:lnTo>
                <a:lnTo>
                  <a:pt x="1219200" y="244475"/>
                </a:lnTo>
                <a:lnTo>
                  <a:pt x="1219200" y="260350"/>
                </a:lnTo>
                <a:lnTo>
                  <a:pt x="1295400" y="260350"/>
                </a:lnTo>
                <a:lnTo>
                  <a:pt x="1295400" y="295275"/>
                </a:lnTo>
                <a:lnTo>
                  <a:pt x="1409700" y="295275"/>
                </a:lnTo>
                <a:lnTo>
                  <a:pt x="1409700" y="330200"/>
                </a:lnTo>
                <a:lnTo>
                  <a:pt x="1489075" y="330200"/>
                </a:lnTo>
                <a:lnTo>
                  <a:pt x="1539875" y="384175"/>
                </a:lnTo>
                <a:lnTo>
                  <a:pt x="1568450" y="384175"/>
                </a:lnTo>
                <a:lnTo>
                  <a:pt x="1631950" y="454025"/>
                </a:lnTo>
                <a:lnTo>
                  <a:pt x="1736725" y="454025"/>
                </a:lnTo>
                <a:lnTo>
                  <a:pt x="1765300" y="476250"/>
                </a:lnTo>
                <a:lnTo>
                  <a:pt x="1809750" y="469900"/>
                </a:lnTo>
                <a:lnTo>
                  <a:pt x="1825625" y="492125"/>
                </a:lnTo>
                <a:lnTo>
                  <a:pt x="1857375" y="492125"/>
                </a:lnTo>
                <a:lnTo>
                  <a:pt x="1857375" y="514350"/>
                </a:lnTo>
                <a:lnTo>
                  <a:pt x="1958975" y="514350"/>
                </a:lnTo>
                <a:lnTo>
                  <a:pt x="1981200" y="577850"/>
                </a:lnTo>
                <a:lnTo>
                  <a:pt x="2108200" y="596900"/>
                </a:lnTo>
                <a:lnTo>
                  <a:pt x="2117725" y="609600"/>
                </a:lnTo>
                <a:lnTo>
                  <a:pt x="2152650" y="609600"/>
                </a:lnTo>
                <a:lnTo>
                  <a:pt x="2162175" y="660400"/>
                </a:lnTo>
                <a:lnTo>
                  <a:pt x="2174875" y="666750"/>
                </a:lnTo>
                <a:lnTo>
                  <a:pt x="2212975" y="733425"/>
                </a:lnTo>
                <a:lnTo>
                  <a:pt x="2286000" y="742950"/>
                </a:lnTo>
                <a:lnTo>
                  <a:pt x="2289175" y="796925"/>
                </a:lnTo>
                <a:lnTo>
                  <a:pt x="2336800" y="800100"/>
                </a:lnTo>
                <a:lnTo>
                  <a:pt x="2343150" y="825500"/>
                </a:lnTo>
                <a:lnTo>
                  <a:pt x="2387600" y="828675"/>
                </a:lnTo>
                <a:lnTo>
                  <a:pt x="2390775" y="844550"/>
                </a:lnTo>
                <a:lnTo>
                  <a:pt x="2470150" y="847725"/>
                </a:lnTo>
                <a:lnTo>
                  <a:pt x="2476500" y="889000"/>
                </a:lnTo>
                <a:lnTo>
                  <a:pt x="2590800" y="889000"/>
                </a:lnTo>
                <a:lnTo>
                  <a:pt x="2590800" y="914400"/>
                </a:lnTo>
                <a:lnTo>
                  <a:pt x="2635250" y="914400"/>
                </a:lnTo>
                <a:lnTo>
                  <a:pt x="2692400" y="996950"/>
                </a:lnTo>
                <a:lnTo>
                  <a:pt x="2797175" y="996950"/>
                </a:lnTo>
                <a:lnTo>
                  <a:pt x="2797175" y="1009650"/>
                </a:lnTo>
                <a:lnTo>
                  <a:pt x="2835275" y="1009650"/>
                </a:lnTo>
                <a:lnTo>
                  <a:pt x="2835275" y="1025525"/>
                </a:lnTo>
                <a:lnTo>
                  <a:pt x="2851150" y="1041400"/>
                </a:lnTo>
                <a:lnTo>
                  <a:pt x="2987675" y="1041400"/>
                </a:lnTo>
                <a:lnTo>
                  <a:pt x="2987675" y="1066800"/>
                </a:lnTo>
                <a:lnTo>
                  <a:pt x="3073400" y="1066800"/>
                </a:lnTo>
                <a:lnTo>
                  <a:pt x="3105150" y="1120775"/>
                </a:lnTo>
                <a:lnTo>
                  <a:pt x="3219450" y="1120775"/>
                </a:lnTo>
                <a:lnTo>
                  <a:pt x="3219450" y="1146175"/>
                </a:lnTo>
                <a:lnTo>
                  <a:pt x="3321050" y="1146175"/>
                </a:lnTo>
                <a:lnTo>
                  <a:pt x="3321050" y="1171575"/>
                </a:lnTo>
                <a:lnTo>
                  <a:pt x="3419475" y="1171575"/>
                </a:lnTo>
                <a:lnTo>
                  <a:pt x="3419475" y="1200150"/>
                </a:lnTo>
                <a:lnTo>
                  <a:pt x="3625850" y="1200150"/>
                </a:lnTo>
                <a:lnTo>
                  <a:pt x="3625850" y="1228725"/>
                </a:lnTo>
                <a:lnTo>
                  <a:pt x="3673475" y="1228725"/>
                </a:lnTo>
                <a:lnTo>
                  <a:pt x="3673475" y="1260475"/>
                </a:lnTo>
                <a:lnTo>
                  <a:pt x="3733800" y="1260475"/>
                </a:lnTo>
                <a:lnTo>
                  <a:pt x="3733800" y="1285875"/>
                </a:lnTo>
                <a:lnTo>
                  <a:pt x="3854450" y="1285875"/>
                </a:lnTo>
                <a:lnTo>
                  <a:pt x="3854450" y="1327150"/>
                </a:lnTo>
                <a:lnTo>
                  <a:pt x="4006850" y="1327150"/>
                </a:lnTo>
                <a:lnTo>
                  <a:pt x="4041775" y="1381125"/>
                </a:lnTo>
                <a:lnTo>
                  <a:pt x="4048125" y="1438275"/>
                </a:lnTo>
                <a:lnTo>
                  <a:pt x="4410075" y="1438275"/>
                </a:lnTo>
                <a:lnTo>
                  <a:pt x="4410075" y="1517650"/>
                </a:lnTo>
                <a:lnTo>
                  <a:pt x="4521200" y="151765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57" name="Freeform: Shape 31856">
            <a:extLst>
              <a:ext uri="{FF2B5EF4-FFF2-40B4-BE49-F238E27FC236}">
                <a16:creationId xmlns:a16="http://schemas.microsoft.com/office/drawing/2014/main" id="{79E64E37-5A4D-E835-8CEA-BCD10F594260}"/>
              </a:ext>
            </a:extLst>
          </p:cNvPr>
          <p:cNvSpPr/>
          <p:nvPr/>
        </p:nvSpPr>
        <p:spPr bwMode="auto">
          <a:xfrm>
            <a:off x="6911975" y="2727325"/>
            <a:ext cx="4486275" cy="1127125"/>
          </a:xfrm>
          <a:custGeom>
            <a:avLst/>
            <a:gdLst>
              <a:gd name="connsiteX0" fmla="*/ 0 w 4486275"/>
              <a:gd name="connsiteY0" fmla="*/ 0 h 1127125"/>
              <a:gd name="connsiteX1" fmla="*/ 66675 w 4486275"/>
              <a:gd name="connsiteY1" fmla="*/ 0 h 1127125"/>
              <a:gd name="connsiteX2" fmla="*/ 50800 w 4486275"/>
              <a:gd name="connsiteY2" fmla="*/ 15875 h 1127125"/>
              <a:gd name="connsiteX3" fmla="*/ 285750 w 4486275"/>
              <a:gd name="connsiteY3" fmla="*/ 15875 h 1127125"/>
              <a:gd name="connsiteX4" fmla="*/ 285750 w 4486275"/>
              <a:gd name="connsiteY4" fmla="*/ 41275 h 1127125"/>
              <a:gd name="connsiteX5" fmla="*/ 415925 w 4486275"/>
              <a:gd name="connsiteY5" fmla="*/ 41275 h 1127125"/>
              <a:gd name="connsiteX6" fmla="*/ 415925 w 4486275"/>
              <a:gd name="connsiteY6" fmla="*/ 60325 h 1127125"/>
              <a:gd name="connsiteX7" fmla="*/ 444500 w 4486275"/>
              <a:gd name="connsiteY7" fmla="*/ 60325 h 1127125"/>
              <a:gd name="connsiteX8" fmla="*/ 444500 w 4486275"/>
              <a:gd name="connsiteY8" fmla="*/ 85725 h 1127125"/>
              <a:gd name="connsiteX9" fmla="*/ 504825 w 4486275"/>
              <a:gd name="connsiteY9" fmla="*/ 85725 h 1127125"/>
              <a:gd name="connsiteX10" fmla="*/ 504825 w 4486275"/>
              <a:gd name="connsiteY10" fmla="*/ 111125 h 1127125"/>
              <a:gd name="connsiteX11" fmla="*/ 574675 w 4486275"/>
              <a:gd name="connsiteY11" fmla="*/ 111125 h 1127125"/>
              <a:gd name="connsiteX12" fmla="*/ 574675 w 4486275"/>
              <a:gd name="connsiteY12" fmla="*/ 130175 h 1127125"/>
              <a:gd name="connsiteX13" fmla="*/ 657225 w 4486275"/>
              <a:gd name="connsiteY13" fmla="*/ 130175 h 1127125"/>
              <a:gd name="connsiteX14" fmla="*/ 657225 w 4486275"/>
              <a:gd name="connsiteY14" fmla="*/ 152400 h 1127125"/>
              <a:gd name="connsiteX15" fmla="*/ 955675 w 4486275"/>
              <a:gd name="connsiteY15" fmla="*/ 152400 h 1127125"/>
              <a:gd name="connsiteX16" fmla="*/ 1022350 w 4486275"/>
              <a:gd name="connsiteY16" fmla="*/ 203200 h 1127125"/>
              <a:gd name="connsiteX17" fmla="*/ 1174750 w 4486275"/>
              <a:gd name="connsiteY17" fmla="*/ 203200 h 1127125"/>
              <a:gd name="connsiteX18" fmla="*/ 1174750 w 4486275"/>
              <a:gd name="connsiteY18" fmla="*/ 209550 h 1127125"/>
              <a:gd name="connsiteX19" fmla="*/ 1216025 w 4486275"/>
              <a:gd name="connsiteY19" fmla="*/ 209550 h 1127125"/>
              <a:gd name="connsiteX20" fmla="*/ 1216025 w 4486275"/>
              <a:gd name="connsiteY20" fmla="*/ 254000 h 1127125"/>
              <a:gd name="connsiteX21" fmla="*/ 1323975 w 4486275"/>
              <a:gd name="connsiteY21" fmla="*/ 254000 h 1127125"/>
              <a:gd name="connsiteX22" fmla="*/ 1323975 w 4486275"/>
              <a:gd name="connsiteY22" fmla="*/ 320675 h 1127125"/>
              <a:gd name="connsiteX23" fmla="*/ 1536700 w 4486275"/>
              <a:gd name="connsiteY23" fmla="*/ 320675 h 1127125"/>
              <a:gd name="connsiteX24" fmla="*/ 1536700 w 4486275"/>
              <a:gd name="connsiteY24" fmla="*/ 371475 h 1127125"/>
              <a:gd name="connsiteX25" fmla="*/ 1714500 w 4486275"/>
              <a:gd name="connsiteY25" fmla="*/ 371475 h 1127125"/>
              <a:gd name="connsiteX26" fmla="*/ 1714500 w 4486275"/>
              <a:gd name="connsiteY26" fmla="*/ 393700 h 1127125"/>
              <a:gd name="connsiteX27" fmla="*/ 1755775 w 4486275"/>
              <a:gd name="connsiteY27" fmla="*/ 393700 h 1127125"/>
              <a:gd name="connsiteX28" fmla="*/ 1790700 w 4486275"/>
              <a:gd name="connsiteY28" fmla="*/ 412750 h 1127125"/>
              <a:gd name="connsiteX29" fmla="*/ 1990725 w 4486275"/>
              <a:gd name="connsiteY29" fmla="*/ 412750 h 1127125"/>
              <a:gd name="connsiteX30" fmla="*/ 1990725 w 4486275"/>
              <a:gd name="connsiteY30" fmla="*/ 434975 h 1127125"/>
              <a:gd name="connsiteX31" fmla="*/ 2235200 w 4486275"/>
              <a:gd name="connsiteY31" fmla="*/ 434975 h 1127125"/>
              <a:gd name="connsiteX32" fmla="*/ 2235200 w 4486275"/>
              <a:gd name="connsiteY32" fmla="*/ 466725 h 1127125"/>
              <a:gd name="connsiteX33" fmla="*/ 2352675 w 4486275"/>
              <a:gd name="connsiteY33" fmla="*/ 466725 h 1127125"/>
              <a:gd name="connsiteX34" fmla="*/ 2352675 w 4486275"/>
              <a:gd name="connsiteY34" fmla="*/ 488950 h 1127125"/>
              <a:gd name="connsiteX35" fmla="*/ 2387600 w 4486275"/>
              <a:gd name="connsiteY35" fmla="*/ 488950 h 1127125"/>
              <a:gd name="connsiteX36" fmla="*/ 2387600 w 4486275"/>
              <a:gd name="connsiteY36" fmla="*/ 517525 h 1127125"/>
              <a:gd name="connsiteX37" fmla="*/ 2476500 w 4486275"/>
              <a:gd name="connsiteY37" fmla="*/ 517525 h 1127125"/>
              <a:gd name="connsiteX38" fmla="*/ 2476500 w 4486275"/>
              <a:gd name="connsiteY38" fmla="*/ 536575 h 1127125"/>
              <a:gd name="connsiteX39" fmla="*/ 2508250 w 4486275"/>
              <a:gd name="connsiteY39" fmla="*/ 536575 h 1127125"/>
              <a:gd name="connsiteX40" fmla="*/ 2508250 w 4486275"/>
              <a:gd name="connsiteY40" fmla="*/ 568325 h 1127125"/>
              <a:gd name="connsiteX41" fmla="*/ 2587625 w 4486275"/>
              <a:gd name="connsiteY41" fmla="*/ 568325 h 1127125"/>
              <a:gd name="connsiteX42" fmla="*/ 2587625 w 4486275"/>
              <a:gd name="connsiteY42" fmla="*/ 622300 h 1127125"/>
              <a:gd name="connsiteX43" fmla="*/ 2657475 w 4486275"/>
              <a:gd name="connsiteY43" fmla="*/ 622300 h 1127125"/>
              <a:gd name="connsiteX44" fmla="*/ 2657475 w 4486275"/>
              <a:gd name="connsiteY44" fmla="*/ 666750 h 1127125"/>
              <a:gd name="connsiteX45" fmla="*/ 2911475 w 4486275"/>
              <a:gd name="connsiteY45" fmla="*/ 666750 h 1127125"/>
              <a:gd name="connsiteX46" fmla="*/ 2911475 w 4486275"/>
              <a:gd name="connsiteY46" fmla="*/ 679450 h 1127125"/>
              <a:gd name="connsiteX47" fmla="*/ 3143250 w 4486275"/>
              <a:gd name="connsiteY47" fmla="*/ 679450 h 1127125"/>
              <a:gd name="connsiteX48" fmla="*/ 3155950 w 4486275"/>
              <a:gd name="connsiteY48" fmla="*/ 749300 h 1127125"/>
              <a:gd name="connsiteX49" fmla="*/ 3248025 w 4486275"/>
              <a:gd name="connsiteY49" fmla="*/ 749300 h 1127125"/>
              <a:gd name="connsiteX50" fmla="*/ 3248025 w 4486275"/>
              <a:gd name="connsiteY50" fmla="*/ 765175 h 1127125"/>
              <a:gd name="connsiteX51" fmla="*/ 3381375 w 4486275"/>
              <a:gd name="connsiteY51" fmla="*/ 765175 h 1127125"/>
              <a:gd name="connsiteX52" fmla="*/ 3381375 w 4486275"/>
              <a:gd name="connsiteY52" fmla="*/ 819150 h 1127125"/>
              <a:gd name="connsiteX53" fmla="*/ 3714750 w 4486275"/>
              <a:gd name="connsiteY53" fmla="*/ 819150 h 1127125"/>
              <a:gd name="connsiteX54" fmla="*/ 3714750 w 4486275"/>
              <a:gd name="connsiteY54" fmla="*/ 860425 h 1127125"/>
              <a:gd name="connsiteX55" fmla="*/ 3813175 w 4486275"/>
              <a:gd name="connsiteY55" fmla="*/ 860425 h 1127125"/>
              <a:gd name="connsiteX56" fmla="*/ 3813175 w 4486275"/>
              <a:gd name="connsiteY56" fmla="*/ 889000 h 1127125"/>
              <a:gd name="connsiteX57" fmla="*/ 3848100 w 4486275"/>
              <a:gd name="connsiteY57" fmla="*/ 889000 h 1127125"/>
              <a:gd name="connsiteX58" fmla="*/ 3848100 w 4486275"/>
              <a:gd name="connsiteY58" fmla="*/ 917575 h 1127125"/>
              <a:gd name="connsiteX59" fmla="*/ 3902075 w 4486275"/>
              <a:gd name="connsiteY59" fmla="*/ 917575 h 1127125"/>
              <a:gd name="connsiteX60" fmla="*/ 3917950 w 4486275"/>
              <a:gd name="connsiteY60" fmla="*/ 974725 h 1127125"/>
              <a:gd name="connsiteX61" fmla="*/ 4057650 w 4486275"/>
              <a:gd name="connsiteY61" fmla="*/ 987425 h 1127125"/>
              <a:gd name="connsiteX62" fmla="*/ 4089400 w 4486275"/>
              <a:gd name="connsiteY62" fmla="*/ 1079500 h 1127125"/>
              <a:gd name="connsiteX63" fmla="*/ 4486275 w 4486275"/>
              <a:gd name="connsiteY63" fmla="*/ 1079500 h 1127125"/>
              <a:gd name="connsiteX64" fmla="*/ 4483100 w 4486275"/>
              <a:gd name="connsiteY64" fmla="*/ 1127125 h 112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4486275" h="1127125">
                <a:moveTo>
                  <a:pt x="0" y="0"/>
                </a:moveTo>
                <a:lnTo>
                  <a:pt x="66675" y="0"/>
                </a:lnTo>
                <a:lnTo>
                  <a:pt x="50800" y="15875"/>
                </a:lnTo>
                <a:lnTo>
                  <a:pt x="285750" y="15875"/>
                </a:lnTo>
                <a:lnTo>
                  <a:pt x="285750" y="41275"/>
                </a:lnTo>
                <a:lnTo>
                  <a:pt x="415925" y="41275"/>
                </a:lnTo>
                <a:lnTo>
                  <a:pt x="415925" y="60325"/>
                </a:lnTo>
                <a:lnTo>
                  <a:pt x="444500" y="60325"/>
                </a:lnTo>
                <a:lnTo>
                  <a:pt x="444500" y="85725"/>
                </a:lnTo>
                <a:lnTo>
                  <a:pt x="504825" y="85725"/>
                </a:lnTo>
                <a:lnTo>
                  <a:pt x="504825" y="111125"/>
                </a:lnTo>
                <a:lnTo>
                  <a:pt x="574675" y="111125"/>
                </a:lnTo>
                <a:lnTo>
                  <a:pt x="574675" y="130175"/>
                </a:lnTo>
                <a:lnTo>
                  <a:pt x="657225" y="130175"/>
                </a:lnTo>
                <a:lnTo>
                  <a:pt x="657225" y="152400"/>
                </a:lnTo>
                <a:lnTo>
                  <a:pt x="955675" y="152400"/>
                </a:lnTo>
                <a:lnTo>
                  <a:pt x="1022350" y="203200"/>
                </a:lnTo>
                <a:lnTo>
                  <a:pt x="1174750" y="203200"/>
                </a:lnTo>
                <a:lnTo>
                  <a:pt x="1174750" y="209550"/>
                </a:lnTo>
                <a:lnTo>
                  <a:pt x="1216025" y="209550"/>
                </a:lnTo>
                <a:lnTo>
                  <a:pt x="1216025" y="254000"/>
                </a:lnTo>
                <a:lnTo>
                  <a:pt x="1323975" y="254000"/>
                </a:lnTo>
                <a:lnTo>
                  <a:pt x="1323975" y="320675"/>
                </a:lnTo>
                <a:lnTo>
                  <a:pt x="1536700" y="320675"/>
                </a:lnTo>
                <a:lnTo>
                  <a:pt x="1536700" y="371475"/>
                </a:lnTo>
                <a:lnTo>
                  <a:pt x="1714500" y="371475"/>
                </a:lnTo>
                <a:lnTo>
                  <a:pt x="1714500" y="393700"/>
                </a:lnTo>
                <a:lnTo>
                  <a:pt x="1755775" y="393700"/>
                </a:lnTo>
                <a:lnTo>
                  <a:pt x="1790700" y="412750"/>
                </a:lnTo>
                <a:lnTo>
                  <a:pt x="1990725" y="412750"/>
                </a:lnTo>
                <a:lnTo>
                  <a:pt x="1990725" y="434975"/>
                </a:lnTo>
                <a:lnTo>
                  <a:pt x="2235200" y="434975"/>
                </a:lnTo>
                <a:lnTo>
                  <a:pt x="2235200" y="466725"/>
                </a:lnTo>
                <a:lnTo>
                  <a:pt x="2352675" y="466725"/>
                </a:lnTo>
                <a:lnTo>
                  <a:pt x="2352675" y="488950"/>
                </a:lnTo>
                <a:lnTo>
                  <a:pt x="2387600" y="488950"/>
                </a:lnTo>
                <a:lnTo>
                  <a:pt x="2387600" y="517525"/>
                </a:lnTo>
                <a:lnTo>
                  <a:pt x="2476500" y="517525"/>
                </a:lnTo>
                <a:lnTo>
                  <a:pt x="2476500" y="536575"/>
                </a:lnTo>
                <a:lnTo>
                  <a:pt x="2508250" y="536575"/>
                </a:lnTo>
                <a:lnTo>
                  <a:pt x="2508250" y="568325"/>
                </a:lnTo>
                <a:lnTo>
                  <a:pt x="2587625" y="568325"/>
                </a:lnTo>
                <a:lnTo>
                  <a:pt x="2587625" y="622300"/>
                </a:lnTo>
                <a:lnTo>
                  <a:pt x="2657475" y="622300"/>
                </a:lnTo>
                <a:lnTo>
                  <a:pt x="2657475" y="666750"/>
                </a:lnTo>
                <a:lnTo>
                  <a:pt x="2911475" y="666750"/>
                </a:lnTo>
                <a:lnTo>
                  <a:pt x="2911475" y="679450"/>
                </a:lnTo>
                <a:lnTo>
                  <a:pt x="3143250" y="679450"/>
                </a:lnTo>
                <a:lnTo>
                  <a:pt x="3155950" y="749300"/>
                </a:lnTo>
                <a:lnTo>
                  <a:pt x="3248025" y="749300"/>
                </a:lnTo>
                <a:lnTo>
                  <a:pt x="3248025" y="765175"/>
                </a:lnTo>
                <a:lnTo>
                  <a:pt x="3381375" y="765175"/>
                </a:lnTo>
                <a:lnTo>
                  <a:pt x="3381375" y="819150"/>
                </a:lnTo>
                <a:lnTo>
                  <a:pt x="3714750" y="819150"/>
                </a:lnTo>
                <a:lnTo>
                  <a:pt x="3714750" y="860425"/>
                </a:lnTo>
                <a:lnTo>
                  <a:pt x="3813175" y="860425"/>
                </a:lnTo>
                <a:lnTo>
                  <a:pt x="3813175" y="889000"/>
                </a:lnTo>
                <a:lnTo>
                  <a:pt x="3848100" y="889000"/>
                </a:lnTo>
                <a:lnTo>
                  <a:pt x="3848100" y="917575"/>
                </a:lnTo>
                <a:lnTo>
                  <a:pt x="3902075" y="917575"/>
                </a:lnTo>
                <a:lnTo>
                  <a:pt x="3917950" y="974725"/>
                </a:lnTo>
                <a:lnTo>
                  <a:pt x="4057650" y="987425"/>
                </a:lnTo>
                <a:lnTo>
                  <a:pt x="4089400" y="1079500"/>
                </a:lnTo>
                <a:lnTo>
                  <a:pt x="4486275" y="1079500"/>
                </a:lnTo>
                <a:lnTo>
                  <a:pt x="4483100" y="1127125"/>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58" name="Freeform: Shape 31857">
            <a:extLst>
              <a:ext uri="{FF2B5EF4-FFF2-40B4-BE49-F238E27FC236}">
                <a16:creationId xmlns:a16="http://schemas.microsoft.com/office/drawing/2014/main" id="{6AE018C7-4922-C3A9-9CE6-5F298806E070}"/>
              </a:ext>
            </a:extLst>
          </p:cNvPr>
          <p:cNvSpPr/>
          <p:nvPr/>
        </p:nvSpPr>
        <p:spPr bwMode="auto">
          <a:xfrm>
            <a:off x="1501775" y="2733675"/>
            <a:ext cx="4479925" cy="1752600"/>
          </a:xfrm>
          <a:custGeom>
            <a:avLst/>
            <a:gdLst>
              <a:gd name="connsiteX0" fmla="*/ 4479925 w 4479925"/>
              <a:gd name="connsiteY0" fmla="*/ 1752600 h 1752600"/>
              <a:gd name="connsiteX1" fmla="*/ 4410075 w 4479925"/>
              <a:gd name="connsiteY1" fmla="*/ 1752600 h 1752600"/>
              <a:gd name="connsiteX2" fmla="*/ 4410075 w 4479925"/>
              <a:gd name="connsiteY2" fmla="*/ 1714500 h 1752600"/>
              <a:gd name="connsiteX3" fmla="*/ 4057650 w 4479925"/>
              <a:gd name="connsiteY3" fmla="*/ 1714500 h 1752600"/>
              <a:gd name="connsiteX4" fmla="*/ 4057650 w 4479925"/>
              <a:gd name="connsiteY4" fmla="*/ 1685925 h 1752600"/>
              <a:gd name="connsiteX5" fmla="*/ 3524250 w 4479925"/>
              <a:gd name="connsiteY5" fmla="*/ 1685925 h 1752600"/>
              <a:gd name="connsiteX6" fmla="*/ 3524250 w 4479925"/>
              <a:gd name="connsiteY6" fmla="*/ 1660525 h 1752600"/>
              <a:gd name="connsiteX7" fmla="*/ 3213100 w 4479925"/>
              <a:gd name="connsiteY7" fmla="*/ 1660525 h 1752600"/>
              <a:gd name="connsiteX8" fmla="*/ 3213100 w 4479925"/>
              <a:gd name="connsiteY8" fmla="*/ 1638300 h 1752600"/>
              <a:gd name="connsiteX9" fmla="*/ 2873375 w 4479925"/>
              <a:gd name="connsiteY9" fmla="*/ 1638300 h 1752600"/>
              <a:gd name="connsiteX10" fmla="*/ 2873375 w 4479925"/>
              <a:gd name="connsiteY10" fmla="*/ 1609725 h 1752600"/>
              <a:gd name="connsiteX11" fmla="*/ 2800350 w 4479925"/>
              <a:gd name="connsiteY11" fmla="*/ 1609725 h 1752600"/>
              <a:gd name="connsiteX12" fmla="*/ 2800350 w 4479925"/>
              <a:gd name="connsiteY12" fmla="*/ 1587500 h 1752600"/>
              <a:gd name="connsiteX13" fmla="*/ 2638425 w 4479925"/>
              <a:gd name="connsiteY13" fmla="*/ 1587500 h 1752600"/>
              <a:gd name="connsiteX14" fmla="*/ 2638425 w 4479925"/>
              <a:gd name="connsiteY14" fmla="*/ 1568450 h 1752600"/>
              <a:gd name="connsiteX15" fmla="*/ 2568575 w 4479925"/>
              <a:gd name="connsiteY15" fmla="*/ 1568450 h 1752600"/>
              <a:gd name="connsiteX16" fmla="*/ 2568575 w 4479925"/>
              <a:gd name="connsiteY16" fmla="*/ 1552575 h 1752600"/>
              <a:gd name="connsiteX17" fmla="*/ 2463800 w 4479925"/>
              <a:gd name="connsiteY17" fmla="*/ 1552575 h 1752600"/>
              <a:gd name="connsiteX18" fmla="*/ 2422525 w 4479925"/>
              <a:gd name="connsiteY18" fmla="*/ 1485900 h 1752600"/>
              <a:gd name="connsiteX19" fmla="*/ 2381250 w 4479925"/>
              <a:gd name="connsiteY19" fmla="*/ 1485900 h 1752600"/>
              <a:gd name="connsiteX20" fmla="*/ 2362200 w 4479925"/>
              <a:gd name="connsiteY20" fmla="*/ 1466850 h 1752600"/>
              <a:gd name="connsiteX21" fmla="*/ 2324100 w 4479925"/>
              <a:gd name="connsiteY21" fmla="*/ 1466850 h 1752600"/>
              <a:gd name="connsiteX22" fmla="*/ 2324100 w 4479925"/>
              <a:gd name="connsiteY22" fmla="*/ 1412875 h 1752600"/>
              <a:gd name="connsiteX23" fmla="*/ 2060575 w 4479925"/>
              <a:gd name="connsiteY23" fmla="*/ 1412875 h 1752600"/>
              <a:gd name="connsiteX24" fmla="*/ 2060575 w 4479925"/>
              <a:gd name="connsiteY24" fmla="*/ 1377950 h 1752600"/>
              <a:gd name="connsiteX25" fmla="*/ 1997075 w 4479925"/>
              <a:gd name="connsiteY25" fmla="*/ 1377950 h 1752600"/>
              <a:gd name="connsiteX26" fmla="*/ 1997075 w 4479925"/>
              <a:gd name="connsiteY26" fmla="*/ 1317625 h 1752600"/>
              <a:gd name="connsiteX27" fmla="*/ 1962150 w 4479925"/>
              <a:gd name="connsiteY27" fmla="*/ 1317625 h 1752600"/>
              <a:gd name="connsiteX28" fmla="*/ 1962150 w 4479925"/>
              <a:gd name="connsiteY28" fmla="*/ 1273175 h 1752600"/>
              <a:gd name="connsiteX29" fmla="*/ 1911350 w 4479925"/>
              <a:gd name="connsiteY29" fmla="*/ 1273175 h 1752600"/>
              <a:gd name="connsiteX30" fmla="*/ 1911350 w 4479925"/>
              <a:gd name="connsiteY30" fmla="*/ 1273175 h 1752600"/>
              <a:gd name="connsiteX31" fmla="*/ 1873250 w 4479925"/>
              <a:gd name="connsiteY31" fmla="*/ 1273175 h 1752600"/>
              <a:gd name="connsiteX32" fmla="*/ 1873250 w 4479925"/>
              <a:gd name="connsiteY32" fmla="*/ 1238250 h 1752600"/>
              <a:gd name="connsiteX33" fmla="*/ 1784350 w 4479925"/>
              <a:gd name="connsiteY33" fmla="*/ 1238250 h 1752600"/>
              <a:gd name="connsiteX34" fmla="*/ 1784350 w 4479925"/>
              <a:gd name="connsiteY34" fmla="*/ 1181100 h 1752600"/>
              <a:gd name="connsiteX35" fmla="*/ 1752600 w 4479925"/>
              <a:gd name="connsiteY35" fmla="*/ 1181100 h 1752600"/>
              <a:gd name="connsiteX36" fmla="*/ 1682750 w 4479925"/>
              <a:gd name="connsiteY36" fmla="*/ 1133475 h 1752600"/>
              <a:gd name="connsiteX37" fmla="*/ 1682750 w 4479925"/>
              <a:gd name="connsiteY37" fmla="*/ 1108075 h 1752600"/>
              <a:gd name="connsiteX38" fmla="*/ 1511300 w 4479925"/>
              <a:gd name="connsiteY38" fmla="*/ 1108075 h 1752600"/>
              <a:gd name="connsiteX39" fmla="*/ 1511300 w 4479925"/>
              <a:gd name="connsiteY39" fmla="*/ 1050925 h 1752600"/>
              <a:gd name="connsiteX40" fmla="*/ 1314450 w 4479925"/>
              <a:gd name="connsiteY40" fmla="*/ 1050925 h 1752600"/>
              <a:gd name="connsiteX41" fmla="*/ 1314450 w 4479925"/>
              <a:gd name="connsiteY41" fmla="*/ 1006475 h 1752600"/>
              <a:gd name="connsiteX42" fmla="*/ 1257300 w 4479925"/>
              <a:gd name="connsiteY42" fmla="*/ 1006475 h 1752600"/>
              <a:gd name="connsiteX43" fmla="*/ 1257300 w 4479925"/>
              <a:gd name="connsiteY43" fmla="*/ 1006475 h 1752600"/>
              <a:gd name="connsiteX44" fmla="*/ 1257300 w 4479925"/>
              <a:gd name="connsiteY44" fmla="*/ 977900 h 1752600"/>
              <a:gd name="connsiteX45" fmla="*/ 1171575 w 4479925"/>
              <a:gd name="connsiteY45" fmla="*/ 977900 h 1752600"/>
              <a:gd name="connsiteX46" fmla="*/ 1171575 w 4479925"/>
              <a:gd name="connsiteY46" fmla="*/ 939800 h 1752600"/>
              <a:gd name="connsiteX47" fmla="*/ 1152525 w 4479925"/>
              <a:gd name="connsiteY47" fmla="*/ 939800 h 1752600"/>
              <a:gd name="connsiteX48" fmla="*/ 1152525 w 4479925"/>
              <a:gd name="connsiteY48" fmla="*/ 879475 h 1752600"/>
              <a:gd name="connsiteX49" fmla="*/ 1130300 w 4479925"/>
              <a:gd name="connsiteY49" fmla="*/ 879475 h 1752600"/>
              <a:gd name="connsiteX50" fmla="*/ 1130300 w 4479925"/>
              <a:gd name="connsiteY50" fmla="*/ 850900 h 1752600"/>
              <a:gd name="connsiteX51" fmla="*/ 1082675 w 4479925"/>
              <a:gd name="connsiteY51" fmla="*/ 850900 h 1752600"/>
              <a:gd name="connsiteX52" fmla="*/ 1073150 w 4479925"/>
              <a:gd name="connsiteY52" fmla="*/ 841375 h 1752600"/>
              <a:gd name="connsiteX53" fmla="*/ 1025525 w 4479925"/>
              <a:gd name="connsiteY53" fmla="*/ 841375 h 1752600"/>
              <a:gd name="connsiteX54" fmla="*/ 1025525 w 4479925"/>
              <a:gd name="connsiteY54" fmla="*/ 800100 h 1752600"/>
              <a:gd name="connsiteX55" fmla="*/ 933450 w 4479925"/>
              <a:gd name="connsiteY55" fmla="*/ 800100 h 1752600"/>
              <a:gd name="connsiteX56" fmla="*/ 933450 w 4479925"/>
              <a:gd name="connsiteY56" fmla="*/ 752475 h 1752600"/>
              <a:gd name="connsiteX57" fmla="*/ 908050 w 4479925"/>
              <a:gd name="connsiteY57" fmla="*/ 752475 h 1752600"/>
              <a:gd name="connsiteX58" fmla="*/ 908050 w 4479925"/>
              <a:gd name="connsiteY58" fmla="*/ 708025 h 1752600"/>
              <a:gd name="connsiteX59" fmla="*/ 838200 w 4479925"/>
              <a:gd name="connsiteY59" fmla="*/ 708025 h 1752600"/>
              <a:gd name="connsiteX60" fmla="*/ 838200 w 4479925"/>
              <a:gd name="connsiteY60" fmla="*/ 682625 h 1752600"/>
              <a:gd name="connsiteX61" fmla="*/ 793750 w 4479925"/>
              <a:gd name="connsiteY61" fmla="*/ 682625 h 1752600"/>
              <a:gd name="connsiteX62" fmla="*/ 793750 w 4479925"/>
              <a:gd name="connsiteY62" fmla="*/ 666750 h 1752600"/>
              <a:gd name="connsiteX63" fmla="*/ 768350 w 4479925"/>
              <a:gd name="connsiteY63" fmla="*/ 666750 h 1752600"/>
              <a:gd name="connsiteX64" fmla="*/ 768350 w 4479925"/>
              <a:gd name="connsiteY64" fmla="*/ 612775 h 1752600"/>
              <a:gd name="connsiteX65" fmla="*/ 736600 w 4479925"/>
              <a:gd name="connsiteY65" fmla="*/ 612775 h 1752600"/>
              <a:gd name="connsiteX66" fmla="*/ 736600 w 4479925"/>
              <a:gd name="connsiteY66" fmla="*/ 587375 h 1752600"/>
              <a:gd name="connsiteX67" fmla="*/ 635000 w 4479925"/>
              <a:gd name="connsiteY67" fmla="*/ 587375 h 1752600"/>
              <a:gd name="connsiteX68" fmla="*/ 635000 w 4479925"/>
              <a:gd name="connsiteY68" fmla="*/ 549275 h 1752600"/>
              <a:gd name="connsiteX69" fmla="*/ 612775 w 4479925"/>
              <a:gd name="connsiteY69" fmla="*/ 549275 h 1752600"/>
              <a:gd name="connsiteX70" fmla="*/ 552450 w 4479925"/>
              <a:gd name="connsiteY70" fmla="*/ 479425 h 1752600"/>
              <a:gd name="connsiteX71" fmla="*/ 520700 w 4479925"/>
              <a:gd name="connsiteY71" fmla="*/ 479425 h 1752600"/>
              <a:gd name="connsiteX72" fmla="*/ 520700 w 4479925"/>
              <a:gd name="connsiteY72" fmla="*/ 463550 h 1752600"/>
              <a:gd name="connsiteX73" fmla="*/ 479425 w 4479925"/>
              <a:gd name="connsiteY73" fmla="*/ 463550 h 1752600"/>
              <a:gd name="connsiteX74" fmla="*/ 479425 w 4479925"/>
              <a:gd name="connsiteY74" fmla="*/ 409575 h 1752600"/>
              <a:gd name="connsiteX75" fmla="*/ 441325 w 4479925"/>
              <a:gd name="connsiteY75" fmla="*/ 409575 h 1752600"/>
              <a:gd name="connsiteX76" fmla="*/ 400050 w 4479925"/>
              <a:gd name="connsiteY76" fmla="*/ 301625 h 1752600"/>
              <a:gd name="connsiteX77" fmla="*/ 346075 w 4479925"/>
              <a:gd name="connsiteY77" fmla="*/ 301625 h 1752600"/>
              <a:gd name="connsiteX78" fmla="*/ 346075 w 4479925"/>
              <a:gd name="connsiteY78" fmla="*/ 276225 h 1752600"/>
              <a:gd name="connsiteX79" fmla="*/ 301625 w 4479925"/>
              <a:gd name="connsiteY79" fmla="*/ 276225 h 1752600"/>
              <a:gd name="connsiteX80" fmla="*/ 231775 w 4479925"/>
              <a:gd name="connsiteY80" fmla="*/ 222250 h 1752600"/>
              <a:gd name="connsiteX81" fmla="*/ 231775 w 4479925"/>
              <a:gd name="connsiteY81" fmla="*/ 168275 h 1752600"/>
              <a:gd name="connsiteX82" fmla="*/ 193675 w 4479925"/>
              <a:gd name="connsiteY82" fmla="*/ 168275 h 1752600"/>
              <a:gd name="connsiteX83" fmla="*/ 193675 w 4479925"/>
              <a:gd name="connsiteY83" fmla="*/ 146050 h 1752600"/>
              <a:gd name="connsiteX84" fmla="*/ 171450 w 4479925"/>
              <a:gd name="connsiteY84" fmla="*/ 146050 h 1752600"/>
              <a:gd name="connsiteX85" fmla="*/ 171450 w 4479925"/>
              <a:gd name="connsiteY85" fmla="*/ 101600 h 1752600"/>
              <a:gd name="connsiteX86" fmla="*/ 149225 w 4479925"/>
              <a:gd name="connsiteY86" fmla="*/ 101600 h 1752600"/>
              <a:gd name="connsiteX87" fmla="*/ 149225 w 4479925"/>
              <a:gd name="connsiteY87" fmla="*/ 50800 h 1752600"/>
              <a:gd name="connsiteX88" fmla="*/ 130175 w 4479925"/>
              <a:gd name="connsiteY88" fmla="*/ 50800 h 1752600"/>
              <a:gd name="connsiteX89" fmla="*/ 130175 w 4479925"/>
              <a:gd name="connsiteY89" fmla="*/ 0 h 1752600"/>
              <a:gd name="connsiteX90" fmla="*/ 0 w 4479925"/>
              <a:gd name="connsiteY90" fmla="*/ 0 h 1752600"/>
              <a:gd name="connsiteX0" fmla="*/ 4479925 w 4479925"/>
              <a:gd name="connsiteY0" fmla="*/ 1752600 h 1752600"/>
              <a:gd name="connsiteX1" fmla="*/ 4410075 w 4479925"/>
              <a:gd name="connsiteY1" fmla="*/ 1752600 h 1752600"/>
              <a:gd name="connsiteX2" fmla="*/ 4410075 w 4479925"/>
              <a:gd name="connsiteY2" fmla="*/ 1714500 h 1752600"/>
              <a:gd name="connsiteX3" fmla="*/ 4057650 w 4479925"/>
              <a:gd name="connsiteY3" fmla="*/ 1714500 h 1752600"/>
              <a:gd name="connsiteX4" fmla="*/ 4057650 w 4479925"/>
              <a:gd name="connsiteY4" fmla="*/ 1685925 h 1752600"/>
              <a:gd name="connsiteX5" fmla="*/ 3524250 w 4479925"/>
              <a:gd name="connsiteY5" fmla="*/ 1685925 h 1752600"/>
              <a:gd name="connsiteX6" fmla="*/ 3524250 w 4479925"/>
              <a:gd name="connsiteY6" fmla="*/ 1660525 h 1752600"/>
              <a:gd name="connsiteX7" fmla="*/ 3213100 w 4479925"/>
              <a:gd name="connsiteY7" fmla="*/ 1660525 h 1752600"/>
              <a:gd name="connsiteX8" fmla="*/ 3213100 w 4479925"/>
              <a:gd name="connsiteY8" fmla="*/ 1638300 h 1752600"/>
              <a:gd name="connsiteX9" fmla="*/ 2873375 w 4479925"/>
              <a:gd name="connsiteY9" fmla="*/ 1638300 h 1752600"/>
              <a:gd name="connsiteX10" fmla="*/ 2873375 w 4479925"/>
              <a:gd name="connsiteY10" fmla="*/ 1609725 h 1752600"/>
              <a:gd name="connsiteX11" fmla="*/ 2800350 w 4479925"/>
              <a:gd name="connsiteY11" fmla="*/ 1609725 h 1752600"/>
              <a:gd name="connsiteX12" fmla="*/ 2800350 w 4479925"/>
              <a:gd name="connsiteY12" fmla="*/ 1587500 h 1752600"/>
              <a:gd name="connsiteX13" fmla="*/ 2638425 w 4479925"/>
              <a:gd name="connsiteY13" fmla="*/ 1587500 h 1752600"/>
              <a:gd name="connsiteX14" fmla="*/ 2638425 w 4479925"/>
              <a:gd name="connsiteY14" fmla="*/ 1568450 h 1752600"/>
              <a:gd name="connsiteX15" fmla="*/ 2568575 w 4479925"/>
              <a:gd name="connsiteY15" fmla="*/ 1568450 h 1752600"/>
              <a:gd name="connsiteX16" fmla="*/ 2568575 w 4479925"/>
              <a:gd name="connsiteY16" fmla="*/ 1552575 h 1752600"/>
              <a:gd name="connsiteX17" fmla="*/ 2463800 w 4479925"/>
              <a:gd name="connsiteY17" fmla="*/ 1552575 h 1752600"/>
              <a:gd name="connsiteX18" fmla="*/ 2422525 w 4479925"/>
              <a:gd name="connsiteY18" fmla="*/ 1485900 h 1752600"/>
              <a:gd name="connsiteX19" fmla="*/ 2381250 w 4479925"/>
              <a:gd name="connsiteY19" fmla="*/ 1485900 h 1752600"/>
              <a:gd name="connsiteX20" fmla="*/ 2362200 w 4479925"/>
              <a:gd name="connsiteY20" fmla="*/ 1466850 h 1752600"/>
              <a:gd name="connsiteX21" fmla="*/ 2324100 w 4479925"/>
              <a:gd name="connsiteY21" fmla="*/ 1466850 h 1752600"/>
              <a:gd name="connsiteX22" fmla="*/ 2324100 w 4479925"/>
              <a:gd name="connsiteY22" fmla="*/ 1412875 h 1752600"/>
              <a:gd name="connsiteX23" fmla="*/ 2060575 w 4479925"/>
              <a:gd name="connsiteY23" fmla="*/ 1412875 h 1752600"/>
              <a:gd name="connsiteX24" fmla="*/ 2060575 w 4479925"/>
              <a:gd name="connsiteY24" fmla="*/ 1377950 h 1752600"/>
              <a:gd name="connsiteX25" fmla="*/ 1997075 w 4479925"/>
              <a:gd name="connsiteY25" fmla="*/ 1377950 h 1752600"/>
              <a:gd name="connsiteX26" fmla="*/ 1997075 w 4479925"/>
              <a:gd name="connsiteY26" fmla="*/ 1317625 h 1752600"/>
              <a:gd name="connsiteX27" fmla="*/ 1962150 w 4479925"/>
              <a:gd name="connsiteY27" fmla="*/ 1317625 h 1752600"/>
              <a:gd name="connsiteX28" fmla="*/ 1962150 w 4479925"/>
              <a:gd name="connsiteY28" fmla="*/ 1273175 h 1752600"/>
              <a:gd name="connsiteX29" fmla="*/ 1911350 w 4479925"/>
              <a:gd name="connsiteY29" fmla="*/ 1273175 h 1752600"/>
              <a:gd name="connsiteX30" fmla="*/ 1911350 w 4479925"/>
              <a:gd name="connsiteY30" fmla="*/ 1273175 h 1752600"/>
              <a:gd name="connsiteX31" fmla="*/ 1873250 w 4479925"/>
              <a:gd name="connsiteY31" fmla="*/ 1273175 h 1752600"/>
              <a:gd name="connsiteX32" fmla="*/ 1873250 w 4479925"/>
              <a:gd name="connsiteY32" fmla="*/ 1238250 h 1752600"/>
              <a:gd name="connsiteX33" fmla="*/ 1784350 w 4479925"/>
              <a:gd name="connsiteY33" fmla="*/ 1238250 h 1752600"/>
              <a:gd name="connsiteX34" fmla="*/ 1784350 w 4479925"/>
              <a:gd name="connsiteY34" fmla="*/ 1181100 h 1752600"/>
              <a:gd name="connsiteX35" fmla="*/ 1749425 w 4479925"/>
              <a:gd name="connsiteY35" fmla="*/ 1160463 h 1752600"/>
              <a:gd name="connsiteX36" fmla="*/ 1682750 w 4479925"/>
              <a:gd name="connsiteY36" fmla="*/ 1133475 h 1752600"/>
              <a:gd name="connsiteX37" fmla="*/ 1682750 w 4479925"/>
              <a:gd name="connsiteY37" fmla="*/ 1108075 h 1752600"/>
              <a:gd name="connsiteX38" fmla="*/ 1511300 w 4479925"/>
              <a:gd name="connsiteY38" fmla="*/ 1108075 h 1752600"/>
              <a:gd name="connsiteX39" fmla="*/ 1511300 w 4479925"/>
              <a:gd name="connsiteY39" fmla="*/ 1050925 h 1752600"/>
              <a:gd name="connsiteX40" fmla="*/ 1314450 w 4479925"/>
              <a:gd name="connsiteY40" fmla="*/ 1050925 h 1752600"/>
              <a:gd name="connsiteX41" fmla="*/ 1314450 w 4479925"/>
              <a:gd name="connsiteY41" fmla="*/ 1006475 h 1752600"/>
              <a:gd name="connsiteX42" fmla="*/ 1257300 w 4479925"/>
              <a:gd name="connsiteY42" fmla="*/ 1006475 h 1752600"/>
              <a:gd name="connsiteX43" fmla="*/ 1257300 w 4479925"/>
              <a:gd name="connsiteY43" fmla="*/ 1006475 h 1752600"/>
              <a:gd name="connsiteX44" fmla="*/ 1257300 w 4479925"/>
              <a:gd name="connsiteY44" fmla="*/ 977900 h 1752600"/>
              <a:gd name="connsiteX45" fmla="*/ 1171575 w 4479925"/>
              <a:gd name="connsiteY45" fmla="*/ 977900 h 1752600"/>
              <a:gd name="connsiteX46" fmla="*/ 1171575 w 4479925"/>
              <a:gd name="connsiteY46" fmla="*/ 939800 h 1752600"/>
              <a:gd name="connsiteX47" fmla="*/ 1152525 w 4479925"/>
              <a:gd name="connsiteY47" fmla="*/ 939800 h 1752600"/>
              <a:gd name="connsiteX48" fmla="*/ 1152525 w 4479925"/>
              <a:gd name="connsiteY48" fmla="*/ 879475 h 1752600"/>
              <a:gd name="connsiteX49" fmla="*/ 1130300 w 4479925"/>
              <a:gd name="connsiteY49" fmla="*/ 879475 h 1752600"/>
              <a:gd name="connsiteX50" fmla="*/ 1130300 w 4479925"/>
              <a:gd name="connsiteY50" fmla="*/ 850900 h 1752600"/>
              <a:gd name="connsiteX51" fmla="*/ 1082675 w 4479925"/>
              <a:gd name="connsiteY51" fmla="*/ 850900 h 1752600"/>
              <a:gd name="connsiteX52" fmla="*/ 1073150 w 4479925"/>
              <a:gd name="connsiteY52" fmla="*/ 841375 h 1752600"/>
              <a:gd name="connsiteX53" fmla="*/ 1025525 w 4479925"/>
              <a:gd name="connsiteY53" fmla="*/ 841375 h 1752600"/>
              <a:gd name="connsiteX54" fmla="*/ 1025525 w 4479925"/>
              <a:gd name="connsiteY54" fmla="*/ 800100 h 1752600"/>
              <a:gd name="connsiteX55" fmla="*/ 933450 w 4479925"/>
              <a:gd name="connsiteY55" fmla="*/ 800100 h 1752600"/>
              <a:gd name="connsiteX56" fmla="*/ 933450 w 4479925"/>
              <a:gd name="connsiteY56" fmla="*/ 752475 h 1752600"/>
              <a:gd name="connsiteX57" fmla="*/ 908050 w 4479925"/>
              <a:gd name="connsiteY57" fmla="*/ 752475 h 1752600"/>
              <a:gd name="connsiteX58" fmla="*/ 908050 w 4479925"/>
              <a:gd name="connsiteY58" fmla="*/ 708025 h 1752600"/>
              <a:gd name="connsiteX59" fmla="*/ 838200 w 4479925"/>
              <a:gd name="connsiteY59" fmla="*/ 708025 h 1752600"/>
              <a:gd name="connsiteX60" fmla="*/ 838200 w 4479925"/>
              <a:gd name="connsiteY60" fmla="*/ 682625 h 1752600"/>
              <a:gd name="connsiteX61" fmla="*/ 793750 w 4479925"/>
              <a:gd name="connsiteY61" fmla="*/ 682625 h 1752600"/>
              <a:gd name="connsiteX62" fmla="*/ 793750 w 4479925"/>
              <a:gd name="connsiteY62" fmla="*/ 666750 h 1752600"/>
              <a:gd name="connsiteX63" fmla="*/ 768350 w 4479925"/>
              <a:gd name="connsiteY63" fmla="*/ 666750 h 1752600"/>
              <a:gd name="connsiteX64" fmla="*/ 768350 w 4479925"/>
              <a:gd name="connsiteY64" fmla="*/ 612775 h 1752600"/>
              <a:gd name="connsiteX65" fmla="*/ 736600 w 4479925"/>
              <a:gd name="connsiteY65" fmla="*/ 612775 h 1752600"/>
              <a:gd name="connsiteX66" fmla="*/ 736600 w 4479925"/>
              <a:gd name="connsiteY66" fmla="*/ 587375 h 1752600"/>
              <a:gd name="connsiteX67" fmla="*/ 635000 w 4479925"/>
              <a:gd name="connsiteY67" fmla="*/ 587375 h 1752600"/>
              <a:gd name="connsiteX68" fmla="*/ 635000 w 4479925"/>
              <a:gd name="connsiteY68" fmla="*/ 549275 h 1752600"/>
              <a:gd name="connsiteX69" fmla="*/ 612775 w 4479925"/>
              <a:gd name="connsiteY69" fmla="*/ 549275 h 1752600"/>
              <a:gd name="connsiteX70" fmla="*/ 552450 w 4479925"/>
              <a:gd name="connsiteY70" fmla="*/ 479425 h 1752600"/>
              <a:gd name="connsiteX71" fmla="*/ 520700 w 4479925"/>
              <a:gd name="connsiteY71" fmla="*/ 479425 h 1752600"/>
              <a:gd name="connsiteX72" fmla="*/ 520700 w 4479925"/>
              <a:gd name="connsiteY72" fmla="*/ 463550 h 1752600"/>
              <a:gd name="connsiteX73" fmla="*/ 479425 w 4479925"/>
              <a:gd name="connsiteY73" fmla="*/ 463550 h 1752600"/>
              <a:gd name="connsiteX74" fmla="*/ 479425 w 4479925"/>
              <a:gd name="connsiteY74" fmla="*/ 409575 h 1752600"/>
              <a:gd name="connsiteX75" fmla="*/ 441325 w 4479925"/>
              <a:gd name="connsiteY75" fmla="*/ 409575 h 1752600"/>
              <a:gd name="connsiteX76" fmla="*/ 400050 w 4479925"/>
              <a:gd name="connsiteY76" fmla="*/ 301625 h 1752600"/>
              <a:gd name="connsiteX77" fmla="*/ 346075 w 4479925"/>
              <a:gd name="connsiteY77" fmla="*/ 301625 h 1752600"/>
              <a:gd name="connsiteX78" fmla="*/ 346075 w 4479925"/>
              <a:gd name="connsiteY78" fmla="*/ 276225 h 1752600"/>
              <a:gd name="connsiteX79" fmla="*/ 301625 w 4479925"/>
              <a:gd name="connsiteY79" fmla="*/ 276225 h 1752600"/>
              <a:gd name="connsiteX80" fmla="*/ 231775 w 4479925"/>
              <a:gd name="connsiteY80" fmla="*/ 222250 h 1752600"/>
              <a:gd name="connsiteX81" fmla="*/ 231775 w 4479925"/>
              <a:gd name="connsiteY81" fmla="*/ 168275 h 1752600"/>
              <a:gd name="connsiteX82" fmla="*/ 193675 w 4479925"/>
              <a:gd name="connsiteY82" fmla="*/ 168275 h 1752600"/>
              <a:gd name="connsiteX83" fmla="*/ 193675 w 4479925"/>
              <a:gd name="connsiteY83" fmla="*/ 146050 h 1752600"/>
              <a:gd name="connsiteX84" fmla="*/ 171450 w 4479925"/>
              <a:gd name="connsiteY84" fmla="*/ 146050 h 1752600"/>
              <a:gd name="connsiteX85" fmla="*/ 171450 w 4479925"/>
              <a:gd name="connsiteY85" fmla="*/ 101600 h 1752600"/>
              <a:gd name="connsiteX86" fmla="*/ 149225 w 4479925"/>
              <a:gd name="connsiteY86" fmla="*/ 101600 h 1752600"/>
              <a:gd name="connsiteX87" fmla="*/ 149225 w 4479925"/>
              <a:gd name="connsiteY87" fmla="*/ 50800 h 1752600"/>
              <a:gd name="connsiteX88" fmla="*/ 130175 w 4479925"/>
              <a:gd name="connsiteY88" fmla="*/ 50800 h 1752600"/>
              <a:gd name="connsiteX89" fmla="*/ 130175 w 4479925"/>
              <a:gd name="connsiteY89" fmla="*/ 0 h 1752600"/>
              <a:gd name="connsiteX90" fmla="*/ 0 w 4479925"/>
              <a:gd name="connsiteY90" fmla="*/ 0 h 1752600"/>
              <a:gd name="connsiteX0" fmla="*/ 4479925 w 4479925"/>
              <a:gd name="connsiteY0" fmla="*/ 1752600 h 1752600"/>
              <a:gd name="connsiteX1" fmla="*/ 4410075 w 4479925"/>
              <a:gd name="connsiteY1" fmla="*/ 1752600 h 1752600"/>
              <a:gd name="connsiteX2" fmla="*/ 4410075 w 4479925"/>
              <a:gd name="connsiteY2" fmla="*/ 1714500 h 1752600"/>
              <a:gd name="connsiteX3" fmla="*/ 4057650 w 4479925"/>
              <a:gd name="connsiteY3" fmla="*/ 1714500 h 1752600"/>
              <a:gd name="connsiteX4" fmla="*/ 4057650 w 4479925"/>
              <a:gd name="connsiteY4" fmla="*/ 1685925 h 1752600"/>
              <a:gd name="connsiteX5" fmla="*/ 3524250 w 4479925"/>
              <a:gd name="connsiteY5" fmla="*/ 1685925 h 1752600"/>
              <a:gd name="connsiteX6" fmla="*/ 3524250 w 4479925"/>
              <a:gd name="connsiteY6" fmla="*/ 1660525 h 1752600"/>
              <a:gd name="connsiteX7" fmla="*/ 3213100 w 4479925"/>
              <a:gd name="connsiteY7" fmla="*/ 1660525 h 1752600"/>
              <a:gd name="connsiteX8" fmla="*/ 3213100 w 4479925"/>
              <a:gd name="connsiteY8" fmla="*/ 1638300 h 1752600"/>
              <a:gd name="connsiteX9" fmla="*/ 2873375 w 4479925"/>
              <a:gd name="connsiteY9" fmla="*/ 1638300 h 1752600"/>
              <a:gd name="connsiteX10" fmla="*/ 2873375 w 4479925"/>
              <a:gd name="connsiteY10" fmla="*/ 1609725 h 1752600"/>
              <a:gd name="connsiteX11" fmla="*/ 2800350 w 4479925"/>
              <a:gd name="connsiteY11" fmla="*/ 1609725 h 1752600"/>
              <a:gd name="connsiteX12" fmla="*/ 2800350 w 4479925"/>
              <a:gd name="connsiteY12" fmla="*/ 1587500 h 1752600"/>
              <a:gd name="connsiteX13" fmla="*/ 2638425 w 4479925"/>
              <a:gd name="connsiteY13" fmla="*/ 1587500 h 1752600"/>
              <a:gd name="connsiteX14" fmla="*/ 2638425 w 4479925"/>
              <a:gd name="connsiteY14" fmla="*/ 1568450 h 1752600"/>
              <a:gd name="connsiteX15" fmla="*/ 2568575 w 4479925"/>
              <a:gd name="connsiteY15" fmla="*/ 1568450 h 1752600"/>
              <a:gd name="connsiteX16" fmla="*/ 2568575 w 4479925"/>
              <a:gd name="connsiteY16" fmla="*/ 1552575 h 1752600"/>
              <a:gd name="connsiteX17" fmla="*/ 2463800 w 4479925"/>
              <a:gd name="connsiteY17" fmla="*/ 1552575 h 1752600"/>
              <a:gd name="connsiteX18" fmla="*/ 2422525 w 4479925"/>
              <a:gd name="connsiteY18" fmla="*/ 1485900 h 1752600"/>
              <a:gd name="connsiteX19" fmla="*/ 2381250 w 4479925"/>
              <a:gd name="connsiteY19" fmla="*/ 1485900 h 1752600"/>
              <a:gd name="connsiteX20" fmla="*/ 2362200 w 4479925"/>
              <a:gd name="connsiteY20" fmla="*/ 1466850 h 1752600"/>
              <a:gd name="connsiteX21" fmla="*/ 2324100 w 4479925"/>
              <a:gd name="connsiteY21" fmla="*/ 1466850 h 1752600"/>
              <a:gd name="connsiteX22" fmla="*/ 2324100 w 4479925"/>
              <a:gd name="connsiteY22" fmla="*/ 1412875 h 1752600"/>
              <a:gd name="connsiteX23" fmla="*/ 2060575 w 4479925"/>
              <a:gd name="connsiteY23" fmla="*/ 1412875 h 1752600"/>
              <a:gd name="connsiteX24" fmla="*/ 2060575 w 4479925"/>
              <a:gd name="connsiteY24" fmla="*/ 1377950 h 1752600"/>
              <a:gd name="connsiteX25" fmla="*/ 1997075 w 4479925"/>
              <a:gd name="connsiteY25" fmla="*/ 1377950 h 1752600"/>
              <a:gd name="connsiteX26" fmla="*/ 1997075 w 4479925"/>
              <a:gd name="connsiteY26" fmla="*/ 1317625 h 1752600"/>
              <a:gd name="connsiteX27" fmla="*/ 1962150 w 4479925"/>
              <a:gd name="connsiteY27" fmla="*/ 1317625 h 1752600"/>
              <a:gd name="connsiteX28" fmla="*/ 1962150 w 4479925"/>
              <a:gd name="connsiteY28" fmla="*/ 1273175 h 1752600"/>
              <a:gd name="connsiteX29" fmla="*/ 1911350 w 4479925"/>
              <a:gd name="connsiteY29" fmla="*/ 1273175 h 1752600"/>
              <a:gd name="connsiteX30" fmla="*/ 1911350 w 4479925"/>
              <a:gd name="connsiteY30" fmla="*/ 1273175 h 1752600"/>
              <a:gd name="connsiteX31" fmla="*/ 1873250 w 4479925"/>
              <a:gd name="connsiteY31" fmla="*/ 1273175 h 1752600"/>
              <a:gd name="connsiteX32" fmla="*/ 1873250 w 4479925"/>
              <a:gd name="connsiteY32" fmla="*/ 1238250 h 1752600"/>
              <a:gd name="connsiteX33" fmla="*/ 1784350 w 4479925"/>
              <a:gd name="connsiteY33" fmla="*/ 1238250 h 1752600"/>
              <a:gd name="connsiteX34" fmla="*/ 1784350 w 4479925"/>
              <a:gd name="connsiteY34" fmla="*/ 1181100 h 1752600"/>
              <a:gd name="connsiteX35" fmla="*/ 1749425 w 4479925"/>
              <a:gd name="connsiteY35" fmla="*/ 1160463 h 1752600"/>
              <a:gd name="connsiteX36" fmla="*/ 1689100 w 4479925"/>
              <a:gd name="connsiteY36" fmla="*/ 1130300 h 1752600"/>
              <a:gd name="connsiteX37" fmla="*/ 1682750 w 4479925"/>
              <a:gd name="connsiteY37" fmla="*/ 1108075 h 1752600"/>
              <a:gd name="connsiteX38" fmla="*/ 1511300 w 4479925"/>
              <a:gd name="connsiteY38" fmla="*/ 1108075 h 1752600"/>
              <a:gd name="connsiteX39" fmla="*/ 1511300 w 4479925"/>
              <a:gd name="connsiteY39" fmla="*/ 1050925 h 1752600"/>
              <a:gd name="connsiteX40" fmla="*/ 1314450 w 4479925"/>
              <a:gd name="connsiteY40" fmla="*/ 1050925 h 1752600"/>
              <a:gd name="connsiteX41" fmla="*/ 1314450 w 4479925"/>
              <a:gd name="connsiteY41" fmla="*/ 1006475 h 1752600"/>
              <a:gd name="connsiteX42" fmla="*/ 1257300 w 4479925"/>
              <a:gd name="connsiteY42" fmla="*/ 1006475 h 1752600"/>
              <a:gd name="connsiteX43" fmla="*/ 1257300 w 4479925"/>
              <a:gd name="connsiteY43" fmla="*/ 1006475 h 1752600"/>
              <a:gd name="connsiteX44" fmla="*/ 1257300 w 4479925"/>
              <a:gd name="connsiteY44" fmla="*/ 977900 h 1752600"/>
              <a:gd name="connsiteX45" fmla="*/ 1171575 w 4479925"/>
              <a:gd name="connsiteY45" fmla="*/ 977900 h 1752600"/>
              <a:gd name="connsiteX46" fmla="*/ 1171575 w 4479925"/>
              <a:gd name="connsiteY46" fmla="*/ 939800 h 1752600"/>
              <a:gd name="connsiteX47" fmla="*/ 1152525 w 4479925"/>
              <a:gd name="connsiteY47" fmla="*/ 939800 h 1752600"/>
              <a:gd name="connsiteX48" fmla="*/ 1152525 w 4479925"/>
              <a:gd name="connsiteY48" fmla="*/ 879475 h 1752600"/>
              <a:gd name="connsiteX49" fmla="*/ 1130300 w 4479925"/>
              <a:gd name="connsiteY49" fmla="*/ 879475 h 1752600"/>
              <a:gd name="connsiteX50" fmla="*/ 1130300 w 4479925"/>
              <a:gd name="connsiteY50" fmla="*/ 850900 h 1752600"/>
              <a:gd name="connsiteX51" fmla="*/ 1082675 w 4479925"/>
              <a:gd name="connsiteY51" fmla="*/ 850900 h 1752600"/>
              <a:gd name="connsiteX52" fmla="*/ 1073150 w 4479925"/>
              <a:gd name="connsiteY52" fmla="*/ 841375 h 1752600"/>
              <a:gd name="connsiteX53" fmla="*/ 1025525 w 4479925"/>
              <a:gd name="connsiteY53" fmla="*/ 841375 h 1752600"/>
              <a:gd name="connsiteX54" fmla="*/ 1025525 w 4479925"/>
              <a:gd name="connsiteY54" fmla="*/ 800100 h 1752600"/>
              <a:gd name="connsiteX55" fmla="*/ 933450 w 4479925"/>
              <a:gd name="connsiteY55" fmla="*/ 800100 h 1752600"/>
              <a:gd name="connsiteX56" fmla="*/ 933450 w 4479925"/>
              <a:gd name="connsiteY56" fmla="*/ 752475 h 1752600"/>
              <a:gd name="connsiteX57" fmla="*/ 908050 w 4479925"/>
              <a:gd name="connsiteY57" fmla="*/ 752475 h 1752600"/>
              <a:gd name="connsiteX58" fmla="*/ 908050 w 4479925"/>
              <a:gd name="connsiteY58" fmla="*/ 708025 h 1752600"/>
              <a:gd name="connsiteX59" fmla="*/ 838200 w 4479925"/>
              <a:gd name="connsiteY59" fmla="*/ 708025 h 1752600"/>
              <a:gd name="connsiteX60" fmla="*/ 838200 w 4479925"/>
              <a:gd name="connsiteY60" fmla="*/ 682625 h 1752600"/>
              <a:gd name="connsiteX61" fmla="*/ 793750 w 4479925"/>
              <a:gd name="connsiteY61" fmla="*/ 682625 h 1752600"/>
              <a:gd name="connsiteX62" fmla="*/ 793750 w 4479925"/>
              <a:gd name="connsiteY62" fmla="*/ 666750 h 1752600"/>
              <a:gd name="connsiteX63" fmla="*/ 768350 w 4479925"/>
              <a:gd name="connsiteY63" fmla="*/ 666750 h 1752600"/>
              <a:gd name="connsiteX64" fmla="*/ 768350 w 4479925"/>
              <a:gd name="connsiteY64" fmla="*/ 612775 h 1752600"/>
              <a:gd name="connsiteX65" fmla="*/ 736600 w 4479925"/>
              <a:gd name="connsiteY65" fmla="*/ 612775 h 1752600"/>
              <a:gd name="connsiteX66" fmla="*/ 736600 w 4479925"/>
              <a:gd name="connsiteY66" fmla="*/ 587375 h 1752600"/>
              <a:gd name="connsiteX67" fmla="*/ 635000 w 4479925"/>
              <a:gd name="connsiteY67" fmla="*/ 587375 h 1752600"/>
              <a:gd name="connsiteX68" fmla="*/ 635000 w 4479925"/>
              <a:gd name="connsiteY68" fmla="*/ 549275 h 1752600"/>
              <a:gd name="connsiteX69" fmla="*/ 612775 w 4479925"/>
              <a:gd name="connsiteY69" fmla="*/ 549275 h 1752600"/>
              <a:gd name="connsiteX70" fmla="*/ 552450 w 4479925"/>
              <a:gd name="connsiteY70" fmla="*/ 479425 h 1752600"/>
              <a:gd name="connsiteX71" fmla="*/ 520700 w 4479925"/>
              <a:gd name="connsiteY71" fmla="*/ 479425 h 1752600"/>
              <a:gd name="connsiteX72" fmla="*/ 520700 w 4479925"/>
              <a:gd name="connsiteY72" fmla="*/ 463550 h 1752600"/>
              <a:gd name="connsiteX73" fmla="*/ 479425 w 4479925"/>
              <a:gd name="connsiteY73" fmla="*/ 463550 h 1752600"/>
              <a:gd name="connsiteX74" fmla="*/ 479425 w 4479925"/>
              <a:gd name="connsiteY74" fmla="*/ 409575 h 1752600"/>
              <a:gd name="connsiteX75" fmla="*/ 441325 w 4479925"/>
              <a:gd name="connsiteY75" fmla="*/ 409575 h 1752600"/>
              <a:gd name="connsiteX76" fmla="*/ 400050 w 4479925"/>
              <a:gd name="connsiteY76" fmla="*/ 301625 h 1752600"/>
              <a:gd name="connsiteX77" fmla="*/ 346075 w 4479925"/>
              <a:gd name="connsiteY77" fmla="*/ 301625 h 1752600"/>
              <a:gd name="connsiteX78" fmla="*/ 346075 w 4479925"/>
              <a:gd name="connsiteY78" fmla="*/ 276225 h 1752600"/>
              <a:gd name="connsiteX79" fmla="*/ 301625 w 4479925"/>
              <a:gd name="connsiteY79" fmla="*/ 276225 h 1752600"/>
              <a:gd name="connsiteX80" fmla="*/ 231775 w 4479925"/>
              <a:gd name="connsiteY80" fmla="*/ 222250 h 1752600"/>
              <a:gd name="connsiteX81" fmla="*/ 231775 w 4479925"/>
              <a:gd name="connsiteY81" fmla="*/ 168275 h 1752600"/>
              <a:gd name="connsiteX82" fmla="*/ 193675 w 4479925"/>
              <a:gd name="connsiteY82" fmla="*/ 168275 h 1752600"/>
              <a:gd name="connsiteX83" fmla="*/ 193675 w 4479925"/>
              <a:gd name="connsiteY83" fmla="*/ 146050 h 1752600"/>
              <a:gd name="connsiteX84" fmla="*/ 171450 w 4479925"/>
              <a:gd name="connsiteY84" fmla="*/ 146050 h 1752600"/>
              <a:gd name="connsiteX85" fmla="*/ 171450 w 4479925"/>
              <a:gd name="connsiteY85" fmla="*/ 101600 h 1752600"/>
              <a:gd name="connsiteX86" fmla="*/ 149225 w 4479925"/>
              <a:gd name="connsiteY86" fmla="*/ 101600 h 1752600"/>
              <a:gd name="connsiteX87" fmla="*/ 149225 w 4479925"/>
              <a:gd name="connsiteY87" fmla="*/ 50800 h 1752600"/>
              <a:gd name="connsiteX88" fmla="*/ 130175 w 4479925"/>
              <a:gd name="connsiteY88" fmla="*/ 50800 h 1752600"/>
              <a:gd name="connsiteX89" fmla="*/ 130175 w 4479925"/>
              <a:gd name="connsiteY89" fmla="*/ 0 h 1752600"/>
              <a:gd name="connsiteX90" fmla="*/ 0 w 4479925"/>
              <a:gd name="connsiteY90" fmla="*/ 0 h 1752600"/>
              <a:gd name="connsiteX0" fmla="*/ 4479925 w 4479925"/>
              <a:gd name="connsiteY0" fmla="*/ 1752600 h 1752600"/>
              <a:gd name="connsiteX1" fmla="*/ 4410075 w 4479925"/>
              <a:gd name="connsiteY1" fmla="*/ 1752600 h 1752600"/>
              <a:gd name="connsiteX2" fmla="*/ 4410075 w 4479925"/>
              <a:gd name="connsiteY2" fmla="*/ 1714500 h 1752600"/>
              <a:gd name="connsiteX3" fmla="*/ 4057650 w 4479925"/>
              <a:gd name="connsiteY3" fmla="*/ 1714500 h 1752600"/>
              <a:gd name="connsiteX4" fmla="*/ 4057650 w 4479925"/>
              <a:gd name="connsiteY4" fmla="*/ 1685925 h 1752600"/>
              <a:gd name="connsiteX5" fmla="*/ 3524250 w 4479925"/>
              <a:gd name="connsiteY5" fmla="*/ 1685925 h 1752600"/>
              <a:gd name="connsiteX6" fmla="*/ 3524250 w 4479925"/>
              <a:gd name="connsiteY6" fmla="*/ 1660525 h 1752600"/>
              <a:gd name="connsiteX7" fmla="*/ 3213100 w 4479925"/>
              <a:gd name="connsiteY7" fmla="*/ 1660525 h 1752600"/>
              <a:gd name="connsiteX8" fmla="*/ 3213100 w 4479925"/>
              <a:gd name="connsiteY8" fmla="*/ 1638300 h 1752600"/>
              <a:gd name="connsiteX9" fmla="*/ 2873375 w 4479925"/>
              <a:gd name="connsiteY9" fmla="*/ 1638300 h 1752600"/>
              <a:gd name="connsiteX10" fmla="*/ 2873375 w 4479925"/>
              <a:gd name="connsiteY10" fmla="*/ 1609725 h 1752600"/>
              <a:gd name="connsiteX11" fmla="*/ 2800350 w 4479925"/>
              <a:gd name="connsiteY11" fmla="*/ 1609725 h 1752600"/>
              <a:gd name="connsiteX12" fmla="*/ 2800350 w 4479925"/>
              <a:gd name="connsiteY12" fmla="*/ 1587500 h 1752600"/>
              <a:gd name="connsiteX13" fmla="*/ 2638425 w 4479925"/>
              <a:gd name="connsiteY13" fmla="*/ 1587500 h 1752600"/>
              <a:gd name="connsiteX14" fmla="*/ 2638425 w 4479925"/>
              <a:gd name="connsiteY14" fmla="*/ 1568450 h 1752600"/>
              <a:gd name="connsiteX15" fmla="*/ 2568575 w 4479925"/>
              <a:gd name="connsiteY15" fmla="*/ 1568450 h 1752600"/>
              <a:gd name="connsiteX16" fmla="*/ 2568575 w 4479925"/>
              <a:gd name="connsiteY16" fmla="*/ 1552575 h 1752600"/>
              <a:gd name="connsiteX17" fmla="*/ 2465388 w 4479925"/>
              <a:gd name="connsiteY17" fmla="*/ 1539875 h 1752600"/>
              <a:gd name="connsiteX18" fmla="*/ 2422525 w 4479925"/>
              <a:gd name="connsiteY18" fmla="*/ 1485900 h 1752600"/>
              <a:gd name="connsiteX19" fmla="*/ 2381250 w 4479925"/>
              <a:gd name="connsiteY19" fmla="*/ 1485900 h 1752600"/>
              <a:gd name="connsiteX20" fmla="*/ 2362200 w 4479925"/>
              <a:gd name="connsiteY20" fmla="*/ 1466850 h 1752600"/>
              <a:gd name="connsiteX21" fmla="*/ 2324100 w 4479925"/>
              <a:gd name="connsiteY21" fmla="*/ 1466850 h 1752600"/>
              <a:gd name="connsiteX22" fmla="*/ 2324100 w 4479925"/>
              <a:gd name="connsiteY22" fmla="*/ 1412875 h 1752600"/>
              <a:gd name="connsiteX23" fmla="*/ 2060575 w 4479925"/>
              <a:gd name="connsiteY23" fmla="*/ 1412875 h 1752600"/>
              <a:gd name="connsiteX24" fmla="*/ 2060575 w 4479925"/>
              <a:gd name="connsiteY24" fmla="*/ 1377950 h 1752600"/>
              <a:gd name="connsiteX25" fmla="*/ 1997075 w 4479925"/>
              <a:gd name="connsiteY25" fmla="*/ 1377950 h 1752600"/>
              <a:gd name="connsiteX26" fmla="*/ 1997075 w 4479925"/>
              <a:gd name="connsiteY26" fmla="*/ 1317625 h 1752600"/>
              <a:gd name="connsiteX27" fmla="*/ 1962150 w 4479925"/>
              <a:gd name="connsiteY27" fmla="*/ 1317625 h 1752600"/>
              <a:gd name="connsiteX28" fmla="*/ 1962150 w 4479925"/>
              <a:gd name="connsiteY28" fmla="*/ 1273175 h 1752600"/>
              <a:gd name="connsiteX29" fmla="*/ 1911350 w 4479925"/>
              <a:gd name="connsiteY29" fmla="*/ 1273175 h 1752600"/>
              <a:gd name="connsiteX30" fmla="*/ 1911350 w 4479925"/>
              <a:gd name="connsiteY30" fmla="*/ 1273175 h 1752600"/>
              <a:gd name="connsiteX31" fmla="*/ 1873250 w 4479925"/>
              <a:gd name="connsiteY31" fmla="*/ 1273175 h 1752600"/>
              <a:gd name="connsiteX32" fmla="*/ 1873250 w 4479925"/>
              <a:gd name="connsiteY32" fmla="*/ 1238250 h 1752600"/>
              <a:gd name="connsiteX33" fmla="*/ 1784350 w 4479925"/>
              <a:gd name="connsiteY33" fmla="*/ 1238250 h 1752600"/>
              <a:gd name="connsiteX34" fmla="*/ 1784350 w 4479925"/>
              <a:gd name="connsiteY34" fmla="*/ 1181100 h 1752600"/>
              <a:gd name="connsiteX35" fmla="*/ 1749425 w 4479925"/>
              <a:gd name="connsiteY35" fmla="*/ 1160463 h 1752600"/>
              <a:gd name="connsiteX36" fmla="*/ 1689100 w 4479925"/>
              <a:gd name="connsiteY36" fmla="*/ 1130300 h 1752600"/>
              <a:gd name="connsiteX37" fmla="*/ 1682750 w 4479925"/>
              <a:gd name="connsiteY37" fmla="*/ 1108075 h 1752600"/>
              <a:gd name="connsiteX38" fmla="*/ 1511300 w 4479925"/>
              <a:gd name="connsiteY38" fmla="*/ 1108075 h 1752600"/>
              <a:gd name="connsiteX39" fmla="*/ 1511300 w 4479925"/>
              <a:gd name="connsiteY39" fmla="*/ 1050925 h 1752600"/>
              <a:gd name="connsiteX40" fmla="*/ 1314450 w 4479925"/>
              <a:gd name="connsiteY40" fmla="*/ 1050925 h 1752600"/>
              <a:gd name="connsiteX41" fmla="*/ 1314450 w 4479925"/>
              <a:gd name="connsiteY41" fmla="*/ 1006475 h 1752600"/>
              <a:gd name="connsiteX42" fmla="*/ 1257300 w 4479925"/>
              <a:gd name="connsiteY42" fmla="*/ 1006475 h 1752600"/>
              <a:gd name="connsiteX43" fmla="*/ 1257300 w 4479925"/>
              <a:gd name="connsiteY43" fmla="*/ 1006475 h 1752600"/>
              <a:gd name="connsiteX44" fmla="*/ 1257300 w 4479925"/>
              <a:gd name="connsiteY44" fmla="*/ 977900 h 1752600"/>
              <a:gd name="connsiteX45" fmla="*/ 1171575 w 4479925"/>
              <a:gd name="connsiteY45" fmla="*/ 977900 h 1752600"/>
              <a:gd name="connsiteX46" fmla="*/ 1171575 w 4479925"/>
              <a:gd name="connsiteY46" fmla="*/ 939800 h 1752600"/>
              <a:gd name="connsiteX47" fmla="*/ 1152525 w 4479925"/>
              <a:gd name="connsiteY47" fmla="*/ 939800 h 1752600"/>
              <a:gd name="connsiteX48" fmla="*/ 1152525 w 4479925"/>
              <a:gd name="connsiteY48" fmla="*/ 879475 h 1752600"/>
              <a:gd name="connsiteX49" fmla="*/ 1130300 w 4479925"/>
              <a:gd name="connsiteY49" fmla="*/ 879475 h 1752600"/>
              <a:gd name="connsiteX50" fmla="*/ 1130300 w 4479925"/>
              <a:gd name="connsiteY50" fmla="*/ 850900 h 1752600"/>
              <a:gd name="connsiteX51" fmla="*/ 1082675 w 4479925"/>
              <a:gd name="connsiteY51" fmla="*/ 850900 h 1752600"/>
              <a:gd name="connsiteX52" fmla="*/ 1073150 w 4479925"/>
              <a:gd name="connsiteY52" fmla="*/ 841375 h 1752600"/>
              <a:gd name="connsiteX53" fmla="*/ 1025525 w 4479925"/>
              <a:gd name="connsiteY53" fmla="*/ 841375 h 1752600"/>
              <a:gd name="connsiteX54" fmla="*/ 1025525 w 4479925"/>
              <a:gd name="connsiteY54" fmla="*/ 800100 h 1752600"/>
              <a:gd name="connsiteX55" fmla="*/ 933450 w 4479925"/>
              <a:gd name="connsiteY55" fmla="*/ 800100 h 1752600"/>
              <a:gd name="connsiteX56" fmla="*/ 933450 w 4479925"/>
              <a:gd name="connsiteY56" fmla="*/ 752475 h 1752600"/>
              <a:gd name="connsiteX57" fmla="*/ 908050 w 4479925"/>
              <a:gd name="connsiteY57" fmla="*/ 752475 h 1752600"/>
              <a:gd name="connsiteX58" fmla="*/ 908050 w 4479925"/>
              <a:gd name="connsiteY58" fmla="*/ 708025 h 1752600"/>
              <a:gd name="connsiteX59" fmla="*/ 838200 w 4479925"/>
              <a:gd name="connsiteY59" fmla="*/ 708025 h 1752600"/>
              <a:gd name="connsiteX60" fmla="*/ 838200 w 4479925"/>
              <a:gd name="connsiteY60" fmla="*/ 682625 h 1752600"/>
              <a:gd name="connsiteX61" fmla="*/ 793750 w 4479925"/>
              <a:gd name="connsiteY61" fmla="*/ 682625 h 1752600"/>
              <a:gd name="connsiteX62" fmla="*/ 793750 w 4479925"/>
              <a:gd name="connsiteY62" fmla="*/ 666750 h 1752600"/>
              <a:gd name="connsiteX63" fmla="*/ 768350 w 4479925"/>
              <a:gd name="connsiteY63" fmla="*/ 666750 h 1752600"/>
              <a:gd name="connsiteX64" fmla="*/ 768350 w 4479925"/>
              <a:gd name="connsiteY64" fmla="*/ 612775 h 1752600"/>
              <a:gd name="connsiteX65" fmla="*/ 736600 w 4479925"/>
              <a:gd name="connsiteY65" fmla="*/ 612775 h 1752600"/>
              <a:gd name="connsiteX66" fmla="*/ 736600 w 4479925"/>
              <a:gd name="connsiteY66" fmla="*/ 587375 h 1752600"/>
              <a:gd name="connsiteX67" fmla="*/ 635000 w 4479925"/>
              <a:gd name="connsiteY67" fmla="*/ 587375 h 1752600"/>
              <a:gd name="connsiteX68" fmla="*/ 635000 w 4479925"/>
              <a:gd name="connsiteY68" fmla="*/ 549275 h 1752600"/>
              <a:gd name="connsiteX69" fmla="*/ 612775 w 4479925"/>
              <a:gd name="connsiteY69" fmla="*/ 549275 h 1752600"/>
              <a:gd name="connsiteX70" fmla="*/ 552450 w 4479925"/>
              <a:gd name="connsiteY70" fmla="*/ 479425 h 1752600"/>
              <a:gd name="connsiteX71" fmla="*/ 520700 w 4479925"/>
              <a:gd name="connsiteY71" fmla="*/ 479425 h 1752600"/>
              <a:gd name="connsiteX72" fmla="*/ 520700 w 4479925"/>
              <a:gd name="connsiteY72" fmla="*/ 463550 h 1752600"/>
              <a:gd name="connsiteX73" fmla="*/ 479425 w 4479925"/>
              <a:gd name="connsiteY73" fmla="*/ 463550 h 1752600"/>
              <a:gd name="connsiteX74" fmla="*/ 479425 w 4479925"/>
              <a:gd name="connsiteY74" fmla="*/ 409575 h 1752600"/>
              <a:gd name="connsiteX75" fmla="*/ 441325 w 4479925"/>
              <a:gd name="connsiteY75" fmla="*/ 409575 h 1752600"/>
              <a:gd name="connsiteX76" fmla="*/ 400050 w 4479925"/>
              <a:gd name="connsiteY76" fmla="*/ 301625 h 1752600"/>
              <a:gd name="connsiteX77" fmla="*/ 346075 w 4479925"/>
              <a:gd name="connsiteY77" fmla="*/ 301625 h 1752600"/>
              <a:gd name="connsiteX78" fmla="*/ 346075 w 4479925"/>
              <a:gd name="connsiteY78" fmla="*/ 276225 h 1752600"/>
              <a:gd name="connsiteX79" fmla="*/ 301625 w 4479925"/>
              <a:gd name="connsiteY79" fmla="*/ 276225 h 1752600"/>
              <a:gd name="connsiteX80" fmla="*/ 231775 w 4479925"/>
              <a:gd name="connsiteY80" fmla="*/ 222250 h 1752600"/>
              <a:gd name="connsiteX81" fmla="*/ 231775 w 4479925"/>
              <a:gd name="connsiteY81" fmla="*/ 168275 h 1752600"/>
              <a:gd name="connsiteX82" fmla="*/ 193675 w 4479925"/>
              <a:gd name="connsiteY82" fmla="*/ 168275 h 1752600"/>
              <a:gd name="connsiteX83" fmla="*/ 193675 w 4479925"/>
              <a:gd name="connsiteY83" fmla="*/ 146050 h 1752600"/>
              <a:gd name="connsiteX84" fmla="*/ 171450 w 4479925"/>
              <a:gd name="connsiteY84" fmla="*/ 146050 h 1752600"/>
              <a:gd name="connsiteX85" fmla="*/ 171450 w 4479925"/>
              <a:gd name="connsiteY85" fmla="*/ 101600 h 1752600"/>
              <a:gd name="connsiteX86" fmla="*/ 149225 w 4479925"/>
              <a:gd name="connsiteY86" fmla="*/ 101600 h 1752600"/>
              <a:gd name="connsiteX87" fmla="*/ 149225 w 4479925"/>
              <a:gd name="connsiteY87" fmla="*/ 50800 h 1752600"/>
              <a:gd name="connsiteX88" fmla="*/ 130175 w 4479925"/>
              <a:gd name="connsiteY88" fmla="*/ 50800 h 1752600"/>
              <a:gd name="connsiteX89" fmla="*/ 130175 w 4479925"/>
              <a:gd name="connsiteY89" fmla="*/ 0 h 1752600"/>
              <a:gd name="connsiteX90" fmla="*/ 0 w 4479925"/>
              <a:gd name="connsiteY90" fmla="*/ 0 h 1752600"/>
              <a:gd name="connsiteX0" fmla="*/ 4479925 w 4479925"/>
              <a:gd name="connsiteY0" fmla="*/ 1752600 h 1752600"/>
              <a:gd name="connsiteX1" fmla="*/ 4410075 w 4479925"/>
              <a:gd name="connsiteY1" fmla="*/ 1752600 h 1752600"/>
              <a:gd name="connsiteX2" fmla="*/ 4410075 w 4479925"/>
              <a:gd name="connsiteY2" fmla="*/ 1714500 h 1752600"/>
              <a:gd name="connsiteX3" fmla="*/ 4057650 w 4479925"/>
              <a:gd name="connsiteY3" fmla="*/ 1714500 h 1752600"/>
              <a:gd name="connsiteX4" fmla="*/ 4057650 w 4479925"/>
              <a:gd name="connsiteY4" fmla="*/ 1685925 h 1752600"/>
              <a:gd name="connsiteX5" fmla="*/ 3524250 w 4479925"/>
              <a:gd name="connsiteY5" fmla="*/ 1685925 h 1752600"/>
              <a:gd name="connsiteX6" fmla="*/ 3524250 w 4479925"/>
              <a:gd name="connsiteY6" fmla="*/ 1660525 h 1752600"/>
              <a:gd name="connsiteX7" fmla="*/ 3213100 w 4479925"/>
              <a:gd name="connsiteY7" fmla="*/ 1660525 h 1752600"/>
              <a:gd name="connsiteX8" fmla="*/ 3213100 w 4479925"/>
              <a:gd name="connsiteY8" fmla="*/ 1638300 h 1752600"/>
              <a:gd name="connsiteX9" fmla="*/ 2873375 w 4479925"/>
              <a:gd name="connsiteY9" fmla="*/ 1638300 h 1752600"/>
              <a:gd name="connsiteX10" fmla="*/ 2873375 w 4479925"/>
              <a:gd name="connsiteY10" fmla="*/ 1609725 h 1752600"/>
              <a:gd name="connsiteX11" fmla="*/ 2800350 w 4479925"/>
              <a:gd name="connsiteY11" fmla="*/ 1609725 h 1752600"/>
              <a:gd name="connsiteX12" fmla="*/ 2800350 w 4479925"/>
              <a:gd name="connsiteY12" fmla="*/ 1587500 h 1752600"/>
              <a:gd name="connsiteX13" fmla="*/ 2638425 w 4479925"/>
              <a:gd name="connsiteY13" fmla="*/ 1587500 h 1752600"/>
              <a:gd name="connsiteX14" fmla="*/ 2638425 w 4479925"/>
              <a:gd name="connsiteY14" fmla="*/ 1568450 h 1752600"/>
              <a:gd name="connsiteX15" fmla="*/ 2568575 w 4479925"/>
              <a:gd name="connsiteY15" fmla="*/ 1568450 h 1752600"/>
              <a:gd name="connsiteX16" fmla="*/ 2560637 w 4479925"/>
              <a:gd name="connsiteY16" fmla="*/ 1539875 h 1752600"/>
              <a:gd name="connsiteX17" fmla="*/ 2465388 w 4479925"/>
              <a:gd name="connsiteY17" fmla="*/ 1539875 h 1752600"/>
              <a:gd name="connsiteX18" fmla="*/ 2422525 w 4479925"/>
              <a:gd name="connsiteY18" fmla="*/ 1485900 h 1752600"/>
              <a:gd name="connsiteX19" fmla="*/ 2381250 w 4479925"/>
              <a:gd name="connsiteY19" fmla="*/ 1485900 h 1752600"/>
              <a:gd name="connsiteX20" fmla="*/ 2362200 w 4479925"/>
              <a:gd name="connsiteY20" fmla="*/ 1466850 h 1752600"/>
              <a:gd name="connsiteX21" fmla="*/ 2324100 w 4479925"/>
              <a:gd name="connsiteY21" fmla="*/ 1466850 h 1752600"/>
              <a:gd name="connsiteX22" fmla="*/ 2324100 w 4479925"/>
              <a:gd name="connsiteY22" fmla="*/ 1412875 h 1752600"/>
              <a:gd name="connsiteX23" fmla="*/ 2060575 w 4479925"/>
              <a:gd name="connsiteY23" fmla="*/ 1412875 h 1752600"/>
              <a:gd name="connsiteX24" fmla="*/ 2060575 w 4479925"/>
              <a:gd name="connsiteY24" fmla="*/ 1377950 h 1752600"/>
              <a:gd name="connsiteX25" fmla="*/ 1997075 w 4479925"/>
              <a:gd name="connsiteY25" fmla="*/ 1377950 h 1752600"/>
              <a:gd name="connsiteX26" fmla="*/ 1997075 w 4479925"/>
              <a:gd name="connsiteY26" fmla="*/ 1317625 h 1752600"/>
              <a:gd name="connsiteX27" fmla="*/ 1962150 w 4479925"/>
              <a:gd name="connsiteY27" fmla="*/ 1317625 h 1752600"/>
              <a:gd name="connsiteX28" fmla="*/ 1962150 w 4479925"/>
              <a:gd name="connsiteY28" fmla="*/ 1273175 h 1752600"/>
              <a:gd name="connsiteX29" fmla="*/ 1911350 w 4479925"/>
              <a:gd name="connsiteY29" fmla="*/ 1273175 h 1752600"/>
              <a:gd name="connsiteX30" fmla="*/ 1911350 w 4479925"/>
              <a:gd name="connsiteY30" fmla="*/ 1273175 h 1752600"/>
              <a:gd name="connsiteX31" fmla="*/ 1873250 w 4479925"/>
              <a:gd name="connsiteY31" fmla="*/ 1273175 h 1752600"/>
              <a:gd name="connsiteX32" fmla="*/ 1873250 w 4479925"/>
              <a:gd name="connsiteY32" fmla="*/ 1238250 h 1752600"/>
              <a:gd name="connsiteX33" fmla="*/ 1784350 w 4479925"/>
              <a:gd name="connsiteY33" fmla="*/ 1238250 h 1752600"/>
              <a:gd name="connsiteX34" fmla="*/ 1784350 w 4479925"/>
              <a:gd name="connsiteY34" fmla="*/ 1181100 h 1752600"/>
              <a:gd name="connsiteX35" fmla="*/ 1749425 w 4479925"/>
              <a:gd name="connsiteY35" fmla="*/ 1160463 h 1752600"/>
              <a:gd name="connsiteX36" fmla="*/ 1689100 w 4479925"/>
              <a:gd name="connsiteY36" fmla="*/ 1130300 h 1752600"/>
              <a:gd name="connsiteX37" fmla="*/ 1682750 w 4479925"/>
              <a:gd name="connsiteY37" fmla="*/ 1108075 h 1752600"/>
              <a:gd name="connsiteX38" fmla="*/ 1511300 w 4479925"/>
              <a:gd name="connsiteY38" fmla="*/ 1108075 h 1752600"/>
              <a:gd name="connsiteX39" fmla="*/ 1511300 w 4479925"/>
              <a:gd name="connsiteY39" fmla="*/ 1050925 h 1752600"/>
              <a:gd name="connsiteX40" fmla="*/ 1314450 w 4479925"/>
              <a:gd name="connsiteY40" fmla="*/ 1050925 h 1752600"/>
              <a:gd name="connsiteX41" fmla="*/ 1314450 w 4479925"/>
              <a:gd name="connsiteY41" fmla="*/ 1006475 h 1752600"/>
              <a:gd name="connsiteX42" fmla="*/ 1257300 w 4479925"/>
              <a:gd name="connsiteY42" fmla="*/ 1006475 h 1752600"/>
              <a:gd name="connsiteX43" fmla="*/ 1257300 w 4479925"/>
              <a:gd name="connsiteY43" fmla="*/ 1006475 h 1752600"/>
              <a:gd name="connsiteX44" fmla="*/ 1257300 w 4479925"/>
              <a:gd name="connsiteY44" fmla="*/ 977900 h 1752600"/>
              <a:gd name="connsiteX45" fmla="*/ 1171575 w 4479925"/>
              <a:gd name="connsiteY45" fmla="*/ 977900 h 1752600"/>
              <a:gd name="connsiteX46" fmla="*/ 1171575 w 4479925"/>
              <a:gd name="connsiteY46" fmla="*/ 939800 h 1752600"/>
              <a:gd name="connsiteX47" fmla="*/ 1152525 w 4479925"/>
              <a:gd name="connsiteY47" fmla="*/ 939800 h 1752600"/>
              <a:gd name="connsiteX48" fmla="*/ 1152525 w 4479925"/>
              <a:gd name="connsiteY48" fmla="*/ 879475 h 1752600"/>
              <a:gd name="connsiteX49" fmla="*/ 1130300 w 4479925"/>
              <a:gd name="connsiteY49" fmla="*/ 879475 h 1752600"/>
              <a:gd name="connsiteX50" fmla="*/ 1130300 w 4479925"/>
              <a:gd name="connsiteY50" fmla="*/ 850900 h 1752600"/>
              <a:gd name="connsiteX51" fmla="*/ 1082675 w 4479925"/>
              <a:gd name="connsiteY51" fmla="*/ 850900 h 1752600"/>
              <a:gd name="connsiteX52" fmla="*/ 1073150 w 4479925"/>
              <a:gd name="connsiteY52" fmla="*/ 841375 h 1752600"/>
              <a:gd name="connsiteX53" fmla="*/ 1025525 w 4479925"/>
              <a:gd name="connsiteY53" fmla="*/ 841375 h 1752600"/>
              <a:gd name="connsiteX54" fmla="*/ 1025525 w 4479925"/>
              <a:gd name="connsiteY54" fmla="*/ 800100 h 1752600"/>
              <a:gd name="connsiteX55" fmla="*/ 933450 w 4479925"/>
              <a:gd name="connsiteY55" fmla="*/ 800100 h 1752600"/>
              <a:gd name="connsiteX56" fmla="*/ 933450 w 4479925"/>
              <a:gd name="connsiteY56" fmla="*/ 752475 h 1752600"/>
              <a:gd name="connsiteX57" fmla="*/ 908050 w 4479925"/>
              <a:gd name="connsiteY57" fmla="*/ 752475 h 1752600"/>
              <a:gd name="connsiteX58" fmla="*/ 908050 w 4479925"/>
              <a:gd name="connsiteY58" fmla="*/ 708025 h 1752600"/>
              <a:gd name="connsiteX59" fmla="*/ 838200 w 4479925"/>
              <a:gd name="connsiteY59" fmla="*/ 708025 h 1752600"/>
              <a:gd name="connsiteX60" fmla="*/ 838200 w 4479925"/>
              <a:gd name="connsiteY60" fmla="*/ 682625 h 1752600"/>
              <a:gd name="connsiteX61" fmla="*/ 793750 w 4479925"/>
              <a:gd name="connsiteY61" fmla="*/ 682625 h 1752600"/>
              <a:gd name="connsiteX62" fmla="*/ 793750 w 4479925"/>
              <a:gd name="connsiteY62" fmla="*/ 666750 h 1752600"/>
              <a:gd name="connsiteX63" fmla="*/ 768350 w 4479925"/>
              <a:gd name="connsiteY63" fmla="*/ 666750 h 1752600"/>
              <a:gd name="connsiteX64" fmla="*/ 768350 w 4479925"/>
              <a:gd name="connsiteY64" fmla="*/ 612775 h 1752600"/>
              <a:gd name="connsiteX65" fmla="*/ 736600 w 4479925"/>
              <a:gd name="connsiteY65" fmla="*/ 612775 h 1752600"/>
              <a:gd name="connsiteX66" fmla="*/ 736600 w 4479925"/>
              <a:gd name="connsiteY66" fmla="*/ 587375 h 1752600"/>
              <a:gd name="connsiteX67" fmla="*/ 635000 w 4479925"/>
              <a:gd name="connsiteY67" fmla="*/ 587375 h 1752600"/>
              <a:gd name="connsiteX68" fmla="*/ 635000 w 4479925"/>
              <a:gd name="connsiteY68" fmla="*/ 549275 h 1752600"/>
              <a:gd name="connsiteX69" fmla="*/ 612775 w 4479925"/>
              <a:gd name="connsiteY69" fmla="*/ 549275 h 1752600"/>
              <a:gd name="connsiteX70" fmla="*/ 552450 w 4479925"/>
              <a:gd name="connsiteY70" fmla="*/ 479425 h 1752600"/>
              <a:gd name="connsiteX71" fmla="*/ 520700 w 4479925"/>
              <a:gd name="connsiteY71" fmla="*/ 479425 h 1752600"/>
              <a:gd name="connsiteX72" fmla="*/ 520700 w 4479925"/>
              <a:gd name="connsiteY72" fmla="*/ 463550 h 1752600"/>
              <a:gd name="connsiteX73" fmla="*/ 479425 w 4479925"/>
              <a:gd name="connsiteY73" fmla="*/ 463550 h 1752600"/>
              <a:gd name="connsiteX74" fmla="*/ 479425 w 4479925"/>
              <a:gd name="connsiteY74" fmla="*/ 409575 h 1752600"/>
              <a:gd name="connsiteX75" fmla="*/ 441325 w 4479925"/>
              <a:gd name="connsiteY75" fmla="*/ 409575 h 1752600"/>
              <a:gd name="connsiteX76" fmla="*/ 400050 w 4479925"/>
              <a:gd name="connsiteY76" fmla="*/ 301625 h 1752600"/>
              <a:gd name="connsiteX77" fmla="*/ 346075 w 4479925"/>
              <a:gd name="connsiteY77" fmla="*/ 301625 h 1752600"/>
              <a:gd name="connsiteX78" fmla="*/ 346075 w 4479925"/>
              <a:gd name="connsiteY78" fmla="*/ 276225 h 1752600"/>
              <a:gd name="connsiteX79" fmla="*/ 301625 w 4479925"/>
              <a:gd name="connsiteY79" fmla="*/ 276225 h 1752600"/>
              <a:gd name="connsiteX80" fmla="*/ 231775 w 4479925"/>
              <a:gd name="connsiteY80" fmla="*/ 222250 h 1752600"/>
              <a:gd name="connsiteX81" fmla="*/ 231775 w 4479925"/>
              <a:gd name="connsiteY81" fmla="*/ 168275 h 1752600"/>
              <a:gd name="connsiteX82" fmla="*/ 193675 w 4479925"/>
              <a:gd name="connsiteY82" fmla="*/ 168275 h 1752600"/>
              <a:gd name="connsiteX83" fmla="*/ 193675 w 4479925"/>
              <a:gd name="connsiteY83" fmla="*/ 146050 h 1752600"/>
              <a:gd name="connsiteX84" fmla="*/ 171450 w 4479925"/>
              <a:gd name="connsiteY84" fmla="*/ 146050 h 1752600"/>
              <a:gd name="connsiteX85" fmla="*/ 171450 w 4479925"/>
              <a:gd name="connsiteY85" fmla="*/ 101600 h 1752600"/>
              <a:gd name="connsiteX86" fmla="*/ 149225 w 4479925"/>
              <a:gd name="connsiteY86" fmla="*/ 101600 h 1752600"/>
              <a:gd name="connsiteX87" fmla="*/ 149225 w 4479925"/>
              <a:gd name="connsiteY87" fmla="*/ 50800 h 1752600"/>
              <a:gd name="connsiteX88" fmla="*/ 130175 w 4479925"/>
              <a:gd name="connsiteY88" fmla="*/ 50800 h 1752600"/>
              <a:gd name="connsiteX89" fmla="*/ 130175 w 4479925"/>
              <a:gd name="connsiteY89" fmla="*/ 0 h 1752600"/>
              <a:gd name="connsiteX90" fmla="*/ 0 w 4479925"/>
              <a:gd name="connsiteY90" fmla="*/ 0 h 1752600"/>
              <a:gd name="connsiteX0" fmla="*/ 4479925 w 4479925"/>
              <a:gd name="connsiteY0" fmla="*/ 1752600 h 1752600"/>
              <a:gd name="connsiteX1" fmla="*/ 4410075 w 4479925"/>
              <a:gd name="connsiteY1" fmla="*/ 1752600 h 1752600"/>
              <a:gd name="connsiteX2" fmla="*/ 4410075 w 4479925"/>
              <a:gd name="connsiteY2" fmla="*/ 1714500 h 1752600"/>
              <a:gd name="connsiteX3" fmla="*/ 4057650 w 4479925"/>
              <a:gd name="connsiteY3" fmla="*/ 1714500 h 1752600"/>
              <a:gd name="connsiteX4" fmla="*/ 4057650 w 4479925"/>
              <a:gd name="connsiteY4" fmla="*/ 1685925 h 1752600"/>
              <a:gd name="connsiteX5" fmla="*/ 3524250 w 4479925"/>
              <a:gd name="connsiteY5" fmla="*/ 1685925 h 1752600"/>
              <a:gd name="connsiteX6" fmla="*/ 3524250 w 4479925"/>
              <a:gd name="connsiteY6" fmla="*/ 1660525 h 1752600"/>
              <a:gd name="connsiteX7" fmla="*/ 3213100 w 4479925"/>
              <a:gd name="connsiteY7" fmla="*/ 1660525 h 1752600"/>
              <a:gd name="connsiteX8" fmla="*/ 3213100 w 4479925"/>
              <a:gd name="connsiteY8" fmla="*/ 1638300 h 1752600"/>
              <a:gd name="connsiteX9" fmla="*/ 2873375 w 4479925"/>
              <a:gd name="connsiteY9" fmla="*/ 1638300 h 1752600"/>
              <a:gd name="connsiteX10" fmla="*/ 2873375 w 4479925"/>
              <a:gd name="connsiteY10" fmla="*/ 1609725 h 1752600"/>
              <a:gd name="connsiteX11" fmla="*/ 2800350 w 4479925"/>
              <a:gd name="connsiteY11" fmla="*/ 1609725 h 1752600"/>
              <a:gd name="connsiteX12" fmla="*/ 2800350 w 4479925"/>
              <a:gd name="connsiteY12" fmla="*/ 1587500 h 1752600"/>
              <a:gd name="connsiteX13" fmla="*/ 2638425 w 4479925"/>
              <a:gd name="connsiteY13" fmla="*/ 1587500 h 1752600"/>
              <a:gd name="connsiteX14" fmla="*/ 2638425 w 4479925"/>
              <a:gd name="connsiteY14" fmla="*/ 1568450 h 1752600"/>
              <a:gd name="connsiteX15" fmla="*/ 2568575 w 4479925"/>
              <a:gd name="connsiteY15" fmla="*/ 1568450 h 1752600"/>
              <a:gd name="connsiteX16" fmla="*/ 2570162 w 4479925"/>
              <a:gd name="connsiteY16" fmla="*/ 1539875 h 1752600"/>
              <a:gd name="connsiteX17" fmla="*/ 2465388 w 4479925"/>
              <a:gd name="connsiteY17" fmla="*/ 1539875 h 1752600"/>
              <a:gd name="connsiteX18" fmla="*/ 2422525 w 4479925"/>
              <a:gd name="connsiteY18" fmla="*/ 1485900 h 1752600"/>
              <a:gd name="connsiteX19" fmla="*/ 2381250 w 4479925"/>
              <a:gd name="connsiteY19" fmla="*/ 1485900 h 1752600"/>
              <a:gd name="connsiteX20" fmla="*/ 2362200 w 4479925"/>
              <a:gd name="connsiteY20" fmla="*/ 1466850 h 1752600"/>
              <a:gd name="connsiteX21" fmla="*/ 2324100 w 4479925"/>
              <a:gd name="connsiteY21" fmla="*/ 1466850 h 1752600"/>
              <a:gd name="connsiteX22" fmla="*/ 2324100 w 4479925"/>
              <a:gd name="connsiteY22" fmla="*/ 1412875 h 1752600"/>
              <a:gd name="connsiteX23" fmla="*/ 2060575 w 4479925"/>
              <a:gd name="connsiteY23" fmla="*/ 1412875 h 1752600"/>
              <a:gd name="connsiteX24" fmla="*/ 2060575 w 4479925"/>
              <a:gd name="connsiteY24" fmla="*/ 1377950 h 1752600"/>
              <a:gd name="connsiteX25" fmla="*/ 1997075 w 4479925"/>
              <a:gd name="connsiteY25" fmla="*/ 1377950 h 1752600"/>
              <a:gd name="connsiteX26" fmla="*/ 1997075 w 4479925"/>
              <a:gd name="connsiteY26" fmla="*/ 1317625 h 1752600"/>
              <a:gd name="connsiteX27" fmla="*/ 1962150 w 4479925"/>
              <a:gd name="connsiteY27" fmla="*/ 1317625 h 1752600"/>
              <a:gd name="connsiteX28" fmla="*/ 1962150 w 4479925"/>
              <a:gd name="connsiteY28" fmla="*/ 1273175 h 1752600"/>
              <a:gd name="connsiteX29" fmla="*/ 1911350 w 4479925"/>
              <a:gd name="connsiteY29" fmla="*/ 1273175 h 1752600"/>
              <a:gd name="connsiteX30" fmla="*/ 1911350 w 4479925"/>
              <a:gd name="connsiteY30" fmla="*/ 1273175 h 1752600"/>
              <a:gd name="connsiteX31" fmla="*/ 1873250 w 4479925"/>
              <a:gd name="connsiteY31" fmla="*/ 1273175 h 1752600"/>
              <a:gd name="connsiteX32" fmla="*/ 1873250 w 4479925"/>
              <a:gd name="connsiteY32" fmla="*/ 1238250 h 1752600"/>
              <a:gd name="connsiteX33" fmla="*/ 1784350 w 4479925"/>
              <a:gd name="connsiteY33" fmla="*/ 1238250 h 1752600"/>
              <a:gd name="connsiteX34" fmla="*/ 1784350 w 4479925"/>
              <a:gd name="connsiteY34" fmla="*/ 1181100 h 1752600"/>
              <a:gd name="connsiteX35" fmla="*/ 1749425 w 4479925"/>
              <a:gd name="connsiteY35" fmla="*/ 1160463 h 1752600"/>
              <a:gd name="connsiteX36" fmla="*/ 1689100 w 4479925"/>
              <a:gd name="connsiteY36" fmla="*/ 1130300 h 1752600"/>
              <a:gd name="connsiteX37" fmla="*/ 1682750 w 4479925"/>
              <a:gd name="connsiteY37" fmla="*/ 1108075 h 1752600"/>
              <a:gd name="connsiteX38" fmla="*/ 1511300 w 4479925"/>
              <a:gd name="connsiteY38" fmla="*/ 1108075 h 1752600"/>
              <a:gd name="connsiteX39" fmla="*/ 1511300 w 4479925"/>
              <a:gd name="connsiteY39" fmla="*/ 1050925 h 1752600"/>
              <a:gd name="connsiteX40" fmla="*/ 1314450 w 4479925"/>
              <a:gd name="connsiteY40" fmla="*/ 1050925 h 1752600"/>
              <a:gd name="connsiteX41" fmla="*/ 1314450 w 4479925"/>
              <a:gd name="connsiteY41" fmla="*/ 1006475 h 1752600"/>
              <a:gd name="connsiteX42" fmla="*/ 1257300 w 4479925"/>
              <a:gd name="connsiteY42" fmla="*/ 1006475 h 1752600"/>
              <a:gd name="connsiteX43" fmla="*/ 1257300 w 4479925"/>
              <a:gd name="connsiteY43" fmla="*/ 1006475 h 1752600"/>
              <a:gd name="connsiteX44" fmla="*/ 1257300 w 4479925"/>
              <a:gd name="connsiteY44" fmla="*/ 977900 h 1752600"/>
              <a:gd name="connsiteX45" fmla="*/ 1171575 w 4479925"/>
              <a:gd name="connsiteY45" fmla="*/ 977900 h 1752600"/>
              <a:gd name="connsiteX46" fmla="*/ 1171575 w 4479925"/>
              <a:gd name="connsiteY46" fmla="*/ 939800 h 1752600"/>
              <a:gd name="connsiteX47" fmla="*/ 1152525 w 4479925"/>
              <a:gd name="connsiteY47" fmla="*/ 939800 h 1752600"/>
              <a:gd name="connsiteX48" fmla="*/ 1152525 w 4479925"/>
              <a:gd name="connsiteY48" fmla="*/ 879475 h 1752600"/>
              <a:gd name="connsiteX49" fmla="*/ 1130300 w 4479925"/>
              <a:gd name="connsiteY49" fmla="*/ 879475 h 1752600"/>
              <a:gd name="connsiteX50" fmla="*/ 1130300 w 4479925"/>
              <a:gd name="connsiteY50" fmla="*/ 850900 h 1752600"/>
              <a:gd name="connsiteX51" fmla="*/ 1082675 w 4479925"/>
              <a:gd name="connsiteY51" fmla="*/ 850900 h 1752600"/>
              <a:gd name="connsiteX52" fmla="*/ 1073150 w 4479925"/>
              <a:gd name="connsiteY52" fmla="*/ 841375 h 1752600"/>
              <a:gd name="connsiteX53" fmla="*/ 1025525 w 4479925"/>
              <a:gd name="connsiteY53" fmla="*/ 841375 h 1752600"/>
              <a:gd name="connsiteX54" fmla="*/ 1025525 w 4479925"/>
              <a:gd name="connsiteY54" fmla="*/ 800100 h 1752600"/>
              <a:gd name="connsiteX55" fmla="*/ 933450 w 4479925"/>
              <a:gd name="connsiteY55" fmla="*/ 800100 h 1752600"/>
              <a:gd name="connsiteX56" fmla="*/ 933450 w 4479925"/>
              <a:gd name="connsiteY56" fmla="*/ 752475 h 1752600"/>
              <a:gd name="connsiteX57" fmla="*/ 908050 w 4479925"/>
              <a:gd name="connsiteY57" fmla="*/ 752475 h 1752600"/>
              <a:gd name="connsiteX58" fmla="*/ 908050 w 4479925"/>
              <a:gd name="connsiteY58" fmla="*/ 708025 h 1752600"/>
              <a:gd name="connsiteX59" fmla="*/ 838200 w 4479925"/>
              <a:gd name="connsiteY59" fmla="*/ 708025 h 1752600"/>
              <a:gd name="connsiteX60" fmla="*/ 838200 w 4479925"/>
              <a:gd name="connsiteY60" fmla="*/ 682625 h 1752600"/>
              <a:gd name="connsiteX61" fmla="*/ 793750 w 4479925"/>
              <a:gd name="connsiteY61" fmla="*/ 682625 h 1752600"/>
              <a:gd name="connsiteX62" fmla="*/ 793750 w 4479925"/>
              <a:gd name="connsiteY62" fmla="*/ 666750 h 1752600"/>
              <a:gd name="connsiteX63" fmla="*/ 768350 w 4479925"/>
              <a:gd name="connsiteY63" fmla="*/ 666750 h 1752600"/>
              <a:gd name="connsiteX64" fmla="*/ 768350 w 4479925"/>
              <a:gd name="connsiteY64" fmla="*/ 612775 h 1752600"/>
              <a:gd name="connsiteX65" fmla="*/ 736600 w 4479925"/>
              <a:gd name="connsiteY65" fmla="*/ 612775 h 1752600"/>
              <a:gd name="connsiteX66" fmla="*/ 736600 w 4479925"/>
              <a:gd name="connsiteY66" fmla="*/ 587375 h 1752600"/>
              <a:gd name="connsiteX67" fmla="*/ 635000 w 4479925"/>
              <a:gd name="connsiteY67" fmla="*/ 587375 h 1752600"/>
              <a:gd name="connsiteX68" fmla="*/ 635000 w 4479925"/>
              <a:gd name="connsiteY68" fmla="*/ 549275 h 1752600"/>
              <a:gd name="connsiteX69" fmla="*/ 612775 w 4479925"/>
              <a:gd name="connsiteY69" fmla="*/ 549275 h 1752600"/>
              <a:gd name="connsiteX70" fmla="*/ 552450 w 4479925"/>
              <a:gd name="connsiteY70" fmla="*/ 479425 h 1752600"/>
              <a:gd name="connsiteX71" fmla="*/ 520700 w 4479925"/>
              <a:gd name="connsiteY71" fmla="*/ 479425 h 1752600"/>
              <a:gd name="connsiteX72" fmla="*/ 520700 w 4479925"/>
              <a:gd name="connsiteY72" fmla="*/ 463550 h 1752600"/>
              <a:gd name="connsiteX73" fmla="*/ 479425 w 4479925"/>
              <a:gd name="connsiteY73" fmla="*/ 463550 h 1752600"/>
              <a:gd name="connsiteX74" fmla="*/ 479425 w 4479925"/>
              <a:gd name="connsiteY74" fmla="*/ 409575 h 1752600"/>
              <a:gd name="connsiteX75" fmla="*/ 441325 w 4479925"/>
              <a:gd name="connsiteY75" fmla="*/ 409575 h 1752600"/>
              <a:gd name="connsiteX76" fmla="*/ 400050 w 4479925"/>
              <a:gd name="connsiteY76" fmla="*/ 301625 h 1752600"/>
              <a:gd name="connsiteX77" fmla="*/ 346075 w 4479925"/>
              <a:gd name="connsiteY77" fmla="*/ 301625 h 1752600"/>
              <a:gd name="connsiteX78" fmla="*/ 346075 w 4479925"/>
              <a:gd name="connsiteY78" fmla="*/ 276225 h 1752600"/>
              <a:gd name="connsiteX79" fmla="*/ 301625 w 4479925"/>
              <a:gd name="connsiteY79" fmla="*/ 276225 h 1752600"/>
              <a:gd name="connsiteX80" fmla="*/ 231775 w 4479925"/>
              <a:gd name="connsiteY80" fmla="*/ 222250 h 1752600"/>
              <a:gd name="connsiteX81" fmla="*/ 231775 w 4479925"/>
              <a:gd name="connsiteY81" fmla="*/ 168275 h 1752600"/>
              <a:gd name="connsiteX82" fmla="*/ 193675 w 4479925"/>
              <a:gd name="connsiteY82" fmla="*/ 168275 h 1752600"/>
              <a:gd name="connsiteX83" fmla="*/ 193675 w 4479925"/>
              <a:gd name="connsiteY83" fmla="*/ 146050 h 1752600"/>
              <a:gd name="connsiteX84" fmla="*/ 171450 w 4479925"/>
              <a:gd name="connsiteY84" fmla="*/ 146050 h 1752600"/>
              <a:gd name="connsiteX85" fmla="*/ 171450 w 4479925"/>
              <a:gd name="connsiteY85" fmla="*/ 101600 h 1752600"/>
              <a:gd name="connsiteX86" fmla="*/ 149225 w 4479925"/>
              <a:gd name="connsiteY86" fmla="*/ 101600 h 1752600"/>
              <a:gd name="connsiteX87" fmla="*/ 149225 w 4479925"/>
              <a:gd name="connsiteY87" fmla="*/ 50800 h 1752600"/>
              <a:gd name="connsiteX88" fmla="*/ 130175 w 4479925"/>
              <a:gd name="connsiteY88" fmla="*/ 50800 h 1752600"/>
              <a:gd name="connsiteX89" fmla="*/ 130175 w 4479925"/>
              <a:gd name="connsiteY89" fmla="*/ 0 h 1752600"/>
              <a:gd name="connsiteX90" fmla="*/ 0 w 4479925"/>
              <a:gd name="connsiteY90" fmla="*/ 0 h 1752600"/>
              <a:gd name="connsiteX0" fmla="*/ 4479925 w 4479925"/>
              <a:gd name="connsiteY0" fmla="*/ 1752600 h 1752600"/>
              <a:gd name="connsiteX1" fmla="*/ 4410075 w 4479925"/>
              <a:gd name="connsiteY1" fmla="*/ 1752600 h 1752600"/>
              <a:gd name="connsiteX2" fmla="*/ 4410075 w 4479925"/>
              <a:gd name="connsiteY2" fmla="*/ 1714500 h 1752600"/>
              <a:gd name="connsiteX3" fmla="*/ 4057650 w 4479925"/>
              <a:gd name="connsiteY3" fmla="*/ 1714500 h 1752600"/>
              <a:gd name="connsiteX4" fmla="*/ 4057650 w 4479925"/>
              <a:gd name="connsiteY4" fmla="*/ 1685925 h 1752600"/>
              <a:gd name="connsiteX5" fmla="*/ 3524250 w 4479925"/>
              <a:gd name="connsiteY5" fmla="*/ 1685925 h 1752600"/>
              <a:gd name="connsiteX6" fmla="*/ 3524250 w 4479925"/>
              <a:gd name="connsiteY6" fmla="*/ 1660525 h 1752600"/>
              <a:gd name="connsiteX7" fmla="*/ 3213100 w 4479925"/>
              <a:gd name="connsiteY7" fmla="*/ 1660525 h 1752600"/>
              <a:gd name="connsiteX8" fmla="*/ 3213100 w 4479925"/>
              <a:gd name="connsiteY8" fmla="*/ 1638300 h 1752600"/>
              <a:gd name="connsiteX9" fmla="*/ 2873375 w 4479925"/>
              <a:gd name="connsiteY9" fmla="*/ 1638300 h 1752600"/>
              <a:gd name="connsiteX10" fmla="*/ 2873375 w 4479925"/>
              <a:gd name="connsiteY10" fmla="*/ 1609725 h 1752600"/>
              <a:gd name="connsiteX11" fmla="*/ 2800350 w 4479925"/>
              <a:gd name="connsiteY11" fmla="*/ 1609725 h 1752600"/>
              <a:gd name="connsiteX12" fmla="*/ 2800350 w 4479925"/>
              <a:gd name="connsiteY12" fmla="*/ 1587500 h 1752600"/>
              <a:gd name="connsiteX13" fmla="*/ 2638425 w 4479925"/>
              <a:gd name="connsiteY13" fmla="*/ 1587500 h 1752600"/>
              <a:gd name="connsiteX14" fmla="*/ 2638425 w 4479925"/>
              <a:gd name="connsiteY14" fmla="*/ 1568450 h 1752600"/>
              <a:gd name="connsiteX15" fmla="*/ 2568575 w 4479925"/>
              <a:gd name="connsiteY15" fmla="*/ 1568450 h 1752600"/>
              <a:gd name="connsiteX16" fmla="*/ 2562224 w 4479925"/>
              <a:gd name="connsiteY16" fmla="*/ 1538288 h 1752600"/>
              <a:gd name="connsiteX17" fmla="*/ 2465388 w 4479925"/>
              <a:gd name="connsiteY17" fmla="*/ 1539875 h 1752600"/>
              <a:gd name="connsiteX18" fmla="*/ 2422525 w 4479925"/>
              <a:gd name="connsiteY18" fmla="*/ 1485900 h 1752600"/>
              <a:gd name="connsiteX19" fmla="*/ 2381250 w 4479925"/>
              <a:gd name="connsiteY19" fmla="*/ 1485900 h 1752600"/>
              <a:gd name="connsiteX20" fmla="*/ 2362200 w 4479925"/>
              <a:gd name="connsiteY20" fmla="*/ 1466850 h 1752600"/>
              <a:gd name="connsiteX21" fmla="*/ 2324100 w 4479925"/>
              <a:gd name="connsiteY21" fmla="*/ 1466850 h 1752600"/>
              <a:gd name="connsiteX22" fmla="*/ 2324100 w 4479925"/>
              <a:gd name="connsiteY22" fmla="*/ 1412875 h 1752600"/>
              <a:gd name="connsiteX23" fmla="*/ 2060575 w 4479925"/>
              <a:gd name="connsiteY23" fmla="*/ 1412875 h 1752600"/>
              <a:gd name="connsiteX24" fmla="*/ 2060575 w 4479925"/>
              <a:gd name="connsiteY24" fmla="*/ 1377950 h 1752600"/>
              <a:gd name="connsiteX25" fmla="*/ 1997075 w 4479925"/>
              <a:gd name="connsiteY25" fmla="*/ 1377950 h 1752600"/>
              <a:gd name="connsiteX26" fmla="*/ 1997075 w 4479925"/>
              <a:gd name="connsiteY26" fmla="*/ 1317625 h 1752600"/>
              <a:gd name="connsiteX27" fmla="*/ 1962150 w 4479925"/>
              <a:gd name="connsiteY27" fmla="*/ 1317625 h 1752600"/>
              <a:gd name="connsiteX28" fmla="*/ 1962150 w 4479925"/>
              <a:gd name="connsiteY28" fmla="*/ 1273175 h 1752600"/>
              <a:gd name="connsiteX29" fmla="*/ 1911350 w 4479925"/>
              <a:gd name="connsiteY29" fmla="*/ 1273175 h 1752600"/>
              <a:gd name="connsiteX30" fmla="*/ 1911350 w 4479925"/>
              <a:gd name="connsiteY30" fmla="*/ 1273175 h 1752600"/>
              <a:gd name="connsiteX31" fmla="*/ 1873250 w 4479925"/>
              <a:gd name="connsiteY31" fmla="*/ 1273175 h 1752600"/>
              <a:gd name="connsiteX32" fmla="*/ 1873250 w 4479925"/>
              <a:gd name="connsiteY32" fmla="*/ 1238250 h 1752600"/>
              <a:gd name="connsiteX33" fmla="*/ 1784350 w 4479925"/>
              <a:gd name="connsiteY33" fmla="*/ 1238250 h 1752600"/>
              <a:gd name="connsiteX34" fmla="*/ 1784350 w 4479925"/>
              <a:gd name="connsiteY34" fmla="*/ 1181100 h 1752600"/>
              <a:gd name="connsiteX35" fmla="*/ 1749425 w 4479925"/>
              <a:gd name="connsiteY35" fmla="*/ 1160463 h 1752600"/>
              <a:gd name="connsiteX36" fmla="*/ 1689100 w 4479925"/>
              <a:gd name="connsiteY36" fmla="*/ 1130300 h 1752600"/>
              <a:gd name="connsiteX37" fmla="*/ 1682750 w 4479925"/>
              <a:gd name="connsiteY37" fmla="*/ 1108075 h 1752600"/>
              <a:gd name="connsiteX38" fmla="*/ 1511300 w 4479925"/>
              <a:gd name="connsiteY38" fmla="*/ 1108075 h 1752600"/>
              <a:gd name="connsiteX39" fmla="*/ 1511300 w 4479925"/>
              <a:gd name="connsiteY39" fmla="*/ 1050925 h 1752600"/>
              <a:gd name="connsiteX40" fmla="*/ 1314450 w 4479925"/>
              <a:gd name="connsiteY40" fmla="*/ 1050925 h 1752600"/>
              <a:gd name="connsiteX41" fmla="*/ 1314450 w 4479925"/>
              <a:gd name="connsiteY41" fmla="*/ 1006475 h 1752600"/>
              <a:gd name="connsiteX42" fmla="*/ 1257300 w 4479925"/>
              <a:gd name="connsiteY42" fmla="*/ 1006475 h 1752600"/>
              <a:gd name="connsiteX43" fmla="*/ 1257300 w 4479925"/>
              <a:gd name="connsiteY43" fmla="*/ 1006475 h 1752600"/>
              <a:gd name="connsiteX44" fmla="*/ 1257300 w 4479925"/>
              <a:gd name="connsiteY44" fmla="*/ 977900 h 1752600"/>
              <a:gd name="connsiteX45" fmla="*/ 1171575 w 4479925"/>
              <a:gd name="connsiteY45" fmla="*/ 977900 h 1752600"/>
              <a:gd name="connsiteX46" fmla="*/ 1171575 w 4479925"/>
              <a:gd name="connsiteY46" fmla="*/ 939800 h 1752600"/>
              <a:gd name="connsiteX47" fmla="*/ 1152525 w 4479925"/>
              <a:gd name="connsiteY47" fmla="*/ 939800 h 1752600"/>
              <a:gd name="connsiteX48" fmla="*/ 1152525 w 4479925"/>
              <a:gd name="connsiteY48" fmla="*/ 879475 h 1752600"/>
              <a:gd name="connsiteX49" fmla="*/ 1130300 w 4479925"/>
              <a:gd name="connsiteY49" fmla="*/ 879475 h 1752600"/>
              <a:gd name="connsiteX50" fmla="*/ 1130300 w 4479925"/>
              <a:gd name="connsiteY50" fmla="*/ 850900 h 1752600"/>
              <a:gd name="connsiteX51" fmla="*/ 1082675 w 4479925"/>
              <a:gd name="connsiteY51" fmla="*/ 850900 h 1752600"/>
              <a:gd name="connsiteX52" fmla="*/ 1073150 w 4479925"/>
              <a:gd name="connsiteY52" fmla="*/ 841375 h 1752600"/>
              <a:gd name="connsiteX53" fmla="*/ 1025525 w 4479925"/>
              <a:gd name="connsiteY53" fmla="*/ 841375 h 1752600"/>
              <a:gd name="connsiteX54" fmla="*/ 1025525 w 4479925"/>
              <a:gd name="connsiteY54" fmla="*/ 800100 h 1752600"/>
              <a:gd name="connsiteX55" fmla="*/ 933450 w 4479925"/>
              <a:gd name="connsiteY55" fmla="*/ 800100 h 1752600"/>
              <a:gd name="connsiteX56" fmla="*/ 933450 w 4479925"/>
              <a:gd name="connsiteY56" fmla="*/ 752475 h 1752600"/>
              <a:gd name="connsiteX57" fmla="*/ 908050 w 4479925"/>
              <a:gd name="connsiteY57" fmla="*/ 752475 h 1752600"/>
              <a:gd name="connsiteX58" fmla="*/ 908050 w 4479925"/>
              <a:gd name="connsiteY58" fmla="*/ 708025 h 1752600"/>
              <a:gd name="connsiteX59" fmla="*/ 838200 w 4479925"/>
              <a:gd name="connsiteY59" fmla="*/ 708025 h 1752600"/>
              <a:gd name="connsiteX60" fmla="*/ 838200 w 4479925"/>
              <a:gd name="connsiteY60" fmla="*/ 682625 h 1752600"/>
              <a:gd name="connsiteX61" fmla="*/ 793750 w 4479925"/>
              <a:gd name="connsiteY61" fmla="*/ 682625 h 1752600"/>
              <a:gd name="connsiteX62" fmla="*/ 793750 w 4479925"/>
              <a:gd name="connsiteY62" fmla="*/ 666750 h 1752600"/>
              <a:gd name="connsiteX63" fmla="*/ 768350 w 4479925"/>
              <a:gd name="connsiteY63" fmla="*/ 666750 h 1752600"/>
              <a:gd name="connsiteX64" fmla="*/ 768350 w 4479925"/>
              <a:gd name="connsiteY64" fmla="*/ 612775 h 1752600"/>
              <a:gd name="connsiteX65" fmla="*/ 736600 w 4479925"/>
              <a:gd name="connsiteY65" fmla="*/ 612775 h 1752600"/>
              <a:gd name="connsiteX66" fmla="*/ 736600 w 4479925"/>
              <a:gd name="connsiteY66" fmla="*/ 587375 h 1752600"/>
              <a:gd name="connsiteX67" fmla="*/ 635000 w 4479925"/>
              <a:gd name="connsiteY67" fmla="*/ 587375 h 1752600"/>
              <a:gd name="connsiteX68" fmla="*/ 635000 w 4479925"/>
              <a:gd name="connsiteY68" fmla="*/ 549275 h 1752600"/>
              <a:gd name="connsiteX69" fmla="*/ 612775 w 4479925"/>
              <a:gd name="connsiteY69" fmla="*/ 549275 h 1752600"/>
              <a:gd name="connsiteX70" fmla="*/ 552450 w 4479925"/>
              <a:gd name="connsiteY70" fmla="*/ 479425 h 1752600"/>
              <a:gd name="connsiteX71" fmla="*/ 520700 w 4479925"/>
              <a:gd name="connsiteY71" fmla="*/ 479425 h 1752600"/>
              <a:gd name="connsiteX72" fmla="*/ 520700 w 4479925"/>
              <a:gd name="connsiteY72" fmla="*/ 463550 h 1752600"/>
              <a:gd name="connsiteX73" fmla="*/ 479425 w 4479925"/>
              <a:gd name="connsiteY73" fmla="*/ 463550 h 1752600"/>
              <a:gd name="connsiteX74" fmla="*/ 479425 w 4479925"/>
              <a:gd name="connsiteY74" fmla="*/ 409575 h 1752600"/>
              <a:gd name="connsiteX75" fmla="*/ 441325 w 4479925"/>
              <a:gd name="connsiteY75" fmla="*/ 409575 h 1752600"/>
              <a:gd name="connsiteX76" fmla="*/ 400050 w 4479925"/>
              <a:gd name="connsiteY76" fmla="*/ 301625 h 1752600"/>
              <a:gd name="connsiteX77" fmla="*/ 346075 w 4479925"/>
              <a:gd name="connsiteY77" fmla="*/ 301625 h 1752600"/>
              <a:gd name="connsiteX78" fmla="*/ 346075 w 4479925"/>
              <a:gd name="connsiteY78" fmla="*/ 276225 h 1752600"/>
              <a:gd name="connsiteX79" fmla="*/ 301625 w 4479925"/>
              <a:gd name="connsiteY79" fmla="*/ 276225 h 1752600"/>
              <a:gd name="connsiteX80" fmla="*/ 231775 w 4479925"/>
              <a:gd name="connsiteY80" fmla="*/ 222250 h 1752600"/>
              <a:gd name="connsiteX81" fmla="*/ 231775 w 4479925"/>
              <a:gd name="connsiteY81" fmla="*/ 168275 h 1752600"/>
              <a:gd name="connsiteX82" fmla="*/ 193675 w 4479925"/>
              <a:gd name="connsiteY82" fmla="*/ 168275 h 1752600"/>
              <a:gd name="connsiteX83" fmla="*/ 193675 w 4479925"/>
              <a:gd name="connsiteY83" fmla="*/ 146050 h 1752600"/>
              <a:gd name="connsiteX84" fmla="*/ 171450 w 4479925"/>
              <a:gd name="connsiteY84" fmla="*/ 146050 h 1752600"/>
              <a:gd name="connsiteX85" fmla="*/ 171450 w 4479925"/>
              <a:gd name="connsiteY85" fmla="*/ 101600 h 1752600"/>
              <a:gd name="connsiteX86" fmla="*/ 149225 w 4479925"/>
              <a:gd name="connsiteY86" fmla="*/ 101600 h 1752600"/>
              <a:gd name="connsiteX87" fmla="*/ 149225 w 4479925"/>
              <a:gd name="connsiteY87" fmla="*/ 50800 h 1752600"/>
              <a:gd name="connsiteX88" fmla="*/ 130175 w 4479925"/>
              <a:gd name="connsiteY88" fmla="*/ 50800 h 1752600"/>
              <a:gd name="connsiteX89" fmla="*/ 130175 w 4479925"/>
              <a:gd name="connsiteY89" fmla="*/ 0 h 1752600"/>
              <a:gd name="connsiteX90" fmla="*/ 0 w 4479925"/>
              <a:gd name="connsiteY90" fmla="*/ 0 h 1752600"/>
              <a:gd name="connsiteX0" fmla="*/ 4479925 w 4479925"/>
              <a:gd name="connsiteY0" fmla="*/ 1752600 h 1752600"/>
              <a:gd name="connsiteX1" fmla="*/ 4410075 w 4479925"/>
              <a:gd name="connsiteY1" fmla="*/ 1752600 h 1752600"/>
              <a:gd name="connsiteX2" fmla="*/ 4410075 w 4479925"/>
              <a:gd name="connsiteY2" fmla="*/ 1714500 h 1752600"/>
              <a:gd name="connsiteX3" fmla="*/ 4057650 w 4479925"/>
              <a:gd name="connsiteY3" fmla="*/ 1714500 h 1752600"/>
              <a:gd name="connsiteX4" fmla="*/ 4057650 w 4479925"/>
              <a:gd name="connsiteY4" fmla="*/ 1685925 h 1752600"/>
              <a:gd name="connsiteX5" fmla="*/ 3524250 w 4479925"/>
              <a:gd name="connsiteY5" fmla="*/ 1685925 h 1752600"/>
              <a:gd name="connsiteX6" fmla="*/ 3524250 w 4479925"/>
              <a:gd name="connsiteY6" fmla="*/ 1660525 h 1752600"/>
              <a:gd name="connsiteX7" fmla="*/ 3213100 w 4479925"/>
              <a:gd name="connsiteY7" fmla="*/ 1660525 h 1752600"/>
              <a:gd name="connsiteX8" fmla="*/ 3213100 w 4479925"/>
              <a:gd name="connsiteY8" fmla="*/ 1638300 h 1752600"/>
              <a:gd name="connsiteX9" fmla="*/ 2873375 w 4479925"/>
              <a:gd name="connsiteY9" fmla="*/ 1638300 h 1752600"/>
              <a:gd name="connsiteX10" fmla="*/ 2873375 w 4479925"/>
              <a:gd name="connsiteY10" fmla="*/ 1609725 h 1752600"/>
              <a:gd name="connsiteX11" fmla="*/ 2800350 w 4479925"/>
              <a:gd name="connsiteY11" fmla="*/ 1609725 h 1752600"/>
              <a:gd name="connsiteX12" fmla="*/ 2800350 w 4479925"/>
              <a:gd name="connsiteY12" fmla="*/ 1587500 h 1752600"/>
              <a:gd name="connsiteX13" fmla="*/ 2638425 w 4479925"/>
              <a:gd name="connsiteY13" fmla="*/ 1587500 h 1752600"/>
              <a:gd name="connsiteX14" fmla="*/ 2638425 w 4479925"/>
              <a:gd name="connsiteY14" fmla="*/ 1568450 h 1752600"/>
              <a:gd name="connsiteX15" fmla="*/ 2568575 w 4479925"/>
              <a:gd name="connsiteY15" fmla="*/ 1568450 h 1752600"/>
              <a:gd name="connsiteX16" fmla="*/ 2565399 w 4479925"/>
              <a:gd name="connsiteY16" fmla="*/ 1538288 h 1752600"/>
              <a:gd name="connsiteX17" fmla="*/ 2465388 w 4479925"/>
              <a:gd name="connsiteY17" fmla="*/ 1539875 h 1752600"/>
              <a:gd name="connsiteX18" fmla="*/ 2422525 w 4479925"/>
              <a:gd name="connsiteY18" fmla="*/ 1485900 h 1752600"/>
              <a:gd name="connsiteX19" fmla="*/ 2381250 w 4479925"/>
              <a:gd name="connsiteY19" fmla="*/ 1485900 h 1752600"/>
              <a:gd name="connsiteX20" fmla="*/ 2362200 w 4479925"/>
              <a:gd name="connsiteY20" fmla="*/ 1466850 h 1752600"/>
              <a:gd name="connsiteX21" fmla="*/ 2324100 w 4479925"/>
              <a:gd name="connsiteY21" fmla="*/ 1466850 h 1752600"/>
              <a:gd name="connsiteX22" fmla="*/ 2324100 w 4479925"/>
              <a:gd name="connsiteY22" fmla="*/ 1412875 h 1752600"/>
              <a:gd name="connsiteX23" fmla="*/ 2060575 w 4479925"/>
              <a:gd name="connsiteY23" fmla="*/ 1412875 h 1752600"/>
              <a:gd name="connsiteX24" fmla="*/ 2060575 w 4479925"/>
              <a:gd name="connsiteY24" fmla="*/ 1377950 h 1752600"/>
              <a:gd name="connsiteX25" fmla="*/ 1997075 w 4479925"/>
              <a:gd name="connsiteY25" fmla="*/ 1377950 h 1752600"/>
              <a:gd name="connsiteX26" fmla="*/ 1997075 w 4479925"/>
              <a:gd name="connsiteY26" fmla="*/ 1317625 h 1752600"/>
              <a:gd name="connsiteX27" fmla="*/ 1962150 w 4479925"/>
              <a:gd name="connsiteY27" fmla="*/ 1317625 h 1752600"/>
              <a:gd name="connsiteX28" fmla="*/ 1962150 w 4479925"/>
              <a:gd name="connsiteY28" fmla="*/ 1273175 h 1752600"/>
              <a:gd name="connsiteX29" fmla="*/ 1911350 w 4479925"/>
              <a:gd name="connsiteY29" fmla="*/ 1273175 h 1752600"/>
              <a:gd name="connsiteX30" fmla="*/ 1911350 w 4479925"/>
              <a:gd name="connsiteY30" fmla="*/ 1273175 h 1752600"/>
              <a:gd name="connsiteX31" fmla="*/ 1873250 w 4479925"/>
              <a:gd name="connsiteY31" fmla="*/ 1273175 h 1752600"/>
              <a:gd name="connsiteX32" fmla="*/ 1873250 w 4479925"/>
              <a:gd name="connsiteY32" fmla="*/ 1238250 h 1752600"/>
              <a:gd name="connsiteX33" fmla="*/ 1784350 w 4479925"/>
              <a:gd name="connsiteY33" fmla="*/ 1238250 h 1752600"/>
              <a:gd name="connsiteX34" fmla="*/ 1784350 w 4479925"/>
              <a:gd name="connsiteY34" fmla="*/ 1181100 h 1752600"/>
              <a:gd name="connsiteX35" fmla="*/ 1749425 w 4479925"/>
              <a:gd name="connsiteY35" fmla="*/ 1160463 h 1752600"/>
              <a:gd name="connsiteX36" fmla="*/ 1689100 w 4479925"/>
              <a:gd name="connsiteY36" fmla="*/ 1130300 h 1752600"/>
              <a:gd name="connsiteX37" fmla="*/ 1682750 w 4479925"/>
              <a:gd name="connsiteY37" fmla="*/ 1108075 h 1752600"/>
              <a:gd name="connsiteX38" fmla="*/ 1511300 w 4479925"/>
              <a:gd name="connsiteY38" fmla="*/ 1108075 h 1752600"/>
              <a:gd name="connsiteX39" fmla="*/ 1511300 w 4479925"/>
              <a:gd name="connsiteY39" fmla="*/ 1050925 h 1752600"/>
              <a:gd name="connsiteX40" fmla="*/ 1314450 w 4479925"/>
              <a:gd name="connsiteY40" fmla="*/ 1050925 h 1752600"/>
              <a:gd name="connsiteX41" fmla="*/ 1314450 w 4479925"/>
              <a:gd name="connsiteY41" fmla="*/ 1006475 h 1752600"/>
              <a:gd name="connsiteX42" fmla="*/ 1257300 w 4479925"/>
              <a:gd name="connsiteY42" fmla="*/ 1006475 h 1752600"/>
              <a:gd name="connsiteX43" fmla="*/ 1257300 w 4479925"/>
              <a:gd name="connsiteY43" fmla="*/ 1006475 h 1752600"/>
              <a:gd name="connsiteX44" fmla="*/ 1257300 w 4479925"/>
              <a:gd name="connsiteY44" fmla="*/ 977900 h 1752600"/>
              <a:gd name="connsiteX45" fmla="*/ 1171575 w 4479925"/>
              <a:gd name="connsiteY45" fmla="*/ 977900 h 1752600"/>
              <a:gd name="connsiteX46" fmla="*/ 1171575 w 4479925"/>
              <a:gd name="connsiteY46" fmla="*/ 939800 h 1752600"/>
              <a:gd name="connsiteX47" fmla="*/ 1152525 w 4479925"/>
              <a:gd name="connsiteY47" fmla="*/ 939800 h 1752600"/>
              <a:gd name="connsiteX48" fmla="*/ 1152525 w 4479925"/>
              <a:gd name="connsiteY48" fmla="*/ 879475 h 1752600"/>
              <a:gd name="connsiteX49" fmla="*/ 1130300 w 4479925"/>
              <a:gd name="connsiteY49" fmla="*/ 879475 h 1752600"/>
              <a:gd name="connsiteX50" fmla="*/ 1130300 w 4479925"/>
              <a:gd name="connsiteY50" fmla="*/ 850900 h 1752600"/>
              <a:gd name="connsiteX51" fmla="*/ 1082675 w 4479925"/>
              <a:gd name="connsiteY51" fmla="*/ 850900 h 1752600"/>
              <a:gd name="connsiteX52" fmla="*/ 1073150 w 4479925"/>
              <a:gd name="connsiteY52" fmla="*/ 841375 h 1752600"/>
              <a:gd name="connsiteX53" fmla="*/ 1025525 w 4479925"/>
              <a:gd name="connsiteY53" fmla="*/ 841375 h 1752600"/>
              <a:gd name="connsiteX54" fmla="*/ 1025525 w 4479925"/>
              <a:gd name="connsiteY54" fmla="*/ 800100 h 1752600"/>
              <a:gd name="connsiteX55" fmla="*/ 933450 w 4479925"/>
              <a:gd name="connsiteY55" fmla="*/ 800100 h 1752600"/>
              <a:gd name="connsiteX56" fmla="*/ 933450 w 4479925"/>
              <a:gd name="connsiteY56" fmla="*/ 752475 h 1752600"/>
              <a:gd name="connsiteX57" fmla="*/ 908050 w 4479925"/>
              <a:gd name="connsiteY57" fmla="*/ 752475 h 1752600"/>
              <a:gd name="connsiteX58" fmla="*/ 908050 w 4479925"/>
              <a:gd name="connsiteY58" fmla="*/ 708025 h 1752600"/>
              <a:gd name="connsiteX59" fmla="*/ 838200 w 4479925"/>
              <a:gd name="connsiteY59" fmla="*/ 708025 h 1752600"/>
              <a:gd name="connsiteX60" fmla="*/ 838200 w 4479925"/>
              <a:gd name="connsiteY60" fmla="*/ 682625 h 1752600"/>
              <a:gd name="connsiteX61" fmla="*/ 793750 w 4479925"/>
              <a:gd name="connsiteY61" fmla="*/ 682625 h 1752600"/>
              <a:gd name="connsiteX62" fmla="*/ 793750 w 4479925"/>
              <a:gd name="connsiteY62" fmla="*/ 666750 h 1752600"/>
              <a:gd name="connsiteX63" fmla="*/ 768350 w 4479925"/>
              <a:gd name="connsiteY63" fmla="*/ 666750 h 1752600"/>
              <a:gd name="connsiteX64" fmla="*/ 768350 w 4479925"/>
              <a:gd name="connsiteY64" fmla="*/ 612775 h 1752600"/>
              <a:gd name="connsiteX65" fmla="*/ 736600 w 4479925"/>
              <a:gd name="connsiteY65" fmla="*/ 612775 h 1752600"/>
              <a:gd name="connsiteX66" fmla="*/ 736600 w 4479925"/>
              <a:gd name="connsiteY66" fmla="*/ 587375 h 1752600"/>
              <a:gd name="connsiteX67" fmla="*/ 635000 w 4479925"/>
              <a:gd name="connsiteY67" fmla="*/ 587375 h 1752600"/>
              <a:gd name="connsiteX68" fmla="*/ 635000 w 4479925"/>
              <a:gd name="connsiteY68" fmla="*/ 549275 h 1752600"/>
              <a:gd name="connsiteX69" fmla="*/ 612775 w 4479925"/>
              <a:gd name="connsiteY69" fmla="*/ 549275 h 1752600"/>
              <a:gd name="connsiteX70" fmla="*/ 552450 w 4479925"/>
              <a:gd name="connsiteY70" fmla="*/ 479425 h 1752600"/>
              <a:gd name="connsiteX71" fmla="*/ 520700 w 4479925"/>
              <a:gd name="connsiteY71" fmla="*/ 479425 h 1752600"/>
              <a:gd name="connsiteX72" fmla="*/ 520700 w 4479925"/>
              <a:gd name="connsiteY72" fmla="*/ 463550 h 1752600"/>
              <a:gd name="connsiteX73" fmla="*/ 479425 w 4479925"/>
              <a:gd name="connsiteY73" fmla="*/ 463550 h 1752600"/>
              <a:gd name="connsiteX74" fmla="*/ 479425 w 4479925"/>
              <a:gd name="connsiteY74" fmla="*/ 409575 h 1752600"/>
              <a:gd name="connsiteX75" fmla="*/ 441325 w 4479925"/>
              <a:gd name="connsiteY75" fmla="*/ 409575 h 1752600"/>
              <a:gd name="connsiteX76" fmla="*/ 400050 w 4479925"/>
              <a:gd name="connsiteY76" fmla="*/ 301625 h 1752600"/>
              <a:gd name="connsiteX77" fmla="*/ 346075 w 4479925"/>
              <a:gd name="connsiteY77" fmla="*/ 301625 h 1752600"/>
              <a:gd name="connsiteX78" fmla="*/ 346075 w 4479925"/>
              <a:gd name="connsiteY78" fmla="*/ 276225 h 1752600"/>
              <a:gd name="connsiteX79" fmla="*/ 301625 w 4479925"/>
              <a:gd name="connsiteY79" fmla="*/ 276225 h 1752600"/>
              <a:gd name="connsiteX80" fmla="*/ 231775 w 4479925"/>
              <a:gd name="connsiteY80" fmla="*/ 222250 h 1752600"/>
              <a:gd name="connsiteX81" fmla="*/ 231775 w 4479925"/>
              <a:gd name="connsiteY81" fmla="*/ 168275 h 1752600"/>
              <a:gd name="connsiteX82" fmla="*/ 193675 w 4479925"/>
              <a:gd name="connsiteY82" fmla="*/ 168275 h 1752600"/>
              <a:gd name="connsiteX83" fmla="*/ 193675 w 4479925"/>
              <a:gd name="connsiteY83" fmla="*/ 146050 h 1752600"/>
              <a:gd name="connsiteX84" fmla="*/ 171450 w 4479925"/>
              <a:gd name="connsiteY84" fmla="*/ 146050 h 1752600"/>
              <a:gd name="connsiteX85" fmla="*/ 171450 w 4479925"/>
              <a:gd name="connsiteY85" fmla="*/ 101600 h 1752600"/>
              <a:gd name="connsiteX86" fmla="*/ 149225 w 4479925"/>
              <a:gd name="connsiteY86" fmla="*/ 101600 h 1752600"/>
              <a:gd name="connsiteX87" fmla="*/ 149225 w 4479925"/>
              <a:gd name="connsiteY87" fmla="*/ 50800 h 1752600"/>
              <a:gd name="connsiteX88" fmla="*/ 130175 w 4479925"/>
              <a:gd name="connsiteY88" fmla="*/ 50800 h 1752600"/>
              <a:gd name="connsiteX89" fmla="*/ 130175 w 4479925"/>
              <a:gd name="connsiteY89" fmla="*/ 0 h 1752600"/>
              <a:gd name="connsiteX90" fmla="*/ 0 w 4479925"/>
              <a:gd name="connsiteY90" fmla="*/ 0 h 1752600"/>
              <a:gd name="connsiteX0" fmla="*/ 4479925 w 4479925"/>
              <a:gd name="connsiteY0" fmla="*/ 1752600 h 1752600"/>
              <a:gd name="connsiteX1" fmla="*/ 4410075 w 4479925"/>
              <a:gd name="connsiteY1" fmla="*/ 1752600 h 1752600"/>
              <a:gd name="connsiteX2" fmla="*/ 4410075 w 4479925"/>
              <a:gd name="connsiteY2" fmla="*/ 1714500 h 1752600"/>
              <a:gd name="connsiteX3" fmla="*/ 4057650 w 4479925"/>
              <a:gd name="connsiteY3" fmla="*/ 1714500 h 1752600"/>
              <a:gd name="connsiteX4" fmla="*/ 4057650 w 4479925"/>
              <a:gd name="connsiteY4" fmla="*/ 1685925 h 1752600"/>
              <a:gd name="connsiteX5" fmla="*/ 3524250 w 4479925"/>
              <a:gd name="connsiteY5" fmla="*/ 1685925 h 1752600"/>
              <a:gd name="connsiteX6" fmla="*/ 3524250 w 4479925"/>
              <a:gd name="connsiteY6" fmla="*/ 1660525 h 1752600"/>
              <a:gd name="connsiteX7" fmla="*/ 3213100 w 4479925"/>
              <a:gd name="connsiteY7" fmla="*/ 1660525 h 1752600"/>
              <a:gd name="connsiteX8" fmla="*/ 3213100 w 4479925"/>
              <a:gd name="connsiteY8" fmla="*/ 1638300 h 1752600"/>
              <a:gd name="connsiteX9" fmla="*/ 2873375 w 4479925"/>
              <a:gd name="connsiteY9" fmla="*/ 1638300 h 1752600"/>
              <a:gd name="connsiteX10" fmla="*/ 2873375 w 4479925"/>
              <a:gd name="connsiteY10" fmla="*/ 1609725 h 1752600"/>
              <a:gd name="connsiteX11" fmla="*/ 2800350 w 4479925"/>
              <a:gd name="connsiteY11" fmla="*/ 1609725 h 1752600"/>
              <a:gd name="connsiteX12" fmla="*/ 2800350 w 4479925"/>
              <a:gd name="connsiteY12" fmla="*/ 1587500 h 1752600"/>
              <a:gd name="connsiteX13" fmla="*/ 2638425 w 4479925"/>
              <a:gd name="connsiteY13" fmla="*/ 1587500 h 1752600"/>
              <a:gd name="connsiteX14" fmla="*/ 2638425 w 4479925"/>
              <a:gd name="connsiteY14" fmla="*/ 1568450 h 1752600"/>
              <a:gd name="connsiteX15" fmla="*/ 2568575 w 4479925"/>
              <a:gd name="connsiteY15" fmla="*/ 1568450 h 1752600"/>
              <a:gd name="connsiteX16" fmla="*/ 2565399 w 4479925"/>
              <a:gd name="connsiteY16" fmla="*/ 1538288 h 1752600"/>
              <a:gd name="connsiteX17" fmla="*/ 2465388 w 4479925"/>
              <a:gd name="connsiteY17" fmla="*/ 1539875 h 1752600"/>
              <a:gd name="connsiteX18" fmla="*/ 2422525 w 4479925"/>
              <a:gd name="connsiteY18" fmla="*/ 1485900 h 1752600"/>
              <a:gd name="connsiteX19" fmla="*/ 2381250 w 4479925"/>
              <a:gd name="connsiteY19" fmla="*/ 1485900 h 1752600"/>
              <a:gd name="connsiteX20" fmla="*/ 2362200 w 4479925"/>
              <a:gd name="connsiteY20" fmla="*/ 1466850 h 1752600"/>
              <a:gd name="connsiteX21" fmla="*/ 2324100 w 4479925"/>
              <a:gd name="connsiteY21" fmla="*/ 1466850 h 1752600"/>
              <a:gd name="connsiteX22" fmla="*/ 2324100 w 4479925"/>
              <a:gd name="connsiteY22" fmla="*/ 1412875 h 1752600"/>
              <a:gd name="connsiteX23" fmla="*/ 2060575 w 4479925"/>
              <a:gd name="connsiteY23" fmla="*/ 1412875 h 1752600"/>
              <a:gd name="connsiteX24" fmla="*/ 2060575 w 4479925"/>
              <a:gd name="connsiteY24" fmla="*/ 1377950 h 1752600"/>
              <a:gd name="connsiteX25" fmla="*/ 1997075 w 4479925"/>
              <a:gd name="connsiteY25" fmla="*/ 1377950 h 1752600"/>
              <a:gd name="connsiteX26" fmla="*/ 1997075 w 4479925"/>
              <a:gd name="connsiteY26" fmla="*/ 1317625 h 1752600"/>
              <a:gd name="connsiteX27" fmla="*/ 1962150 w 4479925"/>
              <a:gd name="connsiteY27" fmla="*/ 1317625 h 1752600"/>
              <a:gd name="connsiteX28" fmla="*/ 1962150 w 4479925"/>
              <a:gd name="connsiteY28" fmla="*/ 1273175 h 1752600"/>
              <a:gd name="connsiteX29" fmla="*/ 1911350 w 4479925"/>
              <a:gd name="connsiteY29" fmla="*/ 1273175 h 1752600"/>
              <a:gd name="connsiteX30" fmla="*/ 1911350 w 4479925"/>
              <a:gd name="connsiteY30" fmla="*/ 1273175 h 1752600"/>
              <a:gd name="connsiteX31" fmla="*/ 1873250 w 4479925"/>
              <a:gd name="connsiteY31" fmla="*/ 1273175 h 1752600"/>
              <a:gd name="connsiteX32" fmla="*/ 1873250 w 4479925"/>
              <a:gd name="connsiteY32" fmla="*/ 1238250 h 1752600"/>
              <a:gd name="connsiteX33" fmla="*/ 1784350 w 4479925"/>
              <a:gd name="connsiteY33" fmla="*/ 1238250 h 1752600"/>
              <a:gd name="connsiteX34" fmla="*/ 1784350 w 4479925"/>
              <a:gd name="connsiteY34" fmla="*/ 1181100 h 1752600"/>
              <a:gd name="connsiteX35" fmla="*/ 1749425 w 4479925"/>
              <a:gd name="connsiteY35" fmla="*/ 1160463 h 1752600"/>
              <a:gd name="connsiteX36" fmla="*/ 1689100 w 4479925"/>
              <a:gd name="connsiteY36" fmla="*/ 1130300 h 1752600"/>
              <a:gd name="connsiteX37" fmla="*/ 1682750 w 4479925"/>
              <a:gd name="connsiteY37" fmla="*/ 1108075 h 1752600"/>
              <a:gd name="connsiteX38" fmla="*/ 1511300 w 4479925"/>
              <a:gd name="connsiteY38" fmla="*/ 1108075 h 1752600"/>
              <a:gd name="connsiteX39" fmla="*/ 1511300 w 4479925"/>
              <a:gd name="connsiteY39" fmla="*/ 1050925 h 1752600"/>
              <a:gd name="connsiteX40" fmla="*/ 1314450 w 4479925"/>
              <a:gd name="connsiteY40" fmla="*/ 1050925 h 1752600"/>
              <a:gd name="connsiteX41" fmla="*/ 1314450 w 4479925"/>
              <a:gd name="connsiteY41" fmla="*/ 1006475 h 1752600"/>
              <a:gd name="connsiteX42" fmla="*/ 1257300 w 4479925"/>
              <a:gd name="connsiteY42" fmla="*/ 1006475 h 1752600"/>
              <a:gd name="connsiteX43" fmla="*/ 1257300 w 4479925"/>
              <a:gd name="connsiteY43" fmla="*/ 1006475 h 1752600"/>
              <a:gd name="connsiteX44" fmla="*/ 1257300 w 4479925"/>
              <a:gd name="connsiteY44" fmla="*/ 977900 h 1752600"/>
              <a:gd name="connsiteX45" fmla="*/ 1171575 w 4479925"/>
              <a:gd name="connsiteY45" fmla="*/ 977900 h 1752600"/>
              <a:gd name="connsiteX46" fmla="*/ 1171575 w 4479925"/>
              <a:gd name="connsiteY46" fmla="*/ 939800 h 1752600"/>
              <a:gd name="connsiteX47" fmla="*/ 1152525 w 4479925"/>
              <a:gd name="connsiteY47" fmla="*/ 939800 h 1752600"/>
              <a:gd name="connsiteX48" fmla="*/ 1152525 w 4479925"/>
              <a:gd name="connsiteY48" fmla="*/ 879475 h 1752600"/>
              <a:gd name="connsiteX49" fmla="*/ 1130300 w 4479925"/>
              <a:gd name="connsiteY49" fmla="*/ 879475 h 1752600"/>
              <a:gd name="connsiteX50" fmla="*/ 1130300 w 4479925"/>
              <a:gd name="connsiteY50" fmla="*/ 850900 h 1752600"/>
              <a:gd name="connsiteX51" fmla="*/ 1082675 w 4479925"/>
              <a:gd name="connsiteY51" fmla="*/ 850900 h 1752600"/>
              <a:gd name="connsiteX52" fmla="*/ 1073150 w 4479925"/>
              <a:gd name="connsiteY52" fmla="*/ 841375 h 1752600"/>
              <a:gd name="connsiteX53" fmla="*/ 1025525 w 4479925"/>
              <a:gd name="connsiteY53" fmla="*/ 841375 h 1752600"/>
              <a:gd name="connsiteX54" fmla="*/ 1025525 w 4479925"/>
              <a:gd name="connsiteY54" fmla="*/ 800100 h 1752600"/>
              <a:gd name="connsiteX55" fmla="*/ 933450 w 4479925"/>
              <a:gd name="connsiteY55" fmla="*/ 800100 h 1752600"/>
              <a:gd name="connsiteX56" fmla="*/ 933450 w 4479925"/>
              <a:gd name="connsiteY56" fmla="*/ 752475 h 1752600"/>
              <a:gd name="connsiteX57" fmla="*/ 908050 w 4479925"/>
              <a:gd name="connsiteY57" fmla="*/ 752475 h 1752600"/>
              <a:gd name="connsiteX58" fmla="*/ 908050 w 4479925"/>
              <a:gd name="connsiteY58" fmla="*/ 708025 h 1752600"/>
              <a:gd name="connsiteX59" fmla="*/ 838200 w 4479925"/>
              <a:gd name="connsiteY59" fmla="*/ 708025 h 1752600"/>
              <a:gd name="connsiteX60" fmla="*/ 838200 w 4479925"/>
              <a:gd name="connsiteY60" fmla="*/ 682625 h 1752600"/>
              <a:gd name="connsiteX61" fmla="*/ 793750 w 4479925"/>
              <a:gd name="connsiteY61" fmla="*/ 682625 h 1752600"/>
              <a:gd name="connsiteX62" fmla="*/ 793750 w 4479925"/>
              <a:gd name="connsiteY62" fmla="*/ 666750 h 1752600"/>
              <a:gd name="connsiteX63" fmla="*/ 768350 w 4479925"/>
              <a:gd name="connsiteY63" fmla="*/ 666750 h 1752600"/>
              <a:gd name="connsiteX64" fmla="*/ 768350 w 4479925"/>
              <a:gd name="connsiteY64" fmla="*/ 612775 h 1752600"/>
              <a:gd name="connsiteX65" fmla="*/ 736600 w 4479925"/>
              <a:gd name="connsiteY65" fmla="*/ 612775 h 1752600"/>
              <a:gd name="connsiteX66" fmla="*/ 736600 w 4479925"/>
              <a:gd name="connsiteY66" fmla="*/ 587375 h 1752600"/>
              <a:gd name="connsiteX67" fmla="*/ 635000 w 4479925"/>
              <a:gd name="connsiteY67" fmla="*/ 587375 h 1752600"/>
              <a:gd name="connsiteX68" fmla="*/ 635000 w 4479925"/>
              <a:gd name="connsiteY68" fmla="*/ 549275 h 1752600"/>
              <a:gd name="connsiteX69" fmla="*/ 612775 w 4479925"/>
              <a:gd name="connsiteY69" fmla="*/ 549275 h 1752600"/>
              <a:gd name="connsiteX70" fmla="*/ 552450 w 4479925"/>
              <a:gd name="connsiteY70" fmla="*/ 479425 h 1752600"/>
              <a:gd name="connsiteX71" fmla="*/ 520700 w 4479925"/>
              <a:gd name="connsiteY71" fmla="*/ 479425 h 1752600"/>
              <a:gd name="connsiteX72" fmla="*/ 520700 w 4479925"/>
              <a:gd name="connsiteY72" fmla="*/ 463550 h 1752600"/>
              <a:gd name="connsiteX73" fmla="*/ 479425 w 4479925"/>
              <a:gd name="connsiteY73" fmla="*/ 463550 h 1752600"/>
              <a:gd name="connsiteX74" fmla="*/ 479425 w 4479925"/>
              <a:gd name="connsiteY74" fmla="*/ 409575 h 1752600"/>
              <a:gd name="connsiteX75" fmla="*/ 442913 w 4479925"/>
              <a:gd name="connsiteY75" fmla="*/ 422275 h 1752600"/>
              <a:gd name="connsiteX76" fmla="*/ 400050 w 4479925"/>
              <a:gd name="connsiteY76" fmla="*/ 301625 h 1752600"/>
              <a:gd name="connsiteX77" fmla="*/ 346075 w 4479925"/>
              <a:gd name="connsiteY77" fmla="*/ 301625 h 1752600"/>
              <a:gd name="connsiteX78" fmla="*/ 346075 w 4479925"/>
              <a:gd name="connsiteY78" fmla="*/ 276225 h 1752600"/>
              <a:gd name="connsiteX79" fmla="*/ 301625 w 4479925"/>
              <a:gd name="connsiteY79" fmla="*/ 276225 h 1752600"/>
              <a:gd name="connsiteX80" fmla="*/ 231775 w 4479925"/>
              <a:gd name="connsiteY80" fmla="*/ 222250 h 1752600"/>
              <a:gd name="connsiteX81" fmla="*/ 231775 w 4479925"/>
              <a:gd name="connsiteY81" fmla="*/ 168275 h 1752600"/>
              <a:gd name="connsiteX82" fmla="*/ 193675 w 4479925"/>
              <a:gd name="connsiteY82" fmla="*/ 168275 h 1752600"/>
              <a:gd name="connsiteX83" fmla="*/ 193675 w 4479925"/>
              <a:gd name="connsiteY83" fmla="*/ 146050 h 1752600"/>
              <a:gd name="connsiteX84" fmla="*/ 171450 w 4479925"/>
              <a:gd name="connsiteY84" fmla="*/ 146050 h 1752600"/>
              <a:gd name="connsiteX85" fmla="*/ 171450 w 4479925"/>
              <a:gd name="connsiteY85" fmla="*/ 101600 h 1752600"/>
              <a:gd name="connsiteX86" fmla="*/ 149225 w 4479925"/>
              <a:gd name="connsiteY86" fmla="*/ 101600 h 1752600"/>
              <a:gd name="connsiteX87" fmla="*/ 149225 w 4479925"/>
              <a:gd name="connsiteY87" fmla="*/ 50800 h 1752600"/>
              <a:gd name="connsiteX88" fmla="*/ 130175 w 4479925"/>
              <a:gd name="connsiteY88" fmla="*/ 50800 h 1752600"/>
              <a:gd name="connsiteX89" fmla="*/ 130175 w 4479925"/>
              <a:gd name="connsiteY89" fmla="*/ 0 h 1752600"/>
              <a:gd name="connsiteX90" fmla="*/ 0 w 4479925"/>
              <a:gd name="connsiteY90" fmla="*/ 0 h 1752600"/>
              <a:gd name="connsiteX0" fmla="*/ 4479925 w 4479925"/>
              <a:gd name="connsiteY0" fmla="*/ 1752600 h 1752600"/>
              <a:gd name="connsiteX1" fmla="*/ 4410075 w 4479925"/>
              <a:gd name="connsiteY1" fmla="*/ 1752600 h 1752600"/>
              <a:gd name="connsiteX2" fmla="*/ 4410075 w 4479925"/>
              <a:gd name="connsiteY2" fmla="*/ 1714500 h 1752600"/>
              <a:gd name="connsiteX3" fmla="*/ 4057650 w 4479925"/>
              <a:gd name="connsiteY3" fmla="*/ 1714500 h 1752600"/>
              <a:gd name="connsiteX4" fmla="*/ 4057650 w 4479925"/>
              <a:gd name="connsiteY4" fmla="*/ 1685925 h 1752600"/>
              <a:gd name="connsiteX5" fmla="*/ 3524250 w 4479925"/>
              <a:gd name="connsiteY5" fmla="*/ 1685925 h 1752600"/>
              <a:gd name="connsiteX6" fmla="*/ 3524250 w 4479925"/>
              <a:gd name="connsiteY6" fmla="*/ 1660525 h 1752600"/>
              <a:gd name="connsiteX7" fmla="*/ 3213100 w 4479925"/>
              <a:gd name="connsiteY7" fmla="*/ 1660525 h 1752600"/>
              <a:gd name="connsiteX8" fmla="*/ 3213100 w 4479925"/>
              <a:gd name="connsiteY8" fmla="*/ 1638300 h 1752600"/>
              <a:gd name="connsiteX9" fmla="*/ 2873375 w 4479925"/>
              <a:gd name="connsiteY9" fmla="*/ 1638300 h 1752600"/>
              <a:gd name="connsiteX10" fmla="*/ 2873375 w 4479925"/>
              <a:gd name="connsiteY10" fmla="*/ 1609725 h 1752600"/>
              <a:gd name="connsiteX11" fmla="*/ 2800350 w 4479925"/>
              <a:gd name="connsiteY11" fmla="*/ 1609725 h 1752600"/>
              <a:gd name="connsiteX12" fmla="*/ 2800350 w 4479925"/>
              <a:gd name="connsiteY12" fmla="*/ 1587500 h 1752600"/>
              <a:gd name="connsiteX13" fmla="*/ 2638425 w 4479925"/>
              <a:gd name="connsiteY13" fmla="*/ 1587500 h 1752600"/>
              <a:gd name="connsiteX14" fmla="*/ 2638425 w 4479925"/>
              <a:gd name="connsiteY14" fmla="*/ 1568450 h 1752600"/>
              <a:gd name="connsiteX15" fmla="*/ 2568575 w 4479925"/>
              <a:gd name="connsiteY15" fmla="*/ 1568450 h 1752600"/>
              <a:gd name="connsiteX16" fmla="*/ 2565399 w 4479925"/>
              <a:gd name="connsiteY16" fmla="*/ 1538288 h 1752600"/>
              <a:gd name="connsiteX17" fmla="*/ 2465388 w 4479925"/>
              <a:gd name="connsiteY17" fmla="*/ 1539875 h 1752600"/>
              <a:gd name="connsiteX18" fmla="*/ 2422525 w 4479925"/>
              <a:gd name="connsiteY18" fmla="*/ 1485900 h 1752600"/>
              <a:gd name="connsiteX19" fmla="*/ 2381250 w 4479925"/>
              <a:gd name="connsiteY19" fmla="*/ 1485900 h 1752600"/>
              <a:gd name="connsiteX20" fmla="*/ 2362200 w 4479925"/>
              <a:gd name="connsiteY20" fmla="*/ 1466850 h 1752600"/>
              <a:gd name="connsiteX21" fmla="*/ 2324100 w 4479925"/>
              <a:gd name="connsiteY21" fmla="*/ 1466850 h 1752600"/>
              <a:gd name="connsiteX22" fmla="*/ 2324100 w 4479925"/>
              <a:gd name="connsiteY22" fmla="*/ 1412875 h 1752600"/>
              <a:gd name="connsiteX23" fmla="*/ 2060575 w 4479925"/>
              <a:gd name="connsiteY23" fmla="*/ 1412875 h 1752600"/>
              <a:gd name="connsiteX24" fmla="*/ 2060575 w 4479925"/>
              <a:gd name="connsiteY24" fmla="*/ 1377950 h 1752600"/>
              <a:gd name="connsiteX25" fmla="*/ 1997075 w 4479925"/>
              <a:gd name="connsiteY25" fmla="*/ 1377950 h 1752600"/>
              <a:gd name="connsiteX26" fmla="*/ 1997075 w 4479925"/>
              <a:gd name="connsiteY26" fmla="*/ 1317625 h 1752600"/>
              <a:gd name="connsiteX27" fmla="*/ 1962150 w 4479925"/>
              <a:gd name="connsiteY27" fmla="*/ 1317625 h 1752600"/>
              <a:gd name="connsiteX28" fmla="*/ 1962150 w 4479925"/>
              <a:gd name="connsiteY28" fmla="*/ 1273175 h 1752600"/>
              <a:gd name="connsiteX29" fmla="*/ 1911350 w 4479925"/>
              <a:gd name="connsiteY29" fmla="*/ 1273175 h 1752600"/>
              <a:gd name="connsiteX30" fmla="*/ 1911350 w 4479925"/>
              <a:gd name="connsiteY30" fmla="*/ 1273175 h 1752600"/>
              <a:gd name="connsiteX31" fmla="*/ 1873250 w 4479925"/>
              <a:gd name="connsiteY31" fmla="*/ 1273175 h 1752600"/>
              <a:gd name="connsiteX32" fmla="*/ 1873250 w 4479925"/>
              <a:gd name="connsiteY32" fmla="*/ 1238250 h 1752600"/>
              <a:gd name="connsiteX33" fmla="*/ 1784350 w 4479925"/>
              <a:gd name="connsiteY33" fmla="*/ 1238250 h 1752600"/>
              <a:gd name="connsiteX34" fmla="*/ 1784350 w 4479925"/>
              <a:gd name="connsiteY34" fmla="*/ 1181100 h 1752600"/>
              <a:gd name="connsiteX35" fmla="*/ 1749425 w 4479925"/>
              <a:gd name="connsiteY35" fmla="*/ 1160463 h 1752600"/>
              <a:gd name="connsiteX36" fmla="*/ 1689100 w 4479925"/>
              <a:gd name="connsiteY36" fmla="*/ 1130300 h 1752600"/>
              <a:gd name="connsiteX37" fmla="*/ 1682750 w 4479925"/>
              <a:gd name="connsiteY37" fmla="*/ 1108075 h 1752600"/>
              <a:gd name="connsiteX38" fmla="*/ 1511300 w 4479925"/>
              <a:gd name="connsiteY38" fmla="*/ 1108075 h 1752600"/>
              <a:gd name="connsiteX39" fmla="*/ 1511300 w 4479925"/>
              <a:gd name="connsiteY39" fmla="*/ 1050925 h 1752600"/>
              <a:gd name="connsiteX40" fmla="*/ 1314450 w 4479925"/>
              <a:gd name="connsiteY40" fmla="*/ 1050925 h 1752600"/>
              <a:gd name="connsiteX41" fmla="*/ 1314450 w 4479925"/>
              <a:gd name="connsiteY41" fmla="*/ 1006475 h 1752600"/>
              <a:gd name="connsiteX42" fmla="*/ 1257300 w 4479925"/>
              <a:gd name="connsiteY42" fmla="*/ 1006475 h 1752600"/>
              <a:gd name="connsiteX43" fmla="*/ 1257300 w 4479925"/>
              <a:gd name="connsiteY43" fmla="*/ 1006475 h 1752600"/>
              <a:gd name="connsiteX44" fmla="*/ 1257300 w 4479925"/>
              <a:gd name="connsiteY44" fmla="*/ 977900 h 1752600"/>
              <a:gd name="connsiteX45" fmla="*/ 1171575 w 4479925"/>
              <a:gd name="connsiteY45" fmla="*/ 977900 h 1752600"/>
              <a:gd name="connsiteX46" fmla="*/ 1171575 w 4479925"/>
              <a:gd name="connsiteY46" fmla="*/ 939800 h 1752600"/>
              <a:gd name="connsiteX47" fmla="*/ 1152525 w 4479925"/>
              <a:gd name="connsiteY47" fmla="*/ 939800 h 1752600"/>
              <a:gd name="connsiteX48" fmla="*/ 1152525 w 4479925"/>
              <a:gd name="connsiteY48" fmla="*/ 879475 h 1752600"/>
              <a:gd name="connsiteX49" fmla="*/ 1130300 w 4479925"/>
              <a:gd name="connsiteY49" fmla="*/ 879475 h 1752600"/>
              <a:gd name="connsiteX50" fmla="*/ 1130300 w 4479925"/>
              <a:gd name="connsiteY50" fmla="*/ 850900 h 1752600"/>
              <a:gd name="connsiteX51" fmla="*/ 1082675 w 4479925"/>
              <a:gd name="connsiteY51" fmla="*/ 850900 h 1752600"/>
              <a:gd name="connsiteX52" fmla="*/ 1073150 w 4479925"/>
              <a:gd name="connsiteY52" fmla="*/ 841375 h 1752600"/>
              <a:gd name="connsiteX53" fmla="*/ 1025525 w 4479925"/>
              <a:gd name="connsiteY53" fmla="*/ 841375 h 1752600"/>
              <a:gd name="connsiteX54" fmla="*/ 1025525 w 4479925"/>
              <a:gd name="connsiteY54" fmla="*/ 800100 h 1752600"/>
              <a:gd name="connsiteX55" fmla="*/ 933450 w 4479925"/>
              <a:gd name="connsiteY55" fmla="*/ 800100 h 1752600"/>
              <a:gd name="connsiteX56" fmla="*/ 933450 w 4479925"/>
              <a:gd name="connsiteY56" fmla="*/ 752475 h 1752600"/>
              <a:gd name="connsiteX57" fmla="*/ 908050 w 4479925"/>
              <a:gd name="connsiteY57" fmla="*/ 752475 h 1752600"/>
              <a:gd name="connsiteX58" fmla="*/ 908050 w 4479925"/>
              <a:gd name="connsiteY58" fmla="*/ 708025 h 1752600"/>
              <a:gd name="connsiteX59" fmla="*/ 838200 w 4479925"/>
              <a:gd name="connsiteY59" fmla="*/ 708025 h 1752600"/>
              <a:gd name="connsiteX60" fmla="*/ 838200 w 4479925"/>
              <a:gd name="connsiteY60" fmla="*/ 682625 h 1752600"/>
              <a:gd name="connsiteX61" fmla="*/ 793750 w 4479925"/>
              <a:gd name="connsiteY61" fmla="*/ 682625 h 1752600"/>
              <a:gd name="connsiteX62" fmla="*/ 793750 w 4479925"/>
              <a:gd name="connsiteY62" fmla="*/ 666750 h 1752600"/>
              <a:gd name="connsiteX63" fmla="*/ 768350 w 4479925"/>
              <a:gd name="connsiteY63" fmla="*/ 666750 h 1752600"/>
              <a:gd name="connsiteX64" fmla="*/ 768350 w 4479925"/>
              <a:gd name="connsiteY64" fmla="*/ 612775 h 1752600"/>
              <a:gd name="connsiteX65" fmla="*/ 736600 w 4479925"/>
              <a:gd name="connsiteY65" fmla="*/ 612775 h 1752600"/>
              <a:gd name="connsiteX66" fmla="*/ 736600 w 4479925"/>
              <a:gd name="connsiteY66" fmla="*/ 587375 h 1752600"/>
              <a:gd name="connsiteX67" fmla="*/ 635000 w 4479925"/>
              <a:gd name="connsiteY67" fmla="*/ 587375 h 1752600"/>
              <a:gd name="connsiteX68" fmla="*/ 635000 w 4479925"/>
              <a:gd name="connsiteY68" fmla="*/ 549275 h 1752600"/>
              <a:gd name="connsiteX69" fmla="*/ 612775 w 4479925"/>
              <a:gd name="connsiteY69" fmla="*/ 549275 h 1752600"/>
              <a:gd name="connsiteX70" fmla="*/ 552450 w 4479925"/>
              <a:gd name="connsiteY70" fmla="*/ 479425 h 1752600"/>
              <a:gd name="connsiteX71" fmla="*/ 520700 w 4479925"/>
              <a:gd name="connsiteY71" fmla="*/ 479425 h 1752600"/>
              <a:gd name="connsiteX72" fmla="*/ 520700 w 4479925"/>
              <a:gd name="connsiteY72" fmla="*/ 463550 h 1752600"/>
              <a:gd name="connsiteX73" fmla="*/ 479425 w 4479925"/>
              <a:gd name="connsiteY73" fmla="*/ 463550 h 1752600"/>
              <a:gd name="connsiteX74" fmla="*/ 481012 w 4479925"/>
              <a:gd name="connsiteY74" fmla="*/ 423862 h 1752600"/>
              <a:gd name="connsiteX75" fmla="*/ 442913 w 4479925"/>
              <a:gd name="connsiteY75" fmla="*/ 422275 h 1752600"/>
              <a:gd name="connsiteX76" fmla="*/ 400050 w 4479925"/>
              <a:gd name="connsiteY76" fmla="*/ 301625 h 1752600"/>
              <a:gd name="connsiteX77" fmla="*/ 346075 w 4479925"/>
              <a:gd name="connsiteY77" fmla="*/ 301625 h 1752600"/>
              <a:gd name="connsiteX78" fmla="*/ 346075 w 4479925"/>
              <a:gd name="connsiteY78" fmla="*/ 276225 h 1752600"/>
              <a:gd name="connsiteX79" fmla="*/ 301625 w 4479925"/>
              <a:gd name="connsiteY79" fmla="*/ 276225 h 1752600"/>
              <a:gd name="connsiteX80" fmla="*/ 231775 w 4479925"/>
              <a:gd name="connsiteY80" fmla="*/ 222250 h 1752600"/>
              <a:gd name="connsiteX81" fmla="*/ 231775 w 4479925"/>
              <a:gd name="connsiteY81" fmla="*/ 168275 h 1752600"/>
              <a:gd name="connsiteX82" fmla="*/ 193675 w 4479925"/>
              <a:gd name="connsiteY82" fmla="*/ 168275 h 1752600"/>
              <a:gd name="connsiteX83" fmla="*/ 193675 w 4479925"/>
              <a:gd name="connsiteY83" fmla="*/ 146050 h 1752600"/>
              <a:gd name="connsiteX84" fmla="*/ 171450 w 4479925"/>
              <a:gd name="connsiteY84" fmla="*/ 146050 h 1752600"/>
              <a:gd name="connsiteX85" fmla="*/ 171450 w 4479925"/>
              <a:gd name="connsiteY85" fmla="*/ 101600 h 1752600"/>
              <a:gd name="connsiteX86" fmla="*/ 149225 w 4479925"/>
              <a:gd name="connsiteY86" fmla="*/ 101600 h 1752600"/>
              <a:gd name="connsiteX87" fmla="*/ 149225 w 4479925"/>
              <a:gd name="connsiteY87" fmla="*/ 50800 h 1752600"/>
              <a:gd name="connsiteX88" fmla="*/ 130175 w 4479925"/>
              <a:gd name="connsiteY88" fmla="*/ 50800 h 1752600"/>
              <a:gd name="connsiteX89" fmla="*/ 130175 w 4479925"/>
              <a:gd name="connsiteY89" fmla="*/ 0 h 1752600"/>
              <a:gd name="connsiteX90" fmla="*/ 0 w 4479925"/>
              <a:gd name="connsiteY90" fmla="*/ 0 h 1752600"/>
              <a:gd name="connsiteX0" fmla="*/ 4479925 w 4479925"/>
              <a:gd name="connsiteY0" fmla="*/ 1752600 h 1752600"/>
              <a:gd name="connsiteX1" fmla="*/ 4410075 w 4479925"/>
              <a:gd name="connsiteY1" fmla="*/ 1752600 h 1752600"/>
              <a:gd name="connsiteX2" fmla="*/ 4410075 w 4479925"/>
              <a:gd name="connsiteY2" fmla="*/ 1714500 h 1752600"/>
              <a:gd name="connsiteX3" fmla="*/ 4057650 w 4479925"/>
              <a:gd name="connsiteY3" fmla="*/ 1714500 h 1752600"/>
              <a:gd name="connsiteX4" fmla="*/ 4057650 w 4479925"/>
              <a:gd name="connsiteY4" fmla="*/ 1685925 h 1752600"/>
              <a:gd name="connsiteX5" fmla="*/ 3524250 w 4479925"/>
              <a:gd name="connsiteY5" fmla="*/ 1685925 h 1752600"/>
              <a:gd name="connsiteX6" fmla="*/ 3524250 w 4479925"/>
              <a:gd name="connsiteY6" fmla="*/ 1660525 h 1752600"/>
              <a:gd name="connsiteX7" fmla="*/ 3213100 w 4479925"/>
              <a:gd name="connsiteY7" fmla="*/ 1660525 h 1752600"/>
              <a:gd name="connsiteX8" fmla="*/ 3213100 w 4479925"/>
              <a:gd name="connsiteY8" fmla="*/ 1638300 h 1752600"/>
              <a:gd name="connsiteX9" fmla="*/ 2873375 w 4479925"/>
              <a:gd name="connsiteY9" fmla="*/ 1638300 h 1752600"/>
              <a:gd name="connsiteX10" fmla="*/ 2873375 w 4479925"/>
              <a:gd name="connsiteY10" fmla="*/ 1609725 h 1752600"/>
              <a:gd name="connsiteX11" fmla="*/ 2800350 w 4479925"/>
              <a:gd name="connsiteY11" fmla="*/ 1609725 h 1752600"/>
              <a:gd name="connsiteX12" fmla="*/ 2800350 w 4479925"/>
              <a:gd name="connsiteY12" fmla="*/ 1587500 h 1752600"/>
              <a:gd name="connsiteX13" fmla="*/ 2638425 w 4479925"/>
              <a:gd name="connsiteY13" fmla="*/ 1587500 h 1752600"/>
              <a:gd name="connsiteX14" fmla="*/ 2638425 w 4479925"/>
              <a:gd name="connsiteY14" fmla="*/ 1568450 h 1752600"/>
              <a:gd name="connsiteX15" fmla="*/ 2568575 w 4479925"/>
              <a:gd name="connsiteY15" fmla="*/ 1568450 h 1752600"/>
              <a:gd name="connsiteX16" fmla="*/ 2565399 w 4479925"/>
              <a:gd name="connsiteY16" fmla="*/ 1538288 h 1752600"/>
              <a:gd name="connsiteX17" fmla="*/ 2465388 w 4479925"/>
              <a:gd name="connsiteY17" fmla="*/ 1539875 h 1752600"/>
              <a:gd name="connsiteX18" fmla="*/ 2422525 w 4479925"/>
              <a:gd name="connsiteY18" fmla="*/ 1485900 h 1752600"/>
              <a:gd name="connsiteX19" fmla="*/ 2381250 w 4479925"/>
              <a:gd name="connsiteY19" fmla="*/ 1485900 h 1752600"/>
              <a:gd name="connsiteX20" fmla="*/ 2362200 w 4479925"/>
              <a:gd name="connsiteY20" fmla="*/ 1466850 h 1752600"/>
              <a:gd name="connsiteX21" fmla="*/ 2324100 w 4479925"/>
              <a:gd name="connsiteY21" fmla="*/ 1466850 h 1752600"/>
              <a:gd name="connsiteX22" fmla="*/ 2324100 w 4479925"/>
              <a:gd name="connsiteY22" fmla="*/ 1412875 h 1752600"/>
              <a:gd name="connsiteX23" fmla="*/ 2060575 w 4479925"/>
              <a:gd name="connsiteY23" fmla="*/ 1412875 h 1752600"/>
              <a:gd name="connsiteX24" fmla="*/ 2060575 w 4479925"/>
              <a:gd name="connsiteY24" fmla="*/ 1377950 h 1752600"/>
              <a:gd name="connsiteX25" fmla="*/ 1997075 w 4479925"/>
              <a:gd name="connsiteY25" fmla="*/ 1377950 h 1752600"/>
              <a:gd name="connsiteX26" fmla="*/ 1997075 w 4479925"/>
              <a:gd name="connsiteY26" fmla="*/ 1317625 h 1752600"/>
              <a:gd name="connsiteX27" fmla="*/ 1962150 w 4479925"/>
              <a:gd name="connsiteY27" fmla="*/ 1317625 h 1752600"/>
              <a:gd name="connsiteX28" fmla="*/ 1962150 w 4479925"/>
              <a:gd name="connsiteY28" fmla="*/ 1273175 h 1752600"/>
              <a:gd name="connsiteX29" fmla="*/ 1911350 w 4479925"/>
              <a:gd name="connsiteY29" fmla="*/ 1273175 h 1752600"/>
              <a:gd name="connsiteX30" fmla="*/ 1911350 w 4479925"/>
              <a:gd name="connsiteY30" fmla="*/ 1273175 h 1752600"/>
              <a:gd name="connsiteX31" fmla="*/ 1873250 w 4479925"/>
              <a:gd name="connsiteY31" fmla="*/ 1273175 h 1752600"/>
              <a:gd name="connsiteX32" fmla="*/ 1873250 w 4479925"/>
              <a:gd name="connsiteY32" fmla="*/ 1238250 h 1752600"/>
              <a:gd name="connsiteX33" fmla="*/ 1784350 w 4479925"/>
              <a:gd name="connsiteY33" fmla="*/ 1238250 h 1752600"/>
              <a:gd name="connsiteX34" fmla="*/ 1784350 w 4479925"/>
              <a:gd name="connsiteY34" fmla="*/ 1181100 h 1752600"/>
              <a:gd name="connsiteX35" fmla="*/ 1749425 w 4479925"/>
              <a:gd name="connsiteY35" fmla="*/ 1160463 h 1752600"/>
              <a:gd name="connsiteX36" fmla="*/ 1689100 w 4479925"/>
              <a:gd name="connsiteY36" fmla="*/ 1130300 h 1752600"/>
              <a:gd name="connsiteX37" fmla="*/ 1682750 w 4479925"/>
              <a:gd name="connsiteY37" fmla="*/ 1108075 h 1752600"/>
              <a:gd name="connsiteX38" fmla="*/ 1511300 w 4479925"/>
              <a:gd name="connsiteY38" fmla="*/ 1108075 h 1752600"/>
              <a:gd name="connsiteX39" fmla="*/ 1511300 w 4479925"/>
              <a:gd name="connsiteY39" fmla="*/ 1050925 h 1752600"/>
              <a:gd name="connsiteX40" fmla="*/ 1314450 w 4479925"/>
              <a:gd name="connsiteY40" fmla="*/ 1050925 h 1752600"/>
              <a:gd name="connsiteX41" fmla="*/ 1314450 w 4479925"/>
              <a:gd name="connsiteY41" fmla="*/ 1006475 h 1752600"/>
              <a:gd name="connsiteX42" fmla="*/ 1257300 w 4479925"/>
              <a:gd name="connsiteY42" fmla="*/ 1006475 h 1752600"/>
              <a:gd name="connsiteX43" fmla="*/ 1257300 w 4479925"/>
              <a:gd name="connsiteY43" fmla="*/ 1006475 h 1752600"/>
              <a:gd name="connsiteX44" fmla="*/ 1257300 w 4479925"/>
              <a:gd name="connsiteY44" fmla="*/ 977900 h 1752600"/>
              <a:gd name="connsiteX45" fmla="*/ 1171575 w 4479925"/>
              <a:gd name="connsiteY45" fmla="*/ 977900 h 1752600"/>
              <a:gd name="connsiteX46" fmla="*/ 1171575 w 4479925"/>
              <a:gd name="connsiteY46" fmla="*/ 939800 h 1752600"/>
              <a:gd name="connsiteX47" fmla="*/ 1152525 w 4479925"/>
              <a:gd name="connsiteY47" fmla="*/ 939800 h 1752600"/>
              <a:gd name="connsiteX48" fmla="*/ 1152525 w 4479925"/>
              <a:gd name="connsiteY48" fmla="*/ 879475 h 1752600"/>
              <a:gd name="connsiteX49" fmla="*/ 1130300 w 4479925"/>
              <a:gd name="connsiteY49" fmla="*/ 879475 h 1752600"/>
              <a:gd name="connsiteX50" fmla="*/ 1130300 w 4479925"/>
              <a:gd name="connsiteY50" fmla="*/ 850900 h 1752600"/>
              <a:gd name="connsiteX51" fmla="*/ 1082675 w 4479925"/>
              <a:gd name="connsiteY51" fmla="*/ 850900 h 1752600"/>
              <a:gd name="connsiteX52" fmla="*/ 1073150 w 4479925"/>
              <a:gd name="connsiteY52" fmla="*/ 841375 h 1752600"/>
              <a:gd name="connsiteX53" fmla="*/ 1025525 w 4479925"/>
              <a:gd name="connsiteY53" fmla="*/ 841375 h 1752600"/>
              <a:gd name="connsiteX54" fmla="*/ 1025525 w 4479925"/>
              <a:gd name="connsiteY54" fmla="*/ 800100 h 1752600"/>
              <a:gd name="connsiteX55" fmla="*/ 933450 w 4479925"/>
              <a:gd name="connsiteY55" fmla="*/ 800100 h 1752600"/>
              <a:gd name="connsiteX56" fmla="*/ 933450 w 4479925"/>
              <a:gd name="connsiteY56" fmla="*/ 752475 h 1752600"/>
              <a:gd name="connsiteX57" fmla="*/ 908050 w 4479925"/>
              <a:gd name="connsiteY57" fmla="*/ 752475 h 1752600"/>
              <a:gd name="connsiteX58" fmla="*/ 908050 w 4479925"/>
              <a:gd name="connsiteY58" fmla="*/ 708025 h 1752600"/>
              <a:gd name="connsiteX59" fmla="*/ 838200 w 4479925"/>
              <a:gd name="connsiteY59" fmla="*/ 708025 h 1752600"/>
              <a:gd name="connsiteX60" fmla="*/ 838200 w 4479925"/>
              <a:gd name="connsiteY60" fmla="*/ 682625 h 1752600"/>
              <a:gd name="connsiteX61" fmla="*/ 793750 w 4479925"/>
              <a:gd name="connsiteY61" fmla="*/ 682625 h 1752600"/>
              <a:gd name="connsiteX62" fmla="*/ 793750 w 4479925"/>
              <a:gd name="connsiteY62" fmla="*/ 666750 h 1752600"/>
              <a:gd name="connsiteX63" fmla="*/ 768350 w 4479925"/>
              <a:gd name="connsiteY63" fmla="*/ 666750 h 1752600"/>
              <a:gd name="connsiteX64" fmla="*/ 768350 w 4479925"/>
              <a:gd name="connsiteY64" fmla="*/ 612775 h 1752600"/>
              <a:gd name="connsiteX65" fmla="*/ 736600 w 4479925"/>
              <a:gd name="connsiteY65" fmla="*/ 612775 h 1752600"/>
              <a:gd name="connsiteX66" fmla="*/ 736600 w 4479925"/>
              <a:gd name="connsiteY66" fmla="*/ 587375 h 1752600"/>
              <a:gd name="connsiteX67" fmla="*/ 635000 w 4479925"/>
              <a:gd name="connsiteY67" fmla="*/ 587375 h 1752600"/>
              <a:gd name="connsiteX68" fmla="*/ 635000 w 4479925"/>
              <a:gd name="connsiteY68" fmla="*/ 549275 h 1752600"/>
              <a:gd name="connsiteX69" fmla="*/ 612775 w 4479925"/>
              <a:gd name="connsiteY69" fmla="*/ 549275 h 1752600"/>
              <a:gd name="connsiteX70" fmla="*/ 552450 w 4479925"/>
              <a:gd name="connsiteY70" fmla="*/ 479425 h 1752600"/>
              <a:gd name="connsiteX71" fmla="*/ 517525 w 4479925"/>
              <a:gd name="connsiteY71" fmla="*/ 484188 h 1752600"/>
              <a:gd name="connsiteX72" fmla="*/ 520700 w 4479925"/>
              <a:gd name="connsiteY72" fmla="*/ 463550 h 1752600"/>
              <a:gd name="connsiteX73" fmla="*/ 479425 w 4479925"/>
              <a:gd name="connsiteY73" fmla="*/ 463550 h 1752600"/>
              <a:gd name="connsiteX74" fmla="*/ 481012 w 4479925"/>
              <a:gd name="connsiteY74" fmla="*/ 423862 h 1752600"/>
              <a:gd name="connsiteX75" fmla="*/ 442913 w 4479925"/>
              <a:gd name="connsiteY75" fmla="*/ 422275 h 1752600"/>
              <a:gd name="connsiteX76" fmla="*/ 400050 w 4479925"/>
              <a:gd name="connsiteY76" fmla="*/ 301625 h 1752600"/>
              <a:gd name="connsiteX77" fmla="*/ 346075 w 4479925"/>
              <a:gd name="connsiteY77" fmla="*/ 301625 h 1752600"/>
              <a:gd name="connsiteX78" fmla="*/ 346075 w 4479925"/>
              <a:gd name="connsiteY78" fmla="*/ 276225 h 1752600"/>
              <a:gd name="connsiteX79" fmla="*/ 301625 w 4479925"/>
              <a:gd name="connsiteY79" fmla="*/ 276225 h 1752600"/>
              <a:gd name="connsiteX80" fmla="*/ 231775 w 4479925"/>
              <a:gd name="connsiteY80" fmla="*/ 222250 h 1752600"/>
              <a:gd name="connsiteX81" fmla="*/ 231775 w 4479925"/>
              <a:gd name="connsiteY81" fmla="*/ 168275 h 1752600"/>
              <a:gd name="connsiteX82" fmla="*/ 193675 w 4479925"/>
              <a:gd name="connsiteY82" fmla="*/ 168275 h 1752600"/>
              <a:gd name="connsiteX83" fmla="*/ 193675 w 4479925"/>
              <a:gd name="connsiteY83" fmla="*/ 146050 h 1752600"/>
              <a:gd name="connsiteX84" fmla="*/ 171450 w 4479925"/>
              <a:gd name="connsiteY84" fmla="*/ 146050 h 1752600"/>
              <a:gd name="connsiteX85" fmla="*/ 171450 w 4479925"/>
              <a:gd name="connsiteY85" fmla="*/ 101600 h 1752600"/>
              <a:gd name="connsiteX86" fmla="*/ 149225 w 4479925"/>
              <a:gd name="connsiteY86" fmla="*/ 101600 h 1752600"/>
              <a:gd name="connsiteX87" fmla="*/ 149225 w 4479925"/>
              <a:gd name="connsiteY87" fmla="*/ 50800 h 1752600"/>
              <a:gd name="connsiteX88" fmla="*/ 130175 w 4479925"/>
              <a:gd name="connsiteY88" fmla="*/ 50800 h 1752600"/>
              <a:gd name="connsiteX89" fmla="*/ 130175 w 4479925"/>
              <a:gd name="connsiteY89" fmla="*/ 0 h 1752600"/>
              <a:gd name="connsiteX90" fmla="*/ 0 w 4479925"/>
              <a:gd name="connsiteY90" fmla="*/ 0 h 1752600"/>
              <a:gd name="connsiteX0" fmla="*/ 4479925 w 4479925"/>
              <a:gd name="connsiteY0" fmla="*/ 1752600 h 1752600"/>
              <a:gd name="connsiteX1" fmla="*/ 4410075 w 4479925"/>
              <a:gd name="connsiteY1" fmla="*/ 1752600 h 1752600"/>
              <a:gd name="connsiteX2" fmla="*/ 4410075 w 4479925"/>
              <a:gd name="connsiteY2" fmla="*/ 1714500 h 1752600"/>
              <a:gd name="connsiteX3" fmla="*/ 4057650 w 4479925"/>
              <a:gd name="connsiteY3" fmla="*/ 1714500 h 1752600"/>
              <a:gd name="connsiteX4" fmla="*/ 4057650 w 4479925"/>
              <a:gd name="connsiteY4" fmla="*/ 1685925 h 1752600"/>
              <a:gd name="connsiteX5" fmla="*/ 3524250 w 4479925"/>
              <a:gd name="connsiteY5" fmla="*/ 1685925 h 1752600"/>
              <a:gd name="connsiteX6" fmla="*/ 3524250 w 4479925"/>
              <a:gd name="connsiteY6" fmla="*/ 1660525 h 1752600"/>
              <a:gd name="connsiteX7" fmla="*/ 3213100 w 4479925"/>
              <a:gd name="connsiteY7" fmla="*/ 1660525 h 1752600"/>
              <a:gd name="connsiteX8" fmla="*/ 3213100 w 4479925"/>
              <a:gd name="connsiteY8" fmla="*/ 1638300 h 1752600"/>
              <a:gd name="connsiteX9" fmla="*/ 2873375 w 4479925"/>
              <a:gd name="connsiteY9" fmla="*/ 1638300 h 1752600"/>
              <a:gd name="connsiteX10" fmla="*/ 2873375 w 4479925"/>
              <a:gd name="connsiteY10" fmla="*/ 1609725 h 1752600"/>
              <a:gd name="connsiteX11" fmla="*/ 2800350 w 4479925"/>
              <a:gd name="connsiteY11" fmla="*/ 1609725 h 1752600"/>
              <a:gd name="connsiteX12" fmla="*/ 2800350 w 4479925"/>
              <a:gd name="connsiteY12" fmla="*/ 1587500 h 1752600"/>
              <a:gd name="connsiteX13" fmla="*/ 2638425 w 4479925"/>
              <a:gd name="connsiteY13" fmla="*/ 1587500 h 1752600"/>
              <a:gd name="connsiteX14" fmla="*/ 2638425 w 4479925"/>
              <a:gd name="connsiteY14" fmla="*/ 1568450 h 1752600"/>
              <a:gd name="connsiteX15" fmla="*/ 2568575 w 4479925"/>
              <a:gd name="connsiteY15" fmla="*/ 1568450 h 1752600"/>
              <a:gd name="connsiteX16" fmla="*/ 2565399 w 4479925"/>
              <a:gd name="connsiteY16" fmla="*/ 1538288 h 1752600"/>
              <a:gd name="connsiteX17" fmla="*/ 2465388 w 4479925"/>
              <a:gd name="connsiteY17" fmla="*/ 1539875 h 1752600"/>
              <a:gd name="connsiteX18" fmla="*/ 2422525 w 4479925"/>
              <a:gd name="connsiteY18" fmla="*/ 1485900 h 1752600"/>
              <a:gd name="connsiteX19" fmla="*/ 2381250 w 4479925"/>
              <a:gd name="connsiteY19" fmla="*/ 1485900 h 1752600"/>
              <a:gd name="connsiteX20" fmla="*/ 2362200 w 4479925"/>
              <a:gd name="connsiteY20" fmla="*/ 1466850 h 1752600"/>
              <a:gd name="connsiteX21" fmla="*/ 2324100 w 4479925"/>
              <a:gd name="connsiteY21" fmla="*/ 1466850 h 1752600"/>
              <a:gd name="connsiteX22" fmla="*/ 2324100 w 4479925"/>
              <a:gd name="connsiteY22" fmla="*/ 1412875 h 1752600"/>
              <a:gd name="connsiteX23" fmla="*/ 2060575 w 4479925"/>
              <a:gd name="connsiteY23" fmla="*/ 1412875 h 1752600"/>
              <a:gd name="connsiteX24" fmla="*/ 2060575 w 4479925"/>
              <a:gd name="connsiteY24" fmla="*/ 1377950 h 1752600"/>
              <a:gd name="connsiteX25" fmla="*/ 1997075 w 4479925"/>
              <a:gd name="connsiteY25" fmla="*/ 1377950 h 1752600"/>
              <a:gd name="connsiteX26" fmla="*/ 1997075 w 4479925"/>
              <a:gd name="connsiteY26" fmla="*/ 1317625 h 1752600"/>
              <a:gd name="connsiteX27" fmla="*/ 1962150 w 4479925"/>
              <a:gd name="connsiteY27" fmla="*/ 1317625 h 1752600"/>
              <a:gd name="connsiteX28" fmla="*/ 1962150 w 4479925"/>
              <a:gd name="connsiteY28" fmla="*/ 1273175 h 1752600"/>
              <a:gd name="connsiteX29" fmla="*/ 1911350 w 4479925"/>
              <a:gd name="connsiteY29" fmla="*/ 1273175 h 1752600"/>
              <a:gd name="connsiteX30" fmla="*/ 1911350 w 4479925"/>
              <a:gd name="connsiteY30" fmla="*/ 1273175 h 1752600"/>
              <a:gd name="connsiteX31" fmla="*/ 1873250 w 4479925"/>
              <a:gd name="connsiteY31" fmla="*/ 1273175 h 1752600"/>
              <a:gd name="connsiteX32" fmla="*/ 1873250 w 4479925"/>
              <a:gd name="connsiteY32" fmla="*/ 1238250 h 1752600"/>
              <a:gd name="connsiteX33" fmla="*/ 1784350 w 4479925"/>
              <a:gd name="connsiteY33" fmla="*/ 1238250 h 1752600"/>
              <a:gd name="connsiteX34" fmla="*/ 1784350 w 4479925"/>
              <a:gd name="connsiteY34" fmla="*/ 1181100 h 1752600"/>
              <a:gd name="connsiteX35" fmla="*/ 1749425 w 4479925"/>
              <a:gd name="connsiteY35" fmla="*/ 1160463 h 1752600"/>
              <a:gd name="connsiteX36" fmla="*/ 1689100 w 4479925"/>
              <a:gd name="connsiteY36" fmla="*/ 1130300 h 1752600"/>
              <a:gd name="connsiteX37" fmla="*/ 1682750 w 4479925"/>
              <a:gd name="connsiteY37" fmla="*/ 1108075 h 1752600"/>
              <a:gd name="connsiteX38" fmla="*/ 1511300 w 4479925"/>
              <a:gd name="connsiteY38" fmla="*/ 1108075 h 1752600"/>
              <a:gd name="connsiteX39" fmla="*/ 1511300 w 4479925"/>
              <a:gd name="connsiteY39" fmla="*/ 1050925 h 1752600"/>
              <a:gd name="connsiteX40" fmla="*/ 1314450 w 4479925"/>
              <a:gd name="connsiteY40" fmla="*/ 1050925 h 1752600"/>
              <a:gd name="connsiteX41" fmla="*/ 1314450 w 4479925"/>
              <a:gd name="connsiteY41" fmla="*/ 1006475 h 1752600"/>
              <a:gd name="connsiteX42" fmla="*/ 1257300 w 4479925"/>
              <a:gd name="connsiteY42" fmla="*/ 1006475 h 1752600"/>
              <a:gd name="connsiteX43" fmla="*/ 1257300 w 4479925"/>
              <a:gd name="connsiteY43" fmla="*/ 1006475 h 1752600"/>
              <a:gd name="connsiteX44" fmla="*/ 1257300 w 4479925"/>
              <a:gd name="connsiteY44" fmla="*/ 977900 h 1752600"/>
              <a:gd name="connsiteX45" fmla="*/ 1171575 w 4479925"/>
              <a:gd name="connsiteY45" fmla="*/ 977900 h 1752600"/>
              <a:gd name="connsiteX46" fmla="*/ 1171575 w 4479925"/>
              <a:gd name="connsiteY46" fmla="*/ 939800 h 1752600"/>
              <a:gd name="connsiteX47" fmla="*/ 1152525 w 4479925"/>
              <a:gd name="connsiteY47" fmla="*/ 939800 h 1752600"/>
              <a:gd name="connsiteX48" fmla="*/ 1152525 w 4479925"/>
              <a:gd name="connsiteY48" fmla="*/ 879475 h 1752600"/>
              <a:gd name="connsiteX49" fmla="*/ 1130300 w 4479925"/>
              <a:gd name="connsiteY49" fmla="*/ 879475 h 1752600"/>
              <a:gd name="connsiteX50" fmla="*/ 1130300 w 4479925"/>
              <a:gd name="connsiteY50" fmla="*/ 850900 h 1752600"/>
              <a:gd name="connsiteX51" fmla="*/ 1082675 w 4479925"/>
              <a:gd name="connsiteY51" fmla="*/ 850900 h 1752600"/>
              <a:gd name="connsiteX52" fmla="*/ 1073150 w 4479925"/>
              <a:gd name="connsiteY52" fmla="*/ 841375 h 1752600"/>
              <a:gd name="connsiteX53" fmla="*/ 1025525 w 4479925"/>
              <a:gd name="connsiteY53" fmla="*/ 841375 h 1752600"/>
              <a:gd name="connsiteX54" fmla="*/ 1025525 w 4479925"/>
              <a:gd name="connsiteY54" fmla="*/ 800100 h 1752600"/>
              <a:gd name="connsiteX55" fmla="*/ 933450 w 4479925"/>
              <a:gd name="connsiteY55" fmla="*/ 800100 h 1752600"/>
              <a:gd name="connsiteX56" fmla="*/ 933450 w 4479925"/>
              <a:gd name="connsiteY56" fmla="*/ 752475 h 1752600"/>
              <a:gd name="connsiteX57" fmla="*/ 908050 w 4479925"/>
              <a:gd name="connsiteY57" fmla="*/ 752475 h 1752600"/>
              <a:gd name="connsiteX58" fmla="*/ 908050 w 4479925"/>
              <a:gd name="connsiteY58" fmla="*/ 708025 h 1752600"/>
              <a:gd name="connsiteX59" fmla="*/ 838200 w 4479925"/>
              <a:gd name="connsiteY59" fmla="*/ 708025 h 1752600"/>
              <a:gd name="connsiteX60" fmla="*/ 838200 w 4479925"/>
              <a:gd name="connsiteY60" fmla="*/ 682625 h 1752600"/>
              <a:gd name="connsiteX61" fmla="*/ 793750 w 4479925"/>
              <a:gd name="connsiteY61" fmla="*/ 682625 h 1752600"/>
              <a:gd name="connsiteX62" fmla="*/ 793750 w 4479925"/>
              <a:gd name="connsiteY62" fmla="*/ 666750 h 1752600"/>
              <a:gd name="connsiteX63" fmla="*/ 768350 w 4479925"/>
              <a:gd name="connsiteY63" fmla="*/ 666750 h 1752600"/>
              <a:gd name="connsiteX64" fmla="*/ 768350 w 4479925"/>
              <a:gd name="connsiteY64" fmla="*/ 612775 h 1752600"/>
              <a:gd name="connsiteX65" fmla="*/ 736600 w 4479925"/>
              <a:gd name="connsiteY65" fmla="*/ 612775 h 1752600"/>
              <a:gd name="connsiteX66" fmla="*/ 736600 w 4479925"/>
              <a:gd name="connsiteY66" fmla="*/ 587375 h 1752600"/>
              <a:gd name="connsiteX67" fmla="*/ 635000 w 4479925"/>
              <a:gd name="connsiteY67" fmla="*/ 587375 h 1752600"/>
              <a:gd name="connsiteX68" fmla="*/ 635000 w 4479925"/>
              <a:gd name="connsiteY68" fmla="*/ 549275 h 1752600"/>
              <a:gd name="connsiteX69" fmla="*/ 612775 w 4479925"/>
              <a:gd name="connsiteY69" fmla="*/ 549275 h 1752600"/>
              <a:gd name="connsiteX70" fmla="*/ 557213 w 4479925"/>
              <a:gd name="connsiteY70" fmla="*/ 490538 h 1752600"/>
              <a:gd name="connsiteX71" fmla="*/ 517525 w 4479925"/>
              <a:gd name="connsiteY71" fmla="*/ 484188 h 1752600"/>
              <a:gd name="connsiteX72" fmla="*/ 520700 w 4479925"/>
              <a:gd name="connsiteY72" fmla="*/ 463550 h 1752600"/>
              <a:gd name="connsiteX73" fmla="*/ 479425 w 4479925"/>
              <a:gd name="connsiteY73" fmla="*/ 463550 h 1752600"/>
              <a:gd name="connsiteX74" fmla="*/ 481012 w 4479925"/>
              <a:gd name="connsiteY74" fmla="*/ 423862 h 1752600"/>
              <a:gd name="connsiteX75" fmla="*/ 442913 w 4479925"/>
              <a:gd name="connsiteY75" fmla="*/ 422275 h 1752600"/>
              <a:gd name="connsiteX76" fmla="*/ 400050 w 4479925"/>
              <a:gd name="connsiteY76" fmla="*/ 301625 h 1752600"/>
              <a:gd name="connsiteX77" fmla="*/ 346075 w 4479925"/>
              <a:gd name="connsiteY77" fmla="*/ 301625 h 1752600"/>
              <a:gd name="connsiteX78" fmla="*/ 346075 w 4479925"/>
              <a:gd name="connsiteY78" fmla="*/ 276225 h 1752600"/>
              <a:gd name="connsiteX79" fmla="*/ 301625 w 4479925"/>
              <a:gd name="connsiteY79" fmla="*/ 276225 h 1752600"/>
              <a:gd name="connsiteX80" fmla="*/ 231775 w 4479925"/>
              <a:gd name="connsiteY80" fmla="*/ 222250 h 1752600"/>
              <a:gd name="connsiteX81" fmla="*/ 231775 w 4479925"/>
              <a:gd name="connsiteY81" fmla="*/ 168275 h 1752600"/>
              <a:gd name="connsiteX82" fmla="*/ 193675 w 4479925"/>
              <a:gd name="connsiteY82" fmla="*/ 168275 h 1752600"/>
              <a:gd name="connsiteX83" fmla="*/ 193675 w 4479925"/>
              <a:gd name="connsiteY83" fmla="*/ 146050 h 1752600"/>
              <a:gd name="connsiteX84" fmla="*/ 171450 w 4479925"/>
              <a:gd name="connsiteY84" fmla="*/ 146050 h 1752600"/>
              <a:gd name="connsiteX85" fmla="*/ 171450 w 4479925"/>
              <a:gd name="connsiteY85" fmla="*/ 101600 h 1752600"/>
              <a:gd name="connsiteX86" fmla="*/ 149225 w 4479925"/>
              <a:gd name="connsiteY86" fmla="*/ 101600 h 1752600"/>
              <a:gd name="connsiteX87" fmla="*/ 149225 w 4479925"/>
              <a:gd name="connsiteY87" fmla="*/ 50800 h 1752600"/>
              <a:gd name="connsiteX88" fmla="*/ 130175 w 4479925"/>
              <a:gd name="connsiteY88" fmla="*/ 50800 h 1752600"/>
              <a:gd name="connsiteX89" fmla="*/ 130175 w 4479925"/>
              <a:gd name="connsiteY89" fmla="*/ 0 h 1752600"/>
              <a:gd name="connsiteX90" fmla="*/ 0 w 4479925"/>
              <a:gd name="connsiteY90" fmla="*/ 0 h 1752600"/>
              <a:gd name="connsiteX0" fmla="*/ 4479925 w 4479925"/>
              <a:gd name="connsiteY0" fmla="*/ 1752600 h 1752600"/>
              <a:gd name="connsiteX1" fmla="*/ 4410075 w 4479925"/>
              <a:gd name="connsiteY1" fmla="*/ 1752600 h 1752600"/>
              <a:gd name="connsiteX2" fmla="*/ 4410075 w 4479925"/>
              <a:gd name="connsiteY2" fmla="*/ 1714500 h 1752600"/>
              <a:gd name="connsiteX3" fmla="*/ 4057650 w 4479925"/>
              <a:gd name="connsiteY3" fmla="*/ 1714500 h 1752600"/>
              <a:gd name="connsiteX4" fmla="*/ 4057650 w 4479925"/>
              <a:gd name="connsiteY4" fmla="*/ 1685925 h 1752600"/>
              <a:gd name="connsiteX5" fmla="*/ 3524250 w 4479925"/>
              <a:gd name="connsiteY5" fmla="*/ 1685925 h 1752600"/>
              <a:gd name="connsiteX6" fmla="*/ 3524250 w 4479925"/>
              <a:gd name="connsiteY6" fmla="*/ 1660525 h 1752600"/>
              <a:gd name="connsiteX7" fmla="*/ 3213100 w 4479925"/>
              <a:gd name="connsiteY7" fmla="*/ 1660525 h 1752600"/>
              <a:gd name="connsiteX8" fmla="*/ 3213100 w 4479925"/>
              <a:gd name="connsiteY8" fmla="*/ 1638300 h 1752600"/>
              <a:gd name="connsiteX9" fmla="*/ 2873375 w 4479925"/>
              <a:gd name="connsiteY9" fmla="*/ 1638300 h 1752600"/>
              <a:gd name="connsiteX10" fmla="*/ 2873375 w 4479925"/>
              <a:gd name="connsiteY10" fmla="*/ 1609725 h 1752600"/>
              <a:gd name="connsiteX11" fmla="*/ 2800350 w 4479925"/>
              <a:gd name="connsiteY11" fmla="*/ 1609725 h 1752600"/>
              <a:gd name="connsiteX12" fmla="*/ 2800350 w 4479925"/>
              <a:gd name="connsiteY12" fmla="*/ 1587500 h 1752600"/>
              <a:gd name="connsiteX13" fmla="*/ 2638425 w 4479925"/>
              <a:gd name="connsiteY13" fmla="*/ 1587500 h 1752600"/>
              <a:gd name="connsiteX14" fmla="*/ 2638425 w 4479925"/>
              <a:gd name="connsiteY14" fmla="*/ 1568450 h 1752600"/>
              <a:gd name="connsiteX15" fmla="*/ 2568575 w 4479925"/>
              <a:gd name="connsiteY15" fmla="*/ 1568450 h 1752600"/>
              <a:gd name="connsiteX16" fmla="*/ 2565399 w 4479925"/>
              <a:gd name="connsiteY16" fmla="*/ 1538288 h 1752600"/>
              <a:gd name="connsiteX17" fmla="*/ 2465388 w 4479925"/>
              <a:gd name="connsiteY17" fmla="*/ 1539875 h 1752600"/>
              <a:gd name="connsiteX18" fmla="*/ 2422525 w 4479925"/>
              <a:gd name="connsiteY18" fmla="*/ 1485900 h 1752600"/>
              <a:gd name="connsiteX19" fmla="*/ 2381250 w 4479925"/>
              <a:gd name="connsiteY19" fmla="*/ 1485900 h 1752600"/>
              <a:gd name="connsiteX20" fmla="*/ 2362200 w 4479925"/>
              <a:gd name="connsiteY20" fmla="*/ 1466850 h 1752600"/>
              <a:gd name="connsiteX21" fmla="*/ 2324100 w 4479925"/>
              <a:gd name="connsiteY21" fmla="*/ 1466850 h 1752600"/>
              <a:gd name="connsiteX22" fmla="*/ 2324100 w 4479925"/>
              <a:gd name="connsiteY22" fmla="*/ 1412875 h 1752600"/>
              <a:gd name="connsiteX23" fmla="*/ 2060575 w 4479925"/>
              <a:gd name="connsiteY23" fmla="*/ 1412875 h 1752600"/>
              <a:gd name="connsiteX24" fmla="*/ 2060575 w 4479925"/>
              <a:gd name="connsiteY24" fmla="*/ 1377950 h 1752600"/>
              <a:gd name="connsiteX25" fmla="*/ 1997075 w 4479925"/>
              <a:gd name="connsiteY25" fmla="*/ 1377950 h 1752600"/>
              <a:gd name="connsiteX26" fmla="*/ 1997075 w 4479925"/>
              <a:gd name="connsiteY26" fmla="*/ 1317625 h 1752600"/>
              <a:gd name="connsiteX27" fmla="*/ 1962150 w 4479925"/>
              <a:gd name="connsiteY27" fmla="*/ 1317625 h 1752600"/>
              <a:gd name="connsiteX28" fmla="*/ 1962150 w 4479925"/>
              <a:gd name="connsiteY28" fmla="*/ 1273175 h 1752600"/>
              <a:gd name="connsiteX29" fmla="*/ 1911350 w 4479925"/>
              <a:gd name="connsiteY29" fmla="*/ 1273175 h 1752600"/>
              <a:gd name="connsiteX30" fmla="*/ 1911350 w 4479925"/>
              <a:gd name="connsiteY30" fmla="*/ 1273175 h 1752600"/>
              <a:gd name="connsiteX31" fmla="*/ 1873250 w 4479925"/>
              <a:gd name="connsiteY31" fmla="*/ 1273175 h 1752600"/>
              <a:gd name="connsiteX32" fmla="*/ 1873250 w 4479925"/>
              <a:gd name="connsiteY32" fmla="*/ 1238250 h 1752600"/>
              <a:gd name="connsiteX33" fmla="*/ 1784350 w 4479925"/>
              <a:gd name="connsiteY33" fmla="*/ 1238250 h 1752600"/>
              <a:gd name="connsiteX34" fmla="*/ 1784350 w 4479925"/>
              <a:gd name="connsiteY34" fmla="*/ 1181100 h 1752600"/>
              <a:gd name="connsiteX35" fmla="*/ 1749425 w 4479925"/>
              <a:gd name="connsiteY35" fmla="*/ 1160463 h 1752600"/>
              <a:gd name="connsiteX36" fmla="*/ 1689100 w 4479925"/>
              <a:gd name="connsiteY36" fmla="*/ 1130300 h 1752600"/>
              <a:gd name="connsiteX37" fmla="*/ 1682750 w 4479925"/>
              <a:gd name="connsiteY37" fmla="*/ 1108075 h 1752600"/>
              <a:gd name="connsiteX38" fmla="*/ 1511300 w 4479925"/>
              <a:gd name="connsiteY38" fmla="*/ 1108075 h 1752600"/>
              <a:gd name="connsiteX39" fmla="*/ 1511300 w 4479925"/>
              <a:gd name="connsiteY39" fmla="*/ 1050925 h 1752600"/>
              <a:gd name="connsiteX40" fmla="*/ 1314450 w 4479925"/>
              <a:gd name="connsiteY40" fmla="*/ 1050925 h 1752600"/>
              <a:gd name="connsiteX41" fmla="*/ 1314450 w 4479925"/>
              <a:gd name="connsiteY41" fmla="*/ 1006475 h 1752600"/>
              <a:gd name="connsiteX42" fmla="*/ 1257300 w 4479925"/>
              <a:gd name="connsiteY42" fmla="*/ 1006475 h 1752600"/>
              <a:gd name="connsiteX43" fmla="*/ 1257300 w 4479925"/>
              <a:gd name="connsiteY43" fmla="*/ 1006475 h 1752600"/>
              <a:gd name="connsiteX44" fmla="*/ 1257300 w 4479925"/>
              <a:gd name="connsiteY44" fmla="*/ 977900 h 1752600"/>
              <a:gd name="connsiteX45" fmla="*/ 1171575 w 4479925"/>
              <a:gd name="connsiteY45" fmla="*/ 977900 h 1752600"/>
              <a:gd name="connsiteX46" fmla="*/ 1171575 w 4479925"/>
              <a:gd name="connsiteY46" fmla="*/ 939800 h 1752600"/>
              <a:gd name="connsiteX47" fmla="*/ 1152525 w 4479925"/>
              <a:gd name="connsiteY47" fmla="*/ 939800 h 1752600"/>
              <a:gd name="connsiteX48" fmla="*/ 1152525 w 4479925"/>
              <a:gd name="connsiteY48" fmla="*/ 879475 h 1752600"/>
              <a:gd name="connsiteX49" fmla="*/ 1130300 w 4479925"/>
              <a:gd name="connsiteY49" fmla="*/ 879475 h 1752600"/>
              <a:gd name="connsiteX50" fmla="*/ 1130300 w 4479925"/>
              <a:gd name="connsiteY50" fmla="*/ 850900 h 1752600"/>
              <a:gd name="connsiteX51" fmla="*/ 1082675 w 4479925"/>
              <a:gd name="connsiteY51" fmla="*/ 850900 h 1752600"/>
              <a:gd name="connsiteX52" fmla="*/ 1073150 w 4479925"/>
              <a:gd name="connsiteY52" fmla="*/ 841375 h 1752600"/>
              <a:gd name="connsiteX53" fmla="*/ 1025525 w 4479925"/>
              <a:gd name="connsiteY53" fmla="*/ 841375 h 1752600"/>
              <a:gd name="connsiteX54" fmla="*/ 1025525 w 4479925"/>
              <a:gd name="connsiteY54" fmla="*/ 800100 h 1752600"/>
              <a:gd name="connsiteX55" fmla="*/ 933450 w 4479925"/>
              <a:gd name="connsiteY55" fmla="*/ 800100 h 1752600"/>
              <a:gd name="connsiteX56" fmla="*/ 933450 w 4479925"/>
              <a:gd name="connsiteY56" fmla="*/ 752475 h 1752600"/>
              <a:gd name="connsiteX57" fmla="*/ 908050 w 4479925"/>
              <a:gd name="connsiteY57" fmla="*/ 752475 h 1752600"/>
              <a:gd name="connsiteX58" fmla="*/ 908050 w 4479925"/>
              <a:gd name="connsiteY58" fmla="*/ 708025 h 1752600"/>
              <a:gd name="connsiteX59" fmla="*/ 838200 w 4479925"/>
              <a:gd name="connsiteY59" fmla="*/ 708025 h 1752600"/>
              <a:gd name="connsiteX60" fmla="*/ 838200 w 4479925"/>
              <a:gd name="connsiteY60" fmla="*/ 682625 h 1752600"/>
              <a:gd name="connsiteX61" fmla="*/ 793750 w 4479925"/>
              <a:gd name="connsiteY61" fmla="*/ 682625 h 1752600"/>
              <a:gd name="connsiteX62" fmla="*/ 793750 w 4479925"/>
              <a:gd name="connsiteY62" fmla="*/ 666750 h 1752600"/>
              <a:gd name="connsiteX63" fmla="*/ 768350 w 4479925"/>
              <a:gd name="connsiteY63" fmla="*/ 666750 h 1752600"/>
              <a:gd name="connsiteX64" fmla="*/ 768350 w 4479925"/>
              <a:gd name="connsiteY64" fmla="*/ 612775 h 1752600"/>
              <a:gd name="connsiteX65" fmla="*/ 736600 w 4479925"/>
              <a:gd name="connsiteY65" fmla="*/ 612775 h 1752600"/>
              <a:gd name="connsiteX66" fmla="*/ 736600 w 4479925"/>
              <a:gd name="connsiteY66" fmla="*/ 587375 h 1752600"/>
              <a:gd name="connsiteX67" fmla="*/ 635000 w 4479925"/>
              <a:gd name="connsiteY67" fmla="*/ 587375 h 1752600"/>
              <a:gd name="connsiteX68" fmla="*/ 635000 w 4479925"/>
              <a:gd name="connsiteY68" fmla="*/ 549275 h 1752600"/>
              <a:gd name="connsiteX69" fmla="*/ 612775 w 4479925"/>
              <a:gd name="connsiteY69" fmla="*/ 549275 h 1752600"/>
              <a:gd name="connsiteX70" fmla="*/ 557213 w 4479925"/>
              <a:gd name="connsiteY70" fmla="*/ 490538 h 1752600"/>
              <a:gd name="connsiteX71" fmla="*/ 522288 w 4479925"/>
              <a:gd name="connsiteY71" fmla="*/ 484188 h 1752600"/>
              <a:gd name="connsiteX72" fmla="*/ 520700 w 4479925"/>
              <a:gd name="connsiteY72" fmla="*/ 463550 h 1752600"/>
              <a:gd name="connsiteX73" fmla="*/ 479425 w 4479925"/>
              <a:gd name="connsiteY73" fmla="*/ 463550 h 1752600"/>
              <a:gd name="connsiteX74" fmla="*/ 481012 w 4479925"/>
              <a:gd name="connsiteY74" fmla="*/ 423862 h 1752600"/>
              <a:gd name="connsiteX75" fmla="*/ 442913 w 4479925"/>
              <a:gd name="connsiteY75" fmla="*/ 422275 h 1752600"/>
              <a:gd name="connsiteX76" fmla="*/ 400050 w 4479925"/>
              <a:gd name="connsiteY76" fmla="*/ 301625 h 1752600"/>
              <a:gd name="connsiteX77" fmla="*/ 346075 w 4479925"/>
              <a:gd name="connsiteY77" fmla="*/ 301625 h 1752600"/>
              <a:gd name="connsiteX78" fmla="*/ 346075 w 4479925"/>
              <a:gd name="connsiteY78" fmla="*/ 276225 h 1752600"/>
              <a:gd name="connsiteX79" fmla="*/ 301625 w 4479925"/>
              <a:gd name="connsiteY79" fmla="*/ 276225 h 1752600"/>
              <a:gd name="connsiteX80" fmla="*/ 231775 w 4479925"/>
              <a:gd name="connsiteY80" fmla="*/ 222250 h 1752600"/>
              <a:gd name="connsiteX81" fmla="*/ 231775 w 4479925"/>
              <a:gd name="connsiteY81" fmla="*/ 168275 h 1752600"/>
              <a:gd name="connsiteX82" fmla="*/ 193675 w 4479925"/>
              <a:gd name="connsiteY82" fmla="*/ 168275 h 1752600"/>
              <a:gd name="connsiteX83" fmla="*/ 193675 w 4479925"/>
              <a:gd name="connsiteY83" fmla="*/ 146050 h 1752600"/>
              <a:gd name="connsiteX84" fmla="*/ 171450 w 4479925"/>
              <a:gd name="connsiteY84" fmla="*/ 146050 h 1752600"/>
              <a:gd name="connsiteX85" fmla="*/ 171450 w 4479925"/>
              <a:gd name="connsiteY85" fmla="*/ 101600 h 1752600"/>
              <a:gd name="connsiteX86" fmla="*/ 149225 w 4479925"/>
              <a:gd name="connsiteY86" fmla="*/ 101600 h 1752600"/>
              <a:gd name="connsiteX87" fmla="*/ 149225 w 4479925"/>
              <a:gd name="connsiteY87" fmla="*/ 50800 h 1752600"/>
              <a:gd name="connsiteX88" fmla="*/ 130175 w 4479925"/>
              <a:gd name="connsiteY88" fmla="*/ 50800 h 1752600"/>
              <a:gd name="connsiteX89" fmla="*/ 130175 w 4479925"/>
              <a:gd name="connsiteY89" fmla="*/ 0 h 1752600"/>
              <a:gd name="connsiteX90" fmla="*/ 0 w 4479925"/>
              <a:gd name="connsiteY90" fmla="*/ 0 h 1752600"/>
              <a:gd name="connsiteX0" fmla="*/ 4479925 w 4479925"/>
              <a:gd name="connsiteY0" fmla="*/ 1752600 h 1752600"/>
              <a:gd name="connsiteX1" fmla="*/ 4410075 w 4479925"/>
              <a:gd name="connsiteY1" fmla="*/ 1752600 h 1752600"/>
              <a:gd name="connsiteX2" fmla="*/ 4410075 w 4479925"/>
              <a:gd name="connsiteY2" fmla="*/ 1714500 h 1752600"/>
              <a:gd name="connsiteX3" fmla="*/ 4057650 w 4479925"/>
              <a:gd name="connsiteY3" fmla="*/ 1714500 h 1752600"/>
              <a:gd name="connsiteX4" fmla="*/ 4057650 w 4479925"/>
              <a:gd name="connsiteY4" fmla="*/ 1685925 h 1752600"/>
              <a:gd name="connsiteX5" fmla="*/ 3524250 w 4479925"/>
              <a:gd name="connsiteY5" fmla="*/ 1685925 h 1752600"/>
              <a:gd name="connsiteX6" fmla="*/ 3524250 w 4479925"/>
              <a:gd name="connsiteY6" fmla="*/ 1660525 h 1752600"/>
              <a:gd name="connsiteX7" fmla="*/ 3213100 w 4479925"/>
              <a:gd name="connsiteY7" fmla="*/ 1660525 h 1752600"/>
              <a:gd name="connsiteX8" fmla="*/ 3213100 w 4479925"/>
              <a:gd name="connsiteY8" fmla="*/ 1638300 h 1752600"/>
              <a:gd name="connsiteX9" fmla="*/ 2873375 w 4479925"/>
              <a:gd name="connsiteY9" fmla="*/ 1638300 h 1752600"/>
              <a:gd name="connsiteX10" fmla="*/ 2873375 w 4479925"/>
              <a:gd name="connsiteY10" fmla="*/ 1609725 h 1752600"/>
              <a:gd name="connsiteX11" fmla="*/ 2800350 w 4479925"/>
              <a:gd name="connsiteY11" fmla="*/ 1609725 h 1752600"/>
              <a:gd name="connsiteX12" fmla="*/ 2800350 w 4479925"/>
              <a:gd name="connsiteY12" fmla="*/ 1587500 h 1752600"/>
              <a:gd name="connsiteX13" fmla="*/ 2638425 w 4479925"/>
              <a:gd name="connsiteY13" fmla="*/ 1587500 h 1752600"/>
              <a:gd name="connsiteX14" fmla="*/ 2638425 w 4479925"/>
              <a:gd name="connsiteY14" fmla="*/ 1568450 h 1752600"/>
              <a:gd name="connsiteX15" fmla="*/ 2568575 w 4479925"/>
              <a:gd name="connsiteY15" fmla="*/ 1568450 h 1752600"/>
              <a:gd name="connsiteX16" fmla="*/ 2565399 w 4479925"/>
              <a:gd name="connsiteY16" fmla="*/ 1538288 h 1752600"/>
              <a:gd name="connsiteX17" fmla="*/ 2465388 w 4479925"/>
              <a:gd name="connsiteY17" fmla="*/ 1539875 h 1752600"/>
              <a:gd name="connsiteX18" fmla="*/ 2422525 w 4479925"/>
              <a:gd name="connsiteY18" fmla="*/ 1485900 h 1752600"/>
              <a:gd name="connsiteX19" fmla="*/ 2381250 w 4479925"/>
              <a:gd name="connsiteY19" fmla="*/ 1485900 h 1752600"/>
              <a:gd name="connsiteX20" fmla="*/ 2362200 w 4479925"/>
              <a:gd name="connsiteY20" fmla="*/ 1466850 h 1752600"/>
              <a:gd name="connsiteX21" fmla="*/ 2324100 w 4479925"/>
              <a:gd name="connsiteY21" fmla="*/ 1466850 h 1752600"/>
              <a:gd name="connsiteX22" fmla="*/ 2324100 w 4479925"/>
              <a:gd name="connsiteY22" fmla="*/ 1412875 h 1752600"/>
              <a:gd name="connsiteX23" fmla="*/ 2060575 w 4479925"/>
              <a:gd name="connsiteY23" fmla="*/ 1406525 h 1752600"/>
              <a:gd name="connsiteX24" fmla="*/ 2060575 w 4479925"/>
              <a:gd name="connsiteY24" fmla="*/ 1377950 h 1752600"/>
              <a:gd name="connsiteX25" fmla="*/ 1997075 w 4479925"/>
              <a:gd name="connsiteY25" fmla="*/ 1377950 h 1752600"/>
              <a:gd name="connsiteX26" fmla="*/ 1997075 w 4479925"/>
              <a:gd name="connsiteY26" fmla="*/ 1317625 h 1752600"/>
              <a:gd name="connsiteX27" fmla="*/ 1962150 w 4479925"/>
              <a:gd name="connsiteY27" fmla="*/ 1317625 h 1752600"/>
              <a:gd name="connsiteX28" fmla="*/ 1962150 w 4479925"/>
              <a:gd name="connsiteY28" fmla="*/ 1273175 h 1752600"/>
              <a:gd name="connsiteX29" fmla="*/ 1911350 w 4479925"/>
              <a:gd name="connsiteY29" fmla="*/ 1273175 h 1752600"/>
              <a:gd name="connsiteX30" fmla="*/ 1911350 w 4479925"/>
              <a:gd name="connsiteY30" fmla="*/ 1273175 h 1752600"/>
              <a:gd name="connsiteX31" fmla="*/ 1873250 w 4479925"/>
              <a:gd name="connsiteY31" fmla="*/ 1273175 h 1752600"/>
              <a:gd name="connsiteX32" fmla="*/ 1873250 w 4479925"/>
              <a:gd name="connsiteY32" fmla="*/ 1238250 h 1752600"/>
              <a:gd name="connsiteX33" fmla="*/ 1784350 w 4479925"/>
              <a:gd name="connsiteY33" fmla="*/ 1238250 h 1752600"/>
              <a:gd name="connsiteX34" fmla="*/ 1784350 w 4479925"/>
              <a:gd name="connsiteY34" fmla="*/ 1181100 h 1752600"/>
              <a:gd name="connsiteX35" fmla="*/ 1749425 w 4479925"/>
              <a:gd name="connsiteY35" fmla="*/ 1160463 h 1752600"/>
              <a:gd name="connsiteX36" fmla="*/ 1689100 w 4479925"/>
              <a:gd name="connsiteY36" fmla="*/ 1130300 h 1752600"/>
              <a:gd name="connsiteX37" fmla="*/ 1682750 w 4479925"/>
              <a:gd name="connsiteY37" fmla="*/ 1108075 h 1752600"/>
              <a:gd name="connsiteX38" fmla="*/ 1511300 w 4479925"/>
              <a:gd name="connsiteY38" fmla="*/ 1108075 h 1752600"/>
              <a:gd name="connsiteX39" fmla="*/ 1511300 w 4479925"/>
              <a:gd name="connsiteY39" fmla="*/ 1050925 h 1752600"/>
              <a:gd name="connsiteX40" fmla="*/ 1314450 w 4479925"/>
              <a:gd name="connsiteY40" fmla="*/ 1050925 h 1752600"/>
              <a:gd name="connsiteX41" fmla="*/ 1314450 w 4479925"/>
              <a:gd name="connsiteY41" fmla="*/ 1006475 h 1752600"/>
              <a:gd name="connsiteX42" fmla="*/ 1257300 w 4479925"/>
              <a:gd name="connsiteY42" fmla="*/ 1006475 h 1752600"/>
              <a:gd name="connsiteX43" fmla="*/ 1257300 w 4479925"/>
              <a:gd name="connsiteY43" fmla="*/ 1006475 h 1752600"/>
              <a:gd name="connsiteX44" fmla="*/ 1257300 w 4479925"/>
              <a:gd name="connsiteY44" fmla="*/ 977900 h 1752600"/>
              <a:gd name="connsiteX45" fmla="*/ 1171575 w 4479925"/>
              <a:gd name="connsiteY45" fmla="*/ 977900 h 1752600"/>
              <a:gd name="connsiteX46" fmla="*/ 1171575 w 4479925"/>
              <a:gd name="connsiteY46" fmla="*/ 939800 h 1752600"/>
              <a:gd name="connsiteX47" fmla="*/ 1152525 w 4479925"/>
              <a:gd name="connsiteY47" fmla="*/ 939800 h 1752600"/>
              <a:gd name="connsiteX48" fmla="*/ 1152525 w 4479925"/>
              <a:gd name="connsiteY48" fmla="*/ 879475 h 1752600"/>
              <a:gd name="connsiteX49" fmla="*/ 1130300 w 4479925"/>
              <a:gd name="connsiteY49" fmla="*/ 879475 h 1752600"/>
              <a:gd name="connsiteX50" fmla="*/ 1130300 w 4479925"/>
              <a:gd name="connsiteY50" fmla="*/ 850900 h 1752600"/>
              <a:gd name="connsiteX51" fmla="*/ 1082675 w 4479925"/>
              <a:gd name="connsiteY51" fmla="*/ 850900 h 1752600"/>
              <a:gd name="connsiteX52" fmla="*/ 1073150 w 4479925"/>
              <a:gd name="connsiteY52" fmla="*/ 841375 h 1752600"/>
              <a:gd name="connsiteX53" fmla="*/ 1025525 w 4479925"/>
              <a:gd name="connsiteY53" fmla="*/ 841375 h 1752600"/>
              <a:gd name="connsiteX54" fmla="*/ 1025525 w 4479925"/>
              <a:gd name="connsiteY54" fmla="*/ 800100 h 1752600"/>
              <a:gd name="connsiteX55" fmla="*/ 933450 w 4479925"/>
              <a:gd name="connsiteY55" fmla="*/ 800100 h 1752600"/>
              <a:gd name="connsiteX56" fmla="*/ 933450 w 4479925"/>
              <a:gd name="connsiteY56" fmla="*/ 752475 h 1752600"/>
              <a:gd name="connsiteX57" fmla="*/ 908050 w 4479925"/>
              <a:gd name="connsiteY57" fmla="*/ 752475 h 1752600"/>
              <a:gd name="connsiteX58" fmla="*/ 908050 w 4479925"/>
              <a:gd name="connsiteY58" fmla="*/ 708025 h 1752600"/>
              <a:gd name="connsiteX59" fmla="*/ 838200 w 4479925"/>
              <a:gd name="connsiteY59" fmla="*/ 708025 h 1752600"/>
              <a:gd name="connsiteX60" fmla="*/ 838200 w 4479925"/>
              <a:gd name="connsiteY60" fmla="*/ 682625 h 1752600"/>
              <a:gd name="connsiteX61" fmla="*/ 793750 w 4479925"/>
              <a:gd name="connsiteY61" fmla="*/ 682625 h 1752600"/>
              <a:gd name="connsiteX62" fmla="*/ 793750 w 4479925"/>
              <a:gd name="connsiteY62" fmla="*/ 666750 h 1752600"/>
              <a:gd name="connsiteX63" fmla="*/ 768350 w 4479925"/>
              <a:gd name="connsiteY63" fmla="*/ 666750 h 1752600"/>
              <a:gd name="connsiteX64" fmla="*/ 768350 w 4479925"/>
              <a:gd name="connsiteY64" fmla="*/ 612775 h 1752600"/>
              <a:gd name="connsiteX65" fmla="*/ 736600 w 4479925"/>
              <a:gd name="connsiteY65" fmla="*/ 612775 h 1752600"/>
              <a:gd name="connsiteX66" fmla="*/ 736600 w 4479925"/>
              <a:gd name="connsiteY66" fmla="*/ 587375 h 1752600"/>
              <a:gd name="connsiteX67" fmla="*/ 635000 w 4479925"/>
              <a:gd name="connsiteY67" fmla="*/ 587375 h 1752600"/>
              <a:gd name="connsiteX68" fmla="*/ 635000 w 4479925"/>
              <a:gd name="connsiteY68" fmla="*/ 549275 h 1752600"/>
              <a:gd name="connsiteX69" fmla="*/ 612775 w 4479925"/>
              <a:gd name="connsiteY69" fmla="*/ 549275 h 1752600"/>
              <a:gd name="connsiteX70" fmla="*/ 557213 w 4479925"/>
              <a:gd name="connsiteY70" fmla="*/ 490538 h 1752600"/>
              <a:gd name="connsiteX71" fmla="*/ 522288 w 4479925"/>
              <a:gd name="connsiteY71" fmla="*/ 484188 h 1752600"/>
              <a:gd name="connsiteX72" fmla="*/ 520700 w 4479925"/>
              <a:gd name="connsiteY72" fmla="*/ 463550 h 1752600"/>
              <a:gd name="connsiteX73" fmla="*/ 479425 w 4479925"/>
              <a:gd name="connsiteY73" fmla="*/ 463550 h 1752600"/>
              <a:gd name="connsiteX74" fmla="*/ 481012 w 4479925"/>
              <a:gd name="connsiteY74" fmla="*/ 423862 h 1752600"/>
              <a:gd name="connsiteX75" fmla="*/ 442913 w 4479925"/>
              <a:gd name="connsiteY75" fmla="*/ 422275 h 1752600"/>
              <a:gd name="connsiteX76" fmla="*/ 400050 w 4479925"/>
              <a:gd name="connsiteY76" fmla="*/ 301625 h 1752600"/>
              <a:gd name="connsiteX77" fmla="*/ 346075 w 4479925"/>
              <a:gd name="connsiteY77" fmla="*/ 301625 h 1752600"/>
              <a:gd name="connsiteX78" fmla="*/ 346075 w 4479925"/>
              <a:gd name="connsiteY78" fmla="*/ 276225 h 1752600"/>
              <a:gd name="connsiteX79" fmla="*/ 301625 w 4479925"/>
              <a:gd name="connsiteY79" fmla="*/ 276225 h 1752600"/>
              <a:gd name="connsiteX80" fmla="*/ 231775 w 4479925"/>
              <a:gd name="connsiteY80" fmla="*/ 222250 h 1752600"/>
              <a:gd name="connsiteX81" fmla="*/ 231775 w 4479925"/>
              <a:gd name="connsiteY81" fmla="*/ 168275 h 1752600"/>
              <a:gd name="connsiteX82" fmla="*/ 193675 w 4479925"/>
              <a:gd name="connsiteY82" fmla="*/ 168275 h 1752600"/>
              <a:gd name="connsiteX83" fmla="*/ 193675 w 4479925"/>
              <a:gd name="connsiteY83" fmla="*/ 146050 h 1752600"/>
              <a:gd name="connsiteX84" fmla="*/ 171450 w 4479925"/>
              <a:gd name="connsiteY84" fmla="*/ 146050 h 1752600"/>
              <a:gd name="connsiteX85" fmla="*/ 171450 w 4479925"/>
              <a:gd name="connsiteY85" fmla="*/ 101600 h 1752600"/>
              <a:gd name="connsiteX86" fmla="*/ 149225 w 4479925"/>
              <a:gd name="connsiteY86" fmla="*/ 101600 h 1752600"/>
              <a:gd name="connsiteX87" fmla="*/ 149225 w 4479925"/>
              <a:gd name="connsiteY87" fmla="*/ 50800 h 1752600"/>
              <a:gd name="connsiteX88" fmla="*/ 130175 w 4479925"/>
              <a:gd name="connsiteY88" fmla="*/ 50800 h 1752600"/>
              <a:gd name="connsiteX89" fmla="*/ 130175 w 4479925"/>
              <a:gd name="connsiteY89" fmla="*/ 0 h 1752600"/>
              <a:gd name="connsiteX90" fmla="*/ 0 w 4479925"/>
              <a:gd name="connsiteY90" fmla="*/ 0 h 1752600"/>
              <a:gd name="connsiteX0" fmla="*/ 4479925 w 4479925"/>
              <a:gd name="connsiteY0" fmla="*/ 1752600 h 1752600"/>
              <a:gd name="connsiteX1" fmla="*/ 4410075 w 4479925"/>
              <a:gd name="connsiteY1" fmla="*/ 1752600 h 1752600"/>
              <a:gd name="connsiteX2" fmla="*/ 4410075 w 4479925"/>
              <a:gd name="connsiteY2" fmla="*/ 1714500 h 1752600"/>
              <a:gd name="connsiteX3" fmla="*/ 4057650 w 4479925"/>
              <a:gd name="connsiteY3" fmla="*/ 1714500 h 1752600"/>
              <a:gd name="connsiteX4" fmla="*/ 4057650 w 4479925"/>
              <a:gd name="connsiteY4" fmla="*/ 1685925 h 1752600"/>
              <a:gd name="connsiteX5" fmla="*/ 3524250 w 4479925"/>
              <a:gd name="connsiteY5" fmla="*/ 1685925 h 1752600"/>
              <a:gd name="connsiteX6" fmla="*/ 3524250 w 4479925"/>
              <a:gd name="connsiteY6" fmla="*/ 1660525 h 1752600"/>
              <a:gd name="connsiteX7" fmla="*/ 3213100 w 4479925"/>
              <a:gd name="connsiteY7" fmla="*/ 1660525 h 1752600"/>
              <a:gd name="connsiteX8" fmla="*/ 3213100 w 4479925"/>
              <a:gd name="connsiteY8" fmla="*/ 1638300 h 1752600"/>
              <a:gd name="connsiteX9" fmla="*/ 2873375 w 4479925"/>
              <a:gd name="connsiteY9" fmla="*/ 1638300 h 1752600"/>
              <a:gd name="connsiteX10" fmla="*/ 2873375 w 4479925"/>
              <a:gd name="connsiteY10" fmla="*/ 1609725 h 1752600"/>
              <a:gd name="connsiteX11" fmla="*/ 2800350 w 4479925"/>
              <a:gd name="connsiteY11" fmla="*/ 1609725 h 1752600"/>
              <a:gd name="connsiteX12" fmla="*/ 2800350 w 4479925"/>
              <a:gd name="connsiteY12" fmla="*/ 1587500 h 1752600"/>
              <a:gd name="connsiteX13" fmla="*/ 2638425 w 4479925"/>
              <a:gd name="connsiteY13" fmla="*/ 1587500 h 1752600"/>
              <a:gd name="connsiteX14" fmla="*/ 2638425 w 4479925"/>
              <a:gd name="connsiteY14" fmla="*/ 1568450 h 1752600"/>
              <a:gd name="connsiteX15" fmla="*/ 2568575 w 4479925"/>
              <a:gd name="connsiteY15" fmla="*/ 1568450 h 1752600"/>
              <a:gd name="connsiteX16" fmla="*/ 2565399 w 4479925"/>
              <a:gd name="connsiteY16" fmla="*/ 1538288 h 1752600"/>
              <a:gd name="connsiteX17" fmla="*/ 2465388 w 4479925"/>
              <a:gd name="connsiteY17" fmla="*/ 1539875 h 1752600"/>
              <a:gd name="connsiteX18" fmla="*/ 2422525 w 4479925"/>
              <a:gd name="connsiteY18" fmla="*/ 1485900 h 1752600"/>
              <a:gd name="connsiteX19" fmla="*/ 2381250 w 4479925"/>
              <a:gd name="connsiteY19" fmla="*/ 1485900 h 1752600"/>
              <a:gd name="connsiteX20" fmla="*/ 2362200 w 4479925"/>
              <a:gd name="connsiteY20" fmla="*/ 1466850 h 1752600"/>
              <a:gd name="connsiteX21" fmla="*/ 2324100 w 4479925"/>
              <a:gd name="connsiteY21" fmla="*/ 1466850 h 1752600"/>
              <a:gd name="connsiteX22" fmla="*/ 2326216 w 4479925"/>
              <a:gd name="connsiteY22" fmla="*/ 1406525 h 1752600"/>
              <a:gd name="connsiteX23" fmla="*/ 2060575 w 4479925"/>
              <a:gd name="connsiteY23" fmla="*/ 1406525 h 1752600"/>
              <a:gd name="connsiteX24" fmla="*/ 2060575 w 4479925"/>
              <a:gd name="connsiteY24" fmla="*/ 1377950 h 1752600"/>
              <a:gd name="connsiteX25" fmla="*/ 1997075 w 4479925"/>
              <a:gd name="connsiteY25" fmla="*/ 1377950 h 1752600"/>
              <a:gd name="connsiteX26" fmla="*/ 1997075 w 4479925"/>
              <a:gd name="connsiteY26" fmla="*/ 1317625 h 1752600"/>
              <a:gd name="connsiteX27" fmla="*/ 1962150 w 4479925"/>
              <a:gd name="connsiteY27" fmla="*/ 1317625 h 1752600"/>
              <a:gd name="connsiteX28" fmla="*/ 1962150 w 4479925"/>
              <a:gd name="connsiteY28" fmla="*/ 1273175 h 1752600"/>
              <a:gd name="connsiteX29" fmla="*/ 1911350 w 4479925"/>
              <a:gd name="connsiteY29" fmla="*/ 1273175 h 1752600"/>
              <a:gd name="connsiteX30" fmla="*/ 1911350 w 4479925"/>
              <a:gd name="connsiteY30" fmla="*/ 1273175 h 1752600"/>
              <a:gd name="connsiteX31" fmla="*/ 1873250 w 4479925"/>
              <a:gd name="connsiteY31" fmla="*/ 1273175 h 1752600"/>
              <a:gd name="connsiteX32" fmla="*/ 1873250 w 4479925"/>
              <a:gd name="connsiteY32" fmla="*/ 1238250 h 1752600"/>
              <a:gd name="connsiteX33" fmla="*/ 1784350 w 4479925"/>
              <a:gd name="connsiteY33" fmla="*/ 1238250 h 1752600"/>
              <a:gd name="connsiteX34" fmla="*/ 1784350 w 4479925"/>
              <a:gd name="connsiteY34" fmla="*/ 1181100 h 1752600"/>
              <a:gd name="connsiteX35" fmla="*/ 1749425 w 4479925"/>
              <a:gd name="connsiteY35" fmla="*/ 1160463 h 1752600"/>
              <a:gd name="connsiteX36" fmla="*/ 1689100 w 4479925"/>
              <a:gd name="connsiteY36" fmla="*/ 1130300 h 1752600"/>
              <a:gd name="connsiteX37" fmla="*/ 1682750 w 4479925"/>
              <a:gd name="connsiteY37" fmla="*/ 1108075 h 1752600"/>
              <a:gd name="connsiteX38" fmla="*/ 1511300 w 4479925"/>
              <a:gd name="connsiteY38" fmla="*/ 1108075 h 1752600"/>
              <a:gd name="connsiteX39" fmla="*/ 1511300 w 4479925"/>
              <a:gd name="connsiteY39" fmla="*/ 1050925 h 1752600"/>
              <a:gd name="connsiteX40" fmla="*/ 1314450 w 4479925"/>
              <a:gd name="connsiteY40" fmla="*/ 1050925 h 1752600"/>
              <a:gd name="connsiteX41" fmla="*/ 1314450 w 4479925"/>
              <a:gd name="connsiteY41" fmla="*/ 1006475 h 1752600"/>
              <a:gd name="connsiteX42" fmla="*/ 1257300 w 4479925"/>
              <a:gd name="connsiteY42" fmla="*/ 1006475 h 1752600"/>
              <a:gd name="connsiteX43" fmla="*/ 1257300 w 4479925"/>
              <a:gd name="connsiteY43" fmla="*/ 1006475 h 1752600"/>
              <a:gd name="connsiteX44" fmla="*/ 1257300 w 4479925"/>
              <a:gd name="connsiteY44" fmla="*/ 977900 h 1752600"/>
              <a:gd name="connsiteX45" fmla="*/ 1171575 w 4479925"/>
              <a:gd name="connsiteY45" fmla="*/ 977900 h 1752600"/>
              <a:gd name="connsiteX46" fmla="*/ 1171575 w 4479925"/>
              <a:gd name="connsiteY46" fmla="*/ 939800 h 1752600"/>
              <a:gd name="connsiteX47" fmla="*/ 1152525 w 4479925"/>
              <a:gd name="connsiteY47" fmla="*/ 939800 h 1752600"/>
              <a:gd name="connsiteX48" fmla="*/ 1152525 w 4479925"/>
              <a:gd name="connsiteY48" fmla="*/ 879475 h 1752600"/>
              <a:gd name="connsiteX49" fmla="*/ 1130300 w 4479925"/>
              <a:gd name="connsiteY49" fmla="*/ 879475 h 1752600"/>
              <a:gd name="connsiteX50" fmla="*/ 1130300 w 4479925"/>
              <a:gd name="connsiteY50" fmla="*/ 850900 h 1752600"/>
              <a:gd name="connsiteX51" fmla="*/ 1082675 w 4479925"/>
              <a:gd name="connsiteY51" fmla="*/ 850900 h 1752600"/>
              <a:gd name="connsiteX52" fmla="*/ 1073150 w 4479925"/>
              <a:gd name="connsiteY52" fmla="*/ 841375 h 1752600"/>
              <a:gd name="connsiteX53" fmla="*/ 1025525 w 4479925"/>
              <a:gd name="connsiteY53" fmla="*/ 841375 h 1752600"/>
              <a:gd name="connsiteX54" fmla="*/ 1025525 w 4479925"/>
              <a:gd name="connsiteY54" fmla="*/ 800100 h 1752600"/>
              <a:gd name="connsiteX55" fmla="*/ 933450 w 4479925"/>
              <a:gd name="connsiteY55" fmla="*/ 800100 h 1752600"/>
              <a:gd name="connsiteX56" fmla="*/ 933450 w 4479925"/>
              <a:gd name="connsiteY56" fmla="*/ 752475 h 1752600"/>
              <a:gd name="connsiteX57" fmla="*/ 908050 w 4479925"/>
              <a:gd name="connsiteY57" fmla="*/ 752475 h 1752600"/>
              <a:gd name="connsiteX58" fmla="*/ 908050 w 4479925"/>
              <a:gd name="connsiteY58" fmla="*/ 708025 h 1752600"/>
              <a:gd name="connsiteX59" fmla="*/ 838200 w 4479925"/>
              <a:gd name="connsiteY59" fmla="*/ 708025 h 1752600"/>
              <a:gd name="connsiteX60" fmla="*/ 838200 w 4479925"/>
              <a:gd name="connsiteY60" fmla="*/ 682625 h 1752600"/>
              <a:gd name="connsiteX61" fmla="*/ 793750 w 4479925"/>
              <a:gd name="connsiteY61" fmla="*/ 682625 h 1752600"/>
              <a:gd name="connsiteX62" fmla="*/ 793750 w 4479925"/>
              <a:gd name="connsiteY62" fmla="*/ 666750 h 1752600"/>
              <a:gd name="connsiteX63" fmla="*/ 768350 w 4479925"/>
              <a:gd name="connsiteY63" fmla="*/ 666750 h 1752600"/>
              <a:gd name="connsiteX64" fmla="*/ 768350 w 4479925"/>
              <a:gd name="connsiteY64" fmla="*/ 612775 h 1752600"/>
              <a:gd name="connsiteX65" fmla="*/ 736600 w 4479925"/>
              <a:gd name="connsiteY65" fmla="*/ 612775 h 1752600"/>
              <a:gd name="connsiteX66" fmla="*/ 736600 w 4479925"/>
              <a:gd name="connsiteY66" fmla="*/ 587375 h 1752600"/>
              <a:gd name="connsiteX67" fmla="*/ 635000 w 4479925"/>
              <a:gd name="connsiteY67" fmla="*/ 587375 h 1752600"/>
              <a:gd name="connsiteX68" fmla="*/ 635000 w 4479925"/>
              <a:gd name="connsiteY68" fmla="*/ 549275 h 1752600"/>
              <a:gd name="connsiteX69" fmla="*/ 612775 w 4479925"/>
              <a:gd name="connsiteY69" fmla="*/ 549275 h 1752600"/>
              <a:gd name="connsiteX70" fmla="*/ 557213 w 4479925"/>
              <a:gd name="connsiteY70" fmla="*/ 490538 h 1752600"/>
              <a:gd name="connsiteX71" fmla="*/ 522288 w 4479925"/>
              <a:gd name="connsiteY71" fmla="*/ 484188 h 1752600"/>
              <a:gd name="connsiteX72" fmla="*/ 520700 w 4479925"/>
              <a:gd name="connsiteY72" fmla="*/ 463550 h 1752600"/>
              <a:gd name="connsiteX73" fmla="*/ 479425 w 4479925"/>
              <a:gd name="connsiteY73" fmla="*/ 463550 h 1752600"/>
              <a:gd name="connsiteX74" fmla="*/ 481012 w 4479925"/>
              <a:gd name="connsiteY74" fmla="*/ 423862 h 1752600"/>
              <a:gd name="connsiteX75" fmla="*/ 442913 w 4479925"/>
              <a:gd name="connsiteY75" fmla="*/ 422275 h 1752600"/>
              <a:gd name="connsiteX76" fmla="*/ 400050 w 4479925"/>
              <a:gd name="connsiteY76" fmla="*/ 301625 h 1752600"/>
              <a:gd name="connsiteX77" fmla="*/ 346075 w 4479925"/>
              <a:gd name="connsiteY77" fmla="*/ 301625 h 1752600"/>
              <a:gd name="connsiteX78" fmla="*/ 346075 w 4479925"/>
              <a:gd name="connsiteY78" fmla="*/ 276225 h 1752600"/>
              <a:gd name="connsiteX79" fmla="*/ 301625 w 4479925"/>
              <a:gd name="connsiteY79" fmla="*/ 276225 h 1752600"/>
              <a:gd name="connsiteX80" fmla="*/ 231775 w 4479925"/>
              <a:gd name="connsiteY80" fmla="*/ 222250 h 1752600"/>
              <a:gd name="connsiteX81" fmla="*/ 231775 w 4479925"/>
              <a:gd name="connsiteY81" fmla="*/ 168275 h 1752600"/>
              <a:gd name="connsiteX82" fmla="*/ 193675 w 4479925"/>
              <a:gd name="connsiteY82" fmla="*/ 168275 h 1752600"/>
              <a:gd name="connsiteX83" fmla="*/ 193675 w 4479925"/>
              <a:gd name="connsiteY83" fmla="*/ 146050 h 1752600"/>
              <a:gd name="connsiteX84" fmla="*/ 171450 w 4479925"/>
              <a:gd name="connsiteY84" fmla="*/ 146050 h 1752600"/>
              <a:gd name="connsiteX85" fmla="*/ 171450 w 4479925"/>
              <a:gd name="connsiteY85" fmla="*/ 101600 h 1752600"/>
              <a:gd name="connsiteX86" fmla="*/ 149225 w 4479925"/>
              <a:gd name="connsiteY86" fmla="*/ 101600 h 1752600"/>
              <a:gd name="connsiteX87" fmla="*/ 149225 w 4479925"/>
              <a:gd name="connsiteY87" fmla="*/ 50800 h 1752600"/>
              <a:gd name="connsiteX88" fmla="*/ 130175 w 4479925"/>
              <a:gd name="connsiteY88" fmla="*/ 50800 h 1752600"/>
              <a:gd name="connsiteX89" fmla="*/ 130175 w 4479925"/>
              <a:gd name="connsiteY89" fmla="*/ 0 h 1752600"/>
              <a:gd name="connsiteX90" fmla="*/ 0 w 4479925"/>
              <a:gd name="connsiteY90" fmla="*/ 0 h 1752600"/>
              <a:gd name="connsiteX0" fmla="*/ 4479925 w 4479925"/>
              <a:gd name="connsiteY0" fmla="*/ 1752600 h 1752600"/>
              <a:gd name="connsiteX1" fmla="*/ 4410075 w 4479925"/>
              <a:gd name="connsiteY1" fmla="*/ 1752600 h 1752600"/>
              <a:gd name="connsiteX2" fmla="*/ 4410075 w 4479925"/>
              <a:gd name="connsiteY2" fmla="*/ 1714500 h 1752600"/>
              <a:gd name="connsiteX3" fmla="*/ 4057650 w 4479925"/>
              <a:gd name="connsiteY3" fmla="*/ 1714500 h 1752600"/>
              <a:gd name="connsiteX4" fmla="*/ 4057650 w 4479925"/>
              <a:gd name="connsiteY4" fmla="*/ 1685925 h 1752600"/>
              <a:gd name="connsiteX5" fmla="*/ 3524250 w 4479925"/>
              <a:gd name="connsiteY5" fmla="*/ 1685925 h 1752600"/>
              <a:gd name="connsiteX6" fmla="*/ 3524250 w 4479925"/>
              <a:gd name="connsiteY6" fmla="*/ 1660525 h 1752600"/>
              <a:gd name="connsiteX7" fmla="*/ 3213100 w 4479925"/>
              <a:gd name="connsiteY7" fmla="*/ 1660525 h 1752600"/>
              <a:gd name="connsiteX8" fmla="*/ 3213100 w 4479925"/>
              <a:gd name="connsiteY8" fmla="*/ 1638300 h 1752600"/>
              <a:gd name="connsiteX9" fmla="*/ 2873375 w 4479925"/>
              <a:gd name="connsiteY9" fmla="*/ 1638300 h 1752600"/>
              <a:gd name="connsiteX10" fmla="*/ 2873375 w 4479925"/>
              <a:gd name="connsiteY10" fmla="*/ 1609725 h 1752600"/>
              <a:gd name="connsiteX11" fmla="*/ 2800350 w 4479925"/>
              <a:gd name="connsiteY11" fmla="*/ 1609725 h 1752600"/>
              <a:gd name="connsiteX12" fmla="*/ 2800350 w 4479925"/>
              <a:gd name="connsiteY12" fmla="*/ 1587500 h 1752600"/>
              <a:gd name="connsiteX13" fmla="*/ 2638425 w 4479925"/>
              <a:gd name="connsiteY13" fmla="*/ 1587500 h 1752600"/>
              <a:gd name="connsiteX14" fmla="*/ 2638425 w 4479925"/>
              <a:gd name="connsiteY14" fmla="*/ 1568450 h 1752600"/>
              <a:gd name="connsiteX15" fmla="*/ 2568575 w 4479925"/>
              <a:gd name="connsiteY15" fmla="*/ 1568450 h 1752600"/>
              <a:gd name="connsiteX16" fmla="*/ 2565399 w 4479925"/>
              <a:gd name="connsiteY16" fmla="*/ 1538288 h 1752600"/>
              <a:gd name="connsiteX17" fmla="*/ 2465388 w 4479925"/>
              <a:gd name="connsiteY17" fmla="*/ 1539875 h 1752600"/>
              <a:gd name="connsiteX18" fmla="*/ 2409825 w 4479925"/>
              <a:gd name="connsiteY18" fmla="*/ 1492250 h 1752600"/>
              <a:gd name="connsiteX19" fmla="*/ 2381250 w 4479925"/>
              <a:gd name="connsiteY19" fmla="*/ 1485900 h 1752600"/>
              <a:gd name="connsiteX20" fmla="*/ 2362200 w 4479925"/>
              <a:gd name="connsiteY20" fmla="*/ 1466850 h 1752600"/>
              <a:gd name="connsiteX21" fmla="*/ 2324100 w 4479925"/>
              <a:gd name="connsiteY21" fmla="*/ 1466850 h 1752600"/>
              <a:gd name="connsiteX22" fmla="*/ 2326216 w 4479925"/>
              <a:gd name="connsiteY22" fmla="*/ 1406525 h 1752600"/>
              <a:gd name="connsiteX23" fmla="*/ 2060575 w 4479925"/>
              <a:gd name="connsiteY23" fmla="*/ 1406525 h 1752600"/>
              <a:gd name="connsiteX24" fmla="*/ 2060575 w 4479925"/>
              <a:gd name="connsiteY24" fmla="*/ 1377950 h 1752600"/>
              <a:gd name="connsiteX25" fmla="*/ 1997075 w 4479925"/>
              <a:gd name="connsiteY25" fmla="*/ 1377950 h 1752600"/>
              <a:gd name="connsiteX26" fmla="*/ 1997075 w 4479925"/>
              <a:gd name="connsiteY26" fmla="*/ 1317625 h 1752600"/>
              <a:gd name="connsiteX27" fmla="*/ 1962150 w 4479925"/>
              <a:gd name="connsiteY27" fmla="*/ 1317625 h 1752600"/>
              <a:gd name="connsiteX28" fmla="*/ 1962150 w 4479925"/>
              <a:gd name="connsiteY28" fmla="*/ 1273175 h 1752600"/>
              <a:gd name="connsiteX29" fmla="*/ 1911350 w 4479925"/>
              <a:gd name="connsiteY29" fmla="*/ 1273175 h 1752600"/>
              <a:gd name="connsiteX30" fmla="*/ 1911350 w 4479925"/>
              <a:gd name="connsiteY30" fmla="*/ 1273175 h 1752600"/>
              <a:gd name="connsiteX31" fmla="*/ 1873250 w 4479925"/>
              <a:gd name="connsiteY31" fmla="*/ 1273175 h 1752600"/>
              <a:gd name="connsiteX32" fmla="*/ 1873250 w 4479925"/>
              <a:gd name="connsiteY32" fmla="*/ 1238250 h 1752600"/>
              <a:gd name="connsiteX33" fmla="*/ 1784350 w 4479925"/>
              <a:gd name="connsiteY33" fmla="*/ 1238250 h 1752600"/>
              <a:gd name="connsiteX34" fmla="*/ 1784350 w 4479925"/>
              <a:gd name="connsiteY34" fmla="*/ 1181100 h 1752600"/>
              <a:gd name="connsiteX35" fmla="*/ 1749425 w 4479925"/>
              <a:gd name="connsiteY35" fmla="*/ 1160463 h 1752600"/>
              <a:gd name="connsiteX36" fmla="*/ 1689100 w 4479925"/>
              <a:gd name="connsiteY36" fmla="*/ 1130300 h 1752600"/>
              <a:gd name="connsiteX37" fmla="*/ 1682750 w 4479925"/>
              <a:gd name="connsiteY37" fmla="*/ 1108075 h 1752600"/>
              <a:gd name="connsiteX38" fmla="*/ 1511300 w 4479925"/>
              <a:gd name="connsiteY38" fmla="*/ 1108075 h 1752600"/>
              <a:gd name="connsiteX39" fmla="*/ 1511300 w 4479925"/>
              <a:gd name="connsiteY39" fmla="*/ 1050925 h 1752600"/>
              <a:gd name="connsiteX40" fmla="*/ 1314450 w 4479925"/>
              <a:gd name="connsiteY40" fmla="*/ 1050925 h 1752600"/>
              <a:gd name="connsiteX41" fmla="*/ 1314450 w 4479925"/>
              <a:gd name="connsiteY41" fmla="*/ 1006475 h 1752600"/>
              <a:gd name="connsiteX42" fmla="*/ 1257300 w 4479925"/>
              <a:gd name="connsiteY42" fmla="*/ 1006475 h 1752600"/>
              <a:gd name="connsiteX43" fmla="*/ 1257300 w 4479925"/>
              <a:gd name="connsiteY43" fmla="*/ 1006475 h 1752600"/>
              <a:gd name="connsiteX44" fmla="*/ 1257300 w 4479925"/>
              <a:gd name="connsiteY44" fmla="*/ 977900 h 1752600"/>
              <a:gd name="connsiteX45" fmla="*/ 1171575 w 4479925"/>
              <a:gd name="connsiteY45" fmla="*/ 977900 h 1752600"/>
              <a:gd name="connsiteX46" fmla="*/ 1171575 w 4479925"/>
              <a:gd name="connsiteY46" fmla="*/ 939800 h 1752600"/>
              <a:gd name="connsiteX47" fmla="*/ 1152525 w 4479925"/>
              <a:gd name="connsiteY47" fmla="*/ 939800 h 1752600"/>
              <a:gd name="connsiteX48" fmla="*/ 1152525 w 4479925"/>
              <a:gd name="connsiteY48" fmla="*/ 879475 h 1752600"/>
              <a:gd name="connsiteX49" fmla="*/ 1130300 w 4479925"/>
              <a:gd name="connsiteY49" fmla="*/ 879475 h 1752600"/>
              <a:gd name="connsiteX50" fmla="*/ 1130300 w 4479925"/>
              <a:gd name="connsiteY50" fmla="*/ 850900 h 1752600"/>
              <a:gd name="connsiteX51" fmla="*/ 1082675 w 4479925"/>
              <a:gd name="connsiteY51" fmla="*/ 850900 h 1752600"/>
              <a:gd name="connsiteX52" fmla="*/ 1073150 w 4479925"/>
              <a:gd name="connsiteY52" fmla="*/ 841375 h 1752600"/>
              <a:gd name="connsiteX53" fmla="*/ 1025525 w 4479925"/>
              <a:gd name="connsiteY53" fmla="*/ 841375 h 1752600"/>
              <a:gd name="connsiteX54" fmla="*/ 1025525 w 4479925"/>
              <a:gd name="connsiteY54" fmla="*/ 800100 h 1752600"/>
              <a:gd name="connsiteX55" fmla="*/ 933450 w 4479925"/>
              <a:gd name="connsiteY55" fmla="*/ 800100 h 1752600"/>
              <a:gd name="connsiteX56" fmla="*/ 933450 w 4479925"/>
              <a:gd name="connsiteY56" fmla="*/ 752475 h 1752600"/>
              <a:gd name="connsiteX57" fmla="*/ 908050 w 4479925"/>
              <a:gd name="connsiteY57" fmla="*/ 752475 h 1752600"/>
              <a:gd name="connsiteX58" fmla="*/ 908050 w 4479925"/>
              <a:gd name="connsiteY58" fmla="*/ 708025 h 1752600"/>
              <a:gd name="connsiteX59" fmla="*/ 838200 w 4479925"/>
              <a:gd name="connsiteY59" fmla="*/ 708025 h 1752600"/>
              <a:gd name="connsiteX60" fmla="*/ 838200 w 4479925"/>
              <a:gd name="connsiteY60" fmla="*/ 682625 h 1752600"/>
              <a:gd name="connsiteX61" fmla="*/ 793750 w 4479925"/>
              <a:gd name="connsiteY61" fmla="*/ 682625 h 1752600"/>
              <a:gd name="connsiteX62" fmla="*/ 793750 w 4479925"/>
              <a:gd name="connsiteY62" fmla="*/ 666750 h 1752600"/>
              <a:gd name="connsiteX63" fmla="*/ 768350 w 4479925"/>
              <a:gd name="connsiteY63" fmla="*/ 666750 h 1752600"/>
              <a:gd name="connsiteX64" fmla="*/ 768350 w 4479925"/>
              <a:gd name="connsiteY64" fmla="*/ 612775 h 1752600"/>
              <a:gd name="connsiteX65" fmla="*/ 736600 w 4479925"/>
              <a:gd name="connsiteY65" fmla="*/ 612775 h 1752600"/>
              <a:gd name="connsiteX66" fmla="*/ 736600 w 4479925"/>
              <a:gd name="connsiteY66" fmla="*/ 587375 h 1752600"/>
              <a:gd name="connsiteX67" fmla="*/ 635000 w 4479925"/>
              <a:gd name="connsiteY67" fmla="*/ 587375 h 1752600"/>
              <a:gd name="connsiteX68" fmla="*/ 635000 w 4479925"/>
              <a:gd name="connsiteY68" fmla="*/ 549275 h 1752600"/>
              <a:gd name="connsiteX69" fmla="*/ 612775 w 4479925"/>
              <a:gd name="connsiteY69" fmla="*/ 549275 h 1752600"/>
              <a:gd name="connsiteX70" fmla="*/ 557213 w 4479925"/>
              <a:gd name="connsiteY70" fmla="*/ 490538 h 1752600"/>
              <a:gd name="connsiteX71" fmla="*/ 522288 w 4479925"/>
              <a:gd name="connsiteY71" fmla="*/ 484188 h 1752600"/>
              <a:gd name="connsiteX72" fmla="*/ 520700 w 4479925"/>
              <a:gd name="connsiteY72" fmla="*/ 463550 h 1752600"/>
              <a:gd name="connsiteX73" fmla="*/ 479425 w 4479925"/>
              <a:gd name="connsiteY73" fmla="*/ 463550 h 1752600"/>
              <a:gd name="connsiteX74" fmla="*/ 481012 w 4479925"/>
              <a:gd name="connsiteY74" fmla="*/ 423862 h 1752600"/>
              <a:gd name="connsiteX75" fmla="*/ 442913 w 4479925"/>
              <a:gd name="connsiteY75" fmla="*/ 422275 h 1752600"/>
              <a:gd name="connsiteX76" fmla="*/ 400050 w 4479925"/>
              <a:gd name="connsiteY76" fmla="*/ 301625 h 1752600"/>
              <a:gd name="connsiteX77" fmla="*/ 346075 w 4479925"/>
              <a:gd name="connsiteY77" fmla="*/ 301625 h 1752600"/>
              <a:gd name="connsiteX78" fmla="*/ 346075 w 4479925"/>
              <a:gd name="connsiteY78" fmla="*/ 276225 h 1752600"/>
              <a:gd name="connsiteX79" fmla="*/ 301625 w 4479925"/>
              <a:gd name="connsiteY79" fmla="*/ 276225 h 1752600"/>
              <a:gd name="connsiteX80" fmla="*/ 231775 w 4479925"/>
              <a:gd name="connsiteY80" fmla="*/ 222250 h 1752600"/>
              <a:gd name="connsiteX81" fmla="*/ 231775 w 4479925"/>
              <a:gd name="connsiteY81" fmla="*/ 168275 h 1752600"/>
              <a:gd name="connsiteX82" fmla="*/ 193675 w 4479925"/>
              <a:gd name="connsiteY82" fmla="*/ 168275 h 1752600"/>
              <a:gd name="connsiteX83" fmla="*/ 193675 w 4479925"/>
              <a:gd name="connsiteY83" fmla="*/ 146050 h 1752600"/>
              <a:gd name="connsiteX84" fmla="*/ 171450 w 4479925"/>
              <a:gd name="connsiteY84" fmla="*/ 146050 h 1752600"/>
              <a:gd name="connsiteX85" fmla="*/ 171450 w 4479925"/>
              <a:gd name="connsiteY85" fmla="*/ 101600 h 1752600"/>
              <a:gd name="connsiteX86" fmla="*/ 149225 w 4479925"/>
              <a:gd name="connsiteY86" fmla="*/ 101600 h 1752600"/>
              <a:gd name="connsiteX87" fmla="*/ 149225 w 4479925"/>
              <a:gd name="connsiteY87" fmla="*/ 50800 h 1752600"/>
              <a:gd name="connsiteX88" fmla="*/ 130175 w 4479925"/>
              <a:gd name="connsiteY88" fmla="*/ 50800 h 1752600"/>
              <a:gd name="connsiteX89" fmla="*/ 130175 w 4479925"/>
              <a:gd name="connsiteY89" fmla="*/ 0 h 1752600"/>
              <a:gd name="connsiteX90" fmla="*/ 0 w 4479925"/>
              <a:gd name="connsiteY90" fmla="*/ 0 h 1752600"/>
              <a:gd name="connsiteX0" fmla="*/ 4479925 w 4479925"/>
              <a:gd name="connsiteY0" fmla="*/ 1752600 h 1752600"/>
              <a:gd name="connsiteX1" fmla="*/ 4410075 w 4479925"/>
              <a:gd name="connsiteY1" fmla="*/ 1752600 h 1752600"/>
              <a:gd name="connsiteX2" fmla="*/ 4410075 w 4479925"/>
              <a:gd name="connsiteY2" fmla="*/ 1714500 h 1752600"/>
              <a:gd name="connsiteX3" fmla="*/ 4057650 w 4479925"/>
              <a:gd name="connsiteY3" fmla="*/ 1714500 h 1752600"/>
              <a:gd name="connsiteX4" fmla="*/ 4057650 w 4479925"/>
              <a:gd name="connsiteY4" fmla="*/ 1685925 h 1752600"/>
              <a:gd name="connsiteX5" fmla="*/ 3524250 w 4479925"/>
              <a:gd name="connsiteY5" fmla="*/ 1685925 h 1752600"/>
              <a:gd name="connsiteX6" fmla="*/ 3524250 w 4479925"/>
              <a:gd name="connsiteY6" fmla="*/ 1660525 h 1752600"/>
              <a:gd name="connsiteX7" fmla="*/ 3213100 w 4479925"/>
              <a:gd name="connsiteY7" fmla="*/ 1660525 h 1752600"/>
              <a:gd name="connsiteX8" fmla="*/ 3213100 w 4479925"/>
              <a:gd name="connsiteY8" fmla="*/ 1638300 h 1752600"/>
              <a:gd name="connsiteX9" fmla="*/ 2873375 w 4479925"/>
              <a:gd name="connsiteY9" fmla="*/ 1638300 h 1752600"/>
              <a:gd name="connsiteX10" fmla="*/ 2873375 w 4479925"/>
              <a:gd name="connsiteY10" fmla="*/ 1609725 h 1752600"/>
              <a:gd name="connsiteX11" fmla="*/ 2800350 w 4479925"/>
              <a:gd name="connsiteY11" fmla="*/ 1609725 h 1752600"/>
              <a:gd name="connsiteX12" fmla="*/ 2800350 w 4479925"/>
              <a:gd name="connsiteY12" fmla="*/ 1587500 h 1752600"/>
              <a:gd name="connsiteX13" fmla="*/ 2638425 w 4479925"/>
              <a:gd name="connsiteY13" fmla="*/ 1587500 h 1752600"/>
              <a:gd name="connsiteX14" fmla="*/ 2638425 w 4479925"/>
              <a:gd name="connsiteY14" fmla="*/ 1568450 h 1752600"/>
              <a:gd name="connsiteX15" fmla="*/ 2568575 w 4479925"/>
              <a:gd name="connsiteY15" fmla="*/ 1568450 h 1752600"/>
              <a:gd name="connsiteX16" fmla="*/ 2565399 w 4479925"/>
              <a:gd name="connsiteY16" fmla="*/ 1538288 h 1752600"/>
              <a:gd name="connsiteX17" fmla="*/ 2465388 w 4479925"/>
              <a:gd name="connsiteY17" fmla="*/ 1539875 h 1752600"/>
              <a:gd name="connsiteX18" fmla="*/ 2409825 w 4479925"/>
              <a:gd name="connsiteY18" fmla="*/ 1492250 h 1752600"/>
              <a:gd name="connsiteX19" fmla="*/ 2381250 w 4479925"/>
              <a:gd name="connsiteY19" fmla="*/ 1485900 h 1752600"/>
              <a:gd name="connsiteX20" fmla="*/ 2362200 w 4479925"/>
              <a:gd name="connsiteY20" fmla="*/ 1466850 h 1752600"/>
              <a:gd name="connsiteX21" fmla="*/ 2324100 w 4479925"/>
              <a:gd name="connsiteY21" fmla="*/ 1466850 h 1752600"/>
              <a:gd name="connsiteX22" fmla="*/ 2315633 w 4479925"/>
              <a:gd name="connsiteY22" fmla="*/ 1404408 h 1752600"/>
              <a:gd name="connsiteX23" fmla="*/ 2060575 w 4479925"/>
              <a:gd name="connsiteY23" fmla="*/ 1406525 h 1752600"/>
              <a:gd name="connsiteX24" fmla="*/ 2060575 w 4479925"/>
              <a:gd name="connsiteY24" fmla="*/ 1377950 h 1752600"/>
              <a:gd name="connsiteX25" fmla="*/ 1997075 w 4479925"/>
              <a:gd name="connsiteY25" fmla="*/ 1377950 h 1752600"/>
              <a:gd name="connsiteX26" fmla="*/ 1997075 w 4479925"/>
              <a:gd name="connsiteY26" fmla="*/ 1317625 h 1752600"/>
              <a:gd name="connsiteX27" fmla="*/ 1962150 w 4479925"/>
              <a:gd name="connsiteY27" fmla="*/ 1317625 h 1752600"/>
              <a:gd name="connsiteX28" fmla="*/ 1962150 w 4479925"/>
              <a:gd name="connsiteY28" fmla="*/ 1273175 h 1752600"/>
              <a:gd name="connsiteX29" fmla="*/ 1911350 w 4479925"/>
              <a:gd name="connsiteY29" fmla="*/ 1273175 h 1752600"/>
              <a:gd name="connsiteX30" fmla="*/ 1911350 w 4479925"/>
              <a:gd name="connsiteY30" fmla="*/ 1273175 h 1752600"/>
              <a:gd name="connsiteX31" fmla="*/ 1873250 w 4479925"/>
              <a:gd name="connsiteY31" fmla="*/ 1273175 h 1752600"/>
              <a:gd name="connsiteX32" fmla="*/ 1873250 w 4479925"/>
              <a:gd name="connsiteY32" fmla="*/ 1238250 h 1752600"/>
              <a:gd name="connsiteX33" fmla="*/ 1784350 w 4479925"/>
              <a:gd name="connsiteY33" fmla="*/ 1238250 h 1752600"/>
              <a:gd name="connsiteX34" fmla="*/ 1784350 w 4479925"/>
              <a:gd name="connsiteY34" fmla="*/ 1181100 h 1752600"/>
              <a:gd name="connsiteX35" fmla="*/ 1749425 w 4479925"/>
              <a:gd name="connsiteY35" fmla="*/ 1160463 h 1752600"/>
              <a:gd name="connsiteX36" fmla="*/ 1689100 w 4479925"/>
              <a:gd name="connsiteY36" fmla="*/ 1130300 h 1752600"/>
              <a:gd name="connsiteX37" fmla="*/ 1682750 w 4479925"/>
              <a:gd name="connsiteY37" fmla="*/ 1108075 h 1752600"/>
              <a:gd name="connsiteX38" fmla="*/ 1511300 w 4479925"/>
              <a:gd name="connsiteY38" fmla="*/ 1108075 h 1752600"/>
              <a:gd name="connsiteX39" fmla="*/ 1511300 w 4479925"/>
              <a:gd name="connsiteY39" fmla="*/ 1050925 h 1752600"/>
              <a:gd name="connsiteX40" fmla="*/ 1314450 w 4479925"/>
              <a:gd name="connsiteY40" fmla="*/ 1050925 h 1752600"/>
              <a:gd name="connsiteX41" fmla="*/ 1314450 w 4479925"/>
              <a:gd name="connsiteY41" fmla="*/ 1006475 h 1752600"/>
              <a:gd name="connsiteX42" fmla="*/ 1257300 w 4479925"/>
              <a:gd name="connsiteY42" fmla="*/ 1006475 h 1752600"/>
              <a:gd name="connsiteX43" fmla="*/ 1257300 w 4479925"/>
              <a:gd name="connsiteY43" fmla="*/ 1006475 h 1752600"/>
              <a:gd name="connsiteX44" fmla="*/ 1257300 w 4479925"/>
              <a:gd name="connsiteY44" fmla="*/ 977900 h 1752600"/>
              <a:gd name="connsiteX45" fmla="*/ 1171575 w 4479925"/>
              <a:gd name="connsiteY45" fmla="*/ 977900 h 1752600"/>
              <a:gd name="connsiteX46" fmla="*/ 1171575 w 4479925"/>
              <a:gd name="connsiteY46" fmla="*/ 939800 h 1752600"/>
              <a:gd name="connsiteX47" fmla="*/ 1152525 w 4479925"/>
              <a:gd name="connsiteY47" fmla="*/ 939800 h 1752600"/>
              <a:gd name="connsiteX48" fmla="*/ 1152525 w 4479925"/>
              <a:gd name="connsiteY48" fmla="*/ 879475 h 1752600"/>
              <a:gd name="connsiteX49" fmla="*/ 1130300 w 4479925"/>
              <a:gd name="connsiteY49" fmla="*/ 879475 h 1752600"/>
              <a:gd name="connsiteX50" fmla="*/ 1130300 w 4479925"/>
              <a:gd name="connsiteY50" fmla="*/ 850900 h 1752600"/>
              <a:gd name="connsiteX51" fmla="*/ 1082675 w 4479925"/>
              <a:gd name="connsiteY51" fmla="*/ 850900 h 1752600"/>
              <a:gd name="connsiteX52" fmla="*/ 1073150 w 4479925"/>
              <a:gd name="connsiteY52" fmla="*/ 841375 h 1752600"/>
              <a:gd name="connsiteX53" fmla="*/ 1025525 w 4479925"/>
              <a:gd name="connsiteY53" fmla="*/ 841375 h 1752600"/>
              <a:gd name="connsiteX54" fmla="*/ 1025525 w 4479925"/>
              <a:gd name="connsiteY54" fmla="*/ 800100 h 1752600"/>
              <a:gd name="connsiteX55" fmla="*/ 933450 w 4479925"/>
              <a:gd name="connsiteY55" fmla="*/ 800100 h 1752600"/>
              <a:gd name="connsiteX56" fmla="*/ 933450 w 4479925"/>
              <a:gd name="connsiteY56" fmla="*/ 752475 h 1752600"/>
              <a:gd name="connsiteX57" fmla="*/ 908050 w 4479925"/>
              <a:gd name="connsiteY57" fmla="*/ 752475 h 1752600"/>
              <a:gd name="connsiteX58" fmla="*/ 908050 w 4479925"/>
              <a:gd name="connsiteY58" fmla="*/ 708025 h 1752600"/>
              <a:gd name="connsiteX59" fmla="*/ 838200 w 4479925"/>
              <a:gd name="connsiteY59" fmla="*/ 708025 h 1752600"/>
              <a:gd name="connsiteX60" fmla="*/ 838200 w 4479925"/>
              <a:gd name="connsiteY60" fmla="*/ 682625 h 1752600"/>
              <a:gd name="connsiteX61" fmla="*/ 793750 w 4479925"/>
              <a:gd name="connsiteY61" fmla="*/ 682625 h 1752600"/>
              <a:gd name="connsiteX62" fmla="*/ 793750 w 4479925"/>
              <a:gd name="connsiteY62" fmla="*/ 666750 h 1752600"/>
              <a:gd name="connsiteX63" fmla="*/ 768350 w 4479925"/>
              <a:gd name="connsiteY63" fmla="*/ 666750 h 1752600"/>
              <a:gd name="connsiteX64" fmla="*/ 768350 w 4479925"/>
              <a:gd name="connsiteY64" fmla="*/ 612775 h 1752600"/>
              <a:gd name="connsiteX65" fmla="*/ 736600 w 4479925"/>
              <a:gd name="connsiteY65" fmla="*/ 612775 h 1752600"/>
              <a:gd name="connsiteX66" fmla="*/ 736600 w 4479925"/>
              <a:gd name="connsiteY66" fmla="*/ 587375 h 1752600"/>
              <a:gd name="connsiteX67" fmla="*/ 635000 w 4479925"/>
              <a:gd name="connsiteY67" fmla="*/ 587375 h 1752600"/>
              <a:gd name="connsiteX68" fmla="*/ 635000 w 4479925"/>
              <a:gd name="connsiteY68" fmla="*/ 549275 h 1752600"/>
              <a:gd name="connsiteX69" fmla="*/ 612775 w 4479925"/>
              <a:gd name="connsiteY69" fmla="*/ 549275 h 1752600"/>
              <a:gd name="connsiteX70" fmla="*/ 557213 w 4479925"/>
              <a:gd name="connsiteY70" fmla="*/ 490538 h 1752600"/>
              <a:gd name="connsiteX71" fmla="*/ 522288 w 4479925"/>
              <a:gd name="connsiteY71" fmla="*/ 484188 h 1752600"/>
              <a:gd name="connsiteX72" fmla="*/ 520700 w 4479925"/>
              <a:gd name="connsiteY72" fmla="*/ 463550 h 1752600"/>
              <a:gd name="connsiteX73" fmla="*/ 479425 w 4479925"/>
              <a:gd name="connsiteY73" fmla="*/ 463550 h 1752600"/>
              <a:gd name="connsiteX74" fmla="*/ 481012 w 4479925"/>
              <a:gd name="connsiteY74" fmla="*/ 423862 h 1752600"/>
              <a:gd name="connsiteX75" fmla="*/ 442913 w 4479925"/>
              <a:gd name="connsiteY75" fmla="*/ 422275 h 1752600"/>
              <a:gd name="connsiteX76" fmla="*/ 400050 w 4479925"/>
              <a:gd name="connsiteY76" fmla="*/ 301625 h 1752600"/>
              <a:gd name="connsiteX77" fmla="*/ 346075 w 4479925"/>
              <a:gd name="connsiteY77" fmla="*/ 301625 h 1752600"/>
              <a:gd name="connsiteX78" fmla="*/ 346075 w 4479925"/>
              <a:gd name="connsiteY78" fmla="*/ 276225 h 1752600"/>
              <a:gd name="connsiteX79" fmla="*/ 301625 w 4479925"/>
              <a:gd name="connsiteY79" fmla="*/ 276225 h 1752600"/>
              <a:gd name="connsiteX80" fmla="*/ 231775 w 4479925"/>
              <a:gd name="connsiteY80" fmla="*/ 222250 h 1752600"/>
              <a:gd name="connsiteX81" fmla="*/ 231775 w 4479925"/>
              <a:gd name="connsiteY81" fmla="*/ 168275 h 1752600"/>
              <a:gd name="connsiteX82" fmla="*/ 193675 w 4479925"/>
              <a:gd name="connsiteY82" fmla="*/ 168275 h 1752600"/>
              <a:gd name="connsiteX83" fmla="*/ 193675 w 4479925"/>
              <a:gd name="connsiteY83" fmla="*/ 146050 h 1752600"/>
              <a:gd name="connsiteX84" fmla="*/ 171450 w 4479925"/>
              <a:gd name="connsiteY84" fmla="*/ 146050 h 1752600"/>
              <a:gd name="connsiteX85" fmla="*/ 171450 w 4479925"/>
              <a:gd name="connsiteY85" fmla="*/ 101600 h 1752600"/>
              <a:gd name="connsiteX86" fmla="*/ 149225 w 4479925"/>
              <a:gd name="connsiteY86" fmla="*/ 101600 h 1752600"/>
              <a:gd name="connsiteX87" fmla="*/ 149225 w 4479925"/>
              <a:gd name="connsiteY87" fmla="*/ 50800 h 1752600"/>
              <a:gd name="connsiteX88" fmla="*/ 130175 w 4479925"/>
              <a:gd name="connsiteY88" fmla="*/ 50800 h 1752600"/>
              <a:gd name="connsiteX89" fmla="*/ 130175 w 4479925"/>
              <a:gd name="connsiteY89" fmla="*/ 0 h 1752600"/>
              <a:gd name="connsiteX90" fmla="*/ 0 w 4479925"/>
              <a:gd name="connsiteY90" fmla="*/ 0 h 1752600"/>
              <a:gd name="connsiteX0" fmla="*/ 4479925 w 4479925"/>
              <a:gd name="connsiteY0" fmla="*/ 1752600 h 1752600"/>
              <a:gd name="connsiteX1" fmla="*/ 4410075 w 4479925"/>
              <a:gd name="connsiteY1" fmla="*/ 1752600 h 1752600"/>
              <a:gd name="connsiteX2" fmla="*/ 4410075 w 4479925"/>
              <a:gd name="connsiteY2" fmla="*/ 1714500 h 1752600"/>
              <a:gd name="connsiteX3" fmla="*/ 4057650 w 4479925"/>
              <a:gd name="connsiteY3" fmla="*/ 1714500 h 1752600"/>
              <a:gd name="connsiteX4" fmla="*/ 4057650 w 4479925"/>
              <a:gd name="connsiteY4" fmla="*/ 1685925 h 1752600"/>
              <a:gd name="connsiteX5" fmla="*/ 3524250 w 4479925"/>
              <a:gd name="connsiteY5" fmla="*/ 1685925 h 1752600"/>
              <a:gd name="connsiteX6" fmla="*/ 3524250 w 4479925"/>
              <a:gd name="connsiteY6" fmla="*/ 1660525 h 1752600"/>
              <a:gd name="connsiteX7" fmla="*/ 3213100 w 4479925"/>
              <a:gd name="connsiteY7" fmla="*/ 1660525 h 1752600"/>
              <a:gd name="connsiteX8" fmla="*/ 3213100 w 4479925"/>
              <a:gd name="connsiteY8" fmla="*/ 1638300 h 1752600"/>
              <a:gd name="connsiteX9" fmla="*/ 2873375 w 4479925"/>
              <a:gd name="connsiteY9" fmla="*/ 1638300 h 1752600"/>
              <a:gd name="connsiteX10" fmla="*/ 2873375 w 4479925"/>
              <a:gd name="connsiteY10" fmla="*/ 1609725 h 1752600"/>
              <a:gd name="connsiteX11" fmla="*/ 2800350 w 4479925"/>
              <a:gd name="connsiteY11" fmla="*/ 1609725 h 1752600"/>
              <a:gd name="connsiteX12" fmla="*/ 2800350 w 4479925"/>
              <a:gd name="connsiteY12" fmla="*/ 1587500 h 1752600"/>
              <a:gd name="connsiteX13" fmla="*/ 2638425 w 4479925"/>
              <a:gd name="connsiteY13" fmla="*/ 1587500 h 1752600"/>
              <a:gd name="connsiteX14" fmla="*/ 2638425 w 4479925"/>
              <a:gd name="connsiteY14" fmla="*/ 1568450 h 1752600"/>
              <a:gd name="connsiteX15" fmla="*/ 2568575 w 4479925"/>
              <a:gd name="connsiteY15" fmla="*/ 1568450 h 1752600"/>
              <a:gd name="connsiteX16" fmla="*/ 2565399 w 4479925"/>
              <a:gd name="connsiteY16" fmla="*/ 1538288 h 1752600"/>
              <a:gd name="connsiteX17" fmla="*/ 2465388 w 4479925"/>
              <a:gd name="connsiteY17" fmla="*/ 1539875 h 1752600"/>
              <a:gd name="connsiteX18" fmla="*/ 2409825 w 4479925"/>
              <a:gd name="connsiteY18" fmla="*/ 1492250 h 1752600"/>
              <a:gd name="connsiteX19" fmla="*/ 2381250 w 4479925"/>
              <a:gd name="connsiteY19" fmla="*/ 1485900 h 1752600"/>
              <a:gd name="connsiteX20" fmla="*/ 2362200 w 4479925"/>
              <a:gd name="connsiteY20" fmla="*/ 1466850 h 1752600"/>
              <a:gd name="connsiteX21" fmla="*/ 2317750 w 4479925"/>
              <a:gd name="connsiteY21" fmla="*/ 1460500 h 1752600"/>
              <a:gd name="connsiteX22" fmla="*/ 2315633 w 4479925"/>
              <a:gd name="connsiteY22" fmla="*/ 1404408 h 1752600"/>
              <a:gd name="connsiteX23" fmla="*/ 2060575 w 4479925"/>
              <a:gd name="connsiteY23" fmla="*/ 1406525 h 1752600"/>
              <a:gd name="connsiteX24" fmla="*/ 2060575 w 4479925"/>
              <a:gd name="connsiteY24" fmla="*/ 1377950 h 1752600"/>
              <a:gd name="connsiteX25" fmla="*/ 1997075 w 4479925"/>
              <a:gd name="connsiteY25" fmla="*/ 1377950 h 1752600"/>
              <a:gd name="connsiteX26" fmla="*/ 1997075 w 4479925"/>
              <a:gd name="connsiteY26" fmla="*/ 1317625 h 1752600"/>
              <a:gd name="connsiteX27" fmla="*/ 1962150 w 4479925"/>
              <a:gd name="connsiteY27" fmla="*/ 1317625 h 1752600"/>
              <a:gd name="connsiteX28" fmla="*/ 1962150 w 4479925"/>
              <a:gd name="connsiteY28" fmla="*/ 1273175 h 1752600"/>
              <a:gd name="connsiteX29" fmla="*/ 1911350 w 4479925"/>
              <a:gd name="connsiteY29" fmla="*/ 1273175 h 1752600"/>
              <a:gd name="connsiteX30" fmla="*/ 1911350 w 4479925"/>
              <a:gd name="connsiteY30" fmla="*/ 1273175 h 1752600"/>
              <a:gd name="connsiteX31" fmla="*/ 1873250 w 4479925"/>
              <a:gd name="connsiteY31" fmla="*/ 1273175 h 1752600"/>
              <a:gd name="connsiteX32" fmla="*/ 1873250 w 4479925"/>
              <a:gd name="connsiteY32" fmla="*/ 1238250 h 1752600"/>
              <a:gd name="connsiteX33" fmla="*/ 1784350 w 4479925"/>
              <a:gd name="connsiteY33" fmla="*/ 1238250 h 1752600"/>
              <a:gd name="connsiteX34" fmla="*/ 1784350 w 4479925"/>
              <a:gd name="connsiteY34" fmla="*/ 1181100 h 1752600"/>
              <a:gd name="connsiteX35" fmla="*/ 1749425 w 4479925"/>
              <a:gd name="connsiteY35" fmla="*/ 1160463 h 1752600"/>
              <a:gd name="connsiteX36" fmla="*/ 1689100 w 4479925"/>
              <a:gd name="connsiteY36" fmla="*/ 1130300 h 1752600"/>
              <a:gd name="connsiteX37" fmla="*/ 1682750 w 4479925"/>
              <a:gd name="connsiteY37" fmla="*/ 1108075 h 1752600"/>
              <a:gd name="connsiteX38" fmla="*/ 1511300 w 4479925"/>
              <a:gd name="connsiteY38" fmla="*/ 1108075 h 1752600"/>
              <a:gd name="connsiteX39" fmla="*/ 1511300 w 4479925"/>
              <a:gd name="connsiteY39" fmla="*/ 1050925 h 1752600"/>
              <a:gd name="connsiteX40" fmla="*/ 1314450 w 4479925"/>
              <a:gd name="connsiteY40" fmla="*/ 1050925 h 1752600"/>
              <a:gd name="connsiteX41" fmla="*/ 1314450 w 4479925"/>
              <a:gd name="connsiteY41" fmla="*/ 1006475 h 1752600"/>
              <a:gd name="connsiteX42" fmla="*/ 1257300 w 4479925"/>
              <a:gd name="connsiteY42" fmla="*/ 1006475 h 1752600"/>
              <a:gd name="connsiteX43" fmla="*/ 1257300 w 4479925"/>
              <a:gd name="connsiteY43" fmla="*/ 1006475 h 1752600"/>
              <a:gd name="connsiteX44" fmla="*/ 1257300 w 4479925"/>
              <a:gd name="connsiteY44" fmla="*/ 977900 h 1752600"/>
              <a:gd name="connsiteX45" fmla="*/ 1171575 w 4479925"/>
              <a:gd name="connsiteY45" fmla="*/ 977900 h 1752600"/>
              <a:gd name="connsiteX46" fmla="*/ 1171575 w 4479925"/>
              <a:gd name="connsiteY46" fmla="*/ 939800 h 1752600"/>
              <a:gd name="connsiteX47" fmla="*/ 1152525 w 4479925"/>
              <a:gd name="connsiteY47" fmla="*/ 939800 h 1752600"/>
              <a:gd name="connsiteX48" fmla="*/ 1152525 w 4479925"/>
              <a:gd name="connsiteY48" fmla="*/ 879475 h 1752600"/>
              <a:gd name="connsiteX49" fmla="*/ 1130300 w 4479925"/>
              <a:gd name="connsiteY49" fmla="*/ 879475 h 1752600"/>
              <a:gd name="connsiteX50" fmla="*/ 1130300 w 4479925"/>
              <a:gd name="connsiteY50" fmla="*/ 850900 h 1752600"/>
              <a:gd name="connsiteX51" fmla="*/ 1082675 w 4479925"/>
              <a:gd name="connsiteY51" fmla="*/ 850900 h 1752600"/>
              <a:gd name="connsiteX52" fmla="*/ 1073150 w 4479925"/>
              <a:gd name="connsiteY52" fmla="*/ 841375 h 1752600"/>
              <a:gd name="connsiteX53" fmla="*/ 1025525 w 4479925"/>
              <a:gd name="connsiteY53" fmla="*/ 841375 h 1752600"/>
              <a:gd name="connsiteX54" fmla="*/ 1025525 w 4479925"/>
              <a:gd name="connsiteY54" fmla="*/ 800100 h 1752600"/>
              <a:gd name="connsiteX55" fmla="*/ 933450 w 4479925"/>
              <a:gd name="connsiteY55" fmla="*/ 800100 h 1752600"/>
              <a:gd name="connsiteX56" fmla="*/ 933450 w 4479925"/>
              <a:gd name="connsiteY56" fmla="*/ 752475 h 1752600"/>
              <a:gd name="connsiteX57" fmla="*/ 908050 w 4479925"/>
              <a:gd name="connsiteY57" fmla="*/ 752475 h 1752600"/>
              <a:gd name="connsiteX58" fmla="*/ 908050 w 4479925"/>
              <a:gd name="connsiteY58" fmla="*/ 708025 h 1752600"/>
              <a:gd name="connsiteX59" fmla="*/ 838200 w 4479925"/>
              <a:gd name="connsiteY59" fmla="*/ 708025 h 1752600"/>
              <a:gd name="connsiteX60" fmla="*/ 838200 w 4479925"/>
              <a:gd name="connsiteY60" fmla="*/ 682625 h 1752600"/>
              <a:gd name="connsiteX61" fmla="*/ 793750 w 4479925"/>
              <a:gd name="connsiteY61" fmla="*/ 682625 h 1752600"/>
              <a:gd name="connsiteX62" fmla="*/ 793750 w 4479925"/>
              <a:gd name="connsiteY62" fmla="*/ 666750 h 1752600"/>
              <a:gd name="connsiteX63" fmla="*/ 768350 w 4479925"/>
              <a:gd name="connsiteY63" fmla="*/ 666750 h 1752600"/>
              <a:gd name="connsiteX64" fmla="*/ 768350 w 4479925"/>
              <a:gd name="connsiteY64" fmla="*/ 612775 h 1752600"/>
              <a:gd name="connsiteX65" fmla="*/ 736600 w 4479925"/>
              <a:gd name="connsiteY65" fmla="*/ 612775 h 1752600"/>
              <a:gd name="connsiteX66" fmla="*/ 736600 w 4479925"/>
              <a:gd name="connsiteY66" fmla="*/ 587375 h 1752600"/>
              <a:gd name="connsiteX67" fmla="*/ 635000 w 4479925"/>
              <a:gd name="connsiteY67" fmla="*/ 587375 h 1752600"/>
              <a:gd name="connsiteX68" fmla="*/ 635000 w 4479925"/>
              <a:gd name="connsiteY68" fmla="*/ 549275 h 1752600"/>
              <a:gd name="connsiteX69" fmla="*/ 612775 w 4479925"/>
              <a:gd name="connsiteY69" fmla="*/ 549275 h 1752600"/>
              <a:gd name="connsiteX70" fmla="*/ 557213 w 4479925"/>
              <a:gd name="connsiteY70" fmla="*/ 490538 h 1752600"/>
              <a:gd name="connsiteX71" fmla="*/ 522288 w 4479925"/>
              <a:gd name="connsiteY71" fmla="*/ 484188 h 1752600"/>
              <a:gd name="connsiteX72" fmla="*/ 520700 w 4479925"/>
              <a:gd name="connsiteY72" fmla="*/ 463550 h 1752600"/>
              <a:gd name="connsiteX73" fmla="*/ 479425 w 4479925"/>
              <a:gd name="connsiteY73" fmla="*/ 463550 h 1752600"/>
              <a:gd name="connsiteX74" fmla="*/ 481012 w 4479925"/>
              <a:gd name="connsiteY74" fmla="*/ 423862 h 1752600"/>
              <a:gd name="connsiteX75" fmla="*/ 442913 w 4479925"/>
              <a:gd name="connsiteY75" fmla="*/ 422275 h 1752600"/>
              <a:gd name="connsiteX76" fmla="*/ 400050 w 4479925"/>
              <a:gd name="connsiteY76" fmla="*/ 301625 h 1752600"/>
              <a:gd name="connsiteX77" fmla="*/ 346075 w 4479925"/>
              <a:gd name="connsiteY77" fmla="*/ 301625 h 1752600"/>
              <a:gd name="connsiteX78" fmla="*/ 346075 w 4479925"/>
              <a:gd name="connsiteY78" fmla="*/ 276225 h 1752600"/>
              <a:gd name="connsiteX79" fmla="*/ 301625 w 4479925"/>
              <a:gd name="connsiteY79" fmla="*/ 276225 h 1752600"/>
              <a:gd name="connsiteX80" fmla="*/ 231775 w 4479925"/>
              <a:gd name="connsiteY80" fmla="*/ 222250 h 1752600"/>
              <a:gd name="connsiteX81" fmla="*/ 231775 w 4479925"/>
              <a:gd name="connsiteY81" fmla="*/ 168275 h 1752600"/>
              <a:gd name="connsiteX82" fmla="*/ 193675 w 4479925"/>
              <a:gd name="connsiteY82" fmla="*/ 168275 h 1752600"/>
              <a:gd name="connsiteX83" fmla="*/ 193675 w 4479925"/>
              <a:gd name="connsiteY83" fmla="*/ 146050 h 1752600"/>
              <a:gd name="connsiteX84" fmla="*/ 171450 w 4479925"/>
              <a:gd name="connsiteY84" fmla="*/ 146050 h 1752600"/>
              <a:gd name="connsiteX85" fmla="*/ 171450 w 4479925"/>
              <a:gd name="connsiteY85" fmla="*/ 101600 h 1752600"/>
              <a:gd name="connsiteX86" fmla="*/ 149225 w 4479925"/>
              <a:gd name="connsiteY86" fmla="*/ 101600 h 1752600"/>
              <a:gd name="connsiteX87" fmla="*/ 149225 w 4479925"/>
              <a:gd name="connsiteY87" fmla="*/ 50800 h 1752600"/>
              <a:gd name="connsiteX88" fmla="*/ 130175 w 4479925"/>
              <a:gd name="connsiteY88" fmla="*/ 50800 h 1752600"/>
              <a:gd name="connsiteX89" fmla="*/ 130175 w 4479925"/>
              <a:gd name="connsiteY89" fmla="*/ 0 h 1752600"/>
              <a:gd name="connsiteX90" fmla="*/ 0 w 4479925"/>
              <a:gd name="connsiteY90" fmla="*/ 0 h 175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479925" h="1752600">
                <a:moveTo>
                  <a:pt x="4479925" y="1752600"/>
                </a:moveTo>
                <a:lnTo>
                  <a:pt x="4410075" y="1752600"/>
                </a:lnTo>
                <a:lnTo>
                  <a:pt x="4410075" y="1714500"/>
                </a:lnTo>
                <a:lnTo>
                  <a:pt x="4057650" y="1714500"/>
                </a:lnTo>
                <a:lnTo>
                  <a:pt x="4057650" y="1685925"/>
                </a:lnTo>
                <a:lnTo>
                  <a:pt x="3524250" y="1685925"/>
                </a:lnTo>
                <a:lnTo>
                  <a:pt x="3524250" y="1660525"/>
                </a:lnTo>
                <a:lnTo>
                  <a:pt x="3213100" y="1660525"/>
                </a:lnTo>
                <a:lnTo>
                  <a:pt x="3213100" y="1638300"/>
                </a:lnTo>
                <a:lnTo>
                  <a:pt x="2873375" y="1638300"/>
                </a:lnTo>
                <a:lnTo>
                  <a:pt x="2873375" y="1609725"/>
                </a:lnTo>
                <a:lnTo>
                  <a:pt x="2800350" y="1609725"/>
                </a:lnTo>
                <a:lnTo>
                  <a:pt x="2800350" y="1587500"/>
                </a:lnTo>
                <a:lnTo>
                  <a:pt x="2638425" y="1587500"/>
                </a:lnTo>
                <a:lnTo>
                  <a:pt x="2638425" y="1568450"/>
                </a:lnTo>
                <a:lnTo>
                  <a:pt x="2568575" y="1568450"/>
                </a:lnTo>
                <a:lnTo>
                  <a:pt x="2565399" y="1538288"/>
                </a:lnTo>
                <a:lnTo>
                  <a:pt x="2465388" y="1539875"/>
                </a:lnTo>
                <a:lnTo>
                  <a:pt x="2409825" y="1492250"/>
                </a:lnTo>
                <a:lnTo>
                  <a:pt x="2381250" y="1485900"/>
                </a:lnTo>
                <a:lnTo>
                  <a:pt x="2362200" y="1466850"/>
                </a:lnTo>
                <a:lnTo>
                  <a:pt x="2317750" y="1460500"/>
                </a:lnTo>
                <a:cubicBezTo>
                  <a:pt x="2318455" y="1440392"/>
                  <a:pt x="2314928" y="1424516"/>
                  <a:pt x="2315633" y="1404408"/>
                </a:cubicBezTo>
                <a:lnTo>
                  <a:pt x="2060575" y="1406525"/>
                </a:lnTo>
                <a:lnTo>
                  <a:pt x="2060575" y="1377950"/>
                </a:lnTo>
                <a:lnTo>
                  <a:pt x="1997075" y="1377950"/>
                </a:lnTo>
                <a:lnTo>
                  <a:pt x="1997075" y="1317625"/>
                </a:lnTo>
                <a:lnTo>
                  <a:pt x="1962150" y="1317625"/>
                </a:lnTo>
                <a:lnTo>
                  <a:pt x="1962150" y="1273175"/>
                </a:lnTo>
                <a:lnTo>
                  <a:pt x="1911350" y="1273175"/>
                </a:lnTo>
                <a:lnTo>
                  <a:pt x="1911350" y="1273175"/>
                </a:lnTo>
                <a:lnTo>
                  <a:pt x="1873250" y="1273175"/>
                </a:lnTo>
                <a:lnTo>
                  <a:pt x="1873250" y="1238250"/>
                </a:lnTo>
                <a:lnTo>
                  <a:pt x="1784350" y="1238250"/>
                </a:lnTo>
                <a:lnTo>
                  <a:pt x="1784350" y="1181100"/>
                </a:lnTo>
                <a:lnTo>
                  <a:pt x="1749425" y="1160463"/>
                </a:lnTo>
                <a:lnTo>
                  <a:pt x="1689100" y="1130300"/>
                </a:lnTo>
                <a:lnTo>
                  <a:pt x="1682750" y="1108075"/>
                </a:lnTo>
                <a:lnTo>
                  <a:pt x="1511300" y="1108075"/>
                </a:lnTo>
                <a:lnTo>
                  <a:pt x="1511300" y="1050925"/>
                </a:lnTo>
                <a:lnTo>
                  <a:pt x="1314450" y="1050925"/>
                </a:lnTo>
                <a:lnTo>
                  <a:pt x="1314450" y="1006475"/>
                </a:lnTo>
                <a:lnTo>
                  <a:pt x="1257300" y="1006475"/>
                </a:lnTo>
                <a:lnTo>
                  <a:pt x="1257300" y="1006475"/>
                </a:lnTo>
                <a:lnTo>
                  <a:pt x="1257300" y="977900"/>
                </a:lnTo>
                <a:lnTo>
                  <a:pt x="1171575" y="977900"/>
                </a:lnTo>
                <a:lnTo>
                  <a:pt x="1171575" y="939800"/>
                </a:lnTo>
                <a:lnTo>
                  <a:pt x="1152525" y="939800"/>
                </a:lnTo>
                <a:lnTo>
                  <a:pt x="1152525" y="879475"/>
                </a:lnTo>
                <a:lnTo>
                  <a:pt x="1130300" y="879475"/>
                </a:lnTo>
                <a:lnTo>
                  <a:pt x="1130300" y="850900"/>
                </a:lnTo>
                <a:lnTo>
                  <a:pt x="1082675" y="850900"/>
                </a:lnTo>
                <a:lnTo>
                  <a:pt x="1073150" y="841375"/>
                </a:lnTo>
                <a:lnTo>
                  <a:pt x="1025525" y="841375"/>
                </a:lnTo>
                <a:lnTo>
                  <a:pt x="1025525" y="800100"/>
                </a:lnTo>
                <a:lnTo>
                  <a:pt x="933450" y="800100"/>
                </a:lnTo>
                <a:lnTo>
                  <a:pt x="933450" y="752475"/>
                </a:lnTo>
                <a:lnTo>
                  <a:pt x="908050" y="752475"/>
                </a:lnTo>
                <a:lnTo>
                  <a:pt x="908050" y="708025"/>
                </a:lnTo>
                <a:lnTo>
                  <a:pt x="838200" y="708025"/>
                </a:lnTo>
                <a:lnTo>
                  <a:pt x="838200" y="682625"/>
                </a:lnTo>
                <a:lnTo>
                  <a:pt x="793750" y="682625"/>
                </a:lnTo>
                <a:lnTo>
                  <a:pt x="793750" y="666750"/>
                </a:lnTo>
                <a:lnTo>
                  <a:pt x="768350" y="666750"/>
                </a:lnTo>
                <a:lnTo>
                  <a:pt x="768350" y="612775"/>
                </a:lnTo>
                <a:lnTo>
                  <a:pt x="736600" y="612775"/>
                </a:lnTo>
                <a:lnTo>
                  <a:pt x="736600" y="587375"/>
                </a:lnTo>
                <a:lnTo>
                  <a:pt x="635000" y="587375"/>
                </a:lnTo>
                <a:lnTo>
                  <a:pt x="635000" y="549275"/>
                </a:lnTo>
                <a:lnTo>
                  <a:pt x="612775" y="549275"/>
                </a:lnTo>
                <a:lnTo>
                  <a:pt x="557213" y="490538"/>
                </a:lnTo>
                <a:lnTo>
                  <a:pt x="522288" y="484188"/>
                </a:lnTo>
                <a:lnTo>
                  <a:pt x="520700" y="463550"/>
                </a:lnTo>
                <a:lnTo>
                  <a:pt x="479425" y="463550"/>
                </a:lnTo>
                <a:lnTo>
                  <a:pt x="481012" y="423862"/>
                </a:lnTo>
                <a:lnTo>
                  <a:pt x="442913" y="422275"/>
                </a:lnTo>
                <a:lnTo>
                  <a:pt x="400050" y="301625"/>
                </a:lnTo>
                <a:lnTo>
                  <a:pt x="346075" y="301625"/>
                </a:lnTo>
                <a:lnTo>
                  <a:pt x="346075" y="276225"/>
                </a:lnTo>
                <a:lnTo>
                  <a:pt x="301625" y="276225"/>
                </a:lnTo>
                <a:lnTo>
                  <a:pt x="231775" y="222250"/>
                </a:lnTo>
                <a:lnTo>
                  <a:pt x="231775" y="168275"/>
                </a:lnTo>
                <a:lnTo>
                  <a:pt x="193675" y="168275"/>
                </a:lnTo>
                <a:lnTo>
                  <a:pt x="193675" y="146050"/>
                </a:lnTo>
                <a:lnTo>
                  <a:pt x="171450" y="146050"/>
                </a:lnTo>
                <a:lnTo>
                  <a:pt x="171450" y="101600"/>
                </a:lnTo>
                <a:lnTo>
                  <a:pt x="149225" y="101600"/>
                </a:lnTo>
                <a:lnTo>
                  <a:pt x="149225" y="50800"/>
                </a:lnTo>
                <a:lnTo>
                  <a:pt x="130175" y="50800"/>
                </a:lnTo>
                <a:lnTo>
                  <a:pt x="130175"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59" name="Freeform: Shape 31858">
            <a:extLst>
              <a:ext uri="{FF2B5EF4-FFF2-40B4-BE49-F238E27FC236}">
                <a16:creationId xmlns:a16="http://schemas.microsoft.com/office/drawing/2014/main" id="{117E19E5-59C1-D6FA-BFD1-B87B25464FC8}"/>
              </a:ext>
            </a:extLst>
          </p:cNvPr>
          <p:cNvSpPr/>
          <p:nvPr/>
        </p:nvSpPr>
        <p:spPr bwMode="auto">
          <a:xfrm>
            <a:off x="1476375" y="2711450"/>
            <a:ext cx="4508500" cy="1816100"/>
          </a:xfrm>
          <a:custGeom>
            <a:avLst/>
            <a:gdLst>
              <a:gd name="connsiteX0" fmla="*/ 0 w 4508500"/>
              <a:gd name="connsiteY0" fmla="*/ 0 h 1816100"/>
              <a:gd name="connsiteX1" fmla="*/ 139700 w 4508500"/>
              <a:gd name="connsiteY1" fmla="*/ 0 h 1816100"/>
              <a:gd name="connsiteX2" fmla="*/ 139700 w 4508500"/>
              <a:gd name="connsiteY2" fmla="*/ 73025 h 1816100"/>
              <a:gd name="connsiteX3" fmla="*/ 174625 w 4508500"/>
              <a:gd name="connsiteY3" fmla="*/ 73025 h 1816100"/>
              <a:gd name="connsiteX4" fmla="*/ 174625 w 4508500"/>
              <a:gd name="connsiteY4" fmla="*/ 133350 h 1816100"/>
              <a:gd name="connsiteX5" fmla="*/ 180975 w 4508500"/>
              <a:gd name="connsiteY5" fmla="*/ 133350 h 1816100"/>
              <a:gd name="connsiteX6" fmla="*/ 180975 w 4508500"/>
              <a:gd name="connsiteY6" fmla="*/ 228600 h 1816100"/>
              <a:gd name="connsiteX7" fmla="*/ 177800 w 4508500"/>
              <a:gd name="connsiteY7" fmla="*/ 228600 h 1816100"/>
              <a:gd name="connsiteX8" fmla="*/ 177800 w 4508500"/>
              <a:gd name="connsiteY8" fmla="*/ 250825 h 1816100"/>
              <a:gd name="connsiteX9" fmla="*/ 196850 w 4508500"/>
              <a:gd name="connsiteY9" fmla="*/ 250825 h 1816100"/>
              <a:gd name="connsiteX10" fmla="*/ 196850 w 4508500"/>
              <a:gd name="connsiteY10" fmla="*/ 285750 h 1816100"/>
              <a:gd name="connsiteX11" fmla="*/ 212725 w 4508500"/>
              <a:gd name="connsiteY11" fmla="*/ 301625 h 1816100"/>
              <a:gd name="connsiteX12" fmla="*/ 244475 w 4508500"/>
              <a:gd name="connsiteY12" fmla="*/ 301625 h 1816100"/>
              <a:gd name="connsiteX13" fmla="*/ 292100 w 4508500"/>
              <a:gd name="connsiteY13" fmla="*/ 314325 h 1816100"/>
              <a:gd name="connsiteX14" fmla="*/ 292100 w 4508500"/>
              <a:gd name="connsiteY14" fmla="*/ 400050 h 1816100"/>
              <a:gd name="connsiteX15" fmla="*/ 336550 w 4508500"/>
              <a:gd name="connsiteY15" fmla="*/ 409575 h 1816100"/>
              <a:gd name="connsiteX16" fmla="*/ 336550 w 4508500"/>
              <a:gd name="connsiteY16" fmla="*/ 425450 h 1816100"/>
              <a:gd name="connsiteX17" fmla="*/ 365125 w 4508500"/>
              <a:gd name="connsiteY17" fmla="*/ 425450 h 1816100"/>
              <a:gd name="connsiteX18" fmla="*/ 368300 w 4508500"/>
              <a:gd name="connsiteY18" fmla="*/ 428625 h 1816100"/>
              <a:gd name="connsiteX19" fmla="*/ 400050 w 4508500"/>
              <a:gd name="connsiteY19" fmla="*/ 428625 h 1816100"/>
              <a:gd name="connsiteX20" fmla="*/ 400050 w 4508500"/>
              <a:gd name="connsiteY20" fmla="*/ 460375 h 1816100"/>
              <a:gd name="connsiteX21" fmla="*/ 431800 w 4508500"/>
              <a:gd name="connsiteY21" fmla="*/ 460375 h 1816100"/>
              <a:gd name="connsiteX22" fmla="*/ 431800 w 4508500"/>
              <a:gd name="connsiteY22" fmla="*/ 530225 h 1816100"/>
              <a:gd name="connsiteX23" fmla="*/ 460375 w 4508500"/>
              <a:gd name="connsiteY23" fmla="*/ 530225 h 1816100"/>
              <a:gd name="connsiteX24" fmla="*/ 460375 w 4508500"/>
              <a:gd name="connsiteY24" fmla="*/ 546100 h 1816100"/>
              <a:gd name="connsiteX25" fmla="*/ 479425 w 4508500"/>
              <a:gd name="connsiteY25" fmla="*/ 546100 h 1816100"/>
              <a:gd name="connsiteX26" fmla="*/ 479425 w 4508500"/>
              <a:gd name="connsiteY26" fmla="*/ 650875 h 1816100"/>
              <a:gd name="connsiteX27" fmla="*/ 501650 w 4508500"/>
              <a:gd name="connsiteY27" fmla="*/ 650875 h 1816100"/>
              <a:gd name="connsiteX28" fmla="*/ 501650 w 4508500"/>
              <a:gd name="connsiteY28" fmla="*/ 701675 h 1816100"/>
              <a:gd name="connsiteX29" fmla="*/ 520700 w 4508500"/>
              <a:gd name="connsiteY29" fmla="*/ 701675 h 1816100"/>
              <a:gd name="connsiteX30" fmla="*/ 520700 w 4508500"/>
              <a:gd name="connsiteY30" fmla="*/ 746125 h 1816100"/>
              <a:gd name="connsiteX31" fmla="*/ 546100 w 4508500"/>
              <a:gd name="connsiteY31" fmla="*/ 746125 h 1816100"/>
              <a:gd name="connsiteX32" fmla="*/ 546100 w 4508500"/>
              <a:gd name="connsiteY32" fmla="*/ 758825 h 1816100"/>
              <a:gd name="connsiteX33" fmla="*/ 619125 w 4508500"/>
              <a:gd name="connsiteY33" fmla="*/ 758825 h 1816100"/>
              <a:gd name="connsiteX34" fmla="*/ 619125 w 4508500"/>
              <a:gd name="connsiteY34" fmla="*/ 796925 h 1816100"/>
              <a:gd name="connsiteX35" fmla="*/ 635000 w 4508500"/>
              <a:gd name="connsiteY35" fmla="*/ 796925 h 1816100"/>
              <a:gd name="connsiteX36" fmla="*/ 635000 w 4508500"/>
              <a:gd name="connsiteY36" fmla="*/ 822325 h 1816100"/>
              <a:gd name="connsiteX37" fmla="*/ 660400 w 4508500"/>
              <a:gd name="connsiteY37" fmla="*/ 822325 h 1816100"/>
              <a:gd name="connsiteX38" fmla="*/ 660400 w 4508500"/>
              <a:gd name="connsiteY38" fmla="*/ 847725 h 1816100"/>
              <a:gd name="connsiteX39" fmla="*/ 711200 w 4508500"/>
              <a:gd name="connsiteY39" fmla="*/ 847725 h 1816100"/>
              <a:gd name="connsiteX40" fmla="*/ 711200 w 4508500"/>
              <a:gd name="connsiteY40" fmla="*/ 914400 h 1816100"/>
              <a:gd name="connsiteX41" fmla="*/ 730250 w 4508500"/>
              <a:gd name="connsiteY41" fmla="*/ 914400 h 1816100"/>
              <a:gd name="connsiteX42" fmla="*/ 730250 w 4508500"/>
              <a:gd name="connsiteY42" fmla="*/ 942975 h 1816100"/>
              <a:gd name="connsiteX43" fmla="*/ 790575 w 4508500"/>
              <a:gd name="connsiteY43" fmla="*/ 942975 h 1816100"/>
              <a:gd name="connsiteX44" fmla="*/ 809625 w 4508500"/>
              <a:gd name="connsiteY44" fmla="*/ 1009650 h 1816100"/>
              <a:gd name="connsiteX45" fmla="*/ 885825 w 4508500"/>
              <a:gd name="connsiteY45" fmla="*/ 1009650 h 1816100"/>
              <a:gd name="connsiteX46" fmla="*/ 936625 w 4508500"/>
              <a:gd name="connsiteY46" fmla="*/ 1050925 h 1816100"/>
              <a:gd name="connsiteX47" fmla="*/ 974725 w 4508500"/>
              <a:gd name="connsiteY47" fmla="*/ 1050925 h 1816100"/>
              <a:gd name="connsiteX48" fmla="*/ 1000125 w 4508500"/>
              <a:gd name="connsiteY48" fmla="*/ 1108075 h 1816100"/>
              <a:gd name="connsiteX49" fmla="*/ 1044575 w 4508500"/>
              <a:gd name="connsiteY49" fmla="*/ 1108075 h 1816100"/>
              <a:gd name="connsiteX50" fmla="*/ 1044575 w 4508500"/>
              <a:gd name="connsiteY50" fmla="*/ 1133475 h 1816100"/>
              <a:gd name="connsiteX51" fmla="*/ 1136650 w 4508500"/>
              <a:gd name="connsiteY51" fmla="*/ 1133475 h 1816100"/>
              <a:gd name="connsiteX52" fmla="*/ 1155700 w 4508500"/>
              <a:gd name="connsiteY52" fmla="*/ 1181100 h 1816100"/>
              <a:gd name="connsiteX53" fmla="*/ 1200150 w 4508500"/>
              <a:gd name="connsiteY53" fmla="*/ 1181100 h 1816100"/>
              <a:gd name="connsiteX54" fmla="*/ 1241425 w 4508500"/>
              <a:gd name="connsiteY54" fmla="*/ 1301750 h 1816100"/>
              <a:gd name="connsiteX55" fmla="*/ 1298575 w 4508500"/>
              <a:gd name="connsiteY55" fmla="*/ 1301750 h 1816100"/>
              <a:gd name="connsiteX56" fmla="*/ 1311275 w 4508500"/>
              <a:gd name="connsiteY56" fmla="*/ 1346200 h 1816100"/>
              <a:gd name="connsiteX57" fmla="*/ 1346200 w 4508500"/>
              <a:gd name="connsiteY57" fmla="*/ 1346200 h 1816100"/>
              <a:gd name="connsiteX58" fmla="*/ 1346200 w 4508500"/>
              <a:gd name="connsiteY58" fmla="*/ 1390650 h 1816100"/>
              <a:gd name="connsiteX59" fmla="*/ 1390650 w 4508500"/>
              <a:gd name="connsiteY59" fmla="*/ 1390650 h 1816100"/>
              <a:gd name="connsiteX60" fmla="*/ 1390650 w 4508500"/>
              <a:gd name="connsiteY60" fmla="*/ 1428750 h 1816100"/>
              <a:gd name="connsiteX61" fmla="*/ 1485900 w 4508500"/>
              <a:gd name="connsiteY61" fmla="*/ 1428750 h 1816100"/>
              <a:gd name="connsiteX62" fmla="*/ 1485900 w 4508500"/>
              <a:gd name="connsiteY62" fmla="*/ 1489075 h 1816100"/>
              <a:gd name="connsiteX63" fmla="*/ 1524000 w 4508500"/>
              <a:gd name="connsiteY63" fmla="*/ 1568450 h 1816100"/>
              <a:gd name="connsiteX64" fmla="*/ 1673225 w 4508500"/>
              <a:gd name="connsiteY64" fmla="*/ 1568450 h 1816100"/>
              <a:gd name="connsiteX65" fmla="*/ 1673225 w 4508500"/>
              <a:gd name="connsiteY65" fmla="*/ 1593850 h 1816100"/>
              <a:gd name="connsiteX66" fmla="*/ 1844675 w 4508500"/>
              <a:gd name="connsiteY66" fmla="*/ 1593850 h 1816100"/>
              <a:gd name="connsiteX67" fmla="*/ 1844675 w 4508500"/>
              <a:gd name="connsiteY67" fmla="*/ 1616075 h 1816100"/>
              <a:gd name="connsiteX68" fmla="*/ 1930400 w 4508500"/>
              <a:gd name="connsiteY68" fmla="*/ 1616075 h 1816100"/>
              <a:gd name="connsiteX69" fmla="*/ 1930400 w 4508500"/>
              <a:gd name="connsiteY69" fmla="*/ 1647825 h 1816100"/>
              <a:gd name="connsiteX70" fmla="*/ 2203450 w 4508500"/>
              <a:gd name="connsiteY70" fmla="*/ 1647825 h 1816100"/>
              <a:gd name="connsiteX71" fmla="*/ 2203450 w 4508500"/>
              <a:gd name="connsiteY71" fmla="*/ 1676400 h 1816100"/>
              <a:gd name="connsiteX72" fmla="*/ 2266950 w 4508500"/>
              <a:gd name="connsiteY72" fmla="*/ 1676400 h 1816100"/>
              <a:gd name="connsiteX73" fmla="*/ 2266950 w 4508500"/>
              <a:gd name="connsiteY73" fmla="*/ 1701800 h 1816100"/>
              <a:gd name="connsiteX74" fmla="*/ 2368550 w 4508500"/>
              <a:gd name="connsiteY74" fmla="*/ 1701800 h 1816100"/>
              <a:gd name="connsiteX75" fmla="*/ 2368550 w 4508500"/>
              <a:gd name="connsiteY75" fmla="*/ 1727200 h 1816100"/>
              <a:gd name="connsiteX76" fmla="*/ 2835275 w 4508500"/>
              <a:gd name="connsiteY76" fmla="*/ 1727200 h 1816100"/>
              <a:gd name="connsiteX77" fmla="*/ 2835275 w 4508500"/>
              <a:gd name="connsiteY77" fmla="*/ 1752600 h 1816100"/>
              <a:gd name="connsiteX78" fmla="*/ 3768725 w 4508500"/>
              <a:gd name="connsiteY78" fmla="*/ 1752600 h 1816100"/>
              <a:gd name="connsiteX79" fmla="*/ 3768725 w 4508500"/>
              <a:gd name="connsiteY79" fmla="*/ 1771650 h 1816100"/>
              <a:gd name="connsiteX80" fmla="*/ 3832225 w 4508500"/>
              <a:gd name="connsiteY80" fmla="*/ 1771650 h 1816100"/>
              <a:gd name="connsiteX81" fmla="*/ 3832225 w 4508500"/>
              <a:gd name="connsiteY81" fmla="*/ 1800225 h 1816100"/>
              <a:gd name="connsiteX82" fmla="*/ 3940175 w 4508500"/>
              <a:gd name="connsiteY82" fmla="*/ 1800225 h 1816100"/>
              <a:gd name="connsiteX83" fmla="*/ 3940175 w 4508500"/>
              <a:gd name="connsiteY83" fmla="*/ 1816100 h 1816100"/>
              <a:gd name="connsiteX84" fmla="*/ 4508500 w 4508500"/>
              <a:gd name="connsiteY84" fmla="*/ 1816100 h 1816100"/>
              <a:gd name="connsiteX0" fmla="*/ 0 w 4508500"/>
              <a:gd name="connsiteY0" fmla="*/ 0 h 1816100"/>
              <a:gd name="connsiteX1" fmla="*/ 139700 w 4508500"/>
              <a:gd name="connsiteY1" fmla="*/ 0 h 1816100"/>
              <a:gd name="connsiteX2" fmla="*/ 139700 w 4508500"/>
              <a:gd name="connsiteY2" fmla="*/ 73025 h 1816100"/>
              <a:gd name="connsiteX3" fmla="*/ 174625 w 4508500"/>
              <a:gd name="connsiteY3" fmla="*/ 73025 h 1816100"/>
              <a:gd name="connsiteX4" fmla="*/ 174625 w 4508500"/>
              <a:gd name="connsiteY4" fmla="*/ 133350 h 1816100"/>
              <a:gd name="connsiteX5" fmla="*/ 180975 w 4508500"/>
              <a:gd name="connsiteY5" fmla="*/ 133350 h 1816100"/>
              <a:gd name="connsiteX6" fmla="*/ 180975 w 4508500"/>
              <a:gd name="connsiteY6" fmla="*/ 228600 h 1816100"/>
              <a:gd name="connsiteX7" fmla="*/ 177800 w 4508500"/>
              <a:gd name="connsiteY7" fmla="*/ 228600 h 1816100"/>
              <a:gd name="connsiteX8" fmla="*/ 177800 w 4508500"/>
              <a:gd name="connsiteY8" fmla="*/ 250825 h 1816100"/>
              <a:gd name="connsiteX9" fmla="*/ 196850 w 4508500"/>
              <a:gd name="connsiteY9" fmla="*/ 250825 h 1816100"/>
              <a:gd name="connsiteX10" fmla="*/ 196850 w 4508500"/>
              <a:gd name="connsiteY10" fmla="*/ 285750 h 1816100"/>
              <a:gd name="connsiteX11" fmla="*/ 212725 w 4508500"/>
              <a:gd name="connsiteY11" fmla="*/ 301625 h 1816100"/>
              <a:gd name="connsiteX12" fmla="*/ 244475 w 4508500"/>
              <a:gd name="connsiteY12" fmla="*/ 301625 h 1816100"/>
              <a:gd name="connsiteX13" fmla="*/ 285750 w 4508500"/>
              <a:gd name="connsiteY13" fmla="*/ 324908 h 1816100"/>
              <a:gd name="connsiteX14" fmla="*/ 292100 w 4508500"/>
              <a:gd name="connsiteY14" fmla="*/ 400050 h 1816100"/>
              <a:gd name="connsiteX15" fmla="*/ 336550 w 4508500"/>
              <a:gd name="connsiteY15" fmla="*/ 409575 h 1816100"/>
              <a:gd name="connsiteX16" fmla="*/ 336550 w 4508500"/>
              <a:gd name="connsiteY16" fmla="*/ 425450 h 1816100"/>
              <a:gd name="connsiteX17" fmla="*/ 365125 w 4508500"/>
              <a:gd name="connsiteY17" fmla="*/ 425450 h 1816100"/>
              <a:gd name="connsiteX18" fmla="*/ 368300 w 4508500"/>
              <a:gd name="connsiteY18" fmla="*/ 428625 h 1816100"/>
              <a:gd name="connsiteX19" fmla="*/ 400050 w 4508500"/>
              <a:gd name="connsiteY19" fmla="*/ 428625 h 1816100"/>
              <a:gd name="connsiteX20" fmla="*/ 400050 w 4508500"/>
              <a:gd name="connsiteY20" fmla="*/ 460375 h 1816100"/>
              <a:gd name="connsiteX21" fmla="*/ 431800 w 4508500"/>
              <a:gd name="connsiteY21" fmla="*/ 460375 h 1816100"/>
              <a:gd name="connsiteX22" fmla="*/ 431800 w 4508500"/>
              <a:gd name="connsiteY22" fmla="*/ 530225 h 1816100"/>
              <a:gd name="connsiteX23" fmla="*/ 460375 w 4508500"/>
              <a:gd name="connsiteY23" fmla="*/ 530225 h 1816100"/>
              <a:gd name="connsiteX24" fmla="*/ 460375 w 4508500"/>
              <a:gd name="connsiteY24" fmla="*/ 546100 h 1816100"/>
              <a:gd name="connsiteX25" fmla="*/ 479425 w 4508500"/>
              <a:gd name="connsiteY25" fmla="*/ 546100 h 1816100"/>
              <a:gd name="connsiteX26" fmla="*/ 479425 w 4508500"/>
              <a:gd name="connsiteY26" fmla="*/ 650875 h 1816100"/>
              <a:gd name="connsiteX27" fmla="*/ 501650 w 4508500"/>
              <a:gd name="connsiteY27" fmla="*/ 650875 h 1816100"/>
              <a:gd name="connsiteX28" fmla="*/ 501650 w 4508500"/>
              <a:gd name="connsiteY28" fmla="*/ 701675 h 1816100"/>
              <a:gd name="connsiteX29" fmla="*/ 520700 w 4508500"/>
              <a:gd name="connsiteY29" fmla="*/ 701675 h 1816100"/>
              <a:gd name="connsiteX30" fmla="*/ 520700 w 4508500"/>
              <a:gd name="connsiteY30" fmla="*/ 746125 h 1816100"/>
              <a:gd name="connsiteX31" fmla="*/ 546100 w 4508500"/>
              <a:gd name="connsiteY31" fmla="*/ 746125 h 1816100"/>
              <a:gd name="connsiteX32" fmla="*/ 546100 w 4508500"/>
              <a:gd name="connsiteY32" fmla="*/ 758825 h 1816100"/>
              <a:gd name="connsiteX33" fmla="*/ 619125 w 4508500"/>
              <a:gd name="connsiteY33" fmla="*/ 758825 h 1816100"/>
              <a:gd name="connsiteX34" fmla="*/ 619125 w 4508500"/>
              <a:gd name="connsiteY34" fmla="*/ 796925 h 1816100"/>
              <a:gd name="connsiteX35" fmla="*/ 635000 w 4508500"/>
              <a:gd name="connsiteY35" fmla="*/ 796925 h 1816100"/>
              <a:gd name="connsiteX36" fmla="*/ 635000 w 4508500"/>
              <a:gd name="connsiteY36" fmla="*/ 822325 h 1816100"/>
              <a:gd name="connsiteX37" fmla="*/ 660400 w 4508500"/>
              <a:gd name="connsiteY37" fmla="*/ 822325 h 1816100"/>
              <a:gd name="connsiteX38" fmla="*/ 660400 w 4508500"/>
              <a:gd name="connsiteY38" fmla="*/ 847725 h 1816100"/>
              <a:gd name="connsiteX39" fmla="*/ 711200 w 4508500"/>
              <a:gd name="connsiteY39" fmla="*/ 847725 h 1816100"/>
              <a:gd name="connsiteX40" fmla="*/ 711200 w 4508500"/>
              <a:gd name="connsiteY40" fmla="*/ 914400 h 1816100"/>
              <a:gd name="connsiteX41" fmla="*/ 730250 w 4508500"/>
              <a:gd name="connsiteY41" fmla="*/ 914400 h 1816100"/>
              <a:gd name="connsiteX42" fmla="*/ 730250 w 4508500"/>
              <a:gd name="connsiteY42" fmla="*/ 942975 h 1816100"/>
              <a:gd name="connsiteX43" fmla="*/ 790575 w 4508500"/>
              <a:gd name="connsiteY43" fmla="*/ 942975 h 1816100"/>
              <a:gd name="connsiteX44" fmla="*/ 809625 w 4508500"/>
              <a:gd name="connsiteY44" fmla="*/ 1009650 h 1816100"/>
              <a:gd name="connsiteX45" fmla="*/ 885825 w 4508500"/>
              <a:gd name="connsiteY45" fmla="*/ 1009650 h 1816100"/>
              <a:gd name="connsiteX46" fmla="*/ 936625 w 4508500"/>
              <a:gd name="connsiteY46" fmla="*/ 1050925 h 1816100"/>
              <a:gd name="connsiteX47" fmla="*/ 974725 w 4508500"/>
              <a:gd name="connsiteY47" fmla="*/ 1050925 h 1816100"/>
              <a:gd name="connsiteX48" fmla="*/ 1000125 w 4508500"/>
              <a:gd name="connsiteY48" fmla="*/ 1108075 h 1816100"/>
              <a:gd name="connsiteX49" fmla="*/ 1044575 w 4508500"/>
              <a:gd name="connsiteY49" fmla="*/ 1108075 h 1816100"/>
              <a:gd name="connsiteX50" fmla="*/ 1044575 w 4508500"/>
              <a:gd name="connsiteY50" fmla="*/ 1133475 h 1816100"/>
              <a:gd name="connsiteX51" fmla="*/ 1136650 w 4508500"/>
              <a:gd name="connsiteY51" fmla="*/ 1133475 h 1816100"/>
              <a:gd name="connsiteX52" fmla="*/ 1155700 w 4508500"/>
              <a:gd name="connsiteY52" fmla="*/ 1181100 h 1816100"/>
              <a:gd name="connsiteX53" fmla="*/ 1200150 w 4508500"/>
              <a:gd name="connsiteY53" fmla="*/ 1181100 h 1816100"/>
              <a:gd name="connsiteX54" fmla="*/ 1241425 w 4508500"/>
              <a:gd name="connsiteY54" fmla="*/ 1301750 h 1816100"/>
              <a:gd name="connsiteX55" fmla="*/ 1298575 w 4508500"/>
              <a:gd name="connsiteY55" fmla="*/ 1301750 h 1816100"/>
              <a:gd name="connsiteX56" fmla="*/ 1311275 w 4508500"/>
              <a:gd name="connsiteY56" fmla="*/ 1346200 h 1816100"/>
              <a:gd name="connsiteX57" fmla="*/ 1346200 w 4508500"/>
              <a:gd name="connsiteY57" fmla="*/ 1346200 h 1816100"/>
              <a:gd name="connsiteX58" fmla="*/ 1346200 w 4508500"/>
              <a:gd name="connsiteY58" fmla="*/ 1390650 h 1816100"/>
              <a:gd name="connsiteX59" fmla="*/ 1390650 w 4508500"/>
              <a:gd name="connsiteY59" fmla="*/ 1390650 h 1816100"/>
              <a:gd name="connsiteX60" fmla="*/ 1390650 w 4508500"/>
              <a:gd name="connsiteY60" fmla="*/ 1428750 h 1816100"/>
              <a:gd name="connsiteX61" fmla="*/ 1485900 w 4508500"/>
              <a:gd name="connsiteY61" fmla="*/ 1428750 h 1816100"/>
              <a:gd name="connsiteX62" fmla="*/ 1485900 w 4508500"/>
              <a:gd name="connsiteY62" fmla="*/ 1489075 h 1816100"/>
              <a:gd name="connsiteX63" fmla="*/ 1524000 w 4508500"/>
              <a:gd name="connsiteY63" fmla="*/ 1568450 h 1816100"/>
              <a:gd name="connsiteX64" fmla="*/ 1673225 w 4508500"/>
              <a:gd name="connsiteY64" fmla="*/ 1568450 h 1816100"/>
              <a:gd name="connsiteX65" fmla="*/ 1673225 w 4508500"/>
              <a:gd name="connsiteY65" fmla="*/ 1593850 h 1816100"/>
              <a:gd name="connsiteX66" fmla="*/ 1844675 w 4508500"/>
              <a:gd name="connsiteY66" fmla="*/ 1593850 h 1816100"/>
              <a:gd name="connsiteX67" fmla="*/ 1844675 w 4508500"/>
              <a:gd name="connsiteY67" fmla="*/ 1616075 h 1816100"/>
              <a:gd name="connsiteX68" fmla="*/ 1930400 w 4508500"/>
              <a:gd name="connsiteY68" fmla="*/ 1616075 h 1816100"/>
              <a:gd name="connsiteX69" fmla="*/ 1930400 w 4508500"/>
              <a:gd name="connsiteY69" fmla="*/ 1647825 h 1816100"/>
              <a:gd name="connsiteX70" fmla="*/ 2203450 w 4508500"/>
              <a:gd name="connsiteY70" fmla="*/ 1647825 h 1816100"/>
              <a:gd name="connsiteX71" fmla="*/ 2203450 w 4508500"/>
              <a:gd name="connsiteY71" fmla="*/ 1676400 h 1816100"/>
              <a:gd name="connsiteX72" fmla="*/ 2266950 w 4508500"/>
              <a:gd name="connsiteY72" fmla="*/ 1676400 h 1816100"/>
              <a:gd name="connsiteX73" fmla="*/ 2266950 w 4508500"/>
              <a:gd name="connsiteY73" fmla="*/ 1701800 h 1816100"/>
              <a:gd name="connsiteX74" fmla="*/ 2368550 w 4508500"/>
              <a:gd name="connsiteY74" fmla="*/ 1701800 h 1816100"/>
              <a:gd name="connsiteX75" fmla="*/ 2368550 w 4508500"/>
              <a:gd name="connsiteY75" fmla="*/ 1727200 h 1816100"/>
              <a:gd name="connsiteX76" fmla="*/ 2835275 w 4508500"/>
              <a:gd name="connsiteY76" fmla="*/ 1727200 h 1816100"/>
              <a:gd name="connsiteX77" fmla="*/ 2835275 w 4508500"/>
              <a:gd name="connsiteY77" fmla="*/ 1752600 h 1816100"/>
              <a:gd name="connsiteX78" fmla="*/ 3768725 w 4508500"/>
              <a:gd name="connsiteY78" fmla="*/ 1752600 h 1816100"/>
              <a:gd name="connsiteX79" fmla="*/ 3768725 w 4508500"/>
              <a:gd name="connsiteY79" fmla="*/ 1771650 h 1816100"/>
              <a:gd name="connsiteX80" fmla="*/ 3832225 w 4508500"/>
              <a:gd name="connsiteY80" fmla="*/ 1771650 h 1816100"/>
              <a:gd name="connsiteX81" fmla="*/ 3832225 w 4508500"/>
              <a:gd name="connsiteY81" fmla="*/ 1800225 h 1816100"/>
              <a:gd name="connsiteX82" fmla="*/ 3940175 w 4508500"/>
              <a:gd name="connsiteY82" fmla="*/ 1800225 h 1816100"/>
              <a:gd name="connsiteX83" fmla="*/ 3940175 w 4508500"/>
              <a:gd name="connsiteY83" fmla="*/ 1816100 h 1816100"/>
              <a:gd name="connsiteX84" fmla="*/ 4508500 w 4508500"/>
              <a:gd name="connsiteY84" fmla="*/ 1816100 h 1816100"/>
              <a:gd name="connsiteX0" fmla="*/ 0 w 4508500"/>
              <a:gd name="connsiteY0" fmla="*/ 0 h 1816100"/>
              <a:gd name="connsiteX1" fmla="*/ 139700 w 4508500"/>
              <a:gd name="connsiteY1" fmla="*/ 0 h 1816100"/>
              <a:gd name="connsiteX2" fmla="*/ 139700 w 4508500"/>
              <a:gd name="connsiteY2" fmla="*/ 73025 h 1816100"/>
              <a:gd name="connsiteX3" fmla="*/ 174625 w 4508500"/>
              <a:gd name="connsiteY3" fmla="*/ 73025 h 1816100"/>
              <a:gd name="connsiteX4" fmla="*/ 174625 w 4508500"/>
              <a:gd name="connsiteY4" fmla="*/ 133350 h 1816100"/>
              <a:gd name="connsiteX5" fmla="*/ 180975 w 4508500"/>
              <a:gd name="connsiteY5" fmla="*/ 133350 h 1816100"/>
              <a:gd name="connsiteX6" fmla="*/ 180975 w 4508500"/>
              <a:gd name="connsiteY6" fmla="*/ 228600 h 1816100"/>
              <a:gd name="connsiteX7" fmla="*/ 177800 w 4508500"/>
              <a:gd name="connsiteY7" fmla="*/ 228600 h 1816100"/>
              <a:gd name="connsiteX8" fmla="*/ 177800 w 4508500"/>
              <a:gd name="connsiteY8" fmla="*/ 250825 h 1816100"/>
              <a:gd name="connsiteX9" fmla="*/ 196850 w 4508500"/>
              <a:gd name="connsiteY9" fmla="*/ 250825 h 1816100"/>
              <a:gd name="connsiteX10" fmla="*/ 196850 w 4508500"/>
              <a:gd name="connsiteY10" fmla="*/ 285750 h 1816100"/>
              <a:gd name="connsiteX11" fmla="*/ 212725 w 4508500"/>
              <a:gd name="connsiteY11" fmla="*/ 301625 h 1816100"/>
              <a:gd name="connsiteX12" fmla="*/ 244475 w 4508500"/>
              <a:gd name="connsiteY12" fmla="*/ 301625 h 1816100"/>
              <a:gd name="connsiteX13" fmla="*/ 285750 w 4508500"/>
              <a:gd name="connsiteY13" fmla="*/ 324908 h 1816100"/>
              <a:gd name="connsiteX14" fmla="*/ 311150 w 4508500"/>
              <a:gd name="connsiteY14" fmla="*/ 389466 h 1816100"/>
              <a:gd name="connsiteX15" fmla="*/ 336550 w 4508500"/>
              <a:gd name="connsiteY15" fmla="*/ 409575 h 1816100"/>
              <a:gd name="connsiteX16" fmla="*/ 336550 w 4508500"/>
              <a:gd name="connsiteY16" fmla="*/ 425450 h 1816100"/>
              <a:gd name="connsiteX17" fmla="*/ 365125 w 4508500"/>
              <a:gd name="connsiteY17" fmla="*/ 425450 h 1816100"/>
              <a:gd name="connsiteX18" fmla="*/ 368300 w 4508500"/>
              <a:gd name="connsiteY18" fmla="*/ 428625 h 1816100"/>
              <a:gd name="connsiteX19" fmla="*/ 400050 w 4508500"/>
              <a:gd name="connsiteY19" fmla="*/ 428625 h 1816100"/>
              <a:gd name="connsiteX20" fmla="*/ 400050 w 4508500"/>
              <a:gd name="connsiteY20" fmla="*/ 460375 h 1816100"/>
              <a:gd name="connsiteX21" fmla="*/ 431800 w 4508500"/>
              <a:gd name="connsiteY21" fmla="*/ 460375 h 1816100"/>
              <a:gd name="connsiteX22" fmla="*/ 431800 w 4508500"/>
              <a:gd name="connsiteY22" fmla="*/ 530225 h 1816100"/>
              <a:gd name="connsiteX23" fmla="*/ 460375 w 4508500"/>
              <a:gd name="connsiteY23" fmla="*/ 530225 h 1816100"/>
              <a:gd name="connsiteX24" fmla="*/ 460375 w 4508500"/>
              <a:gd name="connsiteY24" fmla="*/ 546100 h 1816100"/>
              <a:gd name="connsiteX25" fmla="*/ 479425 w 4508500"/>
              <a:gd name="connsiteY25" fmla="*/ 546100 h 1816100"/>
              <a:gd name="connsiteX26" fmla="*/ 479425 w 4508500"/>
              <a:gd name="connsiteY26" fmla="*/ 650875 h 1816100"/>
              <a:gd name="connsiteX27" fmla="*/ 501650 w 4508500"/>
              <a:gd name="connsiteY27" fmla="*/ 650875 h 1816100"/>
              <a:gd name="connsiteX28" fmla="*/ 501650 w 4508500"/>
              <a:gd name="connsiteY28" fmla="*/ 701675 h 1816100"/>
              <a:gd name="connsiteX29" fmla="*/ 520700 w 4508500"/>
              <a:gd name="connsiteY29" fmla="*/ 701675 h 1816100"/>
              <a:gd name="connsiteX30" fmla="*/ 520700 w 4508500"/>
              <a:gd name="connsiteY30" fmla="*/ 746125 h 1816100"/>
              <a:gd name="connsiteX31" fmla="*/ 546100 w 4508500"/>
              <a:gd name="connsiteY31" fmla="*/ 746125 h 1816100"/>
              <a:gd name="connsiteX32" fmla="*/ 546100 w 4508500"/>
              <a:gd name="connsiteY32" fmla="*/ 758825 h 1816100"/>
              <a:gd name="connsiteX33" fmla="*/ 619125 w 4508500"/>
              <a:gd name="connsiteY33" fmla="*/ 758825 h 1816100"/>
              <a:gd name="connsiteX34" fmla="*/ 619125 w 4508500"/>
              <a:gd name="connsiteY34" fmla="*/ 796925 h 1816100"/>
              <a:gd name="connsiteX35" fmla="*/ 635000 w 4508500"/>
              <a:gd name="connsiteY35" fmla="*/ 796925 h 1816100"/>
              <a:gd name="connsiteX36" fmla="*/ 635000 w 4508500"/>
              <a:gd name="connsiteY36" fmla="*/ 822325 h 1816100"/>
              <a:gd name="connsiteX37" fmla="*/ 660400 w 4508500"/>
              <a:gd name="connsiteY37" fmla="*/ 822325 h 1816100"/>
              <a:gd name="connsiteX38" fmla="*/ 660400 w 4508500"/>
              <a:gd name="connsiteY38" fmla="*/ 847725 h 1816100"/>
              <a:gd name="connsiteX39" fmla="*/ 711200 w 4508500"/>
              <a:gd name="connsiteY39" fmla="*/ 847725 h 1816100"/>
              <a:gd name="connsiteX40" fmla="*/ 711200 w 4508500"/>
              <a:gd name="connsiteY40" fmla="*/ 914400 h 1816100"/>
              <a:gd name="connsiteX41" fmla="*/ 730250 w 4508500"/>
              <a:gd name="connsiteY41" fmla="*/ 914400 h 1816100"/>
              <a:gd name="connsiteX42" fmla="*/ 730250 w 4508500"/>
              <a:gd name="connsiteY42" fmla="*/ 942975 h 1816100"/>
              <a:gd name="connsiteX43" fmla="*/ 790575 w 4508500"/>
              <a:gd name="connsiteY43" fmla="*/ 942975 h 1816100"/>
              <a:gd name="connsiteX44" fmla="*/ 809625 w 4508500"/>
              <a:gd name="connsiteY44" fmla="*/ 1009650 h 1816100"/>
              <a:gd name="connsiteX45" fmla="*/ 885825 w 4508500"/>
              <a:gd name="connsiteY45" fmla="*/ 1009650 h 1816100"/>
              <a:gd name="connsiteX46" fmla="*/ 936625 w 4508500"/>
              <a:gd name="connsiteY46" fmla="*/ 1050925 h 1816100"/>
              <a:gd name="connsiteX47" fmla="*/ 974725 w 4508500"/>
              <a:gd name="connsiteY47" fmla="*/ 1050925 h 1816100"/>
              <a:gd name="connsiteX48" fmla="*/ 1000125 w 4508500"/>
              <a:gd name="connsiteY48" fmla="*/ 1108075 h 1816100"/>
              <a:gd name="connsiteX49" fmla="*/ 1044575 w 4508500"/>
              <a:gd name="connsiteY49" fmla="*/ 1108075 h 1816100"/>
              <a:gd name="connsiteX50" fmla="*/ 1044575 w 4508500"/>
              <a:gd name="connsiteY50" fmla="*/ 1133475 h 1816100"/>
              <a:gd name="connsiteX51" fmla="*/ 1136650 w 4508500"/>
              <a:gd name="connsiteY51" fmla="*/ 1133475 h 1816100"/>
              <a:gd name="connsiteX52" fmla="*/ 1155700 w 4508500"/>
              <a:gd name="connsiteY52" fmla="*/ 1181100 h 1816100"/>
              <a:gd name="connsiteX53" fmla="*/ 1200150 w 4508500"/>
              <a:gd name="connsiteY53" fmla="*/ 1181100 h 1816100"/>
              <a:gd name="connsiteX54" fmla="*/ 1241425 w 4508500"/>
              <a:gd name="connsiteY54" fmla="*/ 1301750 h 1816100"/>
              <a:gd name="connsiteX55" fmla="*/ 1298575 w 4508500"/>
              <a:gd name="connsiteY55" fmla="*/ 1301750 h 1816100"/>
              <a:gd name="connsiteX56" fmla="*/ 1311275 w 4508500"/>
              <a:gd name="connsiteY56" fmla="*/ 1346200 h 1816100"/>
              <a:gd name="connsiteX57" fmla="*/ 1346200 w 4508500"/>
              <a:gd name="connsiteY57" fmla="*/ 1346200 h 1816100"/>
              <a:gd name="connsiteX58" fmla="*/ 1346200 w 4508500"/>
              <a:gd name="connsiteY58" fmla="*/ 1390650 h 1816100"/>
              <a:gd name="connsiteX59" fmla="*/ 1390650 w 4508500"/>
              <a:gd name="connsiteY59" fmla="*/ 1390650 h 1816100"/>
              <a:gd name="connsiteX60" fmla="*/ 1390650 w 4508500"/>
              <a:gd name="connsiteY60" fmla="*/ 1428750 h 1816100"/>
              <a:gd name="connsiteX61" fmla="*/ 1485900 w 4508500"/>
              <a:gd name="connsiteY61" fmla="*/ 1428750 h 1816100"/>
              <a:gd name="connsiteX62" fmla="*/ 1485900 w 4508500"/>
              <a:gd name="connsiteY62" fmla="*/ 1489075 h 1816100"/>
              <a:gd name="connsiteX63" fmla="*/ 1524000 w 4508500"/>
              <a:gd name="connsiteY63" fmla="*/ 1568450 h 1816100"/>
              <a:gd name="connsiteX64" fmla="*/ 1673225 w 4508500"/>
              <a:gd name="connsiteY64" fmla="*/ 1568450 h 1816100"/>
              <a:gd name="connsiteX65" fmla="*/ 1673225 w 4508500"/>
              <a:gd name="connsiteY65" fmla="*/ 1593850 h 1816100"/>
              <a:gd name="connsiteX66" fmla="*/ 1844675 w 4508500"/>
              <a:gd name="connsiteY66" fmla="*/ 1593850 h 1816100"/>
              <a:gd name="connsiteX67" fmla="*/ 1844675 w 4508500"/>
              <a:gd name="connsiteY67" fmla="*/ 1616075 h 1816100"/>
              <a:gd name="connsiteX68" fmla="*/ 1930400 w 4508500"/>
              <a:gd name="connsiteY68" fmla="*/ 1616075 h 1816100"/>
              <a:gd name="connsiteX69" fmla="*/ 1930400 w 4508500"/>
              <a:gd name="connsiteY69" fmla="*/ 1647825 h 1816100"/>
              <a:gd name="connsiteX70" fmla="*/ 2203450 w 4508500"/>
              <a:gd name="connsiteY70" fmla="*/ 1647825 h 1816100"/>
              <a:gd name="connsiteX71" fmla="*/ 2203450 w 4508500"/>
              <a:gd name="connsiteY71" fmla="*/ 1676400 h 1816100"/>
              <a:gd name="connsiteX72" fmla="*/ 2266950 w 4508500"/>
              <a:gd name="connsiteY72" fmla="*/ 1676400 h 1816100"/>
              <a:gd name="connsiteX73" fmla="*/ 2266950 w 4508500"/>
              <a:gd name="connsiteY73" fmla="*/ 1701800 h 1816100"/>
              <a:gd name="connsiteX74" fmla="*/ 2368550 w 4508500"/>
              <a:gd name="connsiteY74" fmla="*/ 1701800 h 1816100"/>
              <a:gd name="connsiteX75" fmla="*/ 2368550 w 4508500"/>
              <a:gd name="connsiteY75" fmla="*/ 1727200 h 1816100"/>
              <a:gd name="connsiteX76" fmla="*/ 2835275 w 4508500"/>
              <a:gd name="connsiteY76" fmla="*/ 1727200 h 1816100"/>
              <a:gd name="connsiteX77" fmla="*/ 2835275 w 4508500"/>
              <a:gd name="connsiteY77" fmla="*/ 1752600 h 1816100"/>
              <a:gd name="connsiteX78" fmla="*/ 3768725 w 4508500"/>
              <a:gd name="connsiteY78" fmla="*/ 1752600 h 1816100"/>
              <a:gd name="connsiteX79" fmla="*/ 3768725 w 4508500"/>
              <a:gd name="connsiteY79" fmla="*/ 1771650 h 1816100"/>
              <a:gd name="connsiteX80" fmla="*/ 3832225 w 4508500"/>
              <a:gd name="connsiteY80" fmla="*/ 1771650 h 1816100"/>
              <a:gd name="connsiteX81" fmla="*/ 3832225 w 4508500"/>
              <a:gd name="connsiteY81" fmla="*/ 1800225 h 1816100"/>
              <a:gd name="connsiteX82" fmla="*/ 3940175 w 4508500"/>
              <a:gd name="connsiteY82" fmla="*/ 1800225 h 1816100"/>
              <a:gd name="connsiteX83" fmla="*/ 3940175 w 4508500"/>
              <a:gd name="connsiteY83" fmla="*/ 1816100 h 1816100"/>
              <a:gd name="connsiteX84" fmla="*/ 4508500 w 4508500"/>
              <a:gd name="connsiteY84" fmla="*/ 1816100 h 1816100"/>
              <a:gd name="connsiteX0" fmla="*/ 0 w 4508500"/>
              <a:gd name="connsiteY0" fmla="*/ 0 h 1816100"/>
              <a:gd name="connsiteX1" fmla="*/ 139700 w 4508500"/>
              <a:gd name="connsiteY1" fmla="*/ 0 h 1816100"/>
              <a:gd name="connsiteX2" fmla="*/ 139700 w 4508500"/>
              <a:gd name="connsiteY2" fmla="*/ 73025 h 1816100"/>
              <a:gd name="connsiteX3" fmla="*/ 174625 w 4508500"/>
              <a:gd name="connsiteY3" fmla="*/ 73025 h 1816100"/>
              <a:gd name="connsiteX4" fmla="*/ 174625 w 4508500"/>
              <a:gd name="connsiteY4" fmla="*/ 133350 h 1816100"/>
              <a:gd name="connsiteX5" fmla="*/ 180975 w 4508500"/>
              <a:gd name="connsiteY5" fmla="*/ 133350 h 1816100"/>
              <a:gd name="connsiteX6" fmla="*/ 180975 w 4508500"/>
              <a:gd name="connsiteY6" fmla="*/ 228600 h 1816100"/>
              <a:gd name="connsiteX7" fmla="*/ 177800 w 4508500"/>
              <a:gd name="connsiteY7" fmla="*/ 228600 h 1816100"/>
              <a:gd name="connsiteX8" fmla="*/ 177800 w 4508500"/>
              <a:gd name="connsiteY8" fmla="*/ 250825 h 1816100"/>
              <a:gd name="connsiteX9" fmla="*/ 196850 w 4508500"/>
              <a:gd name="connsiteY9" fmla="*/ 250825 h 1816100"/>
              <a:gd name="connsiteX10" fmla="*/ 196850 w 4508500"/>
              <a:gd name="connsiteY10" fmla="*/ 285750 h 1816100"/>
              <a:gd name="connsiteX11" fmla="*/ 212725 w 4508500"/>
              <a:gd name="connsiteY11" fmla="*/ 301625 h 1816100"/>
              <a:gd name="connsiteX12" fmla="*/ 244475 w 4508500"/>
              <a:gd name="connsiteY12" fmla="*/ 301625 h 1816100"/>
              <a:gd name="connsiteX13" fmla="*/ 285750 w 4508500"/>
              <a:gd name="connsiteY13" fmla="*/ 324908 h 1816100"/>
              <a:gd name="connsiteX14" fmla="*/ 302683 w 4508500"/>
              <a:gd name="connsiteY14" fmla="*/ 404282 h 1816100"/>
              <a:gd name="connsiteX15" fmla="*/ 336550 w 4508500"/>
              <a:gd name="connsiteY15" fmla="*/ 409575 h 1816100"/>
              <a:gd name="connsiteX16" fmla="*/ 336550 w 4508500"/>
              <a:gd name="connsiteY16" fmla="*/ 425450 h 1816100"/>
              <a:gd name="connsiteX17" fmla="*/ 365125 w 4508500"/>
              <a:gd name="connsiteY17" fmla="*/ 425450 h 1816100"/>
              <a:gd name="connsiteX18" fmla="*/ 368300 w 4508500"/>
              <a:gd name="connsiteY18" fmla="*/ 428625 h 1816100"/>
              <a:gd name="connsiteX19" fmla="*/ 400050 w 4508500"/>
              <a:gd name="connsiteY19" fmla="*/ 428625 h 1816100"/>
              <a:gd name="connsiteX20" fmla="*/ 400050 w 4508500"/>
              <a:gd name="connsiteY20" fmla="*/ 460375 h 1816100"/>
              <a:gd name="connsiteX21" fmla="*/ 431800 w 4508500"/>
              <a:gd name="connsiteY21" fmla="*/ 460375 h 1816100"/>
              <a:gd name="connsiteX22" fmla="*/ 431800 w 4508500"/>
              <a:gd name="connsiteY22" fmla="*/ 530225 h 1816100"/>
              <a:gd name="connsiteX23" fmla="*/ 460375 w 4508500"/>
              <a:gd name="connsiteY23" fmla="*/ 530225 h 1816100"/>
              <a:gd name="connsiteX24" fmla="*/ 460375 w 4508500"/>
              <a:gd name="connsiteY24" fmla="*/ 546100 h 1816100"/>
              <a:gd name="connsiteX25" fmla="*/ 479425 w 4508500"/>
              <a:gd name="connsiteY25" fmla="*/ 546100 h 1816100"/>
              <a:gd name="connsiteX26" fmla="*/ 479425 w 4508500"/>
              <a:gd name="connsiteY26" fmla="*/ 650875 h 1816100"/>
              <a:gd name="connsiteX27" fmla="*/ 501650 w 4508500"/>
              <a:gd name="connsiteY27" fmla="*/ 650875 h 1816100"/>
              <a:gd name="connsiteX28" fmla="*/ 501650 w 4508500"/>
              <a:gd name="connsiteY28" fmla="*/ 701675 h 1816100"/>
              <a:gd name="connsiteX29" fmla="*/ 520700 w 4508500"/>
              <a:gd name="connsiteY29" fmla="*/ 701675 h 1816100"/>
              <a:gd name="connsiteX30" fmla="*/ 520700 w 4508500"/>
              <a:gd name="connsiteY30" fmla="*/ 746125 h 1816100"/>
              <a:gd name="connsiteX31" fmla="*/ 546100 w 4508500"/>
              <a:gd name="connsiteY31" fmla="*/ 746125 h 1816100"/>
              <a:gd name="connsiteX32" fmla="*/ 546100 w 4508500"/>
              <a:gd name="connsiteY32" fmla="*/ 758825 h 1816100"/>
              <a:gd name="connsiteX33" fmla="*/ 619125 w 4508500"/>
              <a:gd name="connsiteY33" fmla="*/ 758825 h 1816100"/>
              <a:gd name="connsiteX34" fmla="*/ 619125 w 4508500"/>
              <a:gd name="connsiteY34" fmla="*/ 796925 h 1816100"/>
              <a:gd name="connsiteX35" fmla="*/ 635000 w 4508500"/>
              <a:gd name="connsiteY35" fmla="*/ 796925 h 1816100"/>
              <a:gd name="connsiteX36" fmla="*/ 635000 w 4508500"/>
              <a:gd name="connsiteY36" fmla="*/ 822325 h 1816100"/>
              <a:gd name="connsiteX37" fmla="*/ 660400 w 4508500"/>
              <a:gd name="connsiteY37" fmla="*/ 822325 h 1816100"/>
              <a:gd name="connsiteX38" fmla="*/ 660400 w 4508500"/>
              <a:gd name="connsiteY38" fmla="*/ 847725 h 1816100"/>
              <a:gd name="connsiteX39" fmla="*/ 711200 w 4508500"/>
              <a:gd name="connsiteY39" fmla="*/ 847725 h 1816100"/>
              <a:gd name="connsiteX40" fmla="*/ 711200 w 4508500"/>
              <a:gd name="connsiteY40" fmla="*/ 914400 h 1816100"/>
              <a:gd name="connsiteX41" fmla="*/ 730250 w 4508500"/>
              <a:gd name="connsiteY41" fmla="*/ 914400 h 1816100"/>
              <a:gd name="connsiteX42" fmla="*/ 730250 w 4508500"/>
              <a:gd name="connsiteY42" fmla="*/ 942975 h 1816100"/>
              <a:gd name="connsiteX43" fmla="*/ 790575 w 4508500"/>
              <a:gd name="connsiteY43" fmla="*/ 942975 h 1816100"/>
              <a:gd name="connsiteX44" fmla="*/ 809625 w 4508500"/>
              <a:gd name="connsiteY44" fmla="*/ 1009650 h 1816100"/>
              <a:gd name="connsiteX45" fmla="*/ 885825 w 4508500"/>
              <a:gd name="connsiteY45" fmla="*/ 1009650 h 1816100"/>
              <a:gd name="connsiteX46" fmla="*/ 936625 w 4508500"/>
              <a:gd name="connsiteY46" fmla="*/ 1050925 h 1816100"/>
              <a:gd name="connsiteX47" fmla="*/ 974725 w 4508500"/>
              <a:gd name="connsiteY47" fmla="*/ 1050925 h 1816100"/>
              <a:gd name="connsiteX48" fmla="*/ 1000125 w 4508500"/>
              <a:gd name="connsiteY48" fmla="*/ 1108075 h 1816100"/>
              <a:gd name="connsiteX49" fmla="*/ 1044575 w 4508500"/>
              <a:gd name="connsiteY49" fmla="*/ 1108075 h 1816100"/>
              <a:gd name="connsiteX50" fmla="*/ 1044575 w 4508500"/>
              <a:gd name="connsiteY50" fmla="*/ 1133475 h 1816100"/>
              <a:gd name="connsiteX51" fmla="*/ 1136650 w 4508500"/>
              <a:gd name="connsiteY51" fmla="*/ 1133475 h 1816100"/>
              <a:gd name="connsiteX52" fmla="*/ 1155700 w 4508500"/>
              <a:gd name="connsiteY52" fmla="*/ 1181100 h 1816100"/>
              <a:gd name="connsiteX53" fmla="*/ 1200150 w 4508500"/>
              <a:gd name="connsiteY53" fmla="*/ 1181100 h 1816100"/>
              <a:gd name="connsiteX54" fmla="*/ 1241425 w 4508500"/>
              <a:gd name="connsiteY54" fmla="*/ 1301750 h 1816100"/>
              <a:gd name="connsiteX55" fmla="*/ 1298575 w 4508500"/>
              <a:gd name="connsiteY55" fmla="*/ 1301750 h 1816100"/>
              <a:gd name="connsiteX56" fmla="*/ 1311275 w 4508500"/>
              <a:gd name="connsiteY56" fmla="*/ 1346200 h 1816100"/>
              <a:gd name="connsiteX57" fmla="*/ 1346200 w 4508500"/>
              <a:gd name="connsiteY57" fmla="*/ 1346200 h 1816100"/>
              <a:gd name="connsiteX58" fmla="*/ 1346200 w 4508500"/>
              <a:gd name="connsiteY58" fmla="*/ 1390650 h 1816100"/>
              <a:gd name="connsiteX59" fmla="*/ 1390650 w 4508500"/>
              <a:gd name="connsiteY59" fmla="*/ 1390650 h 1816100"/>
              <a:gd name="connsiteX60" fmla="*/ 1390650 w 4508500"/>
              <a:gd name="connsiteY60" fmla="*/ 1428750 h 1816100"/>
              <a:gd name="connsiteX61" fmla="*/ 1485900 w 4508500"/>
              <a:gd name="connsiteY61" fmla="*/ 1428750 h 1816100"/>
              <a:gd name="connsiteX62" fmla="*/ 1485900 w 4508500"/>
              <a:gd name="connsiteY62" fmla="*/ 1489075 h 1816100"/>
              <a:gd name="connsiteX63" fmla="*/ 1524000 w 4508500"/>
              <a:gd name="connsiteY63" fmla="*/ 1568450 h 1816100"/>
              <a:gd name="connsiteX64" fmla="*/ 1673225 w 4508500"/>
              <a:gd name="connsiteY64" fmla="*/ 1568450 h 1816100"/>
              <a:gd name="connsiteX65" fmla="*/ 1673225 w 4508500"/>
              <a:gd name="connsiteY65" fmla="*/ 1593850 h 1816100"/>
              <a:gd name="connsiteX66" fmla="*/ 1844675 w 4508500"/>
              <a:gd name="connsiteY66" fmla="*/ 1593850 h 1816100"/>
              <a:gd name="connsiteX67" fmla="*/ 1844675 w 4508500"/>
              <a:gd name="connsiteY67" fmla="*/ 1616075 h 1816100"/>
              <a:gd name="connsiteX68" fmla="*/ 1930400 w 4508500"/>
              <a:gd name="connsiteY68" fmla="*/ 1616075 h 1816100"/>
              <a:gd name="connsiteX69" fmla="*/ 1930400 w 4508500"/>
              <a:gd name="connsiteY69" fmla="*/ 1647825 h 1816100"/>
              <a:gd name="connsiteX70" fmla="*/ 2203450 w 4508500"/>
              <a:gd name="connsiteY70" fmla="*/ 1647825 h 1816100"/>
              <a:gd name="connsiteX71" fmla="*/ 2203450 w 4508500"/>
              <a:gd name="connsiteY71" fmla="*/ 1676400 h 1816100"/>
              <a:gd name="connsiteX72" fmla="*/ 2266950 w 4508500"/>
              <a:gd name="connsiteY72" fmla="*/ 1676400 h 1816100"/>
              <a:gd name="connsiteX73" fmla="*/ 2266950 w 4508500"/>
              <a:gd name="connsiteY73" fmla="*/ 1701800 h 1816100"/>
              <a:gd name="connsiteX74" fmla="*/ 2368550 w 4508500"/>
              <a:gd name="connsiteY74" fmla="*/ 1701800 h 1816100"/>
              <a:gd name="connsiteX75" fmla="*/ 2368550 w 4508500"/>
              <a:gd name="connsiteY75" fmla="*/ 1727200 h 1816100"/>
              <a:gd name="connsiteX76" fmla="*/ 2835275 w 4508500"/>
              <a:gd name="connsiteY76" fmla="*/ 1727200 h 1816100"/>
              <a:gd name="connsiteX77" fmla="*/ 2835275 w 4508500"/>
              <a:gd name="connsiteY77" fmla="*/ 1752600 h 1816100"/>
              <a:gd name="connsiteX78" fmla="*/ 3768725 w 4508500"/>
              <a:gd name="connsiteY78" fmla="*/ 1752600 h 1816100"/>
              <a:gd name="connsiteX79" fmla="*/ 3768725 w 4508500"/>
              <a:gd name="connsiteY79" fmla="*/ 1771650 h 1816100"/>
              <a:gd name="connsiteX80" fmla="*/ 3832225 w 4508500"/>
              <a:gd name="connsiteY80" fmla="*/ 1771650 h 1816100"/>
              <a:gd name="connsiteX81" fmla="*/ 3832225 w 4508500"/>
              <a:gd name="connsiteY81" fmla="*/ 1800225 h 1816100"/>
              <a:gd name="connsiteX82" fmla="*/ 3940175 w 4508500"/>
              <a:gd name="connsiteY82" fmla="*/ 1800225 h 1816100"/>
              <a:gd name="connsiteX83" fmla="*/ 3940175 w 4508500"/>
              <a:gd name="connsiteY83" fmla="*/ 1816100 h 1816100"/>
              <a:gd name="connsiteX84" fmla="*/ 4508500 w 4508500"/>
              <a:gd name="connsiteY84" fmla="*/ 1816100 h 1816100"/>
              <a:gd name="connsiteX0" fmla="*/ 0 w 4508500"/>
              <a:gd name="connsiteY0" fmla="*/ 0 h 1816100"/>
              <a:gd name="connsiteX1" fmla="*/ 139700 w 4508500"/>
              <a:gd name="connsiteY1" fmla="*/ 0 h 1816100"/>
              <a:gd name="connsiteX2" fmla="*/ 139700 w 4508500"/>
              <a:gd name="connsiteY2" fmla="*/ 73025 h 1816100"/>
              <a:gd name="connsiteX3" fmla="*/ 174625 w 4508500"/>
              <a:gd name="connsiteY3" fmla="*/ 73025 h 1816100"/>
              <a:gd name="connsiteX4" fmla="*/ 174625 w 4508500"/>
              <a:gd name="connsiteY4" fmla="*/ 133350 h 1816100"/>
              <a:gd name="connsiteX5" fmla="*/ 180975 w 4508500"/>
              <a:gd name="connsiteY5" fmla="*/ 133350 h 1816100"/>
              <a:gd name="connsiteX6" fmla="*/ 180975 w 4508500"/>
              <a:gd name="connsiteY6" fmla="*/ 228600 h 1816100"/>
              <a:gd name="connsiteX7" fmla="*/ 177800 w 4508500"/>
              <a:gd name="connsiteY7" fmla="*/ 228600 h 1816100"/>
              <a:gd name="connsiteX8" fmla="*/ 177800 w 4508500"/>
              <a:gd name="connsiteY8" fmla="*/ 250825 h 1816100"/>
              <a:gd name="connsiteX9" fmla="*/ 196850 w 4508500"/>
              <a:gd name="connsiteY9" fmla="*/ 250825 h 1816100"/>
              <a:gd name="connsiteX10" fmla="*/ 196850 w 4508500"/>
              <a:gd name="connsiteY10" fmla="*/ 285750 h 1816100"/>
              <a:gd name="connsiteX11" fmla="*/ 212725 w 4508500"/>
              <a:gd name="connsiteY11" fmla="*/ 301625 h 1816100"/>
              <a:gd name="connsiteX12" fmla="*/ 244475 w 4508500"/>
              <a:gd name="connsiteY12" fmla="*/ 301625 h 1816100"/>
              <a:gd name="connsiteX13" fmla="*/ 285750 w 4508500"/>
              <a:gd name="connsiteY13" fmla="*/ 324908 h 1816100"/>
              <a:gd name="connsiteX14" fmla="*/ 309033 w 4508500"/>
              <a:gd name="connsiteY14" fmla="*/ 400049 h 1816100"/>
              <a:gd name="connsiteX15" fmla="*/ 336550 w 4508500"/>
              <a:gd name="connsiteY15" fmla="*/ 409575 h 1816100"/>
              <a:gd name="connsiteX16" fmla="*/ 336550 w 4508500"/>
              <a:gd name="connsiteY16" fmla="*/ 425450 h 1816100"/>
              <a:gd name="connsiteX17" fmla="*/ 365125 w 4508500"/>
              <a:gd name="connsiteY17" fmla="*/ 425450 h 1816100"/>
              <a:gd name="connsiteX18" fmla="*/ 368300 w 4508500"/>
              <a:gd name="connsiteY18" fmla="*/ 428625 h 1816100"/>
              <a:gd name="connsiteX19" fmla="*/ 400050 w 4508500"/>
              <a:gd name="connsiteY19" fmla="*/ 428625 h 1816100"/>
              <a:gd name="connsiteX20" fmla="*/ 400050 w 4508500"/>
              <a:gd name="connsiteY20" fmla="*/ 460375 h 1816100"/>
              <a:gd name="connsiteX21" fmla="*/ 431800 w 4508500"/>
              <a:gd name="connsiteY21" fmla="*/ 460375 h 1816100"/>
              <a:gd name="connsiteX22" fmla="*/ 431800 w 4508500"/>
              <a:gd name="connsiteY22" fmla="*/ 530225 h 1816100"/>
              <a:gd name="connsiteX23" fmla="*/ 460375 w 4508500"/>
              <a:gd name="connsiteY23" fmla="*/ 530225 h 1816100"/>
              <a:gd name="connsiteX24" fmla="*/ 460375 w 4508500"/>
              <a:gd name="connsiteY24" fmla="*/ 546100 h 1816100"/>
              <a:gd name="connsiteX25" fmla="*/ 479425 w 4508500"/>
              <a:gd name="connsiteY25" fmla="*/ 546100 h 1816100"/>
              <a:gd name="connsiteX26" fmla="*/ 479425 w 4508500"/>
              <a:gd name="connsiteY26" fmla="*/ 650875 h 1816100"/>
              <a:gd name="connsiteX27" fmla="*/ 501650 w 4508500"/>
              <a:gd name="connsiteY27" fmla="*/ 650875 h 1816100"/>
              <a:gd name="connsiteX28" fmla="*/ 501650 w 4508500"/>
              <a:gd name="connsiteY28" fmla="*/ 701675 h 1816100"/>
              <a:gd name="connsiteX29" fmla="*/ 520700 w 4508500"/>
              <a:gd name="connsiteY29" fmla="*/ 701675 h 1816100"/>
              <a:gd name="connsiteX30" fmla="*/ 520700 w 4508500"/>
              <a:gd name="connsiteY30" fmla="*/ 746125 h 1816100"/>
              <a:gd name="connsiteX31" fmla="*/ 546100 w 4508500"/>
              <a:gd name="connsiteY31" fmla="*/ 746125 h 1816100"/>
              <a:gd name="connsiteX32" fmla="*/ 546100 w 4508500"/>
              <a:gd name="connsiteY32" fmla="*/ 758825 h 1816100"/>
              <a:gd name="connsiteX33" fmla="*/ 619125 w 4508500"/>
              <a:gd name="connsiteY33" fmla="*/ 758825 h 1816100"/>
              <a:gd name="connsiteX34" fmla="*/ 619125 w 4508500"/>
              <a:gd name="connsiteY34" fmla="*/ 796925 h 1816100"/>
              <a:gd name="connsiteX35" fmla="*/ 635000 w 4508500"/>
              <a:gd name="connsiteY35" fmla="*/ 796925 h 1816100"/>
              <a:gd name="connsiteX36" fmla="*/ 635000 w 4508500"/>
              <a:gd name="connsiteY36" fmla="*/ 822325 h 1816100"/>
              <a:gd name="connsiteX37" fmla="*/ 660400 w 4508500"/>
              <a:gd name="connsiteY37" fmla="*/ 822325 h 1816100"/>
              <a:gd name="connsiteX38" fmla="*/ 660400 w 4508500"/>
              <a:gd name="connsiteY38" fmla="*/ 847725 h 1816100"/>
              <a:gd name="connsiteX39" fmla="*/ 711200 w 4508500"/>
              <a:gd name="connsiteY39" fmla="*/ 847725 h 1816100"/>
              <a:gd name="connsiteX40" fmla="*/ 711200 w 4508500"/>
              <a:gd name="connsiteY40" fmla="*/ 914400 h 1816100"/>
              <a:gd name="connsiteX41" fmla="*/ 730250 w 4508500"/>
              <a:gd name="connsiteY41" fmla="*/ 914400 h 1816100"/>
              <a:gd name="connsiteX42" fmla="*/ 730250 w 4508500"/>
              <a:gd name="connsiteY42" fmla="*/ 942975 h 1816100"/>
              <a:gd name="connsiteX43" fmla="*/ 790575 w 4508500"/>
              <a:gd name="connsiteY43" fmla="*/ 942975 h 1816100"/>
              <a:gd name="connsiteX44" fmla="*/ 809625 w 4508500"/>
              <a:gd name="connsiteY44" fmla="*/ 1009650 h 1816100"/>
              <a:gd name="connsiteX45" fmla="*/ 885825 w 4508500"/>
              <a:gd name="connsiteY45" fmla="*/ 1009650 h 1816100"/>
              <a:gd name="connsiteX46" fmla="*/ 936625 w 4508500"/>
              <a:gd name="connsiteY46" fmla="*/ 1050925 h 1816100"/>
              <a:gd name="connsiteX47" fmla="*/ 974725 w 4508500"/>
              <a:gd name="connsiteY47" fmla="*/ 1050925 h 1816100"/>
              <a:gd name="connsiteX48" fmla="*/ 1000125 w 4508500"/>
              <a:gd name="connsiteY48" fmla="*/ 1108075 h 1816100"/>
              <a:gd name="connsiteX49" fmla="*/ 1044575 w 4508500"/>
              <a:gd name="connsiteY49" fmla="*/ 1108075 h 1816100"/>
              <a:gd name="connsiteX50" fmla="*/ 1044575 w 4508500"/>
              <a:gd name="connsiteY50" fmla="*/ 1133475 h 1816100"/>
              <a:gd name="connsiteX51" fmla="*/ 1136650 w 4508500"/>
              <a:gd name="connsiteY51" fmla="*/ 1133475 h 1816100"/>
              <a:gd name="connsiteX52" fmla="*/ 1155700 w 4508500"/>
              <a:gd name="connsiteY52" fmla="*/ 1181100 h 1816100"/>
              <a:gd name="connsiteX53" fmla="*/ 1200150 w 4508500"/>
              <a:gd name="connsiteY53" fmla="*/ 1181100 h 1816100"/>
              <a:gd name="connsiteX54" fmla="*/ 1241425 w 4508500"/>
              <a:gd name="connsiteY54" fmla="*/ 1301750 h 1816100"/>
              <a:gd name="connsiteX55" fmla="*/ 1298575 w 4508500"/>
              <a:gd name="connsiteY55" fmla="*/ 1301750 h 1816100"/>
              <a:gd name="connsiteX56" fmla="*/ 1311275 w 4508500"/>
              <a:gd name="connsiteY56" fmla="*/ 1346200 h 1816100"/>
              <a:gd name="connsiteX57" fmla="*/ 1346200 w 4508500"/>
              <a:gd name="connsiteY57" fmla="*/ 1346200 h 1816100"/>
              <a:gd name="connsiteX58" fmla="*/ 1346200 w 4508500"/>
              <a:gd name="connsiteY58" fmla="*/ 1390650 h 1816100"/>
              <a:gd name="connsiteX59" fmla="*/ 1390650 w 4508500"/>
              <a:gd name="connsiteY59" fmla="*/ 1390650 h 1816100"/>
              <a:gd name="connsiteX60" fmla="*/ 1390650 w 4508500"/>
              <a:gd name="connsiteY60" fmla="*/ 1428750 h 1816100"/>
              <a:gd name="connsiteX61" fmla="*/ 1485900 w 4508500"/>
              <a:gd name="connsiteY61" fmla="*/ 1428750 h 1816100"/>
              <a:gd name="connsiteX62" fmla="*/ 1485900 w 4508500"/>
              <a:gd name="connsiteY62" fmla="*/ 1489075 h 1816100"/>
              <a:gd name="connsiteX63" fmla="*/ 1524000 w 4508500"/>
              <a:gd name="connsiteY63" fmla="*/ 1568450 h 1816100"/>
              <a:gd name="connsiteX64" fmla="*/ 1673225 w 4508500"/>
              <a:gd name="connsiteY64" fmla="*/ 1568450 h 1816100"/>
              <a:gd name="connsiteX65" fmla="*/ 1673225 w 4508500"/>
              <a:gd name="connsiteY65" fmla="*/ 1593850 h 1816100"/>
              <a:gd name="connsiteX66" fmla="*/ 1844675 w 4508500"/>
              <a:gd name="connsiteY66" fmla="*/ 1593850 h 1816100"/>
              <a:gd name="connsiteX67" fmla="*/ 1844675 w 4508500"/>
              <a:gd name="connsiteY67" fmla="*/ 1616075 h 1816100"/>
              <a:gd name="connsiteX68" fmla="*/ 1930400 w 4508500"/>
              <a:gd name="connsiteY68" fmla="*/ 1616075 h 1816100"/>
              <a:gd name="connsiteX69" fmla="*/ 1930400 w 4508500"/>
              <a:gd name="connsiteY69" fmla="*/ 1647825 h 1816100"/>
              <a:gd name="connsiteX70" fmla="*/ 2203450 w 4508500"/>
              <a:gd name="connsiteY70" fmla="*/ 1647825 h 1816100"/>
              <a:gd name="connsiteX71" fmla="*/ 2203450 w 4508500"/>
              <a:gd name="connsiteY71" fmla="*/ 1676400 h 1816100"/>
              <a:gd name="connsiteX72" fmla="*/ 2266950 w 4508500"/>
              <a:gd name="connsiteY72" fmla="*/ 1676400 h 1816100"/>
              <a:gd name="connsiteX73" fmla="*/ 2266950 w 4508500"/>
              <a:gd name="connsiteY73" fmla="*/ 1701800 h 1816100"/>
              <a:gd name="connsiteX74" fmla="*/ 2368550 w 4508500"/>
              <a:gd name="connsiteY74" fmla="*/ 1701800 h 1816100"/>
              <a:gd name="connsiteX75" fmla="*/ 2368550 w 4508500"/>
              <a:gd name="connsiteY75" fmla="*/ 1727200 h 1816100"/>
              <a:gd name="connsiteX76" fmla="*/ 2835275 w 4508500"/>
              <a:gd name="connsiteY76" fmla="*/ 1727200 h 1816100"/>
              <a:gd name="connsiteX77" fmla="*/ 2835275 w 4508500"/>
              <a:gd name="connsiteY77" fmla="*/ 1752600 h 1816100"/>
              <a:gd name="connsiteX78" fmla="*/ 3768725 w 4508500"/>
              <a:gd name="connsiteY78" fmla="*/ 1752600 h 1816100"/>
              <a:gd name="connsiteX79" fmla="*/ 3768725 w 4508500"/>
              <a:gd name="connsiteY79" fmla="*/ 1771650 h 1816100"/>
              <a:gd name="connsiteX80" fmla="*/ 3832225 w 4508500"/>
              <a:gd name="connsiteY80" fmla="*/ 1771650 h 1816100"/>
              <a:gd name="connsiteX81" fmla="*/ 3832225 w 4508500"/>
              <a:gd name="connsiteY81" fmla="*/ 1800225 h 1816100"/>
              <a:gd name="connsiteX82" fmla="*/ 3940175 w 4508500"/>
              <a:gd name="connsiteY82" fmla="*/ 1800225 h 1816100"/>
              <a:gd name="connsiteX83" fmla="*/ 3940175 w 4508500"/>
              <a:gd name="connsiteY83" fmla="*/ 1816100 h 1816100"/>
              <a:gd name="connsiteX84" fmla="*/ 4508500 w 4508500"/>
              <a:gd name="connsiteY84" fmla="*/ 1816100 h 1816100"/>
              <a:gd name="connsiteX0" fmla="*/ 0 w 4508500"/>
              <a:gd name="connsiteY0" fmla="*/ 0 h 1816100"/>
              <a:gd name="connsiteX1" fmla="*/ 139700 w 4508500"/>
              <a:gd name="connsiteY1" fmla="*/ 0 h 1816100"/>
              <a:gd name="connsiteX2" fmla="*/ 139700 w 4508500"/>
              <a:gd name="connsiteY2" fmla="*/ 73025 h 1816100"/>
              <a:gd name="connsiteX3" fmla="*/ 174625 w 4508500"/>
              <a:gd name="connsiteY3" fmla="*/ 73025 h 1816100"/>
              <a:gd name="connsiteX4" fmla="*/ 174625 w 4508500"/>
              <a:gd name="connsiteY4" fmla="*/ 133350 h 1816100"/>
              <a:gd name="connsiteX5" fmla="*/ 180975 w 4508500"/>
              <a:gd name="connsiteY5" fmla="*/ 133350 h 1816100"/>
              <a:gd name="connsiteX6" fmla="*/ 180975 w 4508500"/>
              <a:gd name="connsiteY6" fmla="*/ 228600 h 1816100"/>
              <a:gd name="connsiteX7" fmla="*/ 177800 w 4508500"/>
              <a:gd name="connsiteY7" fmla="*/ 228600 h 1816100"/>
              <a:gd name="connsiteX8" fmla="*/ 177800 w 4508500"/>
              <a:gd name="connsiteY8" fmla="*/ 250825 h 1816100"/>
              <a:gd name="connsiteX9" fmla="*/ 196850 w 4508500"/>
              <a:gd name="connsiteY9" fmla="*/ 250825 h 1816100"/>
              <a:gd name="connsiteX10" fmla="*/ 196850 w 4508500"/>
              <a:gd name="connsiteY10" fmla="*/ 285750 h 1816100"/>
              <a:gd name="connsiteX11" fmla="*/ 212725 w 4508500"/>
              <a:gd name="connsiteY11" fmla="*/ 301625 h 1816100"/>
              <a:gd name="connsiteX12" fmla="*/ 244475 w 4508500"/>
              <a:gd name="connsiteY12" fmla="*/ 301625 h 1816100"/>
              <a:gd name="connsiteX13" fmla="*/ 292100 w 4508500"/>
              <a:gd name="connsiteY13" fmla="*/ 324908 h 1816100"/>
              <a:gd name="connsiteX14" fmla="*/ 309033 w 4508500"/>
              <a:gd name="connsiteY14" fmla="*/ 400049 h 1816100"/>
              <a:gd name="connsiteX15" fmla="*/ 336550 w 4508500"/>
              <a:gd name="connsiteY15" fmla="*/ 409575 h 1816100"/>
              <a:gd name="connsiteX16" fmla="*/ 336550 w 4508500"/>
              <a:gd name="connsiteY16" fmla="*/ 425450 h 1816100"/>
              <a:gd name="connsiteX17" fmla="*/ 365125 w 4508500"/>
              <a:gd name="connsiteY17" fmla="*/ 425450 h 1816100"/>
              <a:gd name="connsiteX18" fmla="*/ 368300 w 4508500"/>
              <a:gd name="connsiteY18" fmla="*/ 428625 h 1816100"/>
              <a:gd name="connsiteX19" fmla="*/ 400050 w 4508500"/>
              <a:gd name="connsiteY19" fmla="*/ 428625 h 1816100"/>
              <a:gd name="connsiteX20" fmla="*/ 400050 w 4508500"/>
              <a:gd name="connsiteY20" fmla="*/ 460375 h 1816100"/>
              <a:gd name="connsiteX21" fmla="*/ 431800 w 4508500"/>
              <a:gd name="connsiteY21" fmla="*/ 460375 h 1816100"/>
              <a:gd name="connsiteX22" fmla="*/ 431800 w 4508500"/>
              <a:gd name="connsiteY22" fmla="*/ 530225 h 1816100"/>
              <a:gd name="connsiteX23" fmla="*/ 460375 w 4508500"/>
              <a:gd name="connsiteY23" fmla="*/ 530225 h 1816100"/>
              <a:gd name="connsiteX24" fmla="*/ 460375 w 4508500"/>
              <a:gd name="connsiteY24" fmla="*/ 546100 h 1816100"/>
              <a:gd name="connsiteX25" fmla="*/ 479425 w 4508500"/>
              <a:gd name="connsiteY25" fmla="*/ 546100 h 1816100"/>
              <a:gd name="connsiteX26" fmla="*/ 479425 w 4508500"/>
              <a:gd name="connsiteY26" fmla="*/ 650875 h 1816100"/>
              <a:gd name="connsiteX27" fmla="*/ 501650 w 4508500"/>
              <a:gd name="connsiteY27" fmla="*/ 650875 h 1816100"/>
              <a:gd name="connsiteX28" fmla="*/ 501650 w 4508500"/>
              <a:gd name="connsiteY28" fmla="*/ 701675 h 1816100"/>
              <a:gd name="connsiteX29" fmla="*/ 520700 w 4508500"/>
              <a:gd name="connsiteY29" fmla="*/ 701675 h 1816100"/>
              <a:gd name="connsiteX30" fmla="*/ 520700 w 4508500"/>
              <a:gd name="connsiteY30" fmla="*/ 746125 h 1816100"/>
              <a:gd name="connsiteX31" fmla="*/ 546100 w 4508500"/>
              <a:gd name="connsiteY31" fmla="*/ 746125 h 1816100"/>
              <a:gd name="connsiteX32" fmla="*/ 546100 w 4508500"/>
              <a:gd name="connsiteY32" fmla="*/ 758825 h 1816100"/>
              <a:gd name="connsiteX33" fmla="*/ 619125 w 4508500"/>
              <a:gd name="connsiteY33" fmla="*/ 758825 h 1816100"/>
              <a:gd name="connsiteX34" fmla="*/ 619125 w 4508500"/>
              <a:gd name="connsiteY34" fmla="*/ 796925 h 1816100"/>
              <a:gd name="connsiteX35" fmla="*/ 635000 w 4508500"/>
              <a:gd name="connsiteY35" fmla="*/ 796925 h 1816100"/>
              <a:gd name="connsiteX36" fmla="*/ 635000 w 4508500"/>
              <a:gd name="connsiteY36" fmla="*/ 822325 h 1816100"/>
              <a:gd name="connsiteX37" fmla="*/ 660400 w 4508500"/>
              <a:gd name="connsiteY37" fmla="*/ 822325 h 1816100"/>
              <a:gd name="connsiteX38" fmla="*/ 660400 w 4508500"/>
              <a:gd name="connsiteY38" fmla="*/ 847725 h 1816100"/>
              <a:gd name="connsiteX39" fmla="*/ 711200 w 4508500"/>
              <a:gd name="connsiteY39" fmla="*/ 847725 h 1816100"/>
              <a:gd name="connsiteX40" fmla="*/ 711200 w 4508500"/>
              <a:gd name="connsiteY40" fmla="*/ 914400 h 1816100"/>
              <a:gd name="connsiteX41" fmla="*/ 730250 w 4508500"/>
              <a:gd name="connsiteY41" fmla="*/ 914400 h 1816100"/>
              <a:gd name="connsiteX42" fmla="*/ 730250 w 4508500"/>
              <a:gd name="connsiteY42" fmla="*/ 942975 h 1816100"/>
              <a:gd name="connsiteX43" fmla="*/ 790575 w 4508500"/>
              <a:gd name="connsiteY43" fmla="*/ 942975 h 1816100"/>
              <a:gd name="connsiteX44" fmla="*/ 809625 w 4508500"/>
              <a:gd name="connsiteY44" fmla="*/ 1009650 h 1816100"/>
              <a:gd name="connsiteX45" fmla="*/ 885825 w 4508500"/>
              <a:gd name="connsiteY45" fmla="*/ 1009650 h 1816100"/>
              <a:gd name="connsiteX46" fmla="*/ 936625 w 4508500"/>
              <a:gd name="connsiteY46" fmla="*/ 1050925 h 1816100"/>
              <a:gd name="connsiteX47" fmla="*/ 974725 w 4508500"/>
              <a:gd name="connsiteY47" fmla="*/ 1050925 h 1816100"/>
              <a:gd name="connsiteX48" fmla="*/ 1000125 w 4508500"/>
              <a:gd name="connsiteY48" fmla="*/ 1108075 h 1816100"/>
              <a:gd name="connsiteX49" fmla="*/ 1044575 w 4508500"/>
              <a:gd name="connsiteY49" fmla="*/ 1108075 h 1816100"/>
              <a:gd name="connsiteX50" fmla="*/ 1044575 w 4508500"/>
              <a:gd name="connsiteY50" fmla="*/ 1133475 h 1816100"/>
              <a:gd name="connsiteX51" fmla="*/ 1136650 w 4508500"/>
              <a:gd name="connsiteY51" fmla="*/ 1133475 h 1816100"/>
              <a:gd name="connsiteX52" fmla="*/ 1155700 w 4508500"/>
              <a:gd name="connsiteY52" fmla="*/ 1181100 h 1816100"/>
              <a:gd name="connsiteX53" fmla="*/ 1200150 w 4508500"/>
              <a:gd name="connsiteY53" fmla="*/ 1181100 h 1816100"/>
              <a:gd name="connsiteX54" fmla="*/ 1241425 w 4508500"/>
              <a:gd name="connsiteY54" fmla="*/ 1301750 h 1816100"/>
              <a:gd name="connsiteX55" fmla="*/ 1298575 w 4508500"/>
              <a:gd name="connsiteY55" fmla="*/ 1301750 h 1816100"/>
              <a:gd name="connsiteX56" fmla="*/ 1311275 w 4508500"/>
              <a:gd name="connsiteY56" fmla="*/ 1346200 h 1816100"/>
              <a:gd name="connsiteX57" fmla="*/ 1346200 w 4508500"/>
              <a:gd name="connsiteY57" fmla="*/ 1346200 h 1816100"/>
              <a:gd name="connsiteX58" fmla="*/ 1346200 w 4508500"/>
              <a:gd name="connsiteY58" fmla="*/ 1390650 h 1816100"/>
              <a:gd name="connsiteX59" fmla="*/ 1390650 w 4508500"/>
              <a:gd name="connsiteY59" fmla="*/ 1390650 h 1816100"/>
              <a:gd name="connsiteX60" fmla="*/ 1390650 w 4508500"/>
              <a:gd name="connsiteY60" fmla="*/ 1428750 h 1816100"/>
              <a:gd name="connsiteX61" fmla="*/ 1485900 w 4508500"/>
              <a:gd name="connsiteY61" fmla="*/ 1428750 h 1816100"/>
              <a:gd name="connsiteX62" fmla="*/ 1485900 w 4508500"/>
              <a:gd name="connsiteY62" fmla="*/ 1489075 h 1816100"/>
              <a:gd name="connsiteX63" fmla="*/ 1524000 w 4508500"/>
              <a:gd name="connsiteY63" fmla="*/ 1568450 h 1816100"/>
              <a:gd name="connsiteX64" fmla="*/ 1673225 w 4508500"/>
              <a:gd name="connsiteY64" fmla="*/ 1568450 h 1816100"/>
              <a:gd name="connsiteX65" fmla="*/ 1673225 w 4508500"/>
              <a:gd name="connsiteY65" fmla="*/ 1593850 h 1816100"/>
              <a:gd name="connsiteX66" fmla="*/ 1844675 w 4508500"/>
              <a:gd name="connsiteY66" fmla="*/ 1593850 h 1816100"/>
              <a:gd name="connsiteX67" fmla="*/ 1844675 w 4508500"/>
              <a:gd name="connsiteY67" fmla="*/ 1616075 h 1816100"/>
              <a:gd name="connsiteX68" fmla="*/ 1930400 w 4508500"/>
              <a:gd name="connsiteY68" fmla="*/ 1616075 h 1816100"/>
              <a:gd name="connsiteX69" fmla="*/ 1930400 w 4508500"/>
              <a:gd name="connsiteY69" fmla="*/ 1647825 h 1816100"/>
              <a:gd name="connsiteX70" fmla="*/ 2203450 w 4508500"/>
              <a:gd name="connsiteY70" fmla="*/ 1647825 h 1816100"/>
              <a:gd name="connsiteX71" fmla="*/ 2203450 w 4508500"/>
              <a:gd name="connsiteY71" fmla="*/ 1676400 h 1816100"/>
              <a:gd name="connsiteX72" fmla="*/ 2266950 w 4508500"/>
              <a:gd name="connsiteY72" fmla="*/ 1676400 h 1816100"/>
              <a:gd name="connsiteX73" fmla="*/ 2266950 w 4508500"/>
              <a:gd name="connsiteY73" fmla="*/ 1701800 h 1816100"/>
              <a:gd name="connsiteX74" fmla="*/ 2368550 w 4508500"/>
              <a:gd name="connsiteY74" fmla="*/ 1701800 h 1816100"/>
              <a:gd name="connsiteX75" fmla="*/ 2368550 w 4508500"/>
              <a:gd name="connsiteY75" fmla="*/ 1727200 h 1816100"/>
              <a:gd name="connsiteX76" fmla="*/ 2835275 w 4508500"/>
              <a:gd name="connsiteY76" fmla="*/ 1727200 h 1816100"/>
              <a:gd name="connsiteX77" fmla="*/ 2835275 w 4508500"/>
              <a:gd name="connsiteY77" fmla="*/ 1752600 h 1816100"/>
              <a:gd name="connsiteX78" fmla="*/ 3768725 w 4508500"/>
              <a:gd name="connsiteY78" fmla="*/ 1752600 h 1816100"/>
              <a:gd name="connsiteX79" fmla="*/ 3768725 w 4508500"/>
              <a:gd name="connsiteY79" fmla="*/ 1771650 h 1816100"/>
              <a:gd name="connsiteX80" fmla="*/ 3832225 w 4508500"/>
              <a:gd name="connsiteY80" fmla="*/ 1771650 h 1816100"/>
              <a:gd name="connsiteX81" fmla="*/ 3832225 w 4508500"/>
              <a:gd name="connsiteY81" fmla="*/ 1800225 h 1816100"/>
              <a:gd name="connsiteX82" fmla="*/ 3940175 w 4508500"/>
              <a:gd name="connsiteY82" fmla="*/ 1800225 h 1816100"/>
              <a:gd name="connsiteX83" fmla="*/ 3940175 w 4508500"/>
              <a:gd name="connsiteY83" fmla="*/ 1816100 h 1816100"/>
              <a:gd name="connsiteX84" fmla="*/ 4508500 w 4508500"/>
              <a:gd name="connsiteY84" fmla="*/ 1816100 h 1816100"/>
              <a:gd name="connsiteX0" fmla="*/ 0 w 4508500"/>
              <a:gd name="connsiteY0" fmla="*/ 0 h 1816100"/>
              <a:gd name="connsiteX1" fmla="*/ 139700 w 4508500"/>
              <a:gd name="connsiteY1" fmla="*/ 0 h 1816100"/>
              <a:gd name="connsiteX2" fmla="*/ 139700 w 4508500"/>
              <a:gd name="connsiteY2" fmla="*/ 73025 h 1816100"/>
              <a:gd name="connsiteX3" fmla="*/ 174625 w 4508500"/>
              <a:gd name="connsiteY3" fmla="*/ 73025 h 1816100"/>
              <a:gd name="connsiteX4" fmla="*/ 174625 w 4508500"/>
              <a:gd name="connsiteY4" fmla="*/ 133350 h 1816100"/>
              <a:gd name="connsiteX5" fmla="*/ 180975 w 4508500"/>
              <a:gd name="connsiteY5" fmla="*/ 133350 h 1816100"/>
              <a:gd name="connsiteX6" fmla="*/ 180975 w 4508500"/>
              <a:gd name="connsiteY6" fmla="*/ 228600 h 1816100"/>
              <a:gd name="connsiteX7" fmla="*/ 177800 w 4508500"/>
              <a:gd name="connsiteY7" fmla="*/ 228600 h 1816100"/>
              <a:gd name="connsiteX8" fmla="*/ 177800 w 4508500"/>
              <a:gd name="connsiteY8" fmla="*/ 250825 h 1816100"/>
              <a:gd name="connsiteX9" fmla="*/ 196850 w 4508500"/>
              <a:gd name="connsiteY9" fmla="*/ 250825 h 1816100"/>
              <a:gd name="connsiteX10" fmla="*/ 196850 w 4508500"/>
              <a:gd name="connsiteY10" fmla="*/ 285750 h 1816100"/>
              <a:gd name="connsiteX11" fmla="*/ 212725 w 4508500"/>
              <a:gd name="connsiteY11" fmla="*/ 301625 h 1816100"/>
              <a:gd name="connsiteX12" fmla="*/ 244475 w 4508500"/>
              <a:gd name="connsiteY12" fmla="*/ 301625 h 1816100"/>
              <a:gd name="connsiteX13" fmla="*/ 292100 w 4508500"/>
              <a:gd name="connsiteY13" fmla="*/ 324908 h 1816100"/>
              <a:gd name="connsiteX14" fmla="*/ 309033 w 4508500"/>
              <a:gd name="connsiteY14" fmla="*/ 400049 h 1816100"/>
              <a:gd name="connsiteX15" fmla="*/ 336550 w 4508500"/>
              <a:gd name="connsiteY15" fmla="*/ 409575 h 1816100"/>
              <a:gd name="connsiteX16" fmla="*/ 336550 w 4508500"/>
              <a:gd name="connsiteY16" fmla="*/ 425450 h 1816100"/>
              <a:gd name="connsiteX17" fmla="*/ 365125 w 4508500"/>
              <a:gd name="connsiteY17" fmla="*/ 425450 h 1816100"/>
              <a:gd name="connsiteX18" fmla="*/ 368300 w 4508500"/>
              <a:gd name="connsiteY18" fmla="*/ 428625 h 1816100"/>
              <a:gd name="connsiteX19" fmla="*/ 400050 w 4508500"/>
              <a:gd name="connsiteY19" fmla="*/ 428625 h 1816100"/>
              <a:gd name="connsiteX20" fmla="*/ 400050 w 4508500"/>
              <a:gd name="connsiteY20" fmla="*/ 460375 h 1816100"/>
              <a:gd name="connsiteX21" fmla="*/ 431800 w 4508500"/>
              <a:gd name="connsiteY21" fmla="*/ 460375 h 1816100"/>
              <a:gd name="connsiteX22" fmla="*/ 431800 w 4508500"/>
              <a:gd name="connsiteY22" fmla="*/ 530225 h 1816100"/>
              <a:gd name="connsiteX23" fmla="*/ 460375 w 4508500"/>
              <a:gd name="connsiteY23" fmla="*/ 530225 h 1816100"/>
              <a:gd name="connsiteX24" fmla="*/ 460375 w 4508500"/>
              <a:gd name="connsiteY24" fmla="*/ 546100 h 1816100"/>
              <a:gd name="connsiteX25" fmla="*/ 479425 w 4508500"/>
              <a:gd name="connsiteY25" fmla="*/ 546100 h 1816100"/>
              <a:gd name="connsiteX26" fmla="*/ 479425 w 4508500"/>
              <a:gd name="connsiteY26" fmla="*/ 650875 h 1816100"/>
              <a:gd name="connsiteX27" fmla="*/ 501650 w 4508500"/>
              <a:gd name="connsiteY27" fmla="*/ 650875 h 1816100"/>
              <a:gd name="connsiteX28" fmla="*/ 501650 w 4508500"/>
              <a:gd name="connsiteY28" fmla="*/ 701675 h 1816100"/>
              <a:gd name="connsiteX29" fmla="*/ 520700 w 4508500"/>
              <a:gd name="connsiteY29" fmla="*/ 701675 h 1816100"/>
              <a:gd name="connsiteX30" fmla="*/ 520700 w 4508500"/>
              <a:gd name="connsiteY30" fmla="*/ 746125 h 1816100"/>
              <a:gd name="connsiteX31" fmla="*/ 546100 w 4508500"/>
              <a:gd name="connsiteY31" fmla="*/ 746125 h 1816100"/>
              <a:gd name="connsiteX32" fmla="*/ 546100 w 4508500"/>
              <a:gd name="connsiteY32" fmla="*/ 758825 h 1816100"/>
              <a:gd name="connsiteX33" fmla="*/ 619125 w 4508500"/>
              <a:gd name="connsiteY33" fmla="*/ 758825 h 1816100"/>
              <a:gd name="connsiteX34" fmla="*/ 619125 w 4508500"/>
              <a:gd name="connsiteY34" fmla="*/ 796925 h 1816100"/>
              <a:gd name="connsiteX35" fmla="*/ 635000 w 4508500"/>
              <a:gd name="connsiteY35" fmla="*/ 796925 h 1816100"/>
              <a:gd name="connsiteX36" fmla="*/ 635000 w 4508500"/>
              <a:gd name="connsiteY36" fmla="*/ 822325 h 1816100"/>
              <a:gd name="connsiteX37" fmla="*/ 660400 w 4508500"/>
              <a:gd name="connsiteY37" fmla="*/ 822325 h 1816100"/>
              <a:gd name="connsiteX38" fmla="*/ 660400 w 4508500"/>
              <a:gd name="connsiteY38" fmla="*/ 847725 h 1816100"/>
              <a:gd name="connsiteX39" fmla="*/ 711200 w 4508500"/>
              <a:gd name="connsiteY39" fmla="*/ 847725 h 1816100"/>
              <a:gd name="connsiteX40" fmla="*/ 711200 w 4508500"/>
              <a:gd name="connsiteY40" fmla="*/ 914400 h 1816100"/>
              <a:gd name="connsiteX41" fmla="*/ 730250 w 4508500"/>
              <a:gd name="connsiteY41" fmla="*/ 914400 h 1816100"/>
              <a:gd name="connsiteX42" fmla="*/ 730250 w 4508500"/>
              <a:gd name="connsiteY42" fmla="*/ 942975 h 1816100"/>
              <a:gd name="connsiteX43" fmla="*/ 790575 w 4508500"/>
              <a:gd name="connsiteY43" fmla="*/ 942975 h 1816100"/>
              <a:gd name="connsiteX44" fmla="*/ 809625 w 4508500"/>
              <a:gd name="connsiteY44" fmla="*/ 1009650 h 1816100"/>
              <a:gd name="connsiteX45" fmla="*/ 885825 w 4508500"/>
              <a:gd name="connsiteY45" fmla="*/ 1009650 h 1816100"/>
              <a:gd name="connsiteX46" fmla="*/ 936625 w 4508500"/>
              <a:gd name="connsiteY46" fmla="*/ 1050925 h 1816100"/>
              <a:gd name="connsiteX47" fmla="*/ 974725 w 4508500"/>
              <a:gd name="connsiteY47" fmla="*/ 1050925 h 1816100"/>
              <a:gd name="connsiteX48" fmla="*/ 1000125 w 4508500"/>
              <a:gd name="connsiteY48" fmla="*/ 1108075 h 1816100"/>
              <a:gd name="connsiteX49" fmla="*/ 1044575 w 4508500"/>
              <a:gd name="connsiteY49" fmla="*/ 1108075 h 1816100"/>
              <a:gd name="connsiteX50" fmla="*/ 1044575 w 4508500"/>
              <a:gd name="connsiteY50" fmla="*/ 1133475 h 1816100"/>
              <a:gd name="connsiteX51" fmla="*/ 1136650 w 4508500"/>
              <a:gd name="connsiteY51" fmla="*/ 1133475 h 1816100"/>
              <a:gd name="connsiteX52" fmla="*/ 1155700 w 4508500"/>
              <a:gd name="connsiteY52" fmla="*/ 1181100 h 1816100"/>
              <a:gd name="connsiteX53" fmla="*/ 1189567 w 4508500"/>
              <a:gd name="connsiteY53" fmla="*/ 1193800 h 1816100"/>
              <a:gd name="connsiteX54" fmla="*/ 1241425 w 4508500"/>
              <a:gd name="connsiteY54" fmla="*/ 1301750 h 1816100"/>
              <a:gd name="connsiteX55" fmla="*/ 1298575 w 4508500"/>
              <a:gd name="connsiteY55" fmla="*/ 1301750 h 1816100"/>
              <a:gd name="connsiteX56" fmla="*/ 1311275 w 4508500"/>
              <a:gd name="connsiteY56" fmla="*/ 1346200 h 1816100"/>
              <a:gd name="connsiteX57" fmla="*/ 1346200 w 4508500"/>
              <a:gd name="connsiteY57" fmla="*/ 1346200 h 1816100"/>
              <a:gd name="connsiteX58" fmla="*/ 1346200 w 4508500"/>
              <a:gd name="connsiteY58" fmla="*/ 1390650 h 1816100"/>
              <a:gd name="connsiteX59" fmla="*/ 1390650 w 4508500"/>
              <a:gd name="connsiteY59" fmla="*/ 1390650 h 1816100"/>
              <a:gd name="connsiteX60" fmla="*/ 1390650 w 4508500"/>
              <a:gd name="connsiteY60" fmla="*/ 1428750 h 1816100"/>
              <a:gd name="connsiteX61" fmla="*/ 1485900 w 4508500"/>
              <a:gd name="connsiteY61" fmla="*/ 1428750 h 1816100"/>
              <a:gd name="connsiteX62" fmla="*/ 1485900 w 4508500"/>
              <a:gd name="connsiteY62" fmla="*/ 1489075 h 1816100"/>
              <a:gd name="connsiteX63" fmla="*/ 1524000 w 4508500"/>
              <a:gd name="connsiteY63" fmla="*/ 1568450 h 1816100"/>
              <a:gd name="connsiteX64" fmla="*/ 1673225 w 4508500"/>
              <a:gd name="connsiteY64" fmla="*/ 1568450 h 1816100"/>
              <a:gd name="connsiteX65" fmla="*/ 1673225 w 4508500"/>
              <a:gd name="connsiteY65" fmla="*/ 1593850 h 1816100"/>
              <a:gd name="connsiteX66" fmla="*/ 1844675 w 4508500"/>
              <a:gd name="connsiteY66" fmla="*/ 1593850 h 1816100"/>
              <a:gd name="connsiteX67" fmla="*/ 1844675 w 4508500"/>
              <a:gd name="connsiteY67" fmla="*/ 1616075 h 1816100"/>
              <a:gd name="connsiteX68" fmla="*/ 1930400 w 4508500"/>
              <a:gd name="connsiteY68" fmla="*/ 1616075 h 1816100"/>
              <a:gd name="connsiteX69" fmla="*/ 1930400 w 4508500"/>
              <a:gd name="connsiteY69" fmla="*/ 1647825 h 1816100"/>
              <a:gd name="connsiteX70" fmla="*/ 2203450 w 4508500"/>
              <a:gd name="connsiteY70" fmla="*/ 1647825 h 1816100"/>
              <a:gd name="connsiteX71" fmla="*/ 2203450 w 4508500"/>
              <a:gd name="connsiteY71" fmla="*/ 1676400 h 1816100"/>
              <a:gd name="connsiteX72" fmla="*/ 2266950 w 4508500"/>
              <a:gd name="connsiteY72" fmla="*/ 1676400 h 1816100"/>
              <a:gd name="connsiteX73" fmla="*/ 2266950 w 4508500"/>
              <a:gd name="connsiteY73" fmla="*/ 1701800 h 1816100"/>
              <a:gd name="connsiteX74" fmla="*/ 2368550 w 4508500"/>
              <a:gd name="connsiteY74" fmla="*/ 1701800 h 1816100"/>
              <a:gd name="connsiteX75" fmla="*/ 2368550 w 4508500"/>
              <a:gd name="connsiteY75" fmla="*/ 1727200 h 1816100"/>
              <a:gd name="connsiteX76" fmla="*/ 2835275 w 4508500"/>
              <a:gd name="connsiteY76" fmla="*/ 1727200 h 1816100"/>
              <a:gd name="connsiteX77" fmla="*/ 2835275 w 4508500"/>
              <a:gd name="connsiteY77" fmla="*/ 1752600 h 1816100"/>
              <a:gd name="connsiteX78" fmla="*/ 3768725 w 4508500"/>
              <a:gd name="connsiteY78" fmla="*/ 1752600 h 1816100"/>
              <a:gd name="connsiteX79" fmla="*/ 3768725 w 4508500"/>
              <a:gd name="connsiteY79" fmla="*/ 1771650 h 1816100"/>
              <a:gd name="connsiteX80" fmla="*/ 3832225 w 4508500"/>
              <a:gd name="connsiteY80" fmla="*/ 1771650 h 1816100"/>
              <a:gd name="connsiteX81" fmla="*/ 3832225 w 4508500"/>
              <a:gd name="connsiteY81" fmla="*/ 1800225 h 1816100"/>
              <a:gd name="connsiteX82" fmla="*/ 3940175 w 4508500"/>
              <a:gd name="connsiteY82" fmla="*/ 1800225 h 1816100"/>
              <a:gd name="connsiteX83" fmla="*/ 3940175 w 4508500"/>
              <a:gd name="connsiteY83" fmla="*/ 1816100 h 1816100"/>
              <a:gd name="connsiteX84" fmla="*/ 4508500 w 4508500"/>
              <a:gd name="connsiteY84" fmla="*/ 1816100 h 1816100"/>
              <a:gd name="connsiteX0" fmla="*/ 0 w 4508500"/>
              <a:gd name="connsiteY0" fmla="*/ 0 h 1816100"/>
              <a:gd name="connsiteX1" fmla="*/ 139700 w 4508500"/>
              <a:gd name="connsiteY1" fmla="*/ 0 h 1816100"/>
              <a:gd name="connsiteX2" fmla="*/ 139700 w 4508500"/>
              <a:gd name="connsiteY2" fmla="*/ 73025 h 1816100"/>
              <a:gd name="connsiteX3" fmla="*/ 174625 w 4508500"/>
              <a:gd name="connsiteY3" fmla="*/ 73025 h 1816100"/>
              <a:gd name="connsiteX4" fmla="*/ 174625 w 4508500"/>
              <a:gd name="connsiteY4" fmla="*/ 133350 h 1816100"/>
              <a:gd name="connsiteX5" fmla="*/ 180975 w 4508500"/>
              <a:gd name="connsiteY5" fmla="*/ 133350 h 1816100"/>
              <a:gd name="connsiteX6" fmla="*/ 180975 w 4508500"/>
              <a:gd name="connsiteY6" fmla="*/ 228600 h 1816100"/>
              <a:gd name="connsiteX7" fmla="*/ 177800 w 4508500"/>
              <a:gd name="connsiteY7" fmla="*/ 228600 h 1816100"/>
              <a:gd name="connsiteX8" fmla="*/ 177800 w 4508500"/>
              <a:gd name="connsiteY8" fmla="*/ 250825 h 1816100"/>
              <a:gd name="connsiteX9" fmla="*/ 196850 w 4508500"/>
              <a:gd name="connsiteY9" fmla="*/ 250825 h 1816100"/>
              <a:gd name="connsiteX10" fmla="*/ 196850 w 4508500"/>
              <a:gd name="connsiteY10" fmla="*/ 285750 h 1816100"/>
              <a:gd name="connsiteX11" fmla="*/ 212725 w 4508500"/>
              <a:gd name="connsiteY11" fmla="*/ 301625 h 1816100"/>
              <a:gd name="connsiteX12" fmla="*/ 244475 w 4508500"/>
              <a:gd name="connsiteY12" fmla="*/ 301625 h 1816100"/>
              <a:gd name="connsiteX13" fmla="*/ 292100 w 4508500"/>
              <a:gd name="connsiteY13" fmla="*/ 324908 h 1816100"/>
              <a:gd name="connsiteX14" fmla="*/ 309033 w 4508500"/>
              <a:gd name="connsiteY14" fmla="*/ 400049 h 1816100"/>
              <a:gd name="connsiteX15" fmla="*/ 336550 w 4508500"/>
              <a:gd name="connsiteY15" fmla="*/ 409575 h 1816100"/>
              <a:gd name="connsiteX16" fmla="*/ 336550 w 4508500"/>
              <a:gd name="connsiteY16" fmla="*/ 425450 h 1816100"/>
              <a:gd name="connsiteX17" fmla="*/ 365125 w 4508500"/>
              <a:gd name="connsiteY17" fmla="*/ 425450 h 1816100"/>
              <a:gd name="connsiteX18" fmla="*/ 368300 w 4508500"/>
              <a:gd name="connsiteY18" fmla="*/ 428625 h 1816100"/>
              <a:gd name="connsiteX19" fmla="*/ 400050 w 4508500"/>
              <a:gd name="connsiteY19" fmla="*/ 428625 h 1816100"/>
              <a:gd name="connsiteX20" fmla="*/ 400050 w 4508500"/>
              <a:gd name="connsiteY20" fmla="*/ 460375 h 1816100"/>
              <a:gd name="connsiteX21" fmla="*/ 431800 w 4508500"/>
              <a:gd name="connsiteY21" fmla="*/ 460375 h 1816100"/>
              <a:gd name="connsiteX22" fmla="*/ 431800 w 4508500"/>
              <a:gd name="connsiteY22" fmla="*/ 530225 h 1816100"/>
              <a:gd name="connsiteX23" fmla="*/ 460375 w 4508500"/>
              <a:gd name="connsiteY23" fmla="*/ 530225 h 1816100"/>
              <a:gd name="connsiteX24" fmla="*/ 460375 w 4508500"/>
              <a:gd name="connsiteY24" fmla="*/ 546100 h 1816100"/>
              <a:gd name="connsiteX25" fmla="*/ 479425 w 4508500"/>
              <a:gd name="connsiteY25" fmla="*/ 546100 h 1816100"/>
              <a:gd name="connsiteX26" fmla="*/ 479425 w 4508500"/>
              <a:gd name="connsiteY26" fmla="*/ 650875 h 1816100"/>
              <a:gd name="connsiteX27" fmla="*/ 501650 w 4508500"/>
              <a:gd name="connsiteY27" fmla="*/ 650875 h 1816100"/>
              <a:gd name="connsiteX28" fmla="*/ 501650 w 4508500"/>
              <a:gd name="connsiteY28" fmla="*/ 701675 h 1816100"/>
              <a:gd name="connsiteX29" fmla="*/ 520700 w 4508500"/>
              <a:gd name="connsiteY29" fmla="*/ 701675 h 1816100"/>
              <a:gd name="connsiteX30" fmla="*/ 520700 w 4508500"/>
              <a:gd name="connsiteY30" fmla="*/ 746125 h 1816100"/>
              <a:gd name="connsiteX31" fmla="*/ 546100 w 4508500"/>
              <a:gd name="connsiteY31" fmla="*/ 746125 h 1816100"/>
              <a:gd name="connsiteX32" fmla="*/ 546100 w 4508500"/>
              <a:gd name="connsiteY32" fmla="*/ 758825 h 1816100"/>
              <a:gd name="connsiteX33" fmla="*/ 619125 w 4508500"/>
              <a:gd name="connsiteY33" fmla="*/ 758825 h 1816100"/>
              <a:gd name="connsiteX34" fmla="*/ 619125 w 4508500"/>
              <a:gd name="connsiteY34" fmla="*/ 796925 h 1816100"/>
              <a:gd name="connsiteX35" fmla="*/ 635000 w 4508500"/>
              <a:gd name="connsiteY35" fmla="*/ 796925 h 1816100"/>
              <a:gd name="connsiteX36" fmla="*/ 635000 w 4508500"/>
              <a:gd name="connsiteY36" fmla="*/ 822325 h 1816100"/>
              <a:gd name="connsiteX37" fmla="*/ 660400 w 4508500"/>
              <a:gd name="connsiteY37" fmla="*/ 822325 h 1816100"/>
              <a:gd name="connsiteX38" fmla="*/ 660400 w 4508500"/>
              <a:gd name="connsiteY38" fmla="*/ 847725 h 1816100"/>
              <a:gd name="connsiteX39" fmla="*/ 711200 w 4508500"/>
              <a:gd name="connsiteY39" fmla="*/ 847725 h 1816100"/>
              <a:gd name="connsiteX40" fmla="*/ 711200 w 4508500"/>
              <a:gd name="connsiteY40" fmla="*/ 914400 h 1816100"/>
              <a:gd name="connsiteX41" fmla="*/ 730250 w 4508500"/>
              <a:gd name="connsiteY41" fmla="*/ 914400 h 1816100"/>
              <a:gd name="connsiteX42" fmla="*/ 730250 w 4508500"/>
              <a:gd name="connsiteY42" fmla="*/ 942975 h 1816100"/>
              <a:gd name="connsiteX43" fmla="*/ 790575 w 4508500"/>
              <a:gd name="connsiteY43" fmla="*/ 942975 h 1816100"/>
              <a:gd name="connsiteX44" fmla="*/ 809625 w 4508500"/>
              <a:gd name="connsiteY44" fmla="*/ 1009650 h 1816100"/>
              <a:gd name="connsiteX45" fmla="*/ 885825 w 4508500"/>
              <a:gd name="connsiteY45" fmla="*/ 1009650 h 1816100"/>
              <a:gd name="connsiteX46" fmla="*/ 936625 w 4508500"/>
              <a:gd name="connsiteY46" fmla="*/ 1050925 h 1816100"/>
              <a:gd name="connsiteX47" fmla="*/ 974725 w 4508500"/>
              <a:gd name="connsiteY47" fmla="*/ 1050925 h 1816100"/>
              <a:gd name="connsiteX48" fmla="*/ 1000125 w 4508500"/>
              <a:gd name="connsiteY48" fmla="*/ 1108075 h 1816100"/>
              <a:gd name="connsiteX49" fmla="*/ 1044575 w 4508500"/>
              <a:gd name="connsiteY49" fmla="*/ 1108075 h 1816100"/>
              <a:gd name="connsiteX50" fmla="*/ 1044575 w 4508500"/>
              <a:gd name="connsiteY50" fmla="*/ 1133475 h 1816100"/>
              <a:gd name="connsiteX51" fmla="*/ 1136650 w 4508500"/>
              <a:gd name="connsiteY51" fmla="*/ 1133475 h 1816100"/>
              <a:gd name="connsiteX52" fmla="*/ 1155700 w 4508500"/>
              <a:gd name="connsiteY52" fmla="*/ 1181100 h 1816100"/>
              <a:gd name="connsiteX53" fmla="*/ 1189567 w 4508500"/>
              <a:gd name="connsiteY53" fmla="*/ 1193800 h 1816100"/>
              <a:gd name="connsiteX54" fmla="*/ 1241425 w 4508500"/>
              <a:gd name="connsiteY54" fmla="*/ 1301750 h 1816100"/>
              <a:gd name="connsiteX55" fmla="*/ 1298575 w 4508500"/>
              <a:gd name="connsiteY55" fmla="*/ 1301750 h 1816100"/>
              <a:gd name="connsiteX56" fmla="*/ 1311275 w 4508500"/>
              <a:gd name="connsiteY56" fmla="*/ 1346200 h 1816100"/>
              <a:gd name="connsiteX57" fmla="*/ 1346200 w 4508500"/>
              <a:gd name="connsiteY57" fmla="*/ 1346200 h 1816100"/>
              <a:gd name="connsiteX58" fmla="*/ 1346200 w 4508500"/>
              <a:gd name="connsiteY58" fmla="*/ 1390650 h 1816100"/>
              <a:gd name="connsiteX59" fmla="*/ 1390650 w 4508500"/>
              <a:gd name="connsiteY59" fmla="*/ 1390650 h 1816100"/>
              <a:gd name="connsiteX60" fmla="*/ 1390650 w 4508500"/>
              <a:gd name="connsiteY60" fmla="*/ 1428750 h 1816100"/>
              <a:gd name="connsiteX61" fmla="*/ 1462616 w 4508500"/>
              <a:gd name="connsiteY61" fmla="*/ 1428750 h 1816100"/>
              <a:gd name="connsiteX62" fmla="*/ 1485900 w 4508500"/>
              <a:gd name="connsiteY62" fmla="*/ 1489075 h 1816100"/>
              <a:gd name="connsiteX63" fmla="*/ 1524000 w 4508500"/>
              <a:gd name="connsiteY63" fmla="*/ 1568450 h 1816100"/>
              <a:gd name="connsiteX64" fmla="*/ 1673225 w 4508500"/>
              <a:gd name="connsiteY64" fmla="*/ 1568450 h 1816100"/>
              <a:gd name="connsiteX65" fmla="*/ 1673225 w 4508500"/>
              <a:gd name="connsiteY65" fmla="*/ 1593850 h 1816100"/>
              <a:gd name="connsiteX66" fmla="*/ 1844675 w 4508500"/>
              <a:gd name="connsiteY66" fmla="*/ 1593850 h 1816100"/>
              <a:gd name="connsiteX67" fmla="*/ 1844675 w 4508500"/>
              <a:gd name="connsiteY67" fmla="*/ 1616075 h 1816100"/>
              <a:gd name="connsiteX68" fmla="*/ 1930400 w 4508500"/>
              <a:gd name="connsiteY68" fmla="*/ 1616075 h 1816100"/>
              <a:gd name="connsiteX69" fmla="*/ 1930400 w 4508500"/>
              <a:gd name="connsiteY69" fmla="*/ 1647825 h 1816100"/>
              <a:gd name="connsiteX70" fmla="*/ 2203450 w 4508500"/>
              <a:gd name="connsiteY70" fmla="*/ 1647825 h 1816100"/>
              <a:gd name="connsiteX71" fmla="*/ 2203450 w 4508500"/>
              <a:gd name="connsiteY71" fmla="*/ 1676400 h 1816100"/>
              <a:gd name="connsiteX72" fmla="*/ 2266950 w 4508500"/>
              <a:gd name="connsiteY72" fmla="*/ 1676400 h 1816100"/>
              <a:gd name="connsiteX73" fmla="*/ 2266950 w 4508500"/>
              <a:gd name="connsiteY73" fmla="*/ 1701800 h 1816100"/>
              <a:gd name="connsiteX74" fmla="*/ 2368550 w 4508500"/>
              <a:gd name="connsiteY74" fmla="*/ 1701800 h 1816100"/>
              <a:gd name="connsiteX75" fmla="*/ 2368550 w 4508500"/>
              <a:gd name="connsiteY75" fmla="*/ 1727200 h 1816100"/>
              <a:gd name="connsiteX76" fmla="*/ 2835275 w 4508500"/>
              <a:gd name="connsiteY76" fmla="*/ 1727200 h 1816100"/>
              <a:gd name="connsiteX77" fmla="*/ 2835275 w 4508500"/>
              <a:gd name="connsiteY77" fmla="*/ 1752600 h 1816100"/>
              <a:gd name="connsiteX78" fmla="*/ 3768725 w 4508500"/>
              <a:gd name="connsiteY78" fmla="*/ 1752600 h 1816100"/>
              <a:gd name="connsiteX79" fmla="*/ 3768725 w 4508500"/>
              <a:gd name="connsiteY79" fmla="*/ 1771650 h 1816100"/>
              <a:gd name="connsiteX80" fmla="*/ 3832225 w 4508500"/>
              <a:gd name="connsiteY80" fmla="*/ 1771650 h 1816100"/>
              <a:gd name="connsiteX81" fmla="*/ 3832225 w 4508500"/>
              <a:gd name="connsiteY81" fmla="*/ 1800225 h 1816100"/>
              <a:gd name="connsiteX82" fmla="*/ 3940175 w 4508500"/>
              <a:gd name="connsiteY82" fmla="*/ 1800225 h 1816100"/>
              <a:gd name="connsiteX83" fmla="*/ 3940175 w 4508500"/>
              <a:gd name="connsiteY83" fmla="*/ 1816100 h 1816100"/>
              <a:gd name="connsiteX84" fmla="*/ 4508500 w 4508500"/>
              <a:gd name="connsiteY84" fmla="*/ 1816100 h 181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4508500" h="1816100">
                <a:moveTo>
                  <a:pt x="0" y="0"/>
                </a:moveTo>
                <a:lnTo>
                  <a:pt x="139700" y="0"/>
                </a:lnTo>
                <a:lnTo>
                  <a:pt x="139700" y="73025"/>
                </a:lnTo>
                <a:lnTo>
                  <a:pt x="174625" y="73025"/>
                </a:lnTo>
                <a:lnTo>
                  <a:pt x="174625" y="133350"/>
                </a:lnTo>
                <a:lnTo>
                  <a:pt x="180975" y="133350"/>
                </a:lnTo>
                <a:lnTo>
                  <a:pt x="180975" y="228600"/>
                </a:lnTo>
                <a:lnTo>
                  <a:pt x="177800" y="228600"/>
                </a:lnTo>
                <a:lnTo>
                  <a:pt x="177800" y="250825"/>
                </a:lnTo>
                <a:lnTo>
                  <a:pt x="196850" y="250825"/>
                </a:lnTo>
                <a:lnTo>
                  <a:pt x="196850" y="285750"/>
                </a:lnTo>
                <a:lnTo>
                  <a:pt x="212725" y="301625"/>
                </a:lnTo>
                <a:lnTo>
                  <a:pt x="244475" y="301625"/>
                </a:lnTo>
                <a:lnTo>
                  <a:pt x="292100" y="324908"/>
                </a:lnTo>
                <a:lnTo>
                  <a:pt x="309033" y="400049"/>
                </a:lnTo>
                <a:lnTo>
                  <a:pt x="336550" y="409575"/>
                </a:lnTo>
                <a:lnTo>
                  <a:pt x="336550" y="425450"/>
                </a:lnTo>
                <a:lnTo>
                  <a:pt x="365125" y="425450"/>
                </a:lnTo>
                <a:lnTo>
                  <a:pt x="368300" y="428625"/>
                </a:lnTo>
                <a:lnTo>
                  <a:pt x="400050" y="428625"/>
                </a:lnTo>
                <a:lnTo>
                  <a:pt x="400050" y="460375"/>
                </a:lnTo>
                <a:lnTo>
                  <a:pt x="431800" y="460375"/>
                </a:lnTo>
                <a:lnTo>
                  <a:pt x="431800" y="530225"/>
                </a:lnTo>
                <a:lnTo>
                  <a:pt x="460375" y="530225"/>
                </a:lnTo>
                <a:lnTo>
                  <a:pt x="460375" y="546100"/>
                </a:lnTo>
                <a:lnTo>
                  <a:pt x="479425" y="546100"/>
                </a:lnTo>
                <a:lnTo>
                  <a:pt x="479425" y="650875"/>
                </a:lnTo>
                <a:lnTo>
                  <a:pt x="501650" y="650875"/>
                </a:lnTo>
                <a:lnTo>
                  <a:pt x="501650" y="701675"/>
                </a:lnTo>
                <a:lnTo>
                  <a:pt x="520700" y="701675"/>
                </a:lnTo>
                <a:lnTo>
                  <a:pt x="520700" y="746125"/>
                </a:lnTo>
                <a:lnTo>
                  <a:pt x="546100" y="746125"/>
                </a:lnTo>
                <a:lnTo>
                  <a:pt x="546100" y="758825"/>
                </a:lnTo>
                <a:lnTo>
                  <a:pt x="619125" y="758825"/>
                </a:lnTo>
                <a:lnTo>
                  <a:pt x="619125" y="796925"/>
                </a:lnTo>
                <a:lnTo>
                  <a:pt x="635000" y="796925"/>
                </a:lnTo>
                <a:lnTo>
                  <a:pt x="635000" y="822325"/>
                </a:lnTo>
                <a:lnTo>
                  <a:pt x="660400" y="822325"/>
                </a:lnTo>
                <a:lnTo>
                  <a:pt x="660400" y="847725"/>
                </a:lnTo>
                <a:lnTo>
                  <a:pt x="711200" y="847725"/>
                </a:lnTo>
                <a:lnTo>
                  <a:pt x="711200" y="914400"/>
                </a:lnTo>
                <a:lnTo>
                  <a:pt x="730250" y="914400"/>
                </a:lnTo>
                <a:lnTo>
                  <a:pt x="730250" y="942975"/>
                </a:lnTo>
                <a:lnTo>
                  <a:pt x="790575" y="942975"/>
                </a:lnTo>
                <a:lnTo>
                  <a:pt x="809625" y="1009650"/>
                </a:lnTo>
                <a:lnTo>
                  <a:pt x="885825" y="1009650"/>
                </a:lnTo>
                <a:lnTo>
                  <a:pt x="936625" y="1050925"/>
                </a:lnTo>
                <a:lnTo>
                  <a:pt x="974725" y="1050925"/>
                </a:lnTo>
                <a:lnTo>
                  <a:pt x="1000125" y="1108075"/>
                </a:lnTo>
                <a:lnTo>
                  <a:pt x="1044575" y="1108075"/>
                </a:lnTo>
                <a:lnTo>
                  <a:pt x="1044575" y="1133475"/>
                </a:lnTo>
                <a:lnTo>
                  <a:pt x="1136650" y="1133475"/>
                </a:lnTo>
                <a:lnTo>
                  <a:pt x="1155700" y="1181100"/>
                </a:lnTo>
                <a:lnTo>
                  <a:pt x="1189567" y="1193800"/>
                </a:lnTo>
                <a:lnTo>
                  <a:pt x="1241425" y="1301750"/>
                </a:lnTo>
                <a:lnTo>
                  <a:pt x="1298575" y="1301750"/>
                </a:lnTo>
                <a:lnTo>
                  <a:pt x="1311275" y="1346200"/>
                </a:lnTo>
                <a:lnTo>
                  <a:pt x="1346200" y="1346200"/>
                </a:lnTo>
                <a:lnTo>
                  <a:pt x="1346200" y="1390650"/>
                </a:lnTo>
                <a:lnTo>
                  <a:pt x="1390650" y="1390650"/>
                </a:lnTo>
                <a:lnTo>
                  <a:pt x="1390650" y="1428750"/>
                </a:lnTo>
                <a:lnTo>
                  <a:pt x="1462616" y="1428750"/>
                </a:lnTo>
                <a:lnTo>
                  <a:pt x="1485900" y="1489075"/>
                </a:lnTo>
                <a:lnTo>
                  <a:pt x="1524000" y="1568450"/>
                </a:lnTo>
                <a:lnTo>
                  <a:pt x="1673225" y="1568450"/>
                </a:lnTo>
                <a:lnTo>
                  <a:pt x="1673225" y="1593850"/>
                </a:lnTo>
                <a:lnTo>
                  <a:pt x="1844675" y="1593850"/>
                </a:lnTo>
                <a:lnTo>
                  <a:pt x="1844675" y="1616075"/>
                </a:lnTo>
                <a:lnTo>
                  <a:pt x="1930400" y="1616075"/>
                </a:lnTo>
                <a:lnTo>
                  <a:pt x="1930400" y="1647825"/>
                </a:lnTo>
                <a:lnTo>
                  <a:pt x="2203450" y="1647825"/>
                </a:lnTo>
                <a:lnTo>
                  <a:pt x="2203450" y="1676400"/>
                </a:lnTo>
                <a:lnTo>
                  <a:pt x="2266950" y="1676400"/>
                </a:lnTo>
                <a:lnTo>
                  <a:pt x="2266950" y="1701800"/>
                </a:lnTo>
                <a:lnTo>
                  <a:pt x="2368550" y="1701800"/>
                </a:lnTo>
                <a:lnTo>
                  <a:pt x="2368550" y="1727200"/>
                </a:lnTo>
                <a:lnTo>
                  <a:pt x="2835275" y="1727200"/>
                </a:lnTo>
                <a:lnTo>
                  <a:pt x="2835275" y="1752600"/>
                </a:lnTo>
                <a:lnTo>
                  <a:pt x="3768725" y="1752600"/>
                </a:lnTo>
                <a:lnTo>
                  <a:pt x="3768725" y="1771650"/>
                </a:lnTo>
                <a:lnTo>
                  <a:pt x="3832225" y="1771650"/>
                </a:lnTo>
                <a:lnTo>
                  <a:pt x="3832225" y="1800225"/>
                </a:lnTo>
                <a:lnTo>
                  <a:pt x="3940175" y="1800225"/>
                </a:lnTo>
                <a:lnTo>
                  <a:pt x="3940175" y="1816100"/>
                </a:lnTo>
                <a:lnTo>
                  <a:pt x="4508500" y="181610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mc:AlternateContent xmlns:mc="http://schemas.openxmlformats.org/markup-compatibility/2006" xmlns:p14="http://schemas.microsoft.com/office/powerpoint/2010/main">
        <mc:Choice Requires="p14">
          <p:contentPart p14:bwMode="auto" r:id="rId3">
            <p14:nvContentPartPr>
              <p14:cNvPr id="2" name="Ink 1">
                <a:extLst>
                  <a:ext uri="{FF2B5EF4-FFF2-40B4-BE49-F238E27FC236}">
                    <a16:creationId xmlns:a16="http://schemas.microsoft.com/office/drawing/2014/main" id="{8274F737-F632-11AB-B00E-38C04C7606DC}"/>
                  </a:ext>
                </a:extLst>
              </p14:cNvPr>
              <p14:cNvContentPartPr/>
              <p14:nvPr/>
            </p14:nvContentPartPr>
            <p14:xfrm>
              <a:off x="3198565" y="1625857"/>
              <a:ext cx="3240" cy="360"/>
            </p14:xfrm>
          </p:contentPart>
        </mc:Choice>
        <mc:Fallback xmlns="">
          <p:pic>
            <p:nvPicPr>
              <p:cNvPr id="2" name="Ink 1">
                <a:extLst>
                  <a:ext uri="{FF2B5EF4-FFF2-40B4-BE49-F238E27FC236}">
                    <a16:creationId xmlns:a16="http://schemas.microsoft.com/office/drawing/2014/main" id="{8274F737-F632-11AB-B00E-38C04C7606DC}"/>
                  </a:ext>
                </a:extLst>
              </p:cNvPr>
              <p:cNvPicPr/>
              <p:nvPr/>
            </p:nvPicPr>
            <p:blipFill>
              <a:blip r:embed="rId7"/>
              <a:stretch>
                <a:fillRect/>
              </a:stretch>
            </p:blipFill>
            <p:spPr>
              <a:xfrm>
                <a:off x="3189565" y="1617217"/>
                <a:ext cx="20880" cy="180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3" name="Ink 2">
                <a:extLst>
                  <a:ext uri="{FF2B5EF4-FFF2-40B4-BE49-F238E27FC236}">
                    <a16:creationId xmlns:a16="http://schemas.microsoft.com/office/drawing/2014/main" id="{BE016E01-911D-F7EF-08C3-A0E430B0D100}"/>
                  </a:ext>
                </a:extLst>
              </p14:cNvPr>
              <p14:cNvContentPartPr/>
              <p14:nvPr/>
            </p14:nvContentPartPr>
            <p14:xfrm>
              <a:off x="3505645" y="1726297"/>
              <a:ext cx="360" cy="360"/>
            </p14:xfrm>
          </p:contentPart>
        </mc:Choice>
        <mc:Fallback xmlns="">
          <p:pic>
            <p:nvPicPr>
              <p:cNvPr id="3" name="Ink 2">
                <a:extLst>
                  <a:ext uri="{FF2B5EF4-FFF2-40B4-BE49-F238E27FC236}">
                    <a16:creationId xmlns:a16="http://schemas.microsoft.com/office/drawing/2014/main" id="{BE016E01-911D-F7EF-08C3-A0E430B0D100}"/>
                  </a:ext>
                </a:extLst>
              </p:cNvPr>
              <p:cNvPicPr/>
              <p:nvPr/>
            </p:nvPicPr>
            <p:blipFill>
              <a:blip r:embed="rId7"/>
              <a:stretch>
                <a:fillRect/>
              </a:stretch>
            </p:blipFill>
            <p:spPr>
              <a:xfrm>
                <a:off x="3496645" y="1717297"/>
                <a:ext cx="18000" cy="18000"/>
              </a:xfrm>
              <a:prstGeom prst="rect">
                <a:avLst/>
              </a:prstGeom>
            </p:spPr>
          </p:pic>
        </mc:Fallback>
      </mc:AlternateContent>
    </p:spTree>
    <p:extLst>
      <p:ext uri="{BB962C8B-B14F-4D97-AF65-F5344CB8AC3E}">
        <p14:creationId xmlns:p14="http://schemas.microsoft.com/office/powerpoint/2010/main" val="1952235685"/>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STIC CTC: Survival Results in Clin</a:t>
            </a:r>
            <a:r>
              <a:rPr lang="en-US" baseline="30000" dirty="0"/>
              <a:t>high</a:t>
            </a:r>
            <a:r>
              <a:rPr lang="en-US" dirty="0"/>
              <a:t>/CTC</a:t>
            </a:r>
            <a:r>
              <a:rPr lang="en-US" baseline="-25000" dirty="0"/>
              <a:t>low</a:t>
            </a:r>
            <a:r>
              <a:rPr lang="en-US" dirty="0"/>
              <a:t> </a:t>
            </a:r>
            <a:br>
              <a:rPr lang="en-US" dirty="0"/>
            </a:br>
            <a:r>
              <a:rPr lang="en-US" dirty="0"/>
              <a:t>Patient Subgroup (13.6% of Population)</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Bidard. SABCS 2022. Abstr GS3-09.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A45CD735-7BFB-7867-7A20-4CC3DF92654A}"/>
              </a:ext>
            </a:extLst>
          </p:cNvPr>
          <p:cNvGrpSpPr/>
          <p:nvPr/>
        </p:nvGrpSpPr>
        <p:grpSpPr>
          <a:xfrm>
            <a:off x="1659535" y="1823028"/>
            <a:ext cx="4584779" cy="1091030"/>
            <a:chOff x="1760248" y="2156869"/>
            <a:chExt cx="4584779" cy="1091030"/>
          </a:xfrm>
        </p:grpSpPr>
        <p:sp>
          <p:nvSpPr>
            <p:cNvPr id="17" name="Rectangle 16">
              <a:extLst>
                <a:ext uri="{FF2B5EF4-FFF2-40B4-BE49-F238E27FC236}">
                  <a16:creationId xmlns:a16="http://schemas.microsoft.com/office/drawing/2014/main" id="{729C96AA-DD34-94B4-9036-402160378515}"/>
                </a:ext>
              </a:extLst>
            </p:cNvPr>
            <p:cNvSpPr/>
            <p:nvPr/>
          </p:nvSpPr>
          <p:spPr bwMode="auto">
            <a:xfrm>
              <a:off x="1964987" y="2302213"/>
              <a:ext cx="3067456" cy="667966"/>
            </a:xfrm>
            <a:prstGeom prst="rect">
              <a:avLst/>
            </a:prstGeom>
            <a:solidFill>
              <a:schemeClr val="tx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 name="TextBox 17">
              <a:extLst>
                <a:ext uri="{FF2B5EF4-FFF2-40B4-BE49-F238E27FC236}">
                  <a16:creationId xmlns:a16="http://schemas.microsoft.com/office/drawing/2014/main" id="{74F17888-D70F-B34A-88EB-CBD76C65A7A8}"/>
                </a:ext>
              </a:extLst>
            </p:cNvPr>
            <p:cNvSpPr txBox="1"/>
            <p:nvPr/>
          </p:nvSpPr>
          <p:spPr bwMode="auto">
            <a:xfrm>
              <a:off x="3791925" y="2156869"/>
              <a:ext cx="1162498" cy="763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t>CTC (ET)</a:t>
              </a:r>
              <a:b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br>
              <a: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t>(n = 52)</a:t>
              </a:r>
            </a:p>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9.3 (6.1-17.2)</a:t>
              </a:r>
            </a:p>
          </p:txBody>
        </p:sp>
        <p:sp>
          <p:nvSpPr>
            <p:cNvPr id="19" name="TextBox 18">
              <a:extLst>
                <a:ext uri="{FF2B5EF4-FFF2-40B4-BE49-F238E27FC236}">
                  <a16:creationId xmlns:a16="http://schemas.microsoft.com/office/drawing/2014/main" id="{1A78B440-93D8-95AC-78BE-688389DF1300}"/>
                </a:ext>
              </a:extLst>
            </p:cNvPr>
            <p:cNvSpPr txBox="1"/>
            <p:nvPr/>
          </p:nvSpPr>
          <p:spPr bwMode="auto">
            <a:xfrm>
              <a:off x="4953814" y="2161712"/>
              <a:ext cx="1345241" cy="763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t>Std (CT)</a:t>
              </a:r>
              <a:b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br>
              <a: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t>(n = 51)</a:t>
              </a:r>
            </a:p>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14.6 (10.8-20.5)</a:t>
              </a:r>
            </a:p>
          </p:txBody>
        </p:sp>
        <p:sp>
          <p:nvSpPr>
            <p:cNvPr id="20" name="TextBox 19">
              <a:extLst>
                <a:ext uri="{FF2B5EF4-FFF2-40B4-BE49-F238E27FC236}">
                  <a16:creationId xmlns:a16="http://schemas.microsoft.com/office/drawing/2014/main" id="{6A478C62-7D87-281E-F48E-4C06AF9EEF62}"/>
                </a:ext>
              </a:extLst>
            </p:cNvPr>
            <p:cNvSpPr txBox="1"/>
            <p:nvPr/>
          </p:nvSpPr>
          <p:spPr bwMode="auto">
            <a:xfrm>
              <a:off x="1760248" y="2627440"/>
              <a:ext cx="207061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Median PFS , mo (95% CI)</a:t>
              </a:r>
            </a:p>
          </p:txBody>
        </p:sp>
        <p:sp>
          <p:nvSpPr>
            <p:cNvPr id="21" name="TextBox 20">
              <a:extLst>
                <a:ext uri="{FF2B5EF4-FFF2-40B4-BE49-F238E27FC236}">
                  <a16:creationId xmlns:a16="http://schemas.microsoft.com/office/drawing/2014/main" id="{0074B763-C33F-C2E9-D50C-27DE87478980}"/>
                </a:ext>
              </a:extLst>
            </p:cNvPr>
            <p:cNvSpPr txBox="1"/>
            <p:nvPr/>
          </p:nvSpPr>
          <p:spPr bwMode="auto">
            <a:xfrm>
              <a:off x="3183015" y="2983147"/>
              <a:ext cx="3162012" cy="264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ts val="13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a:t>
              </a:r>
              <a:r>
                <a:rPr kumimoji="0" lang="en-US" sz="1400" b="0" i="1"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PFS HR: 1.14   (</a:t>
              </a:r>
              <a:r>
                <a:rPr kumimoji="0" lang="en-US" sz="1400" b="0" i="1"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P</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 .54)</a:t>
              </a:r>
            </a:p>
          </p:txBody>
        </p:sp>
      </p:grpSp>
      <p:grpSp>
        <p:nvGrpSpPr>
          <p:cNvPr id="29" name="Group 28">
            <a:extLst>
              <a:ext uri="{FF2B5EF4-FFF2-40B4-BE49-F238E27FC236}">
                <a16:creationId xmlns:a16="http://schemas.microsoft.com/office/drawing/2014/main" id="{2A32FC92-3ECB-BF74-9E60-1E5E45C030FD}"/>
              </a:ext>
            </a:extLst>
          </p:cNvPr>
          <p:cNvGrpSpPr/>
          <p:nvPr/>
        </p:nvGrpSpPr>
        <p:grpSpPr>
          <a:xfrm>
            <a:off x="7273054" y="1823028"/>
            <a:ext cx="4640113" cy="1098862"/>
            <a:chOff x="7381914" y="2018976"/>
            <a:chExt cx="4640113" cy="1098862"/>
          </a:xfrm>
        </p:grpSpPr>
        <p:sp>
          <p:nvSpPr>
            <p:cNvPr id="8" name="TextBox 7">
              <a:extLst>
                <a:ext uri="{FF2B5EF4-FFF2-40B4-BE49-F238E27FC236}">
                  <a16:creationId xmlns:a16="http://schemas.microsoft.com/office/drawing/2014/main" id="{1BDA416C-E6E3-7F06-7F31-A58ED24B609C}"/>
                </a:ext>
              </a:extLst>
            </p:cNvPr>
            <p:cNvSpPr txBox="1"/>
            <p:nvPr/>
          </p:nvSpPr>
          <p:spPr bwMode="auto">
            <a:xfrm>
              <a:off x="9322218" y="2018976"/>
              <a:ext cx="1345241" cy="763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t>        CTC (ET)</a:t>
              </a:r>
              <a:b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br>
              <a:r>
                <a:rPr kumimoji="0" lang="en-US" sz="1400" b="1" i="0" u="none" strike="noStrike" kern="1200" cap="none" spc="0" normalizeH="0" baseline="0" noProof="0" dirty="0">
                  <a:ln>
                    <a:noFill/>
                  </a:ln>
                  <a:solidFill>
                    <a:srgbClr val="015873"/>
                  </a:solidFill>
                  <a:effectLst/>
                  <a:uLnTx/>
                  <a:uFillTx/>
                  <a:latin typeface="Calibri"/>
                  <a:ea typeface="+mn-ea"/>
                  <a:cs typeface="Arial" panose="020B0604020202020204" pitchFamily="34" charset="0"/>
                </a:rPr>
                <a:t>      (n = 52)</a:t>
              </a:r>
            </a:p>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49.4 (35.4-65.4)</a:t>
              </a:r>
            </a:p>
          </p:txBody>
        </p:sp>
        <p:sp>
          <p:nvSpPr>
            <p:cNvPr id="9" name="TextBox 8">
              <a:extLst>
                <a:ext uri="{FF2B5EF4-FFF2-40B4-BE49-F238E27FC236}">
                  <a16:creationId xmlns:a16="http://schemas.microsoft.com/office/drawing/2014/main" id="{6B681293-BC9C-C084-19F9-233A19D29C51}"/>
                </a:ext>
              </a:extLst>
            </p:cNvPr>
            <p:cNvSpPr txBox="1"/>
            <p:nvPr/>
          </p:nvSpPr>
          <p:spPr bwMode="auto">
            <a:xfrm>
              <a:off x="10575478" y="2023819"/>
              <a:ext cx="1345241" cy="763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t>Std (CT)</a:t>
              </a:r>
              <a:b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br>
              <a:r>
                <a:rPr kumimoji="0" lang="en-US" sz="1400" b="1" i="0" u="none" strike="noStrike" kern="1200" cap="none" spc="0" normalizeH="0" baseline="0" noProof="0" dirty="0">
                  <a:ln>
                    <a:noFill/>
                  </a:ln>
                  <a:solidFill>
                    <a:srgbClr val="E1471D"/>
                  </a:solidFill>
                  <a:effectLst/>
                  <a:uLnTx/>
                  <a:uFillTx/>
                  <a:latin typeface="Calibri"/>
                  <a:ea typeface="+mn-ea"/>
                  <a:cs typeface="Arial" panose="020B0604020202020204" pitchFamily="34" charset="0"/>
                </a:rPr>
                <a:t>(n = 51)</a:t>
              </a:r>
            </a:p>
            <a:p>
              <a:pPr marL="0" marR="0" lvl="0" indent="0" algn="ctr"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45.9 (36.3-59.8)</a:t>
              </a:r>
            </a:p>
          </p:txBody>
        </p:sp>
        <p:sp>
          <p:nvSpPr>
            <p:cNvPr id="10" name="TextBox 9">
              <a:extLst>
                <a:ext uri="{FF2B5EF4-FFF2-40B4-BE49-F238E27FC236}">
                  <a16:creationId xmlns:a16="http://schemas.microsoft.com/office/drawing/2014/main" id="{F2CAC24E-FEB3-5AE5-63B3-69D5C4844011}"/>
                </a:ext>
              </a:extLst>
            </p:cNvPr>
            <p:cNvSpPr txBox="1"/>
            <p:nvPr/>
          </p:nvSpPr>
          <p:spPr bwMode="auto">
            <a:xfrm>
              <a:off x="7381914" y="2489547"/>
              <a:ext cx="2070617"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90000"/>
                </a:lnSpc>
                <a:spcBef>
                  <a:spcPts val="0"/>
                </a:spcBef>
                <a:spcAft>
                  <a:spcPts val="7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Median OS, mo (95% CI)</a:t>
              </a:r>
            </a:p>
          </p:txBody>
        </p:sp>
        <p:sp>
          <p:nvSpPr>
            <p:cNvPr id="25" name="TextBox 24">
              <a:extLst>
                <a:ext uri="{FF2B5EF4-FFF2-40B4-BE49-F238E27FC236}">
                  <a16:creationId xmlns:a16="http://schemas.microsoft.com/office/drawing/2014/main" id="{55E6937A-64D3-5427-DF7A-AB12AF9AA26C}"/>
                </a:ext>
              </a:extLst>
            </p:cNvPr>
            <p:cNvSpPr txBox="1"/>
            <p:nvPr/>
          </p:nvSpPr>
          <p:spPr bwMode="auto">
            <a:xfrm>
              <a:off x="8860015" y="2853086"/>
              <a:ext cx="3162012" cy="2647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ts val="13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a:t>
              </a:r>
              <a:r>
                <a:rPr kumimoji="0" lang="en-US" sz="1400" b="0" i="1"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OS HR: 0.88   (</a:t>
              </a:r>
              <a:r>
                <a:rPr kumimoji="0" lang="en-US" sz="1400" b="0" i="1"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P</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 .64)</a:t>
              </a:r>
            </a:p>
          </p:txBody>
        </p:sp>
      </p:grpSp>
      <p:sp>
        <p:nvSpPr>
          <p:cNvPr id="12" name="TextBox 11">
            <a:extLst>
              <a:ext uri="{FF2B5EF4-FFF2-40B4-BE49-F238E27FC236}">
                <a16:creationId xmlns:a16="http://schemas.microsoft.com/office/drawing/2014/main" id="{048FB467-69C1-BEA4-6656-3BEADBDEFC4A}"/>
              </a:ext>
            </a:extLst>
          </p:cNvPr>
          <p:cNvSpPr txBox="1"/>
          <p:nvPr/>
        </p:nvSpPr>
        <p:spPr bwMode="auto">
          <a:xfrm>
            <a:off x="3000571" y="1447801"/>
            <a:ext cx="70570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a:t>
            </a:r>
          </a:p>
        </p:txBody>
      </p:sp>
      <p:sp>
        <p:nvSpPr>
          <p:cNvPr id="13" name="TextBox 12">
            <a:extLst>
              <a:ext uri="{FF2B5EF4-FFF2-40B4-BE49-F238E27FC236}">
                <a16:creationId xmlns:a16="http://schemas.microsoft.com/office/drawing/2014/main" id="{7293F7AE-75BD-4761-59FC-A9FE0AFA475F}"/>
              </a:ext>
            </a:extLst>
          </p:cNvPr>
          <p:cNvSpPr txBox="1"/>
          <p:nvPr/>
        </p:nvSpPr>
        <p:spPr bwMode="auto">
          <a:xfrm>
            <a:off x="8725579" y="1447801"/>
            <a:ext cx="5966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a:t>
            </a:r>
          </a:p>
        </p:txBody>
      </p:sp>
      <p:cxnSp>
        <p:nvCxnSpPr>
          <p:cNvPr id="27" name="Straight Connector 26">
            <a:extLst>
              <a:ext uri="{FF2B5EF4-FFF2-40B4-BE49-F238E27FC236}">
                <a16:creationId xmlns:a16="http://schemas.microsoft.com/office/drawing/2014/main" id="{04D9145C-2EFF-076B-817B-A1C8220127CE}"/>
              </a:ext>
            </a:extLst>
          </p:cNvPr>
          <p:cNvCxnSpPr>
            <a:cxnSpLocks/>
          </p:cNvCxnSpPr>
          <p:nvPr/>
        </p:nvCxnSpPr>
        <p:spPr bwMode="auto">
          <a:xfrm>
            <a:off x="3663574" y="2301659"/>
            <a:ext cx="2468799" cy="0"/>
          </a:xfrm>
          <a:prstGeom prst="line">
            <a:avLst/>
          </a:prstGeom>
          <a:noFill/>
          <a:ln w="28575" cap="flat" cmpd="sng" algn="ctr">
            <a:solidFill>
              <a:srgbClr val="000000"/>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5C2716E9-FE8D-856D-66DD-C4046C290E5D}"/>
              </a:ext>
            </a:extLst>
          </p:cNvPr>
          <p:cNvCxnSpPr>
            <a:cxnSpLocks/>
          </p:cNvCxnSpPr>
          <p:nvPr/>
        </p:nvCxnSpPr>
        <p:spPr bwMode="auto">
          <a:xfrm>
            <a:off x="9268190" y="2301659"/>
            <a:ext cx="2468799" cy="0"/>
          </a:xfrm>
          <a:prstGeom prst="line">
            <a:avLst/>
          </a:prstGeom>
          <a:noFill/>
          <a:ln w="28575" cap="flat" cmpd="sng" algn="ctr">
            <a:solidFill>
              <a:srgbClr val="000000"/>
            </a:solidFill>
            <a:prstDash val="solid"/>
            <a:round/>
            <a:headEnd type="none" w="med" len="med"/>
            <a:tailEnd type="none" w="med" len="med"/>
          </a:ln>
          <a:effectLst/>
        </p:spPr>
      </p:cxnSp>
      <p:grpSp>
        <p:nvGrpSpPr>
          <p:cNvPr id="30" name="Group 29">
            <a:extLst>
              <a:ext uri="{FF2B5EF4-FFF2-40B4-BE49-F238E27FC236}">
                <a16:creationId xmlns:a16="http://schemas.microsoft.com/office/drawing/2014/main" id="{30EC8156-DB6F-84F1-6343-B30A4B476703}"/>
              </a:ext>
            </a:extLst>
          </p:cNvPr>
          <p:cNvGrpSpPr/>
          <p:nvPr/>
        </p:nvGrpSpPr>
        <p:grpSpPr>
          <a:xfrm>
            <a:off x="770143" y="2560383"/>
            <a:ext cx="5375180" cy="2621959"/>
            <a:chOff x="770143" y="2560383"/>
            <a:chExt cx="5375180" cy="2621959"/>
          </a:xfrm>
        </p:grpSpPr>
        <p:sp>
          <p:nvSpPr>
            <p:cNvPr id="31" name="TextBox 30">
              <a:extLst>
                <a:ext uri="{FF2B5EF4-FFF2-40B4-BE49-F238E27FC236}">
                  <a16:creationId xmlns:a16="http://schemas.microsoft.com/office/drawing/2014/main" id="{34FFB8B2-7692-EBF5-1570-E197E2F77CCA}"/>
                </a:ext>
              </a:extLst>
            </p:cNvPr>
            <p:cNvSpPr txBox="1"/>
            <p:nvPr/>
          </p:nvSpPr>
          <p:spPr bwMode="auto">
            <a:xfrm rot="16200000">
              <a:off x="701439" y="3518597"/>
              <a:ext cx="44518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a:t>
              </a:r>
            </a:p>
          </p:txBody>
        </p:sp>
        <p:sp>
          <p:nvSpPr>
            <p:cNvPr id="32" name="TextBox 31">
              <a:extLst>
                <a:ext uri="{FF2B5EF4-FFF2-40B4-BE49-F238E27FC236}">
                  <a16:creationId xmlns:a16="http://schemas.microsoft.com/office/drawing/2014/main" id="{89ECF179-FBE0-0410-5484-DBD4DFCF6846}"/>
                </a:ext>
              </a:extLst>
            </p:cNvPr>
            <p:cNvSpPr txBox="1"/>
            <p:nvPr/>
          </p:nvSpPr>
          <p:spPr bwMode="auto">
            <a:xfrm>
              <a:off x="3521802" y="4874565"/>
              <a:ext cx="4379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33" name="Group 32">
              <a:extLst>
                <a:ext uri="{FF2B5EF4-FFF2-40B4-BE49-F238E27FC236}">
                  <a16:creationId xmlns:a16="http://schemas.microsoft.com/office/drawing/2014/main" id="{360AACE9-7A08-0354-47EF-C8D955521624}"/>
                </a:ext>
              </a:extLst>
            </p:cNvPr>
            <p:cNvGrpSpPr/>
            <p:nvPr/>
          </p:nvGrpSpPr>
          <p:grpSpPr>
            <a:xfrm>
              <a:off x="998741" y="2560383"/>
              <a:ext cx="412292" cy="2179275"/>
              <a:chOff x="998741" y="2560383"/>
              <a:chExt cx="412292" cy="2179275"/>
            </a:xfrm>
          </p:grpSpPr>
          <p:sp>
            <p:nvSpPr>
              <p:cNvPr id="31750" name="TextBox 31749">
                <a:extLst>
                  <a:ext uri="{FF2B5EF4-FFF2-40B4-BE49-F238E27FC236}">
                    <a16:creationId xmlns:a16="http://schemas.microsoft.com/office/drawing/2014/main" id="{9138976D-14F6-2832-59CE-39902C413269}"/>
                  </a:ext>
                </a:extLst>
              </p:cNvPr>
              <p:cNvSpPr txBox="1"/>
              <p:nvPr/>
            </p:nvSpPr>
            <p:spPr bwMode="auto">
              <a:xfrm>
                <a:off x="998741" y="256038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1751" name="TextBox 31750">
                <a:extLst>
                  <a:ext uri="{FF2B5EF4-FFF2-40B4-BE49-F238E27FC236}">
                    <a16:creationId xmlns:a16="http://schemas.microsoft.com/office/drawing/2014/main" id="{9B4E1825-5C54-B89F-F044-C3C85027B913}"/>
                  </a:ext>
                </a:extLst>
              </p:cNvPr>
              <p:cNvSpPr txBox="1"/>
              <p:nvPr/>
            </p:nvSpPr>
            <p:spPr bwMode="auto">
              <a:xfrm>
                <a:off x="998741" y="2936429"/>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0.8</a:t>
                </a:r>
              </a:p>
            </p:txBody>
          </p:sp>
          <p:sp>
            <p:nvSpPr>
              <p:cNvPr id="31752" name="TextBox 31751">
                <a:extLst>
                  <a:ext uri="{FF2B5EF4-FFF2-40B4-BE49-F238E27FC236}">
                    <a16:creationId xmlns:a16="http://schemas.microsoft.com/office/drawing/2014/main" id="{C5688F6F-35DF-875C-D9E5-5D9081D9DA14}"/>
                  </a:ext>
                </a:extLst>
              </p:cNvPr>
              <p:cNvSpPr txBox="1"/>
              <p:nvPr/>
            </p:nvSpPr>
            <p:spPr bwMode="auto">
              <a:xfrm>
                <a:off x="998741" y="3312476"/>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0.6</a:t>
                </a:r>
              </a:p>
            </p:txBody>
          </p:sp>
          <p:sp>
            <p:nvSpPr>
              <p:cNvPr id="31753" name="TextBox 31752">
                <a:extLst>
                  <a:ext uri="{FF2B5EF4-FFF2-40B4-BE49-F238E27FC236}">
                    <a16:creationId xmlns:a16="http://schemas.microsoft.com/office/drawing/2014/main" id="{E1354E33-EFFE-74CF-92CC-80D05A27C689}"/>
                  </a:ext>
                </a:extLst>
              </p:cNvPr>
              <p:cNvSpPr txBox="1"/>
              <p:nvPr/>
            </p:nvSpPr>
            <p:spPr bwMode="auto">
              <a:xfrm>
                <a:off x="998741" y="3679787"/>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0.4</a:t>
                </a:r>
              </a:p>
            </p:txBody>
          </p:sp>
          <p:sp>
            <p:nvSpPr>
              <p:cNvPr id="31754" name="TextBox 31753">
                <a:extLst>
                  <a:ext uri="{FF2B5EF4-FFF2-40B4-BE49-F238E27FC236}">
                    <a16:creationId xmlns:a16="http://schemas.microsoft.com/office/drawing/2014/main" id="{5A8BB1FB-DD29-F51F-6431-8AFB307898F0}"/>
                  </a:ext>
                </a:extLst>
              </p:cNvPr>
              <p:cNvSpPr txBox="1"/>
              <p:nvPr/>
            </p:nvSpPr>
            <p:spPr bwMode="auto">
              <a:xfrm>
                <a:off x="998741" y="4055834"/>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0.2</a:t>
                </a:r>
              </a:p>
            </p:txBody>
          </p:sp>
          <p:sp>
            <p:nvSpPr>
              <p:cNvPr id="31755" name="TextBox 31754">
                <a:extLst>
                  <a:ext uri="{FF2B5EF4-FFF2-40B4-BE49-F238E27FC236}">
                    <a16:creationId xmlns:a16="http://schemas.microsoft.com/office/drawing/2014/main" id="{B8F2710C-AE6C-9044-933B-3B6FA0E10E13}"/>
                  </a:ext>
                </a:extLst>
              </p:cNvPr>
              <p:cNvSpPr txBox="1"/>
              <p:nvPr/>
            </p:nvSpPr>
            <p:spPr bwMode="auto">
              <a:xfrm>
                <a:off x="1134996" y="4431881"/>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grpSp>
          <p:nvGrpSpPr>
            <p:cNvPr id="34" name="Group 33">
              <a:extLst>
                <a:ext uri="{FF2B5EF4-FFF2-40B4-BE49-F238E27FC236}">
                  <a16:creationId xmlns:a16="http://schemas.microsoft.com/office/drawing/2014/main" id="{235205FD-20FA-0B88-7AF5-CC84F5DC1443}"/>
                </a:ext>
              </a:extLst>
            </p:cNvPr>
            <p:cNvGrpSpPr/>
            <p:nvPr/>
          </p:nvGrpSpPr>
          <p:grpSpPr>
            <a:xfrm>
              <a:off x="1339221" y="4645699"/>
              <a:ext cx="4806102" cy="307777"/>
              <a:chOff x="1339221" y="4726574"/>
              <a:chExt cx="4806102" cy="307777"/>
            </a:xfrm>
          </p:grpSpPr>
          <p:sp>
            <p:nvSpPr>
              <p:cNvPr id="58" name="TextBox 57">
                <a:extLst>
                  <a:ext uri="{FF2B5EF4-FFF2-40B4-BE49-F238E27FC236}">
                    <a16:creationId xmlns:a16="http://schemas.microsoft.com/office/drawing/2014/main" id="{DDEB5F09-0504-7B6D-85FF-6E6C5F0E39C0}"/>
                  </a:ext>
                </a:extLst>
              </p:cNvPr>
              <p:cNvSpPr txBox="1"/>
              <p:nvPr/>
            </p:nvSpPr>
            <p:spPr bwMode="auto">
              <a:xfrm>
                <a:off x="1339221"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59" name="TextBox 58">
                <a:extLst>
                  <a:ext uri="{FF2B5EF4-FFF2-40B4-BE49-F238E27FC236}">
                    <a16:creationId xmlns:a16="http://schemas.microsoft.com/office/drawing/2014/main" id="{E8B5A78A-CD51-522C-A196-67E1060DBB62}"/>
                  </a:ext>
                </a:extLst>
              </p:cNvPr>
              <p:cNvSpPr txBox="1"/>
              <p:nvPr/>
            </p:nvSpPr>
            <p:spPr bwMode="auto">
              <a:xfrm>
                <a:off x="1791109"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60" name="TextBox 59">
                <a:extLst>
                  <a:ext uri="{FF2B5EF4-FFF2-40B4-BE49-F238E27FC236}">
                    <a16:creationId xmlns:a16="http://schemas.microsoft.com/office/drawing/2014/main" id="{B1D43202-83E3-2CC2-0E72-921D6E97C0E3}"/>
                  </a:ext>
                </a:extLst>
              </p:cNvPr>
              <p:cNvSpPr txBox="1"/>
              <p:nvPr/>
            </p:nvSpPr>
            <p:spPr bwMode="auto">
              <a:xfrm>
                <a:off x="2200410"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61" name="TextBox 60">
                <a:extLst>
                  <a:ext uri="{FF2B5EF4-FFF2-40B4-BE49-F238E27FC236}">
                    <a16:creationId xmlns:a16="http://schemas.microsoft.com/office/drawing/2014/main" id="{6C93E169-1DD3-0F9C-0A58-B501DC5ED93F}"/>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62" name="TextBox 61">
                <a:extLst>
                  <a:ext uri="{FF2B5EF4-FFF2-40B4-BE49-F238E27FC236}">
                    <a16:creationId xmlns:a16="http://schemas.microsoft.com/office/drawing/2014/main" id="{22FDFE2D-D268-4E93-0C7D-E058BC6D9F10}"/>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63" name="TextBox 62">
                <a:extLst>
                  <a:ext uri="{FF2B5EF4-FFF2-40B4-BE49-F238E27FC236}">
                    <a16:creationId xmlns:a16="http://schemas.microsoft.com/office/drawing/2014/main" id="{3571CD47-21CE-DE24-FA5B-78D883DEE9FD}"/>
                  </a:ext>
                </a:extLst>
              </p:cNvPr>
              <p:cNvSpPr txBox="1"/>
              <p:nvPr/>
            </p:nvSpPr>
            <p:spPr bwMode="auto">
              <a:xfrm>
                <a:off x="3531157"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1744" name="TextBox 31743">
                <a:extLst>
                  <a:ext uri="{FF2B5EF4-FFF2-40B4-BE49-F238E27FC236}">
                    <a16:creationId xmlns:a16="http://schemas.microsoft.com/office/drawing/2014/main" id="{A6B76C01-1E7E-DF57-E7A7-4485596B715B}"/>
                  </a:ext>
                </a:extLst>
              </p:cNvPr>
              <p:cNvSpPr txBox="1"/>
              <p:nvPr/>
            </p:nvSpPr>
            <p:spPr bwMode="auto">
              <a:xfrm>
                <a:off x="398304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31745" name="TextBox 31744">
                <a:extLst>
                  <a:ext uri="{FF2B5EF4-FFF2-40B4-BE49-F238E27FC236}">
                    <a16:creationId xmlns:a16="http://schemas.microsoft.com/office/drawing/2014/main" id="{EEB731C1-5372-3CBB-D55C-40C8E61E9D6B}"/>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31747" name="TextBox 31746">
                <a:extLst>
                  <a:ext uri="{FF2B5EF4-FFF2-40B4-BE49-F238E27FC236}">
                    <a16:creationId xmlns:a16="http://schemas.microsoft.com/office/drawing/2014/main" id="{7DA54C3D-1DD0-4308-894A-B8C9C9780694}"/>
                  </a:ext>
                </a:extLst>
              </p:cNvPr>
              <p:cNvSpPr txBox="1"/>
              <p:nvPr/>
            </p:nvSpPr>
            <p:spPr bwMode="auto">
              <a:xfrm>
                <a:off x="4887496"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31748" name="TextBox 31747">
                <a:extLst>
                  <a:ext uri="{FF2B5EF4-FFF2-40B4-BE49-F238E27FC236}">
                    <a16:creationId xmlns:a16="http://schemas.microsoft.com/office/drawing/2014/main" id="{7109B284-D375-BC2F-A210-6240072A04E2}"/>
                  </a:ext>
                </a:extLst>
              </p:cNvPr>
              <p:cNvSpPr txBox="1"/>
              <p:nvPr/>
            </p:nvSpPr>
            <p:spPr bwMode="auto">
              <a:xfrm>
                <a:off x="5339152"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52</a:t>
                </a:r>
              </a:p>
            </p:txBody>
          </p:sp>
          <p:sp>
            <p:nvSpPr>
              <p:cNvPr id="31749" name="TextBox 31748">
                <a:extLst>
                  <a:ext uri="{FF2B5EF4-FFF2-40B4-BE49-F238E27FC236}">
                    <a16:creationId xmlns:a16="http://schemas.microsoft.com/office/drawing/2014/main" id="{23C89D96-4EAF-4ACF-61F1-06E2BE9088DA}"/>
                  </a:ext>
                </a:extLst>
              </p:cNvPr>
              <p:cNvSpPr txBox="1"/>
              <p:nvPr/>
            </p:nvSpPr>
            <p:spPr bwMode="auto">
              <a:xfrm>
                <a:off x="577791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grpSp>
        <p:sp>
          <p:nvSpPr>
            <p:cNvPr id="35" name="Freeform: Shape 34">
              <a:extLst>
                <a:ext uri="{FF2B5EF4-FFF2-40B4-BE49-F238E27FC236}">
                  <a16:creationId xmlns:a16="http://schemas.microsoft.com/office/drawing/2014/main" id="{575D4FAA-917A-68B3-C887-62B038DD3BE4}"/>
                </a:ext>
              </a:extLst>
            </p:cNvPr>
            <p:cNvSpPr/>
            <p:nvPr/>
          </p:nvSpPr>
          <p:spPr bwMode="auto">
            <a:xfrm>
              <a:off x="1473200" y="2712720"/>
              <a:ext cx="4505960" cy="1894840"/>
            </a:xfrm>
            <a:custGeom>
              <a:avLst/>
              <a:gdLst>
                <a:gd name="connsiteX0" fmla="*/ 0 w 4505960"/>
                <a:gd name="connsiteY0" fmla="*/ 0 h 1894840"/>
                <a:gd name="connsiteX1" fmla="*/ 0 w 4505960"/>
                <a:gd name="connsiteY1" fmla="*/ 1894840 h 1894840"/>
                <a:gd name="connsiteX2" fmla="*/ 4505960 w 4505960"/>
                <a:gd name="connsiteY2" fmla="*/ 1894840 h 1894840"/>
              </a:gdLst>
              <a:ahLst/>
              <a:cxnLst>
                <a:cxn ang="0">
                  <a:pos x="connsiteX0" y="connsiteY0"/>
                </a:cxn>
                <a:cxn ang="0">
                  <a:pos x="connsiteX1" y="connsiteY1"/>
                </a:cxn>
                <a:cxn ang="0">
                  <a:pos x="connsiteX2" y="connsiteY2"/>
                </a:cxn>
              </a:cxnLst>
              <a:rect l="l" t="t" r="r" b="b"/>
              <a:pathLst>
                <a:path w="4505960" h="1894840">
                  <a:moveTo>
                    <a:pt x="0" y="0"/>
                  </a:moveTo>
                  <a:lnTo>
                    <a:pt x="0" y="1894840"/>
                  </a:lnTo>
                  <a:lnTo>
                    <a:pt x="4505960" y="189484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6" name="Group 35">
              <a:extLst>
                <a:ext uri="{FF2B5EF4-FFF2-40B4-BE49-F238E27FC236}">
                  <a16:creationId xmlns:a16="http://schemas.microsoft.com/office/drawing/2014/main" id="{264D9E9A-DB1F-A732-7D9C-E40DCBCEE8DE}"/>
                </a:ext>
              </a:extLst>
            </p:cNvPr>
            <p:cNvGrpSpPr/>
            <p:nvPr/>
          </p:nvGrpSpPr>
          <p:grpSpPr>
            <a:xfrm>
              <a:off x="1381760" y="2712720"/>
              <a:ext cx="91440" cy="1896604"/>
              <a:chOff x="1227530" y="2712720"/>
              <a:chExt cx="839616" cy="1896604"/>
            </a:xfrm>
          </p:grpSpPr>
          <p:cxnSp>
            <p:nvCxnSpPr>
              <p:cNvPr id="52" name="Straight Connector 51">
                <a:extLst>
                  <a:ext uri="{FF2B5EF4-FFF2-40B4-BE49-F238E27FC236}">
                    <a16:creationId xmlns:a16="http://schemas.microsoft.com/office/drawing/2014/main" id="{E21EB12A-9D54-2076-C020-78968B3F290B}"/>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9C724EB4-2FF7-3F3B-BB5E-4BA9985ACC11}"/>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93EDE231-088F-AE67-C5F9-763801B331CD}"/>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41122552-6E49-88E1-D109-5BA1310D7C2C}"/>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66809824-2701-61DB-4665-0F20B2A7C2E9}"/>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A2525B13-F3C4-55D8-13EE-47065F6E5881}"/>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7" name="Group 36">
              <a:extLst>
                <a:ext uri="{FF2B5EF4-FFF2-40B4-BE49-F238E27FC236}">
                  <a16:creationId xmlns:a16="http://schemas.microsoft.com/office/drawing/2014/main" id="{C29AF09F-7D23-0CA2-BDCA-FE53F08FD248}"/>
                </a:ext>
              </a:extLst>
            </p:cNvPr>
            <p:cNvGrpSpPr/>
            <p:nvPr/>
          </p:nvGrpSpPr>
          <p:grpSpPr>
            <a:xfrm>
              <a:off x="1476162" y="4619493"/>
              <a:ext cx="4491487" cy="84587"/>
              <a:chOff x="1476162" y="4001328"/>
              <a:chExt cx="4491487" cy="770193"/>
            </a:xfrm>
          </p:grpSpPr>
          <p:grpSp>
            <p:nvGrpSpPr>
              <p:cNvPr id="39" name="Group 38">
                <a:extLst>
                  <a:ext uri="{FF2B5EF4-FFF2-40B4-BE49-F238E27FC236}">
                    <a16:creationId xmlns:a16="http://schemas.microsoft.com/office/drawing/2014/main" id="{BD463B05-8ED8-19E7-9423-70747DDF2ADA}"/>
                  </a:ext>
                </a:extLst>
              </p:cNvPr>
              <p:cNvGrpSpPr/>
              <p:nvPr/>
            </p:nvGrpSpPr>
            <p:grpSpPr>
              <a:xfrm rot="5400000">
                <a:off x="2217344" y="3260146"/>
                <a:ext cx="770193" cy="2252557"/>
                <a:chOff x="1227530" y="2712720"/>
                <a:chExt cx="839616" cy="1896604"/>
              </a:xfrm>
            </p:grpSpPr>
            <p:cxnSp>
              <p:nvCxnSpPr>
                <p:cNvPr id="46" name="Straight Connector 45">
                  <a:extLst>
                    <a:ext uri="{FF2B5EF4-FFF2-40B4-BE49-F238E27FC236}">
                      <a16:creationId xmlns:a16="http://schemas.microsoft.com/office/drawing/2014/main" id="{780A2344-6F18-3EC9-5733-E8248FB654A9}"/>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72BEA5AD-DA9D-6863-FE63-73B5E2D41C26}"/>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A1E2BF51-607E-71B3-218E-9D83D9CC6C7F}"/>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45B2B98F-98F1-8A1C-1840-9D4CFB4498B0}"/>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9A9154F4-FCE1-6F2D-6950-F78B329CFB23}"/>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51846805-040D-A658-1055-FAC2764F88B5}"/>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40" name="Group 39">
                <a:extLst>
                  <a:ext uri="{FF2B5EF4-FFF2-40B4-BE49-F238E27FC236}">
                    <a16:creationId xmlns:a16="http://schemas.microsoft.com/office/drawing/2014/main" id="{3C98D35D-F1D5-35E9-1138-E266CDBCEBB2}"/>
                  </a:ext>
                </a:extLst>
              </p:cNvPr>
              <p:cNvGrpSpPr/>
              <p:nvPr/>
            </p:nvGrpSpPr>
            <p:grpSpPr>
              <a:xfrm rot="5400000">
                <a:off x="4680506" y="3484378"/>
                <a:ext cx="770193" cy="1804093"/>
                <a:chOff x="1227530" y="3090317"/>
                <a:chExt cx="839616" cy="1519007"/>
              </a:xfrm>
            </p:grpSpPr>
            <p:cxnSp>
              <p:nvCxnSpPr>
                <p:cNvPr id="41" name="Straight Connector 40">
                  <a:extLst>
                    <a:ext uri="{FF2B5EF4-FFF2-40B4-BE49-F238E27FC236}">
                      <a16:creationId xmlns:a16="http://schemas.microsoft.com/office/drawing/2014/main" id="{27022248-DB59-A224-CE3C-AE70D9023363}"/>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50D87189-816C-FA0C-2F2A-E6FEE6CD1A46}"/>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B2648B97-8330-96AB-B169-043E305E3002}"/>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AF44ABDA-3744-645C-EE17-3A841E546138}"/>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8D8F59C9-62F0-5D0B-23E9-DD2CFF69B69B}"/>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cxnSp>
          <p:nvCxnSpPr>
            <p:cNvPr id="38" name="Straight Connector 37">
              <a:extLst>
                <a:ext uri="{FF2B5EF4-FFF2-40B4-BE49-F238E27FC236}">
                  <a16:creationId xmlns:a16="http://schemas.microsoft.com/office/drawing/2014/main" id="{B1D0A42E-9C85-BB1C-F866-7E4582642E81}"/>
                </a:ext>
              </a:extLst>
            </p:cNvPr>
            <p:cNvCxnSpPr/>
            <p:nvPr/>
          </p:nvCxnSpPr>
          <p:spPr bwMode="auto">
            <a:xfrm>
              <a:off x="1484213" y="3672485"/>
              <a:ext cx="4454153" cy="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grpSp>
      <p:grpSp>
        <p:nvGrpSpPr>
          <p:cNvPr id="31756" name="Group 31755">
            <a:extLst>
              <a:ext uri="{FF2B5EF4-FFF2-40B4-BE49-F238E27FC236}">
                <a16:creationId xmlns:a16="http://schemas.microsoft.com/office/drawing/2014/main" id="{A85B35A2-7A88-A056-4E17-426913802FEF}"/>
              </a:ext>
            </a:extLst>
          </p:cNvPr>
          <p:cNvGrpSpPr/>
          <p:nvPr/>
        </p:nvGrpSpPr>
        <p:grpSpPr>
          <a:xfrm>
            <a:off x="776297" y="5134433"/>
            <a:ext cx="5323340" cy="307777"/>
            <a:chOff x="776297" y="4726574"/>
            <a:chExt cx="5323340" cy="307777"/>
          </a:xfrm>
        </p:grpSpPr>
        <p:sp>
          <p:nvSpPr>
            <p:cNvPr id="31757" name="TextBox 31756">
              <a:extLst>
                <a:ext uri="{FF2B5EF4-FFF2-40B4-BE49-F238E27FC236}">
                  <a16:creationId xmlns:a16="http://schemas.microsoft.com/office/drawing/2014/main" id="{1D869E29-C586-2471-9B95-66A94E61618F}"/>
                </a:ext>
              </a:extLst>
            </p:cNvPr>
            <p:cNvSpPr txBox="1"/>
            <p:nvPr/>
          </p:nvSpPr>
          <p:spPr bwMode="auto">
            <a:xfrm>
              <a:off x="1293534"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51</a:t>
              </a:r>
            </a:p>
          </p:txBody>
        </p:sp>
        <p:sp>
          <p:nvSpPr>
            <p:cNvPr id="31758" name="TextBox 31757">
              <a:extLst>
                <a:ext uri="{FF2B5EF4-FFF2-40B4-BE49-F238E27FC236}">
                  <a16:creationId xmlns:a16="http://schemas.microsoft.com/office/drawing/2014/main" id="{79343FF2-8616-3DDB-16E3-6E9B8D0E5A2A}"/>
                </a:ext>
              </a:extLst>
            </p:cNvPr>
            <p:cNvSpPr txBox="1"/>
            <p:nvPr/>
          </p:nvSpPr>
          <p:spPr bwMode="auto">
            <a:xfrm>
              <a:off x="1745424"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42</a:t>
              </a:r>
            </a:p>
          </p:txBody>
        </p:sp>
        <p:sp>
          <p:nvSpPr>
            <p:cNvPr id="31759" name="TextBox 31758">
              <a:extLst>
                <a:ext uri="{FF2B5EF4-FFF2-40B4-BE49-F238E27FC236}">
                  <a16:creationId xmlns:a16="http://schemas.microsoft.com/office/drawing/2014/main" id="{884529EC-BFDE-6279-6D7A-5F6336C8101A}"/>
                </a:ext>
              </a:extLst>
            </p:cNvPr>
            <p:cNvSpPr txBox="1"/>
            <p:nvPr/>
          </p:nvSpPr>
          <p:spPr bwMode="auto">
            <a:xfrm>
              <a:off x="2200410"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30</a:t>
              </a:r>
            </a:p>
          </p:txBody>
        </p:sp>
        <p:sp>
          <p:nvSpPr>
            <p:cNvPr id="31760" name="TextBox 31759">
              <a:extLst>
                <a:ext uri="{FF2B5EF4-FFF2-40B4-BE49-F238E27FC236}">
                  <a16:creationId xmlns:a16="http://schemas.microsoft.com/office/drawing/2014/main" id="{ECF8B26C-C97F-6DED-38A5-31280FE2F326}"/>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19</a:t>
              </a:r>
            </a:p>
          </p:txBody>
        </p:sp>
        <p:sp>
          <p:nvSpPr>
            <p:cNvPr id="31761" name="TextBox 31760">
              <a:extLst>
                <a:ext uri="{FF2B5EF4-FFF2-40B4-BE49-F238E27FC236}">
                  <a16:creationId xmlns:a16="http://schemas.microsoft.com/office/drawing/2014/main" id="{7B0DD651-8954-2AFA-D606-47CB70FD7D02}"/>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11</a:t>
              </a:r>
            </a:p>
          </p:txBody>
        </p:sp>
        <p:sp>
          <p:nvSpPr>
            <p:cNvPr id="31762" name="TextBox 31761">
              <a:extLst>
                <a:ext uri="{FF2B5EF4-FFF2-40B4-BE49-F238E27FC236}">
                  <a16:creationId xmlns:a16="http://schemas.microsoft.com/office/drawing/2014/main" id="{54C6F66D-2F14-FCB7-537F-343B6CD19377}"/>
                </a:ext>
              </a:extLst>
            </p:cNvPr>
            <p:cNvSpPr txBox="1"/>
            <p:nvPr/>
          </p:nvSpPr>
          <p:spPr bwMode="auto">
            <a:xfrm>
              <a:off x="3576842"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9</a:t>
              </a:r>
            </a:p>
          </p:txBody>
        </p:sp>
        <p:sp>
          <p:nvSpPr>
            <p:cNvPr id="31763" name="TextBox 31762">
              <a:extLst>
                <a:ext uri="{FF2B5EF4-FFF2-40B4-BE49-F238E27FC236}">
                  <a16:creationId xmlns:a16="http://schemas.microsoft.com/office/drawing/2014/main" id="{2C8386D7-94C6-00F3-3D8C-6EA95AD984E9}"/>
                </a:ext>
              </a:extLst>
            </p:cNvPr>
            <p:cNvSpPr txBox="1"/>
            <p:nvPr/>
          </p:nvSpPr>
          <p:spPr bwMode="auto">
            <a:xfrm>
              <a:off x="4028730"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7</a:t>
              </a:r>
            </a:p>
          </p:txBody>
        </p:sp>
        <p:sp>
          <p:nvSpPr>
            <p:cNvPr id="31764" name="TextBox 31763">
              <a:extLst>
                <a:ext uri="{FF2B5EF4-FFF2-40B4-BE49-F238E27FC236}">
                  <a16:creationId xmlns:a16="http://schemas.microsoft.com/office/drawing/2014/main" id="{BAEAC0EE-7B6D-E893-5E18-55F884C87908}"/>
                </a:ext>
              </a:extLst>
            </p:cNvPr>
            <p:cNvSpPr txBox="1"/>
            <p:nvPr/>
          </p:nvSpPr>
          <p:spPr bwMode="auto">
            <a:xfrm>
              <a:off x="4494418"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a:t>
              </a:r>
            </a:p>
          </p:txBody>
        </p:sp>
        <p:sp>
          <p:nvSpPr>
            <p:cNvPr id="31765" name="TextBox 31764">
              <a:extLst>
                <a:ext uri="{FF2B5EF4-FFF2-40B4-BE49-F238E27FC236}">
                  <a16:creationId xmlns:a16="http://schemas.microsoft.com/office/drawing/2014/main" id="{95463FD2-10C1-FA85-E6A4-65F38FE8DEBB}"/>
                </a:ext>
              </a:extLst>
            </p:cNvPr>
            <p:cNvSpPr txBox="1"/>
            <p:nvPr/>
          </p:nvSpPr>
          <p:spPr bwMode="auto">
            <a:xfrm>
              <a:off x="4933181"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a:t>
              </a:r>
            </a:p>
          </p:txBody>
        </p:sp>
        <p:sp>
          <p:nvSpPr>
            <p:cNvPr id="31766" name="TextBox 31765">
              <a:extLst>
                <a:ext uri="{FF2B5EF4-FFF2-40B4-BE49-F238E27FC236}">
                  <a16:creationId xmlns:a16="http://schemas.microsoft.com/office/drawing/2014/main" id="{ACA201ED-AFE9-DFAE-5DFF-B245BED8838F}"/>
                </a:ext>
              </a:extLst>
            </p:cNvPr>
            <p:cNvSpPr txBox="1"/>
            <p:nvPr/>
          </p:nvSpPr>
          <p:spPr bwMode="auto">
            <a:xfrm>
              <a:off x="5384836"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a:t>
              </a:r>
            </a:p>
          </p:txBody>
        </p:sp>
        <p:sp>
          <p:nvSpPr>
            <p:cNvPr id="31767" name="TextBox 31766">
              <a:extLst>
                <a:ext uri="{FF2B5EF4-FFF2-40B4-BE49-F238E27FC236}">
                  <a16:creationId xmlns:a16="http://schemas.microsoft.com/office/drawing/2014/main" id="{C29CD19F-CAD5-A3FD-7444-DCB707247FAD}"/>
                </a:ext>
              </a:extLst>
            </p:cNvPr>
            <p:cNvSpPr txBox="1"/>
            <p:nvPr/>
          </p:nvSpPr>
          <p:spPr bwMode="auto">
            <a:xfrm>
              <a:off x="5823600"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a:t>
              </a:r>
            </a:p>
          </p:txBody>
        </p:sp>
        <p:sp>
          <p:nvSpPr>
            <p:cNvPr id="31768" name="TextBox 31767">
              <a:extLst>
                <a:ext uri="{FF2B5EF4-FFF2-40B4-BE49-F238E27FC236}">
                  <a16:creationId xmlns:a16="http://schemas.microsoft.com/office/drawing/2014/main" id="{F7536BF8-023B-665C-B04D-2E67CC84A113}"/>
                </a:ext>
              </a:extLst>
            </p:cNvPr>
            <p:cNvSpPr txBox="1"/>
            <p:nvPr/>
          </p:nvSpPr>
          <p:spPr bwMode="auto">
            <a:xfrm>
              <a:off x="776297" y="4726574"/>
              <a:ext cx="42633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Std</a:t>
              </a:r>
            </a:p>
          </p:txBody>
        </p:sp>
      </p:grpSp>
      <p:grpSp>
        <p:nvGrpSpPr>
          <p:cNvPr id="31769" name="Group 31768">
            <a:extLst>
              <a:ext uri="{FF2B5EF4-FFF2-40B4-BE49-F238E27FC236}">
                <a16:creationId xmlns:a16="http://schemas.microsoft.com/office/drawing/2014/main" id="{E6795AC1-526F-301C-4490-483C216DD798}"/>
              </a:ext>
            </a:extLst>
          </p:cNvPr>
          <p:cNvGrpSpPr/>
          <p:nvPr/>
        </p:nvGrpSpPr>
        <p:grpSpPr>
          <a:xfrm>
            <a:off x="736657" y="5379844"/>
            <a:ext cx="5362980" cy="307777"/>
            <a:chOff x="736657" y="4726574"/>
            <a:chExt cx="5362980" cy="307777"/>
          </a:xfrm>
        </p:grpSpPr>
        <p:sp>
          <p:nvSpPr>
            <p:cNvPr id="31770" name="TextBox 31769">
              <a:extLst>
                <a:ext uri="{FF2B5EF4-FFF2-40B4-BE49-F238E27FC236}">
                  <a16:creationId xmlns:a16="http://schemas.microsoft.com/office/drawing/2014/main" id="{4C2F1959-6241-05C2-C0CF-D4333EF826FB}"/>
                </a:ext>
              </a:extLst>
            </p:cNvPr>
            <p:cNvSpPr txBox="1"/>
            <p:nvPr/>
          </p:nvSpPr>
          <p:spPr bwMode="auto">
            <a:xfrm>
              <a:off x="129353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52</a:t>
              </a:r>
            </a:p>
          </p:txBody>
        </p:sp>
        <p:sp>
          <p:nvSpPr>
            <p:cNvPr id="31771" name="TextBox 31770">
              <a:extLst>
                <a:ext uri="{FF2B5EF4-FFF2-40B4-BE49-F238E27FC236}">
                  <a16:creationId xmlns:a16="http://schemas.microsoft.com/office/drawing/2014/main" id="{BFE19B28-D38D-FD03-6490-186FC903C67D}"/>
                </a:ext>
              </a:extLst>
            </p:cNvPr>
            <p:cNvSpPr txBox="1"/>
            <p:nvPr/>
          </p:nvSpPr>
          <p:spPr bwMode="auto">
            <a:xfrm>
              <a:off x="1745424"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33</a:t>
              </a:r>
            </a:p>
          </p:txBody>
        </p:sp>
        <p:sp>
          <p:nvSpPr>
            <p:cNvPr id="31772" name="TextBox 31771">
              <a:extLst>
                <a:ext uri="{FF2B5EF4-FFF2-40B4-BE49-F238E27FC236}">
                  <a16:creationId xmlns:a16="http://schemas.microsoft.com/office/drawing/2014/main" id="{8247C5F3-0766-691E-9752-E045CFE05250}"/>
                </a:ext>
              </a:extLst>
            </p:cNvPr>
            <p:cNvSpPr txBox="1"/>
            <p:nvPr/>
          </p:nvSpPr>
          <p:spPr bwMode="auto">
            <a:xfrm>
              <a:off x="2200410"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24</a:t>
              </a:r>
            </a:p>
          </p:txBody>
        </p:sp>
        <p:sp>
          <p:nvSpPr>
            <p:cNvPr id="31773" name="TextBox 31772">
              <a:extLst>
                <a:ext uri="{FF2B5EF4-FFF2-40B4-BE49-F238E27FC236}">
                  <a16:creationId xmlns:a16="http://schemas.microsoft.com/office/drawing/2014/main" id="{63DE332C-01F3-CE60-2557-3271EDF6B566}"/>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15</a:t>
              </a:r>
            </a:p>
          </p:txBody>
        </p:sp>
        <p:sp>
          <p:nvSpPr>
            <p:cNvPr id="31774" name="TextBox 31773">
              <a:extLst>
                <a:ext uri="{FF2B5EF4-FFF2-40B4-BE49-F238E27FC236}">
                  <a16:creationId xmlns:a16="http://schemas.microsoft.com/office/drawing/2014/main" id="{D5D66440-DEAE-E56E-9363-DCAF06541815}"/>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11</a:t>
              </a:r>
            </a:p>
          </p:txBody>
        </p:sp>
        <p:sp>
          <p:nvSpPr>
            <p:cNvPr id="31775" name="TextBox 31774">
              <a:extLst>
                <a:ext uri="{FF2B5EF4-FFF2-40B4-BE49-F238E27FC236}">
                  <a16:creationId xmlns:a16="http://schemas.microsoft.com/office/drawing/2014/main" id="{5E4487BC-36E7-311C-00A8-D63A552507DA}"/>
                </a:ext>
              </a:extLst>
            </p:cNvPr>
            <p:cNvSpPr txBox="1"/>
            <p:nvPr/>
          </p:nvSpPr>
          <p:spPr bwMode="auto">
            <a:xfrm>
              <a:off x="3576842"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7</a:t>
              </a:r>
            </a:p>
          </p:txBody>
        </p:sp>
        <p:sp>
          <p:nvSpPr>
            <p:cNvPr id="31776" name="TextBox 31775">
              <a:extLst>
                <a:ext uri="{FF2B5EF4-FFF2-40B4-BE49-F238E27FC236}">
                  <a16:creationId xmlns:a16="http://schemas.microsoft.com/office/drawing/2014/main" id="{F7D274C1-B414-B48B-759D-BF4149171C75}"/>
                </a:ext>
              </a:extLst>
            </p:cNvPr>
            <p:cNvSpPr txBox="1"/>
            <p:nvPr/>
          </p:nvSpPr>
          <p:spPr bwMode="auto">
            <a:xfrm>
              <a:off x="4028730"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a:t>
              </a:r>
            </a:p>
          </p:txBody>
        </p:sp>
        <p:sp>
          <p:nvSpPr>
            <p:cNvPr id="31777" name="TextBox 31776">
              <a:extLst>
                <a:ext uri="{FF2B5EF4-FFF2-40B4-BE49-F238E27FC236}">
                  <a16:creationId xmlns:a16="http://schemas.microsoft.com/office/drawing/2014/main" id="{F1A419B5-E392-683D-DA89-E0ECC40023F8}"/>
                </a:ext>
              </a:extLst>
            </p:cNvPr>
            <p:cNvSpPr txBox="1"/>
            <p:nvPr/>
          </p:nvSpPr>
          <p:spPr bwMode="auto">
            <a:xfrm>
              <a:off x="4494418"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a:t>
              </a:r>
            </a:p>
          </p:txBody>
        </p:sp>
        <p:sp>
          <p:nvSpPr>
            <p:cNvPr id="31778" name="TextBox 31777">
              <a:extLst>
                <a:ext uri="{FF2B5EF4-FFF2-40B4-BE49-F238E27FC236}">
                  <a16:creationId xmlns:a16="http://schemas.microsoft.com/office/drawing/2014/main" id="{144A60CD-242A-DA3A-700A-C3457F3550EE}"/>
                </a:ext>
              </a:extLst>
            </p:cNvPr>
            <p:cNvSpPr txBox="1"/>
            <p:nvPr/>
          </p:nvSpPr>
          <p:spPr bwMode="auto">
            <a:xfrm>
              <a:off x="4933181"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a:t>
              </a:r>
            </a:p>
          </p:txBody>
        </p:sp>
        <p:sp>
          <p:nvSpPr>
            <p:cNvPr id="31779" name="TextBox 31778">
              <a:extLst>
                <a:ext uri="{FF2B5EF4-FFF2-40B4-BE49-F238E27FC236}">
                  <a16:creationId xmlns:a16="http://schemas.microsoft.com/office/drawing/2014/main" id="{57DD3491-1312-3ADB-BFFB-E3446AD97461}"/>
                </a:ext>
              </a:extLst>
            </p:cNvPr>
            <p:cNvSpPr txBox="1"/>
            <p:nvPr/>
          </p:nvSpPr>
          <p:spPr bwMode="auto">
            <a:xfrm>
              <a:off x="5384836"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a:t>
              </a:r>
            </a:p>
          </p:txBody>
        </p:sp>
        <p:sp>
          <p:nvSpPr>
            <p:cNvPr id="31780" name="TextBox 31779">
              <a:extLst>
                <a:ext uri="{FF2B5EF4-FFF2-40B4-BE49-F238E27FC236}">
                  <a16:creationId xmlns:a16="http://schemas.microsoft.com/office/drawing/2014/main" id="{C9ABAAAA-BDA1-6891-9FF0-C26D0886B9DD}"/>
                </a:ext>
              </a:extLst>
            </p:cNvPr>
            <p:cNvSpPr txBox="1"/>
            <p:nvPr/>
          </p:nvSpPr>
          <p:spPr bwMode="auto">
            <a:xfrm>
              <a:off x="5823600"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a:t>
              </a:r>
            </a:p>
          </p:txBody>
        </p:sp>
        <p:sp>
          <p:nvSpPr>
            <p:cNvPr id="31781" name="TextBox 31780">
              <a:extLst>
                <a:ext uri="{FF2B5EF4-FFF2-40B4-BE49-F238E27FC236}">
                  <a16:creationId xmlns:a16="http://schemas.microsoft.com/office/drawing/2014/main" id="{282505AF-9AB0-DE07-058E-F0D955E92547}"/>
                </a:ext>
              </a:extLst>
            </p:cNvPr>
            <p:cNvSpPr txBox="1"/>
            <p:nvPr/>
          </p:nvSpPr>
          <p:spPr bwMode="auto">
            <a:xfrm>
              <a:off x="736657" y="4726574"/>
              <a:ext cx="4734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CRC</a:t>
              </a:r>
            </a:p>
          </p:txBody>
        </p:sp>
      </p:grpSp>
      <p:sp>
        <p:nvSpPr>
          <p:cNvPr id="31782" name="TextBox 31781">
            <a:extLst>
              <a:ext uri="{FF2B5EF4-FFF2-40B4-BE49-F238E27FC236}">
                <a16:creationId xmlns:a16="http://schemas.microsoft.com/office/drawing/2014/main" id="{D1BBFB92-D6FC-40B0-B533-2C30B9E80637}"/>
              </a:ext>
            </a:extLst>
          </p:cNvPr>
          <p:cNvSpPr txBox="1"/>
          <p:nvPr/>
        </p:nvSpPr>
        <p:spPr bwMode="auto">
          <a:xfrm>
            <a:off x="480517" y="4925799"/>
            <a:ext cx="1506631" cy="307777"/>
          </a:xfrm>
          <a:prstGeom prst="rect">
            <a:avLst/>
          </a:prstGeom>
          <a:noFill/>
          <a:ln>
            <a:noFill/>
          </a:ln>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p:txBody>
      </p:sp>
      <p:grpSp>
        <p:nvGrpSpPr>
          <p:cNvPr id="31783" name="Group 31782">
            <a:extLst>
              <a:ext uri="{FF2B5EF4-FFF2-40B4-BE49-F238E27FC236}">
                <a16:creationId xmlns:a16="http://schemas.microsoft.com/office/drawing/2014/main" id="{564D13CC-A199-A83B-43DF-A2D75416FAAF}"/>
              </a:ext>
            </a:extLst>
          </p:cNvPr>
          <p:cNvGrpSpPr/>
          <p:nvPr/>
        </p:nvGrpSpPr>
        <p:grpSpPr>
          <a:xfrm>
            <a:off x="6212576" y="2560383"/>
            <a:ext cx="5375180" cy="2621959"/>
            <a:chOff x="770143" y="2560383"/>
            <a:chExt cx="5375180" cy="2621959"/>
          </a:xfrm>
        </p:grpSpPr>
        <p:sp>
          <p:nvSpPr>
            <p:cNvPr id="31784" name="TextBox 31783">
              <a:extLst>
                <a:ext uri="{FF2B5EF4-FFF2-40B4-BE49-F238E27FC236}">
                  <a16:creationId xmlns:a16="http://schemas.microsoft.com/office/drawing/2014/main" id="{EEFF0C14-2E25-7544-A699-85656611EB64}"/>
                </a:ext>
              </a:extLst>
            </p:cNvPr>
            <p:cNvSpPr txBox="1"/>
            <p:nvPr/>
          </p:nvSpPr>
          <p:spPr bwMode="auto">
            <a:xfrm rot="16200000">
              <a:off x="728305" y="3518597"/>
              <a:ext cx="3914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a:t>
              </a:r>
            </a:p>
          </p:txBody>
        </p:sp>
        <p:sp>
          <p:nvSpPr>
            <p:cNvPr id="31785" name="TextBox 31784">
              <a:extLst>
                <a:ext uri="{FF2B5EF4-FFF2-40B4-BE49-F238E27FC236}">
                  <a16:creationId xmlns:a16="http://schemas.microsoft.com/office/drawing/2014/main" id="{2F1AA83B-400B-E457-0532-801B4DD7732F}"/>
                </a:ext>
              </a:extLst>
            </p:cNvPr>
            <p:cNvSpPr txBox="1"/>
            <p:nvPr/>
          </p:nvSpPr>
          <p:spPr bwMode="auto">
            <a:xfrm>
              <a:off x="3521802" y="4874565"/>
              <a:ext cx="43794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31786" name="Group 31785">
              <a:extLst>
                <a:ext uri="{FF2B5EF4-FFF2-40B4-BE49-F238E27FC236}">
                  <a16:creationId xmlns:a16="http://schemas.microsoft.com/office/drawing/2014/main" id="{152A553A-AD63-7927-4529-CDBC71E4D9A7}"/>
                </a:ext>
              </a:extLst>
            </p:cNvPr>
            <p:cNvGrpSpPr/>
            <p:nvPr/>
          </p:nvGrpSpPr>
          <p:grpSpPr>
            <a:xfrm>
              <a:off x="998741" y="2560383"/>
              <a:ext cx="412292" cy="2179275"/>
              <a:chOff x="998741" y="2560383"/>
              <a:chExt cx="412292" cy="2179275"/>
            </a:xfrm>
          </p:grpSpPr>
          <p:sp>
            <p:nvSpPr>
              <p:cNvPr id="31822" name="TextBox 31821">
                <a:extLst>
                  <a:ext uri="{FF2B5EF4-FFF2-40B4-BE49-F238E27FC236}">
                    <a16:creationId xmlns:a16="http://schemas.microsoft.com/office/drawing/2014/main" id="{72B2C846-7F17-8270-2E61-2AC88F16D5DE}"/>
                  </a:ext>
                </a:extLst>
              </p:cNvPr>
              <p:cNvSpPr txBox="1"/>
              <p:nvPr/>
            </p:nvSpPr>
            <p:spPr bwMode="auto">
              <a:xfrm>
                <a:off x="998741" y="256038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1823" name="TextBox 31822">
                <a:extLst>
                  <a:ext uri="{FF2B5EF4-FFF2-40B4-BE49-F238E27FC236}">
                    <a16:creationId xmlns:a16="http://schemas.microsoft.com/office/drawing/2014/main" id="{9FF88307-C533-8BA7-22BE-9AC68B94AACD}"/>
                  </a:ext>
                </a:extLst>
              </p:cNvPr>
              <p:cNvSpPr txBox="1"/>
              <p:nvPr/>
            </p:nvSpPr>
            <p:spPr bwMode="auto">
              <a:xfrm>
                <a:off x="998741" y="2936429"/>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0.8</a:t>
                </a:r>
              </a:p>
            </p:txBody>
          </p:sp>
          <p:sp>
            <p:nvSpPr>
              <p:cNvPr id="31824" name="TextBox 31823">
                <a:extLst>
                  <a:ext uri="{FF2B5EF4-FFF2-40B4-BE49-F238E27FC236}">
                    <a16:creationId xmlns:a16="http://schemas.microsoft.com/office/drawing/2014/main" id="{CA0E835A-DA8C-3275-177C-3270D0F6E5F3}"/>
                  </a:ext>
                </a:extLst>
              </p:cNvPr>
              <p:cNvSpPr txBox="1"/>
              <p:nvPr/>
            </p:nvSpPr>
            <p:spPr bwMode="auto">
              <a:xfrm>
                <a:off x="998741" y="3312476"/>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0.6</a:t>
                </a:r>
              </a:p>
            </p:txBody>
          </p:sp>
          <p:sp>
            <p:nvSpPr>
              <p:cNvPr id="31825" name="TextBox 31824">
                <a:extLst>
                  <a:ext uri="{FF2B5EF4-FFF2-40B4-BE49-F238E27FC236}">
                    <a16:creationId xmlns:a16="http://schemas.microsoft.com/office/drawing/2014/main" id="{E2B3BF6C-870F-4EFD-10E4-85E090D13EB3}"/>
                  </a:ext>
                </a:extLst>
              </p:cNvPr>
              <p:cNvSpPr txBox="1"/>
              <p:nvPr/>
            </p:nvSpPr>
            <p:spPr bwMode="auto">
              <a:xfrm>
                <a:off x="998741" y="3679787"/>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0.4</a:t>
                </a:r>
              </a:p>
            </p:txBody>
          </p:sp>
          <p:sp>
            <p:nvSpPr>
              <p:cNvPr id="31826" name="TextBox 31825">
                <a:extLst>
                  <a:ext uri="{FF2B5EF4-FFF2-40B4-BE49-F238E27FC236}">
                    <a16:creationId xmlns:a16="http://schemas.microsoft.com/office/drawing/2014/main" id="{61F0437F-3D98-161C-8FE9-A10819DE3BC6}"/>
                  </a:ext>
                </a:extLst>
              </p:cNvPr>
              <p:cNvSpPr txBox="1"/>
              <p:nvPr/>
            </p:nvSpPr>
            <p:spPr bwMode="auto">
              <a:xfrm>
                <a:off x="998741" y="4055834"/>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0.2</a:t>
                </a:r>
              </a:p>
            </p:txBody>
          </p:sp>
          <p:sp>
            <p:nvSpPr>
              <p:cNvPr id="31827" name="TextBox 31826">
                <a:extLst>
                  <a:ext uri="{FF2B5EF4-FFF2-40B4-BE49-F238E27FC236}">
                    <a16:creationId xmlns:a16="http://schemas.microsoft.com/office/drawing/2014/main" id="{DB4BD156-05ED-775E-BB0C-82702E2293FE}"/>
                  </a:ext>
                </a:extLst>
              </p:cNvPr>
              <p:cNvSpPr txBox="1"/>
              <p:nvPr/>
            </p:nvSpPr>
            <p:spPr bwMode="auto">
              <a:xfrm>
                <a:off x="1134996" y="4431881"/>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grpSp>
          <p:nvGrpSpPr>
            <p:cNvPr id="31787" name="Group 31786">
              <a:extLst>
                <a:ext uri="{FF2B5EF4-FFF2-40B4-BE49-F238E27FC236}">
                  <a16:creationId xmlns:a16="http://schemas.microsoft.com/office/drawing/2014/main" id="{3633854A-4535-84BD-8629-A68E0D0D8140}"/>
                </a:ext>
              </a:extLst>
            </p:cNvPr>
            <p:cNvGrpSpPr/>
            <p:nvPr/>
          </p:nvGrpSpPr>
          <p:grpSpPr>
            <a:xfrm>
              <a:off x="1339221" y="4645699"/>
              <a:ext cx="4806102" cy="307777"/>
              <a:chOff x="1339221" y="4726574"/>
              <a:chExt cx="4806102" cy="307777"/>
            </a:xfrm>
          </p:grpSpPr>
          <p:sp>
            <p:nvSpPr>
              <p:cNvPr id="31811" name="TextBox 31810">
                <a:extLst>
                  <a:ext uri="{FF2B5EF4-FFF2-40B4-BE49-F238E27FC236}">
                    <a16:creationId xmlns:a16="http://schemas.microsoft.com/office/drawing/2014/main" id="{3A83B7B8-C31F-922E-DE03-28B50126AB54}"/>
                  </a:ext>
                </a:extLst>
              </p:cNvPr>
              <p:cNvSpPr txBox="1"/>
              <p:nvPr/>
            </p:nvSpPr>
            <p:spPr bwMode="auto">
              <a:xfrm>
                <a:off x="1339221"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812" name="TextBox 31811">
                <a:extLst>
                  <a:ext uri="{FF2B5EF4-FFF2-40B4-BE49-F238E27FC236}">
                    <a16:creationId xmlns:a16="http://schemas.microsoft.com/office/drawing/2014/main" id="{2E8A5441-EFC5-BA51-2E9A-01CDEFFD9919}"/>
                  </a:ext>
                </a:extLst>
              </p:cNvPr>
              <p:cNvSpPr txBox="1"/>
              <p:nvPr/>
            </p:nvSpPr>
            <p:spPr bwMode="auto">
              <a:xfrm>
                <a:off x="1791109"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31813" name="TextBox 31812">
                <a:extLst>
                  <a:ext uri="{FF2B5EF4-FFF2-40B4-BE49-F238E27FC236}">
                    <a16:creationId xmlns:a16="http://schemas.microsoft.com/office/drawing/2014/main" id="{1B37CB19-0564-F3AA-9F84-1252C7DFD7A6}"/>
                  </a:ext>
                </a:extLst>
              </p:cNvPr>
              <p:cNvSpPr txBox="1"/>
              <p:nvPr/>
            </p:nvSpPr>
            <p:spPr bwMode="auto">
              <a:xfrm>
                <a:off x="2200410"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1814" name="TextBox 31813">
                <a:extLst>
                  <a:ext uri="{FF2B5EF4-FFF2-40B4-BE49-F238E27FC236}">
                    <a16:creationId xmlns:a16="http://schemas.microsoft.com/office/drawing/2014/main" id="{8E16E270-20F8-BD65-5E92-062F19DE6D37}"/>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31815" name="TextBox 31814">
                <a:extLst>
                  <a:ext uri="{FF2B5EF4-FFF2-40B4-BE49-F238E27FC236}">
                    <a16:creationId xmlns:a16="http://schemas.microsoft.com/office/drawing/2014/main" id="{84EB89BB-15A0-A856-82E1-701AFAA193E8}"/>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31816" name="TextBox 31815">
                <a:extLst>
                  <a:ext uri="{FF2B5EF4-FFF2-40B4-BE49-F238E27FC236}">
                    <a16:creationId xmlns:a16="http://schemas.microsoft.com/office/drawing/2014/main" id="{A6B6286F-9711-614E-F050-7830ED8B834D}"/>
                  </a:ext>
                </a:extLst>
              </p:cNvPr>
              <p:cNvSpPr txBox="1"/>
              <p:nvPr/>
            </p:nvSpPr>
            <p:spPr bwMode="auto">
              <a:xfrm>
                <a:off x="3531157"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1817" name="TextBox 31816">
                <a:extLst>
                  <a:ext uri="{FF2B5EF4-FFF2-40B4-BE49-F238E27FC236}">
                    <a16:creationId xmlns:a16="http://schemas.microsoft.com/office/drawing/2014/main" id="{ED7036AE-3D8D-2784-78E4-B290C7D8DF4C}"/>
                  </a:ext>
                </a:extLst>
              </p:cNvPr>
              <p:cNvSpPr txBox="1"/>
              <p:nvPr/>
            </p:nvSpPr>
            <p:spPr bwMode="auto">
              <a:xfrm>
                <a:off x="398304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31818" name="TextBox 31817">
                <a:extLst>
                  <a:ext uri="{FF2B5EF4-FFF2-40B4-BE49-F238E27FC236}">
                    <a16:creationId xmlns:a16="http://schemas.microsoft.com/office/drawing/2014/main" id="{4E690AB6-4741-3421-9EFD-E62B62B228F7}"/>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31819" name="TextBox 31818">
                <a:extLst>
                  <a:ext uri="{FF2B5EF4-FFF2-40B4-BE49-F238E27FC236}">
                    <a16:creationId xmlns:a16="http://schemas.microsoft.com/office/drawing/2014/main" id="{970DCAE8-A97F-9972-7D7B-2A0DCC16576F}"/>
                  </a:ext>
                </a:extLst>
              </p:cNvPr>
              <p:cNvSpPr txBox="1"/>
              <p:nvPr/>
            </p:nvSpPr>
            <p:spPr bwMode="auto">
              <a:xfrm>
                <a:off x="4887496"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a:t>
                </a:r>
              </a:p>
            </p:txBody>
          </p:sp>
          <p:sp>
            <p:nvSpPr>
              <p:cNvPr id="31820" name="TextBox 31819">
                <a:extLst>
                  <a:ext uri="{FF2B5EF4-FFF2-40B4-BE49-F238E27FC236}">
                    <a16:creationId xmlns:a16="http://schemas.microsoft.com/office/drawing/2014/main" id="{7B7F8DDA-7DDD-3765-0415-801C4B363F4E}"/>
                  </a:ext>
                </a:extLst>
              </p:cNvPr>
              <p:cNvSpPr txBox="1"/>
              <p:nvPr/>
            </p:nvSpPr>
            <p:spPr bwMode="auto">
              <a:xfrm>
                <a:off x="5339152"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52</a:t>
                </a:r>
              </a:p>
            </p:txBody>
          </p:sp>
          <p:sp>
            <p:nvSpPr>
              <p:cNvPr id="31821" name="TextBox 31820">
                <a:extLst>
                  <a:ext uri="{FF2B5EF4-FFF2-40B4-BE49-F238E27FC236}">
                    <a16:creationId xmlns:a16="http://schemas.microsoft.com/office/drawing/2014/main" id="{EEF9999B-CCA9-C920-34E9-59CBDEE9A258}"/>
                  </a:ext>
                </a:extLst>
              </p:cNvPr>
              <p:cNvSpPr txBox="1"/>
              <p:nvPr/>
            </p:nvSpPr>
            <p:spPr bwMode="auto">
              <a:xfrm>
                <a:off x="577791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grpSp>
        <p:sp>
          <p:nvSpPr>
            <p:cNvPr id="31788" name="Freeform: Shape 31787">
              <a:extLst>
                <a:ext uri="{FF2B5EF4-FFF2-40B4-BE49-F238E27FC236}">
                  <a16:creationId xmlns:a16="http://schemas.microsoft.com/office/drawing/2014/main" id="{ACC625EE-86FF-AD5C-2337-9093B16FD396}"/>
                </a:ext>
              </a:extLst>
            </p:cNvPr>
            <p:cNvSpPr/>
            <p:nvPr/>
          </p:nvSpPr>
          <p:spPr bwMode="auto">
            <a:xfrm>
              <a:off x="1473200" y="2712720"/>
              <a:ext cx="4505960" cy="1894840"/>
            </a:xfrm>
            <a:custGeom>
              <a:avLst/>
              <a:gdLst>
                <a:gd name="connsiteX0" fmla="*/ 0 w 4505960"/>
                <a:gd name="connsiteY0" fmla="*/ 0 h 1894840"/>
                <a:gd name="connsiteX1" fmla="*/ 0 w 4505960"/>
                <a:gd name="connsiteY1" fmla="*/ 1894840 h 1894840"/>
                <a:gd name="connsiteX2" fmla="*/ 4505960 w 4505960"/>
                <a:gd name="connsiteY2" fmla="*/ 1894840 h 1894840"/>
              </a:gdLst>
              <a:ahLst/>
              <a:cxnLst>
                <a:cxn ang="0">
                  <a:pos x="connsiteX0" y="connsiteY0"/>
                </a:cxn>
                <a:cxn ang="0">
                  <a:pos x="connsiteX1" y="connsiteY1"/>
                </a:cxn>
                <a:cxn ang="0">
                  <a:pos x="connsiteX2" y="connsiteY2"/>
                </a:cxn>
              </a:cxnLst>
              <a:rect l="l" t="t" r="r" b="b"/>
              <a:pathLst>
                <a:path w="4505960" h="1894840">
                  <a:moveTo>
                    <a:pt x="0" y="0"/>
                  </a:moveTo>
                  <a:lnTo>
                    <a:pt x="0" y="1894840"/>
                  </a:lnTo>
                  <a:lnTo>
                    <a:pt x="4505960" y="189484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1789" name="Group 31788">
              <a:extLst>
                <a:ext uri="{FF2B5EF4-FFF2-40B4-BE49-F238E27FC236}">
                  <a16:creationId xmlns:a16="http://schemas.microsoft.com/office/drawing/2014/main" id="{17A91A0C-59E8-24FC-5DAF-A08C2F9D67AA}"/>
                </a:ext>
              </a:extLst>
            </p:cNvPr>
            <p:cNvGrpSpPr/>
            <p:nvPr/>
          </p:nvGrpSpPr>
          <p:grpSpPr>
            <a:xfrm>
              <a:off x="1381760" y="2712720"/>
              <a:ext cx="91440" cy="1896604"/>
              <a:chOff x="1227530" y="2712720"/>
              <a:chExt cx="839616" cy="1896604"/>
            </a:xfrm>
          </p:grpSpPr>
          <p:cxnSp>
            <p:nvCxnSpPr>
              <p:cNvPr id="31805" name="Straight Connector 31804">
                <a:extLst>
                  <a:ext uri="{FF2B5EF4-FFF2-40B4-BE49-F238E27FC236}">
                    <a16:creationId xmlns:a16="http://schemas.microsoft.com/office/drawing/2014/main" id="{38E5B699-09F9-9D1D-FFEA-38DF69986D18}"/>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6" name="Straight Connector 31805">
                <a:extLst>
                  <a:ext uri="{FF2B5EF4-FFF2-40B4-BE49-F238E27FC236}">
                    <a16:creationId xmlns:a16="http://schemas.microsoft.com/office/drawing/2014/main" id="{D2532139-13B3-618F-505C-CA8C56D74CA1}"/>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7" name="Straight Connector 31806">
                <a:extLst>
                  <a:ext uri="{FF2B5EF4-FFF2-40B4-BE49-F238E27FC236}">
                    <a16:creationId xmlns:a16="http://schemas.microsoft.com/office/drawing/2014/main" id="{B38426F9-8CB7-AB39-8DF7-A9FCB7CD047A}"/>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8" name="Straight Connector 31807">
                <a:extLst>
                  <a:ext uri="{FF2B5EF4-FFF2-40B4-BE49-F238E27FC236}">
                    <a16:creationId xmlns:a16="http://schemas.microsoft.com/office/drawing/2014/main" id="{124C76D3-1AD8-3C4F-7CD5-817AB5283B96}"/>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9" name="Straight Connector 31808">
                <a:extLst>
                  <a:ext uri="{FF2B5EF4-FFF2-40B4-BE49-F238E27FC236}">
                    <a16:creationId xmlns:a16="http://schemas.microsoft.com/office/drawing/2014/main" id="{CCAB088D-A736-EDDF-72B4-3982D2871DB3}"/>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10" name="Straight Connector 31809">
                <a:extLst>
                  <a:ext uri="{FF2B5EF4-FFF2-40B4-BE49-F238E27FC236}">
                    <a16:creationId xmlns:a16="http://schemas.microsoft.com/office/drawing/2014/main" id="{36FD10D2-D7EB-E7BA-CD89-CCCE93DD93DE}"/>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90" name="Group 31789">
              <a:extLst>
                <a:ext uri="{FF2B5EF4-FFF2-40B4-BE49-F238E27FC236}">
                  <a16:creationId xmlns:a16="http://schemas.microsoft.com/office/drawing/2014/main" id="{B57DE9F9-3FCF-E6DC-5BEC-619EA507F1E4}"/>
                </a:ext>
              </a:extLst>
            </p:cNvPr>
            <p:cNvGrpSpPr/>
            <p:nvPr/>
          </p:nvGrpSpPr>
          <p:grpSpPr>
            <a:xfrm>
              <a:off x="1476162" y="4619493"/>
              <a:ext cx="4491487" cy="84587"/>
              <a:chOff x="1476162" y="4001328"/>
              <a:chExt cx="4491487" cy="770193"/>
            </a:xfrm>
          </p:grpSpPr>
          <p:grpSp>
            <p:nvGrpSpPr>
              <p:cNvPr id="31792" name="Group 31791">
                <a:extLst>
                  <a:ext uri="{FF2B5EF4-FFF2-40B4-BE49-F238E27FC236}">
                    <a16:creationId xmlns:a16="http://schemas.microsoft.com/office/drawing/2014/main" id="{DA953280-B854-253E-4125-8865109E187F}"/>
                  </a:ext>
                </a:extLst>
              </p:cNvPr>
              <p:cNvGrpSpPr/>
              <p:nvPr/>
            </p:nvGrpSpPr>
            <p:grpSpPr>
              <a:xfrm rot="5400000">
                <a:off x="2217344" y="3260146"/>
                <a:ext cx="770193" cy="2252557"/>
                <a:chOff x="1227530" y="2712720"/>
                <a:chExt cx="839616" cy="1896604"/>
              </a:xfrm>
            </p:grpSpPr>
            <p:cxnSp>
              <p:nvCxnSpPr>
                <p:cNvPr id="31799" name="Straight Connector 31798">
                  <a:extLst>
                    <a:ext uri="{FF2B5EF4-FFF2-40B4-BE49-F238E27FC236}">
                      <a16:creationId xmlns:a16="http://schemas.microsoft.com/office/drawing/2014/main" id="{6D6AE294-3BE9-329D-9DF9-2A3B87A01BEC}"/>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0" name="Straight Connector 31799">
                  <a:extLst>
                    <a:ext uri="{FF2B5EF4-FFF2-40B4-BE49-F238E27FC236}">
                      <a16:creationId xmlns:a16="http://schemas.microsoft.com/office/drawing/2014/main" id="{0FF0D33B-E299-F189-5DD4-FFC16FF3AE62}"/>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1" name="Straight Connector 31800">
                  <a:extLst>
                    <a:ext uri="{FF2B5EF4-FFF2-40B4-BE49-F238E27FC236}">
                      <a16:creationId xmlns:a16="http://schemas.microsoft.com/office/drawing/2014/main" id="{3762C0BB-BA1B-B8FB-577D-9A9F8E2E88C3}"/>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2" name="Straight Connector 31801">
                  <a:extLst>
                    <a:ext uri="{FF2B5EF4-FFF2-40B4-BE49-F238E27FC236}">
                      <a16:creationId xmlns:a16="http://schemas.microsoft.com/office/drawing/2014/main" id="{C23F87CF-AAF4-2549-3BD3-944BDAFE7152}"/>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3" name="Straight Connector 31802">
                  <a:extLst>
                    <a:ext uri="{FF2B5EF4-FFF2-40B4-BE49-F238E27FC236}">
                      <a16:creationId xmlns:a16="http://schemas.microsoft.com/office/drawing/2014/main" id="{1E9D9EAB-6536-B9C3-E5C4-776E08A942B5}"/>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804" name="Straight Connector 31803">
                  <a:extLst>
                    <a:ext uri="{FF2B5EF4-FFF2-40B4-BE49-F238E27FC236}">
                      <a16:creationId xmlns:a16="http://schemas.microsoft.com/office/drawing/2014/main" id="{4B199061-AE85-8AF0-99FA-64206D85B0E3}"/>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93" name="Group 31792">
                <a:extLst>
                  <a:ext uri="{FF2B5EF4-FFF2-40B4-BE49-F238E27FC236}">
                    <a16:creationId xmlns:a16="http://schemas.microsoft.com/office/drawing/2014/main" id="{0497C3B4-5CF4-9AEE-636E-AF976A4D1C59}"/>
                  </a:ext>
                </a:extLst>
              </p:cNvPr>
              <p:cNvGrpSpPr/>
              <p:nvPr/>
            </p:nvGrpSpPr>
            <p:grpSpPr>
              <a:xfrm rot="5400000">
                <a:off x="4680506" y="3484378"/>
                <a:ext cx="770193" cy="1804093"/>
                <a:chOff x="1227530" y="3090317"/>
                <a:chExt cx="839616" cy="1519007"/>
              </a:xfrm>
            </p:grpSpPr>
            <p:cxnSp>
              <p:nvCxnSpPr>
                <p:cNvPr id="31794" name="Straight Connector 31793">
                  <a:extLst>
                    <a:ext uri="{FF2B5EF4-FFF2-40B4-BE49-F238E27FC236}">
                      <a16:creationId xmlns:a16="http://schemas.microsoft.com/office/drawing/2014/main" id="{38A3EF57-A688-F5FB-11B3-CC803500884D}"/>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5" name="Straight Connector 31794">
                  <a:extLst>
                    <a:ext uri="{FF2B5EF4-FFF2-40B4-BE49-F238E27FC236}">
                      <a16:creationId xmlns:a16="http://schemas.microsoft.com/office/drawing/2014/main" id="{D5ECD8D2-1289-1638-143F-E5E587390E33}"/>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6" name="Straight Connector 31795">
                  <a:extLst>
                    <a:ext uri="{FF2B5EF4-FFF2-40B4-BE49-F238E27FC236}">
                      <a16:creationId xmlns:a16="http://schemas.microsoft.com/office/drawing/2014/main" id="{6C6353A2-80CE-4405-3550-7938A64792A2}"/>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7" name="Straight Connector 31796">
                  <a:extLst>
                    <a:ext uri="{FF2B5EF4-FFF2-40B4-BE49-F238E27FC236}">
                      <a16:creationId xmlns:a16="http://schemas.microsoft.com/office/drawing/2014/main" id="{C504C3B4-0B73-95F3-5475-CBB84A729416}"/>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98" name="Straight Connector 31797">
                  <a:extLst>
                    <a:ext uri="{FF2B5EF4-FFF2-40B4-BE49-F238E27FC236}">
                      <a16:creationId xmlns:a16="http://schemas.microsoft.com/office/drawing/2014/main" id="{623D5B37-2FE3-96B8-C069-280C14BFE36D}"/>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cxnSp>
          <p:nvCxnSpPr>
            <p:cNvPr id="31791" name="Straight Connector 31790">
              <a:extLst>
                <a:ext uri="{FF2B5EF4-FFF2-40B4-BE49-F238E27FC236}">
                  <a16:creationId xmlns:a16="http://schemas.microsoft.com/office/drawing/2014/main" id="{D98CC75F-B303-15E2-84AE-946494A7A5AD}"/>
                </a:ext>
              </a:extLst>
            </p:cNvPr>
            <p:cNvCxnSpPr/>
            <p:nvPr/>
          </p:nvCxnSpPr>
          <p:spPr bwMode="auto">
            <a:xfrm>
              <a:off x="1484213" y="3672485"/>
              <a:ext cx="4454153" cy="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grpSp>
      <p:grpSp>
        <p:nvGrpSpPr>
          <p:cNvPr id="31828" name="Group 31827">
            <a:extLst>
              <a:ext uri="{FF2B5EF4-FFF2-40B4-BE49-F238E27FC236}">
                <a16:creationId xmlns:a16="http://schemas.microsoft.com/office/drawing/2014/main" id="{A145D451-7E88-0630-C4C7-01CF1144F953}"/>
              </a:ext>
            </a:extLst>
          </p:cNvPr>
          <p:cNvGrpSpPr/>
          <p:nvPr/>
        </p:nvGrpSpPr>
        <p:grpSpPr>
          <a:xfrm>
            <a:off x="6218730" y="5134433"/>
            <a:ext cx="5323340" cy="307777"/>
            <a:chOff x="776297" y="4726574"/>
            <a:chExt cx="5323340" cy="307777"/>
          </a:xfrm>
        </p:grpSpPr>
        <p:sp>
          <p:nvSpPr>
            <p:cNvPr id="31829" name="TextBox 31828">
              <a:extLst>
                <a:ext uri="{FF2B5EF4-FFF2-40B4-BE49-F238E27FC236}">
                  <a16:creationId xmlns:a16="http://schemas.microsoft.com/office/drawing/2014/main" id="{C68D27BF-98F5-4202-6143-26583D3A07AB}"/>
                </a:ext>
              </a:extLst>
            </p:cNvPr>
            <p:cNvSpPr txBox="1"/>
            <p:nvPr/>
          </p:nvSpPr>
          <p:spPr bwMode="auto">
            <a:xfrm>
              <a:off x="129353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51</a:t>
              </a:r>
            </a:p>
          </p:txBody>
        </p:sp>
        <p:sp>
          <p:nvSpPr>
            <p:cNvPr id="31830" name="TextBox 31829">
              <a:extLst>
                <a:ext uri="{FF2B5EF4-FFF2-40B4-BE49-F238E27FC236}">
                  <a16:creationId xmlns:a16="http://schemas.microsoft.com/office/drawing/2014/main" id="{96B90035-CA10-290C-B4C2-940015CE0C61}"/>
                </a:ext>
              </a:extLst>
            </p:cNvPr>
            <p:cNvSpPr txBox="1"/>
            <p:nvPr/>
          </p:nvSpPr>
          <p:spPr bwMode="auto">
            <a:xfrm>
              <a:off x="174542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48</a:t>
              </a:r>
            </a:p>
          </p:txBody>
        </p:sp>
        <p:sp>
          <p:nvSpPr>
            <p:cNvPr id="31831" name="TextBox 31830">
              <a:extLst>
                <a:ext uri="{FF2B5EF4-FFF2-40B4-BE49-F238E27FC236}">
                  <a16:creationId xmlns:a16="http://schemas.microsoft.com/office/drawing/2014/main" id="{2020E95D-D2EB-08BB-0FCA-1B36FDDEF84B}"/>
                </a:ext>
              </a:extLst>
            </p:cNvPr>
            <p:cNvSpPr txBox="1"/>
            <p:nvPr/>
          </p:nvSpPr>
          <p:spPr bwMode="auto">
            <a:xfrm>
              <a:off x="2200410"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48</a:t>
              </a:r>
            </a:p>
          </p:txBody>
        </p:sp>
        <p:sp>
          <p:nvSpPr>
            <p:cNvPr id="31832" name="TextBox 31831">
              <a:extLst>
                <a:ext uri="{FF2B5EF4-FFF2-40B4-BE49-F238E27FC236}">
                  <a16:creationId xmlns:a16="http://schemas.microsoft.com/office/drawing/2014/main" id="{50A1EC8A-D4C5-0D6B-7A66-D80D4B896425}"/>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44</a:t>
              </a:r>
            </a:p>
          </p:txBody>
        </p:sp>
        <p:sp>
          <p:nvSpPr>
            <p:cNvPr id="31833" name="TextBox 31832">
              <a:extLst>
                <a:ext uri="{FF2B5EF4-FFF2-40B4-BE49-F238E27FC236}">
                  <a16:creationId xmlns:a16="http://schemas.microsoft.com/office/drawing/2014/main" id="{35685EDA-88A1-0A78-2E32-9DB226814B1B}"/>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40</a:t>
              </a:r>
            </a:p>
          </p:txBody>
        </p:sp>
        <p:sp>
          <p:nvSpPr>
            <p:cNvPr id="31834" name="TextBox 31833">
              <a:extLst>
                <a:ext uri="{FF2B5EF4-FFF2-40B4-BE49-F238E27FC236}">
                  <a16:creationId xmlns:a16="http://schemas.microsoft.com/office/drawing/2014/main" id="{C1C18571-D833-3655-5C3B-EF5CD9085ED4}"/>
                </a:ext>
              </a:extLst>
            </p:cNvPr>
            <p:cNvSpPr txBox="1"/>
            <p:nvPr/>
          </p:nvSpPr>
          <p:spPr bwMode="auto">
            <a:xfrm>
              <a:off x="3531157"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35</a:t>
              </a:r>
            </a:p>
          </p:txBody>
        </p:sp>
        <p:sp>
          <p:nvSpPr>
            <p:cNvPr id="31835" name="TextBox 31834">
              <a:extLst>
                <a:ext uri="{FF2B5EF4-FFF2-40B4-BE49-F238E27FC236}">
                  <a16:creationId xmlns:a16="http://schemas.microsoft.com/office/drawing/2014/main" id="{BFF4975D-C731-A37B-95AF-7D0FC5DB6185}"/>
                </a:ext>
              </a:extLst>
            </p:cNvPr>
            <p:cNvSpPr txBox="1"/>
            <p:nvPr/>
          </p:nvSpPr>
          <p:spPr bwMode="auto">
            <a:xfrm>
              <a:off x="3983044"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24</a:t>
              </a:r>
            </a:p>
          </p:txBody>
        </p:sp>
        <p:sp>
          <p:nvSpPr>
            <p:cNvPr id="31836" name="TextBox 31835">
              <a:extLst>
                <a:ext uri="{FF2B5EF4-FFF2-40B4-BE49-F238E27FC236}">
                  <a16:creationId xmlns:a16="http://schemas.microsoft.com/office/drawing/2014/main" id="{066DE602-CF9A-8C77-7C39-F2888A86FA50}"/>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16</a:t>
              </a:r>
            </a:p>
          </p:txBody>
        </p:sp>
        <p:sp>
          <p:nvSpPr>
            <p:cNvPr id="31837" name="TextBox 31836">
              <a:extLst>
                <a:ext uri="{FF2B5EF4-FFF2-40B4-BE49-F238E27FC236}">
                  <a16:creationId xmlns:a16="http://schemas.microsoft.com/office/drawing/2014/main" id="{0C75ABBE-956A-810F-A84A-0AA5CC48B0D2}"/>
                </a:ext>
              </a:extLst>
            </p:cNvPr>
            <p:cNvSpPr txBox="1"/>
            <p:nvPr/>
          </p:nvSpPr>
          <p:spPr bwMode="auto">
            <a:xfrm>
              <a:off x="4887496"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10</a:t>
              </a:r>
            </a:p>
          </p:txBody>
        </p:sp>
        <p:sp>
          <p:nvSpPr>
            <p:cNvPr id="31838" name="TextBox 31837">
              <a:extLst>
                <a:ext uri="{FF2B5EF4-FFF2-40B4-BE49-F238E27FC236}">
                  <a16:creationId xmlns:a16="http://schemas.microsoft.com/office/drawing/2014/main" id="{9161BA14-5E39-B640-E75F-30285D58ACA6}"/>
                </a:ext>
              </a:extLst>
            </p:cNvPr>
            <p:cNvSpPr txBox="1"/>
            <p:nvPr/>
          </p:nvSpPr>
          <p:spPr bwMode="auto">
            <a:xfrm>
              <a:off x="5384836" y="472657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7</a:t>
              </a:r>
            </a:p>
          </p:txBody>
        </p:sp>
        <p:sp>
          <p:nvSpPr>
            <p:cNvPr id="31839" name="TextBox 31838">
              <a:extLst>
                <a:ext uri="{FF2B5EF4-FFF2-40B4-BE49-F238E27FC236}">
                  <a16:creationId xmlns:a16="http://schemas.microsoft.com/office/drawing/2014/main" id="{98A40690-D8B8-7B4E-CF98-39709463B97C}"/>
                </a:ext>
              </a:extLst>
            </p:cNvPr>
            <p:cNvSpPr txBox="1"/>
            <p:nvPr/>
          </p:nvSpPr>
          <p:spPr bwMode="auto">
            <a:xfrm>
              <a:off x="5823599" y="4726574"/>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a:t>
              </a:r>
            </a:p>
          </p:txBody>
        </p:sp>
        <p:sp>
          <p:nvSpPr>
            <p:cNvPr id="31840" name="TextBox 31839">
              <a:extLst>
                <a:ext uri="{FF2B5EF4-FFF2-40B4-BE49-F238E27FC236}">
                  <a16:creationId xmlns:a16="http://schemas.microsoft.com/office/drawing/2014/main" id="{2EA59461-EC25-5606-ABE5-5D551B2EEF8B}"/>
                </a:ext>
              </a:extLst>
            </p:cNvPr>
            <p:cNvSpPr txBox="1"/>
            <p:nvPr/>
          </p:nvSpPr>
          <p:spPr bwMode="auto">
            <a:xfrm>
              <a:off x="776297" y="4726574"/>
              <a:ext cx="42633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Std</a:t>
              </a:r>
            </a:p>
          </p:txBody>
        </p:sp>
      </p:grpSp>
      <p:grpSp>
        <p:nvGrpSpPr>
          <p:cNvPr id="31841" name="Group 31840">
            <a:extLst>
              <a:ext uri="{FF2B5EF4-FFF2-40B4-BE49-F238E27FC236}">
                <a16:creationId xmlns:a16="http://schemas.microsoft.com/office/drawing/2014/main" id="{FFBE79FB-2EEE-A1EE-7FD1-EEC63952383D}"/>
              </a:ext>
            </a:extLst>
          </p:cNvPr>
          <p:cNvGrpSpPr/>
          <p:nvPr/>
        </p:nvGrpSpPr>
        <p:grpSpPr>
          <a:xfrm>
            <a:off x="6179090" y="5379844"/>
            <a:ext cx="5408666" cy="307777"/>
            <a:chOff x="736657" y="4726574"/>
            <a:chExt cx="5408666" cy="307777"/>
          </a:xfrm>
        </p:grpSpPr>
        <p:sp>
          <p:nvSpPr>
            <p:cNvPr id="31842" name="TextBox 31841">
              <a:extLst>
                <a:ext uri="{FF2B5EF4-FFF2-40B4-BE49-F238E27FC236}">
                  <a16:creationId xmlns:a16="http://schemas.microsoft.com/office/drawing/2014/main" id="{E8950EB7-A116-FF94-5221-CCA452D370D6}"/>
                </a:ext>
              </a:extLst>
            </p:cNvPr>
            <p:cNvSpPr txBox="1"/>
            <p:nvPr/>
          </p:nvSpPr>
          <p:spPr bwMode="auto">
            <a:xfrm>
              <a:off x="129353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52</a:t>
              </a:r>
            </a:p>
          </p:txBody>
        </p:sp>
        <p:sp>
          <p:nvSpPr>
            <p:cNvPr id="31843" name="TextBox 31842">
              <a:extLst>
                <a:ext uri="{FF2B5EF4-FFF2-40B4-BE49-F238E27FC236}">
                  <a16:creationId xmlns:a16="http://schemas.microsoft.com/office/drawing/2014/main" id="{577C6D82-1F0D-8F9E-27CB-79E4B4D216CA}"/>
                </a:ext>
              </a:extLst>
            </p:cNvPr>
            <p:cNvSpPr txBox="1"/>
            <p:nvPr/>
          </p:nvSpPr>
          <p:spPr bwMode="auto">
            <a:xfrm>
              <a:off x="1745424"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50</a:t>
              </a:r>
            </a:p>
          </p:txBody>
        </p:sp>
        <p:sp>
          <p:nvSpPr>
            <p:cNvPr id="31844" name="TextBox 31843">
              <a:extLst>
                <a:ext uri="{FF2B5EF4-FFF2-40B4-BE49-F238E27FC236}">
                  <a16:creationId xmlns:a16="http://schemas.microsoft.com/office/drawing/2014/main" id="{C7B7FEF6-10D7-B684-8234-39333D2D50CD}"/>
                </a:ext>
              </a:extLst>
            </p:cNvPr>
            <p:cNvSpPr txBox="1"/>
            <p:nvPr/>
          </p:nvSpPr>
          <p:spPr bwMode="auto">
            <a:xfrm>
              <a:off x="2200410"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47</a:t>
              </a:r>
            </a:p>
          </p:txBody>
        </p:sp>
        <p:sp>
          <p:nvSpPr>
            <p:cNvPr id="31845" name="TextBox 31844">
              <a:extLst>
                <a:ext uri="{FF2B5EF4-FFF2-40B4-BE49-F238E27FC236}">
                  <a16:creationId xmlns:a16="http://schemas.microsoft.com/office/drawing/2014/main" id="{7F2E8A32-8210-1102-BCDF-FF9C1E4A3415}"/>
                </a:ext>
              </a:extLst>
            </p:cNvPr>
            <p:cNvSpPr txBox="1"/>
            <p:nvPr/>
          </p:nvSpPr>
          <p:spPr bwMode="auto">
            <a:xfrm>
              <a:off x="2652298"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41</a:t>
              </a:r>
            </a:p>
          </p:txBody>
        </p:sp>
        <p:sp>
          <p:nvSpPr>
            <p:cNvPr id="31846" name="TextBox 31845">
              <a:extLst>
                <a:ext uri="{FF2B5EF4-FFF2-40B4-BE49-F238E27FC236}">
                  <a16:creationId xmlns:a16="http://schemas.microsoft.com/office/drawing/2014/main" id="{71CC3D83-FB17-65E4-B94D-B410B1886DC1}"/>
                </a:ext>
              </a:extLst>
            </p:cNvPr>
            <p:cNvSpPr txBox="1"/>
            <p:nvPr/>
          </p:nvSpPr>
          <p:spPr bwMode="auto">
            <a:xfrm>
              <a:off x="3079269"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34</a:t>
              </a:r>
            </a:p>
          </p:txBody>
        </p:sp>
        <p:sp>
          <p:nvSpPr>
            <p:cNvPr id="31847" name="TextBox 31846">
              <a:extLst>
                <a:ext uri="{FF2B5EF4-FFF2-40B4-BE49-F238E27FC236}">
                  <a16:creationId xmlns:a16="http://schemas.microsoft.com/office/drawing/2014/main" id="{0E2D1959-7380-57C2-3F6F-E3680DAA5E0B}"/>
                </a:ext>
              </a:extLst>
            </p:cNvPr>
            <p:cNvSpPr txBox="1"/>
            <p:nvPr/>
          </p:nvSpPr>
          <p:spPr bwMode="auto">
            <a:xfrm>
              <a:off x="3531157"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28</a:t>
              </a:r>
            </a:p>
          </p:txBody>
        </p:sp>
        <p:sp>
          <p:nvSpPr>
            <p:cNvPr id="31848" name="TextBox 31847">
              <a:extLst>
                <a:ext uri="{FF2B5EF4-FFF2-40B4-BE49-F238E27FC236}">
                  <a16:creationId xmlns:a16="http://schemas.microsoft.com/office/drawing/2014/main" id="{6505C05E-3229-1209-BAC5-EBC5E2C7B618}"/>
                </a:ext>
              </a:extLst>
            </p:cNvPr>
            <p:cNvSpPr txBox="1"/>
            <p:nvPr/>
          </p:nvSpPr>
          <p:spPr bwMode="auto">
            <a:xfrm>
              <a:off x="398304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23</a:t>
              </a:r>
            </a:p>
          </p:txBody>
        </p:sp>
        <p:sp>
          <p:nvSpPr>
            <p:cNvPr id="31849" name="TextBox 31848">
              <a:extLst>
                <a:ext uri="{FF2B5EF4-FFF2-40B4-BE49-F238E27FC236}">
                  <a16:creationId xmlns:a16="http://schemas.microsoft.com/office/drawing/2014/main" id="{6F155209-94AC-2760-E973-44E2A8DDDB40}"/>
                </a:ext>
              </a:extLst>
            </p:cNvPr>
            <p:cNvSpPr txBox="1"/>
            <p:nvPr/>
          </p:nvSpPr>
          <p:spPr bwMode="auto">
            <a:xfrm>
              <a:off x="4448733"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19</a:t>
              </a:r>
            </a:p>
          </p:txBody>
        </p:sp>
        <p:sp>
          <p:nvSpPr>
            <p:cNvPr id="31850" name="TextBox 31849">
              <a:extLst>
                <a:ext uri="{FF2B5EF4-FFF2-40B4-BE49-F238E27FC236}">
                  <a16:creationId xmlns:a16="http://schemas.microsoft.com/office/drawing/2014/main" id="{9D13426A-FC69-69B1-8AD9-5C20E8C1BAD4}"/>
                </a:ext>
              </a:extLst>
            </p:cNvPr>
            <p:cNvSpPr txBox="1"/>
            <p:nvPr/>
          </p:nvSpPr>
          <p:spPr bwMode="auto">
            <a:xfrm>
              <a:off x="4887496"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16</a:t>
              </a:r>
            </a:p>
          </p:txBody>
        </p:sp>
        <p:sp>
          <p:nvSpPr>
            <p:cNvPr id="31851" name="TextBox 31850">
              <a:extLst>
                <a:ext uri="{FF2B5EF4-FFF2-40B4-BE49-F238E27FC236}">
                  <a16:creationId xmlns:a16="http://schemas.microsoft.com/office/drawing/2014/main" id="{A09C5C29-0B32-D44B-FA92-58091300D261}"/>
                </a:ext>
              </a:extLst>
            </p:cNvPr>
            <p:cNvSpPr txBox="1"/>
            <p:nvPr/>
          </p:nvSpPr>
          <p:spPr bwMode="auto">
            <a:xfrm>
              <a:off x="5339151"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12</a:t>
              </a:r>
            </a:p>
          </p:txBody>
        </p:sp>
        <p:sp>
          <p:nvSpPr>
            <p:cNvPr id="31852" name="TextBox 31851">
              <a:extLst>
                <a:ext uri="{FF2B5EF4-FFF2-40B4-BE49-F238E27FC236}">
                  <a16:creationId xmlns:a16="http://schemas.microsoft.com/office/drawing/2014/main" id="{F243205D-6E1E-77FE-7829-37B485655E9D}"/>
                </a:ext>
              </a:extLst>
            </p:cNvPr>
            <p:cNvSpPr txBox="1"/>
            <p:nvPr/>
          </p:nvSpPr>
          <p:spPr bwMode="auto">
            <a:xfrm>
              <a:off x="5777915" y="472657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12</a:t>
              </a:r>
            </a:p>
          </p:txBody>
        </p:sp>
        <p:sp>
          <p:nvSpPr>
            <p:cNvPr id="31853" name="TextBox 31852">
              <a:extLst>
                <a:ext uri="{FF2B5EF4-FFF2-40B4-BE49-F238E27FC236}">
                  <a16:creationId xmlns:a16="http://schemas.microsoft.com/office/drawing/2014/main" id="{D48555DD-A802-5053-DC46-E3D0E15E84DA}"/>
                </a:ext>
              </a:extLst>
            </p:cNvPr>
            <p:cNvSpPr txBox="1"/>
            <p:nvPr/>
          </p:nvSpPr>
          <p:spPr bwMode="auto">
            <a:xfrm>
              <a:off x="736657" y="4726574"/>
              <a:ext cx="4734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CRC</a:t>
              </a:r>
            </a:p>
          </p:txBody>
        </p:sp>
      </p:grpSp>
      <p:sp>
        <p:nvSpPr>
          <p:cNvPr id="31854" name="TextBox 31853">
            <a:extLst>
              <a:ext uri="{FF2B5EF4-FFF2-40B4-BE49-F238E27FC236}">
                <a16:creationId xmlns:a16="http://schemas.microsoft.com/office/drawing/2014/main" id="{B0383792-608F-9E9D-8DC5-EC0099EF8FCC}"/>
              </a:ext>
            </a:extLst>
          </p:cNvPr>
          <p:cNvSpPr txBox="1"/>
          <p:nvPr/>
        </p:nvSpPr>
        <p:spPr bwMode="auto">
          <a:xfrm>
            <a:off x="5922950" y="4925799"/>
            <a:ext cx="1506631" cy="307777"/>
          </a:xfrm>
          <a:prstGeom prst="rect">
            <a:avLst/>
          </a:prstGeom>
          <a:noFill/>
          <a:ln>
            <a:noFill/>
          </a:ln>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p:txBody>
      </p:sp>
      <p:grpSp>
        <p:nvGrpSpPr>
          <p:cNvPr id="31860" name="Group 31859">
            <a:extLst>
              <a:ext uri="{FF2B5EF4-FFF2-40B4-BE49-F238E27FC236}">
                <a16:creationId xmlns:a16="http://schemas.microsoft.com/office/drawing/2014/main" id="{E7A1FC63-8743-8EED-99CD-DCC139C659C6}"/>
              </a:ext>
            </a:extLst>
          </p:cNvPr>
          <p:cNvGrpSpPr/>
          <p:nvPr/>
        </p:nvGrpSpPr>
        <p:grpSpPr>
          <a:xfrm>
            <a:off x="6933906" y="2707895"/>
            <a:ext cx="4483737" cy="1475750"/>
            <a:chOff x="6933906" y="2707895"/>
            <a:chExt cx="4483737" cy="1475750"/>
          </a:xfrm>
        </p:grpSpPr>
        <p:sp>
          <p:nvSpPr>
            <p:cNvPr id="31857" name="Freeform: Shape 31856">
              <a:extLst>
                <a:ext uri="{FF2B5EF4-FFF2-40B4-BE49-F238E27FC236}">
                  <a16:creationId xmlns:a16="http://schemas.microsoft.com/office/drawing/2014/main" id="{A622D7F6-10F9-5E8A-0BBD-F264A29B79A6}"/>
                </a:ext>
              </a:extLst>
            </p:cNvPr>
            <p:cNvSpPr/>
            <p:nvPr/>
          </p:nvSpPr>
          <p:spPr bwMode="auto">
            <a:xfrm>
              <a:off x="6933906" y="2707895"/>
              <a:ext cx="2541961" cy="436712"/>
            </a:xfrm>
            <a:custGeom>
              <a:avLst/>
              <a:gdLst>
                <a:gd name="connsiteX0" fmla="*/ 0 w 2538431"/>
                <a:gd name="connsiteY0" fmla="*/ 0 h 430721"/>
                <a:gd name="connsiteX1" fmla="*/ 67079 w 2538431"/>
                <a:gd name="connsiteY1" fmla="*/ 0 h 430721"/>
                <a:gd name="connsiteX2" fmla="*/ 67079 w 2538431"/>
                <a:gd name="connsiteY2" fmla="*/ 42366 h 430721"/>
                <a:gd name="connsiteX3" fmla="*/ 420130 w 2538431"/>
                <a:gd name="connsiteY3" fmla="*/ 42366 h 430721"/>
                <a:gd name="connsiteX4" fmla="*/ 420130 w 2538431"/>
                <a:gd name="connsiteY4" fmla="*/ 84732 h 430721"/>
                <a:gd name="connsiteX5" fmla="*/ 914400 w 2538431"/>
                <a:gd name="connsiteY5" fmla="*/ 84732 h 430721"/>
                <a:gd name="connsiteX6" fmla="*/ 914400 w 2538431"/>
                <a:gd name="connsiteY6" fmla="*/ 116507 h 430721"/>
                <a:gd name="connsiteX7" fmla="*/ 1316877 w 2538431"/>
                <a:gd name="connsiteY7" fmla="*/ 116507 h 430721"/>
                <a:gd name="connsiteX8" fmla="*/ 1338060 w 2538431"/>
                <a:gd name="connsiteY8" fmla="*/ 137690 h 430721"/>
                <a:gd name="connsiteX9" fmla="*/ 1465158 w 2538431"/>
                <a:gd name="connsiteY9" fmla="*/ 137690 h 430721"/>
                <a:gd name="connsiteX10" fmla="*/ 1465158 w 2538431"/>
                <a:gd name="connsiteY10" fmla="*/ 190647 h 430721"/>
                <a:gd name="connsiteX11" fmla="*/ 2171258 w 2538431"/>
                <a:gd name="connsiteY11" fmla="*/ 190647 h 430721"/>
                <a:gd name="connsiteX12" fmla="*/ 2171258 w 2538431"/>
                <a:gd name="connsiteY12" fmla="*/ 236544 h 430721"/>
                <a:gd name="connsiteX13" fmla="*/ 2195972 w 2538431"/>
                <a:gd name="connsiteY13" fmla="*/ 236544 h 430721"/>
                <a:gd name="connsiteX14" fmla="*/ 2195972 w 2538431"/>
                <a:gd name="connsiteY14" fmla="*/ 275379 h 430721"/>
                <a:gd name="connsiteX15" fmla="*/ 2224216 w 2538431"/>
                <a:gd name="connsiteY15" fmla="*/ 275379 h 430721"/>
                <a:gd name="connsiteX16" fmla="*/ 2224216 w 2538431"/>
                <a:gd name="connsiteY16" fmla="*/ 331867 h 430721"/>
                <a:gd name="connsiteX17" fmla="*/ 2499595 w 2538431"/>
                <a:gd name="connsiteY17" fmla="*/ 331867 h 430721"/>
                <a:gd name="connsiteX18" fmla="*/ 2499595 w 2538431"/>
                <a:gd name="connsiteY18" fmla="*/ 374233 h 430721"/>
                <a:gd name="connsiteX19" fmla="*/ 2538431 w 2538431"/>
                <a:gd name="connsiteY19" fmla="*/ 374233 h 430721"/>
                <a:gd name="connsiteX20" fmla="*/ 2538431 w 2538431"/>
                <a:gd name="connsiteY20" fmla="*/ 430721 h 430721"/>
                <a:gd name="connsiteX0" fmla="*/ 0 w 2538431"/>
                <a:gd name="connsiteY0" fmla="*/ 0 h 430721"/>
                <a:gd name="connsiteX1" fmla="*/ 67079 w 2538431"/>
                <a:gd name="connsiteY1" fmla="*/ 0 h 430721"/>
                <a:gd name="connsiteX2" fmla="*/ 67079 w 2538431"/>
                <a:gd name="connsiteY2" fmla="*/ 42366 h 430721"/>
                <a:gd name="connsiteX3" fmla="*/ 420130 w 2538431"/>
                <a:gd name="connsiteY3" fmla="*/ 42366 h 430721"/>
                <a:gd name="connsiteX4" fmla="*/ 420130 w 2538431"/>
                <a:gd name="connsiteY4" fmla="*/ 84732 h 430721"/>
                <a:gd name="connsiteX5" fmla="*/ 914400 w 2538431"/>
                <a:gd name="connsiteY5" fmla="*/ 84732 h 430721"/>
                <a:gd name="connsiteX6" fmla="*/ 914400 w 2538431"/>
                <a:gd name="connsiteY6" fmla="*/ 116507 h 430721"/>
                <a:gd name="connsiteX7" fmla="*/ 1316877 w 2538431"/>
                <a:gd name="connsiteY7" fmla="*/ 116507 h 430721"/>
                <a:gd name="connsiteX8" fmla="*/ 1327484 w 2538431"/>
                <a:gd name="connsiteY8" fmla="*/ 155100 h 430721"/>
                <a:gd name="connsiteX9" fmla="*/ 1465158 w 2538431"/>
                <a:gd name="connsiteY9" fmla="*/ 137690 h 430721"/>
                <a:gd name="connsiteX10" fmla="*/ 1465158 w 2538431"/>
                <a:gd name="connsiteY10" fmla="*/ 190647 h 430721"/>
                <a:gd name="connsiteX11" fmla="*/ 2171258 w 2538431"/>
                <a:gd name="connsiteY11" fmla="*/ 190647 h 430721"/>
                <a:gd name="connsiteX12" fmla="*/ 2171258 w 2538431"/>
                <a:gd name="connsiteY12" fmla="*/ 236544 h 430721"/>
                <a:gd name="connsiteX13" fmla="*/ 2195972 w 2538431"/>
                <a:gd name="connsiteY13" fmla="*/ 236544 h 430721"/>
                <a:gd name="connsiteX14" fmla="*/ 2195972 w 2538431"/>
                <a:gd name="connsiteY14" fmla="*/ 275379 h 430721"/>
                <a:gd name="connsiteX15" fmla="*/ 2224216 w 2538431"/>
                <a:gd name="connsiteY15" fmla="*/ 275379 h 430721"/>
                <a:gd name="connsiteX16" fmla="*/ 2224216 w 2538431"/>
                <a:gd name="connsiteY16" fmla="*/ 331867 h 430721"/>
                <a:gd name="connsiteX17" fmla="*/ 2499595 w 2538431"/>
                <a:gd name="connsiteY17" fmla="*/ 331867 h 430721"/>
                <a:gd name="connsiteX18" fmla="*/ 2499595 w 2538431"/>
                <a:gd name="connsiteY18" fmla="*/ 374233 h 430721"/>
                <a:gd name="connsiteX19" fmla="*/ 2538431 w 2538431"/>
                <a:gd name="connsiteY19" fmla="*/ 374233 h 430721"/>
                <a:gd name="connsiteX20" fmla="*/ 2538431 w 2538431"/>
                <a:gd name="connsiteY20" fmla="*/ 430721 h 430721"/>
                <a:gd name="connsiteX0" fmla="*/ 0 w 2538431"/>
                <a:gd name="connsiteY0" fmla="*/ 0 h 430721"/>
                <a:gd name="connsiteX1" fmla="*/ 67079 w 2538431"/>
                <a:gd name="connsiteY1" fmla="*/ 0 h 430721"/>
                <a:gd name="connsiteX2" fmla="*/ 67079 w 2538431"/>
                <a:gd name="connsiteY2" fmla="*/ 42366 h 430721"/>
                <a:gd name="connsiteX3" fmla="*/ 420130 w 2538431"/>
                <a:gd name="connsiteY3" fmla="*/ 42366 h 430721"/>
                <a:gd name="connsiteX4" fmla="*/ 420130 w 2538431"/>
                <a:gd name="connsiteY4" fmla="*/ 84732 h 430721"/>
                <a:gd name="connsiteX5" fmla="*/ 914400 w 2538431"/>
                <a:gd name="connsiteY5" fmla="*/ 84732 h 430721"/>
                <a:gd name="connsiteX6" fmla="*/ 914400 w 2538431"/>
                <a:gd name="connsiteY6" fmla="*/ 116507 h 430721"/>
                <a:gd name="connsiteX7" fmla="*/ 1316877 w 2538431"/>
                <a:gd name="connsiteY7" fmla="*/ 116507 h 430721"/>
                <a:gd name="connsiteX8" fmla="*/ 1327484 w 2538431"/>
                <a:gd name="connsiteY8" fmla="*/ 155100 h 430721"/>
                <a:gd name="connsiteX9" fmla="*/ 1472210 w 2538431"/>
                <a:gd name="connsiteY9" fmla="*/ 141172 h 430721"/>
                <a:gd name="connsiteX10" fmla="*/ 1465158 w 2538431"/>
                <a:gd name="connsiteY10" fmla="*/ 190647 h 430721"/>
                <a:gd name="connsiteX11" fmla="*/ 2171258 w 2538431"/>
                <a:gd name="connsiteY11" fmla="*/ 190647 h 430721"/>
                <a:gd name="connsiteX12" fmla="*/ 2171258 w 2538431"/>
                <a:gd name="connsiteY12" fmla="*/ 236544 h 430721"/>
                <a:gd name="connsiteX13" fmla="*/ 2195972 w 2538431"/>
                <a:gd name="connsiteY13" fmla="*/ 236544 h 430721"/>
                <a:gd name="connsiteX14" fmla="*/ 2195972 w 2538431"/>
                <a:gd name="connsiteY14" fmla="*/ 275379 h 430721"/>
                <a:gd name="connsiteX15" fmla="*/ 2224216 w 2538431"/>
                <a:gd name="connsiteY15" fmla="*/ 275379 h 430721"/>
                <a:gd name="connsiteX16" fmla="*/ 2224216 w 2538431"/>
                <a:gd name="connsiteY16" fmla="*/ 331867 h 430721"/>
                <a:gd name="connsiteX17" fmla="*/ 2499595 w 2538431"/>
                <a:gd name="connsiteY17" fmla="*/ 331867 h 430721"/>
                <a:gd name="connsiteX18" fmla="*/ 2499595 w 2538431"/>
                <a:gd name="connsiteY18" fmla="*/ 374233 h 430721"/>
                <a:gd name="connsiteX19" fmla="*/ 2538431 w 2538431"/>
                <a:gd name="connsiteY19" fmla="*/ 374233 h 430721"/>
                <a:gd name="connsiteX20" fmla="*/ 2538431 w 2538431"/>
                <a:gd name="connsiteY20" fmla="*/ 430721 h 430721"/>
                <a:gd name="connsiteX0" fmla="*/ 0 w 2538431"/>
                <a:gd name="connsiteY0" fmla="*/ 0 h 430721"/>
                <a:gd name="connsiteX1" fmla="*/ 67079 w 2538431"/>
                <a:gd name="connsiteY1" fmla="*/ 0 h 430721"/>
                <a:gd name="connsiteX2" fmla="*/ 67079 w 2538431"/>
                <a:gd name="connsiteY2" fmla="*/ 42366 h 430721"/>
                <a:gd name="connsiteX3" fmla="*/ 420130 w 2538431"/>
                <a:gd name="connsiteY3" fmla="*/ 42366 h 430721"/>
                <a:gd name="connsiteX4" fmla="*/ 420130 w 2538431"/>
                <a:gd name="connsiteY4" fmla="*/ 84732 h 430721"/>
                <a:gd name="connsiteX5" fmla="*/ 914400 w 2538431"/>
                <a:gd name="connsiteY5" fmla="*/ 84732 h 430721"/>
                <a:gd name="connsiteX6" fmla="*/ 914400 w 2538431"/>
                <a:gd name="connsiteY6" fmla="*/ 116507 h 430721"/>
                <a:gd name="connsiteX7" fmla="*/ 1316877 w 2538431"/>
                <a:gd name="connsiteY7" fmla="*/ 116507 h 430721"/>
                <a:gd name="connsiteX8" fmla="*/ 1327484 w 2538431"/>
                <a:gd name="connsiteY8" fmla="*/ 155100 h 430721"/>
                <a:gd name="connsiteX9" fmla="*/ 1468684 w 2538431"/>
                <a:gd name="connsiteY9" fmla="*/ 155101 h 430721"/>
                <a:gd name="connsiteX10" fmla="*/ 1465158 w 2538431"/>
                <a:gd name="connsiteY10" fmla="*/ 190647 h 430721"/>
                <a:gd name="connsiteX11" fmla="*/ 2171258 w 2538431"/>
                <a:gd name="connsiteY11" fmla="*/ 190647 h 430721"/>
                <a:gd name="connsiteX12" fmla="*/ 2171258 w 2538431"/>
                <a:gd name="connsiteY12" fmla="*/ 236544 h 430721"/>
                <a:gd name="connsiteX13" fmla="*/ 2195972 w 2538431"/>
                <a:gd name="connsiteY13" fmla="*/ 236544 h 430721"/>
                <a:gd name="connsiteX14" fmla="*/ 2195972 w 2538431"/>
                <a:gd name="connsiteY14" fmla="*/ 275379 h 430721"/>
                <a:gd name="connsiteX15" fmla="*/ 2224216 w 2538431"/>
                <a:gd name="connsiteY15" fmla="*/ 275379 h 430721"/>
                <a:gd name="connsiteX16" fmla="*/ 2224216 w 2538431"/>
                <a:gd name="connsiteY16" fmla="*/ 331867 h 430721"/>
                <a:gd name="connsiteX17" fmla="*/ 2499595 w 2538431"/>
                <a:gd name="connsiteY17" fmla="*/ 331867 h 430721"/>
                <a:gd name="connsiteX18" fmla="*/ 2499595 w 2538431"/>
                <a:gd name="connsiteY18" fmla="*/ 374233 h 430721"/>
                <a:gd name="connsiteX19" fmla="*/ 2538431 w 2538431"/>
                <a:gd name="connsiteY19" fmla="*/ 374233 h 430721"/>
                <a:gd name="connsiteX20" fmla="*/ 2538431 w 2538431"/>
                <a:gd name="connsiteY20" fmla="*/ 430721 h 430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38431" h="430721">
                  <a:moveTo>
                    <a:pt x="0" y="0"/>
                  </a:moveTo>
                  <a:lnTo>
                    <a:pt x="67079" y="0"/>
                  </a:lnTo>
                  <a:lnTo>
                    <a:pt x="67079" y="42366"/>
                  </a:lnTo>
                  <a:lnTo>
                    <a:pt x="420130" y="42366"/>
                  </a:lnTo>
                  <a:lnTo>
                    <a:pt x="420130" y="84732"/>
                  </a:lnTo>
                  <a:lnTo>
                    <a:pt x="914400" y="84732"/>
                  </a:lnTo>
                  <a:lnTo>
                    <a:pt x="914400" y="116507"/>
                  </a:lnTo>
                  <a:lnTo>
                    <a:pt x="1316877" y="116507"/>
                  </a:lnTo>
                  <a:lnTo>
                    <a:pt x="1327484" y="155100"/>
                  </a:lnTo>
                  <a:lnTo>
                    <a:pt x="1468684" y="155101"/>
                  </a:lnTo>
                  <a:lnTo>
                    <a:pt x="1465158" y="190647"/>
                  </a:lnTo>
                  <a:lnTo>
                    <a:pt x="2171258" y="190647"/>
                  </a:lnTo>
                  <a:lnTo>
                    <a:pt x="2171258" y="236544"/>
                  </a:lnTo>
                  <a:lnTo>
                    <a:pt x="2195972" y="236544"/>
                  </a:lnTo>
                  <a:lnTo>
                    <a:pt x="2195972" y="275379"/>
                  </a:lnTo>
                  <a:lnTo>
                    <a:pt x="2224216" y="275379"/>
                  </a:lnTo>
                  <a:lnTo>
                    <a:pt x="2224216" y="331867"/>
                  </a:lnTo>
                  <a:lnTo>
                    <a:pt x="2499595" y="331867"/>
                  </a:lnTo>
                  <a:lnTo>
                    <a:pt x="2499595" y="374233"/>
                  </a:lnTo>
                  <a:lnTo>
                    <a:pt x="2538431" y="374233"/>
                  </a:lnTo>
                  <a:lnTo>
                    <a:pt x="2538431" y="430721"/>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59" name="Freeform: Shape 31858">
              <a:extLst>
                <a:ext uri="{FF2B5EF4-FFF2-40B4-BE49-F238E27FC236}">
                  <a16:creationId xmlns:a16="http://schemas.microsoft.com/office/drawing/2014/main" id="{BB43CD28-BA23-A836-3FD0-2875FC07D03E}"/>
                </a:ext>
              </a:extLst>
            </p:cNvPr>
            <p:cNvSpPr/>
            <p:nvPr/>
          </p:nvSpPr>
          <p:spPr bwMode="auto">
            <a:xfrm>
              <a:off x="9468806" y="3138616"/>
              <a:ext cx="1948837" cy="1045029"/>
            </a:xfrm>
            <a:custGeom>
              <a:avLst/>
              <a:gdLst>
                <a:gd name="connsiteX0" fmla="*/ 1948837 w 1948837"/>
                <a:gd name="connsiteY0" fmla="*/ 1045029 h 1045029"/>
                <a:gd name="connsiteX1" fmla="*/ 1948837 w 1948837"/>
                <a:gd name="connsiteY1" fmla="*/ 928522 h 1045029"/>
                <a:gd name="connsiteX2" fmla="*/ 1857044 w 1948837"/>
                <a:gd name="connsiteY2" fmla="*/ 928522 h 1045029"/>
                <a:gd name="connsiteX3" fmla="*/ 1857044 w 1948837"/>
                <a:gd name="connsiteY3" fmla="*/ 829668 h 1045029"/>
                <a:gd name="connsiteX4" fmla="*/ 1401609 w 1948837"/>
                <a:gd name="connsiteY4" fmla="*/ 829668 h 1045029"/>
                <a:gd name="connsiteX5" fmla="*/ 1401609 w 1948837"/>
                <a:gd name="connsiteY5" fmla="*/ 741406 h 1045029"/>
                <a:gd name="connsiteX6" fmla="*/ 1002663 w 1948837"/>
                <a:gd name="connsiteY6" fmla="*/ 741406 h 1045029"/>
                <a:gd name="connsiteX7" fmla="*/ 1002663 w 1948837"/>
                <a:gd name="connsiteY7" fmla="*/ 607247 h 1045029"/>
                <a:gd name="connsiteX8" fmla="*/ 988541 w 1948837"/>
                <a:gd name="connsiteY8" fmla="*/ 607247 h 1045029"/>
                <a:gd name="connsiteX9" fmla="*/ 988541 w 1948837"/>
                <a:gd name="connsiteY9" fmla="*/ 529576 h 1045029"/>
                <a:gd name="connsiteX10" fmla="*/ 900278 w 1948837"/>
                <a:gd name="connsiteY10" fmla="*/ 529576 h 1045029"/>
                <a:gd name="connsiteX11" fmla="*/ 900278 w 1948837"/>
                <a:gd name="connsiteY11" fmla="*/ 466026 h 1045029"/>
                <a:gd name="connsiteX12" fmla="*/ 868504 w 1948837"/>
                <a:gd name="connsiteY12" fmla="*/ 466026 h 1045029"/>
                <a:gd name="connsiteX13" fmla="*/ 868504 w 1948837"/>
                <a:gd name="connsiteY13" fmla="*/ 398947 h 1045029"/>
                <a:gd name="connsiteX14" fmla="*/ 547228 w 1948837"/>
                <a:gd name="connsiteY14" fmla="*/ 398947 h 1045029"/>
                <a:gd name="connsiteX15" fmla="*/ 547228 w 1948837"/>
                <a:gd name="connsiteY15" fmla="*/ 338928 h 1045029"/>
                <a:gd name="connsiteX16" fmla="*/ 338928 w 1948837"/>
                <a:gd name="connsiteY16" fmla="*/ 338928 h 1045029"/>
                <a:gd name="connsiteX17" fmla="*/ 338928 w 1948837"/>
                <a:gd name="connsiteY17" fmla="*/ 296562 h 1045029"/>
                <a:gd name="connsiteX18" fmla="*/ 183586 w 1948837"/>
                <a:gd name="connsiteY18" fmla="*/ 296562 h 1045029"/>
                <a:gd name="connsiteX19" fmla="*/ 183586 w 1948837"/>
                <a:gd name="connsiteY19" fmla="*/ 225952 h 1045029"/>
                <a:gd name="connsiteX20" fmla="*/ 158873 w 1948837"/>
                <a:gd name="connsiteY20" fmla="*/ 225952 h 1045029"/>
                <a:gd name="connsiteX21" fmla="*/ 158873 w 1948837"/>
                <a:gd name="connsiteY21" fmla="*/ 169464 h 1045029"/>
                <a:gd name="connsiteX22" fmla="*/ 84732 w 1948837"/>
                <a:gd name="connsiteY22" fmla="*/ 169464 h 1045029"/>
                <a:gd name="connsiteX23" fmla="*/ 84732 w 1948837"/>
                <a:gd name="connsiteY23" fmla="*/ 112976 h 1045029"/>
                <a:gd name="connsiteX24" fmla="*/ 67080 w 1948837"/>
                <a:gd name="connsiteY24" fmla="*/ 112976 h 1045029"/>
                <a:gd name="connsiteX25" fmla="*/ 67080 w 1948837"/>
                <a:gd name="connsiteY25" fmla="*/ 60019 h 1045029"/>
                <a:gd name="connsiteX26" fmla="*/ 31775 w 1948837"/>
                <a:gd name="connsiteY26" fmla="*/ 60019 h 1045029"/>
                <a:gd name="connsiteX27" fmla="*/ 31775 w 1948837"/>
                <a:gd name="connsiteY27" fmla="*/ 0 h 1045029"/>
                <a:gd name="connsiteX28" fmla="*/ 0 w 1948837"/>
                <a:gd name="connsiteY28" fmla="*/ 0 h 104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948837" h="1045029">
                  <a:moveTo>
                    <a:pt x="1948837" y="1045029"/>
                  </a:moveTo>
                  <a:lnTo>
                    <a:pt x="1948837" y="928522"/>
                  </a:lnTo>
                  <a:lnTo>
                    <a:pt x="1857044" y="928522"/>
                  </a:lnTo>
                  <a:lnTo>
                    <a:pt x="1857044" y="829668"/>
                  </a:lnTo>
                  <a:lnTo>
                    <a:pt x="1401609" y="829668"/>
                  </a:lnTo>
                  <a:lnTo>
                    <a:pt x="1401609" y="741406"/>
                  </a:lnTo>
                  <a:lnTo>
                    <a:pt x="1002663" y="741406"/>
                  </a:lnTo>
                  <a:lnTo>
                    <a:pt x="1002663" y="607247"/>
                  </a:lnTo>
                  <a:lnTo>
                    <a:pt x="988541" y="607247"/>
                  </a:lnTo>
                  <a:lnTo>
                    <a:pt x="988541" y="529576"/>
                  </a:lnTo>
                  <a:lnTo>
                    <a:pt x="900278" y="529576"/>
                  </a:lnTo>
                  <a:lnTo>
                    <a:pt x="900278" y="466026"/>
                  </a:lnTo>
                  <a:lnTo>
                    <a:pt x="868504" y="466026"/>
                  </a:lnTo>
                  <a:lnTo>
                    <a:pt x="868504" y="398947"/>
                  </a:lnTo>
                  <a:lnTo>
                    <a:pt x="547228" y="398947"/>
                  </a:lnTo>
                  <a:lnTo>
                    <a:pt x="547228" y="338928"/>
                  </a:lnTo>
                  <a:lnTo>
                    <a:pt x="338928" y="338928"/>
                  </a:lnTo>
                  <a:lnTo>
                    <a:pt x="338928" y="296562"/>
                  </a:lnTo>
                  <a:lnTo>
                    <a:pt x="183586" y="296562"/>
                  </a:lnTo>
                  <a:lnTo>
                    <a:pt x="183586" y="225952"/>
                  </a:lnTo>
                  <a:lnTo>
                    <a:pt x="158873" y="225952"/>
                  </a:lnTo>
                  <a:lnTo>
                    <a:pt x="158873" y="169464"/>
                  </a:lnTo>
                  <a:lnTo>
                    <a:pt x="84732" y="169464"/>
                  </a:lnTo>
                  <a:lnTo>
                    <a:pt x="84732" y="112976"/>
                  </a:lnTo>
                  <a:lnTo>
                    <a:pt x="67080" y="112976"/>
                  </a:lnTo>
                  <a:lnTo>
                    <a:pt x="67080" y="60019"/>
                  </a:lnTo>
                  <a:lnTo>
                    <a:pt x="31775" y="60019"/>
                  </a:lnTo>
                  <a:lnTo>
                    <a:pt x="31775"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31861" name="Freeform: Shape 31860">
            <a:extLst>
              <a:ext uri="{FF2B5EF4-FFF2-40B4-BE49-F238E27FC236}">
                <a16:creationId xmlns:a16="http://schemas.microsoft.com/office/drawing/2014/main" id="{FB0D582D-0C0C-943F-1339-F142BBFFDD28}"/>
              </a:ext>
            </a:extLst>
          </p:cNvPr>
          <p:cNvSpPr/>
          <p:nvPr/>
        </p:nvSpPr>
        <p:spPr bwMode="auto">
          <a:xfrm>
            <a:off x="6926845" y="2711425"/>
            <a:ext cx="4504920" cy="1175658"/>
          </a:xfrm>
          <a:custGeom>
            <a:avLst/>
            <a:gdLst>
              <a:gd name="connsiteX0" fmla="*/ 0 w 4504920"/>
              <a:gd name="connsiteY0" fmla="*/ 0 h 1175658"/>
              <a:gd name="connsiteX1" fmla="*/ 218891 w 4504920"/>
              <a:gd name="connsiteY1" fmla="*/ 0 h 1175658"/>
              <a:gd name="connsiteX2" fmla="*/ 218891 w 4504920"/>
              <a:gd name="connsiteY2" fmla="*/ 38836 h 1175658"/>
              <a:gd name="connsiteX3" fmla="*/ 603716 w 4504920"/>
              <a:gd name="connsiteY3" fmla="*/ 38836 h 1175658"/>
              <a:gd name="connsiteX4" fmla="*/ 603716 w 4504920"/>
              <a:gd name="connsiteY4" fmla="*/ 81202 h 1175658"/>
              <a:gd name="connsiteX5" fmla="*/ 924991 w 4504920"/>
              <a:gd name="connsiteY5" fmla="*/ 81202 h 1175658"/>
              <a:gd name="connsiteX6" fmla="*/ 924991 w 4504920"/>
              <a:gd name="connsiteY6" fmla="*/ 112977 h 1175658"/>
              <a:gd name="connsiteX7" fmla="*/ 988540 w 4504920"/>
              <a:gd name="connsiteY7" fmla="*/ 112977 h 1175658"/>
              <a:gd name="connsiteX8" fmla="*/ 988540 w 4504920"/>
              <a:gd name="connsiteY8" fmla="*/ 183587 h 1175658"/>
              <a:gd name="connsiteX9" fmla="*/ 1069742 w 4504920"/>
              <a:gd name="connsiteY9" fmla="*/ 183587 h 1175658"/>
              <a:gd name="connsiteX10" fmla="*/ 1069742 w 4504920"/>
              <a:gd name="connsiteY10" fmla="*/ 225953 h 1175658"/>
              <a:gd name="connsiteX11" fmla="*/ 1352182 w 4504920"/>
              <a:gd name="connsiteY11" fmla="*/ 225953 h 1175658"/>
              <a:gd name="connsiteX12" fmla="*/ 1352182 w 4504920"/>
              <a:gd name="connsiteY12" fmla="*/ 268319 h 1175658"/>
              <a:gd name="connsiteX13" fmla="*/ 1405140 w 4504920"/>
              <a:gd name="connsiteY13" fmla="*/ 268319 h 1175658"/>
              <a:gd name="connsiteX14" fmla="*/ 1405140 w 4504920"/>
              <a:gd name="connsiteY14" fmla="*/ 307154 h 1175658"/>
              <a:gd name="connsiteX15" fmla="*/ 1461628 w 4504920"/>
              <a:gd name="connsiteY15" fmla="*/ 307154 h 1175658"/>
              <a:gd name="connsiteX16" fmla="*/ 1461628 w 4504920"/>
              <a:gd name="connsiteY16" fmla="*/ 349520 h 1175658"/>
              <a:gd name="connsiteX17" fmla="*/ 1500463 w 4504920"/>
              <a:gd name="connsiteY17" fmla="*/ 349520 h 1175658"/>
              <a:gd name="connsiteX18" fmla="*/ 1500463 w 4504920"/>
              <a:gd name="connsiteY18" fmla="*/ 391886 h 1175658"/>
              <a:gd name="connsiteX19" fmla="*/ 1892349 w 4504920"/>
              <a:gd name="connsiteY19" fmla="*/ 391886 h 1175658"/>
              <a:gd name="connsiteX20" fmla="*/ 1892349 w 4504920"/>
              <a:gd name="connsiteY20" fmla="*/ 430722 h 1175658"/>
              <a:gd name="connsiteX21" fmla="*/ 2054752 w 4504920"/>
              <a:gd name="connsiteY21" fmla="*/ 430722 h 1175658"/>
              <a:gd name="connsiteX22" fmla="*/ 2054752 w 4504920"/>
              <a:gd name="connsiteY22" fmla="*/ 473088 h 1175658"/>
              <a:gd name="connsiteX23" fmla="*/ 2143014 w 4504920"/>
              <a:gd name="connsiteY23" fmla="*/ 473088 h 1175658"/>
              <a:gd name="connsiteX24" fmla="*/ 2143014 w 4504920"/>
              <a:gd name="connsiteY24" fmla="*/ 522515 h 1175658"/>
              <a:gd name="connsiteX25" fmla="*/ 2234808 w 4504920"/>
              <a:gd name="connsiteY25" fmla="*/ 522515 h 1175658"/>
              <a:gd name="connsiteX26" fmla="*/ 2234808 w 4504920"/>
              <a:gd name="connsiteY26" fmla="*/ 571942 h 1175658"/>
              <a:gd name="connsiteX27" fmla="*/ 2365436 w 4504920"/>
              <a:gd name="connsiteY27" fmla="*/ 571942 h 1175658"/>
              <a:gd name="connsiteX28" fmla="*/ 2365436 w 4504920"/>
              <a:gd name="connsiteY28" fmla="*/ 617838 h 1175658"/>
              <a:gd name="connsiteX29" fmla="*/ 2453699 w 4504920"/>
              <a:gd name="connsiteY29" fmla="*/ 617838 h 1175658"/>
              <a:gd name="connsiteX30" fmla="*/ 2453699 w 4504920"/>
              <a:gd name="connsiteY30" fmla="*/ 667265 h 1175658"/>
              <a:gd name="connsiteX31" fmla="*/ 2658468 w 4504920"/>
              <a:gd name="connsiteY31" fmla="*/ 667265 h 1175658"/>
              <a:gd name="connsiteX32" fmla="*/ 2658468 w 4504920"/>
              <a:gd name="connsiteY32" fmla="*/ 716692 h 1175658"/>
              <a:gd name="connsiteX33" fmla="*/ 2884420 w 4504920"/>
              <a:gd name="connsiteY33" fmla="*/ 716692 h 1175658"/>
              <a:gd name="connsiteX34" fmla="*/ 2884420 w 4504920"/>
              <a:gd name="connsiteY34" fmla="*/ 815546 h 1175658"/>
              <a:gd name="connsiteX35" fmla="*/ 3283367 w 4504920"/>
              <a:gd name="connsiteY35" fmla="*/ 815546 h 1175658"/>
              <a:gd name="connsiteX36" fmla="*/ 3283367 w 4504920"/>
              <a:gd name="connsiteY36" fmla="*/ 875565 h 1175658"/>
              <a:gd name="connsiteX37" fmla="*/ 3477544 w 4504920"/>
              <a:gd name="connsiteY37" fmla="*/ 875565 h 1175658"/>
              <a:gd name="connsiteX38" fmla="*/ 3477544 w 4504920"/>
              <a:gd name="connsiteY38" fmla="*/ 939114 h 1175658"/>
              <a:gd name="connsiteX39" fmla="*/ 3696435 w 4504920"/>
              <a:gd name="connsiteY39" fmla="*/ 939114 h 1175658"/>
              <a:gd name="connsiteX40" fmla="*/ 3696435 w 4504920"/>
              <a:gd name="connsiteY40" fmla="*/ 995602 h 1175658"/>
              <a:gd name="connsiteX41" fmla="*/ 3724679 w 4504920"/>
              <a:gd name="connsiteY41" fmla="*/ 995602 h 1175658"/>
              <a:gd name="connsiteX42" fmla="*/ 3724679 w 4504920"/>
              <a:gd name="connsiteY42" fmla="*/ 1052090 h 1175658"/>
              <a:gd name="connsiteX43" fmla="*/ 3865899 w 4504920"/>
              <a:gd name="connsiteY43" fmla="*/ 1052090 h 1175658"/>
              <a:gd name="connsiteX44" fmla="*/ 3865899 w 4504920"/>
              <a:gd name="connsiteY44" fmla="*/ 1112109 h 1175658"/>
              <a:gd name="connsiteX45" fmla="*/ 4042424 w 4504920"/>
              <a:gd name="connsiteY45" fmla="*/ 1112109 h 1175658"/>
              <a:gd name="connsiteX46" fmla="*/ 4042424 w 4504920"/>
              <a:gd name="connsiteY46" fmla="*/ 1175658 h 1175658"/>
              <a:gd name="connsiteX47" fmla="*/ 4504920 w 4504920"/>
              <a:gd name="connsiteY47" fmla="*/ 1175658 h 1175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04920" h="1175658">
                <a:moveTo>
                  <a:pt x="0" y="0"/>
                </a:moveTo>
                <a:lnTo>
                  <a:pt x="218891" y="0"/>
                </a:lnTo>
                <a:lnTo>
                  <a:pt x="218891" y="38836"/>
                </a:lnTo>
                <a:lnTo>
                  <a:pt x="603716" y="38836"/>
                </a:lnTo>
                <a:lnTo>
                  <a:pt x="603716" y="81202"/>
                </a:lnTo>
                <a:lnTo>
                  <a:pt x="924991" y="81202"/>
                </a:lnTo>
                <a:lnTo>
                  <a:pt x="924991" y="112977"/>
                </a:lnTo>
                <a:lnTo>
                  <a:pt x="988540" y="112977"/>
                </a:lnTo>
                <a:lnTo>
                  <a:pt x="988540" y="183587"/>
                </a:lnTo>
                <a:lnTo>
                  <a:pt x="1069742" y="183587"/>
                </a:lnTo>
                <a:lnTo>
                  <a:pt x="1069742" y="225953"/>
                </a:lnTo>
                <a:lnTo>
                  <a:pt x="1352182" y="225953"/>
                </a:lnTo>
                <a:lnTo>
                  <a:pt x="1352182" y="268319"/>
                </a:lnTo>
                <a:lnTo>
                  <a:pt x="1405140" y="268319"/>
                </a:lnTo>
                <a:lnTo>
                  <a:pt x="1405140" y="307154"/>
                </a:lnTo>
                <a:lnTo>
                  <a:pt x="1461628" y="307154"/>
                </a:lnTo>
                <a:lnTo>
                  <a:pt x="1461628" y="349520"/>
                </a:lnTo>
                <a:lnTo>
                  <a:pt x="1500463" y="349520"/>
                </a:lnTo>
                <a:lnTo>
                  <a:pt x="1500463" y="391886"/>
                </a:lnTo>
                <a:lnTo>
                  <a:pt x="1892349" y="391886"/>
                </a:lnTo>
                <a:lnTo>
                  <a:pt x="1892349" y="430722"/>
                </a:lnTo>
                <a:lnTo>
                  <a:pt x="2054752" y="430722"/>
                </a:lnTo>
                <a:lnTo>
                  <a:pt x="2054752" y="473088"/>
                </a:lnTo>
                <a:lnTo>
                  <a:pt x="2143014" y="473088"/>
                </a:lnTo>
                <a:lnTo>
                  <a:pt x="2143014" y="522515"/>
                </a:lnTo>
                <a:lnTo>
                  <a:pt x="2234808" y="522515"/>
                </a:lnTo>
                <a:lnTo>
                  <a:pt x="2234808" y="571942"/>
                </a:lnTo>
                <a:lnTo>
                  <a:pt x="2365436" y="571942"/>
                </a:lnTo>
                <a:lnTo>
                  <a:pt x="2365436" y="617838"/>
                </a:lnTo>
                <a:lnTo>
                  <a:pt x="2453699" y="617838"/>
                </a:lnTo>
                <a:lnTo>
                  <a:pt x="2453699" y="667265"/>
                </a:lnTo>
                <a:lnTo>
                  <a:pt x="2658468" y="667265"/>
                </a:lnTo>
                <a:lnTo>
                  <a:pt x="2658468" y="716692"/>
                </a:lnTo>
                <a:lnTo>
                  <a:pt x="2884420" y="716692"/>
                </a:lnTo>
                <a:lnTo>
                  <a:pt x="2884420" y="815546"/>
                </a:lnTo>
                <a:lnTo>
                  <a:pt x="3283367" y="815546"/>
                </a:lnTo>
                <a:lnTo>
                  <a:pt x="3283367" y="875565"/>
                </a:lnTo>
                <a:lnTo>
                  <a:pt x="3477544" y="875565"/>
                </a:lnTo>
                <a:lnTo>
                  <a:pt x="3477544" y="939114"/>
                </a:lnTo>
                <a:lnTo>
                  <a:pt x="3696435" y="939114"/>
                </a:lnTo>
                <a:lnTo>
                  <a:pt x="3696435" y="995602"/>
                </a:lnTo>
                <a:lnTo>
                  <a:pt x="3724679" y="995602"/>
                </a:lnTo>
                <a:lnTo>
                  <a:pt x="3724679" y="1052090"/>
                </a:lnTo>
                <a:lnTo>
                  <a:pt x="3865899" y="1052090"/>
                </a:lnTo>
                <a:lnTo>
                  <a:pt x="3865899" y="1112109"/>
                </a:lnTo>
                <a:lnTo>
                  <a:pt x="4042424" y="1112109"/>
                </a:lnTo>
                <a:lnTo>
                  <a:pt x="4042424" y="1175658"/>
                </a:lnTo>
                <a:lnTo>
                  <a:pt x="4504920" y="1175658"/>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1865" name="Group 31864">
            <a:extLst>
              <a:ext uri="{FF2B5EF4-FFF2-40B4-BE49-F238E27FC236}">
                <a16:creationId xmlns:a16="http://schemas.microsoft.com/office/drawing/2014/main" id="{93B1213E-D0FC-7AD6-B67A-1BFDA757499F}"/>
              </a:ext>
            </a:extLst>
          </p:cNvPr>
          <p:cNvGrpSpPr/>
          <p:nvPr/>
        </p:nvGrpSpPr>
        <p:grpSpPr>
          <a:xfrm>
            <a:off x="1510259" y="2731957"/>
            <a:ext cx="4488570" cy="1781289"/>
            <a:chOff x="1510259" y="2731957"/>
            <a:chExt cx="4488570" cy="1781289"/>
          </a:xfrm>
        </p:grpSpPr>
        <p:sp>
          <p:nvSpPr>
            <p:cNvPr id="31863" name="Freeform: Shape 31862">
              <a:extLst>
                <a:ext uri="{FF2B5EF4-FFF2-40B4-BE49-F238E27FC236}">
                  <a16:creationId xmlns:a16="http://schemas.microsoft.com/office/drawing/2014/main" id="{2AB203F4-9C0E-4B58-4482-7B71FFF07790}"/>
                </a:ext>
              </a:extLst>
            </p:cNvPr>
            <p:cNvSpPr/>
            <p:nvPr/>
          </p:nvSpPr>
          <p:spPr bwMode="auto">
            <a:xfrm>
              <a:off x="2385167" y="3484950"/>
              <a:ext cx="3613662" cy="1028296"/>
            </a:xfrm>
            <a:custGeom>
              <a:avLst/>
              <a:gdLst>
                <a:gd name="connsiteX0" fmla="*/ 3597639 w 3597639"/>
                <a:gd name="connsiteY0" fmla="*/ 1026826 h 1026826"/>
                <a:gd name="connsiteX1" fmla="*/ 2750695 w 3597639"/>
                <a:gd name="connsiteY1" fmla="*/ 1026826 h 1026826"/>
                <a:gd name="connsiteX2" fmla="*/ 2750695 w 3597639"/>
                <a:gd name="connsiteY2" fmla="*/ 963118 h 1026826"/>
                <a:gd name="connsiteX3" fmla="*/ 2499610 w 3597639"/>
                <a:gd name="connsiteY3" fmla="*/ 963118 h 1026826"/>
                <a:gd name="connsiteX4" fmla="*/ 2499610 w 3597639"/>
                <a:gd name="connsiteY4" fmla="*/ 906905 h 1026826"/>
                <a:gd name="connsiteX5" fmla="*/ 2473377 w 3597639"/>
                <a:gd name="connsiteY5" fmla="*/ 906905 h 1026826"/>
                <a:gd name="connsiteX6" fmla="*/ 2473377 w 3597639"/>
                <a:gd name="connsiteY6" fmla="*/ 843196 h 1026826"/>
                <a:gd name="connsiteX7" fmla="*/ 1911246 w 3597639"/>
                <a:gd name="connsiteY7" fmla="*/ 843196 h 1026826"/>
                <a:gd name="connsiteX8" fmla="*/ 1911246 w 3597639"/>
                <a:gd name="connsiteY8" fmla="*/ 790731 h 1026826"/>
                <a:gd name="connsiteX9" fmla="*/ 1652666 w 3597639"/>
                <a:gd name="connsiteY9" fmla="*/ 790731 h 1026826"/>
                <a:gd name="connsiteX10" fmla="*/ 1652666 w 3597639"/>
                <a:gd name="connsiteY10" fmla="*/ 749508 h 1026826"/>
                <a:gd name="connsiteX11" fmla="*/ 1270417 w 3597639"/>
                <a:gd name="connsiteY11" fmla="*/ 749508 h 1026826"/>
                <a:gd name="connsiteX12" fmla="*/ 1270417 w 3597639"/>
                <a:gd name="connsiteY12" fmla="*/ 700790 h 1026826"/>
                <a:gd name="connsiteX13" fmla="*/ 1019331 w 3597639"/>
                <a:gd name="connsiteY13" fmla="*/ 700790 h 1026826"/>
                <a:gd name="connsiteX14" fmla="*/ 1019331 w 3597639"/>
                <a:gd name="connsiteY14" fmla="*/ 663314 h 1026826"/>
                <a:gd name="connsiteX15" fmla="*/ 861935 w 3597639"/>
                <a:gd name="connsiteY15" fmla="*/ 663314 h 1026826"/>
                <a:gd name="connsiteX16" fmla="*/ 861935 w 3597639"/>
                <a:gd name="connsiteY16" fmla="*/ 622091 h 1026826"/>
                <a:gd name="connsiteX17" fmla="*/ 828207 w 3597639"/>
                <a:gd name="connsiteY17" fmla="*/ 622091 h 1026826"/>
                <a:gd name="connsiteX18" fmla="*/ 828207 w 3597639"/>
                <a:gd name="connsiteY18" fmla="*/ 573373 h 1026826"/>
                <a:gd name="connsiteX19" fmla="*/ 685800 w 3597639"/>
                <a:gd name="connsiteY19" fmla="*/ 573373 h 1026826"/>
                <a:gd name="connsiteX20" fmla="*/ 685800 w 3597639"/>
                <a:gd name="connsiteY20" fmla="*/ 490928 h 1026826"/>
                <a:gd name="connsiteX21" fmla="*/ 622092 w 3597639"/>
                <a:gd name="connsiteY21" fmla="*/ 490928 h 1026826"/>
                <a:gd name="connsiteX22" fmla="*/ 622092 w 3597639"/>
                <a:gd name="connsiteY22" fmla="*/ 430967 h 1026826"/>
                <a:gd name="connsiteX23" fmla="*/ 614597 w 3597639"/>
                <a:gd name="connsiteY23" fmla="*/ 430967 h 1026826"/>
                <a:gd name="connsiteX24" fmla="*/ 614597 w 3597639"/>
                <a:gd name="connsiteY24" fmla="*/ 371006 h 1026826"/>
                <a:gd name="connsiteX25" fmla="*/ 374754 w 3597639"/>
                <a:gd name="connsiteY25" fmla="*/ 371006 h 1026826"/>
                <a:gd name="connsiteX26" fmla="*/ 374754 w 3597639"/>
                <a:gd name="connsiteY26" fmla="*/ 322288 h 1026826"/>
                <a:gd name="connsiteX27" fmla="*/ 314794 w 3597639"/>
                <a:gd name="connsiteY27" fmla="*/ 322288 h 1026826"/>
                <a:gd name="connsiteX28" fmla="*/ 314794 w 3597639"/>
                <a:gd name="connsiteY28" fmla="*/ 281065 h 1026826"/>
                <a:gd name="connsiteX29" fmla="*/ 251085 w 3597639"/>
                <a:gd name="connsiteY29" fmla="*/ 281065 h 1026826"/>
                <a:gd name="connsiteX30" fmla="*/ 251085 w 3597639"/>
                <a:gd name="connsiteY30" fmla="*/ 251085 h 1026826"/>
                <a:gd name="connsiteX31" fmla="*/ 228600 w 3597639"/>
                <a:gd name="connsiteY31" fmla="*/ 251085 h 1026826"/>
                <a:gd name="connsiteX32" fmla="*/ 228600 w 3597639"/>
                <a:gd name="connsiteY32" fmla="*/ 213609 h 1026826"/>
                <a:gd name="connsiteX33" fmla="*/ 179882 w 3597639"/>
                <a:gd name="connsiteY33" fmla="*/ 213609 h 1026826"/>
                <a:gd name="connsiteX34" fmla="*/ 179882 w 3597639"/>
                <a:gd name="connsiteY34" fmla="*/ 168639 h 1026826"/>
                <a:gd name="connsiteX35" fmla="*/ 134912 w 3597639"/>
                <a:gd name="connsiteY35" fmla="*/ 168639 h 1026826"/>
                <a:gd name="connsiteX36" fmla="*/ 134912 w 3597639"/>
                <a:gd name="connsiteY36" fmla="*/ 86193 h 1026826"/>
                <a:gd name="connsiteX37" fmla="*/ 48718 w 3597639"/>
                <a:gd name="connsiteY37" fmla="*/ 86193 h 1026826"/>
                <a:gd name="connsiteX38" fmla="*/ 48718 w 3597639"/>
                <a:gd name="connsiteY38" fmla="*/ 59960 h 1026826"/>
                <a:gd name="connsiteX39" fmla="*/ 29980 w 3597639"/>
                <a:gd name="connsiteY39" fmla="*/ 59960 h 1026826"/>
                <a:gd name="connsiteX40" fmla="*/ 29980 w 3597639"/>
                <a:gd name="connsiteY40" fmla="*/ 22485 h 1026826"/>
                <a:gd name="connsiteX41" fmla="*/ 11243 w 3597639"/>
                <a:gd name="connsiteY41" fmla="*/ 22485 h 1026826"/>
                <a:gd name="connsiteX42" fmla="*/ 11243 w 3597639"/>
                <a:gd name="connsiteY42" fmla="*/ 0 h 1026826"/>
                <a:gd name="connsiteX43" fmla="*/ 0 w 3597639"/>
                <a:gd name="connsiteY43" fmla="*/ 0 h 1026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597639" h="1026826">
                  <a:moveTo>
                    <a:pt x="3597639" y="1026826"/>
                  </a:moveTo>
                  <a:lnTo>
                    <a:pt x="2750695" y="1026826"/>
                  </a:lnTo>
                  <a:lnTo>
                    <a:pt x="2750695" y="963118"/>
                  </a:lnTo>
                  <a:lnTo>
                    <a:pt x="2499610" y="963118"/>
                  </a:lnTo>
                  <a:lnTo>
                    <a:pt x="2499610" y="906905"/>
                  </a:lnTo>
                  <a:lnTo>
                    <a:pt x="2473377" y="906905"/>
                  </a:lnTo>
                  <a:lnTo>
                    <a:pt x="2473377" y="843196"/>
                  </a:lnTo>
                  <a:lnTo>
                    <a:pt x="1911246" y="843196"/>
                  </a:lnTo>
                  <a:lnTo>
                    <a:pt x="1911246" y="790731"/>
                  </a:lnTo>
                  <a:lnTo>
                    <a:pt x="1652666" y="790731"/>
                  </a:lnTo>
                  <a:lnTo>
                    <a:pt x="1652666" y="749508"/>
                  </a:lnTo>
                  <a:lnTo>
                    <a:pt x="1270417" y="749508"/>
                  </a:lnTo>
                  <a:lnTo>
                    <a:pt x="1270417" y="700790"/>
                  </a:lnTo>
                  <a:lnTo>
                    <a:pt x="1019331" y="700790"/>
                  </a:lnTo>
                  <a:lnTo>
                    <a:pt x="1019331" y="663314"/>
                  </a:lnTo>
                  <a:lnTo>
                    <a:pt x="861935" y="663314"/>
                  </a:lnTo>
                  <a:lnTo>
                    <a:pt x="861935" y="622091"/>
                  </a:lnTo>
                  <a:lnTo>
                    <a:pt x="828207" y="622091"/>
                  </a:lnTo>
                  <a:lnTo>
                    <a:pt x="828207" y="573373"/>
                  </a:lnTo>
                  <a:lnTo>
                    <a:pt x="685800" y="573373"/>
                  </a:lnTo>
                  <a:lnTo>
                    <a:pt x="685800" y="490928"/>
                  </a:lnTo>
                  <a:lnTo>
                    <a:pt x="622092" y="490928"/>
                  </a:lnTo>
                  <a:lnTo>
                    <a:pt x="622092" y="430967"/>
                  </a:lnTo>
                  <a:lnTo>
                    <a:pt x="614597" y="430967"/>
                  </a:lnTo>
                  <a:lnTo>
                    <a:pt x="614597" y="371006"/>
                  </a:lnTo>
                  <a:lnTo>
                    <a:pt x="374754" y="371006"/>
                  </a:lnTo>
                  <a:lnTo>
                    <a:pt x="374754" y="322288"/>
                  </a:lnTo>
                  <a:lnTo>
                    <a:pt x="314794" y="322288"/>
                  </a:lnTo>
                  <a:lnTo>
                    <a:pt x="314794" y="281065"/>
                  </a:lnTo>
                  <a:lnTo>
                    <a:pt x="251085" y="281065"/>
                  </a:lnTo>
                  <a:lnTo>
                    <a:pt x="251085" y="251085"/>
                  </a:lnTo>
                  <a:lnTo>
                    <a:pt x="228600" y="251085"/>
                  </a:lnTo>
                  <a:lnTo>
                    <a:pt x="228600" y="213609"/>
                  </a:lnTo>
                  <a:lnTo>
                    <a:pt x="179882" y="213609"/>
                  </a:lnTo>
                  <a:lnTo>
                    <a:pt x="179882" y="168639"/>
                  </a:lnTo>
                  <a:lnTo>
                    <a:pt x="134912" y="168639"/>
                  </a:lnTo>
                  <a:lnTo>
                    <a:pt x="134912" y="86193"/>
                  </a:lnTo>
                  <a:lnTo>
                    <a:pt x="48718" y="86193"/>
                  </a:lnTo>
                  <a:lnTo>
                    <a:pt x="48718" y="59960"/>
                  </a:lnTo>
                  <a:lnTo>
                    <a:pt x="29980" y="59960"/>
                  </a:lnTo>
                  <a:lnTo>
                    <a:pt x="29980" y="22485"/>
                  </a:lnTo>
                  <a:lnTo>
                    <a:pt x="11243" y="22485"/>
                  </a:lnTo>
                  <a:lnTo>
                    <a:pt x="11243"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64" name="Freeform: Shape 31863">
              <a:extLst>
                <a:ext uri="{FF2B5EF4-FFF2-40B4-BE49-F238E27FC236}">
                  <a16:creationId xmlns:a16="http://schemas.microsoft.com/office/drawing/2014/main" id="{83A4DAEC-DCDE-C09A-6FD5-22475257B3F6}"/>
                </a:ext>
              </a:extLst>
            </p:cNvPr>
            <p:cNvSpPr/>
            <p:nvPr/>
          </p:nvSpPr>
          <p:spPr bwMode="auto">
            <a:xfrm>
              <a:off x="1510259" y="2731957"/>
              <a:ext cx="888167" cy="730771"/>
            </a:xfrm>
            <a:custGeom>
              <a:avLst/>
              <a:gdLst>
                <a:gd name="connsiteX0" fmla="*/ 0 w 888167"/>
                <a:gd name="connsiteY0" fmla="*/ 0 h 730771"/>
                <a:gd name="connsiteX1" fmla="*/ 157397 w 888167"/>
                <a:gd name="connsiteY1" fmla="*/ 0 h 730771"/>
                <a:gd name="connsiteX2" fmla="*/ 157397 w 888167"/>
                <a:gd name="connsiteY2" fmla="*/ 59961 h 730771"/>
                <a:gd name="connsiteX3" fmla="*/ 183630 w 888167"/>
                <a:gd name="connsiteY3" fmla="*/ 59961 h 730771"/>
                <a:gd name="connsiteX4" fmla="*/ 183630 w 888167"/>
                <a:gd name="connsiteY4" fmla="*/ 108679 h 730771"/>
                <a:gd name="connsiteX5" fmla="*/ 194872 w 888167"/>
                <a:gd name="connsiteY5" fmla="*/ 108679 h 730771"/>
                <a:gd name="connsiteX6" fmla="*/ 194872 w 888167"/>
                <a:gd name="connsiteY6" fmla="*/ 157397 h 730771"/>
                <a:gd name="connsiteX7" fmla="*/ 307298 w 888167"/>
                <a:gd name="connsiteY7" fmla="*/ 157397 h 730771"/>
                <a:gd name="connsiteX8" fmla="*/ 307298 w 888167"/>
                <a:gd name="connsiteY8" fmla="*/ 191125 h 730771"/>
                <a:gd name="connsiteX9" fmla="*/ 393492 w 888167"/>
                <a:gd name="connsiteY9" fmla="*/ 191125 h 730771"/>
                <a:gd name="connsiteX10" fmla="*/ 393492 w 888167"/>
                <a:gd name="connsiteY10" fmla="*/ 269823 h 730771"/>
                <a:gd name="connsiteX11" fmla="*/ 464695 w 888167"/>
                <a:gd name="connsiteY11" fmla="*/ 269823 h 730771"/>
                <a:gd name="connsiteX12" fmla="*/ 464695 w 888167"/>
                <a:gd name="connsiteY12" fmla="*/ 348522 h 730771"/>
                <a:gd name="connsiteX13" fmla="*/ 513413 w 888167"/>
                <a:gd name="connsiteY13" fmla="*/ 348522 h 730771"/>
                <a:gd name="connsiteX14" fmla="*/ 513413 w 888167"/>
                <a:gd name="connsiteY14" fmla="*/ 385997 h 730771"/>
                <a:gd name="connsiteX15" fmla="*/ 625839 w 888167"/>
                <a:gd name="connsiteY15" fmla="*/ 385997 h 730771"/>
                <a:gd name="connsiteX16" fmla="*/ 625839 w 888167"/>
                <a:gd name="connsiteY16" fmla="*/ 419725 h 730771"/>
                <a:gd name="connsiteX17" fmla="*/ 667062 w 888167"/>
                <a:gd name="connsiteY17" fmla="*/ 419725 h 730771"/>
                <a:gd name="connsiteX18" fmla="*/ 667062 w 888167"/>
                <a:gd name="connsiteY18" fmla="*/ 498423 h 730771"/>
                <a:gd name="connsiteX19" fmla="*/ 704538 w 888167"/>
                <a:gd name="connsiteY19" fmla="*/ 498423 h 730771"/>
                <a:gd name="connsiteX20" fmla="*/ 704538 w 888167"/>
                <a:gd name="connsiteY20" fmla="*/ 569627 h 730771"/>
                <a:gd name="connsiteX21" fmla="*/ 727023 w 888167"/>
                <a:gd name="connsiteY21" fmla="*/ 569627 h 730771"/>
                <a:gd name="connsiteX22" fmla="*/ 727023 w 888167"/>
                <a:gd name="connsiteY22" fmla="*/ 610850 h 730771"/>
                <a:gd name="connsiteX23" fmla="*/ 783236 w 888167"/>
                <a:gd name="connsiteY23" fmla="*/ 610850 h 730771"/>
                <a:gd name="connsiteX24" fmla="*/ 783236 w 888167"/>
                <a:gd name="connsiteY24" fmla="*/ 693295 h 730771"/>
                <a:gd name="connsiteX25" fmla="*/ 843197 w 888167"/>
                <a:gd name="connsiteY25" fmla="*/ 693295 h 730771"/>
                <a:gd name="connsiteX26" fmla="*/ 843197 w 888167"/>
                <a:gd name="connsiteY26" fmla="*/ 730771 h 730771"/>
                <a:gd name="connsiteX27" fmla="*/ 888167 w 888167"/>
                <a:gd name="connsiteY27" fmla="*/ 730771 h 730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88167" h="730771">
                  <a:moveTo>
                    <a:pt x="0" y="0"/>
                  </a:moveTo>
                  <a:lnTo>
                    <a:pt x="157397" y="0"/>
                  </a:lnTo>
                  <a:lnTo>
                    <a:pt x="157397" y="59961"/>
                  </a:lnTo>
                  <a:lnTo>
                    <a:pt x="183630" y="59961"/>
                  </a:lnTo>
                  <a:lnTo>
                    <a:pt x="183630" y="108679"/>
                  </a:lnTo>
                  <a:lnTo>
                    <a:pt x="194872" y="108679"/>
                  </a:lnTo>
                  <a:lnTo>
                    <a:pt x="194872" y="157397"/>
                  </a:lnTo>
                  <a:lnTo>
                    <a:pt x="307298" y="157397"/>
                  </a:lnTo>
                  <a:lnTo>
                    <a:pt x="307298" y="191125"/>
                  </a:lnTo>
                  <a:lnTo>
                    <a:pt x="393492" y="191125"/>
                  </a:lnTo>
                  <a:lnTo>
                    <a:pt x="393492" y="269823"/>
                  </a:lnTo>
                  <a:lnTo>
                    <a:pt x="464695" y="269823"/>
                  </a:lnTo>
                  <a:lnTo>
                    <a:pt x="464695" y="348522"/>
                  </a:lnTo>
                  <a:lnTo>
                    <a:pt x="513413" y="348522"/>
                  </a:lnTo>
                  <a:lnTo>
                    <a:pt x="513413" y="385997"/>
                  </a:lnTo>
                  <a:lnTo>
                    <a:pt x="625839" y="385997"/>
                  </a:lnTo>
                  <a:lnTo>
                    <a:pt x="625839" y="419725"/>
                  </a:lnTo>
                  <a:lnTo>
                    <a:pt x="667062" y="419725"/>
                  </a:lnTo>
                  <a:lnTo>
                    <a:pt x="667062" y="498423"/>
                  </a:lnTo>
                  <a:lnTo>
                    <a:pt x="704538" y="498423"/>
                  </a:lnTo>
                  <a:lnTo>
                    <a:pt x="704538" y="569627"/>
                  </a:lnTo>
                  <a:lnTo>
                    <a:pt x="727023" y="569627"/>
                  </a:lnTo>
                  <a:lnTo>
                    <a:pt x="727023" y="610850"/>
                  </a:lnTo>
                  <a:lnTo>
                    <a:pt x="783236" y="610850"/>
                  </a:lnTo>
                  <a:lnTo>
                    <a:pt x="783236" y="693295"/>
                  </a:lnTo>
                  <a:lnTo>
                    <a:pt x="843197" y="693295"/>
                  </a:lnTo>
                  <a:lnTo>
                    <a:pt x="843197" y="730771"/>
                  </a:lnTo>
                  <a:lnTo>
                    <a:pt x="888167" y="730771"/>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1869" name="Group 31868">
            <a:extLst>
              <a:ext uri="{FF2B5EF4-FFF2-40B4-BE49-F238E27FC236}">
                <a16:creationId xmlns:a16="http://schemas.microsoft.com/office/drawing/2014/main" id="{1FCDC466-F321-846B-3D71-D8FDE8A9971F}"/>
              </a:ext>
            </a:extLst>
          </p:cNvPr>
          <p:cNvGrpSpPr/>
          <p:nvPr/>
        </p:nvGrpSpPr>
        <p:grpSpPr>
          <a:xfrm>
            <a:off x="1472784" y="2694482"/>
            <a:ext cx="4515786" cy="1615190"/>
            <a:chOff x="1472784" y="2694482"/>
            <a:chExt cx="4515786" cy="1615190"/>
          </a:xfrm>
        </p:grpSpPr>
        <p:sp>
          <p:nvSpPr>
            <p:cNvPr id="31866" name="Freeform: Shape 31865">
              <a:extLst>
                <a:ext uri="{FF2B5EF4-FFF2-40B4-BE49-F238E27FC236}">
                  <a16:creationId xmlns:a16="http://schemas.microsoft.com/office/drawing/2014/main" id="{AB039568-A708-9C73-106D-E071049B0E65}"/>
                </a:ext>
              </a:extLst>
            </p:cNvPr>
            <p:cNvSpPr/>
            <p:nvPr/>
          </p:nvSpPr>
          <p:spPr bwMode="auto">
            <a:xfrm>
              <a:off x="2731957" y="3916180"/>
              <a:ext cx="3256613" cy="393492"/>
            </a:xfrm>
            <a:custGeom>
              <a:avLst/>
              <a:gdLst>
                <a:gd name="connsiteX0" fmla="*/ 3256613 w 3256613"/>
                <a:gd name="connsiteY0" fmla="*/ 393492 h 393492"/>
                <a:gd name="connsiteX1" fmla="*/ 944381 w 3256613"/>
                <a:gd name="connsiteY1" fmla="*/ 393492 h 393492"/>
                <a:gd name="connsiteX2" fmla="*/ 944381 w 3256613"/>
                <a:gd name="connsiteY2" fmla="*/ 333531 h 393492"/>
                <a:gd name="connsiteX3" fmla="*/ 869430 w 3256613"/>
                <a:gd name="connsiteY3" fmla="*/ 333531 h 393492"/>
                <a:gd name="connsiteX4" fmla="*/ 869430 w 3256613"/>
                <a:gd name="connsiteY4" fmla="*/ 307299 h 393492"/>
                <a:gd name="connsiteX5" fmla="*/ 558384 w 3256613"/>
                <a:gd name="connsiteY5" fmla="*/ 307299 h 393492"/>
                <a:gd name="connsiteX6" fmla="*/ 558384 w 3256613"/>
                <a:gd name="connsiteY6" fmla="*/ 258581 h 393492"/>
                <a:gd name="connsiteX7" fmla="*/ 487181 w 3256613"/>
                <a:gd name="connsiteY7" fmla="*/ 258581 h 393492"/>
                <a:gd name="connsiteX8" fmla="*/ 487181 w 3256613"/>
                <a:gd name="connsiteY8" fmla="*/ 221105 h 393492"/>
                <a:gd name="connsiteX9" fmla="*/ 329784 w 3256613"/>
                <a:gd name="connsiteY9" fmla="*/ 221105 h 393492"/>
                <a:gd name="connsiteX10" fmla="*/ 329784 w 3256613"/>
                <a:gd name="connsiteY10" fmla="*/ 183630 h 393492"/>
                <a:gd name="connsiteX11" fmla="*/ 266076 w 3256613"/>
                <a:gd name="connsiteY11" fmla="*/ 183630 h 393492"/>
                <a:gd name="connsiteX12" fmla="*/ 266076 w 3256613"/>
                <a:gd name="connsiteY12" fmla="*/ 149902 h 393492"/>
                <a:gd name="connsiteX13" fmla="*/ 71204 w 3256613"/>
                <a:gd name="connsiteY13" fmla="*/ 149902 h 393492"/>
                <a:gd name="connsiteX14" fmla="*/ 71204 w 3256613"/>
                <a:gd name="connsiteY14" fmla="*/ 78699 h 393492"/>
                <a:gd name="connsiteX15" fmla="*/ 29981 w 3256613"/>
                <a:gd name="connsiteY15" fmla="*/ 78699 h 393492"/>
                <a:gd name="connsiteX16" fmla="*/ 29981 w 3256613"/>
                <a:gd name="connsiteY16" fmla="*/ 29981 h 393492"/>
                <a:gd name="connsiteX17" fmla="*/ 0 w 3256613"/>
                <a:gd name="connsiteY17" fmla="*/ 29981 h 393492"/>
                <a:gd name="connsiteX18" fmla="*/ 0 w 3256613"/>
                <a:gd name="connsiteY18" fmla="*/ 0 h 393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56613" h="393492">
                  <a:moveTo>
                    <a:pt x="3256613" y="393492"/>
                  </a:moveTo>
                  <a:lnTo>
                    <a:pt x="944381" y="393492"/>
                  </a:lnTo>
                  <a:lnTo>
                    <a:pt x="944381" y="333531"/>
                  </a:lnTo>
                  <a:lnTo>
                    <a:pt x="869430" y="333531"/>
                  </a:lnTo>
                  <a:lnTo>
                    <a:pt x="869430" y="307299"/>
                  </a:lnTo>
                  <a:lnTo>
                    <a:pt x="558384" y="307299"/>
                  </a:lnTo>
                  <a:lnTo>
                    <a:pt x="558384" y="258581"/>
                  </a:lnTo>
                  <a:lnTo>
                    <a:pt x="487181" y="258581"/>
                  </a:lnTo>
                  <a:lnTo>
                    <a:pt x="487181" y="221105"/>
                  </a:lnTo>
                  <a:lnTo>
                    <a:pt x="329784" y="221105"/>
                  </a:lnTo>
                  <a:lnTo>
                    <a:pt x="329784" y="183630"/>
                  </a:lnTo>
                  <a:lnTo>
                    <a:pt x="266076" y="183630"/>
                  </a:lnTo>
                  <a:lnTo>
                    <a:pt x="266076" y="149902"/>
                  </a:lnTo>
                  <a:lnTo>
                    <a:pt x="71204" y="149902"/>
                  </a:lnTo>
                  <a:lnTo>
                    <a:pt x="71204" y="78699"/>
                  </a:lnTo>
                  <a:lnTo>
                    <a:pt x="29981" y="78699"/>
                  </a:lnTo>
                  <a:lnTo>
                    <a:pt x="29981" y="29981"/>
                  </a:lnTo>
                  <a:lnTo>
                    <a:pt x="0" y="29981"/>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67" name="Freeform: Shape 31866">
              <a:extLst>
                <a:ext uri="{FF2B5EF4-FFF2-40B4-BE49-F238E27FC236}">
                  <a16:creationId xmlns:a16="http://schemas.microsoft.com/office/drawing/2014/main" id="{37B8F3CB-8133-942F-A0CB-E83A5D71E395}"/>
                </a:ext>
              </a:extLst>
            </p:cNvPr>
            <p:cNvSpPr/>
            <p:nvPr/>
          </p:nvSpPr>
          <p:spPr bwMode="auto">
            <a:xfrm>
              <a:off x="1472784" y="2694482"/>
              <a:ext cx="348521" cy="629587"/>
            </a:xfrm>
            <a:custGeom>
              <a:avLst/>
              <a:gdLst>
                <a:gd name="connsiteX0" fmla="*/ 0 w 348521"/>
                <a:gd name="connsiteY0" fmla="*/ 0 h 629587"/>
                <a:gd name="connsiteX1" fmla="*/ 149901 w 348521"/>
                <a:gd name="connsiteY1" fmla="*/ 0 h 629587"/>
                <a:gd name="connsiteX2" fmla="*/ 149901 w 348521"/>
                <a:gd name="connsiteY2" fmla="*/ 119921 h 629587"/>
                <a:gd name="connsiteX3" fmla="*/ 161144 w 348521"/>
                <a:gd name="connsiteY3" fmla="*/ 119921 h 629587"/>
                <a:gd name="connsiteX4" fmla="*/ 161144 w 348521"/>
                <a:gd name="connsiteY4" fmla="*/ 262328 h 629587"/>
                <a:gd name="connsiteX5" fmla="*/ 194872 w 348521"/>
                <a:gd name="connsiteY5" fmla="*/ 262328 h 629587"/>
                <a:gd name="connsiteX6" fmla="*/ 194872 w 348521"/>
                <a:gd name="connsiteY6" fmla="*/ 363511 h 629587"/>
                <a:gd name="connsiteX7" fmla="*/ 209862 w 348521"/>
                <a:gd name="connsiteY7" fmla="*/ 363511 h 629587"/>
                <a:gd name="connsiteX8" fmla="*/ 209862 w 348521"/>
                <a:gd name="connsiteY8" fmla="*/ 445957 h 629587"/>
                <a:gd name="connsiteX9" fmla="*/ 251085 w 348521"/>
                <a:gd name="connsiteY9" fmla="*/ 445957 h 629587"/>
                <a:gd name="connsiteX10" fmla="*/ 251085 w 348521"/>
                <a:gd name="connsiteY10" fmla="*/ 490928 h 629587"/>
                <a:gd name="connsiteX11" fmla="*/ 281065 w 348521"/>
                <a:gd name="connsiteY11" fmla="*/ 490928 h 629587"/>
                <a:gd name="connsiteX12" fmla="*/ 281065 w 348521"/>
                <a:gd name="connsiteY12" fmla="*/ 517161 h 629587"/>
                <a:gd name="connsiteX13" fmla="*/ 311046 w 348521"/>
                <a:gd name="connsiteY13" fmla="*/ 517161 h 629587"/>
                <a:gd name="connsiteX14" fmla="*/ 311046 w 348521"/>
                <a:gd name="connsiteY14" fmla="*/ 554636 h 629587"/>
                <a:gd name="connsiteX15" fmla="*/ 329783 w 348521"/>
                <a:gd name="connsiteY15" fmla="*/ 554636 h 629587"/>
                <a:gd name="connsiteX16" fmla="*/ 329783 w 348521"/>
                <a:gd name="connsiteY16" fmla="*/ 588364 h 629587"/>
                <a:gd name="connsiteX17" fmla="*/ 348521 w 348521"/>
                <a:gd name="connsiteY17" fmla="*/ 588364 h 629587"/>
                <a:gd name="connsiteX18" fmla="*/ 348521 w 348521"/>
                <a:gd name="connsiteY18" fmla="*/ 629587 h 629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8521" h="629587">
                  <a:moveTo>
                    <a:pt x="0" y="0"/>
                  </a:moveTo>
                  <a:lnTo>
                    <a:pt x="149901" y="0"/>
                  </a:lnTo>
                  <a:lnTo>
                    <a:pt x="149901" y="119921"/>
                  </a:lnTo>
                  <a:lnTo>
                    <a:pt x="161144" y="119921"/>
                  </a:lnTo>
                  <a:lnTo>
                    <a:pt x="161144" y="262328"/>
                  </a:lnTo>
                  <a:lnTo>
                    <a:pt x="194872" y="262328"/>
                  </a:lnTo>
                  <a:lnTo>
                    <a:pt x="194872" y="363511"/>
                  </a:lnTo>
                  <a:lnTo>
                    <a:pt x="209862" y="363511"/>
                  </a:lnTo>
                  <a:lnTo>
                    <a:pt x="209862" y="445957"/>
                  </a:lnTo>
                  <a:lnTo>
                    <a:pt x="251085" y="445957"/>
                  </a:lnTo>
                  <a:lnTo>
                    <a:pt x="251085" y="490928"/>
                  </a:lnTo>
                  <a:lnTo>
                    <a:pt x="281065" y="490928"/>
                  </a:lnTo>
                  <a:lnTo>
                    <a:pt x="281065" y="517161"/>
                  </a:lnTo>
                  <a:lnTo>
                    <a:pt x="311046" y="517161"/>
                  </a:lnTo>
                  <a:lnTo>
                    <a:pt x="311046" y="554636"/>
                  </a:lnTo>
                  <a:lnTo>
                    <a:pt x="329783" y="554636"/>
                  </a:lnTo>
                  <a:lnTo>
                    <a:pt x="329783" y="588364"/>
                  </a:lnTo>
                  <a:lnTo>
                    <a:pt x="348521" y="588364"/>
                  </a:lnTo>
                  <a:lnTo>
                    <a:pt x="348521" y="629587"/>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68" name="Freeform: Shape 31867">
              <a:extLst>
                <a:ext uri="{FF2B5EF4-FFF2-40B4-BE49-F238E27FC236}">
                  <a16:creationId xmlns:a16="http://schemas.microsoft.com/office/drawing/2014/main" id="{BBF6A195-C06A-4703-8EBF-5C7739FAE5E1}"/>
                </a:ext>
              </a:extLst>
            </p:cNvPr>
            <p:cNvSpPr/>
            <p:nvPr/>
          </p:nvSpPr>
          <p:spPr bwMode="auto">
            <a:xfrm>
              <a:off x="1821305" y="3331564"/>
              <a:ext cx="895662" cy="599606"/>
            </a:xfrm>
            <a:custGeom>
              <a:avLst/>
              <a:gdLst>
                <a:gd name="connsiteX0" fmla="*/ 895662 w 895662"/>
                <a:gd name="connsiteY0" fmla="*/ 599606 h 599606"/>
                <a:gd name="connsiteX1" fmla="*/ 895662 w 895662"/>
                <a:gd name="connsiteY1" fmla="*/ 513413 h 599606"/>
                <a:gd name="connsiteX2" fmla="*/ 820711 w 895662"/>
                <a:gd name="connsiteY2" fmla="*/ 513413 h 599606"/>
                <a:gd name="connsiteX3" fmla="*/ 820711 w 895662"/>
                <a:gd name="connsiteY3" fmla="*/ 479685 h 599606"/>
                <a:gd name="connsiteX4" fmla="*/ 715780 w 895662"/>
                <a:gd name="connsiteY4" fmla="*/ 479685 h 599606"/>
                <a:gd name="connsiteX5" fmla="*/ 715780 w 895662"/>
                <a:gd name="connsiteY5" fmla="*/ 434715 h 599606"/>
                <a:gd name="connsiteX6" fmla="*/ 610849 w 895662"/>
                <a:gd name="connsiteY6" fmla="*/ 434715 h 599606"/>
                <a:gd name="connsiteX7" fmla="*/ 610849 w 895662"/>
                <a:gd name="connsiteY7" fmla="*/ 400987 h 599606"/>
                <a:gd name="connsiteX8" fmla="*/ 460947 w 895662"/>
                <a:gd name="connsiteY8" fmla="*/ 400987 h 599606"/>
                <a:gd name="connsiteX9" fmla="*/ 460947 w 895662"/>
                <a:gd name="connsiteY9" fmla="*/ 374754 h 599606"/>
                <a:gd name="connsiteX10" fmla="*/ 427220 w 895662"/>
                <a:gd name="connsiteY10" fmla="*/ 374754 h 599606"/>
                <a:gd name="connsiteX11" fmla="*/ 427220 w 895662"/>
                <a:gd name="connsiteY11" fmla="*/ 322288 h 599606"/>
                <a:gd name="connsiteX12" fmla="*/ 269823 w 895662"/>
                <a:gd name="connsiteY12" fmla="*/ 322288 h 599606"/>
                <a:gd name="connsiteX13" fmla="*/ 269823 w 895662"/>
                <a:gd name="connsiteY13" fmla="*/ 284813 h 599606"/>
                <a:gd name="connsiteX14" fmla="*/ 202367 w 895662"/>
                <a:gd name="connsiteY14" fmla="*/ 284813 h 599606"/>
                <a:gd name="connsiteX15" fmla="*/ 202367 w 895662"/>
                <a:gd name="connsiteY15" fmla="*/ 209862 h 599606"/>
                <a:gd name="connsiteX16" fmla="*/ 131164 w 895662"/>
                <a:gd name="connsiteY16" fmla="*/ 209862 h 599606"/>
                <a:gd name="connsiteX17" fmla="*/ 131164 w 895662"/>
                <a:gd name="connsiteY17" fmla="*/ 112426 h 599606"/>
                <a:gd name="connsiteX18" fmla="*/ 108679 w 895662"/>
                <a:gd name="connsiteY18" fmla="*/ 112426 h 599606"/>
                <a:gd name="connsiteX19" fmla="*/ 108679 w 895662"/>
                <a:gd name="connsiteY19" fmla="*/ 82446 h 599606"/>
                <a:gd name="connsiteX20" fmla="*/ 93688 w 895662"/>
                <a:gd name="connsiteY20" fmla="*/ 82446 h 599606"/>
                <a:gd name="connsiteX21" fmla="*/ 93688 w 895662"/>
                <a:gd name="connsiteY21" fmla="*/ 37475 h 599606"/>
                <a:gd name="connsiteX22" fmla="*/ 18738 w 895662"/>
                <a:gd name="connsiteY22" fmla="*/ 37475 h 599606"/>
                <a:gd name="connsiteX23" fmla="*/ 18738 w 895662"/>
                <a:gd name="connsiteY23" fmla="*/ 0 h 599606"/>
                <a:gd name="connsiteX24" fmla="*/ 0 w 895662"/>
                <a:gd name="connsiteY24" fmla="*/ 0 h 59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95662" h="599606">
                  <a:moveTo>
                    <a:pt x="895662" y="599606"/>
                  </a:moveTo>
                  <a:lnTo>
                    <a:pt x="895662" y="513413"/>
                  </a:lnTo>
                  <a:lnTo>
                    <a:pt x="820711" y="513413"/>
                  </a:lnTo>
                  <a:lnTo>
                    <a:pt x="820711" y="479685"/>
                  </a:lnTo>
                  <a:lnTo>
                    <a:pt x="715780" y="479685"/>
                  </a:lnTo>
                  <a:lnTo>
                    <a:pt x="715780" y="434715"/>
                  </a:lnTo>
                  <a:lnTo>
                    <a:pt x="610849" y="434715"/>
                  </a:lnTo>
                  <a:lnTo>
                    <a:pt x="610849" y="400987"/>
                  </a:lnTo>
                  <a:lnTo>
                    <a:pt x="460947" y="400987"/>
                  </a:lnTo>
                  <a:lnTo>
                    <a:pt x="460947" y="374754"/>
                  </a:lnTo>
                  <a:lnTo>
                    <a:pt x="427220" y="374754"/>
                  </a:lnTo>
                  <a:lnTo>
                    <a:pt x="427220" y="322288"/>
                  </a:lnTo>
                  <a:lnTo>
                    <a:pt x="269823" y="322288"/>
                  </a:lnTo>
                  <a:lnTo>
                    <a:pt x="269823" y="284813"/>
                  </a:lnTo>
                  <a:lnTo>
                    <a:pt x="202367" y="284813"/>
                  </a:lnTo>
                  <a:lnTo>
                    <a:pt x="202367" y="209862"/>
                  </a:lnTo>
                  <a:lnTo>
                    <a:pt x="131164" y="209862"/>
                  </a:lnTo>
                  <a:lnTo>
                    <a:pt x="131164" y="112426"/>
                  </a:lnTo>
                  <a:lnTo>
                    <a:pt x="108679" y="112426"/>
                  </a:lnTo>
                  <a:lnTo>
                    <a:pt x="108679" y="82446"/>
                  </a:lnTo>
                  <a:lnTo>
                    <a:pt x="93688" y="82446"/>
                  </a:lnTo>
                  <a:lnTo>
                    <a:pt x="93688" y="37475"/>
                  </a:lnTo>
                  <a:lnTo>
                    <a:pt x="18738" y="37475"/>
                  </a:lnTo>
                  <a:lnTo>
                    <a:pt x="18738"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Tree>
    <p:extLst>
      <p:ext uri="{BB962C8B-B14F-4D97-AF65-F5344CB8AC3E}">
        <p14:creationId xmlns:p14="http://schemas.microsoft.com/office/powerpoint/2010/main" val="358305672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 name="Group 31">
            <a:extLst>
              <a:ext uri="{FF2B5EF4-FFF2-40B4-BE49-F238E27FC236}">
                <a16:creationId xmlns:a16="http://schemas.microsoft.com/office/drawing/2014/main" id="{C374B091-4002-AA42-BE44-3A07B9C3A24A}"/>
              </a:ext>
            </a:extLst>
          </p:cNvPr>
          <p:cNvGrpSpPr/>
          <p:nvPr/>
        </p:nvGrpSpPr>
        <p:grpSpPr>
          <a:xfrm>
            <a:off x="2743680" y="5872218"/>
            <a:ext cx="2522444" cy="307777"/>
            <a:chOff x="2743680" y="5921062"/>
            <a:chExt cx="2522444" cy="307777"/>
          </a:xfrm>
        </p:grpSpPr>
        <p:sp>
          <p:nvSpPr>
            <p:cNvPr id="3" name="TextBox 2">
              <a:extLst>
                <a:ext uri="{FF2B5EF4-FFF2-40B4-BE49-F238E27FC236}">
                  <a16:creationId xmlns:a16="http://schemas.microsoft.com/office/drawing/2014/main" id="{05A3490C-BFC6-88FF-7F38-0C85002707FE}"/>
                </a:ext>
              </a:extLst>
            </p:cNvPr>
            <p:cNvSpPr txBox="1"/>
            <p:nvPr/>
          </p:nvSpPr>
          <p:spPr bwMode="auto">
            <a:xfrm>
              <a:off x="4023720" y="592106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27" name="TextBox 26">
              <a:extLst>
                <a:ext uri="{FF2B5EF4-FFF2-40B4-BE49-F238E27FC236}">
                  <a16:creationId xmlns:a16="http://schemas.microsoft.com/office/drawing/2014/main" id="{856FFFCB-68EB-2B2B-9DA4-C86EA4968411}"/>
                </a:ext>
              </a:extLst>
            </p:cNvPr>
            <p:cNvSpPr txBox="1"/>
            <p:nvPr/>
          </p:nvSpPr>
          <p:spPr bwMode="auto">
            <a:xfrm>
              <a:off x="4387653" y="5921062"/>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1.41</a:t>
              </a:r>
            </a:p>
          </p:txBody>
        </p:sp>
        <p:sp>
          <p:nvSpPr>
            <p:cNvPr id="28" name="TextBox 27">
              <a:extLst>
                <a:ext uri="{FF2B5EF4-FFF2-40B4-BE49-F238E27FC236}">
                  <a16:creationId xmlns:a16="http://schemas.microsoft.com/office/drawing/2014/main" id="{F190CAC6-C060-F904-200D-E47DA43D665E}"/>
                </a:ext>
              </a:extLst>
            </p:cNvPr>
            <p:cNvSpPr txBox="1"/>
            <p:nvPr/>
          </p:nvSpPr>
          <p:spPr bwMode="auto">
            <a:xfrm>
              <a:off x="4853832" y="592106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29" name="TextBox 28">
              <a:extLst>
                <a:ext uri="{FF2B5EF4-FFF2-40B4-BE49-F238E27FC236}">
                  <a16:creationId xmlns:a16="http://schemas.microsoft.com/office/drawing/2014/main" id="{55DEA903-FDF6-8A28-071A-D21BC45D1A08}"/>
                </a:ext>
              </a:extLst>
            </p:cNvPr>
            <p:cNvSpPr txBox="1"/>
            <p:nvPr/>
          </p:nvSpPr>
          <p:spPr bwMode="auto">
            <a:xfrm>
              <a:off x="3568143" y="5921062"/>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0.71</a:t>
              </a:r>
            </a:p>
          </p:txBody>
        </p:sp>
        <p:sp>
          <p:nvSpPr>
            <p:cNvPr id="30" name="TextBox 29">
              <a:extLst>
                <a:ext uri="{FF2B5EF4-FFF2-40B4-BE49-F238E27FC236}">
                  <a16:creationId xmlns:a16="http://schemas.microsoft.com/office/drawing/2014/main" id="{66F83E45-64CD-2923-E147-98D3B2E7DD4B}"/>
                </a:ext>
              </a:extLst>
            </p:cNvPr>
            <p:cNvSpPr txBox="1"/>
            <p:nvPr/>
          </p:nvSpPr>
          <p:spPr bwMode="auto">
            <a:xfrm>
              <a:off x="3142538" y="5921062"/>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0.50</a:t>
              </a:r>
            </a:p>
          </p:txBody>
        </p:sp>
        <p:sp>
          <p:nvSpPr>
            <p:cNvPr id="31" name="TextBox 30">
              <a:extLst>
                <a:ext uri="{FF2B5EF4-FFF2-40B4-BE49-F238E27FC236}">
                  <a16:creationId xmlns:a16="http://schemas.microsoft.com/office/drawing/2014/main" id="{64E47AC0-34DA-95D4-924F-60EC31ED5E39}"/>
                </a:ext>
              </a:extLst>
            </p:cNvPr>
            <p:cNvSpPr txBox="1"/>
            <p:nvPr/>
          </p:nvSpPr>
          <p:spPr bwMode="auto">
            <a:xfrm>
              <a:off x="2743680" y="5921062"/>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0.35</a:t>
              </a:r>
            </a:p>
          </p:txBody>
        </p:sp>
      </p:grpSp>
      <p:sp>
        <p:nvSpPr>
          <p:cNvPr id="31779" name="TextBox 31778">
            <a:extLst>
              <a:ext uri="{FF2B5EF4-FFF2-40B4-BE49-F238E27FC236}">
                <a16:creationId xmlns:a16="http://schemas.microsoft.com/office/drawing/2014/main" id="{260AF815-D4DD-4F4A-CE18-A3897AC3111F}"/>
              </a:ext>
            </a:extLst>
          </p:cNvPr>
          <p:cNvSpPr txBox="1"/>
          <p:nvPr/>
        </p:nvSpPr>
        <p:spPr bwMode="auto">
          <a:xfrm>
            <a:off x="6287620" y="1589634"/>
            <a:ext cx="2210733" cy="33886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Subgroup</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Age</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≤60 yr</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&gt;60 yr</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Menopausal status</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Pre or perimenopausal</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Postmenopausal</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Timing of metastatic spread</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Metachronous</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Synchronous</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No. of metastatic sites</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&lt;3 sites</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≥3 sites</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Bones metastases only</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No</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Yes</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Overall</a:t>
            </a:r>
          </a:p>
        </p:txBody>
      </p:sp>
      <p:sp>
        <p:nvSpPr>
          <p:cNvPr id="2" name="TextBox 1">
            <a:extLst>
              <a:ext uri="{FF2B5EF4-FFF2-40B4-BE49-F238E27FC236}">
                <a16:creationId xmlns:a16="http://schemas.microsoft.com/office/drawing/2014/main" id="{0BEECCCB-2F85-F3AC-FC8D-34806FD554FF}"/>
              </a:ext>
            </a:extLst>
          </p:cNvPr>
          <p:cNvSpPr txBox="1"/>
          <p:nvPr/>
        </p:nvSpPr>
        <p:spPr bwMode="auto">
          <a:xfrm>
            <a:off x="930889" y="1589634"/>
            <a:ext cx="2210733" cy="4358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Subgroup</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Age</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≤60 yr</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&gt;60 yr</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Menopausal status</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Pre or perimenopausal</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Postmenopausal</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Timing of metastatic spread</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Metachronous</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Synchronous</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No. of metastatic sites</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&lt;3 sites</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≥3 sites</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Bones metastases only</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No</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Yes</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Clin choice/CTC</a:t>
            </a: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Clin</a:t>
            </a:r>
            <a:r>
              <a:rPr kumimoji="0" lang="en-US" sz="1400" b="0" i="0" u="none" strike="noStrike" kern="1200" cap="none" spc="0" normalizeH="0" baseline="30000" noProof="0" dirty="0">
                <a:ln>
                  <a:noFill/>
                </a:ln>
                <a:solidFill>
                  <a:srgbClr val="000000"/>
                </a:solidFill>
                <a:effectLst/>
                <a:uLnTx/>
                <a:uFillTx/>
                <a:latin typeface="Calibri"/>
                <a:ea typeface="+mn-ea"/>
                <a:cs typeface="Arial" panose="020B0604020202020204" pitchFamily="34" charset="0"/>
              </a:rPr>
              <a:t>high</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/CTC</a:t>
            </a:r>
            <a:r>
              <a:rPr kumimoji="0" lang="en-US" sz="1400" b="0" i="0" u="none" strike="noStrike" kern="1200" cap="none" spc="0" normalizeH="0" baseline="-25000" noProof="0" dirty="0">
                <a:ln>
                  <a:noFill/>
                </a:ln>
                <a:solidFill>
                  <a:srgbClr val="000000"/>
                </a:solidFill>
                <a:effectLst/>
                <a:uLnTx/>
                <a:uFillTx/>
                <a:latin typeface="Calibri"/>
                <a:ea typeface="+mn-ea"/>
                <a:cs typeface="Arial" panose="020B0604020202020204" pitchFamily="34" charset="0"/>
              </a:rPr>
              <a:t>low</a:t>
            </a:r>
            <a:endPar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endParaRP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Clin</a:t>
            </a:r>
            <a:r>
              <a:rPr kumimoji="0" lang="en-US" sz="1400" b="0" i="0" u="none" strike="noStrike" kern="1200" cap="none" spc="0" normalizeH="0" baseline="30000" noProof="0" dirty="0">
                <a:ln>
                  <a:noFill/>
                </a:ln>
                <a:solidFill>
                  <a:srgbClr val="000000"/>
                </a:solidFill>
                <a:effectLst/>
                <a:uLnTx/>
                <a:uFillTx/>
                <a:latin typeface="Calibri"/>
                <a:ea typeface="+mn-ea"/>
                <a:cs typeface="Arial" panose="020B0604020202020204" pitchFamily="34" charset="0"/>
              </a:rPr>
              <a:t>high</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/CTC</a:t>
            </a:r>
            <a:r>
              <a:rPr kumimoji="0" lang="en-US" sz="1400" b="0" i="0" u="none" strike="noStrike" kern="1200" cap="none" spc="0" normalizeH="0" baseline="30000" noProof="0" dirty="0">
                <a:ln>
                  <a:noFill/>
                </a:ln>
                <a:solidFill>
                  <a:srgbClr val="000000"/>
                </a:solidFill>
                <a:effectLst/>
                <a:uLnTx/>
                <a:uFillTx/>
                <a:latin typeface="Calibri"/>
                <a:ea typeface="+mn-ea"/>
                <a:cs typeface="Arial" panose="020B0604020202020204" pitchFamily="34" charset="0"/>
              </a:rPr>
              <a:t>high</a:t>
            </a:r>
            <a:endPar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endParaRP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Clin</a:t>
            </a:r>
            <a:r>
              <a:rPr kumimoji="0" lang="en-US" sz="1400" b="0" i="0" u="none" strike="noStrike" kern="1200" cap="none" spc="0" normalizeH="0" baseline="-25000" noProof="0" dirty="0">
                <a:ln>
                  <a:noFill/>
                </a:ln>
                <a:solidFill>
                  <a:srgbClr val="000000"/>
                </a:solidFill>
                <a:effectLst/>
                <a:uLnTx/>
                <a:uFillTx/>
                <a:latin typeface="Calibri"/>
                <a:ea typeface="+mn-ea"/>
                <a:cs typeface="Arial" panose="020B0604020202020204" pitchFamily="34" charset="0"/>
              </a:rPr>
              <a:t>low</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/CTC</a:t>
            </a:r>
            <a:r>
              <a:rPr kumimoji="0" lang="en-US" sz="1400" b="0" i="0" u="none" strike="noStrike" kern="1200" cap="none" spc="0" normalizeH="0" baseline="-25000" noProof="0" dirty="0">
                <a:ln>
                  <a:noFill/>
                </a:ln>
                <a:solidFill>
                  <a:srgbClr val="000000"/>
                </a:solidFill>
                <a:effectLst/>
                <a:uLnTx/>
                <a:uFillTx/>
                <a:latin typeface="Calibri"/>
                <a:ea typeface="+mn-ea"/>
                <a:cs typeface="Arial" panose="020B0604020202020204" pitchFamily="34" charset="0"/>
              </a:rPr>
              <a:t>low</a:t>
            </a:r>
            <a:endPar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endParaRP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 Clin</a:t>
            </a:r>
            <a:r>
              <a:rPr kumimoji="0" lang="en-US" sz="1400" b="0" i="0" u="none" strike="noStrike" kern="1200" cap="none" spc="0" normalizeH="0" baseline="-25000" noProof="0" dirty="0">
                <a:ln>
                  <a:noFill/>
                </a:ln>
                <a:solidFill>
                  <a:srgbClr val="000000"/>
                </a:solidFill>
                <a:effectLst/>
                <a:uLnTx/>
                <a:uFillTx/>
                <a:latin typeface="Calibri"/>
                <a:ea typeface="+mn-ea"/>
                <a:cs typeface="Arial" panose="020B0604020202020204" pitchFamily="34" charset="0"/>
              </a:rPr>
              <a:t>low</a:t>
            </a: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/CTC</a:t>
            </a:r>
            <a:r>
              <a:rPr kumimoji="0" lang="en-US" sz="1400" b="0" i="0" u="none" strike="noStrike" kern="1200" cap="none" spc="0" normalizeH="0" baseline="30000" noProof="0" dirty="0">
                <a:ln>
                  <a:noFill/>
                </a:ln>
                <a:solidFill>
                  <a:srgbClr val="000000"/>
                </a:solidFill>
                <a:effectLst/>
                <a:uLnTx/>
                <a:uFillTx/>
                <a:latin typeface="Calibri"/>
                <a:ea typeface="+mn-ea"/>
                <a:cs typeface="Arial" panose="020B0604020202020204" pitchFamily="34" charset="0"/>
              </a:rPr>
              <a:t>high</a:t>
            </a:r>
            <a:endPar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endParaRPr>
          </a:p>
          <a:p>
            <a:pPr marL="0" marR="0" lvl="0" indent="0" algn="l" defTabSz="914400" rtl="0" eaLnBrk="0" fontAlgn="base" latinLnBrk="0" hangingPunct="0">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Overall</a:t>
            </a:r>
          </a:p>
        </p:txBody>
      </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STIC CTC: OS Subgroup Analysis</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Bidard. SABCS 2022. Abstr GS3-09.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A89BC67F-748B-844B-456C-7051E3BAF9F5}"/>
              </a:ext>
            </a:extLst>
          </p:cNvPr>
          <p:cNvSpPr txBox="1"/>
          <p:nvPr/>
        </p:nvSpPr>
        <p:spPr bwMode="auto">
          <a:xfrm>
            <a:off x="1954169" y="1201241"/>
            <a:ext cx="28498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All Patients (N = 755)</a:t>
            </a:r>
          </a:p>
        </p:txBody>
      </p:sp>
      <p:sp>
        <p:nvSpPr>
          <p:cNvPr id="8" name="TextBox 7">
            <a:extLst>
              <a:ext uri="{FF2B5EF4-FFF2-40B4-BE49-F238E27FC236}">
                <a16:creationId xmlns:a16="http://schemas.microsoft.com/office/drawing/2014/main" id="{6CBF3A68-4546-B839-8BAC-8830761E7909}"/>
              </a:ext>
            </a:extLst>
          </p:cNvPr>
          <p:cNvSpPr txBox="1"/>
          <p:nvPr/>
        </p:nvSpPr>
        <p:spPr bwMode="auto">
          <a:xfrm>
            <a:off x="6817604" y="1201241"/>
            <a:ext cx="42436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Clin</a:t>
            </a:r>
            <a:r>
              <a:rPr kumimoji="0" lang="en-US" sz="2400" b="1" i="0" u="none" strike="noStrike" kern="1200" cap="none" spc="0" normalizeH="0" baseline="-25000" noProof="0" dirty="0">
                <a:ln>
                  <a:noFill/>
                </a:ln>
                <a:solidFill>
                  <a:srgbClr val="000000"/>
                </a:solidFill>
                <a:effectLst/>
                <a:uLnTx/>
                <a:uFillTx/>
                <a:latin typeface="Calibri" panose="020F0502020204030204" pitchFamily="34" charset="0"/>
                <a:ea typeface="+mn-ea"/>
                <a:cs typeface="Arial" panose="020B0604020202020204" pitchFamily="34" charset="0"/>
              </a:rPr>
              <a:t>low</a:t>
            </a:r>
            <a:r>
              <a:rPr kumimoji="0" lang="en-US" sz="2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/CTC</a:t>
            </a:r>
            <a:r>
              <a:rPr kumimoji="0" lang="en-US" sz="24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high</a:t>
            </a:r>
            <a:r>
              <a:rPr kumimoji="0" lang="en-US" sz="2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Patients (n = 189)</a:t>
            </a:r>
          </a:p>
        </p:txBody>
      </p:sp>
      <p:sp>
        <p:nvSpPr>
          <p:cNvPr id="18" name="TextBox 17">
            <a:extLst>
              <a:ext uri="{FF2B5EF4-FFF2-40B4-BE49-F238E27FC236}">
                <a16:creationId xmlns:a16="http://schemas.microsoft.com/office/drawing/2014/main" id="{1E286132-668A-A731-6D68-3DEFDA67C2BE}"/>
              </a:ext>
            </a:extLst>
          </p:cNvPr>
          <p:cNvSpPr txBox="1"/>
          <p:nvPr/>
        </p:nvSpPr>
        <p:spPr bwMode="auto">
          <a:xfrm>
            <a:off x="10824602" y="1589634"/>
            <a:ext cx="7358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Value</a:t>
            </a:r>
            <a:endParaRPr kumimoji="0" lang="en-US" sz="14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 name="TextBox 18">
            <a:extLst>
              <a:ext uri="{FF2B5EF4-FFF2-40B4-BE49-F238E27FC236}">
                <a16:creationId xmlns:a16="http://schemas.microsoft.com/office/drawing/2014/main" id="{7F75B3ED-1598-1B52-AB08-FE43CE9FE643}"/>
              </a:ext>
            </a:extLst>
          </p:cNvPr>
          <p:cNvSpPr txBox="1"/>
          <p:nvPr/>
        </p:nvSpPr>
        <p:spPr bwMode="auto">
          <a:xfrm>
            <a:off x="11134559" y="1773120"/>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.34</a:t>
            </a:r>
          </a:p>
        </p:txBody>
      </p:sp>
      <p:sp>
        <p:nvSpPr>
          <p:cNvPr id="20" name="TextBox 19">
            <a:extLst>
              <a:ext uri="{FF2B5EF4-FFF2-40B4-BE49-F238E27FC236}">
                <a16:creationId xmlns:a16="http://schemas.microsoft.com/office/drawing/2014/main" id="{6301A59F-C2F0-48B5-BAC6-48077724F5F9}"/>
              </a:ext>
            </a:extLst>
          </p:cNvPr>
          <p:cNvSpPr txBox="1"/>
          <p:nvPr/>
        </p:nvSpPr>
        <p:spPr bwMode="auto">
          <a:xfrm>
            <a:off x="11134559" y="2340736"/>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.49</a:t>
            </a:r>
          </a:p>
        </p:txBody>
      </p:sp>
      <p:sp>
        <p:nvSpPr>
          <p:cNvPr id="21" name="TextBox 20">
            <a:extLst>
              <a:ext uri="{FF2B5EF4-FFF2-40B4-BE49-F238E27FC236}">
                <a16:creationId xmlns:a16="http://schemas.microsoft.com/office/drawing/2014/main" id="{57B1762E-2EBD-F6F5-01F8-A53722D2BC63}"/>
              </a:ext>
            </a:extLst>
          </p:cNvPr>
          <p:cNvSpPr txBox="1"/>
          <p:nvPr/>
        </p:nvSpPr>
        <p:spPr bwMode="auto">
          <a:xfrm>
            <a:off x="11134559" y="2915599"/>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a:t>
            </a:r>
          </a:p>
        </p:txBody>
      </p:sp>
      <p:sp>
        <p:nvSpPr>
          <p:cNvPr id="22" name="TextBox 21">
            <a:extLst>
              <a:ext uri="{FF2B5EF4-FFF2-40B4-BE49-F238E27FC236}">
                <a16:creationId xmlns:a16="http://schemas.microsoft.com/office/drawing/2014/main" id="{6619E40E-0D7F-4EA8-33D5-51D8954664EE}"/>
              </a:ext>
            </a:extLst>
          </p:cNvPr>
          <p:cNvSpPr txBox="1"/>
          <p:nvPr/>
        </p:nvSpPr>
        <p:spPr bwMode="auto">
          <a:xfrm>
            <a:off x="11134559" y="3488686"/>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.54</a:t>
            </a:r>
          </a:p>
        </p:txBody>
      </p:sp>
      <p:sp>
        <p:nvSpPr>
          <p:cNvPr id="23" name="TextBox 22">
            <a:extLst>
              <a:ext uri="{FF2B5EF4-FFF2-40B4-BE49-F238E27FC236}">
                <a16:creationId xmlns:a16="http://schemas.microsoft.com/office/drawing/2014/main" id="{5DC97F78-ED37-C4A0-A11C-DB0455629DCB}"/>
              </a:ext>
            </a:extLst>
          </p:cNvPr>
          <p:cNvSpPr txBox="1"/>
          <p:nvPr/>
        </p:nvSpPr>
        <p:spPr bwMode="auto">
          <a:xfrm>
            <a:off x="11134559" y="4080605"/>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.86</a:t>
            </a:r>
          </a:p>
        </p:txBody>
      </p:sp>
      <p:sp>
        <p:nvSpPr>
          <p:cNvPr id="9" name="TextBox 8">
            <a:extLst>
              <a:ext uri="{FF2B5EF4-FFF2-40B4-BE49-F238E27FC236}">
                <a16:creationId xmlns:a16="http://schemas.microsoft.com/office/drawing/2014/main" id="{E52B4D4D-9C64-275A-86B1-BFB3173DB9C0}"/>
              </a:ext>
            </a:extLst>
          </p:cNvPr>
          <p:cNvSpPr txBox="1"/>
          <p:nvPr/>
        </p:nvSpPr>
        <p:spPr bwMode="auto">
          <a:xfrm>
            <a:off x="4974989" y="1589634"/>
            <a:ext cx="7457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400" b="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a:t>
            </a: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alue</a:t>
            </a:r>
            <a:endParaRPr kumimoji="0" lang="en-US" sz="14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 name="TextBox 9">
            <a:extLst>
              <a:ext uri="{FF2B5EF4-FFF2-40B4-BE49-F238E27FC236}">
                <a16:creationId xmlns:a16="http://schemas.microsoft.com/office/drawing/2014/main" id="{26A2C740-FA6D-F938-CC4C-3602CDDB4605}"/>
              </a:ext>
            </a:extLst>
          </p:cNvPr>
          <p:cNvSpPr txBox="1"/>
          <p:nvPr/>
        </p:nvSpPr>
        <p:spPr bwMode="auto">
          <a:xfrm>
            <a:off x="5220826" y="177756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.69</a:t>
            </a:r>
          </a:p>
        </p:txBody>
      </p:sp>
      <p:sp>
        <p:nvSpPr>
          <p:cNvPr id="11" name="TextBox 10">
            <a:extLst>
              <a:ext uri="{FF2B5EF4-FFF2-40B4-BE49-F238E27FC236}">
                <a16:creationId xmlns:a16="http://schemas.microsoft.com/office/drawing/2014/main" id="{D88742CB-B3CE-4C16-557F-C0EB750AC3C7}"/>
              </a:ext>
            </a:extLst>
          </p:cNvPr>
          <p:cNvSpPr txBox="1"/>
          <p:nvPr/>
        </p:nvSpPr>
        <p:spPr bwMode="auto">
          <a:xfrm>
            <a:off x="5220826" y="2340737"/>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.54</a:t>
            </a:r>
          </a:p>
        </p:txBody>
      </p:sp>
      <p:sp>
        <p:nvSpPr>
          <p:cNvPr id="14" name="TextBox 13">
            <a:extLst>
              <a:ext uri="{FF2B5EF4-FFF2-40B4-BE49-F238E27FC236}">
                <a16:creationId xmlns:a16="http://schemas.microsoft.com/office/drawing/2014/main" id="{A6134DA1-3284-9EA2-F1A8-A02D310994B1}"/>
              </a:ext>
            </a:extLst>
          </p:cNvPr>
          <p:cNvSpPr txBox="1"/>
          <p:nvPr/>
        </p:nvSpPr>
        <p:spPr bwMode="auto">
          <a:xfrm>
            <a:off x="5220826" y="2904665"/>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.94</a:t>
            </a:r>
          </a:p>
        </p:txBody>
      </p:sp>
      <p:sp>
        <p:nvSpPr>
          <p:cNvPr id="15" name="TextBox 14">
            <a:extLst>
              <a:ext uri="{FF2B5EF4-FFF2-40B4-BE49-F238E27FC236}">
                <a16:creationId xmlns:a16="http://schemas.microsoft.com/office/drawing/2014/main" id="{51DB770F-0DC5-37FF-6A8D-5FE6A63C34F0}"/>
              </a:ext>
            </a:extLst>
          </p:cNvPr>
          <p:cNvSpPr txBox="1"/>
          <p:nvPr/>
        </p:nvSpPr>
        <p:spPr bwMode="auto">
          <a:xfrm>
            <a:off x="5220826" y="3500880"/>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16" name="TextBox 15">
            <a:extLst>
              <a:ext uri="{FF2B5EF4-FFF2-40B4-BE49-F238E27FC236}">
                <a16:creationId xmlns:a16="http://schemas.microsoft.com/office/drawing/2014/main" id="{721FEB86-1D06-9790-9AF6-791E6CE8CA3A}"/>
              </a:ext>
            </a:extLst>
          </p:cNvPr>
          <p:cNvSpPr txBox="1"/>
          <p:nvPr/>
        </p:nvSpPr>
        <p:spPr bwMode="auto">
          <a:xfrm>
            <a:off x="5220826" y="4071057"/>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.67</a:t>
            </a:r>
          </a:p>
        </p:txBody>
      </p:sp>
      <p:sp>
        <p:nvSpPr>
          <p:cNvPr id="17" name="TextBox 16">
            <a:extLst>
              <a:ext uri="{FF2B5EF4-FFF2-40B4-BE49-F238E27FC236}">
                <a16:creationId xmlns:a16="http://schemas.microsoft.com/office/drawing/2014/main" id="{B075BDCA-5D3D-CDFD-B586-1AE19A97D559}"/>
              </a:ext>
            </a:extLst>
          </p:cNvPr>
          <p:cNvSpPr txBox="1"/>
          <p:nvPr/>
        </p:nvSpPr>
        <p:spPr bwMode="auto">
          <a:xfrm>
            <a:off x="5220826" y="4632658"/>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.04</a:t>
            </a:r>
          </a:p>
        </p:txBody>
      </p:sp>
      <p:grpSp>
        <p:nvGrpSpPr>
          <p:cNvPr id="31778" name="Group 31777">
            <a:extLst>
              <a:ext uri="{FF2B5EF4-FFF2-40B4-BE49-F238E27FC236}">
                <a16:creationId xmlns:a16="http://schemas.microsoft.com/office/drawing/2014/main" id="{463DDDAC-1D12-D9FA-7411-723CDADAAEF6}"/>
              </a:ext>
            </a:extLst>
          </p:cNvPr>
          <p:cNvGrpSpPr/>
          <p:nvPr/>
        </p:nvGrpSpPr>
        <p:grpSpPr>
          <a:xfrm>
            <a:off x="2892844" y="6123605"/>
            <a:ext cx="2908753" cy="307777"/>
            <a:chOff x="2892844" y="6164116"/>
            <a:chExt cx="2908753" cy="307777"/>
          </a:xfrm>
        </p:grpSpPr>
        <p:sp>
          <p:nvSpPr>
            <p:cNvPr id="12" name="TextBox 11">
              <a:extLst>
                <a:ext uri="{FF2B5EF4-FFF2-40B4-BE49-F238E27FC236}">
                  <a16:creationId xmlns:a16="http://schemas.microsoft.com/office/drawing/2014/main" id="{943D7091-463A-2477-47E0-ED51E603D14E}"/>
                </a:ext>
              </a:extLst>
            </p:cNvPr>
            <p:cNvSpPr txBox="1"/>
            <p:nvPr/>
          </p:nvSpPr>
          <p:spPr bwMode="auto">
            <a:xfrm>
              <a:off x="2892844" y="6164116"/>
              <a:ext cx="13171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Favors CTC Arm</a:t>
              </a:r>
            </a:p>
          </p:txBody>
        </p:sp>
        <p:sp>
          <p:nvSpPr>
            <p:cNvPr id="13" name="TextBox 12">
              <a:extLst>
                <a:ext uri="{FF2B5EF4-FFF2-40B4-BE49-F238E27FC236}">
                  <a16:creationId xmlns:a16="http://schemas.microsoft.com/office/drawing/2014/main" id="{12FA6BA4-B09B-022E-FC9C-B13E5E53CB8F}"/>
                </a:ext>
              </a:extLst>
            </p:cNvPr>
            <p:cNvSpPr txBox="1"/>
            <p:nvPr/>
          </p:nvSpPr>
          <p:spPr bwMode="auto">
            <a:xfrm>
              <a:off x="4104786" y="6164116"/>
              <a:ext cx="16968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Favors Standard Arm</a:t>
              </a:r>
            </a:p>
          </p:txBody>
        </p:sp>
        <p:cxnSp>
          <p:nvCxnSpPr>
            <p:cNvPr id="25" name="Straight Arrow Connector 24">
              <a:extLst>
                <a:ext uri="{FF2B5EF4-FFF2-40B4-BE49-F238E27FC236}">
                  <a16:creationId xmlns:a16="http://schemas.microsoft.com/office/drawing/2014/main" id="{715C76A5-BCAF-3FBD-0F16-C91EDF41D33C}"/>
                </a:ext>
              </a:extLst>
            </p:cNvPr>
            <p:cNvCxnSpPr/>
            <p:nvPr/>
          </p:nvCxnSpPr>
          <p:spPr bwMode="auto">
            <a:xfrm>
              <a:off x="4433339" y="6211115"/>
              <a:ext cx="823114" cy="0"/>
            </a:xfrm>
            <a:prstGeom prst="straightConnector1">
              <a:avLst/>
            </a:prstGeom>
            <a:noFill/>
            <a:ln w="28575" cap="flat" cmpd="sng" algn="ctr">
              <a:solidFill>
                <a:schemeClr val="accent3"/>
              </a:solidFill>
              <a:prstDash val="solid"/>
              <a:round/>
              <a:headEnd type="none" w="med" len="med"/>
              <a:tailEnd type="triangle"/>
            </a:ln>
            <a:effectLst/>
          </p:spPr>
        </p:cxnSp>
        <p:cxnSp>
          <p:nvCxnSpPr>
            <p:cNvPr id="26" name="Straight Arrow Connector 25">
              <a:extLst>
                <a:ext uri="{FF2B5EF4-FFF2-40B4-BE49-F238E27FC236}">
                  <a16:creationId xmlns:a16="http://schemas.microsoft.com/office/drawing/2014/main" id="{6E091058-E7B4-42B9-825E-D42E8B1DF9BD}"/>
                </a:ext>
              </a:extLst>
            </p:cNvPr>
            <p:cNvCxnSpPr>
              <a:cxnSpLocks/>
            </p:cNvCxnSpPr>
            <p:nvPr/>
          </p:nvCxnSpPr>
          <p:spPr bwMode="auto">
            <a:xfrm flipH="1">
              <a:off x="3179342" y="6211115"/>
              <a:ext cx="823114" cy="0"/>
            </a:xfrm>
            <a:prstGeom prst="straightConnector1">
              <a:avLst/>
            </a:prstGeom>
            <a:noFill/>
            <a:ln w="28575" cap="flat" cmpd="sng" algn="ctr">
              <a:solidFill>
                <a:schemeClr val="accent1"/>
              </a:solidFill>
              <a:prstDash val="solid"/>
              <a:round/>
              <a:headEnd type="none" w="med" len="med"/>
              <a:tailEnd type="triangle"/>
            </a:ln>
            <a:effectLst/>
          </p:spPr>
        </p:cxnSp>
      </p:grpSp>
      <p:grpSp>
        <p:nvGrpSpPr>
          <p:cNvPr id="44" name="Group 43">
            <a:extLst>
              <a:ext uri="{FF2B5EF4-FFF2-40B4-BE49-F238E27FC236}">
                <a16:creationId xmlns:a16="http://schemas.microsoft.com/office/drawing/2014/main" id="{B1384781-01A7-D223-465B-F2974465400B}"/>
              </a:ext>
            </a:extLst>
          </p:cNvPr>
          <p:cNvGrpSpPr/>
          <p:nvPr/>
        </p:nvGrpSpPr>
        <p:grpSpPr>
          <a:xfrm>
            <a:off x="2974248" y="5888388"/>
            <a:ext cx="2097972" cy="58622"/>
            <a:chOff x="2974248" y="5781842"/>
            <a:chExt cx="2097972" cy="94728"/>
          </a:xfrm>
        </p:grpSpPr>
        <p:cxnSp>
          <p:nvCxnSpPr>
            <p:cNvPr id="34" name="Straight Connector 33">
              <a:extLst>
                <a:ext uri="{FF2B5EF4-FFF2-40B4-BE49-F238E27FC236}">
                  <a16:creationId xmlns:a16="http://schemas.microsoft.com/office/drawing/2014/main" id="{D1384601-193E-2C61-DA3A-C9CB66FEC452}"/>
                </a:ext>
              </a:extLst>
            </p:cNvPr>
            <p:cNvCxnSpPr>
              <a:cxnSpLocks/>
            </p:cNvCxnSpPr>
            <p:nvPr/>
          </p:nvCxnSpPr>
          <p:spPr bwMode="auto">
            <a:xfrm>
              <a:off x="2974248" y="5781842"/>
              <a:ext cx="2097972" cy="0"/>
            </a:xfrm>
            <a:prstGeom prst="line">
              <a:avLst/>
            </a:prstGeom>
            <a:noFill/>
            <a:ln w="28575" cap="flat" cmpd="sng" algn="ctr">
              <a:solidFill>
                <a:schemeClr val="bg1"/>
              </a:solidFill>
              <a:prstDash val="solid"/>
              <a:round/>
              <a:headEnd type="none" w="med" len="med"/>
              <a:tailEnd type="none" w="med" len="med"/>
            </a:ln>
            <a:effectLst/>
          </p:spPr>
        </p:cxnSp>
        <p:grpSp>
          <p:nvGrpSpPr>
            <p:cNvPr id="43" name="Group 42">
              <a:extLst>
                <a:ext uri="{FF2B5EF4-FFF2-40B4-BE49-F238E27FC236}">
                  <a16:creationId xmlns:a16="http://schemas.microsoft.com/office/drawing/2014/main" id="{C5E3B5A2-FB13-19F1-6CC7-09E8239AB63A}"/>
                </a:ext>
              </a:extLst>
            </p:cNvPr>
            <p:cNvGrpSpPr/>
            <p:nvPr/>
          </p:nvGrpSpPr>
          <p:grpSpPr>
            <a:xfrm>
              <a:off x="2980988" y="5781842"/>
              <a:ext cx="2082717" cy="94728"/>
              <a:chOff x="2980988" y="5199660"/>
              <a:chExt cx="2082717" cy="676910"/>
            </a:xfrm>
          </p:grpSpPr>
          <p:cxnSp>
            <p:nvCxnSpPr>
              <p:cNvPr id="37" name="Straight Connector 36">
                <a:extLst>
                  <a:ext uri="{FF2B5EF4-FFF2-40B4-BE49-F238E27FC236}">
                    <a16:creationId xmlns:a16="http://schemas.microsoft.com/office/drawing/2014/main" id="{35FFCD44-721C-6264-0DEF-4042DBD8C7A8}"/>
                  </a:ext>
                </a:extLst>
              </p:cNvPr>
              <p:cNvCxnSpPr>
                <a:cxnSpLocks/>
              </p:cNvCxnSpPr>
              <p:nvPr/>
            </p:nvCxnSpPr>
            <p:spPr bwMode="auto">
              <a:xfrm>
                <a:off x="2980988" y="5199660"/>
                <a:ext cx="0" cy="67691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5DEC79F2-F87E-F9DD-55E8-83F9320710AB}"/>
                  </a:ext>
                </a:extLst>
              </p:cNvPr>
              <p:cNvCxnSpPr>
                <a:cxnSpLocks/>
              </p:cNvCxnSpPr>
              <p:nvPr/>
            </p:nvCxnSpPr>
            <p:spPr bwMode="auto">
              <a:xfrm>
                <a:off x="3397531" y="5199660"/>
                <a:ext cx="0" cy="67691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17FC0EE8-5E2C-61EB-8CB1-370D68FE7691}"/>
                  </a:ext>
                </a:extLst>
              </p:cNvPr>
              <p:cNvCxnSpPr>
                <a:cxnSpLocks/>
              </p:cNvCxnSpPr>
              <p:nvPr/>
            </p:nvCxnSpPr>
            <p:spPr bwMode="auto">
              <a:xfrm>
                <a:off x="3814074" y="5199660"/>
                <a:ext cx="0" cy="67691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DB69238F-E294-3FBD-F111-202FFFF71AE3}"/>
                  </a:ext>
                </a:extLst>
              </p:cNvPr>
              <p:cNvCxnSpPr>
                <a:cxnSpLocks/>
              </p:cNvCxnSpPr>
              <p:nvPr/>
            </p:nvCxnSpPr>
            <p:spPr bwMode="auto">
              <a:xfrm>
                <a:off x="4230617" y="5199660"/>
                <a:ext cx="0" cy="67691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648B78FF-83FA-6A53-6380-0C108F3D9624}"/>
                  </a:ext>
                </a:extLst>
              </p:cNvPr>
              <p:cNvCxnSpPr>
                <a:cxnSpLocks/>
              </p:cNvCxnSpPr>
              <p:nvPr/>
            </p:nvCxnSpPr>
            <p:spPr bwMode="auto">
              <a:xfrm>
                <a:off x="4647160" y="5199660"/>
                <a:ext cx="0" cy="67691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9629F965-E2BA-6974-A71C-A88180D8E34A}"/>
                  </a:ext>
                </a:extLst>
              </p:cNvPr>
              <p:cNvCxnSpPr>
                <a:cxnSpLocks/>
              </p:cNvCxnSpPr>
              <p:nvPr/>
            </p:nvCxnSpPr>
            <p:spPr bwMode="auto">
              <a:xfrm>
                <a:off x="5063705" y="5199660"/>
                <a:ext cx="0" cy="676910"/>
              </a:xfrm>
              <a:prstGeom prst="line">
                <a:avLst/>
              </a:prstGeom>
              <a:noFill/>
              <a:ln w="28575" cap="flat" cmpd="sng" algn="ctr">
                <a:solidFill>
                  <a:schemeClr val="bg1"/>
                </a:solidFill>
                <a:prstDash val="solid"/>
                <a:round/>
                <a:headEnd type="none" w="med" len="med"/>
                <a:tailEnd type="none" w="med" len="med"/>
              </a:ln>
              <a:effectLst/>
            </p:spPr>
          </p:cxnSp>
        </p:grpSp>
      </p:grpSp>
      <p:cxnSp>
        <p:nvCxnSpPr>
          <p:cNvPr id="46" name="Straight Connector 45">
            <a:extLst>
              <a:ext uri="{FF2B5EF4-FFF2-40B4-BE49-F238E27FC236}">
                <a16:creationId xmlns:a16="http://schemas.microsoft.com/office/drawing/2014/main" id="{A6BC72B1-19F7-4607-7718-E316E9C958AA}"/>
              </a:ext>
            </a:extLst>
          </p:cNvPr>
          <p:cNvCxnSpPr>
            <a:cxnSpLocks/>
          </p:cNvCxnSpPr>
          <p:nvPr/>
        </p:nvCxnSpPr>
        <p:spPr bwMode="auto">
          <a:xfrm>
            <a:off x="4232107" y="2029357"/>
            <a:ext cx="0" cy="3859031"/>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641FEA26-03E4-6288-CC38-49290175FC4A}"/>
              </a:ext>
            </a:extLst>
          </p:cNvPr>
          <p:cNvCxnSpPr/>
          <p:nvPr/>
        </p:nvCxnSpPr>
        <p:spPr bwMode="auto">
          <a:xfrm>
            <a:off x="3708400" y="2108200"/>
            <a:ext cx="768350" cy="0"/>
          </a:xfrm>
          <a:prstGeom prst="line">
            <a:avLst/>
          </a:prstGeom>
          <a:noFill/>
          <a:ln w="28575" cap="flat" cmpd="sng" algn="ctr">
            <a:solidFill>
              <a:schemeClr val="bg1"/>
            </a:solidFill>
            <a:prstDash val="solid"/>
            <a:round/>
            <a:headEnd type="none" w="med" len="med"/>
            <a:tailEnd type="none" w="med" len="med"/>
          </a:ln>
          <a:effectLst/>
        </p:spPr>
      </p:cxnSp>
      <p:sp>
        <p:nvSpPr>
          <p:cNvPr id="49" name="Rectangle 48">
            <a:extLst>
              <a:ext uri="{FF2B5EF4-FFF2-40B4-BE49-F238E27FC236}">
                <a16:creationId xmlns:a16="http://schemas.microsoft.com/office/drawing/2014/main" id="{3B4A9C73-C95A-CCF2-4BEC-2F2BA67CD7BD}"/>
              </a:ext>
            </a:extLst>
          </p:cNvPr>
          <p:cNvSpPr/>
          <p:nvPr/>
        </p:nvSpPr>
        <p:spPr bwMode="auto">
          <a:xfrm>
            <a:off x="4069715" y="2085340"/>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50" name="Straight Connector 49">
            <a:extLst>
              <a:ext uri="{FF2B5EF4-FFF2-40B4-BE49-F238E27FC236}">
                <a16:creationId xmlns:a16="http://schemas.microsoft.com/office/drawing/2014/main" id="{FA621E48-B677-52BD-A981-B44407C0668A}"/>
              </a:ext>
            </a:extLst>
          </p:cNvPr>
          <p:cNvCxnSpPr>
            <a:cxnSpLocks/>
          </p:cNvCxnSpPr>
          <p:nvPr/>
        </p:nvCxnSpPr>
        <p:spPr bwMode="auto">
          <a:xfrm>
            <a:off x="3677416" y="2310953"/>
            <a:ext cx="640584" cy="0"/>
          </a:xfrm>
          <a:prstGeom prst="line">
            <a:avLst/>
          </a:prstGeom>
          <a:noFill/>
          <a:ln w="28575" cap="flat" cmpd="sng" algn="ctr">
            <a:solidFill>
              <a:schemeClr val="bg1"/>
            </a:solidFill>
            <a:prstDash val="solid"/>
            <a:round/>
            <a:headEnd type="none" w="med" len="med"/>
            <a:tailEnd type="none" w="med" len="med"/>
          </a:ln>
          <a:effectLst/>
        </p:spPr>
      </p:cxnSp>
      <p:sp>
        <p:nvSpPr>
          <p:cNvPr id="51" name="Rectangle 50">
            <a:extLst>
              <a:ext uri="{FF2B5EF4-FFF2-40B4-BE49-F238E27FC236}">
                <a16:creationId xmlns:a16="http://schemas.microsoft.com/office/drawing/2014/main" id="{B33E1667-B5E2-3959-6809-39DB4BE7FF70}"/>
              </a:ext>
            </a:extLst>
          </p:cNvPr>
          <p:cNvSpPr/>
          <p:nvPr/>
        </p:nvSpPr>
        <p:spPr bwMode="auto">
          <a:xfrm>
            <a:off x="3973809" y="2295018"/>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54" name="Straight Connector 53">
            <a:extLst>
              <a:ext uri="{FF2B5EF4-FFF2-40B4-BE49-F238E27FC236}">
                <a16:creationId xmlns:a16="http://schemas.microsoft.com/office/drawing/2014/main" id="{A373860F-D2AC-4543-7D79-BA7822A0E030}"/>
              </a:ext>
            </a:extLst>
          </p:cNvPr>
          <p:cNvCxnSpPr>
            <a:cxnSpLocks/>
          </p:cNvCxnSpPr>
          <p:nvPr/>
        </p:nvCxnSpPr>
        <p:spPr bwMode="auto">
          <a:xfrm>
            <a:off x="3525237" y="2698749"/>
            <a:ext cx="1366080"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0849531D-896D-9180-80CF-E760BC7AED1A}"/>
              </a:ext>
            </a:extLst>
          </p:cNvPr>
          <p:cNvCxnSpPr>
            <a:cxnSpLocks/>
          </p:cNvCxnSpPr>
          <p:nvPr/>
        </p:nvCxnSpPr>
        <p:spPr bwMode="auto">
          <a:xfrm>
            <a:off x="3732720" y="2852268"/>
            <a:ext cx="578930"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BB3D29CC-35E2-6A70-9FB0-B5D773D5CFC7}"/>
              </a:ext>
            </a:extLst>
          </p:cNvPr>
          <p:cNvCxnSpPr>
            <a:cxnSpLocks/>
          </p:cNvCxnSpPr>
          <p:nvPr/>
        </p:nvCxnSpPr>
        <p:spPr bwMode="auto">
          <a:xfrm>
            <a:off x="3754850" y="3282398"/>
            <a:ext cx="556800"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F9BE0CDE-BB99-CE4E-C55F-6418193E1AFC}"/>
              </a:ext>
            </a:extLst>
          </p:cNvPr>
          <p:cNvCxnSpPr>
            <a:cxnSpLocks/>
          </p:cNvCxnSpPr>
          <p:nvPr/>
        </p:nvCxnSpPr>
        <p:spPr bwMode="auto">
          <a:xfrm>
            <a:off x="3551421" y="3470238"/>
            <a:ext cx="1007879"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D86D9F4A-B6C2-C4FA-5B65-F8775A5B6BDB}"/>
              </a:ext>
            </a:extLst>
          </p:cNvPr>
          <p:cNvCxnSpPr>
            <a:cxnSpLocks/>
          </p:cNvCxnSpPr>
          <p:nvPr/>
        </p:nvCxnSpPr>
        <p:spPr bwMode="auto">
          <a:xfrm>
            <a:off x="3796173" y="3844575"/>
            <a:ext cx="591480" cy="0"/>
          </a:xfrm>
          <a:prstGeom prst="line">
            <a:avLst/>
          </a:prstGeom>
          <a:noFill/>
          <a:ln w="28575" cap="flat" cmpd="sng" algn="ctr">
            <a:solidFill>
              <a:schemeClr val="bg1"/>
            </a:solidFill>
            <a:prstDash val="solid"/>
            <a:round/>
            <a:headEnd type="none" w="med" len="med"/>
            <a:tailEnd type="none" w="med" len="med"/>
          </a:ln>
          <a:effectLst/>
        </p:spPr>
      </p:cxnSp>
      <p:cxnSp>
        <p:nvCxnSpPr>
          <p:cNvPr id="31745" name="Straight Connector 31744">
            <a:extLst>
              <a:ext uri="{FF2B5EF4-FFF2-40B4-BE49-F238E27FC236}">
                <a16:creationId xmlns:a16="http://schemas.microsoft.com/office/drawing/2014/main" id="{206B7A92-42B9-94DE-E638-383D4BCFD95E}"/>
              </a:ext>
            </a:extLst>
          </p:cNvPr>
          <p:cNvCxnSpPr>
            <a:cxnSpLocks/>
          </p:cNvCxnSpPr>
          <p:nvPr/>
        </p:nvCxnSpPr>
        <p:spPr bwMode="auto">
          <a:xfrm>
            <a:off x="3428048" y="4031861"/>
            <a:ext cx="877252" cy="0"/>
          </a:xfrm>
          <a:prstGeom prst="line">
            <a:avLst/>
          </a:prstGeom>
          <a:noFill/>
          <a:ln w="28575" cap="flat" cmpd="sng" algn="ctr">
            <a:solidFill>
              <a:schemeClr val="bg1"/>
            </a:solidFill>
            <a:prstDash val="solid"/>
            <a:round/>
            <a:headEnd type="none" w="med" len="med"/>
            <a:tailEnd type="none" w="med" len="med"/>
          </a:ln>
          <a:effectLst/>
        </p:spPr>
      </p:cxnSp>
      <p:cxnSp>
        <p:nvCxnSpPr>
          <p:cNvPr id="31748" name="Straight Connector 31747">
            <a:extLst>
              <a:ext uri="{FF2B5EF4-FFF2-40B4-BE49-F238E27FC236}">
                <a16:creationId xmlns:a16="http://schemas.microsoft.com/office/drawing/2014/main" id="{BF3D1005-48CE-97CE-07C3-E13C1735660A}"/>
              </a:ext>
            </a:extLst>
          </p:cNvPr>
          <p:cNvCxnSpPr>
            <a:cxnSpLocks/>
          </p:cNvCxnSpPr>
          <p:nvPr/>
        </p:nvCxnSpPr>
        <p:spPr bwMode="auto">
          <a:xfrm>
            <a:off x="3708400" y="4482711"/>
            <a:ext cx="521466" cy="0"/>
          </a:xfrm>
          <a:prstGeom prst="line">
            <a:avLst/>
          </a:prstGeom>
          <a:noFill/>
          <a:ln w="28575" cap="flat" cmpd="sng" algn="ctr">
            <a:solidFill>
              <a:schemeClr val="bg1"/>
            </a:solidFill>
            <a:prstDash val="solid"/>
            <a:round/>
            <a:headEnd type="none" w="med" len="med"/>
            <a:tailEnd type="none" w="med" len="med"/>
          </a:ln>
          <a:effectLst/>
        </p:spPr>
      </p:cxnSp>
      <p:cxnSp>
        <p:nvCxnSpPr>
          <p:cNvPr id="31750" name="Straight Connector 31749">
            <a:extLst>
              <a:ext uri="{FF2B5EF4-FFF2-40B4-BE49-F238E27FC236}">
                <a16:creationId xmlns:a16="http://schemas.microsoft.com/office/drawing/2014/main" id="{3C8612AF-7CA0-9881-DC3C-AFB3D64C51FF}"/>
              </a:ext>
            </a:extLst>
          </p:cNvPr>
          <p:cNvCxnSpPr>
            <a:cxnSpLocks/>
          </p:cNvCxnSpPr>
          <p:nvPr/>
        </p:nvCxnSpPr>
        <p:spPr bwMode="auto">
          <a:xfrm>
            <a:off x="3590899" y="4635111"/>
            <a:ext cx="1006501" cy="0"/>
          </a:xfrm>
          <a:prstGeom prst="line">
            <a:avLst/>
          </a:prstGeom>
          <a:noFill/>
          <a:ln w="28575" cap="flat" cmpd="sng" algn="ctr">
            <a:solidFill>
              <a:schemeClr val="bg1"/>
            </a:solidFill>
            <a:prstDash val="solid"/>
            <a:round/>
            <a:headEnd type="none" w="med" len="med"/>
            <a:tailEnd type="none" w="med" len="med"/>
          </a:ln>
          <a:effectLst/>
        </p:spPr>
      </p:cxnSp>
      <p:cxnSp>
        <p:nvCxnSpPr>
          <p:cNvPr id="31753" name="Straight Connector 31752">
            <a:extLst>
              <a:ext uri="{FF2B5EF4-FFF2-40B4-BE49-F238E27FC236}">
                <a16:creationId xmlns:a16="http://schemas.microsoft.com/office/drawing/2014/main" id="{CB9C7E0E-6A02-071B-A67F-527F87E3C740}"/>
              </a:ext>
            </a:extLst>
          </p:cNvPr>
          <p:cNvCxnSpPr>
            <a:cxnSpLocks/>
          </p:cNvCxnSpPr>
          <p:nvPr/>
        </p:nvCxnSpPr>
        <p:spPr bwMode="auto">
          <a:xfrm>
            <a:off x="3428048" y="4995293"/>
            <a:ext cx="1283652" cy="0"/>
          </a:xfrm>
          <a:prstGeom prst="line">
            <a:avLst/>
          </a:prstGeom>
          <a:noFill/>
          <a:ln w="28575" cap="flat" cmpd="sng" algn="ctr">
            <a:solidFill>
              <a:schemeClr val="bg1"/>
            </a:solidFill>
            <a:prstDash val="solid"/>
            <a:round/>
            <a:headEnd type="none" w="med" len="med"/>
            <a:tailEnd type="none" w="med" len="med"/>
          </a:ln>
          <a:effectLst/>
        </p:spPr>
      </p:cxnSp>
      <p:cxnSp>
        <p:nvCxnSpPr>
          <p:cNvPr id="31755" name="Straight Connector 31754">
            <a:extLst>
              <a:ext uri="{FF2B5EF4-FFF2-40B4-BE49-F238E27FC236}">
                <a16:creationId xmlns:a16="http://schemas.microsoft.com/office/drawing/2014/main" id="{B0B8BBD9-FA04-D2E5-9332-AC75E2421876}"/>
              </a:ext>
            </a:extLst>
          </p:cNvPr>
          <p:cNvCxnSpPr>
            <a:cxnSpLocks/>
          </p:cNvCxnSpPr>
          <p:nvPr/>
        </p:nvCxnSpPr>
        <p:spPr bwMode="auto">
          <a:xfrm>
            <a:off x="3613829" y="5190959"/>
            <a:ext cx="1161371" cy="0"/>
          </a:xfrm>
          <a:prstGeom prst="line">
            <a:avLst/>
          </a:prstGeom>
          <a:noFill/>
          <a:ln w="28575" cap="flat" cmpd="sng" algn="ctr">
            <a:solidFill>
              <a:schemeClr val="bg1"/>
            </a:solidFill>
            <a:prstDash val="solid"/>
            <a:round/>
            <a:headEnd type="none" w="med" len="med"/>
            <a:tailEnd type="none" w="med" len="med"/>
          </a:ln>
          <a:effectLst/>
        </p:spPr>
      </p:cxnSp>
      <p:cxnSp>
        <p:nvCxnSpPr>
          <p:cNvPr id="31757" name="Straight Connector 31756">
            <a:extLst>
              <a:ext uri="{FF2B5EF4-FFF2-40B4-BE49-F238E27FC236}">
                <a16:creationId xmlns:a16="http://schemas.microsoft.com/office/drawing/2014/main" id="{D5CBB14A-12F8-BC69-CDA4-05009DFC360F}"/>
              </a:ext>
            </a:extLst>
          </p:cNvPr>
          <p:cNvCxnSpPr>
            <a:cxnSpLocks/>
          </p:cNvCxnSpPr>
          <p:nvPr/>
        </p:nvCxnSpPr>
        <p:spPr bwMode="auto">
          <a:xfrm>
            <a:off x="3866674" y="5380275"/>
            <a:ext cx="781526" cy="0"/>
          </a:xfrm>
          <a:prstGeom prst="line">
            <a:avLst/>
          </a:prstGeom>
          <a:noFill/>
          <a:ln w="28575" cap="flat" cmpd="sng" algn="ctr">
            <a:solidFill>
              <a:schemeClr val="bg1"/>
            </a:solidFill>
            <a:prstDash val="solid"/>
            <a:round/>
            <a:headEnd type="none" w="med" len="med"/>
            <a:tailEnd type="none" w="med" len="med"/>
          </a:ln>
          <a:effectLst/>
        </p:spPr>
      </p:cxnSp>
      <p:cxnSp>
        <p:nvCxnSpPr>
          <p:cNvPr id="31760" name="Straight Connector 31759">
            <a:extLst>
              <a:ext uri="{FF2B5EF4-FFF2-40B4-BE49-F238E27FC236}">
                <a16:creationId xmlns:a16="http://schemas.microsoft.com/office/drawing/2014/main" id="{CC37D4E8-3D1D-46E0-5CC2-5BFE3620D22E}"/>
              </a:ext>
            </a:extLst>
          </p:cNvPr>
          <p:cNvCxnSpPr>
            <a:cxnSpLocks/>
          </p:cNvCxnSpPr>
          <p:nvPr/>
        </p:nvCxnSpPr>
        <p:spPr bwMode="auto">
          <a:xfrm>
            <a:off x="3014647" y="5582291"/>
            <a:ext cx="916003" cy="0"/>
          </a:xfrm>
          <a:prstGeom prst="line">
            <a:avLst/>
          </a:prstGeom>
          <a:noFill/>
          <a:ln w="28575" cap="flat" cmpd="sng" algn="ctr">
            <a:solidFill>
              <a:schemeClr val="bg1"/>
            </a:solidFill>
            <a:prstDash val="solid"/>
            <a:round/>
            <a:headEnd type="none" w="med" len="med"/>
            <a:tailEnd type="none" w="med" len="med"/>
          </a:ln>
          <a:effectLst/>
        </p:spPr>
      </p:cxnSp>
      <p:cxnSp>
        <p:nvCxnSpPr>
          <p:cNvPr id="31762" name="Straight Connector 31761">
            <a:extLst>
              <a:ext uri="{FF2B5EF4-FFF2-40B4-BE49-F238E27FC236}">
                <a16:creationId xmlns:a16="http://schemas.microsoft.com/office/drawing/2014/main" id="{BAF663DD-CA55-3769-1BA4-13528ECF8FFC}"/>
              </a:ext>
            </a:extLst>
          </p:cNvPr>
          <p:cNvCxnSpPr>
            <a:cxnSpLocks/>
          </p:cNvCxnSpPr>
          <p:nvPr/>
        </p:nvCxnSpPr>
        <p:spPr bwMode="auto">
          <a:xfrm>
            <a:off x="3796173" y="5724805"/>
            <a:ext cx="476086" cy="0"/>
          </a:xfrm>
          <a:prstGeom prst="line">
            <a:avLst/>
          </a:prstGeom>
          <a:noFill/>
          <a:ln w="28575" cap="flat" cmpd="sng" algn="ctr">
            <a:solidFill>
              <a:schemeClr val="bg1"/>
            </a:solidFill>
            <a:prstDash val="solid"/>
            <a:round/>
            <a:headEnd type="none" w="med" len="med"/>
            <a:tailEnd type="none" w="med" len="med"/>
          </a:ln>
          <a:effectLst/>
        </p:spPr>
      </p:cxnSp>
      <p:sp>
        <p:nvSpPr>
          <p:cNvPr id="31764" name="Rectangle 31763">
            <a:extLst>
              <a:ext uri="{FF2B5EF4-FFF2-40B4-BE49-F238E27FC236}">
                <a16:creationId xmlns:a16="http://schemas.microsoft.com/office/drawing/2014/main" id="{D629319D-8A9B-FFCF-440B-84FB0F7B27B1}"/>
              </a:ext>
            </a:extLst>
          </p:cNvPr>
          <p:cNvSpPr/>
          <p:nvPr/>
        </p:nvSpPr>
        <p:spPr bwMode="auto">
          <a:xfrm>
            <a:off x="4005206" y="2835922"/>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5" name="Rectangle 31764">
            <a:extLst>
              <a:ext uri="{FF2B5EF4-FFF2-40B4-BE49-F238E27FC236}">
                <a16:creationId xmlns:a16="http://schemas.microsoft.com/office/drawing/2014/main" id="{7182A631-B4AB-0AF7-45D0-7C16A84560E8}"/>
              </a:ext>
            </a:extLst>
          </p:cNvPr>
          <p:cNvSpPr/>
          <p:nvPr/>
        </p:nvSpPr>
        <p:spPr bwMode="auto">
          <a:xfrm>
            <a:off x="4195522" y="2667570"/>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6" name="Rectangle 31765">
            <a:extLst>
              <a:ext uri="{FF2B5EF4-FFF2-40B4-BE49-F238E27FC236}">
                <a16:creationId xmlns:a16="http://schemas.microsoft.com/office/drawing/2014/main" id="{F61383C5-F779-6214-44C9-6F50A81EBE3B}"/>
              </a:ext>
            </a:extLst>
          </p:cNvPr>
          <p:cNvSpPr/>
          <p:nvPr/>
        </p:nvSpPr>
        <p:spPr bwMode="auto">
          <a:xfrm>
            <a:off x="4005206" y="3263956"/>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7" name="Rectangle 31766">
            <a:extLst>
              <a:ext uri="{FF2B5EF4-FFF2-40B4-BE49-F238E27FC236}">
                <a16:creationId xmlns:a16="http://schemas.microsoft.com/office/drawing/2014/main" id="{8FAE770E-7ED4-A2F0-C114-8EB47803060F}"/>
              </a:ext>
            </a:extLst>
          </p:cNvPr>
          <p:cNvSpPr/>
          <p:nvPr/>
        </p:nvSpPr>
        <p:spPr bwMode="auto">
          <a:xfrm>
            <a:off x="4023996" y="3445445"/>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8" name="Rectangle 31767">
            <a:extLst>
              <a:ext uri="{FF2B5EF4-FFF2-40B4-BE49-F238E27FC236}">
                <a16:creationId xmlns:a16="http://schemas.microsoft.com/office/drawing/2014/main" id="{5376A63D-0E3F-ABB3-9AB8-209BECD026FF}"/>
              </a:ext>
            </a:extLst>
          </p:cNvPr>
          <p:cNvSpPr/>
          <p:nvPr/>
        </p:nvSpPr>
        <p:spPr bwMode="auto">
          <a:xfrm>
            <a:off x="4060991" y="3813336"/>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9" name="Rectangle 31768">
            <a:extLst>
              <a:ext uri="{FF2B5EF4-FFF2-40B4-BE49-F238E27FC236}">
                <a16:creationId xmlns:a16="http://schemas.microsoft.com/office/drawing/2014/main" id="{4A296947-7578-F92A-23DC-B4659F54130F}"/>
              </a:ext>
            </a:extLst>
          </p:cNvPr>
          <p:cNvSpPr/>
          <p:nvPr/>
        </p:nvSpPr>
        <p:spPr bwMode="auto">
          <a:xfrm>
            <a:off x="3844906" y="4015639"/>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0" name="Rectangle 31769">
            <a:extLst>
              <a:ext uri="{FF2B5EF4-FFF2-40B4-BE49-F238E27FC236}">
                <a16:creationId xmlns:a16="http://schemas.microsoft.com/office/drawing/2014/main" id="{CF5E9D7F-9123-1AA6-50D2-9EF3A5409E7E}"/>
              </a:ext>
            </a:extLst>
          </p:cNvPr>
          <p:cNvSpPr/>
          <p:nvPr/>
        </p:nvSpPr>
        <p:spPr bwMode="auto">
          <a:xfrm>
            <a:off x="3958850" y="4459114"/>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1" name="Rectangle 31770">
            <a:extLst>
              <a:ext uri="{FF2B5EF4-FFF2-40B4-BE49-F238E27FC236}">
                <a16:creationId xmlns:a16="http://schemas.microsoft.com/office/drawing/2014/main" id="{8C8EB5DD-F86D-EB2A-2437-947CFBF2EC45}"/>
              </a:ext>
            </a:extLst>
          </p:cNvPr>
          <p:cNvSpPr/>
          <p:nvPr/>
        </p:nvSpPr>
        <p:spPr bwMode="auto">
          <a:xfrm>
            <a:off x="4060990" y="4612251"/>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2" name="Rectangle 31771">
            <a:extLst>
              <a:ext uri="{FF2B5EF4-FFF2-40B4-BE49-F238E27FC236}">
                <a16:creationId xmlns:a16="http://schemas.microsoft.com/office/drawing/2014/main" id="{0AE59238-7F98-B98C-7251-7739FA411A59}"/>
              </a:ext>
            </a:extLst>
          </p:cNvPr>
          <p:cNvSpPr/>
          <p:nvPr/>
        </p:nvSpPr>
        <p:spPr bwMode="auto">
          <a:xfrm>
            <a:off x="4055360" y="4966084"/>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3" name="Rectangle 31772">
            <a:extLst>
              <a:ext uri="{FF2B5EF4-FFF2-40B4-BE49-F238E27FC236}">
                <a16:creationId xmlns:a16="http://schemas.microsoft.com/office/drawing/2014/main" id="{5F107251-CDBA-005F-5420-7943DB7D3F6A}"/>
              </a:ext>
            </a:extLst>
          </p:cNvPr>
          <p:cNvSpPr/>
          <p:nvPr/>
        </p:nvSpPr>
        <p:spPr bwMode="auto">
          <a:xfrm>
            <a:off x="4170393" y="5167209"/>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4" name="Rectangle 31773">
            <a:extLst>
              <a:ext uri="{FF2B5EF4-FFF2-40B4-BE49-F238E27FC236}">
                <a16:creationId xmlns:a16="http://schemas.microsoft.com/office/drawing/2014/main" id="{A0C1E96E-6D5F-398D-AE7E-A69752649218}"/>
              </a:ext>
            </a:extLst>
          </p:cNvPr>
          <p:cNvSpPr/>
          <p:nvPr/>
        </p:nvSpPr>
        <p:spPr bwMode="auto">
          <a:xfrm>
            <a:off x="4245833" y="5369912"/>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5" name="Rectangle 31774">
            <a:extLst>
              <a:ext uri="{FF2B5EF4-FFF2-40B4-BE49-F238E27FC236}">
                <a16:creationId xmlns:a16="http://schemas.microsoft.com/office/drawing/2014/main" id="{17AB1437-1F85-8113-EF02-C416D912865C}"/>
              </a:ext>
            </a:extLst>
          </p:cNvPr>
          <p:cNvSpPr/>
          <p:nvPr/>
        </p:nvSpPr>
        <p:spPr bwMode="auto">
          <a:xfrm>
            <a:off x="3453700" y="5559431"/>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6" name="Rectangle 31775">
            <a:extLst>
              <a:ext uri="{FF2B5EF4-FFF2-40B4-BE49-F238E27FC236}">
                <a16:creationId xmlns:a16="http://schemas.microsoft.com/office/drawing/2014/main" id="{396F8DEC-BD58-01B9-C814-46B66F689D58}"/>
              </a:ext>
            </a:extLst>
          </p:cNvPr>
          <p:cNvSpPr/>
          <p:nvPr/>
        </p:nvSpPr>
        <p:spPr bwMode="auto">
          <a:xfrm>
            <a:off x="4008629" y="5701945"/>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31780" name="Group 31779">
            <a:extLst>
              <a:ext uri="{FF2B5EF4-FFF2-40B4-BE49-F238E27FC236}">
                <a16:creationId xmlns:a16="http://schemas.microsoft.com/office/drawing/2014/main" id="{5FE4C6C2-5D52-3FDF-17A3-3B23614531F9}"/>
              </a:ext>
            </a:extLst>
          </p:cNvPr>
          <p:cNvGrpSpPr/>
          <p:nvPr/>
        </p:nvGrpSpPr>
        <p:grpSpPr>
          <a:xfrm>
            <a:off x="8432192" y="4882932"/>
            <a:ext cx="1941645" cy="307777"/>
            <a:chOff x="3256351" y="5921062"/>
            <a:chExt cx="1941645" cy="307777"/>
          </a:xfrm>
        </p:grpSpPr>
        <p:sp>
          <p:nvSpPr>
            <p:cNvPr id="31781" name="TextBox 31780">
              <a:extLst>
                <a:ext uri="{FF2B5EF4-FFF2-40B4-BE49-F238E27FC236}">
                  <a16:creationId xmlns:a16="http://schemas.microsoft.com/office/drawing/2014/main" id="{0B35B243-B08E-37D6-13AB-DA47CE85E618}"/>
                </a:ext>
              </a:extLst>
            </p:cNvPr>
            <p:cNvSpPr txBox="1"/>
            <p:nvPr/>
          </p:nvSpPr>
          <p:spPr bwMode="auto">
            <a:xfrm>
              <a:off x="4023720" y="592106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1782" name="TextBox 31781">
              <a:extLst>
                <a:ext uri="{FF2B5EF4-FFF2-40B4-BE49-F238E27FC236}">
                  <a16:creationId xmlns:a16="http://schemas.microsoft.com/office/drawing/2014/main" id="{9E658F29-F55B-DE21-30FC-5878ABDD9C2E}"/>
                </a:ext>
              </a:extLst>
            </p:cNvPr>
            <p:cNvSpPr txBox="1"/>
            <p:nvPr/>
          </p:nvSpPr>
          <p:spPr bwMode="auto">
            <a:xfrm>
              <a:off x="4433339" y="592106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31783" name="TextBox 31782">
              <a:extLst>
                <a:ext uri="{FF2B5EF4-FFF2-40B4-BE49-F238E27FC236}">
                  <a16:creationId xmlns:a16="http://schemas.microsoft.com/office/drawing/2014/main" id="{612B71D8-282F-5A76-3903-7883638907D0}"/>
                </a:ext>
              </a:extLst>
            </p:cNvPr>
            <p:cNvSpPr txBox="1"/>
            <p:nvPr/>
          </p:nvSpPr>
          <p:spPr bwMode="auto">
            <a:xfrm>
              <a:off x="4921959" y="592106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31784" name="TextBox 31783">
              <a:extLst>
                <a:ext uri="{FF2B5EF4-FFF2-40B4-BE49-F238E27FC236}">
                  <a16:creationId xmlns:a16="http://schemas.microsoft.com/office/drawing/2014/main" id="{053F8B7E-34A5-A4CF-7E1F-2EFA9FEBA63F}"/>
                </a:ext>
              </a:extLst>
            </p:cNvPr>
            <p:cNvSpPr txBox="1"/>
            <p:nvPr/>
          </p:nvSpPr>
          <p:spPr bwMode="auto">
            <a:xfrm>
              <a:off x="3613829" y="592106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0.5</a:t>
              </a:r>
            </a:p>
          </p:txBody>
        </p:sp>
        <p:sp>
          <p:nvSpPr>
            <p:cNvPr id="31785" name="TextBox 31784">
              <a:extLst>
                <a:ext uri="{FF2B5EF4-FFF2-40B4-BE49-F238E27FC236}">
                  <a16:creationId xmlns:a16="http://schemas.microsoft.com/office/drawing/2014/main" id="{9134E163-73C3-FA0D-634C-DE4B6A3ED12C}"/>
                </a:ext>
              </a:extLst>
            </p:cNvPr>
            <p:cNvSpPr txBox="1"/>
            <p:nvPr/>
          </p:nvSpPr>
          <p:spPr bwMode="auto">
            <a:xfrm>
              <a:off x="3256351" y="592106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grpSp>
        <p:nvGrpSpPr>
          <p:cNvPr id="31787" name="Group 31786">
            <a:extLst>
              <a:ext uri="{FF2B5EF4-FFF2-40B4-BE49-F238E27FC236}">
                <a16:creationId xmlns:a16="http://schemas.microsoft.com/office/drawing/2014/main" id="{E9D313DD-D789-6AED-28C4-B8B8933B8ABB}"/>
              </a:ext>
            </a:extLst>
          </p:cNvPr>
          <p:cNvGrpSpPr/>
          <p:nvPr/>
        </p:nvGrpSpPr>
        <p:grpSpPr>
          <a:xfrm>
            <a:off x="8570211" y="4895614"/>
            <a:ext cx="1677850" cy="62101"/>
            <a:chOff x="3394370" y="5776220"/>
            <a:chExt cx="1677850" cy="100350"/>
          </a:xfrm>
        </p:grpSpPr>
        <p:cxnSp>
          <p:nvCxnSpPr>
            <p:cNvPr id="31788" name="Straight Connector 31787">
              <a:extLst>
                <a:ext uri="{FF2B5EF4-FFF2-40B4-BE49-F238E27FC236}">
                  <a16:creationId xmlns:a16="http://schemas.microsoft.com/office/drawing/2014/main" id="{D2260742-DECB-66D2-529E-4809DEB71642}"/>
                </a:ext>
              </a:extLst>
            </p:cNvPr>
            <p:cNvCxnSpPr>
              <a:cxnSpLocks/>
            </p:cNvCxnSpPr>
            <p:nvPr/>
          </p:nvCxnSpPr>
          <p:spPr bwMode="auto">
            <a:xfrm>
              <a:off x="3394370" y="5776220"/>
              <a:ext cx="1677850" cy="26144"/>
            </a:xfrm>
            <a:prstGeom prst="line">
              <a:avLst/>
            </a:prstGeom>
            <a:noFill/>
            <a:ln w="28575" cap="flat" cmpd="sng" algn="ctr">
              <a:solidFill>
                <a:schemeClr val="bg1"/>
              </a:solidFill>
              <a:prstDash val="solid"/>
              <a:round/>
              <a:headEnd type="none" w="med" len="med"/>
              <a:tailEnd type="none" w="med" len="med"/>
            </a:ln>
            <a:effectLst/>
          </p:spPr>
        </p:cxnSp>
        <p:grpSp>
          <p:nvGrpSpPr>
            <p:cNvPr id="31789" name="Group 31788">
              <a:extLst>
                <a:ext uri="{FF2B5EF4-FFF2-40B4-BE49-F238E27FC236}">
                  <a16:creationId xmlns:a16="http://schemas.microsoft.com/office/drawing/2014/main" id="{1BDA3ED9-E46C-FBEE-8A17-A25729EC034E}"/>
                </a:ext>
              </a:extLst>
            </p:cNvPr>
            <p:cNvGrpSpPr/>
            <p:nvPr/>
          </p:nvGrpSpPr>
          <p:grpSpPr>
            <a:xfrm>
              <a:off x="3397531" y="5781842"/>
              <a:ext cx="1666174" cy="94728"/>
              <a:chOff x="3397531" y="5199660"/>
              <a:chExt cx="1666174" cy="676910"/>
            </a:xfrm>
          </p:grpSpPr>
          <p:cxnSp>
            <p:nvCxnSpPr>
              <p:cNvPr id="31791" name="Straight Connector 31790">
                <a:extLst>
                  <a:ext uri="{FF2B5EF4-FFF2-40B4-BE49-F238E27FC236}">
                    <a16:creationId xmlns:a16="http://schemas.microsoft.com/office/drawing/2014/main" id="{D17A57EF-32A8-2BB3-9238-0355909927AA}"/>
                  </a:ext>
                </a:extLst>
              </p:cNvPr>
              <p:cNvCxnSpPr>
                <a:cxnSpLocks/>
              </p:cNvCxnSpPr>
              <p:nvPr/>
            </p:nvCxnSpPr>
            <p:spPr bwMode="auto">
              <a:xfrm>
                <a:off x="3397531" y="5199660"/>
                <a:ext cx="0" cy="676910"/>
              </a:xfrm>
              <a:prstGeom prst="line">
                <a:avLst/>
              </a:prstGeom>
              <a:noFill/>
              <a:ln w="28575" cap="flat" cmpd="sng" algn="ctr">
                <a:solidFill>
                  <a:schemeClr val="bg1"/>
                </a:solidFill>
                <a:prstDash val="solid"/>
                <a:round/>
                <a:headEnd type="none" w="med" len="med"/>
                <a:tailEnd type="none" w="med" len="med"/>
              </a:ln>
              <a:effectLst/>
            </p:spPr>
          </p:cxnSp>
          <p:cxnSp>
            <p:nvCxnSpPr>
              <p:cNvPr id="31792" name="Straight Connector 31791">
                <a:extLst>
                  <a:ext uri="{FF2B5EF4-FFF2-40B4-BE49-F238E27FC236}">
                    <a16:creationId xmlns:a16="http://schemas.microsoft.com/office/drawing/2014/main" id="{CDF692E4-84A6-8DA8-4C2D-B2FBDAFF4CA4}"/>
                  </a:ext>
                </a:extLst>
              </p:cNvPr>
              <p:cNvCxnSpPr>
                <a:cxnSpLocks/>
              </p:cNvCxnSpPr>
              <p:nvPr/>
            </p:nvCxnSpPr>
            <p:spPr bwMode="auto">
              <a:xfrm>
                <a:off x="3814074" y="5199660"/>
                <a:ext cx="0" cy="676910"/>
              </a:xfrm>
              <a:prstGeom prst="line">
                <a:avLst/>
              </a:prstGeom>
              <a:noFill/>
              <a:ln w="28575" cap="flat" cmpd="sng" algn="ctr">
                <a:solidFill>
                  <a:schemeClr val="bg1"/>
                </a:solidFill>
                <a:prstDash val="solid"/>
                <a:round/>
                <a:headEnd type="none" w="med" len="med"/>
                <a:tailEnd type="none" w="med" len="med"/>
              </a:ln>
              <a:effectLst/>
            </p:spPr>
          </p:cxnSp>
          <p:cxnSp>
            <p:nvCxnSpPr>
              <p:cNvPr id="31793" name="Straight Connector 31792">
                <a:extLst>
                  <a:ext uri="{FF2B5EF4-FFF2-40B4-BE49-F238E27FC236}">
                    <a16:creationId xmlns:a16="http://schemas.microsoft.com/office/drawing/2014/main" id="{9738B0CA-A495-1306-16FC-7F798E7ABF23}"/>
                  </a:ext>
                </a:extLst>
              </p:cNvPr>
              <p:cNvCxnSpPr>
                <a:cxnSpLocks/>
              </p:cNvCxnSpPr>
              <p:nvPr/>
            </p:nvCxnSpPr>
            <p:spPr bwMode="auto">
              <a:xfrm>
                <a:off x="4230617" y="5199660"/>
                <a:ext cx="0" cy="676910"/>
              </a:xfrm>
              <a:prstGeom prst="line">
                <a:avLst/>
              </a:prstGeom>
              <a:noFill/>
              <a:ln w="28575" cap="flat" cmpd="sng" algn="ctr">
                <a:solidFill>
                  <a:schemeClr val="bg1"/>
                </a:solidFill>
                <a:prstDash val="solid"/>
                <a:round/>
                <a:headEnd type="none" w="med" len="med"/>
                <a:tailEnd type="none" w="med" len="med"/>
              </a:ln>
              <a:effectLst/>
            </p:spPr>
          </p:cxnSp>
          <p:cxnSp>
            <p:nvCxnSpPr>
              <p:cNvPr id="31794" name="Straight Connector 31793">
                <a:extLst>
                  <a:ext uri="{FF2B5EF4-FFF2-40B4-BE49-F238E27FC236}">
                    <a16:creationId xmlns:a16="http://schemas.microsoft.com/office/drawing/2014/main" id="{1B469C98-0679-177E-84CA-6BFD27CA8689}"/>
                  </a:ext>
                </a:extLst>
              </p:cNvPr>
              <p:cNvCxnSpPr>
                <a:cxnSpLocks/>
              </p:cNvCxnSpPr>
              <p:nvPr/>
            </p:nvCxnSpPr>
            <p:spPr bwMode="auto">
              <a:xfrm>
                <a:off x="4647160" y="5199660"/>
                <a:ext cx="0" cy="676910"/>
              </a:xfrm>
              <a:prstGeom prst="line">
                <a:avLst/>
              </a:prstGeom>
              <a:noFill/>
              <a:ln w="28575" cap="flat" cmpd="sng" algn="ctr">
                <a:solidFill>
                  <a:schemeClr val="bg1"/>
                </a:solidFill>
                <a:prstDash val="solid"/>
                <a:round/>
                <a:headEnd type="none" w="med" len="med"/>
                <a:tailEnd type="none" w="med" len="med"/>
              </a:ln>
              <a:effectLst/>
            </p:spPr>
          </p:cxnSp>
          <p:cxnSp>
            <p:nvCxnSpPr>
              <p:cNvPr id="31795" name="Straight Connector 31794">
                <a:extLst>
                  <a:ext uri="{FF2B5EF4-FFF2-40B4-BE49-F238E27FC236}">
                    <a16:creationId xmlns:a16="http://schemas.microsoft.com/office/drawing/2014/main" id="{0E621371-A79B-15AF-9952-E6F92436B9AE}"/>
                  </a:ext>
                </a:extLst>
              </p:cNvPr>
              <p:cNvCxnSpPr>
                <a:cxnSpLocks/>
              </p:cNvCxnSpPr>
              <p:nvPr/>
            </p:nvCxnSpPr>
            <p:spPr bwMode="auto">
              <a:xfrm>
                <a:off x="5063705" y="5199660"/>
                <a:ext cx="0" cy="676910"/>
              </a:xfrm>
              <a:prstGeom prst="line">
                <a:avLst/>
              </a:prstGeom>
              <a:noFill/>
              <a:ln w="28575" cap="flat" cmpd="sng" algn="ctr">
                <a:solidFill>
                  <a:schemeClr val="bg1"/>
                </a:solidFill>
                <a:prstDash val="solid"/>
                <a:round/>
                <a:headEnd type="none" w="med" len="med"/>
                <a:tailEnd type="none" w="med" len="med"/>
              </a:ln>
              <a:effectLst/>
            </p:spPr>
          </p:cxnSp>
        </p:grpSp>
      </p:grpSp>
      <p:cxnSp>
        <p:nvCxnSpPr>
          <p:cNvPr id="31796" name="Straight Connector 31795">
            <a:extLst>
              <a:ext uri="{FF2B5EF4-FFF2-40B4-BE49-F238E27FC236}">
                <a16:creationId xmlns:a16="http://schemas.microsoft.com/office/drawing/2014/main" id="{0E93E7E5-1849-A8FA-5492-974DE167D550}"/>
              </a:ext>
            </a:extLst>
          </p:cNvPr>
          <p:cNvCxnSpPr>
            <a:cxnSpLocks/>
            <a:endCxn id="31781" idx="0"/>
          </p:cNvCxnSpPr>
          <p:nvPr/>
        </p:nvCxnSpPr>
        <p:spPr bwMode="auto">
          <a:xfrm>
            <a:off x="9405707" y="1824822"/>
            <a:ext cx="0" cy="3058110"/>
          </a:xfrm>
          <a:prstGeom prst="line">
            <a:avLst/>
          </a:prstGeom>
          <a:noFill/>
          <a:ln w="28575" cap="flat" cmpd="sng" algn="ctr">
            <a:solidFill>
              <a:schemeClr val="bg1"/>
            </a:solidFill>
            <a:prstDash val="solid"/>
            <a:round/>
            <a:headEnd type="none" w="med" len="med"/>
            <a:tailEnd type="none" w="med" len="med"/>
          </a:ln>
          <a:effectLst/>
        </p:spPr>
      </p:cxnSp>
      <p:grpSp>
        <p:nvGrpSpPr>
          <p:cNvPr id="31797" name="Group 31796">
            <a:extLst>
              <a:ext uri="{FF2B5EF4-FFF2-40B4-BE49-F238E27FC236}">
                <a16:creationId xmlns:a16="http://schemas.microsoft.com/office/drawing/2014/main" id="{D8919903-20A6-9627-58F7-7789263279AC}"/>
              </a:ext>
            </a:extLst>
          </p:cNvPr>
          <p:cNvGrpSpPr/>
          <p:nvPr/>
        </p:nvGrpSpPr>
        <p:grpSpPr>
          <a:xfrm>
            <a:off x="8027301" y="5155244"/>
            <a:ext cx="2908753" cy="307777"/>
            <a:chOff x="2892844" y="6164116"/>
            <a:chExt cx="2908753" cy="307777"/>
          </a:xfrm>
        </p:grpSpPr>
        <p:sp>
          <p:nvSpPr>
            <p:cNvPr id="31798" name="TextBox 31797">
              <a:extLst>
                <a:ext uri="{FF2B5EF4-FFF2-40B4-BE49-F238E27FC236}">
                  <a16:creationId xmlns:a16="http://schemas.microsoft.com/office/drawing/2014/main" id="{74EA1653-B248-FB58-003A-6A5911C1AFEF}"/>
                </a:ext>
              </a:extLst>
            </p:cNvPr>
            <p:cNvSpPr txBox="1"/>
            <p:nvPr/>
          </p:nvSpPr>
          <p:spPr bwMode="auto">
            <a:xfrm>
              <a:off x="2892844" y="6164116"/>
              <a:ext cx="13171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Favors CTC Arm</a:t>
              </a:r>
            </a:p>
          </p:txBody>
        </p:sp>
        <p:sp>
          <p:nvSpPr>
            <p:cNvPr id="31799" name="TextBox 31798">
              <a:extLst>
                <a:ext uri="{FF2B5EF4-FFF2-40B4-BE49-F238E27FC236}">
                  <a16:creationId xmlns:a16="http://schemas.microsoft.com/office/drawing/2014/main" id="{FC9B2CE2-11F5-7E43-BDD7-1DC0D8DBF0AE}"/>
                </a:ext>
              </a:extLst>
            </p:cNvPr>
            <p:cNvSpPr txBox="1"/>
            <p:nvPr/>
          </p:nvSpPr>
          <p:spPr bwMode="auto">
            <a:xfrm>
              <a:off x="4104786" y="6164116"/>
              <a:ext cx="16968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Favors Standard Arm</a:t>
              </a:r>
            </a:p>
          </p:txBody>
        </p:sp>
        <p:cxnSp>
          <p:nvCxnSpPr>
            <p:cNvPr id="31800" name="Straight Arrow Connector 31799">
              <a:extLst>
                <a:ext uri="{FF2B5EF4-FFF2-40B4-BE49-F238E27FC236}">
                  <a16:creationId xmlns:a16="http://schemas.microsoft.com/office/drawing/2014/main" id="{1F138F04-2F4C-5A5B-9A66-465A30095DEC}"/>
                </a:ext>
              </a:extLst>
            </p:cNvPr>
            <p:cNvCxnSpPr/>
            <p:nvPr/>
          </p:nvCxnSpPr>
          <p:spPr bwMode="auto">
            <a:xfrm>
              <a:off x="4433339" y="6211115"/>
              <a:ext cx="823114" cy="0"/>
            </a:xfrm>
            <a:prstGeom prst="straightConnector1">
              <a:avLst/>
            </a:prstGeom>
            <a:noFill/>
            <a:ln w="28575" cap="flat" cmpd="sng" algn="ctr">
              <a:solidFill>
                <a:schemeClr val="accent3"/>
              </a:solidFill>
              <a:prstDash val="solid"/>
              <a:round/>
              <a:headEnd type="none" w="med" len="med"/>
              <a:tailEnd type="triangle"/>
            </a:ln>
            <a:effectLst/>
          </p:spPr>
        </p:cxnSp>
        <p:cxnSp>
          <p:nvCxnSpPr>
            <p:cNvPr id="31801" name="Straight Arrow Connector 31800">
              <a:extLst>
                <a:ext uri="{FF2B5EF4-FFF2-40B4-BE49-F238E27FC236}">
                  <a16:creationId xmlns:a16="http://schemas.microsoft.com/office/drawing/2014/main" id="{9E292653-96F1-BC32-CCAC-94C8E0AEDC75}"/>
                </a:ext>
              </a:extLst>
            </p:cNvPr>
            <p:cNvCxnSpPr>
              <a:cxnSpLocks/>
            </p:cNvCxnSpPr>
            <p:nvPr/>
          </p:nvCxnSpPr>
          <p:spPr bwMode="auto">
            <a:xfrm flipH="1">
              <a:off x="3179342" y="6211115"/>
              <a:ext cx="823114" cy="0"/>
            </a:xfrm>
            <a:prstGeom prst="straightConnector1">
              <a:avLst/>
            </a:prstGeom>
            <a:noFill/>
            <a:ln w="28575" cap="flat" cmpd="sng" algn="ctr">
              <a:solidFill>
                <a:schemeClr val="accent1"/>
              </a:solidFill>
              <a:prstDash val="solid"/>
              <a:round/>
              <a:headEnd type="none" w="med" len="med"/>
              <a:tailEnd type="triangle"/>
            </a:ln>
            <a:effectLst/>
          </p:spPr>
        </p:cxnSp>
      </p:grpSp>
      <p:cxnSp>
        <p:nvCxnSpPr>
          <p:cNvPr id="31805" name="Straight Connector 31804">
            <a:extLst>
              <a:ext uri="{FF2B5EF4-FFF2-40B4-BE49-F238E27FC236}">
                <a16:creationId xmlns:a16="http://schemas.microsoft.com/office/drawing/2014/main" id="{4EF4E3EB-1E32-E449-7FA4-1E854476A37A}"/>
              </a:ext>
            </a:extLst>
          </p:cNvPr>
          <p:cNvCxnSpPr>
            <a:cxnSpLocks/>
          </p:cNvCxnSpPr>
          <p:nvPr/>
        </p:nvCxnSpPr>
        <p:spPr bwMode="auto">
          <a:xfrm>
            <a:off x="8750300" y="2087162"/>
            <a:ext cx="538090" cy="0"/>
          </a:xfrm>
          <a:prstGeom prst="line">
            <a:avLst/>
          </a:prstGeom>
          <a:noFill/>
          <a:ln w="28575" cap="flat" cmpd="sng" algn="ctr">
            <a:solidFill>
              <a:schemeClr val="bg1"/>
            </a:solidFill>
            <a:prstDash val="solid"/>
            <a:round/>
            <a:headEnd type="none" w="med" len="med"/>
            <a:tailEnd type="none" w="med" len="med"/>
          </a:ln>
          <a:effectLst/>
        </p:spPr>
      </p:cxnSp>
      <p:cxnSp>
        <p:nvCxnSpPr>
          <p:cNvPr id="31807" name="Straight Connector 31806">
            <a:extLst>
              <a:ext uri="{FF2B5EF4-FFF2-40B4-BE49-F238E27FC236}">
                <a16:creationId xmlns:a16="http://schemas.microsoft.com/office/drawing/2014/main" id="{3B14434F-037D-CB66-D275-27C2E75B6F90}"/>
              </a:ext>
            </a:extLst>
          </p:cNvPr>
          <p:cNvCxnSpPr>
            <a:cxnSpLocks/>
          </p:cNvCxnSpPr>
          <p:nvPr/>
        </p:nvCxnSpPr>
        <p:spPr bwMode="auto">
          <a:xfrm>
            <a:off x="8867868" y="2296711"/>
            <a:ext cx="500499" cy="0"/>
          </a:xfrm>
          <a:prstGeom prst="line">
            <a:avLst/>
          </a:prstGeom>
          <a:noFill/>
          <a:ln w="28575" cap="flat" cmpd="sng" algn="ctr">
            <a:solidFill>
              <a:schemeClr val="bg1"/>
            </a:solidFill>
            <a:prstDash val="solid"/>
            <a:round/>
            <a:headEnd type="none" w="med" len="med"/>
            <a:tailEnd type="none" w="med" len="med"/>
          </a:ln>
          <a:effectLst/>
        </p:spPr>
      </p:cxnSp>
      <p:cxnSp>
        <p:nvCxnSpPr>
          <p:cNvPr id="31809" name="Straight Connector 31808">
            <a:extLst>
              <a:ext uri="{FF2B5EF4-FFF2-40B4-BE49-F238E27FC236}">
                <a16:creationId xmlns:a16="http://schemas.microsoft.com/office/drawing/2014/main" id="{CE7ECA0C-85B8-843B-F422-77DF3289FB5C}"/>
              </a:ext>
            </a:extLst>
          </p:cNvPr>
          <p:cNvCxnSpPr>
            <a:cxnSpLocks/>
          </p:cNvCxnSpPr>
          <p:nvPr/>
        </p:nvCxnSpPr>
        <p:spPr bwMode="auto">
          <a:xfrm>
            <a:off x="8636414" y="2688294"/>
            <a:ext cx="1815686" cy="0"/>
          </a:xfrm>
          <a:prstGeom prst="line">
            <a:avLst/>
          </a:prstGeom>
          <a:noFill/>
          <a:ln w="28575" cap="flat" cmpd="sng" algn="ctr">
            <a:solidFill>
              <a:schemeClr val="bg1"/>
            </a:solidFill>
            <a:prstDash val="solid"/>
            <a:round/>
            <a:headEnd type="none" w="med" len="med"/>
            <a:tailEnd type="none" w="med" len="med"/>
          </a:ln>
          <a:effectLst/>
        </p:spPr>
      </p:cxnSp>
      <p:cxnSp>
        <p:nvCxnSpPr>
          <p:cNvPr id="31811" name="Straight Connector 31810">
            <a:extLst>
              <a:ext uri="{FF2B5EF4-FFF2-40B4-BE49-F238E27FC236}">
                <a16:creationId xmlns:a16="http://schemas.microsoft.com/office/drawing/2014/main" id="{E4FFB881-9E20-57D6-B7CD-9CD7420DB8E7}"/>
              </a:ext>
            </a:extLst>
          </p:cNvPr>
          <p:cNvCxnSpPr>
            <a:cxnSpLocks/>
          </p:cNvCxnSpPr>
          <p:nvPr/>
        </p:nvCxnSpPr>
        <p:spPr bwMode="auto">
          <a:xfrm>
            <a:off x="8867868" y="2883027"/>
            <a:ext cx="394665" cy="0"/>
          </a:xfrm>
          <a:prstGeom prst="line">
            <a:avLst/>
          </a:prstGeom>
          <a:noFill/>
          <a:ln w="28575" cap="flat" cmpd="sng" algn="ctr">
            <a:solidFill>
              <a:schemeClr val="bg1"/>
            </a:solidFill>
            <a:prstDash val="solid"/>
            <a:round/>
            <a:headEnd type="none" w="med" len="med"/>
            <a:tailEnd type="none" w="med" len="med"/>
          </a:ln>
          <a:effectLst/>
        </p:spPr>
      </p:cxnSp>
      <p:cxnSp>
        <p:nvCxnSpPr>
          <p:cNvPr id="31814" name="Straight Connector 31813">
            <a:extLst>
              <a:ext uri="{FF2B5EF4-FFF2-40B4-BE49-F238E27FC236}">
                <a16:creationId xmlns:a16="http://schemas.microsoft.com/office/drawing/2014/main" id="{AE262F39-9EE9-4071-625D-373F94FE32CB}"/>
              </a:ext>
            </a:extLst>
          </p:cNvPr>
          <p:cNvCxnSpPr>
            <a:cxnSpLocks/>
          </p:cNvCxnSpPr>
          <p:nvPr/>
        </p:nvCxnSpPr>
        <p:spPr bwMode="auto">
          <a:xfrm>
            <a:off x="8902700" y="3293516"/>
            <a:ext cx="431800" cy="0"/>
          </a:xfrm>
          <a:prstGeom prst="line">
            <a:avLst/>
          </a:prstGeom>
          <a:noFill/>
          <a:ln w="28575" cap="flat" cmpd="sng" algn="ctr">
            <a:solidFill>
              <a:schemeClr val="bg1"/>
            </a:solidFill>
            <a:prstDash val="solid"/>
            <a:round/>
            <a:headEnd type="none" w="med" len="med"/>
            <a:tailEnd type="none" w="med" len="med"/>
          </a:ln>
          <a:effectLst/>
        </p:spPr>
      </p:cxnSp>
      <p:cxnSp>
        <p:nvCxnSpPr>
          <p:cNvPr id="31817" name="Straight Connector 31816">
            <a:extLst>
              <a:ext uri="{FF2B5EF4-FFF2-40B4-BE49-F238E27FC236}">
                <a16:creationId xmlns:a16="http://schemas.microsoft.com/office/drawing/2014/main" id="{40788746-4637-A399-4D1C-E42253289814}"/>
              </a:ext>
            </a:extLst>
          </p:cNvPr>
          <p:cNvCxnSpPr>
            <a:cxnSpLocks/>
          </p:cNvCxnSpPr>
          <p:nvPr/>
        </p:nvCxnSpPr>
        <p:spPr bwMode="auto">
          <a:xfrm>
            <a:off x="8686800" y="3453607"/>
            <a:ext cx="718907" cy="0"/>
          </a:xfrm>
          <a:prstGeom prst="line">
            <a:avLst/>
          </a:prstGeom>
          <a:noFill/>
          <a:ln w="28575" cap="flat" cmpd="sng" algn="ctr">
            <a:solidFill>
              <a:schemeClr val="bg1"/>
            </a:solidFill>
            <a:prstDash val="solid"/>
            <a:round/>
            <a:headEnd type="none" w="med" len="med"/>
            <a:tailEnd type="none" w="med" len="med"/>
          </a:ln>
          <a:effectLst/>
        </p:spPr>
      </p:cxnSp>
      <p:cxnSp>
        <p:nvCxnSpPr>
          <p:cNvPr id="31819" name="Straight Connector 31818">
            <a:extLst>
              <a:ext uri="{FF2B5EF4-FFF2-40B4-BE49-F238E27FC236}">
                <a16:creationId xmlns:a16="http://schemas.microsoft.com/office/drawing/2014/main" id="{EF3CEB10-FECD-BEDA-E9BF-A1D05150DE81}"/>
              </a:ext>
            </a:extLst>
          </p:cNvPr>
          <p:cNvCxnSpPr>
            <a:cxnSpLocks/>
          </p:cNvCxnSpPr>
          <p:nvPr/>
        </p:nvCxnSpPr>
        <p:spPr bwMode="auto">
          <a:xfrm>
            <a:off x="8867868" y="3857613"/>
            <a:ext cx="466632" cy="0"/>
          </a:xfrm>
          <a:prstGeom prst="line">
            <a:avLst/>
          </a:prstGeom>
          <a:noFill/>
          <a:ln w="28575" cap="flat" cmpd="sng" algn="ctr">
            <a:solidFill>
              <a:schemeClr val="bg1"/>
            </a:solidFill>
            <a:prstDash val="solid"/>
            <a:round/>
            <a:headEnd type="none" w="med" len="med"/>
            <a:tailEnd type="none" w="med" len="med"/>
          </a:ln>
          <a:effectLst/>
        </p:spPr>
      </p:cxnSp>
      <p:cxnSp>
        <p:nvCxnSpPr>
          <p:cNvPr id="31821" name="Straight Connector 31820">
            <a:extLst>
              <a:ext uri="{FF2B5EF4-FFF2-40B4-BE49-F238E27FC236}">
                <a16:creationId xmlns:a16="http://schemas.microsoft.com/office/drawing/2014/main" id="{08AD1CE1-5CCF-D73B-DE3F-C72DC5418BDD}"/>
              </a:ext>
            </a:extLst>
          </p:cNvPr>
          <p:cNvCxnSpPr>
            <a:cxnSpLocks/>
          </p:cNvCxnSpPr>
          <p:nvPr/>
        </p:nvCxnSpPr>
        <p:spPr bwMode="auto">
          <a:xfrm>
            <a:off x="8775700" y="4033298"/>
            <a:ext cx="630007" cy="0"/>
          </a:xfrm>
          <a:prstGeom prst="line">
            <a:avLst/>
          </a:prstGeom>
          <a:noFill/>
          <a:ln w="28575" cap="flat" cmpd="sng" algn="ctr">
            <a:solidFill>
              <a:schemeClr val="bg1"/>
            </a:solidFill>
            <a:prstDash val="solid"/>
            <a:round/>
            <a:headEnd type="none" w="med" len="med"/>
            <a:tailEnd type="none" w="med" len="med"/>
          </a:ln>
          <a:effectLst/>
        </p:spPr>
      </p:cxnSp>
      <p:cxnSp>
        <p:nvCxnSpPr>
          <p:cNvPr id="31824" name="Straight Connector 31823">
            <a:extLst>
              <a:ext uri="{FF2B5EF4-FFF2-40B4-BE49-F238E27FC236}">
                <a16:creationId xmlns:a16="http://schemas.microsoft.com/office/drawing/2014/main" id="{267DDFC8-5E52-EEE8-773E-3D31185A61E3}"/>
              </a:ext>
            </a:extLst>
          </p:cNvPr>
          <p:cNvCxnSpPr>
            <a:cxnSpLocks/>
          </p:cNvCxnSpPr>
          <p:nvPr/>
        </p:nvCxnSpPr>
        <p:spPr bwMode="auto">
          <a:xfrm>
            <a:off x="8867868" y="4435464"/>
            <a:ext cx="434045" cy="0"/>
          </a:xfrm>
          <a:prstGeom prst="line">
            <a:avLst/>
          </a:prstGeom>
          <a:noFill/>
          <a:ln w="28575" cap="flat" cmpd="sng" algn="ctr">
            <a:solidFill>
              <a:schemeClr val="bg1"/>
            </a:solidFill>
            <a:prstDash val="solid"/>
            <a:round/>
            <a:headEnd type="none" w="med" len="med"/>
            <a:tailEnd type="none" w="med" len="med"/>
          </a:ln>
          <a:effectLst/>
        </p:spPr>
      </p:cxnSp>
      <p:cxnSp>
        <p:nvCxnSpPr>
          <p:cNvPr id="31826" name="Straight Connector 31825">
            <a:extLst>
              <a:ext uri="{FF2B5EF4-FFF2-40B4-BE49-F238E27FC236}">
                <a16:creationId xmlns:a16="http://schemas.microsoft.com/office/drawing/2014/main" id="{D58C1514-4A11-5AE1-E2ED-D1041C36527A}"/>
              </a:ext>
            </a:extLst>
          </p:cNvPr>
          <p:cNvCxnSpPr>
            <a:cxnSpLocks/>
          </p:cNvCxnSpPr>
          <p:nvPr/>
        </p:nvCxnSpPr>
        <p:spPr bwMode="auto">
          <a:xfrm>
            <a:off x="8762999" y="4625260"/>
            <a:ext cx="605368" cy="0"/>
          </a:xfrm>
          <a:prstGeom prst="line">
            <a:avLst/>
          </a:prstGeom>
          <a:noFill/>
          <a:ln w="28575" cap="flat" cmpd="sng" algn="ctr">
            <a:solidFill>
              <a:schemeClr val="bg1"/>
            </a:solidFill>
            <a:prstDash val="solid"/>
            <a:round/>
            <a:headEnd type="none" w="med" len="med"/>
            <a:tailEnd type="none" w="med" len="med"/>
          </a:ln>
          <a:effectLst/>
        </p:spPr>
      </p:cxnSp>
      <p:cxnSp>
        <p:nvCxnSpPr>
          <p:cNvPr id="31828" name="Straight Connector 31827">
            <a:extLst>
              <a:ext uri="{FF2B5EF4-FFF2-40B4-BE49-F238E27FC236}">
                <a16:creationId xmlns:a16="http://schemas.microsoft.com/office/drawing/2014/main" id="{B79DAD77-416E-385E-60BE-A621EBE68ABD}"/>
              </a:ext>
            </a:extLst>
          </p:cNvPr>
          <p:cNvCxnSpPr>
            <a:cxnSpLocks/>
          </p:cNvCxnSpPr>
          <p:nvPr/>
        </p:nvCxnSpPr>
        <p:spPr bwMode="auto">
          <a:xfrm>
            <a:off x="8858578" y="4791063"/>
            <a:ext cx="378555" cy="0"/>
          </a:xfrm>
          <a:prstGeom prst="line">
            <a:avLst/>
          </a:prstGeom>
          <a:noFill/>
          <a:ln w="28575" cap="flat" cmpd="sng" algn="ctr">
            <a:solidFill>
              <a:schemeClr val="bg1"/>
            </a:solidFill>
            <a:prstDash val="solid"/>
            <a:round/>
            <a:headEnd type="none" w="med" len="med"/>
            <a:tailEnd type="none" w="med" len="med"/>
          </a:ln>
          <a:effectLst/>
        </p:spPr>
      </p:cxnSp>
      <p:sp>
        <p:nvSpPr>
          <p:cNvPr id="31830" name="Rectangle 31829">
            <a:extLst>
              <a:ext uri="{FF2B5EF4-FFF2-40B4-BE49-F238E27FC236}">
                <a16:creationId xmlns:a16="http://schemas.microsoft.com/office/drawing/2014/main" id="{0CA13BBA-EE0D-D544-9696-52130924A247}"/>
              </a:ext>
            </a:extLst>
          </p:cNvPr>
          <p:cNvSpPr/>
          <p:nvPr/>
        </p:nvSpPr>
        <p:spPr bwMode="auto">
          <a:xfrm>
            <a:off x="8990202" y="4770212"/>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1" name="Rectangle 31830">
            <a:extLst>
              <a:ext uri="{FF2B5EF4-FFF2-40B4-BE49-F238E27FC236}">
                <a16:creationId xmlns:a16="http://schemas.microsoft.com/office/drawing/2014/main" id="{7DA45B65-2433-4B02-0074-93081A96A39D}"/>
              </a:ext>
            </a:extLst>
          </p:cNvPr>
          <p:cNvSpPr/>
          <p:nvPr/>
        </p:nvSpPr>
        <p:spPr bwMode="auto">
          <a:xfrm>
            <a:off x="8952482" y="4602400"/>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2" name="Rectangle 31831">
            <a:extLst>
              <a:ext uri="{FF2B5EF4-FFF2-40B4-BE49-F238E27FC236}">
                <a16:creationId xmlns:a16="http://schemas.microsoft.com/office/drawing/2014/main" id="{C457F6AB-03DF-45C7-B0F6-DBB77823EB33}"/>
              </a:ext>
            </a:extLst>
          </p:cNvPr>
          <p:cNvSpPr/>
          <p:nvPr/>
        </p:nvSpPr>
        <p:spPr bwMode="auto">
          <a:xfrm>
            <a:off x="9019481" y="4420902"/>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3" name="Rectangle 31832">
            <a:extLst>
              <a:ext uri="{FF2B5EF4-FFF2-40B4-BE49-F238E27FC236}">
                <a16:creationId xmlns:a16="http://schemas.microsoft.com/office/drawing/2014/main" id="{58B70D6D-62E3-766E-5CE5-9386267704BA}"/>
              </a:ext>
            </a:extLst>
          </p:cNvPr>
          <p:cNvSpPr/>
          <p:nvPr/>
        </p:nvSpPr>
        <p:spPr bwMode="auto">
          <a:xfrm>
            <a:off x="8972730" y="4016253"/>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4" name="Rectangle 31833">
            <a:extLst>
              <a:ext uri="{FF2B5EF4-FFF2-40B4-BE49-F238E27FC236}">
                <a16:creationId xmlns:a16="http://schemas.microsoft.com/office/drawing/2014/main" id="{1425F007-1763-05E8-E23C-87DC76F6007A}"/>
              </a:ext>
            </a:extLst>
          </p:cNvPr>
          <p:cNvSpPr/>
          <p:nvPr/>
        </p:nvSpPr>
        <p:spPr bwMode="auto">
          <a:xfrm>
            <a:off x="9019480" y="3831961"/>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5" name="Rectangle 31834">
            <a:extLst>
              <a:ext uri="{FF2B5EF4-FFF2-40B4-BE49-F238E27FC236}">
                <a16:creationId xmlns:a16="http://schemas.microsoft.com/office/drawing/2014/main" id="{DBF66334-E689-9726-DBE5-69935402A99B}"/>
              </a:ext>
            </a:extLst>
          </p:cNvPr>
          <p:cNvSpPr/>
          <p:nvPr/>
        </p:nvSpPr>
        <p:spPr bwMode="auto">
          <a:xfrm>
            <a:off x="8884482" y="3435671"/>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6" name="Rectangle 31835">
            <a:extLst>
              <a:ext uri="{FF2B5EF4-FFF2-40B4-BE49-F238E27FC236}">
                <a16:creationId xmlns:a16="http://schemas.microsoft.com/office/drawing/2014/main" id="{32FE7DFE-8A60-21E9-FD94-A629C538CACB}"/>
              </a:ext>
            </a:extLst>
          </p:cNvPr>
          <p:cNvSpPr/>
          <p:nvPr/>
        </p:nvSpPr>
        <p:spPr bwMode="auto">
          <a:xfrm>
            <a:off x="9046937" y="3274221"/>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7" name="Rectangle 31836">
            <a:extLst>
              <a:ext uri="{FF2B5EF4-FFF2-40B4-BE49-F238E27FC236}">
                <a16:creationId xmlns:a16="http://schemas.microsoft.com/office/drawing/2014/main" id="{EAB8C7FD-E43B-430A-2294-CF9D15FAB7D9}"/>
              </a:ext>
            </a:extLst>
          </p:cNvPr>
          <p:cNvSpPr/>
          <p:nvPr/>
        </p:nvSpPr>
        <p:spPr bwMode="auto">
          <a:xfrm>
            <a:off x="8998201" y="2863734"/>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8" name="Rectangle 31837">
            <a:extLst>
              <a:ext uri="{FF2B5EF4-FFF2-40B4-BE49-F238E27FC236}">
                <a16:creationId xmlns:a16="http://schemas.microsoft.com/office/drawing/2014/main" id="{D17212A0-07E4-E467-C4B4-69976E3FA79D}"/>
              </a:ext>
            </a:extLst>
          </p:cNvPr>
          <p:cNvSpPr/>
          <p:nvPr/>
        </p:nvSpPr>
        <p:spPr bwMode="auto">
          <a:xfrm>
            <a:off x="8896670" y="2663782"/>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9" name="Rectangle 31838">
            <a:extLst>
              <a:ext uri="{FF2B5EF4-FFF2-40B4-BE49-F238E27FC236}">
                <a16:creationId xmlns:a16="http://schemas.microsoft.com/office/drawing/2014/main" id="{B50AB27C-20FE-20CE-F73B-A4EC718A1701}"/>
              </a:ext>
            </a:extLst>
          </p:cNvPr>
          <p:cNvSpPr/>
          <p:nvPr/>
        </p:nvSpPr>
        <p:spPr bwMode="auto">
          <a:xfrm>
            <a:off x="8915952" y="2058038"/>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40" name="Rectangle 31839">
            <a:extLst>
              <a:ext uri="{FF2B5EF4-FFF2-40B4-BE49-F238E27FC236}">
                <a16:creationId xmlns:a16="http://schemas.microsoft.com/office/drawing/2014/main" id="{CBC0839B-C2FA-83E5-3A0F-B3A63D1DF1FF}"/>
              </a:ext>
            </a:extLst>
          </p:cNvPr>
          <p:cNvSpPr/>
          <p:nvPr/>
        </p:nvSpPr>
        <p:spPr bwMode="auto">
          <a:xfrm>
            <a:off x="9055465" y="2277379"/>
            <a:ext cx="45719"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1958644943"/>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RIGHT Choice: Ribociclib + ET vs Combination CT in Aggressive HR+/HER2- Advanced Breast Cancer</a:t>
            </a:r>
            <a:endParaRPr lang="en-US" altLang="en-US" dirty="0"/>
          </a:p>
        </p:txBody>
      </p:sp>
      <p:sp>
        <p:nvSpPr>
          <p:cNvPr id="16" name="Content Placeholder 2">
            <a:extLst>
              <a:ext uri="{FF2B5EF4-FFF2-40B4-BE49-F238E27FC236}">
                <a16:creationId xmlns:a16="http://schemas.microsoft.com/office/drawing/2014/main" id="{885F6D34-A99F-A961-6CB9-B21C88CBA8FF}"/>
              </a:ext>
            </a:extLst>
          </p:cNvPr>
          <p:cNvSpPr>
            <a:spLocks noGrp="1"/>
          </p:cNvSpPr>
          <p:nvPr>
            <p:ph idx="1"/>
          </p:nvPr>
        </p:nvSpPr>
        <p:spPr/>
        <p:txBody>
          <a:bodyPr/>
          <a:lstStyle/>
          <a:p>
            <a:r>
              <a:rPr lang="en-US" sz="2000" dirty="0"/>
              <a:t>Randomized, open-label, multinational phase II study</a:t>
            </a:r>
          </a:p>
          <a:p>
            <a:endParaRPr lang="en-US" sz="2000" baseline="30000" dirty="0"/>
          </a:p>
          <a:p>
            <a:endParaRPr lang="en-US" sz="2000" baseline="30000" dirty="0"/>
          </a:p>
          <a:p>
            <a:endParaRPr lang="en-US" sz="2000" baseline="30000" dirty="0"/>
          </a:p>
          <a:p>
            <a:endParaRPr lang="en-US" sz="2000" baseline="30000" dirty="0"/>
          </a:p>
          <a:p>
            <a:endParaRPr lang="en-US" sz="2000" baseline="30000" dirty="0"/>
          </a:p>
          <a:p>
            <a:endParaRPr lang="en-US" sz="2000" baseline="30000" dirty="0"/>
          </a:p>
          <a:p>
            <a:endParaRPr lang="en-US" sz="2000" baseline="30000" dirty="0"/>
          </a:p>
          <a:p>
            <a:pPr marL="342900" marR="0" lvl="0" indent="-342900" algn="l" defTabSz="914400" rtl="0" eaLnBrk="1" fontAlgn="base" latinLnBrk="0" hangingPunct="1">
              <a:lnSpc>
                <a:spcPct val="90000"/>
              </a:lnSpc>
              <a:spcBef>
                <a:spcPts val="400"/>
              </a:spcBef>
              <a:spcAft>
                <a:spcPts val="700"/>
              </a:spcAft>
              <a:buClr>
                <a:srgbClr val="000000"/>
              </a:buClr>
              <a:buSzTx/>
              <a:buFont typeface="Wingdings" panose="05000000000000000000" pitchFamily="2" charset="2"/>
              <a:buChar char="§"/>
              <a:tabLst/>
              <a:defRPr/>
            </a:pPr>
            <a:endParaRPr kumimoji="0" lang="en-US" sz="11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a:p>
            <a:pPr marL="342900" marR="0" lvl="0" indent="-342900" algn="l" defTabSz="914400" rtl="0" eaLnBrk="1" fontAlgn="base" latinLnBrk="0" hangingPunct="1">
              <a:lnSpc>
                <a:spcPct val="90000"/>
              </a:lnSpc>
              <a:spcBef>
                <a:spcPts val="400"/>
              </a:spcBef>
              <a:spcAft>
                <a:spcPts val="700"/>
              </a:spcAft>
              <a:buClr>
                <a:srgbClr val="000000"/>
              </a:buClr>
              <a:buSzTx/>
              <a:buFont typeface="Wingdings" panose="05000000000000000000" pitchFamily="2" charset="2"/>
              <a:buChar char="§"/>
              <a:tabLst/>
              <a:defRPr/>
            </a:pPr>
            <a:endPar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a:p>
            <a:pPr marL="342900" marR="0" lvl="0" indent="-342900" algn="l" defTabSz="914400" rtl="0" eaLnBrk="1" fontAlgn="base" latinLnBrk="0" hangingPunct="1">
              <a:lnSpc>
                <a:spcPct val="90000"/>
              </a:lnSpc>
              <a:spcBef>
                <a:spcPts val="400"/>
              </a:spcBef>
              <a:spcAft>
                <a:spcPts val="700"/>
              </a:spcAft>
              <a:buClr>
                <a:srgbClr val="000000"/>
              </a:buClr>
              <a:buSzTx/>
              <a:buFont typeface="Wingdings" panose="05000000000000000000" pitchFamily="2" charset="2"/>
              <a:buChar char="§"/>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Primary endpoint: </a:t>
            </a: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 (locally assessed per RECIST 1.1)</a:t>
            </a:r>
          </a:p>
          <a:p>
            <a:pPr marL="342900" marR="0" lvl="0" indent="-342900" algn="l" defTabSz="914400" rtl="0" eaLnBrk="1" fontAlgn="base" latinLnBrk="0" hangingPunct="1">
              <a:lnSpc>
                <a:spcPct val="90000"/>
              </a:lnSpc>
              <a:spcBef>
                <a:spcPts val="400"/>
              </a:spcBef>
              <a:spcAft>
                <a:spcPts val="700"/>
              </a:spcAft>
              <a:buClr>
                <a:srgbClr val="000000"/>
              </a:buClr>
              <a:buSzTx/>
              <a:buFont typeface="Wingdings" panose="05000000000000000000" pitchFamily="2" charset="2"/>
              <a:buChar char="§"/>
              <a:tabLst/>
              <a:defRPr/>
            </a:pPr>
            <a:r>
              <a:rPr kumimoji="0" lang="en-US" sz="20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Secondary endpoints: </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TTF, 3-mo TFR, ORR, CBR, TTR, OS, safety, QoL</a:t>
            </a:r>
          </a:p>
          <a:p>
            <a:pPr marL="0" marR="0" lvl="0" indent="0" algn="l" defTabSz="914400" rtl="0" eaLnBrk="1" fontAlgn="base" latinLnBrk="0" hangingPunct="1">
              <a:lnSpc>
                <a:spcPct val="90000"/>
              </a:lnSpc>
              <a:spcBef>
                <a:spcPts val="400"/>
              </a:spcBef>
              <a:spcAft>
                <a:spcPts val="700"/>
              </a:spcAft>
              <a:buClr>
                <a:srgbClr val="000000"/>
              </a:buClr>
              <a:buSzTx/>
              <a:buNone/>
              <a:tabLst/>
              <a:defRPr/>
            </a:pPr>
            <a:endParaRPr kumimoji="0" lang="en-US" sz="2000" b="0" i="0" u="none" strike="noStrike" kern="0" cap="none" spc="0" normalizeH="0" baseline="30000" noProof="0" dirty="0">
              <a:ln>
                <a:noFill/>
              </a:ln>
              <a:solidFill>
                <a:srgbClr val="000000"/>
              </a:solidFill>
              <a:effectLst/>
              <a:uLnTx/>
              <a:uFillTx/>
              <a:latin typeface="Calibri" panose="020F0502020204030204" pitchFamily="34" charset="0"/>
              <a:ea typeface="+mn-ea"/>
              <a:cs typeface="+mn-cs"/>
            </a:endParaRPr>
          </a:p>
          <a:p>
            <a:endParaRPr lang="en-US" sz="2000" baseline="30000"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6568726"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Lu. SABCS 2022. Abstr GS1-10.</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Text Box 45">
            <a:extLst>
              <a:ext uri="{FF2B5EF4-FFF2-40B4-BE49-F238E27FC236}">
                <a16:creationId xmlns:a16="http://schemas.microsoft.com/office/drawing/2014/main" id="{7C1ADFD1-3B82-D512-8134-0EFA00869D37}"/>
              </a:ext>
            </a:extLst>
          </p:cNvPr>
          <p:cNvSpPr txBox="1">
            <a:spLocks noChangeArrowheads="1"/>
          </p:cNvSpPr>
          <p:nvPr/>
        </p:nvSpPr>
        <p:spPr bwMode="auto">
          <a:xfrm>
            <a:off x="693595" y="2632650"/>
            <a:ext cx="3384863"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Pre/perimenopausal women with HR+/HER2- advanced breast cancer (&gt;10% ER+); no prior systemic therapy; aggressive disease*; ECOG PS ≤2; </a:t>
            </a:r>
            <a:b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total bilirubin ≤1.5 ULN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222)</a:t>
            </a:r>
            <a:endPar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 name="Rectangle 46">
            <a:extLst>
              <a:ext uri="{FF2B5EF4-FFF2-40B4-BE49-F238E27FC236}">
                <a16:creationId xmlns:a16="http://schemas.microsoft.com/office/drawing/2014/main" id="{640C5F3D-049A-869B-37F1-89101FE0877A}"/>
              </a:ext>
            </a:extLst>
          </p:cNvPr>
          <p:cNvSpPr>
            <a:spLocks noChangeArrowheads="1"/>
          </p:cNvSpPr>
          <p:nvPr/>
        </p:nvSpPr>
        <p:spPr bwMode="auto">
          <a:xfrm>
            <a:off x="9658802" y="3382447"/>
            <a:ext cx="182340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Until PD or death</a:t>
            </a:r>
          </a:p>
        </p:txBody>
      </p:sp>
      <p:sp>
        <p:nvSpPr>
          <p:cNvPr id="18" name="Rectangle 49">
            <a:extLst>
              <a:ext uri="{FF2B5EF4-FFF2-40B4-BE49-F238E27FC236}">
                <a16:creationId xmlns:a16="http://schemas.microsoft.com/office/drawing/2014/main" id="{A9BA5B1F-99D0-D024-E3C3-245BAE12960E}"/>
              </a:ext>
            </a:extLst>
          </p:cNvPr>
          <p:cNvSpPr>
            <a:spLocks noChangeArrowheads="1"/>
          </p:cNvSpPr>
          <p:nvPr/>
        </p:nvSpPr>
        <p:spPr bwMode="auto">
          <a:xfrm>
            <a:off x="5144453" y="2166491"/>
            <a:ext cx="4023360" cy="1280160"/>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Ribociclib</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600 mg QD PO, 3 wk on/1 wk off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ET (letrozole </a:t>
            </a:r>
            <a:r>
              <a:rPr kumimoji="0" lang="en-US" altLang="en-US" sz="1800" b="0" i="1"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or</a:t>
            </a: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anastrozole + goserelin)</a:t>
            </a:r>
          </a:p>
        </p:txBody>
      </p:sp>
      <p:sp>
        <p:nvSpPr>
          <p:cNvPr id="19" name="Rectangle 50">
            <a:extLst>
              <a:ext uri="{FF2B5EF4-FFF2-40B4-BE49-F238E27FC236}">
                <a16:creationId xmlns:a16="http://schemas.microsoft.com/office/drawing/2014/main" id="{B9C1282F-19D5-458E-6CE9-C32634903FEC}"/>
              </a:ext>
            </a:extLst>
          </p:cNvPr>
          <p:cNvSpPr>
            <a:spLocks noChangeArrowheads="1"/>
          </p:cNvSpPr>
          <p:nvPr/>
        </p:nvSpPr>
        <p:spPr bwMode="auto">
          <a:xfrm>
            <a:off x="5144453" y="3665854"/>
            <a:ext cx="4023360" cy="1280160"/>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Investigators’ Choice of Combination CT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Docetaxel + capecitabine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Paclitaxel + gemcitabine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Capecitabine + vinorelbine</a:t>
            </a:r>
          </a:p>
        </p:txBody>
      </p:sp>
      <p:sp>
        <p:nvSpPr>
          <p:cNvPr id="21" name="Line 52">
            <a:extLst>
              <a:ext uri="{FF2B5EF4-FFF2-40B4-BE49-F238E27FC236}">
                <a16:creationId xmlns:a16="http://schemas.microsoft.com/office/drawing/2014/main" id="{1C71F1C6-DCFD-3778-A6C7-B86F6E2DED1A}"/>
              </a:ext>
            </a:extLst>
          </p:cNvPr>
          <p:cNvSpPr>
            <a:spLocks noChangeShapeType="1"/>
          </p:cNvSpPr>
          <p:nvPr/>
        </p:nvSpPr>
        <p:spPr bwMode="auto">
          <a:xfrm>
            <a:off x="9083654" y="3567113"/>
            <a:ext cx="47942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2" name="Line 53">
            <a:extLst>
              <a:ext uri="{FF2B5EF4-FFF2-40B4-BE49-F238E27FC236}">
                <a16:creationId xmlns:a16="http://schemas.microsoft.com/office/drawing/2014/main" id="{2B626B47-3646-AFB6-560A-33BD14F91AC7}"/>
              </a:ext>
            </a:extLst>
          </p:cNvPr>
          <p:cNvSpPr>
            <a:spLocks noChangeShapeType="1"/>
          </p:cNvSpPr>
          <p:nvPr/>
        </p:nvSpPr>
        <p:spPr bwMode="auto">
          <a:xfrm>
            <a:off x="4282123" y="3673794"/>
            <a:ext cx="622300" cy="35083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3" name="Line 54">
            <a:extLst>
              <a:ext uri="{FF2B5EF4-FFF2-40B4-BE49-F238E27FC236}">
                <a16:creationId xmlns:a16="http://schemas.microsoft.com/office/drawing/2014/main" id="{6FCDB232-7BA8-2335-67C6-768A12452550}"/>
              </a:ext>
            </a:extLst>
          </p:cNvPr>
          <p:cNvSpPr>
            <a:spLocks noChangeShapeType="1"/>
          </p:cNvSpPr>
          <p:nvPr/>
        </p:nvSpPr>
        <p:spPr bwMode="auto">
          <a:xfrm flipV="1">
            <a:off x="4282123" y="3073718"/>
            <a:ext cx="622300" cy="34766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 name="Rectangle 23">
            <a:extLst>
              <a:ext uri="{FF2B5EF4-FFF2-40B4-BE49-F238E27FC236}">
                <a16:creationId xmlns:a16="http://schemas.microsoft.com/office/drawing/2014/main" id="{24EF6420-B80C-FC8C-7768-3F48E491EA51}"/>
              </a:ext>
            </a:extLst>
          </p:cNvPr>
          <p:cNvSpPr/>
          <p:nvPr/>
        </p:nvSpPr>
        <p:spPr>
          <a:xfrm>
            <a:off x="2289521" y="2071466"/>
            <a:ext cx="2854932" cy="523220"/>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Stratification by presence of liver metastases and DFI &lt; or ≥2 yr</a:t>
            </a:r>
          </a:p>
        </p:txBody>
      </p:sp>
      <p:cxnSp>
        <p:nvCxnSpPr>
          <p:cNvPr id="25" name="Straight Arrow Connector 24">
            <a:extLst>
              <a:ext uri="{FF2B5EF4-FFF2-40B4-BE49-F238E27FC236}">
                <a16:creationId xmlns:a16="http://schemas.microsoft.com/office/drawing/2014/main" id="{02EEFC7B-898A-5968-B288-C3859F887C6A}"/>
              </a:ext>
            </a:extLst>
          </p:cNvPr>
          <p:cNvCxnSpPr/>
          <p:nvPr/>
        </p:nvCxnSpPr>
        <p:spPr bwMode="auto">
          <a:xfrm>
            <a:off x="4447555" y="2632068"/>
            <a:ext cx="0" cy="548640"/>
          </a:xfrm>
          <a:prstGeom prst="straightConnector1">
            <a:avLst/>
          </a:prstGeom>
          <a:noFill/>
          <a:ln w="28575" cap="flat" cmpd="sng" algn="ctr">
            <a:solidFill>
              <a:schemeClr val="bg1"/>
            </a:solidFill>
            <a:prstDash val="sysDash"/>
            <a:round/>
            <a:headEnd type="none" w="med" len="med"/>
            <a:tailEnd type="triangle"/>
          </a:ln>
          <a:effectLst/>
        </p:spPr>
      </p:cxnSp>
      <p:sp>
        <p:nvSpPr>
          <p:cNvPr id="2" name="TextBox 1">
            <a:extLst>
              <a:ext uri="{FF2B5EF4-FFF2-40B4-BE49-F238E27FC236}">
                <a16:creationId xmlns:a16="http://schemas.microsoft.com/office/drawing/2014/main" id="{2804B8A4-9C0A-C99B-2956-C3B6CB2A556C}"/>
              </a:ext>
            </a:extLst>
          </p:cNvPr>
          <p:cNvSpPr txBox="1"/>
          <p:nvPr/>
        </p:nvSpPr>
        <p:spPr bwMode="auto">
          <a:xfrm>
            <a:off x="412751" y="4600847"/>
            <a:ext cx="449167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altLang="en-US" sz="1400" b="0" i="0" u="none" strike="noStrike" kern="1200" cap="none" spc="-1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*Aggressive disease includes symptomatic visceral metastases, rapid disease progression or impending visceral compromise, or markedly symptomatic nonvisceral disease.</a:t>
            </a:r>
          </a:p>
        </p:txBody>
      </p:sp>
    </p:spTree>
    <p:extLst>
      <p:ext uri="{BB962C8B-B14F-4D97-AF65-F5344CB8AC3E}">
        <p14:creationId xmlns:p14="http://schemas.microsoft.com/office/powerpoint/2010/main" val="202462412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RIGHT Choice: PFS (Primary Endpoint)</a:t>
            </a:r>
            <a:endParaRPr lang="en-US" altLang="en-US" dirty="0"/>
          </a:p>
        </p:txBody>
      </p:sp>
      <p:sp>
        <p:nvSpPr>
          <p:cNvPr id="8" name="Content Placeholder 7">
            <a:extLst>
              <a:ext uri="{FF2B5EF4-FFF2-40B4-BE49-F238E27FC236}">
                <a16:creationId xmlns:a16="http://schemas.microsoft.com/office/drawing/2014/main" id="{81A7D616-8323-E718-0EB9-C1D65B68EE36}"/>
              </a:ext>
            </a:extLst>
          </p:cNvPr>
          <p:cNvSpPr>
            <a:spLocks noGrp="1"/>
          </p:cNvSpPr>
          <p:nvPr>
            <p:ph idx="1"/>
          </p:nvPr>
        </p:nvSpPr>
        <p:spPr>
          <a:xfrm>
            <a:off x="630075" y="1513047"/>
            <a:ext cx="10877529" cy="4650686"/>
          </a:xfrm>
        </p:spPr>
        <p:txBody>
          <a:bodyPr/>
          <a:lstStyle/>
          <a:p>
            <a:endParaRPr lang="en-US" sz="2000" dirty="0"/>
          </a:p>
          <a:p>
            <a:endParaRPr lang="en-US" sz="2000" dirty="0"/>
          </a:p>
          <a:p>
            <a:endParaRPr lang="en-US" sz="2000" dirty="0"/>
          </a:p>
          <a:p>
            <a:endParaRPr lang="en-US" sz="2000" dirty="0"/>
          </a:p>
          <a:p>
            <a:endParaRPr lang="en-US" sz="2000" dirty="0"/>
          </a:p>
          <a:p>
            <a:endParaRPr lang="en-US" sz="2000" dirty="0"/>
          </a:p>
          <a:p>
            <a:endParaRPr lang="en-US" sz="2000" dirty="0"/>
          </a:p>
          <a:p>
            <a:endParaRPr lang="en-US" sz="2000" dirty="0"/>
          </a:p>
          <a:p>
            <a:endParaRPr lang="en-US" sz="1100" dirty="0"/>
          </a:p>
          <a:p>
            <a:r>
              <a:rPr lang="en-US" sz="2000" dirty="0"/>
              <a:t>Benefit with ribociclib was seen in most subgroups analyzed</a:t>
            </a:r>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Lu. SABCS 2022. Abstr GS1-10.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5" name="Table 5">
            <a:extLst>
              <a:ext uri="{FF2B5EF4-FFF2-40B4-BE49-F238E27FC236}">
                <a16:creationId xmlns:a16="http://schemas.microsoft.com/office/drawing/2014/main" id="{E5247617-8495-FAFF-3BD7-62AF693F16C3}"/>
              </a:ext>
            </a:extLst>
          </p:cNvPr>
          <p:cNvGraphicFramePr>
            <a:graphicFrameLocks noGrp="1"/>
          </p:cNvGraphicFramePr>
          <p:nvPr/>
        </p:nvGraphicFramePr>
        <p:xfrm>
          <a:off x="6770376" y="1553615"/>
          <a:ext cx="4822190" cy="1341120"/>
        </p:xfrm>
        <a:graphic>
          <a:graphicData uri="http://schemas.openxmlformats.org/drawingml/2006/table">
            <a:tbl>
              <a:tblPr firstRow="1" bandRow="1">
                <a:tableStyleId>{93296810-A885-4BE3-A3E7-6D5BEEA58F35}</a:tableStyleId>
              </a:tblPr>
              <a:tblGrid>
                <a:gridCol w="1561148">
                  <a:extLst>
                    <a:ext uri="{9D8B030D-6E8A-4147-A177-3AD203B41FA5}">
                      <a16:colId xmlns:a16="http://schemas.microsoft.com/office/drawing/2014/main" val="384547651"/>
                    </a:ext>
                  </a:extLst>
                </a:gridCol>
                <a:gridCol w="1630521">
                  <a:extLst>
                    <a:ext uri="{9D8B030D-6E8A-4147-A177-3AD203B41FA5}">
                      <a16:colId xmlns:a16="http://schemas.microsoft.com/office/drawing/2014/main" val="2230425972"/>
                    </a:ext>
                  </a:extLst>
                </a:gridCol>
                <a:gridCol w="1630521">
                  <a:extLst>
                    <a:ext uri="{9D8B030D-6E8A-4147-A177-3AD203B41FA5}">
                      <a16:colId xmlns:a16="http://schemas.microsoft.com/office/drawing/2014/main" val="1322665651"/>
                    </a:ext>
                  </a:extLst>
                </a:gridCol>
              </a:tblGrid>
              <a:tr h="168237">
                <a:tc>
                  <a:txBody>
                    <a:bodyPr/>
                    <a:lstStyle/>
                    <a:p>
                      <a:endParaRPr lang="en-US" sz="1600" dirty="0">
                        <a:solidFill>
                          <a:schemeClr val="bg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tx1"/>
                    </a:solidFill>
                  </a:tcPr>
                </a:tc>
                <a:tc>
                  <a:txBody>
                    <a:bodyPr/>
                    <a:lstStyle/>
                    <a:p>
                      <a:pPr algn="ctr"/>
                      <a:r>
                        <a:rPr lang="en-US" sz="1600" dirty="0">
                          <a:solidFill>
                            <a:schemeClr val="accent1"/>
                          </a:solidFill>
                        </a:rPr>
                        <a:t>Ribociclib + ET</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tx1"/>
                    </a:solidFill>
                  </a:tcPr>
                </a:tc>
                <a:tc>
                  <a:txBody>
                    <a:bodyPr/>
                    <a:lstStyle/>
                    <a:p>
                      <a:pPr algn="ctr"/>
                      <a:r>
                        <a:rPr lang="en-US" sz="1600" dirty="0">
                          <a:solidFill>
                            <a:schemeClr val="accent3"/>
                          </a:solidFill>
                        </a:rPr>
                        <a:t>Combination CT</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111824526"/>
                  </a:ext>
                </a:extLst>
              </a:tr>
              <a:tr h="168237">
                <a:tc>
                  <a:txBody>
                    <a:bodyPr/>
                    <a:lstStyle/>
                    <a:p>
                      <a:r>
                        <a:rPr lang="en-US" sz="1600" dirty="0">
                          <a:solidFill>
                            <a:schemeClr val="bg1"/>
                          </a:solidFill>
                        </a:rPr>
                        <a:t>Events/n</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sz="1600" dirty="0">
                          <a:solidFill>
                            <a:schemeClr val="bg1"/>
                          </a:solidFill>
                        </a:rPr>
                        <a:t>52/112</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sz="1600" dirty="0">
                          <a:solidFill>
                            <a:schemeClr val="bg1"/>
                          </a:solidFill>
                        </a:rPr>
                        <a:t>58/110*</a:t>
                      </a:r>
                      <a:endParaRPr lang="en-US" sz="1600" baseline="30000" dirty="0">
                        <a:solidFill>
                          <a:schemeClr val="bg1"/>
                        </a:solidFill>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103205104"/>
                  </a:ext>
                </a:extLst>
              </a:tr>
              <a:tr h="168237">
                <a:tc>
                  <a:txBody>
                    <a:bodyPr/>
                    <a:lstStyle/>
                    <a:p>
                      <a:r>
                        <a:rPr lang="en-US" sz="1600" dirty="0">
                          <a:solidFill>
                            <a:schemeClr val="bg1"/>
                          </a:solidFill>
                        </a:rPr>
                        <a:t>Median PFS, mo</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sz="1600" dirty="0">
                          <a:solidFill>
                            <a:schemeClr val="bg1"/>
                          </a:solidFill>
                        </a:rPr>
                        <a:t>24.0</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sz="1600" dirty="0">
                          <a:solidFill>
                            <a:schemeClr val="bg1"/>
                          </a:solidFill>
                        </a:rPr>
                        <a:t>12.3</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297604122"/>
                  </a:ext>
                </a:extLst>
              </a:tr>
              <a:tr h="168237">
                <a:tc>
                  <a:txBody>
                    <a:bodyPr/>
                    <a:lstStyle/>
                    <a:p>
                      <a:r>
                        <a:rPr lang="en-US" sz="1600" dirty="0">
                          <a:solidFill>
                            <a:schemeClr val="bg1"/>
                          </a:solidFill>
                        </a:rPr>
                        <a:t>HR (95% CI)</a:t>
                      </a:r>
                      <a:endParaRPr lang="en-US" sz="1600" baseline="30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gridSpan="2">
                  <a:txBody>
                    <a:bodyPr/>
                    <a:lstStyle/>
                    <a:p>
                      <a:pPr algn="ctr"/>
                      <a:r>
                        <a:rPr lang="en-US" sz="1600" dirty="0">
                          <a:solidFill>
                            <a:schemeClr val="bg1"/>
                          </a:solidFill>
                        </a:rPr>
                        <a:t>0.54 (0.36-0.79; </a:t>
                      </a:r>
                      <a:r>
                        <a:rPr lang="en-US" sz="1600" i="1" dirty="0">
                          <a:solidFill>
                            <a:schemeClr val="bg1"/>
                          </a:solidFill>
                        </a:rPr>
                        <a:t>P</a:t>
                      </a:r>
                      <a:r>
                        <a:rPr lang="en-US" sz="1600" dirty="0">
                          <a:solidFill>
                            <a:schemeClr val="bg1"/>
                          </a:solidFill>
                        </a:rPr>
                        <a:t> = .0007)</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hMerge="1">
                  <a:txBody>
                    <a:bodyPr/>
                    <a:lstStyle/>
                    <a:p>
                      <a:pPr algn="ctr"/>
                      <a:endParaRPr lang="en-US" dirty="0"/>
                    </a:p>
                  </a:txBody>
                  <a:tcPr/>
                </a:tc>
                <a:extLst>
                  <a:ext uri="{0D108BD9-81ED-4DB2-BD59-A6C34878D82A}">
                    <a16:rowId xmlns:a16="http://schemas.microsoft.com/office/drawing/2014/main" val="852234400"/>
                  </a:ext>
                </a:extLst>
              </a:tr>
            </a:tbl>
          </a:graphicData>
        </a:graphic>
      </p:graphicFrame>
      <p:sp>
        <p:nvSpPr>
          <p:cNvPr id="6" name="TextBox 5">
            <a:extLst>
              <a:ext uri="{FF2B5EF4-FFF2-40B4-BE49-F238E27FC236}">
                <a16:creationId xmlns:a16="http://schemas.microsoft.com/office/drawing/2014/main" id="{282C1C80-9643-8D74-77B7-6836CEC73097}"/>
              </a:ext>
            </a:extLst>
          </p:cNvPr>
          <p:cNvSpPr txBox="1"/>
          <p:nvPr/>
        </p:nvSpPr>
        <p:spPr bwMode="auto">
          <a:xfrm>
            <a:off x="9244801" y="3256580"/>
            <a:ext cx="18829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Ribociclib + ET</a:t>
            </a:r>
          </a:p>
        </p:txBody>
      </p:sp>
      <p:sp>
        <p:nvSpPr>
          <p:cNvPr id="7" name="TextBox 6">
            <a:extLst>
              <a:ext uri="{FF2B5EF4-FFF2-40B4-BE49-F238E27FC236}">
                <a16:creationId xmlns:a16="http://schemas.microsoft.com/office/drawing/2014/main" id="{8457DE4A-757D-8EA0-9FE8-B95E3193A1B2}"/>
              </a:ext>
            </a:extLst>
          </p:cNvPr>
          <p:cNvSpPr txBox="1"/>
          <p:nvPr/>
        </p:nvSpPr>
        <p:spPr bwMode="auto">
          <a:xfrm>
            <a:off x="8766323" y="3659453"/>
            <a:ext cx="168018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Combination CT</a:t>
            </a:r>
          </a:p>
        </p:txBody>
      </p:sp>
      <p:sp>
        <p:nvSpPr>
          <p:cNvPr id="9" name="TextBox 8">
            <a:extLst>
              <a:ext uri="{FF2B5EF4-FFF2-40B4-BE49-F238E27FC236}">
                <a16:creationId xmlns:a16="http://schemas.microsoft.com/office/drawing/2014/main" id="{789584A6-7F5B-A404-7597-64FDFECCE260}"/>
              </a:ext>
            </a:extLst>
          </p:cNvPr>
          <p:cNvSpPr txBox="1"/>
          <p:nvPr/>
        </p:nvSpPr>
        <p:spPr bwMode="auto">
          <a:xfrm>
            <a:off x="963574" y="4879992"/>
            <a:ext cx="1689693" cy="830997"/>
          </a:xfrm>
          <a:prstGeom prst="rect">
            <a:avLst/>
          </a:prstGeom>
          <a:solidFill>
            <a:schemeClr val="tx1"/>
          </a:solidFill>
          <a:ln>
            <a:noFill/>
          </a:ln>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Ribociclib + ET</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Combination CT</a:t>
            </a:r>
          </a:p>
        </p:txBody>
      </p:sp>
      <p:sp>
        <p:nvSpPr>
          <p:cNvPr id="10" name="TextBox 9">
            <a:extLst>
              <a:ext uri="{FF2B5EF4-FFF2-40B4-BE49-F238E27FC236}">
                <a16:creationId xmlns:a16="http://schemas.microsoft.com/office/drawing/2014/main" id="{252E47F4-5B1D-B95A-3E6F-23AC90A6602B}"/>
              </a:ext>
            </a:extLst>
          </p:cNvPr>
          <p:cNvSpPr txBox="1"/>
          <p:nvPr/>
        </p:nvSpPr>
        <p:spPr bwMode="auto">
          <a:xfrm>
            <a:off x="5068583" y="4639882"/>
            <a:ext cx="2054833" cy="369332"/>
          </a:xfrm>
          <a:prstGeom prst="rect">
            <a:avLst/>
          </a:prstGeom>
          <a:solidFill>
            <a:schemeClr val="tx1"/>
          </a:solidFill>
          <a:ln>
            <a:noFill/>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sp>
        <p:nvSpPr>
          <p:cNvPr id="11" name="TextBox 10">
            <a:extLst>
              <a:ext uri="{FF2B5EF4-FFF2-40B4-BE49-F238E27FC236}">
                <a16:creationId xmlns:a16="http://schemas.microsoft.com/office/drawing/2014/main" id="{A361EF8A-F9D6-8858-7FA4-7CCBE1AF596B}"/>
              </a:ext>
            </a:extLst>
          </p:cNvPr>
          <p:cNvSpPr txBox="1"/>
          <p:nvPr/>
        </p:nvSpPr>
        <p:spPr bwMode="auto">
          <a:xfrm>
            <a:off x="342517" y="6164535"/>
            <a:ext cx="37195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altLang="en-US" sz="1400" b="0" i="0" u="none" strike="noStrike" kern="1200" cap="none" spc="-1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 patients in CT arm did not receive treatment.</a:t>
            </a:r>
          </a:p>
        </p:txBody>
      </p:sp>
      <p:sp>
        <p:nvSpPr>
          <p:cNvPr id="12" name="TextBox 11">
            <a:extLst>
              <a:ext uri="{FF2B5EF4-FFF2-40B4-BE49-F238E27FC236}">
                <a16:creationId xmlns:a16="http://schemas.microsoft.com/office/drawing/2014/main" id="{EBA3F96A-56A0-5BAA-B94D-ED99B5BAE98F}"/>
              </a:ext>
            </a:extLst>
          </p:cNvPr>
          <p:cNvSpPr txBox="1"/>
          <p:nvPr/>
        </p:nvSpPr>
        <p:spPr bwMode="auto">
          <a:xfrm rot="16200000">
            <a:off x="1581612" y="2817614"/>
            <a:ext cx="8853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p>
        </p:txBody>
      </p:sp>
      <p:grpSp>
        <p:nvGrpSpPr>
          <p:cNvPr id="14" name="Group 13">
            <a:extLst>
              <a:ext uri="{FF2B5EF4-FFF2-40B4-BE49-F238E27FC236}">
                <a16:creationId xmlns:a16="http://schemas.microsoft.com/office/drawing/2014/main" id="{200A1D19-07A5-193A-0B22-C344884F3581}"/>
              </a:ext>
            </a:extLst>
          </p:cNvPr>
          <p:cNvGrpSpPr/>
          <p:nvPr/>
        </p:nvGrpSpPr>
        <p:grpSpPr>
          <a:xfrm>
            <a:off x="2174719" y="1600206"/>
            <a:ext cx="535724" cy="3041644"/>
            <a:chOff x="875309" y="2560383"/>
            <a:chExt cx="535724" cy="2240830"/>
          </a:xfrm>
        </p:grpSpPr>
        <p:sp>
          <p:nvSpPr>
            <p:cNvPr id="50" name="TextBox 49">
              <a:extLst>
                <a:ext uri="{FF2B5EF4-FFF2-40B4-BE49-F238E27FC236}">
                  <a16:creationId xmlns:a16="http://schemas.microsoft.com/office/drawing/2014/main" id="{DCA4E432-FDFF-CAC7-359F-CFE577FACBD6}"/>
                </a:ext>
              </a:extLst>
            </p:cNvPr>
            <p:cNvSpPr txBox="1"/>
            <p:nvPr/>
          </p:nvSpPr>
          <p:spPr bwMode="auto">
            <a:xfrm>
              <a:off x="875309" y="2560383"/>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51" name="TextBox 50">
              <a:extLst>
                <a:ext uri="{FF2B5EF4-FFF2-40B4-BE49-F238E27FC236}">
                  <a16:creationId xmlns:a16="http://schemas.microsoft.com/office/drawing/2014/main" id="{A7FBE66F-57A4-D328-9A3D-0329803BE6D3}"/>
                </a:ext>
              </a:extLst>
            </p:cNvPr>
            <p:cNvSpPr txBox="1"/>
            <p:nvPr/>
          </p:nvSpPr>
          <p:spPr bwMode="auto">
            <a:xfrm>
              <a:off x="992329" y="29364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52" name="TextBox 51">
              <a:extLst>
                <a:ext uri="{FF2B5EF4-FFF2-40B4-BE49-F238E27FC236}">
                  <a16:creationId xmlns:a16="http://schemas.microsoft.com/office/drawing/2014/main" id="{2BB0366E-A0C7-D3E3-0076-4A8D297C78AC}"/>
                </a:ext>
              </a:extLst>
            </p:cNvPr>
            <p:cNvSpPr txBox="1"/>
            <p:nvPr/>
          </p:nvSpPr>
          <p:spPr bwMode="auto">
            <a:xfrm>
              <a:off x="992329" y="331247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53" name="TextBox 52">
              <a:extLst>
                <a:ext uri="{FF2B5EF4-FFF2-40B4-BE49-F238E27FC236}">
                  <a16:creationId xmlns:a16="http://schemas.microsoft.com/office/drawing/2014/main" id="{AF11B686-18AE-C502-5B76-A3525E166E2F}"/>
                </a:ext>
              </a:extLst>
            </p:cNvPr>
            <p:cNvSpPr txBox="1"/>
            <p:nvPr/>
          </p:nvSpPr>
          <p:spPr bwMode="auto">
            <a:xfrm>
              <a:off x="992329" y="367978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54" name="TextBox 53">
              <a:extLst>
                <a:ext uri="{FF2B5EF4-FFF2-40B4-BE49-F238E27FC236}">
                  <a16:creationId xmlns:a16="http://schemas.microsoft.com/office/drawing/2014/main" id="{8925CCCF-205F-34AC-6C1A-54DB325E032C}"/>
                </a:ext>
              </a:extLst>
            </p:cNvPr>
            <p:cNvSpPr txBox="1"/>
            <p:nvPr/>
          </p:nvSpPr>
          <p:spPr bwMode="auto">
            <a:xfrm>
              <a:off x="992329" y="405583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55" name="TextBox 54">
              <a:extLst>
                <a:ext uri="{FF2B5EF4-FFF2-40B4-BE49-F238E27FC236}">
                  <a16:creationId xmlns:a16="http://schemas.microsoft.com/office/drawing/2014/main" id="{08C01F3D-D8B3-7F58-EB1F-CF9E183B5221}"/>
                </a:ext>
              </a:extLst>
            </p:cNvPr>
            <p:cNvSpPr txBox="1"/>
            <p:nvPr/>
          </p:nvSpPr>
          <p:spPr bwMode="auto">
            <a:xfrm>
              <a:off x="1109347" y="4431881"/>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sp>
        <p:nvSpPr>
          <p:cNvPr id="16" name="Freeform: Shape 15">
            <a:extLst>
              <a:ext uri="{FF2B5EF4-FFF2-40B4-BE49-F238E27FC236}">
                <a16:creationId xmlns:a16="http://schemas.microsoft.com/office/drawing/2014/main" id="{05A2DCCF-30EE-40EB-0C8C-AAB369473F4F}"/>
              </a:ext>
            </a:extLst>
          </p:cNvPr>
          <p:cNvSpPr/>
          <p:nvPr/>
        </p:nvSpPr>
        <p:spPr bwMode="auto">
          <a:xfrm>
            <a:off x="2768600" y="1673863"/>
            <a:ext cx="6770122" cy="2656837"/>
          </a:xfrm>
          <a:custGeom>
            <a:avLst/>
            <a:gdLst>
              <a:gd name="connsiteX0" fmla="*/ 0 w 4505960"/>
              <a:gd name="connsiteY0" fmla="*/ 0 h 1894840"/>
              <a:gd name="connsiteX1" fmla="*/ 0 w 4505960"/>
              <a:gd name="connsiteY1" fmla="*/ 1894840 h 1894840"/>
              <a:gd name="connsiteX2" fmla="*/ 4505960 w 4505960"/>
              <a:gd name="connsiteY2" fmla="*/ 1894840 h 1894840"/>
            </a:gdLst>
            <a:ahLst/>
            <a:cxnLst>
              <a:cxn ang="0">
                <a:pos x="connsiteX0" y="connsiteY0"/>
              </a:cxn>
              <a:cxn ang="0">
                <a:pos x="connsiteX1" y="connsiteY1"/>
              </a:cxn>
              <a:cxn ang="0">
                <a:pos x="connsiteX2" y="connsiteY2"/>
              </a:cxn>
            </a:cxnLst>
            <a:rect l="l" t="t" r="r" b="b"/>
            <a:pathLst>
              <a:path w="4505960" h="1894840">
                <a:moveTo>
                  <a:pt x="0" y="0"/>
                </a:moveTo>
                <a:lnTo>
                  <a:pt x="0" y="1894840"/>
                </a:lnTo>
                <a:lnTo>
                  <a:pt x="4505960" y="189484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17" name="Group 16">
            <a:extLst>
              <a:ext uri="{FF2B5EF4-FFF2-40B4-BE49-F238E27FC236}">
                <a16:creationId xmlns:a16="http://schemas.microsoft.com/office/drawing/2014/main" id="{E2E7C8B2-25AC-5075-0969-5B6AF4A1D066}"/>
              </a:ext>
            </a:extLst>
          </p:cNvPr>
          <p:cNvGrpSpPr/>
          <p:nvPr/>
        </p:nvGrpSpPr>
        <p:grpSpPr>
          <a:xfrm>
            <a:off x="2652298" y="1784351"/>
            <a:ext cx="116291" cy="2546346"/>
            <a:chOff x="1227530" y="2712720"/>
            <a:chExt cx="839616" cy="1896604"/>
          </a:xfrm>
        </p:grpSpPr>
        <p:cxnSp>
          <p:nvCxnSpPr>
            <p:cNvPr id="33" name="Straight Connector 32">
              <a:extLst>
                <a:ext uri="{FF2B5EF4-FFF2-40B4-BE49-F238E27FC236}">
                  <a16:creationId xmlns:a16="http://schemas.microsoft.com/office/drawing/2014/main" id="{CB91E8C7-E77B-22E9-E4EB-5E1B640CF107}"/>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AB0D24A3-6C68-5E3C-6B7F-DEAB214F0BD2}"/>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10C8E402-1987-7F55-5E86-260767844D84}"/>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9F1C7FC6-71CF-FC33-DEC5-B6B6118192B2}"/>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5E82621B-4530-E451-4E3B-D064AD46553C}"/>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FD1DDB51-E8E7-5245-DB4F-28FFD2B5A8E3}"/>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64" name="Group 31763">
            <a:extLst>
              <a:ext uri="{FF2B5EF4-FFF2-40B4-BE49-F238E27FC236}">
                <a16:creationId xmlns:a16="http://schemas.microsoft.com/office/drawing/2014/main" id="{9A7A2696-B3B1-C18D-DE8C-5D51AB65AB1F}"/>
              </a:ext>
            </a:extLst>
          </p:cNvPr>
          <p:cNvGrpSpPr/>
          <p:nvPr/>
        </p:nvGrpSpPr>
        <p:grpSpPr>
          <a:xfrm>
            <a:off x="2639598" y="4370230"/>
            <a:ext cx="6966820" cy="369332"/>
            <a:chOff x="2639598" y="4421030"/>
            <a:chExt cx="6966820" cy="369332"/>
          </a:xfrm>
        </p:grpSpPr>
        <p:grpSp>
          <p:nvGrpSpPr>
            <p:cNvPr id="15" name="Group 14">
              <a:extLst>
                <a:ext uri="{FF2B5EF4-FFF2-40B4-BE49-F238E27FC236}">
                  <a16:creationId xmlns:a16="http://schemas.microsoft.com/office/drawing/2014/main" id="{08E22F22-D2D9-7B31-9C5B-CEA6CC704F88}"/>
                </a:ext>
              </a:extLst>
            </p:cNvPr>
            <p:cNvGrpSpPr/>
            <p:nvPr/>
          </p:nvGrpSpPr>
          <p:grpSpPr>
            <a:xfrm>
              <a:off x="2639598" y="4421030"/>
              <a:ext cx="3983452" cy="369332"/>
              <a:chOff x="1326397" y="4726574"/>
              <a:chExt cx="4844575" cy="369332"/>
            </a:xfrm>
          </p:grpSpPr>
          <p:sp>
            <p:nvSpPr>
              <p:cNvPr id="39" name="TextBox 38">
                <a:extLst>
                  <a:ext uri="{FF2B5EF4-FFF2-40B4-BE49-F238E27FC236}">
                    <a16:creationId xmlns:a16="http://schemas.microsoft.com/office/drawing/2014/main" id="{BCB96049-2C3F-D8E8-0C26-F09FAE57739B}"/>
                  </a:ext>
                </a:extLst>
              </p:cNvPr>
              <p:cNvSpPr txBox="1"/>
              <p:nvPr/>
            </p:nvSpPr>
            <p:spPr bwMode="auto">
              <a:xfrm>
                <a:off x="1326397" y="4726574"/>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40" name="TextBox 39">
                <a:extLst>
                  <a:ext uri="{FF2B5EF4-FFF2-40B4-BE49-F238E27FC236}">
                    <a16:creationId xmlns:a16="http://schemas.microsoft.com/office/drawing/2014/main" id="{F15B0AC1-9FA1-237C-7C03-8F328D5306F8}"/>
                  </a:ext>
                </a:extLst>
              </p:cNvPr>
              <p:cNvSpPr txBox="1"/>
              <p:nvPr/>
            </p:nvSpPr>
            <p:spPr bwMode="auto">
              <a:xfrm>
                <a:off x="1778284" y="4726574"/>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41" name="TextBox 40">
                <a:extLst>
                  <a:ext uri="{FF2B5EF4-FFF2-40B4-BE49-F238E27FC236}">
                    <a16:creationId xmlns:a16="http://schemas.microsoft.com/office/drawing/2014/main" id="{56A0F933-497C-FD89-5F3B-1D334BA8F2AD}"/>
                  </a:ext>
                </a:extLst>
              </p:cNvPr>
              <p:cNvSpPr txBox="1"/>
              <p:nvPr/>
            </p:nvSpPr>
            <p:spPr bwMode="auto">
              <a:xfrm>
                <a:off x="2233271" y="4726574"/>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42" name="TextBox 41">
                <a:extLst>
                  <a:ext uri="{FF2B5EF4-FFF2-40B4-BE49-F238E27FC236}">
                    <a16:creationId xmlns:a16="http://schemas.microsoft.com/office/drawing/2014/main" id="{31ECB9F7-6D12-AEEF-4BC4-40A0E8C74C26}"/>
                  </a:ext>
                </a:extLst>
              </p:cNvPr>
              <p:cNvSpPr txBox="1"/>
              <p:nvPr/>
            </p:nvSpPr>
            <p:spPr bwMode="auto">
              <a:xfrm>
                <a:off x="2685159" y="4726574"/>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43" name="TextBox 42">
                <a:extLst>
                  <a:ext uri="{FF2B5EF4-FFF2-40B4-BE49-F238E27FC236}">
                    <a16:creationId xmlns:a16="http://schemas.microsoft.com/office/drawing/2014/main" id="{E461A6D0-FFE5-7E46-3FF6-B88CBC49EF55}"/>
                  </a:ext>
                </a:extLst>
              </p:cNvPr>
              <p:cNvSpPr txBox="1"/>
              <p:nvPr/>
            </p:nvSpPr>
            <p:spPr bwMode="auto">
              <a:xfrm>
                <a:off x="3112130" y="4726574"/>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p>
            </p:txBody>
          </p:sp>
          <p:sp>
            <p:nvSpPr>
              <p:cNvPr id="44" name="TextBox 43">
                <a:extLst>
                  <a:ext uri="{FF2B5EF4-FFF2-40B4-BE49-F238E27FC236}">
                    <a16:creationId xmlns:a16="http://schemas.microsoft.com/office/drawing/2014/main" id="{23EC3404-5B54-1DF1-5381-AFBE2691DF31}"/>
                  </a:ext>
                </a:extLst>
              </p:cNvPr>
              <p:cNvSpPr txBox="1"/>
              <p:nvPr/>
            </p:nvSpPr>
            <p:spPr bwMode="auto">
              <a:xfrm>
                <a:off x="3505509" y="4726574"/>
                <a:ext cx="4187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45" name="TextBox 44">
                <a:extLst>
                  <a:ext uri="{FF2B5EF4-FFF2-40B4-BE49-F238E27FC236}">
                    <a16:creationId xmlns:a16="http://schemas.microsoft.com/office/drawing/2014/main" id="{655F8C47-2BAA-4DC6-1262-7AA57992217F}"/>
                  </a:ext>
                </a:extLst>
              </p:cNvPr>
              <p:cNvSpPr txBox="1"/>
              <p:nvPr/>
            </p:nvSpPr>
            <p:spPr bwMode="auto">
              <a:xfrm>
                <a:off x="3957397" y="4726574"/>
                <a:ext cx="4187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46" name="TextBox 45">
                <a:extLst>
                  <a:ext uri="{FF2B5EF4-FFF2-40B4-BE49-F238E27FC236}">
                    <a16:creationId xmlns:a16="http://schemas.microsoft.com/office/drawing/2014/main" id="{236744C1-98A3-5BE2-0E6D-296C40424A5F}"/>
                  </a:ext>
                </a:extLst>
              </p:cNvPr>
              <p:cNvSpPr txBox="1"/>
              <p:nvPr/>
            </p:nvSpPr>
            <p:spPr bwMode="auto">
              <a:xfrm>
                <a:off x="4423085" y="4726574"/>
                <a:ext cx="4187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a:t>
                </a:r>
              </a:p>
            </p:txBody>
          </p:sp>
          <p:sp>
            <p:nvSpPr>
              <p:cNvPr id="47" name="TextBox 46">
                <a:extLst>
                  <a:ext uri="{FF2B5EF4-FFF2-40B4-BE49-F238E27FC236}">
                    <a16:creationId xmlns:a16="http://schemas.microsoft.com/office/drawing/2014/main" id="{6EA9DD2C-6634-95A1-0257-2B9113BA4E0A}"/>
                  </a:ext>
                </a:extLst>
              </p:cNvPr>
              <p:cNvSpPr txBox="1"/>
              <p:nvPr/>
            </p:nvSpPr>
            <p:spPr bwMode="auto">
              <a:xfrm>
                <a:off x="4861848" y="4726574"/>
                <a:ext cx="4187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a:t>
                </a:r>
              </a:p>
            </p:txBody>
          </p:sp>
          <p:sp>
            <p:nvSpPr>
              <p:cNvPr id="48" name="TextBox 47">
                <a:extLst>
                  <a:ext uri="{FF2B5EF4-FFF2-40B4-BE49-F238E27FC236}">
                    <a16:creationId xmlns:a16="http://schemas.microsoft.com/office/drawing/2014/main" id="{7633BDB8-6F58-7164-0D72-B522AEB339A1}"/>
                  </a:ext>
                </a:extLst>
              </p:cNvPr>
              <p:cNvSpPr txBox="1"/>
              <p:nvPr/>
            </p:nvSpPr>
            <p:spPr bwMode="auto">
              <a:xfrm>
                <a:off x="5313504" y="4726574"/>
                <a:ext cx="4187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49" name="TextBox 48">
                <a:extLst>
                  <a:ext uri="{FF2B5EF4-FFF2-40B4-BE49-F238E27FC236}">
                    <a16:creationId xmlns:a16="http://schemas.microsoft.com/office/drawing/2014/main" id="{C34297FC-F340-C28D-013C-D28BF4B41031}"/>
                  </a:ext>
                </a:extLst>
              </p:cNvPr>
              <p:cNvSpPr txBox="1"/>
              <p:nvPr/>
            </p:nvSpPr>
            <p:spPr bwMode="auto">
              <a:xfrm>
                <a:off x="5752267" y="4726574"/>
                <a:ext cx="41870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grpSp>
        <p:grpSp>
          <p:nvGrpSpPr>
            <p:cNvPr id="56" name="Group 55">
              <a:extLst>
                <a:ext uri="{FF2B5EF4-FFF2-40B4-BE49-F238E27FC236}">
                  <a16:creationId xmlns:a16="http://schemas.microsoft.com/office/drawing/2014/main" id="{136FD4D6-B347-EA20-DFEF-56BCAB2C0F40}"/>
                </a:ext>
              </a:extLst>
            </p:cNvPr>
            <p:cNvGrpSpPr/>
            <p:nvPr/>
          </p:nvGrpSpPr>
          <p:grpSpPr>
            <a:xfrm>
              <a:off x="6604144" y="4421030"/>
              <a:ext cx="3002274" cy="369332"/>
              <a:chOff x="1674519" y="4726574"/>
              <a:chExt cx="3651290" cy="369332"/>
            </a:xfrm>
          </p:grpSpPr>
          <p:sp>
            <p:nvSpPr>
              <p:cNvPr id="58" name="TextBox 57">
                <a:extLst>
                  <a:ext uri="{FF2B5EF4-FFF2-40B4-BE49-F238E27FC236}">
                    <a16:creationId xmlns:a16="http://schemas.microsoft.com/office/drawing/2014/main" id="{3AB80BD7-6920-93DF-F2C1-9C324189FABF}"/>
                  </a:ext>
                </a:extLst>
              </p:cNvPr>
              <p:cNvSpPr txBox="1"/>
              <p:nvPr/>
            </p:nvSpPr>
            <p:spPr bwMode="auto">
              <a:xfrm>
                <a:off x="1674519" y="4726574"/>
                <a:ext cx="5092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a:t>
                </a:r>
              </a:p>
            </p:txBody>
          </p:sp>
          <p:sp>
            <p:nvSpPr>
              <p:cNvPr id="59" name="TextBox 58">
                <a:extLst>
                  <a:ext uri="{FF2B5EF4-FFF2-40B4-BE49-F238E27FC236}">
                    <a16:creationId xmlns:a16="http://schemas.microsoft.com/office/drawing/2014/main" id="{7AA74159-2420-A732-CCEC-1BD2B82A4202}"/>
                  </a:ext>
                </a:extLst>
              </p:cNvPr>
              <p:cNvSpPr txBox="1"/>
              <p:nvPr/>
            </p:nvSpPr>
            <p:spPr bwMode="auto">
              <a:xfrm>
                <a:off x="2129506" y="4726574"/>
                <a:ext cx="5092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60" name="TextBox 59">
                <a:extLst>
                  <a:ext uri="{FF2B5EF4-FFF2-40B4-BE49-F238E27FC236}">
                    <a16:creationId xmlns:a16="http://schemas.microsoft.com/office/drawing/2014/main" id="{7B0ED398-21F7-C7D2-39D1-252158270431}"/>
                  </a:ext>
                </a:extLst>
              </p:cNvPr>
              <p:cNvSpPr txBox="1"/>
              <p:nvPr/>
            </p:nvSpPr>
            <p:spPr bwMode="auto">
              <a:xfrm>
                <a:off x="2581394" y="4726574"/>
                <a:ext cx="5092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a:t>
                </a:r>
              </a:p>
            </p:txBody>
          </p:sp>
          <p:sp>
            <p:nvSpPr>
              <p:cNvPr id="61" name="TextBox 60">
                <a:extLst>
                  <a:ext uri="{FF2B5EF4-FFF2-40B4-BE49-F238E27FC236}">
                    <a16:creationId xmlns:a16="http://schemas.microsoft.com/office/drawing/2014/main" id="{4D7C7BC0-9CBE-8BB0-1D4D-84C6FB3F14E7}"/>
                  </a:ext>
                </a:extLst>
              </p:cNvPr>
              <p:cNvSpPr txBox="1"/>
              <p:nvPr/>
            </p:nvSpPr>
            <p:spPr bwMode="auto">
              <a:xfrm>
                <a:off x="3008365" y="4726574"/>
                <a:ext cx="5092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28</a:t>
                </a:r>
              </a:p>
            </p:txBody>
          </p:sp>
          <p:sp>
            <p:nvSpPr>
              <p:cNvPr id="62" name="TextBox 61">
                <a:extLst>
                  <a:ext uri="{FF2B5EF4-FFF2-40B4-BE49-F238E27FC236}">
                    <a16:creationId xmlns:a16="http://schemas.microsoft.com/office/drawing/2014/main" id="{38785498-3074-8016-3283-D141A11926A1}"/>
                  </a:ext>
                </a:extLst>
              </p:cNvPr>
              <p:cNvSpPr txBox="1"/>
              <p:nvPr/>
            </p:nvSpPr>
            <p:spPr bwMode="auto">
              <a:xfrm>
                <a:off x="3460253" y="4726574"/>
                <a:ext cx="5092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63" name="TextBox 62">
                <a:extLst>
                  <a:ext uri="{FF2B5EF4-FFF2-40B4-BE49-F238E27FC236}">
                    <a16:creationId xmlns:a16="http://schemas.microsoft.com/office/drawing/2014/main" id="{46DB00B0-A4FC-3F71-227D-B41895524D07}"/>
                  </a:ext>
                </a:extLst>
              </p:cNvPr>
              <p:cNvSpPr txBox="1"/>
              <p:nvPr/>
            </p:nvSpPr>
            <p:spPr bwMode="auto">
              <a:xfrm>
                <a:off x="3912141" y="4726574"/>
                <a:ext cx="5092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32</a:t>
                </a:r>
              </a:p>
            </p:txBody>
          </p:sp>
          <p:sp>
            <p:nvSpPr>
              <p:cNvPr id="31744" name="TextBox 31743">
                <a:extLst>
                  <a:ext uri="{FF2B5EF4-FFF2-40B4-BE49-F238E27FC236}">
                    <a16:creationId xmlns:a16="http://schemas.microsoft.com/office/drawing/2014/main" id="{732E5C49-3EB3-4793-9AE9-2C40A9096ED1}"/>
                  </a:ext>
                </a:extLst>
              </p:cNvPr>
              <p:cNvSpPr txBox="1"/>
              <p:nvPr/>
            </p:nvSpPr>
            <p:spPr bwMode="auto">
              <a:xfrm>
                <a:off x="4377829" y="4726574"/>
                <a:ext cx="5092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34</a:t>
                </a:r>
              </a:p>
            </p:txBody>
          </p:sp>
          <p:sp>
            <p:nvSpPr>
              <p:cNvPr id="31745" name="TextBox 31744">
                <a:extLst>
                  <a:ext uri="{FF2B5EF4-FFF2-40B4-BE49-F238E27FC236}">
                    <a16:creationId xmlns:a16="http://schemas.microsoft.com/office/drawing/2014/main" id="{7E715763-7166-86B5-C7C8-B31D14F645B9}"/>
                  </a:ext>
                </a:extLst>
              </p:cNvPr>
              <p:cNvSpPr txBox="1"/>
              <p:nvPr/>
            </p:nvSpPr>
            <p:spPr bwMode="auto">
              <a:xfrm>
                <a:off x="4816592" y="4726574"/>
                <a:ext cx="5092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grpSp>
      </p:grpSp>
      <p:grpSp>
        <p:nvGrpSpPr>
          <p:cNvPr id="31763" name="Group 31762">
            <a:extLst>
              <a:ext uri="{FF2B5EF4-FFF2-40B4-BE49-F238E27FC236}">
                <a16:creationId xmlns:a16="http://schemas.microsoft.com/office/drawing/2014/main" id="{49BF5D38-E44B-C244-3C32-00C615953437}"/>
              </a:ext>
            </a:extLst>
          </p:cNvPr>
          <p:cNvGrpSpPr/>
          <p:nvPr/>
        </p:nvGrpSpPr>
        <p:grpSpPr>
          <a:xfrm>
            <a:off x="2769979" y="4337677"/>
            <a:ext cx="6618147" cy="97487"/>
            <a:chOff x="2769979" y="3760315"/>
            <a:chExt cx="6618147" cy="757400"/>
          </a:xfrm>
        </p:grpSpPr>
        <p:grpSp>
          <p:nvGrpSpPr>
            <p:cNvPr id="18" name="Group 17">
              <a:extLst>
                <a:ext uri="{FF2B5EF4-FFF2-40B4-BE49-F238E27FC236}">
                  <a16:creationId xmlns:a16="http://schemas.microsoft.com/office/drawing/2014/main" id="{79D8704E-163C-3F6D-7E9D-3BD147799642}"/>
                </a:ext>
              </a:extLst>
            </p:cNvPr>
            <p:cNvGrpSpPr/>
            <p:nvPr/>
          </p:nvGrpSpPr>
          <p:grpSpPr>
            <a:xfrm>
              <a:off x="2769979" y="3760315"/>
              <a:ext cx="3675272" cy="757400"/>
              <a:chOff x="1476162" y="4001328"/>
              <a:chExt cx="4491487" cy="770193"/>
            </a:xfrm>
          </p:grpSpPr>
          <p:grpSp>
            <p:nvGrpSpPr>
              <p:cNvPr id="20" name="Group 19">
                <a:extLst>
                  <a:ext uri="{FF2B5EF4-FFF2-40B4-BE49-F238E27FC236}">
                    <a16:creationId xmlns:a16="http://schemas.microsoft.com/office/drawing/2014/main" id="{9BB1D573-FB42-94F7-2F19-598AB88FBC94}"/>
                  </a:ext>
                </a:extLst>
              </p:cNvPr>
              <p:cNvGrpSpPr/>
              <p:nvPr/>
            </p:nvGrpSpPr>
            <p:grpSpPr>
              <a:xfrm rot="5400000">
                <a:off x="2217344" y="3260146"/>
                <a:ext cx="770193" cy="2252557"/>
                <a:chOff x="1227530" y="2712720"/>
                <a:chExt cx="839616" cy="1896604"/>
              </a:xfrm>
            </p:grpSpPr>
            <p:cxnSp>
              <p:nvCxnSpPr>
                <p:cNvPr id="27" name="Straight Connector 26">
                  <a:extLst>
                    <a:ext uri="{FF2B5EF4-FFF2-40B4-BE49-F238E27FC236}">
                      <a16:creationId xmlns:a16="http://schemas.microsoft.com/office/drawing/2014/main" id="{D39DA855-44DF-8D08-EC24-B842AD2B218A}"/>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30ED20EA-7C04-57A3-60A4-F6D59B907557}"/>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1555A108-D2E1-B9BD-3FE0-E2776A3ACBDC}"/>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D43F7E14-2F82-0C37-9288-796BF010372F}"/>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3E97A2DF-7958-BA47-A457-2219B99EB8B0}"/>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EE92EAD5-75DA-E3BB-DE3D-DDA06CC52381}"/>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21" name="Group 20">
                <a:extLst>
                  <a:ext uri="{FF2B5EF4-FFF2-40B4-BE49-F238E27FC236}">
                    <a16:creationId xmlns:a16="http://schemas.microsoft.com/office/drawing/2014/main" id="{B29BE5B1-452A-6C3E-62A5-0461B118889D}"/>
                  </a:ext>
                </a:extLst>
              </p:cNvPr>
              <p:cNvGrpSpPr/>
              <p:nvPr/>
            </p:nvGrpSpPr>
            <p:grpSpPr>
              <a:xfrm rot="5400000">
                <a:off x="4680506" y="3484378"/>
                <a:ext cx="770193" cy="1804093"/>
                <a:chOff x="1227530" y="3090317"/>
                <a:chExt cx="839616" cy="1519007"/>
              </a:xfrm>
            </p:grpSpPr>
            <p:cxnSp>
              <p:nvCxnSpPr>
                <p:cNvPr id="22" name="Straight Connector 21">
                  <a:extLst>
                    <a:ext uri="{FF2B5EF4-FFF2-40B4-BE49-F238E27FC236}">
                      <a16:creationId xmlns:a16="http://schemas.microsoft.com/office/drawing/2014/main" id="{ED49E9AE-1B57-808F-9064-97D07A89C3C0}"/>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BA534FE6-1A61-023F-F8E5-6788A8C82A31}"/>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689D8407-80C9-D6B3-88E6-3C7E923486C0}"/>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6F50C333-5F44-DED8-9DAD-9F5F1B3C3C96}"/>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584F3AB9-A735-F88F-1FE8-B1F1F7795F00}"/>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31749" name="Group 31748">
              <a:extLst>
                <a:ext uri="{FF2B5EF4-FFF2-40B4-BE49-F238E27FC236}">
                  <a16:creationId xmlns:a16="http://schemas.microsoft.com/office/drawing/2014/main" id="{645BF3BF-815E-D23C-5557-F0097C5CB9E6}"/>
                </a:ext>
              </a:extLst>
            </p:cNvPr>
            <p:cNvGrpSpPr/>
            <p:nvPr/>
          </p:nvGrpSpPr>
          <p:grpSpPr>
            <a:xfrm>
              <a:off x="6822130" y="3760315"/>
              <a:ext cx="2565996" cy="757400"/>
              <a:chOff x="1476162" y="4001328"/>
              <a:chExt cx="3135860" cy="770193"/>
            </a:xfrm>
          </p:grpSpPr>
          <p:grpSp>
            <p:nvGrpSpPr>
              <p:cNvPr id="31750" name="Group 31749">
                <a:extLst>
                  <a:ext uri="{FF2B5EF4-FFF2-40B4-BE49-F238E27FC236}">
                    <a16:creationId xmlns:a16="http://schemas.microsoft.com/office/drawing/2014/main" id="{730A941E-A31B-5718-37BA-585A5E94E271}"/>
                  </a:ext>
                </a:extLst>
              </p:cNvPr>
              <p:cNvGrpSpPr/>
              <p:nvPr/>
            </p:nvGrpSpPr>
            <p:grpSpPr>
              <a:xfrm rot="5400000">
                <a:off x="2217344" y="3260146"/>
                <a:ext cx="770193" cy="2252557"/>
                <a:chOff x="1227530" y="2712720"/>
                <a:chExt cx="839616" cy="1896604"/>
              </a:xfrm>
            </p:grpSpPr>
            <p:cxnSp>
              <p:nvCxnSpPr>
                <p:cNvPr id="31757" name="Straight Connector 31756">
                  <a:extLst>
                    <a:ext uri="{FF2B5EF4-FFF2-40B4-BE49-F238E27FC236}">
                      <a16:creationId xmlns:a16="http://schemas.microsoft.com/office/drawing/2014/main" id="{0AAB4BC2-301C-DF61-4B7D-525FE9FD7141}"/>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58" name="Straight Connector 31757">
                  <a:extLst>
                    <a:ext uri="{FF2B5EF4-FFF2-40B4-BE49-F238E27FC236}">
                      <a16:creationId xmlns:a16="http://schemas.microsoft.com/office/drawing/2014/main" id="{8FB904D4-BA67-705F-574F-3C1B5A62891B}"/>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59" name="Straight Connector 31758">
                  <a:extLst>
                    <a:ext uri="{FF2B5EF4-FFF2-40B4-BE49-F238E27FC236}">
                      <a16:creationId xmlns:a16="http://schemas.microsoft.com/office/drawing/2014/main" id="{0D05FF85-B914-0D24-6C1A-46B758C5AA0A}"/>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60" name="Straight Connector 31759">
                  <a:extLst>
                    <a:ext uri="{FF2B5EF4-FFF2-40B4-BE49-F238E27FC236}">
                      <a16:creationId xmlns:a16="http://schemas.microsoft.com/office/drawing/2014/main" id="{707074CC-2D38-7EE8-4A29-0CAF03A7F463}"/>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61" name="Straight Connector 31760">
                  <a:extLst>
                    <a:ext uri="{FF2B5EF4-FFF2-40B4-BE49-F238E27FC236}">
                      <a16:creationId xmlns:a16="http://schemas.microsoft.com/office/drawing/2014/main" id="{14C8F969-CFA5-0F93-E6E0-6E9F18D7B215}"/>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62" name="Straight Connector 31761">
                  <a:extLst>
                    <a:ext uri="{FF2B5EF4-FFF2-40B4-BE49-F238E27FC236}">
                      <a16:creationId xmlns:a16="http://schemas.microsoft.com/office/drawing/2014/main" id="{DDF10D61-6D52-B11C-39FC-172244F856F4}"/>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51" name="Group 31750">
                <a:extLst>
                  <a:ext uri="{FF2B5EF4-FFF2-40B4-BE49-F238E27FC236}">
                    <a16:creationId xmlns:a16="http://schemas.microsoft.com/office/drawing/2014/main" id="{4BB95EC2-6231-96D9-53F0-4C73933C33C1}"/>
                  </a:ext>
                </a:extLst>
              </p:cNvPr>
              <p:cNvGrpSpPr/>
              <p:nvPr/>
            </p:nvGrpSpPr>
            <p:grpSpPr>
              <a:xfrm rot="5400000">
                <a:off x="4002693" y="4162193"/>
                <a:ext cx="770193" cy="448464"/>
                <a:chOff x="1227530" y="4231727"/>
                <a:chExt cx="839616" cy="377597"/>
              </a:xfrm>
            </p:grpSpPr>
            <p:cxnSp>
              <p:nvCxnSpPr>
                <p:cNvPr id="31755" name="Straight Connector 31754">
                  <a:extLst>
                    <a:ext uri="{FF2B5EF4-FFF2-40B4-BE49-F238E27FC236}">
                      <a16:creationId xmlns:a16="http://schemas.microsoft.com/office/drawing/2014/main" id="{92BC232F-9DB5-0B32-CEAF-B06FC76BE91E}"/>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56" name="Straight Connector 31755">
                  <a:extLst>
                    <a:ext uri="{FF2B5EF4-FFF2-40B4-BE49-F238E27FC236}">
                      <a16:creationId xmlns:a16="http://schemas.microsoft.com/office/drawing/2014/main" id="{C3FA5C42-A6EF-6D9B-C125-7601EE80F282}"/>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grpSp>
      <p:grpSp>
        <p:nvGrpSpPr>
          <p:cNvPr id="31765" name="Group 31764">
            <a:extLst>
              <a:ext uri="{FF2B5EF4-FFF2-40B4-BE49-F238E27FC236}">
                <a16:creationId xmlns:a16="http://schemas.microsoft.com/office/drawing/2014/main" id="{4310C070-ADB1-7988-549F-BAA06A2C4267}"/>
              </a:ext>
            </a:extLst>
          </p:cNvPr>
          <p:cNvGrpSpPr/>
          <p:nvPr/>
        </p:nvGrpSpPr>
        <p:grpSpPr>
          <a:xfrm>
            <a:off x="2516993" y="5158752"/>
            <a:ext cx="7026493" cy="313932"/>
            <a:chOff x="2515003" y="4421030"/>
            <a:chExt cx="7026493" cy="313932"/>
          </a:xfrm>
        </p:grpSpPr>
        <p:grpSp>
          <p:nvGrpSpPr>
            <p:cNvPr id="31766" name="Group 31765">
              <a:extLst>
                <a:ext uri="{FF2B5EF4-FFF2-40B4-BE49-F238E27FC236}">
                  <a16:creationId xmlns:a16="http://schemas.microsoft.com/office/drawing/2014/main" id="{4ADADDEB-B147-9A66-304C-7234C6B733E6}"/>
                </a:ext>
              </a:extLst>
            </p:cNvPr>
            <p:cNvGrpSpPr/>
            <p:nvPr/>
          </p:nvGrpSpPr>
          <p:grpSpPr>
            <a:xfrm>
              <a:off x="2515003" y="4421030"/>
              <a:ext cx="4132435" cy="313932"/>
              <a:chOff x="1174868" y="4726574"/>
              <a:chExt cx="5025764" cy="313932"/>
            </a:xfrm>
          </p:grpSpPr>
          <p:sp>
            <p:nvSpPr>
              <p:cNvPr id="31776" name="TextBox 31775">
                <a:extLst>
                  <a:ext uri="{FF2B5EF4-FFF2-40B4-BE49-F238E27FC236}">
                    <a16:creationId xmlns:a16="http://schemas.microsoft.com/office/drawing/2014/main" id="{40836CDB-4D8F-56E7-F074-ECADFC7E4EB8}"/>
                  </a:ext>
                </a:extLst>
              </p:cNvPr>
              <p:cNvSpPr txBox="1"/>
              <p:nvPr/>
            </p:nvSpPr>
            <p:spPr bwMode="auto">
              <a:xfrm>
                <a:off x="1174868" y="4726574"/>
                <a:ext cx="60474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112</a:t>
                </a:r>
              </a:p>
            </p:txBody>
          </p:sp>
          <p:sp>
            <p:nvSpPr>
              <p:cNvPr id="31777" name="TextBox 31776">
                <a:extLst>
                  <a:ext uri="{FF2B5EF4-FFF2-40B4-BE49-F238E27FC236}">
                    <a16:creationId xmlns:a16="http://schemas.microsoft.com/office/drawing/2014/main" id="{687FF162-0685-6F3F-7642-A53B419A61A5}"/>
                  </a:ext>
                </a:extLst>
              </p:cNvPr>
              <p:cNvSpPr txBox="1"/>
              <p:nvPr/>
            </p:nvSpPr>
            <p:spPr bwMode="auto">
              <a:xfrm>
                <a:off x="1626755" y="4726574"/>
                <a:ext cx="60474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103</a:t>
                </a:r>
              </a:p>
            </p:txBody>
          </p:sp>
          <p:sp>
            <p:nvSpPr>
              <p:cNvPr id="31778" name="TextBox 31777">
                <a:extLst>
                  <a:ext uri="{FF2B5EF4-FFF2-40B4-BE49-F238E27FC236}">
                    <a16:creationId xmlns:a16="http://schemas.microsoft.com/office/drawing/2014/main" id="{D57F7F45-279C-0BC0-E848-B7332BB3EEAD}"/>
                  </a:ext>
                </a:extLst>
              </p:cNvPr>
              <p:cNvSpPr txBox="1"/>
              <p:nvPr/>
            </p:nvSpPr>
            <p:spPr bwMode="auto">
              <a:xfrm>
                <a:off x="2145102" y="4726574"/>
                <a:ext cx="47802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99</a:t>
                </a:r>
              </a:p>
            </p:txBody>
          </p:sp>
          <p:sp>
            <p:nvSpPr>
              <p:cNvPr id="31779" name="TextBox 31778">
                <a:extLst>
                  <a:ext uri="{FF2B5EF4-FFF2-40B4-BE49-F238E27FC236}">
                    <a16:creationId xmlns:a16="http://schemas.microsoft.com/office/drawing/2014/main" id="{87D8920C-B896-6832-987C-AE056A330484}"/>
                  </a:ext>
                </a:extLst>
              </p:cNvPr>
              <p:cNvSpPr txBox="1"/>
              <p:nvPr/>
            </p:nvSpPr>
            <p:spPr bwMode="auto">
              <a:xfrm>
                <a:off x="2596990" y="4726574"/>
                <a:ext cx="47802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88</a:t>
                </a:r>
              </a:p>
            </p:txBody>
          </p:sp>
          <p:sp>
            <p:nvSpPr>
              <p:cNvPr id="31780" name="TextBox 31779">
                <a:extLst>
                  <a:ext uri="{FF2B5EF4-FFF2-40B4-BE49-F238E27FC236}">
                    <a16:creationId xmlns:a16="http://schemas.microsoft.com/office/drawing/2014/main" id="{29E94847-06B7-DCA8-D7CD-72F382BC999E}"/>
                  </a:ext>
                </a:extLst>
              </p:cNvPr>
              <p:cNvSpPr txBox="1"/>
              <p:nvPr/>
            </p:nvSpPr>
            <p:spPr bwMode="auto">
              <a:xfrm>
                <a:off x="3023961" y="4726574"/>
                <a:ext cx="47802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78</a:t>
                </a:r>
              </a:p>
            </p:txBody>
          </p:sp>
          <p:sp>
            <p:nvSpPr>
              <p:cNvPr id="31781" name="TextBox 31780">
                <a:extLst>
                  <a:ext uri="{FF2B5EF4-FFF2-40B4-BE49-F238E27FC236}">
                    <a16:creationId xmlns:a16="http://schemas.microsoft.com/office/drawing/2014/main" id="{D495AB1D-2097-AC8D-0B18-81BB393021DB}"/>
                  </a:ext>
                </a:extLst>
              </p:cNvPr>
              <p:cNvSpPr txBox="1"/>
              <p:nvPr/>
            </p:nvSpPr>
            <p:spPr bwMode="auto">
              <a:xfrm>
                <a:off x="3475849" y="4726574"/>
                <a:ext cx="47802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70</a:t>
                </a:r>
              </a:p>
            </p:txBody>
          </p:sp>
          <p:sp>
            <p:nvSpPr>
              <p:cNvPr id="31782" name="TextBox 31781">
                <a:extLst>
                  <a:ext uri="{FF2B5EF4-FFF2-40B4-BE49-F238E27FC236}">
                    <a16:creationId xmlns:a16="http://schemas.microsoft.com/office/drawing/2014/main" id="{B400C0D6-7F1D-D3CF-07F3-9DB0C7AB436E}"/>
                  </a:ext>
                </a:extLst>
              </p:cNvPr>
              <p:cNvSpPr txBox="1"/>
              <p:nvPr/>
            </p:nvSpPr>
            <p:spPr bwMode="auto">
              <a:xfrm>
                <a:off x="3927737" y="4726574"/>
                <a:ext cx="47802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63</a:t>
                </a:r>
              </a:p>
            </p:txBody>
          </p:sp>
          <p:sp>
            <p:nvSpPr>
              <p:cNvPr id="31783" name="TextBox 31782">
                <a:extLst>
                  <a:ext uri="{FF2B5EF4-FFF2-40B4-BE49-F238E27FC236}">
                    <a16:creationId xmlns:a16="http://schemas.microsoft.com/office/drawing/2014/main" id="{4E21D0C0-A4E2-1999-D768-3F5D0EB2142D}"/>
                  </a:ext>
                </a:extLst>
              </p:cNvPr>
              <p:cNvSpPr txBox="1"/>
              <p:nvPr/>
            </p:nvSpPr>
            <p:spPr bwMode="auto">
              <a:xfrm>
                <a:off x="4393425" y="4726574"/>
                <a:ext cx="47802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56</a:t>
                </a:r>
              </a:p>
            </p:txBody>
          </p:sp>
          <p:sp>
            <p:nvSpPr>
              <p:cNvPr id="31784" name="TextBox 31783">
                <a:extLst>
                  <a:ext uri="{FF2B5EF4-FFF2-40B4-BE49-F238E27FC236}">
                    <a16:creationId xmlns:a16="http://schemas.microsoft.com/office/drawing/2014/main" id="{E0D2B7F2-D8F6-5E1A-AA3A-C3425467BF6C}"/>
                  </a:ext>
                </a:extLst>
              </p:cNvPr>
              <p:cNvSpPr txBox="1"/>
              <p:nvPr/>
            </p:nvSpPr>
            <p:spPr bwMode="auto">
              <a:xfrm>
                <a:off x="4832188" y="4726574"/>
                <a:ext cx="47802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50</a:t>
                </a:r>
              </a:p>
            </p:txBody>
          </p:sp>
          <p:sp>
            <p:nvSpPr>
              <p:cNvPr id="31785" name="TextBox 31784">
                <a:extLst>
                  <a:ext uri="{FF2B5EF4-FFF2-40B4-BE49-F238E27FC236}">
                    <a16:creationId xmlns:a16="http://schemas.microsoft.com/office/drawing/2014/main" id="{8052ACF7-F340-64D6-3964-A29504304F1F}"/>
                  </a:ext>
                </a:extLst>
              </p:cNvPr>
              <p:cNvSpPr txBox="1"/>
              <p:nvPr/>
            </p:nvSpPr>
            <p:spPr bwMode="auto">
              <a:xfrm>
                <a:off x="5283844" y="4726574"/>
                <a:ext cx="47802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45</a:t>
                </a:r>
              </a:p>
            </p:txBody>
          </p:sp>
          <p:sp>
            <p:nvSpPr>
              <p:cNvPr id="31786" name="TextBox 31785">
                <a:extLst>
                  <a:ext uri="{FF2B5EF4-FFF2-40B4-BE49-F238E27FC236}">
                    <a16:creationId xmlns:a16="http://schemas.microsoft.com/office/drawing/2014/main" id="{70C69B4B-B27B-845A-4F5C-6A45C7411006}"/>
                  </a:ext>
                </a:extLst>
              </p:cNvPr>
              <p:cNvSpPr txBox="1"/>
              <p:nvPr/>
            </p:nvSpPr>
            <p:spPr bwMode="auto">
              <a:xfrm>
                <a:off x="5722607" y="4726574"/>
                <a:ext cx="47802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36</a:t>
                </a:r>
              </a:p>
            </p:txBody>
          </p:sp>
        </p:grpSp>
        <p:grpSp>
          <p:nvGrpSpPr>
            <p:cNvPr id="31767" name="Group 31766">
              <a:extLst>
                <a:ext uri="{FF2B5EF4-FFF2-40B4-BE49-F238E27FC236}">
                  <a16:creationId xmlns:a16="http://schemas.microsoft.com/office/drawing/2014/main" id="{FDACA5CF-62D0-7444-A0EF-6402E4487675}"/>
                </a:ext>
              </a:extLst>
            </p:cNvPr>
            <p:cNvGrpSpPr/>
            <p:nvPr/>
          </p:nvGrpSpPr>
          <p:grpSpPr>
            <a:xfrm>
              <a:off x="6616968" y="4421030"/>
              <a:ext cx="2924528" cy="313932"/>
              <a:chOff x="1690115" y="4726574"/>
              <a:chExt cx="3556738" cy="313932"/>
            </a:xfrm>
          </p:grpSpPr>
          <p:sp>
            <p:nvSpPr>
              <p:cNvPr id="31768" name="TextBox 31767">
                <a:extLst>
                  <a:ext uri="{FF2B5EF4-FFF2-40B4-BE49-F238E27FC236}">
                    <a16:creationId xmlns:a16="http://schemas.microsoft.com/office/drawing/2014/main" id="{8AA38450-0E85-8B9C-46D5-ECF4B76427C6}"/>
                  </a:ext>
                </a:extLst>
              </p:cNvPr>
              <p:cNvSpPr txBox="1"/>
              <p:nvPr/>
            </p:nvSpPr>
            <p:spPr bwMode="auto">
              <a:xfrm>
                <a:off x="1690115" y="4726574"/>
                <a:ext cx="47802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30</a:t>
                </a:r>
              </a:p>
            </p:txBody>
          </p:sp>
          <p:sp>
            <p:nvSpPr>
              <p:cNvPr id="31769" name="TextBox 31768">
                <a:extLst>
                  <a:ext uri="{FF2B5EF4-FFF2-40B4-BE49-F238E27FC236}">
                    <a16:creationId xmlns:a16="http://schemas.microsoft.com/office/drawing/2014/main" id="{3EFE08F3-57DA-4E08-1683-5D6E3252134B}"/>
                  </a:ext>
                </a:extLst>
              </p:cNvPr>
              <p:cNvSpPr txBox="1"/>
              <p:nvPr/>
            </p:nvSpPr>
            <p:spPr bwMode="auto">
              <a:xfrm>
                <a:off x="2145102" y="4726574"/>
                <a:ext cx="47802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24</a:t>
                </a:r>
              </a:p>
            </p:txBody>
          </p:sp>
          <p:sp>
            <p:nvSpPr>
              <p:cNvPr id="31770" name="TextBox 31769">
                <a:extLst>
                  <a:ext uri="{FF2B5EF4-FFF2-40B4-BE49-F238E27FC236}">
                    <a16:creationId xmlns:a16="http://schemas.microsoft.com/office/drawing/2014/main" id="{44FA9331-B0B5-90AF-475B-D6A928055003}"/>
                  </a:ext>
                </a:extLst>
              </p:cNvPr>
              <p:cNvSpPr txBox="1"/>
              <p:nvPr/>
            </p:nvSpPr>
            <p:spPr bwMode="auto">
              <a:xfrm>
                <a:off x="2596990" y="4726574"/>
                <a:ext cx="47802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18</a:t>
                </a:r>
              </a:p>
            </p:txBody>
          </p:sp>
          <p:sp>
            <p:nvSpPr>
              <p:cNvPr id="31771" name="TextBox 31770">
                <a:extLst>
                  <a:ext uri="{FF2B5EF4-FFF2-40B4-BE49-F238E27FC236}">
                    <a16:creationId xmlns:a16="http://schemas.microsoft.com/office/drawing/2014/main" id="{42247304-432B-A69F-2821-9257A5CF1345}"/>
                  </a:ext>
                </a:extLst>
              </p:cNvPr>
              <p:cNvSpPr txBox="1"/>
              <p:nvPr/>
            </p:nvSpPr>
            <p:spPr bwMode="auto">
              <a:xfrm>
                <a:off x="3087320" y="4726574"/>
                <a:ext cx="35130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7</a:t>
                </a:r>
              </a:p>
            </p:txBody>
          </p:sp>
          <p:sp>
            <p:nvSpPr>
              <p:cNvPr id="31772" name="TextBox 31771">
                <a:extLst>
                  <a:ext uri="{FF2B5EF4-FFF2-40B4-BE49-F238E27FC236}">
                    <a16:creationId xmlns:a16="http://schemas.microsoft.com/office/drawing/2014/main" id="{0338E1AA-4BE9-3528-8693-89D330279E39}"/>
                  </a:ext>
                </a:extLst>
              </p:cNvPr>
              <p:cNvSpPr txBox="1"/>
              <p:nvPr/>
            </p:nvSpPr>
            <p:spPr bwMode="auto">
              <a:xfrm>
                <a:off x="3539208" y="4726574"/>
                <a:ext cx="35130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a:t>
                </a:r>
              </a:p>
            </p:txBody>
          </p:sp>
          <p:sp>
            <p:nvSpPr>
              <p:cNvPr id="31773" name="TextBox 31772">
                <a:extLst>
                  <a:ext uri="{FF2B5EF4-FFF2-40B4-BE49-F238E27FC236}">
                    <a16:creationId xmlns:a16="http://schemas.microsoft.com/office/drawing/2014/main" id="{06FF10D6-6F27-C84D-40DB-70903F8F34EE}"/>
                  </a:ext>
                </a:extLst>
              </p:cNvPr>
              <p:cNvSpPr txBox="1"/>
              <p:nvPr/>
            </p:nvSpPr>
            <p:spPr bwMode="auto">
              <a:xfrm>
                <a:off x="3991096" y="4726574"/>
                <a:ext cx="35130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a:t>
                </a:r>
              </a:p>
            </p:txBody>
          </p:sp>
          <p:sp>
            <p:nvSpPr>
              <p:cNvPr id="31774" name="TextBox 31773">
                <a:extLst>
                  <a:ext uri="{FF2B5EF4-FFF2-40B4-BE49-F238E27FC236}">
                    <a16:creationId xmlns:a16="http://schemas.microsoft.com/office/drawing/2014/main" id="{200AD012-62DE-8801-D708-B5CE3B5F9B58}"/>
                  </a:ext>
                </a:extLst>
              </p:cNvPr>
              <p:cNvSpPr txBox="1"/>
              <p:nvPr/>
            </p:nvSpPr>
            <p:spPr bwMode="auto">
              <a:xfrm>
                <a:off x="4456784" y="4726574"/>
                <a:ext cx="35130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a:t>
                </a:r>
              </a:p>
            </p:txBody>
          </p:sp>
          <p:sp>
            <p:nvSpPr>
              <p:cNvPr id="31775" name="TextBox 31774">
                <a:extLst>
                  <a:ext uri="{FF2B5EF4-FFF2-40B4-BE49-F238E27FC236}">
                    <a16:creationId xmlns:a16="http://schemas.microsoft.com/office/drawing/2014/main" id="{C7F10588-0A7B-A6AA-165A-ECA1E24EC484}"/>
                  </a:ext>
                </a:extLst>
              </p:cNvPr>
              <p:cNvSpPr txBox="1"/>
              <p:nvPr/>
            </p:nvSpPr>
            <p:spPr bwMode="auto">
              <a:xfrm>
                <a:off x="4895547" y="4726574"/>
                <a:ext cx="35130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0</a:t>
                </a:r>
              </a:p>
            </p:txBody>
          </p:sp>
        </p:grpSp>
      </p:grpSp>
      <p:grpSp>
        <p:nvGrpSpPr>
          <p:cNvPr id="2" name="Group 1">
            <a:extLst>
              <a:ext uri="{FF2B5EF4-FFF2-40B4-BE49-F238E27FC236}">
                <a16:creationId xmlns:a16="http://schemas.microsoft.com/office/drawing/2014/main" id="{1C673795-6EE9-A5AA-5A8C-A32D291FAC83}"/>
              </a:ext>
            </a:extLst>
          </p:cNvPr>
          <p:cNvGrpSpPr/>
          <p:nvPr/>
        </p:nvGrpSpPr>
        <p:grpSpPr>
          <a:xfrm>
            <a:off x="2522324" y="5386320"/>
            <a:ext cx="7026493" cy="313932"/>
            <a:chOff x="2515003" y="4421030"/>
            <a:chExt cx="7026493" cy="313932"/>
          </a:xfrm>
        </p:grpSpPr>
        <p:grpSp>
          <p:nvGrpSpPr>
            <p:cNvPr id="13" name="Group 12">
              <a:extLst>
                <a:ext uri="{FF2B5EF4-FFF2-40B4-BE49-F238E27FC236}">
                  <a16:creationId xmlns:a16="http://schemas.microsoft.com/office/drawing/2014/main" id="{C6EA3678-B673-8F4E-CE0F-DE93D9357CCB}"/>
                </a:ext>
              </a:extLst>
            </p:cNvPr>
            <p:cNvGrpSpPr/>
            <p:nvPr/>
          </p:nvGrpSpPr>
          <p:grpSpPr>
            <a:xfrm>
              <a:off x="2515003" y="4421030"/>
              <a:ext cx="4132435" cy="313932"/>
              <a:chOff x="1174868" y="4726574"/>
              <a:chExt cx="5025764" cy="313932"/>
            </a:xfrm>
          </p:grpSpPr>
          <p:sp>
            <p:nvSpPr>
              <p:cNvPr id="31789" name="TextBox 31788">
                <a:extLst>
                  <a:ext uri="{FF2B5EF4-FFF2-40B4-BE49-F238E27FC236}">
                    <a16:creationId xmlns:a16="http://schemas.microsoft.com/office/drawing/2014/main" id="{121799F2-513D-E1D4-A281-C54DF71027E5}"/>
                  </a:ext>
                </a:extLst>
              </p:cNvPr>
              <p:cNvSpPr txBox="1"/>
              <p:nvPr/>
            </p:nvSpPr>
            <p:spPr bwMode="auto">
              <a:xfrm>
                <a:off x="1174868" y="4726574"/>
                <a:ext cx="60474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110</a:t>
                </a:r>
              </a:p>
            </p:txBody>
          </p:sp>
          <p:sp>
            <p:nvSpPr>
              <p:cNvPr id="31790" name="TextBox 31789">
                <a:extLst>
                  <a:ext uri="{FF2B5EF4-FFF2-40B4-BE49-F238E27FC236}">
                    <a16:creationId xmlns:a16="http://schemas.microsoft.com/office/drawing/2014/main" id="{1B421276-775A-DA70-D041-4382CC4A2AD5}"/>
                  </a:ext>
                </a:extLst>
              </p:cNvPr>
              <p:cNvSpPr txBox="1"/>
              <p:nvPr/>
            </p:nvSpPr>
            <p:spPr bwMode="auto">
              <a:xfrm>
                <a:off x="1690115" y="4726574"/>
                <a:ext cx="47802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90</a:t>
                </a:r>
              </a:p>
            </p:txBody>
          </p:sp>
          <p:sp>
            <p:nvSpPr>
              <p:cNvPr id="31791" name="TextBox 31790">
                <a:extLst>
                  <a:ext uri="{FF2B5EF4-FFF2-40B4-BE49-F238E27FC236}">
                    <a16:creationId xmlns:a16="http://schemas.microsoft.com/office/drawing/2014/main" id="{E82E618B-D348-9745-B035-457898DD0D3C}"/>
                  </a:ext>
                </a:extLst>
              </p:cNvPr>
              <p:cNvSpPr txBox="1"/>
              <p:nvPr/>
            </p:nvSpPr>
            <p:spPr bwMode="auto">
              <a:xfrm>
                <a:off x="2145102" y="4726574"/>
                <a:ext cx="47802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84</a:t>
                </a:r>
              </a:p>
            </p:txBody>
          </p:sp>
          <p:sp>
            <p:nvSpPr>
              <p:cNvPr id="31792" name="TextBox 31791">
                <a:extLst>
                  <a:ext uri="{FF2B5EF4-FFF2-40B4-BE49-F238E27FC236}">
                    <a16:creationId xmlns:a16="http://schemas.microsoft.com/office/drawing/2014/main" id="{5A6DBEAD-D6AA-6086-3290-C1AB503034BB}"/>
                  </a:ext>
                </a:extLst>
              </p:cNvPr>
              <p:cNvSpPr txBox="1"/>
              <p:nvPr/>
            </p:nvSpPr>
            <p:spPr bwMode="auto">
              <a:xfrm>
                <a:off x="2596990" y="4726574"/>
                <a:ext cx="47802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75</a:t>
                </a:r>
              </a:p>
            </p:txBody>
          </p:sp>
          <p:sp>
            <p:nvSpPr>
              <p:cNvPr id="31793" name="TextBox 31792">
                <a:extLst>
                  <a:ext uri="{FF2B5EF4-FFF2-40B4-BE49-F238E27FC236}">
                    <a16:creationId xmlns:a16="http://schemas.microsoft.com/office/drawing/2014/main" id="{638BF8BD-A9CA-8096-B3B8-B46869571BD7}"/>
                  </a:ext>
                </a:extLst>
              </p:cNvPr>
              <p:cNvSpPr txBox="1"/>
              <p:nvPr/>
            </p:nvSpPr>
            <p:spPr bwMode="auto">
              <a:xfrm>
                <a:off x="3023961" y="4726574"/>
                <a:ext cx="47802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56</a:t>
                </a:r>
              </a:p>
            </p:txBody>
          </p:sp>
          <p:sp>
            <p:nvSpPr>
              <p:cNvPr id="31794" name="TextBox 31793">
                <a:extLst>
                  <a:ext uri="{FF2B5EF4-FFF2-40B4-BE49-F238E27FC236}">
                    <a16:creationId xmlns:a16="http://schemas.microsoft.com/office/drawing/2014/main" id="{6332C983-CA03-B595-76A0-CF3B955B7F0E}"/>
                  </a:ext>
                </a:extLst>
              </p:cNvPr>
              <p:cNvSpPr txBox="1"/>
              <p:nvPr/>
            </p:nvSpPr>
            <p:spPr bwMode="auto">
              <a:xfrm>
                <a:off x="3475849" y="4726574"/>
                <a:ext cx="47802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46</a:t>
                </a:r>
              </a:p>
            </p:txBody>
          </p:sp>
          <p:sp>
            <p:nvSpPr>
              <p:cNvPr id="31795" name="TextBox 31794">
                <a:extLst>
                  <a:ext uri="{FF2B5EF4-FFF2-40B4-BE49-F238E27FC236}">
                    <a16:creationId xmlns:a16="http://schemas.microsoft.com/office/drawing/2014/main" id="{8F158575-5347-03BA-AA94-544F50D62A22}"/>
                  </a:ext>
                </a:extLst>
              </p:cNvPr>
              <p:cNvSpPr txBox="1"/>
              <p:nvPr/>
            </p:nvSpPr>
            <p:spPr bwMode="auto">
              <a:xfrm>
                <a:off x="3927737" y="4726574"/>
                <a:ext cx="47802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37</a:t>
                </a:r>
              </a:p>
            </p:txBody>
          </p:sp>
          <p:sp>
            <p:nvSpPr>
              <p:cNvPr id="31796" name="TextBox 31795">
                <a:extLst>
                  <a:ext uri="{FF2B5EF4-FFF2-40B4-BE49-F238E27FC236}">
                    <a16:creationId xmlns:a16="http://schemas.microsoft.com/office/drawing/2014/main" id="{3FBE4BC7-C896-7817-34F5-14A321D006EF}"/>
                  </a:ext>
                </a:extLst>
              </p:cNvPr>
              <p:cNvSpPr txBox="1"/>
              <p:nvPr/>
            </p:nvSpPr>
            <p:spPr bwMode="auto">
              <a:xfrm>
                <a:off x="4393425" y="4726574"/>
                <a:ext cx="47802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26</a:t>
                </a:r>
              </a:p>
            </p:txBody>
          </p:sp>
          <p:sp>
            <p:nvSpPr>
              <p:cNvPr id="31797" name="TextBox 31796">
                <a:extLst>
                  <a:ext uri="{FF2B5EF4-FFF2-40B4-BE49-F238E27FC236}">
                    <a16:creationId xmlns:a16="http://schemas.microsoft.com/office/drawing/2014/main" id="{F20EA0B1-773B-B904-63D2-2EB4F54BC8B1}"/>
                  </a:ext>
                </a:extLst>
              </p:cNvPr>
              <p:cNvSpPr txBox="1"/>
              <p:nvPr/>
            </p:nvSpPr>
            <p:spPr bwMode="auto">
              <a:xfrm>
                <a:off x="4832188" y="4726574"/>
                <a:ext cx="47802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22</a:t>
                </a:r>
              </a:p>
            </p:txBody>
          </p:sp>
          <p:sp>
            <p:nvSpPr>
              <p:cNvPr id="31798" name="TextBox 31797">
                <a:extLst>
                  <a:ext uri="{FF2B5EF4-FFF2-40B4-BE49-F238E27FC236}">
                    <a16:creationId xmlns:a16="http://schemas.microsoft.com/office/drawing/2014/main" id="{86B92537-1EAD-40EE-1C8E-6EF0A1F93664}"/>
                  </a:ext>
                </a:extLst>
              </p:cNvPr>
              <p:cNvSpPr txBox="1"/>
              <p:nvPr/>
            </p:nvSpPr>
            <p:spPr bwMode="auto">
              <a:xfrm>
                <a:off x="5283844" y="4726574"/>
                <a:ext cx="47802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20</a:t>
                </a:r>
              </a:p>
            </p:txBody>
          </p:sp>
          <p:sp>
            <p:nvSpPr>
              <p:cNvPr id="31799" name="TextBox 31798">
                <a:extLst>
                  <a:ext uri="{FF2B5EF4-FFF2-40B4-BE49-F238E27FC236}">
                    <a16:creationId xmlns:a16="http://schemas.microsoft.com/office/drawing/2014/main" id="{27FE815A-0060-9764-D995-4B44BF74B313}"/>
                  </a:ext>
                </a:extLst>
              </p:cNvPr>
              <p:cNvSpPr txBox="1"/>
              <p:nvPr/>
            </p:nvSpPr>
            <p:spPr bwMode="auto">
              <a:xfrm>
                <a:off x="5722607" y="4726574"/>
                <a:ext cx="478025"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14</a:t>
                </a:r>
              </a:p>
            </p:txBody>
          </p:sp>
        </p:grpSp>
        <p:grpSp>
          <p:nvGrpSpPr>
            <p:cNvPr id="19" name="Group 18">
              <a:extLst>
                <a:ext uri="{FF2B5EF4-FFF2-40B4-BE49-F238E27FC236}">
                  <a16:creationId xmlns:a16="http://schemas.microsoft.com/office/drawing/2014/main" id="{09690D0E-F9F9-B49B-95F7-57D0F9DB60E5}"/>
                </a:ext>
              </a:extLst>
            </p:cNvPr>
            <p:cNvGrpSpPr/>
            <p:nvPr/>
          </p:nvGrpSpPr>
          <p:grpSpPr>
            <a:xfrm>
              <a:off x="6669065" y="4421030"/>
              <a:ext cx="2872431" cy="313932"/>
              <a:chOff x="1753474" y="4726574"/>
              <a:chExt cx="3493379" cy="313932"/>
            </a:xfrm>
          </p:grpSpPr>
          <p:sp>
            <p:nvSpPr>
              <p:cNvPr id="57" name="TextBox 56">
                <a:extLst>
                  <a:ext uri="{FF2B5EF4-FFF2-40B4-BE49-F238E27FC236}">
                    <a16:creationId xmlns:a16="http://schemas.microsoft.com/office/drawing/2014/main" id="{F6BFC8C6-6823-5A0D-D31B-784F8AF520D1}"/>
                  </a:ext>
                </a:extLst>
              </p:cNvPr>
              <p:cNvSpPr txBox="1"/>
              <p:nvPr/>
            </p:nvSpPr>
            <p:spPr bwMode="auto">
              <a:xfrm>
                <a:off x="1753474" y="4726574"/>
                <a:ext cx="35130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9</a:t>
                </a:r>
              </a:p>
            </p:txBody>
          </p:sp>
          <p:sp>
            <p:nvSpPr>
              <p:cNvPr id="31747" name="TextBox 31746">
                <a:extLst>
                  <a:ext uri="{FF2B5EF4-FFF2-40B4-BE49-F238E27FC236}">
                    <a16:creationId xmlns:a16="http://schemas.microsoft.com/office/drawing/2014/main" id="{BA29127F-D415-98EE-984E-AC1E6902E8B4}"/>
                  </a:ext>
                </a:extLst>
              </p:cNvPr>
              <p:cNvSpPr txBox="1"/>
              <p:nvPr/>
            </p:nvSpPr>
            <p:spPr bwMode="auto">
              <a:xfrm>
                <a:off x="2208461" y="4726574"/>
                <a:ext cx="35130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6</a:t>
                </a:r>
              </a:p>
            </p:txBody>
          </p:sp>
          <p:sp>
            <p:nvSpPr>
              <p:cNvPr id="31748" name="TextBox 31747">
                <a:extLst>
                  <a:ext uri="{FF2B5EF4-FFF2-40B4-BE49-F238E27FC236}">
                    <a16:creationId xmlns:a16="http://schemas.microsoft.com/office/drawing/2014/main" id="{3ED62C99-422A-3CDB-6C9C-619B6237A62E}"/>
                  </a:ext>
                </a:extLst>
              </p:cNvPr>
              <p:cNvSpPr txBox="1"/>
              <p:nvPr/>
            </p:nvSpPr>
            <p:spPr bwMode="auto">
              <a:xfrm>
                <a:off x="2660349" y="4726574"/>
                <a:ext cx="35130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6</a:t>
                </a:r>
              </a:p>
            </p:txBody>
          </p:sp>
          <p:sp>
            <p:nvSpPr>
              <p:cNvPr id="31752" name="TextBox 31751">
                <a:extLst>
                  <a:ext uri="{FF2B5EF4-FFF2-40B4-BE49-F238E27FC236}">
                    <a16:creationId xmlns:a16="http://schemas.microsoft.com/office/drawing/2014/main" id="{CEAB6806-0D71-3919-53DE-7F80DD271A72}"/>
                  </a:ext>
                </a:extLst>
              </p:cNvPr>
              <p:cNvSpPr txBox="1"/>
              <p:nvPr/>
            </p:nvSpPr>
            <p:spPr bwMode="auto">
              <a:xfrm>
                <a:off x="3087319" y="4726574"/>
                <a:ext cx="35130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a:t>
                </a:r>
              </a:p>
            </p:txBody>
          </p:sp>
          <p:sp>
            <p:nvSpPr>
              <p:cNvPr id="31753" name="TextBox 31752">
                <a:extLst>
                  <a:ext uri="{FF2B5EF4-FFF2-40B4-BE49-F238E27FC236}">
                    <a16:creationId xmlns:a16="http://schemas.microsoft.com/office/drawing/2014/main" id="{97F37FEF-5EF7-19BE-FC28-A8F9446FF433}"/>
                  </a:ext>
                </a:extLst>
              </p:cNvPr>
              <p:cNvSpPr txBox="1"/>
              <p:nvPr/>
            </p:nvSpPr>
            <p:spPr bwMode="auto">
              <a:xfrm>
                <a:off x="3539207" y="4726574"/>
                <a:ext cx="35130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a:t>
                </a:r>
              </a:p>
            </p:txBody>
          </p:sp>
          <p:sp>
            <p:nvSpPr>
              <p:cNvPr id="31754" name="TextBox 31753">
                <a:extLst>
                  <a:ext uri="{FF2B5EF4-FFF2-40B4-BE49-F238E27FC236}">
                    <a16:creationId xmlns:a16="http://schemas.microsoft.com/office/drawing/2014/main" id="{F53A2B6F-E9BA-D40E-C3B6-DBAA9F061E93}"/>
                  </a:ext>
                </a:extLst>
              </p:cNvPr>
              <p:cNvSpPr txBox="1"/>
              <p:nvPr/>
            </p:nvSpPr>
            <p:spPr bwMode="auto">
              <a:xfrm>
                <a:off x="3991095" y="4726574"/>
                <a:ext cx="35130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a:t>
                </a:r>
              </a:p>
            </p:txBody>
          </p:sp>
          <p:sp>
            <p:nvSpPr>
              <p:cNvPr id="31787" name="TextBox 31786">
                <a:extLst>
                  <a:ext uri="{FF2B5EF4-FFF2-40B4-BE49-F238E27FC236}">
                    <a16:creationId xmlns:a16="http://schemas.microsoft.com/office/drawing/2014/main" id="{7A3D990B-9F7D-5652-00F4-DAFB96A8FD48}"/>
                  </a:ext>
                </a:extLst>
              </p:cNvPr>
              <p:cNvSpPr txBox="1"/>
              <p:nvPr/>
            </p:nvSpPr>
            <p:spPr bwMode="auto">
              <a:xfrm>
                <a:off x="4456783" y="4726574"/>
                <a:ext cx="351307"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0</a:t>
                </a:r>
              </a:p>
            </p:txBody>
          </p:sp>
          <p:sp>
            <p:nvSpPr>
              <p:cNvPr id="31788" name="TextBox 31787">
                <a:extLst>
                  <a:ext uri="{FF2B5EF4-FFF2-40B4-BE49-F238E27FC236}">
                    <a16:creationId xmlns:a16="http://schemas.microsoft.com/office/drawing/2014/main" id="{D15D774E-7C43-AEBD-4F04-59764946EC88}"/>
                  </a:ext>
                </a:extLst>
              </p:cNvPr>
              <p:cNvSpPr txBox="1"/>
              <p:nvPr/>
            </p:nvSpPr>
            <p:spPr bwMode="auto">
              <a:xfrm>
                <a:off x="4895547" y="4726574"/>
                <a:ext cx="35130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0</a:t>
                </a:r>
              </a:p>
            </p:txBody>
          </p:sp>
        </p:grpSp>
      </p:grpSp>
      <p:sp>
        <p:nvSpPr>
          <p:cNvPr id="31800" name="Freeform: Shape 31799">
            <a:extLst>
              <a:ext uri="{FF2B5EF4-FFF2-40B4-BE49-F238E27FC236}">
                <a16:creationId xmlns:a16="http://schemas.microsoft.com/office/drawing/2014/main" id="{B1B3577D-93EE-ACFB-54D5-27729DA66E29}"/>
              </a:ext>
            </a:extLst>
          </p:cNvPr>
          <p:cNvSpPr/>
          <p:nvPr/>
        </p:nvSpPr>
        <p:spPr bwMode="auto">
          <a:xfrm>
            <a:off x="2775045" y="1787857"/>
            <a:ext cx="5964071" cy="2056262"/>
          </a:xfrm>
          <a:custGeom>
            <a:avLst/>
            <a:gdLst>
              <a:gd name="connsiteX0" fmla="*/ 5964071 w 5964071"/>
              <a:gd name="connsiteY0" fmla="*/ 2056262 h 2056262"/>
              <a:gd name="connsiteX1" fmla="*/ 4913194 w 5964071"/>
              <a:gd name="connsiteY1" fmla="*/ 2056262 h 2056262"/>
              <a:gd name="connsiteX2" fmla="*/ 4913194 w 5964071"/>
              <a:gd name="connsiteY2" fmla="*/ 1947080 h 2056262"/>
              <a:gd name="connsiteX3" fmla="*/ 3985146 w 5964071"/>
              <a:gd name="connsiteY3" fmla="*/ 1947080 h 2056262"/>
              <a:gd name="connsiteX4" fmla="*/ 3985146 w 5964071"/>
              <a:gd name="connsiteY4" fmla="*/ 1883391 h 2056262"/>
              <a:gd name="connsiteX5" fmla="*/ 3894161 w 5964071"/>
              <a:gd name="connsiteY5" fmla="*/ 1883391 h 2056262"/>
              <a:gd name="connsiteX6" fmla="*/ 3894161 w 5964071"/>
              <a:gd name="connsiteY6" fmla="*/ 1833349 h 2056262"/>
              <a:gd name="connsiteX7" fmla="*/ 3848668 w 5964071"/>
              <a:gd name="connsiteY7" fmla="*/ 1833349 h 2056262"/>
              <a:gd name="connsiteX8" fmla="*/ 3848668 w 5964071"/>
              <a:gd name="connsiteY8" fmla="*/ 1778758 h 2056262"/>
              <a:gd name="connsiteX9" fmla="*/ 3689445 w 5964071"/>
              <a:gd name="connsiteY9" fmla="*/ 1778758 h 2056262"/>
              <a:gd name="connsiteX10" fmla="*/ 3689445 w 5964071"/>
              <a:gd name="connsiteY10" fmla="*/ 1710519 h 2056262"/>
              <a:gd name="connsiteX11" fmla="*/ 3389194 w 5964071"/>
              <a:gd name="connsiteY11" fmla="*/ 1710519 h 2056262"/>
              <a:gd name="connsiteX12" fmla="*/ 3389194 w 5964071"/>
              <a:gd name="connsiteY12" fmla="*/ 1605886 h 2056262"/>
              <a:gd name="connsiteX13" fmla="*/ 3225421 w 5964071"/>
              <a:gd name="connsiteY13" fmla="*/ 1605886 h 2056262"/>
              <a:gd name="connsiteX14" fmla="*/ 3225421 w 5964071"/>
              <a:gd name="connsiteY14" fmla="*/ 1569492 h 2056262"/>
              <a:gd name="connsiteX15" fmla="*/ 2938818 w 5964071"/>
              <a:gd name="connsiteY15" fmla="*/ 1569492 h 2056262"/>
              <a:gd name="connsiteX16" fmla="*/ 2938818 w 5964071"/>
              <a:gd name="connsiteY16" fmla="*/ 1514901 h 2056262"/>
              <a:gd name="connsiteX17" fmla="*/ 2925170 w 5964071"/>
              <a:gd name="connsiteY17" fmla="*/ 1514901 h 2056262"/>
              <a:gd name="connsiteX18" fmla="*/ 2911522 w 5964071"/>
              <a:gd name="connsiteY18" fmla="*/ 1501253 h 2056262"/>
              <a:gd name="connsiteX19" fmla="*/ 2852382 w 5964071"/>
              <a:gd name="connsiteY19" fmla="*/ 1501253 h 2056262"/>
              <a:gd name="connsiteX20" fmla="*/ 2852382 w 5964071"/>
              <a:gd name="connsiteY20" fmla="*/ 1446662 h 2056262"/>
              <a:gd name="connsiteX21" fmla="*/ 2406555 w 5964071"/>
              <a:gd name="connsiteY21" fmla="*/ 1446662 h 2056262"/>
              <a:gd name="connsiteX22" fmla="*/ 2406555 w 5964071"/>
              <a:gd name="connsiteY22" fmla="*/ 1392071 h 2056262"/>
              <a:gd name="connsiteX23" fmla="*/ 2347415 w 5964071"/>
              <a:gd name="connsiteY23" fmla="*/ 1392071 h 2056262"/>
              <a:gd name="connsiteX24" fmla="*/ 2347415 w 5964071"/>
              <a:gd name="connsiteY24" fmla="*/ 1328382 h 2056262"/>
              <a:gd name="connsiteX25" fmla="*/ 2324668 w 5964071"/>
              <a:gd name="connsiteY25" fmla="*/ 1328382 h 2056262"/>
              <a:gd name="connsiteX26" fmla="*/ 2324668 w 5964071"/>
              <a:gd name="connsiteY26" fmla="*/ 1282889 h 2056262"/>
              <a:gd name="connsiteX27" fmla="*/ 2256430 w 5964071"/>
              <a:gd name="connsiteY27" fmla="*/ 1282889 h 2056262"/>
              <a:gd name="connsiteX28" fmla="*/ 2256430 w 5964071"/>
              <a:gd name="connsiteY28" fmla="*/ 1241946 h 2056262"/>
              <a:gd name="connsiteX29" fmla="*/ 2042615 w 5964071"/>
              <a:gd name="connsiteY29" fmla="*/ 1241946 h 2056262"/>
              <a:gd name="connsiteX30" fmla="*/ 2042615 w 5964071"/>
              <a:gd name="connsiteY30" fmla="*/ 1214650 h 2056262"/>
              <a:gd name="connsiteX31" fmla="*/ 1988024 w 5964071"/>
              <a:gd name="connsiteY31" fmla="*/ 1214650 h 2056262"/>
              <a:gd name="connsiteX32" fmla="*/ 1988024 w 5964071"/>
              <a:gd name="connsiteY32" fmla="*/ 1169158 h 2056262"/>
              <a:gd name="connsiteX33" fmla="*/ 1887940 w 5964071"/>
              <a:gd name="connsiteY33" fmla="*/ 1169158 h 2056262"/>
              <a:gd name="connsiteX34" fmla="*/ 1897039 w 5964071"/>
              <a:gd name="connsiteY34" fmla="*/ 1160059 h 2056262"/>
              <a:gd name="connsiteX35" fmla="*/ 1860645 w 5964071"/>
              <a:gd name="connsiteY35" fmla="*/ 1160059 h 2056262"/>
              <a:gd name="connsiteX36" fmla="*/ 1860645 w 5964071"/>
              <a:gd name="connsiteY36" fmla="*/ 1050877 h 2056262"/>
              <a:gd name="connsiteX37" fmla="*/ 1842448 w 5964071"/>
              <a:gd name="connsiteY37" fmla="*/ 1050877 h 2056262"/>
              <a:gd name="connsiteX38" fmla="*/ 1842448 w 5964071"/>
              <a:gd name="connsiteY38" fmla="*/ 1009934 h 2056262"/>
              <a:gd name="connsiteX39" fmla="*/ 1619534 w 5964071"/>
              <a:gd name="connsiteY39" fmla="*/ 1009934 h 2056262"/>
              <a:gd name="connsiteX40" fmla="*/ 1619534 w 5964071"/>
              <a:gd name="connsiteY40" fmla="*/ 973540 h 2056262"/>
              <a:gd name="connsiteX41" fmla="*/ 1551295 w 5964071"/>
              <a:gd name="connsiteY41" fmla="*/ 973540 h 2056262"/>
              <a:gd name="connsiteX42" fmla="*/ 1551295 w 5964071"/>
              <a:gd name="connsiteY42" fmla="*/ 905301 h 2056262"/>
              <a:gd name="connsiteX43" fmla="*/ 1528549 w 5964071"/>
              <a:gd name="connsiteY43" fmla="*/ 905301 h 2056262"/>
              <a:gd name="connsiteX44" fmla="*/ 1528549 w 5964071"/>
              <a:gd name="connsiteY44" fmla="*/ 878006 h 2056262"/>
              <a:gd name="connsiteX45" fmla="*/ 1519451 w 5964071"/>
              <a:gd name="connsiteY45" fmla="*/ 878006 h 2056262"/>
              <a:gd name="connsiteX46" fmla="*/ 1519451 w 5964071"/>
              <a:gd name="connsiteY46" fmla="*/ 773373 h 2056262"/>
              <a:gd name="connsiteX47" fmla="*/ 1382973 w 5964071"/>
              <a:gd name="connsiteY47" fmla="*/ 773373 h 2056262"/>
              <a:gd name="connsiteX48" fmla="*/ 1382973 w 5964071"/>
              <a:gd name="connsiteY48" fmla="*/ 741528 h 2056262"/>
              <a:gd name="connsiteX49" fmla="*/ 1328382 w 5964071"/>
              <a:gd name="connsiteY49" fmla="*/ 741528 h 2056262"/>
              <a:gd name="connsiteX50" fmla="*/ 1342030 w 5964071"/>
              <a:gd name="connsiteY50" fmla="*/ 727880 h 2056262"/>
              <a:gd name="connsiteX51" fmla="*/ 1273791 w 5964071"/>
              <a:gd name="connsiteY51" fmla="*/ 727880 h 2056262"/>
              <a:gd name="connsiteX52" fmla="*/ 1273791 w 5964071"/>
              <a:gd name="connsiteY52" fmla="*/ 673289 h 2056262"/>
              <a:gd name="connsiteX53" fmla="*/ 1264692 w 5964071"/>
              <a:gd name="connsiteY53" fmla="*/ 682388 h 2056262"/>
              <a:gd name="connsiteX54" fmla="*/ 1251045 w 5964071"/>
              <a:gd name="connsiteY54" fmla="*/ 682388 h 2056262"/>
              <a:gd name="connsiteX55" fmla="*/ 1251045 w 5964071"/>
              <a:gd name="connsiteY55" fmla="*/ 655092 h 2056262"/>
              <a:gd name="connsiteX56" fmla="*/ 1232848 w 5964071"/>
              <a:gd name="connsiteY56" fmla="*/ 655092 h 2056262"/>
              <a:gd name="connsiteX57" fmla="*/ 1232848 w 5964071"/>
              <a:gd name="connsiteY57" fmla="*/ 627797 h 2056262"/>
              <a:gd name="connsiteX58" fmla="*/ 1201003 w 5964071"/>
              <a:gd name="connsiteY58" fmla="*/ 627797 h 2056262"/>
              <a:gd name="connsiteX59" fmla="*/ 1201003 w 5964071"/>
              <a:gd name="connsiteY59" fmla="*/ 504967 h 2056262"/>
              <a:gd name="connsiteX60" fmla="*/ 1182806 w 5964071"/>
              <a:gd name="connsiteY60" fmla="*/ 504967 h 2056262"/>
              <a:gd name="connsiteX61" fmla="*/ 1182806 w 5964071"/>
              <a:gd name="connsiteY61" fmla="*/ 459474 h 2056262"/>
              <a:gd name="connsiteX62" fmla="*/ 1164609 w 5964071"/>
              <a:gd name="connsiteY62" fmla="*/ 459474 h 2056262"/>
              <a:gd name="connsiteX63" fmla="*/ 1164609 w 5964071"/>
              <a:gd name="connsiteY63" fmla="*/ 418531 h 2056262"/>
              <a:gd name="connsiteX64" fmla="*/ 991737 w 5964071"/>
              <a:gd name="connsiteY64" fmla="*/ 418531 h 2056262"/>
              <a:gd name="connsiteX65" fmla="*/ 991737 w 5964071"/>
              <a:gd name="connsiteY65" fmla="*/ 395785 h 2056262"/>
              <a:gd name="connsiteX66" fmla="*/ 882555 w 5964071"/>
              <a:gd name="connsiteY66" fmla="*/ 395785 h 2056262"/>
              <a:gd name="connsiteX67" fmla="*/ 882555 w 5964071"/>
              <a:gd name="connsiteY67" fmla="*/ 327546 h 2056262"/>
              <a:gd name="connsiteX68" fmla="*/ 564107 w 5964071"/>
              <a:gd name="connsiteY68" fmla="*/ 327546 h 2056262"/>
              <a:gd name="connsiteX69" fmla="*/ 564107 w 5964071"/>
              <a:gd name="connsiteY69" fmla="*/ 282053 h 2056262"/>
              <a:gd name="connsiteX70" fmla="*/ 518615 w 5964071"/>
              <a:gd name="connsiteY70" fmla="*/ 282053 h 2056262"/>
              <a:gd name="connsiteX71" fmla="*/ 518615 w 5964071"/>
              <a:gd name="connsiteY71" fmla="*/ 232012 h 2056262"/>
              <a:gd name="connsiteX72" fmla="*/ 495868 w 5964071"/>
              <a:gd name="connsiteY72" fmla="*/ 232012 h 2056262"/>
              <a:gd name="connsiteX73" fmla="*/ 495868 w 5964071"/>
              <a:gd name="connsiteY73" fmla="*/ 154674 h 2056262"/>
              <a:gd name="connsiteX74" fmla="*/ 254758 w 5964071"/>
              <a:gd name="connsiteY74" fmla="*/ 154674 h 2056262"/>
              <a:gd name="connsiteX75" fmla="*/ 254758 w 5964071"/>
              <a:gd name="connsiteY75" fmla="*/ 86436 h 2056262"/>
              <a:gd name="connsiteX76" fmla="*/ 232012 w 5964071"/>
              <a:gd name="connsiteY76" fmla="*/ 86436 h 2056262"/>
              <a:gd name="connsiteX77" fmla="*/ 232012 w 5964071"/>
              <a:gd name="connsiteY77" fmla="*/ 63689 h 2056262"/>
              <a:gd name="connsiteX78" fmla="*/ 209265 w 5964071"/>
              <a:gd name="connsiteY78" fmla="*/ 63689 h 2056262"/>
              <a:gd name="connsiteX79" fmla="*/ 209265 w 5964071"/>
              <a:gd name="connsiteY79" fmla="*/ 0 h 2056262"/>
              <a:gd name="connsiteX80" fmla="*/ 0 w 5964071"/>
              <a:gd name="connsiteY80" fmla="*/ 0 h 2056262"/>
              <a:gd name="connsiteX0" fmla="*/ 5964071 w 5964071"/>
              <a:gd name="connsiteY0" fmla="*/ 2056262 h 2056262"/>
              <a:gd name="connsiteX1" fmla="*/ 4913194 w 5964071"/>
              <a:gd name="connsiteY1" fmla="*/ 2056262 h 2056262"/>
              <a:gd name="connsiteX2" fmla="*/ 4913194 w 5964071"/>
              <a:gd name="connsiteY2" fmla="*/ 1947080 h 2056262"/>
              <a:gd name="connsiteX3" fmla="*/ 3985146 w 5964071"/>
              <a:gd name="connsiteY3" fmla="*/ 1947080 h 2056262"/>
              <a:gd name="connsiteX4" fmla="*/ 3985146 w 5964071"/>
              <a:gd name="connsiteY4" fmla="*/ 1883391 h 2056262"/>
              <a:gd name="connsiteX5" fmla="*/ 3894161 w 5964071"/>
              <a:gd name="connsiteY5" fmla="*/ 1883391 h 2056262"/>
              <a:gd name="connsiteX6" fmla="*/ 3894161 w 5964071"/>
              <a:gd name="connsiteY6" fmla="*/ 1833349 h 2056262"/>
              <a:gd name="connsiteX7" fmla="*/ 3848668 w 5964071"/>
              <a:gd name="connsiteY7" fmla="*/ 1833349 h 2056262"/>
              <a:gd name="connsiteX8" fmla="*/ 3848668 w 5964071"/>
              <a:gd name="connsiteY8" fmla="*/ 1778758 h 2056262"/>
              <a:gd name="connsiteX9" fmla="*/ 3689445 w 5964071"/>
              <a:gd name="connsiteY9" fmla="*/ 1778758 h 2056262"/>
              <a:gd name="connsiteX10" fmla="*/ 3689445 w 5964071"/>
              <a:gd name="connsiteY10" fmla="*/ 1710519 h 2056262"/>
              <a:gd name="connsiteX11" fmla="*/ 3389194 w 5964071"/>
              <a:gd name="connsiteY11" fmla="*/ 1710519 h 2056262"/>
              <a:gd name="connsiteX12" fmla="*/ 3389194 w 5964071"/>
              <a:gd name="connsiteY12" fmla="*/ 1605886 h 2056262"/>
              <a:gd name="connsiteX13" fmla="*/ 3225421 w 5964071"/>
              <a:gd name="connsiteY13" fmla="*/ 1605886 h 2056262"/>
              <a:gd name="connsiteX14" fmla="*/ 3225421 w 5964071"/>
              <a:gd name="connsiteY14" fmla="*/ 1569492 h 2056262"/>
              <a:gd name="connsiteX15" fmla="*/ 2938818 w 5964071"/>
              <a:gd name="connsiteY15" fmla="*/ 1569492 h 2056262"/>
              <a:gd name="connsiteX16" fmla="*/ 2938818 w 5964071"/>
              <a:gd name="connsiteY16" fmla="*/ 1514901 h 2056262"/>
              <a:gd name="connsiteX17" fmla="*/ 2925170 w 5964071"/>
              <a:gd name="connsiteY17" fmla="*/ 1514901 h 2056262"/>
              <a:gd name="connsiteX18" fmla="*/ 2911522 w 5964071"/>
              <a:gd name="connsiteY18" fmla="*/ 1501253 h 2056262"/>
              <a:gd name="connsiteX19" fmla="*/ 2852382 w 5964071"/>
              <a:gd name="connsiteY19" fmla="*/ 1501253 h 2056262"/>
              <a:gd name="connsiteX20" fmla="*/ 2852382 w 5964071"/>
              <a:gd name="connsiteY20" fmla="*/ 1446662 h 2056262"/>
              <a:gd name="connsiteX21" fmla="*/ 2406555 w 5964071"/>
              <a:gd name="connsiteY21" fmla="*/ 1446662 h 2056262"/>
              <a:gd name="connsiteX22" fmla="*/ 2406555 w 5964071"/>
              <a:gd name="connsiteY22" fmla="*/ 1392071 h 2056262"/>
              <a:gd name="connsiteX23" fmla="*/ 2347415 w 5964071"/>
              <a:gd name="connsiteY23" fmla="*/ 1392071 h 2056262"/>
              <a:gd name="connsiteX24" fmla="*/ 2347415 w 5964071"/>
              <a:gd name="connsiteY24" fmla="*/ 1328382 h 2056262"/>
              <a:gd name="connsiteX25" fmla="*/ 2324668 w 5964071"/>
              <a:gd name="connsiteY25" fmla="*/ 1328382 h 2056262"/>
              <a:gd name="connsiteX26" fmla="*/ 2324668 w 5964071"/>
              <a:gd name="connsiteY26" fmla="*/ 1282889 h 2056262"/>
              <a:gd name="connsiteX27" fmla="*/ 2256430 w 5964071"/>
              <a:gd name="connsiteY27" fmla="*/ 1282889 h 2056262"/>
              <a:gd name="connsiteX28" fmla="*/ 2256430 w 5964071"/>
              <a:gd name="connsiteY28" fmla="*/ 1241946 h 2056262"/>
              <a:gd name="connsiteX29" fmla="*/ 2042615 w 5964071"/>
              <a:gd name="connsiteY29" fmla="*/ 1241946 h 2056262"/>
              <a:gd name="connsiteX30" fmla="*/ 2042615 w 5964071"/>
              <a:gd name="connsiteY30" fmla="*/ 1214650 h 2056262"/>
              <a:gd name="connsiteX31" fmla="*/ 1988024 w 5964071"/>
              <a:gd name="connsiteY31" fmla="*/ 1214650 h 2056262"/>
              <a:gd name="connsiteX32" fmla="*/ 1988024 w 5964071"/>
              <a:gd name="connsiteY32" fmla="*/ 1169158 h 2056262"/>
              <a:gd name="connsiteX33" fmla="*/ 1887940 w 5964071"/>
              <a:gd name="connsiteY33" fmla="*/ 1169158 h 2056262"/>
              <a:gd name="connsiteX34" fmla="*/ 1897039 w 5964071"/>
              <a:gd name="connsiteY34" fmla="*/ 1160059 h 2056262"/>
              <a:gd name="connsiteX35" fmla="*/ 1860645 w 5964071"/>
              <a:gd name="connsiteY35" fmla="*/ 1160059 h 2056262"/>
              <a:gd name="connsiteX36" fmla="*/ 1860645 w 5964071"/>
              <a:gd name="connsiteY36" fmla="*/ 1050877 h 2056262"/>
              <a:gd name="connsiteX37" fmla="*/ 1842448 w 5964071"/>
              <a:gd name="connsiteY37" fmla="*/ 1050877 h 2056262"/>
              <a:gd name="connsiteX38" fmla="*/ 1842448 w 5964071"/>
              <a:gd name="connsiteY38" fmla="*/ 1009934 h 2056262"/>
              <a:gd name="connsiteX39" fmla="*/ 1619534 w 5964071"/>
              <a:gd name="connsiteY39" fmla="*/ 1009934 h 2056262"/>
              <a:gd name="connsiteX40" fmla="*/ 1619534 w 5964071"/>
              <a:gd name="connsiteY40" fmla="*/ 973540 h 2056262"/>
              <a:gd name="connsiteX41" fmla="*/ 1551295 w 5964071"/>
              <a:gd name="connsiteY41" fmla="*/ 973540 h 2056262"/>
              <a:gd name="connsiteX42" fmla="*/ 1551295 w 5964071"/>
              <a:gd name="connsiteY42" fmla="*/ 905301 h 2056262"/>
              <a:gd name="connsiteX43" fmla="*/ 1528549 w 5964071"/>
              <a:gd name="connsiteY43" fmla="*/ 905301 h 2056262"/>
              <a:gd name="connsiteX44" fmla="*/ 1528549 w 5964071"/>
              <a:gd name="connsiteY44" fmla="*/ 878006 h 2056262"/>
              <a:gd name="connsiteX45" fmla="*/ 1519451 w 5964071"/>
              <a:gd name="connsiteY45" fmla="*/ 878006 h 2056262"/>
              <a:gd name="connsiteX46" fmla="*/ 1519451 w 5964071"/>
              <a:gd name="connsiteY46" fmla="*/ 773373 h 2056262"/>
              <a:gd name="connsiteX47" fmla="*/ 1382973 w 5964071"/>
              <a:gd name="connsiteY47" fmla="*/ 773373 h 2056262"/>
              <a:gd name="connsiteX48" fmla="*/ 1382973 w 5964071"/>
              <a:gd name="connsiteY48" fmla="*/ 741528 h 2056262"/>
              <a:gd name="connsiteX49" fmla="*/ 1328382 w 5964071"/>
              <a:gd name="connsiteY49" fmla="*/ 741528 h 2056262"/>
              <a:gd name="connsiteX50" fmla="*/ 1330671 w 5964071"/>
              <a:gd name="connsiteY50" fmla="*/ 688124 h 2056262"/>
              <a:gd name="connsiteX51" fmla="*/ 1273791 w 5964071"/>
              <a:gd name="connsiteY51" fmla="*/ 727880 h 2056262"/>
              <a:gd name="connsiteX52" fmla="*/ 1273791 w 5964071"/>
              <a:gd name="connsiteY52" fmla="*/ 673289 h 2056262"/>
              <a:gd name="connsiteX53" fmla="*/ 1264692 w 5964071"/>
              <a:gd name="connsiteY53" fmla="*/ 682388 h 2056262"/>
              <a:gd name="connsiteX54" fmla="*/ 1251045 w 5964071"/>
              <a:gd name="connsiteY54" fmla="*/ 682388 h 2056262"/>
              <a:gd name="connsiteX55" fmla="*/ 1251045 w 5964071"/>
              <a:gd name="connsiteY55" fmla="*/ 655092 h 2056262"/>
              <a:gd name="connsiteX56" fmla="*/ 1232848 w 5964071"/>
              <a:gd name="connsiteY56" fmla="*/ 655092 h 2056262"/>
              <a:gd name="connsiteX57" fmla="*/ 1232848 w 5964071"/>
              <a:gd name="connsiteY57" fmla="*/ 627797 h 2056262"/>
              <a:gd name="connsiteX58" fmla="*/ 1201003 w 5964071"/>
              <a:gd name="connsiteY58" fmla="*/ 627797 h 2056262"/>
              <a:gd name="connsiteX59" fmla="*/ 1201003 w 5964071"/>
              <a:gd name="connsiteY59" fmla="*/ 504967 h 2056262"/>
              <a:gd name="connsiteX60" fmla="*/ 1182806 w 5964071"/>
              <a:gd name="connsiteY60" fmla="*/ 504967 h 2056262"/>
              <a:gd name="connsiteX61" fmla="*/ 1182806 w 5964071"/>
              <a:gd name="connsiteY61" fmla="*/ 459474 h 2056262"/>
              <a:gd name="connsiteX62" fmla="*/ 1164609 w 5964071"/>
              <a:gd name="connsiteY62" fmla="*/ 459474 h 2056262"/>
              <a:gd name="connsiteX63" fmla="*/ 1164609 w 5964071"/>
              <a:gd name="connsiteY63" fmla="*/ 418531 h 2056262"/>
              <a:gd name="connsiteX64" fmla="*/ 991737 w 5964071"/>
              <a:gd name="connsiteY64" fmla="*/ 418531 h 2056262"/>
              <a:gd name="connsiteX65" fmla="*/ 991737 w 5964071"/>
              <a:gd name="connsiteY65" fmla="*/ 395785 h 2056262"/>
              <a:gd name="connsiteX66" fmla="*/ 882555 w 5964071"/>
              <a:gd name="connsiteY66" fmla="*/ 395785 h 2056262"/>
              <a:gd name="connsiteX67" fmla="*/ 882555 w 5964071"/>
              <a:gd name="connsiteY67" fmla="*/ 327546 h 2056262"/>
              <a:gd name="connsiteX68" fmla="*/ 564107 w 5964071"/>
              <a:gd name="connsiteY68" fmla="*/ 327546 h 2056262"/>
              <a:gd name="connsiteX69" fmla="*/ 564107 w 5964071"/>
              <a:gd name="connsiteY69" fmla="*/ 282053 h 2056262"/>
              <a:gd name="connsiteX70" fmla="*/ 518615 w 5964071"/>
              <a:gd name="connsiteY70" fmla="*/ 282053 h 2056262"/>
              <a:gd name="connsiteX71" fmla="*/ 518615 w 5964071"/>
              <a:gd name="connsiteY71" fmla="*/ 232012 h 2056262"/>
              <a:gd name="connsiteX72" fmla="*/ 495868 w 5964071"/>
              <a:gd name="connsiteY72" fmla="*/ 232012 h 2056262"/>
              <a:gd name="connsiteX73" fmla="*/ 495868 w 5964071"/>
              <a:gd name="connsiteY73" fmla="*/ 154674 h 2056262"/>
              <a:gd name="connsiteX74" fmla="*/ 254758 w 5964071"/>
              <a:gd name="connsiteY74" fmla="*/ 154674 h 2056262"/>
              <a:gd name="connsiteX75" fmla="*/ 254758 w 5964071"/>
              <a:gd name="connsiteY75" fmla="*/ 86436 h 2056262"/>
              <a:gd name="connsiteX76" fmla="*/ 232012 w 5964071"/>
              <a:gd name="connsiteY76" fmla="*/ 86436 h 2056262"/>
              <a:gd name="connsiteX77" fmla="*/ 232012 w 5964071"/>
              <a:gd name="connsiteY77" fmla="*/ 63689 h 2056262"/>
              <a:gd name="connsiteX78" fmla="*/ 209265 w 5964071"/>
              <a:gd name="connsiteY78" fmla="*/ 63689 h 2056262"/>
              <a:gd name="connsiteX79" fmla="*/ 209265 w 5964071"/>
              <a:gd name="connsiteY79" fmla="*/ 0 h 2056262"/>
              <a:gd name="connsiteX80" fmla="*/ 0 w 5964071"/>
              <a:gd name="connsiteY80" fmla="*/ 0 h 2056262"/>
              <a:gd name="connsiteX0" fmla="*/ 5964071 w 5964071"/>
              <a:gd name="connsiteY0" fmla="*/ 2056262 h 2056262"/>
              <a:gd name="connsiteX1" fmla="*/ 4913194 w 5964071"/>
              <a:gd name="connsiteY1" fmla="*/ 2056262 h 2056262"/>
              <a:gd name="connsiteX2" fmla="*/ 4913194 w 5964071"/>
              <a:gd name="connsiteY2" fmla="*/ 1947080 h 2056262"/>
              <a:gd name="connsiteX3" fmla="*/ 3985146 w 5964071"/>
              <a:gd name="connsiteY3" fmla="*/ 1947080 h 2056262"/>
              <a:gd name="connsiteX4" fmla="*/ 3985146 w 5964071"/>
              <a:gd name="connsiteY4" fmla="*/ 1883391 h 2056262"/>
              <a:gd name="connsiteX5" fmla="*/ 3894161 w 5964071"/>
              <a:gd name="connsiteY5" fmla="*/ 1883391 h 2056262"/>
              <a:gd name="connsiteX6" fmla="*/ 3894161 w 5964071"/>
              <a:gd name="connsiteY6" fmla="*/ 1833349 h 2056262"/>
              <a:gd name="connsiteX7" fmla="*/ 3848668 w 5964071"/>
              <a:gd name="connsiteY7" fmla="*/ 1833349 h 2056262"/>
              <a:gd name="connsiteX8" fmla="*/ 3848668 w 5964071"/>
              <a:gd name="connsiteY8" fmla="*/ 1778758 h 2056262"/>
              <a:gd name="connsiteX9" fmla="*/ 3689445 w 5964071"/>
              <a:gd name="connsiteY9" fmla="*/ 1778758 h 2056262"/>
              <a:gd name="connsiteX10" fmla="*/ 3689445 w 5964071"/>
              <a:gd name="connsiteY10" fmla="*/ 1710519 h 2056262"/>
              <a:gd name="connsiteX11" fmla="*/ 3389194 w 5964071"/>
              <a:gd name="connsiteY11" fmla="*/ 1710519 h 2056262"/>
              <a:gd name="connsiteX12" fmla="*/ 3389194 w 5964071"/>
              <a:gd name="connsiteY12" fmla="*/ 1605886 h 2056262"/>
              <a:gd name="connsiteX13" fmla="*/ 3225421 w 5964071"/>
              <a:gd name="connsiteY13" fmla="*/ 1605886 h 2056262"/>
              <a:gd name="connsiteX14" fmla="*/ 3225421 w 5964071"/>
              <a:gd name="connsiteY14" fmla="*/ 1569492 h 2056262"/>
              <a:gd name="connsiteX15" fmla="*/ 2938818 w 5964071"/>
              <a:gd name="connsiteY15" fmla="*/ 1569492 h 2056262"/>
              <a:gd name="connsiteX16" fmla="*/ 2938818 w 5964071"/>
              <a:gd name="connsiteY16" fmla="*/ 1514901 h 2056262"/>
              <a:gd name="connsiteX17" fmla="*/ 2925170 w 5964071"/>
              <a:gd name="connsiteY17" fmla="*/ 1514901 h 2056262"/>
              <a:gd name="connsiteX18" fmla="*/ 2911522 w 5964071"/>
              <a:gd name="connsiteY18" fmla="*/ 1501253 h 2056262"/>
              <a:gd name="connsiteX19" fmla="*/ 2852382 w 5964071"/>
              <a:gd name="connsiteY19" fmla="*/ 1501253 h 2056262"/>
              <a:gd name="connsiteX20" fmla="*/ 2852382 w 5964071"/>
              <a:gd name="connsiteY20" fmla="*/ 1446662 h 2056262"/>
              <a:gd name="connsiteX21" fmla="*/ 2406555 w 5964071"/>
              <a:gd name="connsiteY21" fmla="*/ 1446662 h 2056262"/>
              <a:gd name="connsiteX22" fmla="*/ 2406555 w 5964071"/>
              <a:gd name="connsiteY22" fmla="*/ 1392071 h 2056262"/>
              <a:gd name="connsiteX23" fmla="*/ 2347415 w 5964071"/>
              <a:gd name="connsiteY23" fmla="*/ 1392071 h 2056262"/>
              <a:gd name="connsiteX24" fmla="*/ 2347415 w 5964071"/>
              <a:gd name="connsiteY24" fmla="*/ 1328382 h 2056262"/>
              <a:gd name="connsiteX25" fmla="*/ 2324668 w 5964071"/>
              <a:gd name="connsiteY25" fmla="*/ 1328382 h 2056262"/>
              <a:gd name="connsiteX26" fmla="*/ 2324668 w 5964071"/>
              <a:gd name="connsiteY26" fmla="*/ 1282889 h 2056262"/>
              <a:gd name="connsiteX27" fmla="*/ 2256430 w 5964071"/>
              <a:gd name="connsiteY27" fmla="*/ 1282889 h 2056262"/>
              <a:gd name="connsiteX28" fmla="*/ 2256430 w 5964071"/>
              <a:gd name="connsiteY28" fmla="*/ 1241946 h 2056262"/>
              <a:gd name="connsiteX29" fmla="*/ 2042615 w 5964071"/>
              <a:gd name="connsiteY29" fmla="*/ 1241946 h 2056262"/>
              <a:gd name="connsiteX30" fmla="*/ 2042615 w 5964071"/>
              <a:gd name="connsiteY30" fmla="*/ 1214650 h 2056262"/>
              <a:gd name="connsiteX31" fmla="*/ 1988024 w 5964071"/>
              <a:gd name="connsiteY31" fmla="*/ 1214650 h 2056262"/>
              <a:gd name="connsiteX32" fmla="*/ 1988024 w 5964071"/>
              <a:gd name="connsiteY32" fmla="*/ 1169158 h 2056262"/>
              <a:gd name="connsiteX33" fmla="*/ 1887940 w 5964071"/>
              <a:gd name="connsiteY33" fmla="*/ 1169158 h 2056262"/>
              <a:gd name="connsiteX34" fmla="*/ 1897039 w 5964071"/>
              <a:gd name="connsiteY34" fmla="*/ 1160059 h 2056262"/>
              <a:gd name="connsiteX35" fmla="*/ 1860645 w 5964071"/>
              <a:gd name="connsiteY35" fmla="*/ 1160059 h 2056262"/>
              <a:gd name="connsiteX36" fmla="*/ 1860645 w 5964071"/>
              <a:gd name="connsiteY36" fmla="*/ 1050877 h 2056262"/>
              <a:gd name="connsiteX37" fmla="*/ 1842448 w 5964071"/>
              <a:gd name="connsiteY37" fmla="*/ 1050877 h 2056262"/>
              <a:gd name="connsiteX38" fmla="*/ 1842448 w 5964071"/>
              <a:gd name="connsiteY38" fmla="*/ 1009934 h 2056262"/>
              <a:gd name="connsiteX39" fmla="*/ 1619534 w 5964071"/>
              <a:gd name="connsiteY39" fmla="*/ 1009934 h 2056262"/>
              <a:gd name="connsiteX40" fmla="*/ 1619534 w 5964071"/>
              <a:gd name="connsiteY40" fmla="*/ 973540 h 2056262"/>
              <a:gd name="connsiteX41" fmla="*/ 1551295 w 5964071"/>
              <a:gd name="connsiteY41" fmla="*/ 973540 h 2056262"/>
              <a:gd name="connsiteX42" fmla="*/ 1551295 w 5964071"/>
              <a:gd name="connsiteY42" fmla="*/ 905301 h 2056262"/>
              <a:gd name="connsiteX43" fmla="*/ 1528549 w 5964071"/>
              <a:gd name="connsiteY43" fmla="*/ 905301 h 2056262"/>
              <a:gd name="connsiteX44" fmla="*/ 1528549 w 5964071"/>
              <a:gd name="connsiteY44" fmla="*/ 878006 h 2056262"/>
              <a:gd name="connsiteX45" fmla="*/ 1519451 w 5964071"/>
              <a:gd name="connsiteY45" fmla="*/ 878006 h 2056262"/>
              <a:gd name="connsiteX46" fmla="*/ 1519451 w 5964071"/>
              <a:gd name="connsiteY46" fmla="*/ 773373 h 2056262"/>
              <a:gd name="connsiteX47" fmla="*/ 1382973 w 5964071"/>
              <a:gd name="connsiteY47" fmla="*/ 773373 h 2056262"/>
              <a:gd name="connsiteX48" fmla="*/ 1382973 w 5964071"/>
              <a:gd name="connsiteY48" fmla="*/ 741528 h 2056262"/>
              <a:gd name="connsiteX49" fmla="*/ 1328382 w 5964071"/>
              <a:gd name="connsiteY49" fmla="*/ 741528 h 2056262"/>
              <a:gd name="connsiteX50" fmla="*/ 1336350 w 5964071"/>
              <a:gd name="connsiteY50" fmla="*/ 727881 h 2056262"/>
              <a:gd name="connsiteX51" fmla="*/ 1273791 w 5964071"/>
              <a:gd name="connsiteY51" fmla="*/ 727880 h 2056262"/>
              <a:gd name="connsiteX52" fmla="*/ 1273791 w 5964071"/>
              <a:gd name="connsiteY52" fmla="*/ 673289 h 2056262"/>
              <a:gd name="connsiteX53" fmla="*/ 1264692 w 5964071"/>
              <a:gd name="connsiteY53" fmla="*/ 682388 h 2056262"/>
              <a:gd name="connsiteX54" fmla="*/ 1251045 w 5964071"/>
              <a:gd name="connsiteY54" fmla="*/ 682388 h 2056262"/>
              <a:gd name="connsiteX55" fmla="*/ 1251045 w 5964071"/>
              <a:gd name="connsiteY55" fmla="*/ 655092 h 2056262"/>
              <a:gd name="connsiteX56" fmla="*/ 1232848 w 5964071"/>
              <a:gd name="connsiteY56" fmla="*/ 655092 h 2056262"/>
              <a:gd name="connsiteX57" fmla="*/ 1232848 w 5964071"/>
              <a:gd name="connsiteY57" fmla="*/ 627797 h 2056262"/>
              <a:gd name="connsiteX58" fmla="*/ 1201003 w 5964071"/>
              <a:gd name="connsiteY58" fmla="*/ 627797 h 2056262"/>
              <a:gd name="connsiteX59" fmla="*/ 1201003 w 5964071"/>
              <a:gd name="connsiteY59" fmla="*/ 504967 h 2056262"/>
              <a:gd name="connsiteX60" fmla="*/ 1182806 w 5964071"/>
              <a:gd name="connsiteY60" fmla="*/ 504967 h 2056262"/>
              <a:gd name="connsiteX61" fmla="*/ 1182806 w 5964071"/>
              <a:gd name="connsiteY61" fmla="*/ 459474 h 2056262"/>
              <a:gd name="connsiteX62" fmla="*/ 1164609 w 5964071"/>
              <a:gd name="connsiteY62" fmla="*/ 459474 h 2056262"/>
              <a:gd name="connsiteX63" fmla="*/ 1164609 w 5964071"/>
              <a:gd name="connsiteY63" fmla="*/ 418531 h 2056262"/>
              <a:gd name="connsiteX64" fmla="*/ 991737 w 5964071"/>
              <a:gd name="connsiteY64" fmla="*/ 418531 h 2056262"/>
              <a:gd name="connsiteX65" fmla="*/ 991737 w 5964071"/>
              <a:gd name="connsiteY65" fmla="*/ 395785 h 2056262"/>
              <a:gd name="connsiteX66" fmla="*/ 882555 w 5964071"/>
              <a:gd name="connsiteY66" fmla="*/ 395785 h 2056262"/>
              <a:gd name="connsiteX67" fmla="*/ 882555 w 5964071"/>
              <a:gd name="connsiteY67" fmla="*/ 327546 h 2056262"/>
              <a:gd name="connsiteX68" fmla="*/ 564107 w 5964071"/>
              <a:gd name="connsiteY68" fmla="*/ 327546 h 2056262"/>
              <a:gd name="connsiteX69" fmla="*/ 564107 w 5964071"/>
              <a:gd name="connsiteY69" fmla="*/ 282053 h 2056262"/>
              <a:gd name="connsiteX70" fmla="*/ 518615 w 5964071"/>
              <a:gd name="connsiteY70" fmla="*/ 282053 h 2056262"/>
              <a:gd name="connsiteX71" fmla="*/ 518615 w 5964071"/>
              <a:gd name="connsiteY71" fmla="*/ 232012 h 2056262"/>
              <a:gd name="connsiteX72" fmla="*/ 495868 w 5964071"/>
              <a:gd name="connsiteY72" fmla="*/ 232012 h 2056262"/>
              <a:gd name="connsiteX73" fmla="*/ 495868 w 5964071"/>
              <a:gd name="connsiteY73" fmla="*/ 154674 h 2056262"/>
              <a:gd name="connsiteX74" fmla="*/ 254758 w 5964071"/>
              <a:gd name="connsiteY74" fmla="*/ 154674 h 2056262"/>
              <a:gd name="connsiteX75" fmla="*/ 254758 w 5964071"/>
              <a:gd name="connsiteY75" fmla="*/ 86436 h 2056262"/>
              <a:gd name="connsiteX76" fmla="*/ 232012 w 5964071"/>
              <a:gd name="connsiteY76" fmla="*/ 86436 h 2056262"/>
              <a:gd name="connsiteX77" fmla="*/ 232012 w 5964071"/>
              <a:gd name="connsiteY77" fmla="*/ 63689 h 2056262"/>
              <a:gd name="connsiteX78" fmla="*/ 209265 w 5964071"/>
              <a:gd name="connsiteY78" fmla="*/ 63689 h 2056262"/>
              <a:gd name="connsiteX79" fmla="*/ 209265 w 5964071"/>
              <a:gd name="connsiteY79" fmla="*/ 0 h 2056262"/>
              <a:gd name="connsiteX80" fmla="*/ 0 w 5964071"/>
              <a:gd name="connsiteY80" fmla="*/ 0 h 2056262"/>
              <a:gd name="connsiteX0" fmla="*/ 5964071 w 5964071"/>
              <a:gd name="connsiteY0" fmla="*/ 2056262 h 2056262"/>
              <a:gd name="connsiteX1" fmla="*/ 4913194 w 5964071"/>
              <a:gd name="connsiteY1" fmla="*/ 2056262 h 2056262"/>
              <a:gd name="connsiteX2" fmla="*/ 4913194 w 5964071"/>
              <a:gd name="connsiteY2" fmla="*/ 1947080 h 2056262"/>
              <a:gd name="connsiteX3" fmla="*/ 3985146 w 5964071"/>
              <a:gd name="connsiteY3" fmla="*/ 1947080 h 2056262"/>
              <a:gd name="connsiteX4" fmla="*/ 3985146 w 5964071"/>
              <a:gd name="connsiteY4" fmla="*/ 1883391 h 2056262"/>
              <a:gd name="connsiteX5" fmla="*/ 3894161 w 5964071"/>
              <a:gd name="connsiteY5" fmla="*/ 1883391 h 2056262"/>
              <a:gd name="connsiteX6" fmla="*/ 3894161 w 5964071"/>
              <a:gd name="connsiteY6" fmla="*/ 1833349 h 2056262"/>
              <a:gd name="connsiteX7" fmla="*/ 3848668 w 5964071"/>
              <a:gd name="connsiteY7" fmla="*/ 1833349 h 2056262"/>
              <a:gd name="connsiteX8" fmla="*/ 3848668 w 5964071"/>
              <a:gd name="connsiteY8" fmla="*/ 1778758 h 2056262"/>
              <a:gd name="connsiteX9" fmla="*/ 3689445 w 5964071"/>
              <a:gd name="connsiteY9" fmla="*/ 1778758 h 2056262"/>
              <a:gd name="connsiteX10" fmla="*/ 3689445 w 5964071"/>
              <a:gd name="connsiteY10" fmla="*/ 1710519 h 2056262"/>
              <a:gd name="connsiteX11" fmla="*/ 3389194 w 5964071"/>
              <a:gd name="connsiteY11" fmla="*/ 1710519 h 2056262"/>
              <a:gd name="connsiteX12" fmla="*/ 3389194 w 5964071"/>
              <a:gd name="connsiteY12" fmla="*/ 1605886 h 2056262"/>
              <a:gd name="connsiteX13" fmla="*/ 3225421 w 5964071"/>
              <a:gd name="connsiteY13" fmla="*/ 1605886 h 2056262"/>
              <a:gd name="connsiteX14" fmla="*/ 3225421 w 5964071"/>
              <a:gd name="connsiteY14" fmla="*/ 1569492 h 2056262"/>
              <a:gd name="connsiteX15" fmla="*/ 2938818 w 5964071"/>
              <a:gd name="connsiteY15" fmla="*/ 1569492 h 2056262"/>
              <a:gd name="connsiteX16" fmla="*/ 2938818 w 5964071"/>
              <a:gd name="connsiteY16" fmla="*/ 1514901 h 2056262"/>
              <a:gd name="connsiteX17" fmla="*/ 2925170 w 5964071"/>
              <a:gd name="connsiteY17" fmla="*/ 1514901 h 2056262"/>
              <a:gd name="connsiteX18" fmla="*/ 2911522 w 5964071"/>
              <a:gd name="connsiteY18" fmla="*/ 1501253 h 2056262"/>
              <a:gd name="connsiteX19" fmla="*/ 2843862 w 5964071"/>
              <a:gd name="connsiteY19" fmla="*/ 1481375 h 2056262"/>
              <a:gd name="connsiteX20" fmla="*/ 2852382 w 5964071"/>
              <a:gd name="connsiteY20" fmla="*/ 1446662 h 2056262"/>
              <a:gd name="connsiteX21" fmla="*/ 2406555 w 5964071"/>
              <a:gd name="connsiteY21" fmla="*/ 1446662 h 2056262"/>
              <a:gd name="connsiteX22" fmla="*/ 2406555 w 5964071"/>
              <a:gd name="connsiteY22" fmla="*/ 1392071 h 2056262"/>
              <a:gd name="connsiteX23" fmla="*/ 2347415 w 5964071"/>
              <a:gd name="connsiteY23" fmla="*/ 1392071 h 2056262"/>
              <a:gd name="connsiteX24" fmla="*/ 2347415 w 5964071"/>
              <a:gd name="connsiteY24" fmla="*/ 1328382 h 2056262"/>
              <a:gd name="connsiteX25" fmla="*/ 2324668 w 5964071"/>
              <a:gd name="connsiteY25" fmla="*/ 1328382 h 2056262"/>
              <a:gd name="connsiteX26" fmla="*/ 2324668 w 5964071"/>
              <a:gd name="connsiteY26" fmla="*/ 1282889 h 2056262"/>
              <a:gd name="connsiteX27" fmla="*/ 2256430 w 5964071"/>
              <a:gd name="connsiteY27" fmla="*/ 1282889 h 2056262"/>
              <a:gd name="connsiteX28" fmla="*/ 2256430 w 5964071"/>
              <a:gd name="connsiteY28" fmla="*/ 1241946 h 2056262"/>
              <a:gd name="connsiteX29" fmla="*/ 2042615 w 5964071"/>
              <a:gd name="connsiteY29" fmla="*/ 1241946 h 2056262"/>
              <a:gd name="connsiteX30" fmla="*/ 2042615 w 5964071"/>
              <a:gd name="connsiteY30" fmla="*/ 1214650 h 2056262"/>
              <a:gd name="connsiteX31" fmla="*/ 1988024 w 5964071"/>
              <a:gd name="connsiteY31" fmla="*/ 1214650 h 2056262"/>
              <a:gd name="connsiteX32" fmla="*/ 1988024 w 5964071"/>
              <a:gd name="connsiteY32" fmla="*/ 1169158 h 2056262"/>
              <a:gd name="connsiteX33" fmla="*/ 1887940 w 5964071"/>
              <a:gd name="connsiteY33" fmla="*/ 1169158 h 2056262"/>
              <a:gd name="connsiteX34" fmla="*/ 1897039 w 5964071"/>
              <a:gd name="connsiteY34" fmla="*/ 1160059 h 2056262"/>
              <a:gd name="connsiteX35" fmla="*/ 1860645 w 5964071"/>
              <a:gd name="connsiteY35" fmla="*/ 1160059 h 2056262"/>
              <a:gd name="connsiteX36" fmla="*/ 1860645 w 5964071"/>
              <a:gd name="connsiteY36" fmla="*/ 1050877 h 2056262"/>
              <a:gd name="connsiteX37" fmla="*/ 1842448 w 5964071"/>
              <a:gd name="connsiteY37" fmla="*/ 1050877 h 2056262"/>
              <a:gd name="connsiteX38" fmla="*/ 1842448 w 5964071"/>
              <a:gd name="connsiteY38" fmla="*/ 1009934 h 2056262"/>
              <a:gd name="connsiteX39" fmla="*/ 1619534 w 5964071"/>
              <a:gd name="connsiteY39" fmla="*/ 1009934 h 2056262"/>
              <a:gd name="connsiteX40" fmla="*/ 1619534 w 5964071"/>
              <a:gd name="connsiteY40" fmla="*/ 973540 h 2056262"/>
              <a:gd name="connsiteX41" fmla="*/ 1551295 w 5964071"/>
              <a:gd name="connsiteY41" fmla="*/ 973540 h 2056262"/>
              <a:gd name="connsiteX42" fmla="*/ 1551295 w 5964071"/>
              <a:gd name="connsiteY42" fmla="*/ 905301 h 2056262"/>
              <a:gd name="connsiteX43" fmla="*/ 1528549 w 5964071"/>
              <a:gd name="connsiteY43" fmla="*/ 905301 h 2056262"/>
              <a:gd name="connsiteX44" fmla="*/ 1528549 w 5964071"/>
              <a:gd name="connsiteY44" fmla="*/ 878006 h 2056262"/>
              <a:gd name="connsiteX45" fmla="*/ 1519451 w 5964071"/>
              <a:gd name="connsiteY45" fmla="*/ 878006 h 2056262"/>
              <a:gd name="connsiteX46" fmla="*/ 1519451 w 5964071"/>
              <a:gd name="connsiteY46" fmla="*/ 773373 h 2056262"/>
              <a:gd name="connsiteX47" fmla="*/ 1382973 w 5964071"/>
              <a:gd name="connsiteY47" fmla="*/ 773373 h 2056262"/>
              <a:gd name="connsiteX48" fmla="*/ 1382973 w 5964071"/>
              <a:gd name="connsiteY48" fmla="*/ 741528 h 2056262"/>
              <a:gd name="connsiteX49" fmla="*/ 1328382 w 5964071"/>
              <a:gd name="connsiteY49" fmla="*/ 741528 h 2056262"/>
              <a:gd name="connsiteX50" fmla="*/ 1336350 w 5964071"/>
              <a:gd name="connsiteY50" fmla="*/ 727881 h 2056262"/>
              <a:gd name="connsiteX51" fmla="*/ 1273791 w 5964071"/>
              <a:gd name="connsiteY51" fmla="*/ 727880 h 2056262"/>
              <a:gd name="connsiteX52" fmla="*/ 1273791 w 5964071"/>
              <a:gd name="connsiteY52" fmla="*/ 673289 h 2056262"/>
              <a:gd name="connsiteX53" fmla="*/ 1264692 w 5964071"/>
              <a:gd name="connsiteY53" fmla="*/ 682388 h 2056262"/>
              <a:gd name="connsiteX54" fmla="*/ 1251045 w 5964071"/>
              <a:gd name="connsiteY54" fmla="*/ 682388 h 2056262"/>
              <a:gd name="connsiteX55" fmla="*/ 1251045 w 5964071"/>
              <a:gd name="connsiteY55" fmla="*/ 655092 h 2056262"/>
              <a:gd name="connsiteX56" fmla="*/ 1232848 w 5964071"/>
              <a:gd name="connsiteY56" fmla="*/ 655092 h 2056262"/>
              <a:gd name="connsiteX57" fmla="*/ 1232848 w 5964071"/>
              <a:gd name="connsiteY57" fmla="*/ 627797 h 2056262"/>
              <a:gd name="connsiteX58" fmla="*/ 1201003 w 5964071"/>
              <a:gd name="connsiteY58" fmla="*/ 627797 h 2056262"/>
              <a:gd name="connsiteX59" fmla="*/ 1201003 w 5964071"/>
              <a:gd name="connsiteY59" fmla="*/ 504967 h 2056262"/>
              <a:gd name="connsiteX60" fmla="*/ 1182806 w 5964071"/>
              <a:gd name="connsiteY60" fmla="*/ 504967 h 2056262"/>
              <a:gd name="connsiteX61" fmla="*/ 1182806 w 5964071"/>
              <a:gd name="connsiteY61" fmla="*/ 459474 h 2056262"/>
              <a:gd name="connsiteX62" fmla="*/ 1164609 w 5964071"/>
              <a:gd name="connsiteY62" fmla="*/ 459474 h 2056262"/>
              <a:gd name="connsiteX63" fmla="*/ 1164609 w 5964071"/>
              <a:gd name="connsiteY63" fmla="*/ 418531 h 2056262"/>
              <a:gd name="connsiteX64" fmla="*/ 991737 w 5964071"/>
              <a:gd name="connsiteY64" fmla="*/ 418531 h 2056262"/>
              <a:gd name="connsiteX65" fmla="*/ 991737 w 5964071"/>
              <a:gd name="connsiteY65" fmla="*/ 395785 h 2056262"/>
              <a:gd name="connsiteX66" fmla="*/ 882555 w 5964071"/>
              <a:gd name="connsiteY66" fmla="*/ 395785 h 2056262"/>
              <a:gd name="connsiteX67" fmla="*/ 882555 w 5964071"/>
              <a:gd name="connsiteY67" fmla="*/ 327546 h 2056262"/>
              <a:gd name="connsiteX68" fmla="*/ 564107 w 5964071"/>
              <a:gd name="connsiteY68" fmla="*/ 327546 h 2056262"/>
              <a:gd name="connsiteX69" fmla="*/ 564107 w 5964071"/>
              <a:gd name="connsiteY69" fmla="*/ 282053 h 2056262"/>
              <a:gd name="connsiteX70" fmla="*/ 518615 w 5964071"/>
              <a:gd name="connsiteY70" fmla="*/ 282053 h 2056262"/>
              <a:gd name="connsiteX71" fmla="*/ 518615 w 5964071"/>
              <a:gd name="connsiteY71" fmla="*/ 232012 h 2056262"/>
              <a:gd name="connsiteX72" fmla="*/ 495868 w 5964071"/>
              <a:gd name="connsiteY72" fmla="*/ 232012 h 2056262"/>
              <a:gd name="connsiteX73" fmla="*/ 495868 w 5964071"/>
              <a:gd name="connsiteY73" fmla="*/ 154674 h 2056262"/>
              <a:gd name="connsiteX74" fmla="*/ 254758 w 5964071"/>
              <a:gd name="connsiteY74" fmla="*/ 154674 h 2056262"/>
              <a:gd name="connsiteX75" fmla="*/ 254758 w 5964071"/>
              <a:gd name="connsiteY75" fmla="*/ 86436 h 2056262"/>
              <a:gd name="connsiteX76" fmla="*/ 232012 w 5964071"/>
              <a:gd name="connsiteY76" fmla="*/ 86436 h 2056262"/>
              <a:gd name="connsiteX77" fmla="*/ 232012 w 5964071"/>
              <a:gd name="connsiteY77" fmla="*/ 63689 h 2056262"/>
              <a:gd name="connsiteX78" fmla="*/ 209265 w 5964071"/>
              <a:gd name="connsiteY78" fmla="*/ 63689 h 2056262"/>
              <a:gd name="connsiteX79" fmla="*/ 209265 w 5964071"/>
              <a:gd name="connsiteY79" fmla="*/ 0 h 2056262"/>
              <a:gd name="connsiteX80" fmla="*/ 0 w 5964071"/>
              <a:gd name="connsiteY80" fmla="*/ 0 h 2056262"/>
              <a:gd name="connsiteX0" fmla="*/ 5964071 w 5964071"/>
              <a:gd name="connsiteY0" fmla="*/ 2056262 h 2056262"/>
              <a:gd name="connsiteX1" fmla="*/ 4913194 w 5964071"/>
              <a:gd name="connsiteY1" fmla="*/ 2056262 h 2056262"/>
              <a:gd name="connsiteX2" fmla="*/ 4913194 w 5964071"/>
              <a:gd name="connsiteY2" fmla="*/ 1947080 h 2056262"/>
              <a:gd name="connsiteX3" fmla="*/ 3985146 w 5964071"/>
              <a:gd name="connsiteY3" fmla="*/ 1947080 h 2056262"/>
              <a:gd name="connsiteX4" fmla="*/ 3985146 w 5964071"/>
              <a:gd name="connsiteY4" fmla="*/ 1883391 h 2056262"/>
              <a:gd name="connsiteX5" fmla="*/ 3894161 w 5964071"/>
              <a:gd name="connsiteY5" fmla="*/ 1883391 h 2056262"/>
              <a:gd name="connsiteX6" fmla="*/ 3894161 w 5964071"/>
              <a:gd name="connsiteY6" fmla="*/ 1833349 h 2056262"/>
              <a:gd name="connsiteX7" fmla="*/ 3848668 w 5964071"/>
              <a:gd name="connsiteY7" fmla="*/ 1833349 h 2056262"/>
              <a:gd name="connsiteX8" fmla="*/ 3848668 w 5964071"/>
              <a:gd name="connsiteY8" fmla="*/ 1778758 h 2056262"/>
              <a:gd name="connsiteX9" fmla="*/ 3689445 w 5964071"/>
              <a:gd name="connsiteY9" fmla="*/ 1778758 h 2056262"/>
              <a:gd name="connsiteX10" fmla="*/ 3689445 w 5964071"/>
              <a:gd name="connsiteY10" fmla="*/ 1710519 h 2056262"/>
              <a:gd name="connsiteX11" fmla="*/ 3389194 w 5964071"/>
              <a:gd name="connsiteY11" fmla="*/ 1710519 h 2056262"/>
              <a:gd name="connsiteX12" fmla="*/ 3389194 w 5964071"/>
              <a:gd name="connsiteY12" fmla="*/ 1605886 h 2056262"/>
              <a:gd name="connsiteX13" fmla="*/ 3225421 w 5964071"/>
              <a:gd name="connsiteY13" fmla="*/ 1605886 h 2056262"/>
              <a:gd name="connsiteX14" fmla="*/ 3225421 w 5964071"/>
              <a:gd name="connsiteY14" fmla="*/ 1569492 h 2056262"/>
              <a:gd name="connsiteX15" fmla="*/ 2938818 w 5964071"/>
              <a:gd name="connsiteY15" fmla="*/ 1569492 h 2056262"/>
              <a:gd name="connsiteX16" fmla="*/ 2938818 w 5964071"/>
              <a:gd name="connsiteY16" fmla="*/ 1514901 h 2056262"/>
              <a:gd name="connsiteX17" fmla="*/ 2925170 w 5964071"/>
              <a:gd name="connsiteY17" fmla="*/ 1514901 h 2056262"/>
              <a:gd name="connsiteX18" fmla="*/ 2917202 w 5964071"/>
              <a:gd name="connsiteY18" fmla="*/ 1478535 h 2056262"/>
              <a:gd name="connsiteX19" fmla="*/ 2843862 w 5964071"/>
              <a:gd name="connsiteY19" fmla="*/ 1481375 h 2056262"/>
              <a:gd name="connsiteX20" fmla="*/ 2852382 w 5964071"/>
              <a:gd name="connsiteY20" fmla="*/ 1446662 h 2056262"/>
              <a:gd name="connsiteX21" fmla="*/ 2406555 w 5964071"/>
              <a:gd name="connsiteY21" fmla="*/ 1446662 h 2056262"/>
              <a:gd name="connsiteX22" fmla="*/ 2406555 w 5964071"/>
              <a:gd name="connsiteY22" fmla="*/ 1392071 h 2056262"/>
              <a:gd name="connsiteX23" fmla="*/ 2347415 w 5964071"/>
              <a:gd name="connsiteY23" fmla="*/ 1392071 h 2056262"/>
              <a:gd name="connsiteX24" fmla="*/ 2347415 w 5964071"/>
              <a:gd name="connsiteY24" fmla="*/ 1328382 h 2056262"/>
              <a:gd name="connsiteX25" fmla="*/ 2324668 w 5964071"/>
              <a:gd name="connsiteY25" fmla="*/ 1328382 h 2056262"/>
              <a:gd name="connsiteX26" fmla="*/ 2324668 w 5964071"/>
              <a:gd name="connsiteY26" fmla="*/ 1282889 h 2056262"/>
              <a:gd name="connsiteX27" fmla="*/ 2256430 w 5964071"/>
              <a:gd name="connsiteY27" fmla="*/ 1282889 h 2056262"/>
              <a:gd name="connsiteX28" fmla="*/ 2256430 w 5964071"/>
              <a:gd name="connsiteY28" fmla="*/ 1241946 h 2056262"/>
              <a:gd name="connsiteX29" fmla="*/ 2042615 w 5964071"/>
              <a:gd name="connsiteY29" fmla="*/ 1241946 h 2056262"/>
              <a:gd name="connsiteX30" fmla="*/ 2042615 w 5964071"/>
              <a:gd name="connsiteY30" fmla="*/ 1214650 h 2056262"/>
              <a:gd name="connsiteX31" fmla="*/ 1988024 w 5964071"/>
              <a:gd name="connsiteY31" fmla="*/ 1214650 h 2056262"/>
              <a:gd name="connsiteX32" fmla="*/ 1988024 w 5964071"/>
              <a:gd name="connsiteY32" fmla="*/ 1169158 h 2056262"/>
              <a:gd name="connsiteX33" fmla="*/ 1887940 w 5964071"/>
              <a:gd name="connsiteY33" fmla="*/ 1169158 h 2056262"/>
              <a:gd name="connsiteX34" fmla="*/ 1897039 w 5964071"/>
              <a:gd name="connsiteY34" fmla="*/ 1160059 h 2056262"/>
              <a:gd name="connsiteX35" fmla="*/ 1860645 w 5964071"/>
              <a:gd name="connsiteY35" fmla="*/ 1160059 h 2056262"/>
              <a:gd name="connsiteX36" fmla="*/ 1860645 w 5964071"/>
              <a:gd name="connsiteY36" fmla="*/ 1050877 h 2056262"/>
              <a:gd name="connsiteX37" fmla="*/ 1842448 w 5964071"/>
              <a:gd name="connsiteY37" fmla="*/ 1050877 h 2056262"/>
              <a:gd name="connsiteX38" fmla="*/ 1842448 w 5964071"/>
              <a:gd name="connsiteY38" fmla="*/ 1009934 h 2056262"/>
              <a:gd name="connsiteX39" fmla="*/ 1619534 w 5964071"/>
              <a:gd name="connsiteY39" fmla="*/ 1009934 h 2056262"/>
              <a:gd name="connsiteX40" fmla="*/ 1619534 w 5964071"/>
              <a:gd name="connsiteY40" fmla="*/ 973540 h 2056262"/>
              <a:gd name="connsiteX41" fmla="*/ 1551295 w 5964071"/>
              <a:gd name="connsiteY41" fmla="*/ 973540 h 2056262"/>
              <a:gd name="connsiteX42" fmla="*/ 1551295 w 5964071"/>
              <a:gd name="connsiteY42" fmla="*/ 905301 h 2056262"/>
              <a:gd name="connsiteX43" fmla="*/ 1528549 w 5964071"/>
              <a:gd name="connsiteY43" fmla="*/ 905301 h 2056262"/>
              <a:gd name="connsiteX44" fmla="*/ 1528549 w 5964071"/>
              <a:gd name="connsiteY44" fmla="*/ 878006 h 2056262"/>
              <a:gd name="connsiteX45" fmla="*/ 1519451 w 5964071"/>
              <a:gd name="connsiteY45" fmla="*/ 878006 h 2056262"/>
              <a:gd name="connsiteX46" fmla="*/ 1519451 w 5964071"/>
              <a:gd name="connsiteY46" fmla="*/ 773373 h 2056262"/>
              <a:gd name="connsiteX47" fmla="*/ 1382973 w 5964071"/>
              <a:gd name="connsiteY47" fmla="*/ 773373 h 2056262"/>
              <a:gd name="connsiteX48" fmla="*/ 1382973 w 5964071"/>
              <a:gd name="connsiteY48" fmla="*/ 741528 h 2056262"/>
              <a:gd name="connsiteX49" fmla="*/ 1328382 w 5964071"/>
              <a:gd name="connsiteY49" fmla="*/ 741528 h 2056262"/>
              <a:gd name="connsiteX50" fmla="*/ 1336350 w 5964071"/>
              <a:gd name="connsiteY50" fmla="*/ 727881 h 2056262"/>
              <a:gd name="connsiteX51" fmla="*/ 1273791 w 5964071"/>
              <a:gd name="connsiteY51" fmla="*/ 727880 h 2056262"/>
              <a:gd name="connsiteX52" fmla="*/ 1273791 w 5964071"/>
              <a:gd name="connsiteY52" fmla="*/ 673289 h 2056262"/>
              <a:gd name="connsiteX53" fmla="*/ 1264692 w 5964071"/>
              <a:gd name="connsiteY53" fmla="*/ 682388 h 2056262"/>
              <a:gd name="connsiteX54" fmla="*/ 1251045 w 5964071"/>
              <a:gd name="connsiteY54" fmla="*/ 682388 h 2056262"/>
              <a:gd name="connsiteX55" fmla="*/ 1251045 w 5964071"/>
              <a:gd name="connsiteY55" fmla="*/ 655092 h 2056262"/>
              <a:gd name="connsiteX56" fmla="*/ 1232848 w 5964071"/>
              <a:gd name="connsiteY56" fmla="*/ 655092 h 2056262"/>
              <a:gd name="connsiteX57" fmla="*/ 1232848 w 5964071"/>
              <a:gd name="connsiteY57" fmla="*/ 627797 h 2056262"/>
              <a:gd name="connsiteX58" fmla="*/ 1201003 w 5964071"/>
              <a:gd name="connsiteY58" fmla="*/ 627797 h 2056262"/>
              <a:gd name="connsiteX59" fmla="*/ 1201003 w 5964071"/>
              <a:gd name="connsiteY59" fmla="*/ 504967 h 2056262"/>
              <a:gd name="connsiteX60" fmla="*/ 1182806 w 5964071"/>
              <a:gd name="connsiteY60" fmla="*/ 504967 h 2056262"/>
              <a:gd name="connsiteX61" fmla="*/ 1182806 w 5964071"/>
              <a:gd name="connsiteY61" fmla="*/ 459474 h 2056262"/>
              <a:gd name="connsiteX62" fmla="*/ 1164609 w 5964071"/>
              <a:gd name="connsiteY62" fmla="*/ 459474 h 2056262"/>
              <a:gd name="connsiteX63" fmla="*/ 1164609 w 5964071"/>
              <a:gd name="connsiteY63" fmla="*/ 418531 h 2056262"/>
              <a:gd name="connsiteX64" fmla="*/ 991737 w 5964071"/>
              <a:gd name="connsiteY64" fmla="*/ 418531 h 2056262"/>
              <a:gd name="connsiteX65" fmla="*/ 991737 w 5964071"/>
              <a:gd name="connsiteY65" fmla="*/ 395785 h 2056262"/>
              <a:gd name="connsiteX66" fmla="*/ 882555 w 5964071"/>
              <a:gd name="connsiteY66" fmla="*/ 395785 h 2056262"/>
              <a:gd name="connsiteX67" fmla="*/ 882555 w 5964071"/>
              <a:gd name="connsiteY67" fmla="*/ 327546 h 2056262"/>
              <a:gd name="connsiteX68" fmla="*/ 564107 w 5964071"/>
              <a:gd name="connsiteY68" fmla="*/ 327546 h 2056262"/>
              <a:gd name="connsiteX69" fmla="*/ 564107 w 5964071"/>
              <a:gd name="connsiteY69" fmla="*/ 282053 h 2056262"/>
              <a:gd name="connsiteX70" fmla="*/ 518615 w 5964071"/>
              <a:gd name="connsiteY70" fmla="*/ 282053 h 2056262"/>
              <a:gd name="connsiteX71" fmla="*/ 518615 w 5964071"/>
              <a:gd name="connsiteY71" fmla="*/ 232012 h 2056262"/>
              <a:gd name="connsiteX72" fmla="*/ 495868 w 5964071"/>
              <a:gd name="connsiteY72" fmla="*/ 232012 h 2056262"/>
              <a:gd name="connsiteX73" fmla="*/ 495868 w 5964071"/>
              <a:gd name="connsiteY73" fmla="*/ 154674 h 2056262"/>
              <a:gd name="connsiteX74" fmla="*/ 254758 w 5964071"/>
              <a:gd name="connsiteY74" fmla="*/ 154674 h 2056262"/>
              <a:gd name="connsiteX75" fmla="*/ 254758 w 5964071"/>
              <a:gd name="connsiteY75" fmla="*/ 86436 h 2056262"/>
              <a:gd name="connsiteX76" fmla="*/ 232012 w 5964071"/>
              <a:gd name="connsiteY76" fmla="*/ 86436 h 2056262"/>
              <a:gd name="connsiteX77" fmla="*/ 232012 w 5964071"/>
              <a:gd name="connsiteY77" fmla="*/ 63689 h 2056262"/>
              <a:gd name="connsiteX78" fmla="*/ 209265 w 5964071"/>
              <a:gd name="connsiteY78" fmla="*/ 63689 h 2056262"/>
              <a:gd name="connsiteX79" fmla="*/ 209265 w 5964071"/>
              <a:gd name="connsiteY79" fmla="*/ 0 h 2056262"/>
              <a:gd name="connsiteX80" fmla="*/ 0 w 5964071"/>
              <a:gd name="connsiteY80" fmla="*/ 0 h 2056262"/>
              <a:gd name="connsiteX0" fmla="*/ 5964071 w 5964071"/>
              <a:gd name="connsiteY0" fmla="*/ 2056262 h 2056262"/>
              <a:gd name="connsiteX1" fmla="*/ 4913194 w 5964071"/>
              <a:gd name="connsiteY1" fmla="*/ 2056262 h 2056262"/>
              <a:gd name="connsiteX2" fmla="*/ 4913194 w 5964071"/>
              <a:gd name="connsiteY2" fmla="*/ 1947080 h 2056262"/>
              <a:gd name="connsiteX3" fmla="*/ 3985146 w 5964071"/>
              <a:gd name="connsiteY3" fmla="*/ 1947080 h 2056262"/>
              <a:gd name="connsiteX4" fmla="*/ 3985146 w 5964071"/>
              <a:gd name="connsiteY4" fmla="*/ 1883391 h 2056262"/>
              <a:gd name="connsiteX5" fmla="*/ 3894161 w 5964071"/>
              <a:gd name="connsiteY5" fmla="*/ 1883391 h 2056262"/>
              <a:gd name="connsiteX6" fmla="*/ 3894161 w 5964071"/>
              <a:gd name="connsiteY6" fmla="*/ 1833349 h 2056262"/>
              <a:gd name="connsiteX7" fmla="*/ 3848668 w 5964071"/>
              <a:gd name="connsiteY7" fmla="*/ 1833349 h 2056262"/>
              <a:gd name="connsiteX8" fmla="*/ 3848668 w 5964071"/>
              <a:gd name="connsiteY8" fmla="*/ 1778758 h 2056262"/>
              <a:gd name="connsiteX9" fmla="*/ 3689445 w 5964071"/>
              <a:gd name="connsiteY9" fmla="*/ 1778758 h 2056262"/>
              <a:gd name="connsiteX10" fmla="*/ 3689445 w 5964071"/>
              <a:gd name="connsiteY10" fmla="*/ 1710519 h 2056262"/>
              <a:gd name="connsiteX11" fmla="*/ 3389194 w 5964071"/>
              <a:gd name="connsiteY11" fmla="*/ 1710519 h 2056262"/>
              <a:gd name="connsiteX12" fmla="*/ 3389194 w 5964071"/>
              <a:gd name="connsiteY12" fmla="*/ 1605886 h 2056262"/>
              <a:gd name="connsiteX13" fmla="*/ 3225421 w 5964071"/>
              <a:gd name="connsiteY13" fmla="*/ 1605886 h 2056262"/>
              <a:gd name="connsiteX14" fmla="*/ 3225421 w 5964071"/>
              <a:gd name="connsiteY14" fmla="*/ 1569492 h 2056262"/>
              <a:gd name="connsiteX15" fmla="*/ 2938818 w 5964071"/>
              <a:gd name="connsiteY15" fmla="*/ 1569492 h 2056262"/>
              <a:gd name="connsiteX16" fmla="*/ 2938818 w 5964071"/>
              <a:gd name="connsiteY16" fmla="*/ 1514901 h 2056262"/>
              <a:gd name="connsiteX17" fmla="*/ 2925170 w 5964071"/>
              <a:gd name="connsiteY17" fmla="*/ 1514901 h 2056262"/>
              <a:gd name="connsiteX18" fmla="*/ 2917202 w 5964071"/>
              <a:gd name="connsiteY18" fmla="*/ 1478535 h 2056262"/>
              <a:gd name="connsiteX19" fmla="*/ 2858061 w 5964071"/>
              <a:gd name="connsiteY19" fmla="*/ 1472856 h 2056262"/>
              <a:gd name="connsiteX20" fmla="*/ 2852382 w 5964071"/>
              <a:gd name="connsiteY20" fmla="*/ 1446662 h 2056262"/>
              <a:gd name="connsiteX21" fmla="*/ 2406555 w 5964071"/>
              <a:gd name="connsiteY21" fmla="*/ 1446662 h 2056262"/>
              <a:gd name="connsiteX22" fmla="*/ 2406555 w 5964071"/>
              <a:gd name="connsiteY22" fmla="*/ 1392071 h 2056262"/>
              <a:gd name="connsiteX23" fmla="*/ 2347415 w 5964071"/>
              <a:gd name="connsiteY23" fmla="*/ 1392071 h 2056262"/>
              <a:gd name="connsiteX24" fmla="*/ 2347415 w 5964071"/>
              <a:gd name="connsiteY24" fmla="*/ 1328382 h 2056262"/>
              <a:gd name="connsiteX25" fmla="*/ 2324668 w 5964071"/>
              <a:gd name="connsiteY25" fmla="*/ 1328382 h 2056262"/>
              <a:gd name="connsiteX26" fmla="*/ 2324668 w 5964071"/>
              <a:gd name="connsiteY26" fmla="*/ 1282889 h 2056262"/>
              <a:gd name="connsiteX27" fmla="*/ 2256430 w 5964071"/>
              <a:gd name="connsiteY27" fmla="*/ 1282889 h 2056262"/>
              <a:gd name="connsiteX28" fmla="*/ 2256430 w 5964071"/>
              <a:gd name="connsiteY28" fmla="*/ 1241946 h 2056262"/>
              <a:gd name="connsiteX29" fmla="*/ 2042615 w 5964071"/>
              <a:gd name="connsiteY29" fmla="*/ 1241946 h 2056262"/>
              <a:gd name="connsiteX30" fmla="*/ 2042615 w 5964071"/>
              <a:gd name="connsiteY30" fmla="*/ 1214650 h 2056262"/>
              <a:gd name="connsiteX31" fmla="*/ 1988024 w 5964071"/>
              <a:gd name="connsiteY31" fmla="*/ 1214650 h 2056262"/>
              <a:gd name="connsiteX32" fmla="*/ 1988024 w 5964071"/>
              <a:gd name="connsiteY32" fmla="*/ 1169158 h 2056262"/>
              <a:gd name="connsiteX33" fmla="*/ 1887940 w 5964071"/>
              <a:gd name="connsiteY33" fmla="*/ 1169158 h 2056262"/>
              <a:gd name="connsiteX34" fmla="*/ 1897039 w 5964071"/>
              <a:gd name="connsiteY34" fmla="*/ 1160059 h 2056262"/>
              <a:gd name="connsiteX35" fmla="*/ 1860645 w 5964071"/>
              <a:gd name="connsiteY35" fmla="*/ 1160059 h 2056262"/>
              <a:gd name="connsiteX36" fmla="*/ 1860645 w 5964071"/>
              <a:gd name="connsiteY36" fmla="*/ 1050877 h 2056262"/>
              <a:gd name="connsiteX37" fmla="*/ 1842448 w 5964071"/>
              <a:gd name="connsiteY37" fmla="*/ 1050877 h 2056262"/>
              <a:gd name="connsiteX38" fmla="*/ 1842448 w 5964071"/>
              <a:gd name="connsiteY38" fmla="*/ 1009934 h 2056262"/>
              <a:gd name="connsiteX39" fmla="*/ 1619534 w 5964071"/>
              <a:gd name="connsiteY39" fmla="*/ 1009934 h 2056262"/>
              <a:gd name="connsiteX40" fmla="*/ 1619534 w 5964071"/>
              <a:gd name="connsiteY40" fmla="*/ 973540 h 2056262"/>
              <a:gd name="connsiteX41" fmla="*/ 1551295 w 5964071"/>
              <a:gd name="connsiteY41" fmla="*/ 973540 h 2056262"/>
              <a:gd name="connsiteX42" fmla="*/ 1551295 w 5964071"/>
              <a:gd name="connsiteY42" fmla="*/ 905301 h 2056262"/>
              <a:gd name="connsiteX43" fmla="*/ 1528549 w 5964071"/>
              <a:gd name="connsiteY43" fmla="*/ 905301 h 2056262"/>
              <a:gd name="connsiteX44" fmla="*/ 1528549 w 5964071"/>
              <a:gd name="connsiteY44" fmla="*/ 878006 h 2056262"/>
              <a:gd name="connsiteX45" fmla="*/ 1519451 w 5964071"/>
              <a:gd name="connsiteY45" fmla="*/ 878006 h 2056262"/>
              <a:gd name="connsiteX46" fmla="*/ 1519451 w 5964071"/>
              <a:gd name="connsiteY46" fmla="*/ 773373 h 2056262"/>
              <a:gd name="connsiteX47" fmla="*/ 1382973 w 5964071"/>
              <a:gd name="connsiteY47" fmla="*/ 773373 h 2056262"/>
              <a:gd name="connsiteX48" fmla="*/ 1382973 w 5964071"/>
              <a:gd name="connsiteY48" fmla="*/ 741528 h 2056262"/>
              <a:gd name="connsiteX49" fmla="*/ 1328382 w 5964071"/>
              <a:gd name="connsiteY49" fmla="*/ 741528 h 2056262"/>
              <a:gd name="connsiteX50" fmla="*/ 1336350 w 5964071"/>
              <a:gd name="connsiteY50" fmla="*/ 727881 h 2056262"/>
              <a:gd name="connsiteX51" fmla="*/ 1273791 w 5964071"/>
              <a:gd name="connsiteY51" fmla="*/ 727880 h 2056262"/>
              <a:gd name="connsiteX52" fmla="*/ 1273791 w 5964071"/>
              <a:gd name="connsiteY52" fmla="*/ 673289 h 2056262"/>
              <a:gd name="connsiteX53" fmla="*/ 1264692 w 5964071"/>
              <a:gd name="connsiteY53" fmla="*/ 682388 h 2056262"/>
              <a:gd name="connsiteX54" fmla="*/ 1251045 w 5964071"/>
              <a:gd name="connsiteY54" fmla="*/ 682388 h 2056262"/>
              <a:gd name="connsiteX55" fmla="*/ 1251045 w 5964071"/>
              <a:gd name="connsiteY55" fmla="*/ 655092 h 2056262"/>
              <a:gd name="connsiteX56" fmla="*/ 1232848 w 5964071"/>
              <a:gd name="connsiteY56" fmla="*/ 655092 h 2056262"/>
              <a:gd name="connsiteX57" fmla="*/ 1232848 w 5964071"/>
              <a:gd name="connsiteY57" fmla="*/ 627797 h 2056262"/>
              <a:gd name="connsiteX58" fmla="*/ 1201003 w 5964071"/>
              <a:gd name="connsiteY58" fmla="*/ 627797 h 2056262"/>
              <a:gd name="connsiteX59" fmla="*/ 1201003 w 5964071"/>
              <a:gd name="connsiteY59" fmla="*/ 504967 h 2056262"/>
              <a:gd name="connsiteX60" fmla="*/ 1182806 w 5964071"/>
              <a:gd name="connsiteY60" fmla="*/ 504967 h 2056262"/>
              <a:gd name="connsiteX61" fmla="*/ 1182806 w 5964071"/>
              <a:gd name="connsiteY61" fmla="*/ 459474 h 2056262"/>
              <a:gd name="connsiteX62" fmla="*/ 1164609 w 5964071"/>
              <a:gd name="connsiteY62" fmla="*/ 459474 h 2056262"/>
              <a:gd name="connsiteX63" fmla="*/ 1164609 w 5964071"/>
              <a:gd name="connsiteY63" fmla="*/ 418531 h 2056262"/>
              <a:gd name="connsiteX64" fmla="*/ 991737 w 5964071"/>
              <a:gd name="connsiteY64" fmla="*/ 418531 h 2056262"/>
              <a:gd name="connsiteX65" fmla="*/ 991737 w 5964071"/>
              <a:gd name="connsiteY65" fmla="*/ 395785 h 2056262"/>
              <a:gd name="connsiteX66" fmla="*/ 882555 w 5964071"/>
              <a:gd name="connsiteY66" fmla="*/ 395785 h 2056262"/>
              <a:gd name="connsiteX67" fmla="*/ 882555 w 5964071"/>
              <a:gd name="connsiteY67" fmla="*/ 327546 h 2056262"/>
              <a:gd name="connsiteX68" fmla="*/ 564107 w 5964071"/>
              <a:gd name="connsiteY68" fmla="*/ 327546 h 2056262"/>
              <a:gd name="connsiteX69" fmla="*/ 564107 w 5964071"/>
              <a:gd name="connsiteY69" fmla="*/ 282053 h 2056262"/>
              <a:gd name="connsiteX70" fmla="*/ 518615 w 5964071"/>
              <a:gd name="connsiteY70" fmla="*/ 282053 h 2056262"/>
              <a:gd name="connsiteX71" fmla="*/ 518615 w 5964071"/>
              <a:gd name="connsiteY71" fmla="*/ 232012 h 2056262"/>
              <a:gd name="connsiteX72" fmla="*/ 495868 w 5964071"/>
              <a:gd name="connsiteY72" fmla="*/ 232012 h 2056262"/>
              <a:gd name="connsiteX73" fmla="*/ 495868 w 5964071"/>
              <a:gd name="connsiteY73" fmla="*/ 154674 h 2056262"/>
              <a:gd name="connsiteX74" fmla="*/ 254758 w 5964071"/>
              <a:gd name="connsiteY74" fmla="*/ 154674 h 2056262"/>
              <a:gd name="connsiteX75" fmla="*/ 254758 w 5964071"/>
              <a:gd name="connsiteY75" fmla="*/ 86436 h 2056262"/>
              <a:gd name="connsiteX76" fmla="*/ 232012 w 5964071"/>
              <a:gd name="connsiteY76" fmla="*/ 86436 h 2056262"/>
              <a:gd name="connsiteX77" fmla="*/ 232012 w 5964071"/>
              <a:gd name="connsiteY77" fmla="*/ 63689 h 2056262"/>
              <a:gd name="connsiteX78" fmla="*/ 209265 w 5964071"/>
              <a:gd name="connsiteY78" fmla="*/ 63689 h 2056262"/>
              <a:gd name="connsiteX79" fmla="*/ 209265 w 5964071"/>
              <a:gd name="connsiteY79" fmla="*/ 0 h 2056262"/>
              <a:gd name="connsiteX80" fmla="*/ 0 w 5964071"/>
              <a:gd name="connsiteY80" fmla="*/ 0 h 2056262"/>
              <a:gd name="connsiteX0" fmla="*/ 5964071 w 5964071"/>
              <a:gd name="connsiteY0" fmla="*/ 2056262 h 2056262"/>
              <a:gd name="connsiteX1" fmla="*/ 4913194 w 5964071"/>
              <a:gd name="connsiteY1" fmla="*/ 2056262 h 2056262"/>
              <a:gd name="connsiteX2" fmla="*/ 4913194 w 5964071"/>
              <a:gd name="connsiteY2" fmla="*/ 1947080 h 2056262"/>
              <a:gd name="connsiteX3" fmla="*/ 3985146 w 5964071"/>
              <a:gd name="connsiteY3" fmla="*/ 1947080 h 2056262"/>
              <a:gd name="connsiteX4" fmla="*/ 3985146 w 5964071"/>
              <a:gd name="connsiteY4" fmla="*/ 1883391 h 2056262"/>
              <a:gd name="connsiteX5" fmla="*/ 3894161 w 5964071"/>
              <a:gd name="connsiteY5" fmla="*/ 1883391 h 2056262"/>
              <a:gd name="connsiteX6" fmla="*/ 3894161 w 5964071"/>
              <a:gd name="connsiteY6" fmla="*/ 1833349 h 2056262"/>
              <a:gd name="connsiteX7" fmla="*/ 3848668 w 5964071"/>
              <a:gd name="connsiteY7" fmla="*/ 1833349 h 2056262"/>
              <a:gd name="connsiteX8" fmla="*/ 3848668 w 5964071"/>
              <a:gd name="connsiteY8" fmla="*/ 1778758 h 2056262"/>
              <a:gd name="connsiteX9" fmla="*/ 3689445 w 5964071"/>
              <a:gd name="connsiteY9" fmla="*/ 1778758 h 2056262"/>
              <a:gd name="connsiteX10" fmla="*/ 3689445 w 5964071"/>
              <a:gd name="connsiteY10" fmla="*/ 1710519 h 2056262"/>
              <a:gd name="connsiteX11" fmla="*/ 3389194 w 5964071"/>
              <a:gd name="connsiteY11" fmla="*/ 1710519 h 2056262"/>
              <a:gd name="connsiteX12" fmla="*/ 3389194 w 5964071"/>
              <a:gd name="connsiteY12" fmla="*/ 1605886 h 2056262"/>
              <a:gd name="connsiteX13" fmla="*/ 3225421 w 5964071"/>
              <a:gd name="connsiteY13" fmla="*/ 1605886 h 2056262"/>
              <a:gd name="connsiteX14" fmla="*/ 3225421 w 5964071"/>
              <a:gd name="connsiteY14" fmla="*/ 1569492 h 2056262"/>
              <a:gd name="connsiteX15" fmla="*/ 2938818 w 5964071"/>
              <a:gd name="connsiteY15" fmla="*/ 1569492 h 2056262"/>
              <a:gd name="connsiteX16" fmla="*/ 2938818 w 5964071"/>
              <a:gd name="connsiteY16" fmla="*/ 1514901 h 2056262"/>
              <a:gd name="connsiteX17" fmla="*/ 2925170 w 5964071"/>
              <a:gd name="connsiteY17" fmla="*/ 1514901 h 2056262"/>
              <a:gd name="connsiteX18" fmla="*/ 2917202 w 5964071"/>
              <a:gd name="connsiteY18" fmla="*/ 1478535 h 2056262"/>
              <a:gd name="connsiteX19" fmla="*/ 2846702 w 5964071"/>
              <a:gd name="connsiteY19" fmla="*/ 1489894 h 2056262"/>
              <a:gd name="connsiteX20" fmla="*/ 2852382 w 5964071"/>
              <a:gd name="connsiteY20" fmla="*/ 1446662 h 2056262"/>
              <a:gd name="connsiteX21" fmla="*/ 2406555 w 5964071"/>
              <a:gd name="connsiteY21" fmla="*/ 1446662 h 2056262"/>
              <a:gd name="connsiteX22" fmla="*/ 2406555 w 5964071"/>
              <a:gd name="connsiteY22" fmla="*/ 1392071 h 2056262"/>
              <a:gd name="connsiteX23" fmla="*/ 2347415 w 5964071"/>
              <a:gd name="connsiteY23" fmla="*/ 1392071 h 2056262"/>
              <a:gd name="connsiteX24" fmla="*/ 2347415 w 5964071"/>
              <a:gd name="connsiteY24" fmla="*/ 1328382 h 2056262"/>
              <a:gd name="connsiteX25" fmla="*/ 2324668 w 5964071"/>
              <a:gd name="connsiteY25" fmla="*/ 1328382 h 2056262"/>
              <a:gd name="connsiteX26" fmla="*/ 2324668 w 5964071"/>
              <a:gd name="connsiteY26" fmla="*/ 1282889 h 2056262"/>
              <a:gd name="connsiteX27" fmla="*/ 2256430 w 5964071"/>
              <a:gd name="connsiteY27" fmla="*/ 1282889 h 2056262"/>
              <a:gd name="connsiteX28" fmla="*/ 2256430 w 5964071"/>
              <a:gd name="connsiteY28" fmla="*/ 1241946 h 2056262"/>
              <a:gd name="connsiteX29" fmla="*/ 2042615 w 5964071"/>
              <a:gd name="connsiteY29" fmla="*/ 1241946 h 2056262"/>
              <a:gd name="connsiteX30" fmla="*/ 2042615 w 5964071"/>
              <a:gd name="connsiteY30" fmla="*/ 1214650 h 2056262"/>
              <a:gd name="connsiteX31" fmla="*/ 1988024 w 5964071"/>
              <a:gd name="connsiteY31" fmla="*/ 1214650 h 2056262"/>
              <a:gd name="connsiteX32" fmla="*/ 1988024 w 5964071"/>
              <a:gd name="connsiteY32" fmla="*/ 1169158 h 2056262"/>
              <a:gd name="connsiteX33" fmla="*/ 1887940 w 5964071"/>
              <a:gd name="connsiteY33" fmla="*/ 1169158 h 2056262"/>
              <a:gd name="connsiteX34" fmla="*/ 1897039 w 5964071"/>
              <a:gd name="connsiteY34" fmla="*/ 1160059 h 2056262"/>
              <a:gd name="connsiteX35" fmla="*/ 1860645 w 5964071"/>
              <a:gd name="connsiteY35" fmla="*/ 1160059 h 2056262"/>
              <a:gd name="connsiteX36" fmla="*/ 1860645 w 5964071"/>
              <a:gd name="connsiteY36" fmla="*/ 1050877 h 2056262"/>
              <a:gd name="connsiteX37" fmla="*/ 1842448 w 5964071"/>
              <a:gd name="connsiteY37" fmla="*/ 1050877 h 2056262"/>
              <a:gd name="connsiteX38" fmla="*/ 1842448 w 5964071"/>
              <a:gd name="connsiteY38" fmla="*/ 1009934 h 2056262"/>
              <a:gd name="connsiteX39" fmla="*/ 1619534 w 5964071"/>
              <a:gd name="connsiteY39" fmla="*/ 1009934 h 2056262"/>
              <a:gd name="connsiteX40" fmla="*/ 1619534 w 5964071"/>
              <a:gd name="connsiteY40" fmla="*/ 973540 h 2056262"/>
              <a:gd name="connsiteX41" fmla="*/ 1551295 w 5964071"/>
              <a:gd name="connsiteY41" fmla="*/ 973540 h 2056262"/>
              <a:gd name="connsiteX42" fmla="*/ 1551295 w 5964071"/>
              <a:gd name="connsiteY42" fmla="*/ 905301 h 2056262"/>
              <a:gd name="connsiteX43" fmla="*/ 1528549 w 5964071"/>
              <a:gd name="connsiteY43" fmla="*/ 905301 h 2056262"/>
              <a:gd name="connsiteX44" fmla="*/ 1528549 w 5964071"/>
              <a:gd name="connsiteY44" fmla="*/ 878006 h 2056262"/>
              <a:gd name="connsiteX45" fmla="*/ 1519451 w 5964071"/>
              <a:gd name="connsiteY45" fmla="*/ 878006 h 2056262"/>
              <a:gd name="connsiteX46" fmla="*/ 1519451 w 5964071"/>
              <a:gd name="connsiteY46" fmla="*/ 773373 h 2056262"/>
              <a:gd name="connsiteX47" fmla="*/ 1382973 w 5964071"/>
              <a:gd name="connsiteY47" fmla="*/ 773373 h 2056262"/>
              <a:gd name="connsiteX48" fmla="*/ 1382973 w 5964071"/>
              <a:gd name="connsiteY48" fmla="*/ 741528 h 2056262"/>
              <a:gd name="connsiteX49" fmla="*/ 1328382 w 5964071"/>
              <a:gd name="connsiteY49" fmla="*/ 741528 h 2056262"/>
              <a:gd name="connsiteX50" fmla="*/ 1336350 w 5964071"/>
              <a:gd name="connsiteY50" fmla="*/ 727881 h 2056262"/>
              <a:gd name="connsiteX51" fmla="*/ 1273791 w 5964071"/>
              <a:gd name="connsiteY51" fmla="*/ 727880 h 2056262"/>
              <a:gd name="connsiteX52" fmla="*/ 1273791 w 5964071"/>
              <a:gd name="connsiteY52" fmla="*/ 673289 h 2056262"/>
              <a:gd name="connsiteX53" fmla="*/ 1264692 w 5964071"/>
              <a:gd name="connsiteY53" fmla="*/ 682388 h 2056262"/>
              <a:gd name="connsiteX54" fmla="*/ 1251045 w 5964071"/>
              <a:gd name="connsiteY54" fmla="*/ 682388 h 2056262"/>
              <a:gd name="connsiteX55" fmla="*/ 1251045 w 5964071"/>
              <a:gd name="connsiteY55" fmla="*/ 655092 h 2056262"/>
              <a:gd name="connsiteX56" fmla="*/ 1232848 w 5964071"/>
              <a:gd name="connsiteY56" fmla="*/ 655092 h 2056262"/>
              <a:gd name="connsiteX57" fmla="*/ 1232848 w 5964071"/>
              <a:gd name="connsiteY57" fmla="*/ 627797 h 2056262"/>
              <a:gd name="connsiteX58" fmla="*/ 1201003 w 5964071"/>
              <a:gd name="connsiteY58" fmla="*/ 627797 h 2056262"/>
              <a:gd name="connsiteX59" fmla="*/ 1201003 w 5964071"/>
              <a:gd name="connsiteY59" fmla="*/ 504967 h 2056262"/>
              <a:gd name="connsiteX60" fmla="*/ 1182806 w 5964071"/>
              <a:gd name="connsiteY60" fmla="*/ 504967 h 2056262"/>
              <a:gd name="connsiteX61" fmla="*/ 1182806 w 5964071"/>
              <a:gd name="connsiteY61" fmla="*/ 459474 h 2056262"/>
              <a:gd name="connsiteX62" fmla="*/ 1164609 w 5964071"/>
              <a:gd name="connsiteY62" fmla="*/ 459474 h 2056262"/>
              <a:gd name="connsiteX63" fmla="*/ 1164609 w 5964071"/>
              <a:gd name="connsiteY63" fmla="*/ 418531 h 2056262"/>
              <a:gd name="connsiteX64" fmla="*/ 991737 w 5964071"/>
              <a:gd name="connsiteY64" fmla="*/ 418531 h 2056262"/>
              <a:gd name="connsiteX65" fmla="*/ 991737 w 5964071"/>
              <a:gd name="connsiteY65" fmla="*/ 395785 h 2056262"/>
              <a:gd name="connsiteX66" fmla="*/ 882555 w 5964071"/>
              <a:gd name="connsiteY66" fmla="*/ 395785 h 2056262"/>
              <a:gd name="connsiteX67" fmla="*/ 882555 w 5964071"/>
              <a:gd name="connsiteY67" fmla="*/ 327546 h 2056262"/>
              <a:gd name="connsiteX68" fmla="*/ 564107 w 5964071"/>
              <a:gd name="connsiteY68" fmla="*/ 327546 h 2056262"/>
              <a:gd name="connsiteX69" fmla="*/ 564107 w 5964071"/>
              <a:gd name="connsiteY69" fmla="*/ 282053 h 2056262"/>
              <a:gd name="connsiteX70" fmla="*/ 518615 w 5964071"/>
              <a:gd name="connsiteY70" fmla="*/ 282053 h 2056262"/>
              <a:gd name="connsiteX71" fmla="*/ 518615 w 5964071"/>
              <a:gd name="connsiteY71" fmla="*/ 232012 h 2056262"/>
              <a:gd name="connsiteX72" fmla="*/ 495868 w 5964071"/>
              <a:gd name="connsiteY72" fmla="*/ 232012 h 2056262"/>
              <a:gd name="connsiteX73" fmla="*/ 495868 w 5964071"/>
              <a:gd name="connsiteY73" fmla="*/ 154674 h 2056262"/>
              <a:gd name="connsiteX74" fmla="*/ 254758 w 5964071"/>
              <a:gd name="connsiteY74" fmla="*/ 154674 h 2056262"/>
              <a:gd name="connsiteX75" fmla="*/ 254758 w 5964071"/>
              <a:gd name="connsiteY75" fmla="*/ 86436 h 2056262"/>
              <a:gd name="connsiteX76" fmla="*/ 232012 w 5964071"/>
              <a:gd name="connsiteY76" fmla="*/ 86436 h 2056262"/>
              <a:gd name="connsiteX77" fmla="*/ 232012 w 5964071"/>
              <a:gd name="connsiteY77" fmla="*/ 63689 h 2056262"/>
              <a:gd name="connsiteX78" fmla="*/ 209265 w 5964071"/>
              <a:gd name="connsiteY78" fmla="*/ 63689 h 2056262"/>
              <a:gd name="connsiteX79" fmla="*/ 209265 w 5964071"/>
              <a:gd name="connsiteY79" fmla="*/ 0 h 2056262"/>
              <a:gd name="connsiteX80" fmla="*/ 0 w 5964071"/>
              <a:gd name="connsiteY80" fmla="*/ 0 h 2056262"/>
              <a:gd name="connsiteX0" fmla="*/ 5964071 w 5964071"/>
              <a:gd name="connsiteY0" fmla="*/ 2056262 h 2056262"/>
              <a:gd name="connsiteX1" fmla="*/ 4913194 w 5964071"/>
              <a:gd name="connsiteY1" fmla="*/ 2056262 h 2056262"/>
              <a:gd name="connsiteX2" fmla="*/ 4913194 w 5964071"/>
              <a:gd name="connsiteY2" fmla="*/ 1947080 h 2056262"/>
              <a:gd name="connsiteX3" fmla="*/ 3985146 w 5964071"/>
              <a:gd name="connsiteY3" fmla="*/ 1947080 h 2056262"/>
              <a:gd name="connsiteX4" fmla="*/ 3985146 w 5964071"/>
              <a:gd name="connsiteY4" fmla="*/ 1883391 h 2056262"/>
              <a:gd name="connsiteX5" fmla="*/ 3894161 w 5964071"/>
              <a:gd name="connsiteY5" fmla="*/ 1883391 h 2056262"/>
              <a:gd name="connsiteX6" fmla="*/ 3894161 w 5964071"/>
              <a:gd name="connsiteY6" fmla="*/ 1833349 h 2056262"/>
              <a:gd name="connsiteX7" fmla="*/ 3848668 w 5964071"/>
              <a:gd name="connsiteY7" fmla="*/ 1833349 h 2056262"/>
              <a:gd name="connsiteX8" fmla="*/ 3848668 w 5964071"/>
              <a:gd name="connsiteY8" fmla="*/ 1778758 h 2056262"/>
              <a:gd name="connsiteX9" fmla="*/ 3689445 w 5964071"/>
              <a:gd name="connsiteY9" fmla="*/ 1778758 h 2056262"/>
              <a:gd name="connsiteX10" fmla="*/ 3689445 w 5964071"/>
              <a:gd name="connsiteY10" fmla="*/ 1710519 h 2056262"/>
              <a:gd name="connsiteX11" fmla="*/ 3389194 w 5964071"/>
              <a:gd name="connsiteY11" fmla="*/ 1710519 h 2056262"/>
              <a:gd name="connsiteX12" fmla="*/ 3389194 w 5964071"/>
              <a:gd name="connsiteY12" fmla="*/ 1605886 h 2056262"/>
              <a:gd name="connsiteX13" fmla="*/ 3225421 w 5964071"/>
              <a:gd name="connsiteY13" fmla="*/ 1605886 h 2056262"/>
              <a:gd name="connsiteX14" fmla="*/ 3225421 w 5964071"/>
              <a:gd name="connsiteY14" fmla="*/ 1569492 h 2056262"/>
              <a:gd name="connsiteX15" fmla="*/ 2938818 w 5964071"/>
              <a:gd name="connsiteY15" fmla="*/ 1569492 h 2056262"/>
              <a:gd name="connsiteX16" fmla="*/ 2938818 w 5964071"/>
              <a:gd name="connsiteY16" fmla="*/ 1514901 h 2056262"/>
              <a:gd name="connsiteX17" fmla="*/ 2925170 w 5964071"/>
              <a:gd name="connsiteY17" fmla="*/ 1514901 h 2056262"/>
              <a:gd name="connsiteX18" fmla="*/ 2917202 w 5964071"/>
              <a:gd name="connsiteY18" fmla="*/ 1478535 h 2056262"/>
              <a:gd name="connsiteX19" fmla="*/ 2860901 w 5964071"/>
              <a:gd name="connsiteY19" fmla="*/ 1489894 h 2056262"/>
              <a:gd name="connsiteX20" fmla="*/ 2852382 w 5964071"/>
              <a:gd name="connsiteY20" fmla="*/ 1446662 h 2056262"/>
              <a:gd name="connsiteX21" fmla="*/ 2406555 w 5964071"/>
              <a:gd name="connsiteY21" fmla="*/ 1446662 h 2056262"/>
              <a:gd name="connsiteX22" fmla="*/ 2406555 w 5964071"/>
              <a:gd name="connsiteY22" fmla="*/ 1392071 h 2056262"/>
              <a:gd name="connsiteX23" fmla="*/ 2347415 w 5964071"/>
              <a:gd name="connsiteY23" fmla="*/ 1392071 h 2056262"/>
              <a:gd name="connsiteX24" fmla="*/ 2347415 w 5964071"/>
              <a:gd name="connsiteY24" fmla="*/ 1328382 h 2056262"/>
              <a:gd name="connsiteX25" fmla="*/ 2324668 w 5964071"/>
              <a:gd name="connsiteY25" fmla="*/ 1328382 h 2056262"/>
              <a:gd name="connsiteX26" fmla="*/ 2324668 w 5964071"/>
              <a:gd name="connsiteY26" fmla="*/ 1282889 h 2056262"/>
              <a:gd name="connsiteX27" fmla="*/ 2256430 w 5964071"/>
              <a:gd name="connsiteY27" fmla="*/ 1282889 h 2056262"/>
              <a:gd name="connsiteX28" fmla="*/ 2256430 w 5964071"/>
              <a:gd name="connsiteY28" fmla="*/ 1241946 h 2056262"/>
              <a:gd name="connsiteX29" fmla="*/ 2042615 w 5964071"/>
              <a:gd name="connsiteY29" fmla="*/ 1241946 h 2056262"/>
              <a:gd name="connsiteX30" fmla="*/ 2042615 w 5964071"/>
              <a:gd name="connsiteY30" fmla="*/ 1214650 h 2056262"/>
              <a:gd name="connsiteX31" fmla="*/ 1988024 w 5964071"/>
              <a:gd name="connsiteY31" fmla="*/ 1214650 h 2056262"/>
              <a:gd name="connsiteX32" fmla="*/ 1988024 w 5964071"/>
              <a:gd name="connsiteY32" fmla="*/ 1169158 h 2056262"/>
              <a:gd name="connsiteX33" fmla="*/ 1887940 w 5964071"/>
              <a:gd name="connsiteY33" fmla="*/ 1169158 h 2056262"/>
              <a:gd name="connsiteX34" fmla="*/ 1897039 w 5964071"/>
              <a:gd name="connsiteY34" fmla="*/ 1160059 h 2056262"/>
              <a:gd name="connsiteX35" fmla="*/ 1860645 w 5964071"/>
              <a:gd name="connsiteY35" fmla="*/ 1160059 h 2056262"/>
              <a:gd name="connsiteX36" fmla="*/ 1860645 w 5964071"/>
              <a:gd name="connsiteY36" fmla="*/ 1050877 h 2056262"/>
              <a:gd name="connsiteX37" fmla="*/ 1842448 w 5964071"/>
              <a:gd name="connsiteY37" fmla="*/ 1050877 h 2056262"/>
              <a:gd name="connsiteX38" fmla="*/ 1842448 w 5964071"/>
              <a:gd name="connsiteY38" fmla="*/ 1009934 h 2056262"/>
              <a:gd name="connsiteX39" fmla="*/ 1619534 w 5964071"/>
              <a:gd name="connsiteY39" fmla="*/ 1009934 h 2056262"/>
              <a:gd name="connsiteX40" fmla="*/ 1619534 w 5964071"/>
              <a:gd name="connsiteY40" fmla="*/ 973540 h 2056262"/>
              <a:gd name="connsiteX41" fmla="*/ 1551295 w 5964071"/>
              <a:gd name="connsiteY41" fmla="*/ 973540 h 2056262"/>
              <a:gd name="connsiteX42" fmla="*/ 1551295 w 5964071"/>
              <a:gd name="connsiteY42" fmla="*/ 905301 h 2056262"/>
              <a:gd name="connsiteX43" fmla="*/ 1528549 w 5964071"/>
              <a:gd name="connsiteY43" fmla="*/ 905301 h 2056262"/>
              <a:gd name="connsiteX44" fmla="*/ 1528549 w 5964071"/>
              <a:gd name="connsiteY44" fmla="*/ 878006 h 2056262"/>
              <a:gd name="connsiteX45" fmla="*/ 1519451 w 5964071"/>
              <a:gd name="connsiteY45" fmla="*/ 878006 h 2056262"/>
              <a:gd name="connsiteX46" fmla="*/ 1519451 w 5964071"/>
              <a:gd name="connsiteY46" fmla="*/ 773373 h 2056262"/>
              <a:gd name="connsiteX47" fmla="*/ 1382973 w 5964071"/>
              <a:gd name="connsiteY47" fmla="*/ 773373 h 2056262"/>
              <a:gd name="connsiteX48" fmla="*/ 1382973 w 5964071"/>
              <a:gd name="connsiteY48" fmla="*/ 741528 h 2056262"/>
              <a:gd name="connsiteX49" fmla="*/ 1328382 w 5964071"/>
              <a:gd name="connsiteY49" fmla="*/ 741528 h 2056262"/>
              <a:gd name="connsiteX50" fmla="*/ 1336350 w 5964071"/>
              <a:gd name="connsiteY50" fmla="*/ 727881 h 2056262"/>
              <a:gd name="connsiteX51" fmla="*/ 1273791 w 5964071"/>
              <a:gd name="connsiteY51" fmla="*/ 727880 h 2056262"/>
              <a:gd name="connsiteX52" fmla="*/ 1273791 w 5964071"/>
              <a:gd name="connsiteY52" fmla="*/ 673289 h 2056262"/>
              <a:gd name="connsiteX53" fmla="*/ 1264692 w 5964071"/>
              <a:gd name="connsiteY53" fmla="*/ 682388 h 2056262"/>
              <a:gd name="connsiteX54" fmla="*/ 1251045 w 5964071"/>
              <a:gd name="connsiteY54" fmla="*/ 682388 h 2056262"/>
              <a:gd name="connsiteX55" fmla="*/ 1251045 w 5964071"/>
              <a:gd name="connsiteY55" fmla="*/ 655092 h 2056262"/>
              <a:gd name="connsiteX56" fmla="*/ 1232848 w 5964071"/>
              <a:gd name="connsiteY56" fmla="*/ 655092 h 2056262"/>
              <a:gd name="connsiteX57" fmla="*/ 1232848 w 5964071"/>
              <a:gd name="connsiteY57" fmla="*/ 627797 h 2056262"/>
              <a:gd name="connsiteX58" fmla="*/ 1201003 w 5964071"/>
              <a:gd name="connsiteY58" fmla="*/ 627797 h 2056262"/>
              <a:gd name="connsiteX59" fmla="*/ 1201003 w 5964071"/>
              <a:gd name="connsiteY59" fmla="*/ 504967 h 2056262"/>
              <a:gd name="connsiteX60" fmla="*/ 1182806 w 5964071"/>
              <a:gd name="connsiteY60" fmla="*/ 504967 h 2056262"/>
              <a:gd name="connsiteX61" fmla="*/ 1182806 w 5964071"/>
              <a:gd name="connsiteY61" fmla="*/ 459474 h 2056262"/>
              <a:gd name="connsiteX62" fmla="*/ 1164609 w 5964071"/>
              <a:gd name="connsiteY62" fmla="*/ 459474 h 2056262"/>
              <a:gd name="connsiteX63" fmla="*/ 1164609 w 5964071"/>
              <a:gd name="connsiteY63" fmla="*/ 418531 h 2056262"/>
              <a:gd name="connsiteX64" fmla="*/ 991737 w 5964071"/>
              <a:gd name="connsiteY64" fmla="*/ 418531 h 2056262"/>
              <a:gd name="connsiteX65" fmla="*/ 991737 w 5964071"/>
              <a:gd name="connsiteY65" fmla="*/ 395785 h 2056262"/>
              <a:gd name="connsiteX66" fmla="*/ 882555 w 5964071"/>
              <a:gd name="connsiteY66" fmla="*/ 395785 h 2056262"/>
              <a:gd name="connsiteX67" fmla="*/ 882555 w 5964071"/>
              <a:gd name="connsiteY67" fmla="*/ 327546 h 2056262"/>
              <a:gd name="connsiteX68" fmla="*/ 564107 w 5964071"/>
              <a:gd name="connsiteY68" fmla="*/ 327546 h 2056262"/>
              <a:gd name="connsiteX69" fmla="*/ 564107 w 5964071"/>
              <a:gd name="connsiteY69" fmla="*/ 282053 h 2056262"/>
              <a:gd name="connsiteX70" fmla="*/ 518615 w 5964071"/>
              <a:gd name="connsiteY70" fmla="*/ 282053 h 2056262"/>
              <a:gd name="connsiteX71" fmla="*/ 518615 w 5964071"/>
              <a:gd name="connsiteY71" fmla="*/ 232012 h 2056262"/>
              <a:gd name="connsiteX72" fmla="*/ 495868 w 5964071"/>
              <a:gd name="connsiteY72" fmla="*/ 232012 h 2056262"/>
              <a:gd name="connsiteX73" fmla="*/ 495868 w 5964071"/>
              <a:gd name="connsiteY73" fmla="*/ 154674 h 2056262"/>
              <a:gd name="connsiteX74" fmla="*/ 254758 w 5964071"/>
              <a:gd name="connsiteY74" fmla="*/ 154674 h 2056262"/>
              <a:gd name="connsiteX75" fmla="*/ 254758 w 5964071"/>
              <a:gd name="connsiteY75" fmla="*/ 86436 h 2056262"/>
              <a:gd name="connsiteX76" fmla="*/ 232012 w 5964071"/>
              <a:gd name="connsiteY76" fmla="*/ 86436 h 2056262"/>
              <a:gd name="connsiteX77" fmla="*/ 232012 w 5964071"/>
              <a:gd name="connsiteY77" fmla="*/ 63689 h 2056262"/>
              <a:gd name="connsiteX78" fmla="*/ 209265 w 5964071"/>
              <a:gd name="connsiteY78" fmla="*/ 63689 h 2056262"/>
              <a:gd name="connsiteX79" fmla="*/ 209265 w 5964071"/>
              <a:gd name="connsiteY79" fmla="*/ 0 h 2056262"/>
              <a:gd name="connsiteX80" fmla="*/ 0 w 5964071"/>
              <a:gd name="connsiteY80" fmla="*/ 0 h 2056262"/>
              <a:gd name="connsiteX0" fmla="*/ 5964071 w 5964071"/>
              <a:gd name="connsiteY0" fmla="*/ 2056262 h 2056262"/>
              <a:gd name="connsiteX1" fmla="*/ 4913194 w 5964071"/>
              <a:gd name="connsiteY1" fmla="*/ 2056262 h 2056262"/>
              <a:gd name="connsiteX2" fmla="*/ 4913194 w 5964071"/>
              <a:gd name="connsiteY2" fmla="*/ 1947080 h 2056262"/>
              <a:gd name="connsiteX3" fmla="*/ 3985146 w 5964071"/>
              <a:gd name="connsiteY3" fmla="*/ 1947080 h 2056262"/>
              <a:gd name="connsiteX4" fmla="*/ 3985146 w 5964071"/>
              <a:gd name="connsiteY4" fmla="*/ 1883391 h 2056262"/>
              <a:gd name="connsiteX5" fmla="*/ 3894161 w 5964071"/>
              <a:gd name="connsiteY5" fmla="*/ 1883391 h 2056262"/>
              <a:gd name="connsiteX6" fmla="*/ 3894161 w 5964071"/>
              <a:gd name="connsiteY6" fmla="*/ 1833349 h 2056262"/>
              <a:gd name="connsiteX7" fmla="*/ 3848668 w 5964071"/>
              <a:gd name="connsiteY7" fmla="*/ 1833349 h 2056262"/>
              <a:gd name="connsiteX8" fmla="*/ 3848668 w 5964071"/>
              <a:gd name="connsiteY8" fmla="*/ 1778758 h 2056262"/>
              <a:gd name="connsiteX9" fmla="*/ 3689445 w 5964071"/>
              <a:gd name="connsiteY9" fmla="*/ 1778758 h 2056262"/>
              <a:gd name="connsiteX10" fmla="*/ 3689445 w 5964071"/>
              <a:gd name="connsiteY10" fmla="*/ 1710519 h 2056262"/>
              <a:gd name="connsiteX11" fmla="*/ 3389194 w 5964071"/>
              <a:gd name="connsiteY11" fmla="*/ 1710519 h 2056262"/>
              <a:gd name="connsiteX12" fmla="*/ 3389194 w 5964071"/>
              <a:gd name="connsiteY12" fmla="*/ 1605886 h 2056262"/>
              <a:gd name="connsiteX13" fmla="*/ 3225421 w 5964071"/>
              <a:gd name="connsiteY13" fmla="*/ 1605886 h 2056262"/>
              <a:gd name="connsiteX14" fmla="*/ 3225421 w 5964071"/>
              <a:gd name="connsiteY14" fmla="*/ 1569492 h 2056262"/>
              <a:gd name="connsiteX15" fmla="*/ 2938818 w 5964071"/>
              <a:gd name="connsiteY15" fmla="*/ 1569492 h 2056262"/>
              <a:gd name="connsiteX16" fmla="*/ 2938818 w 5964071"/>
              <a:gd name="connsiteY16" fmla="*/ 1514901 h 2056262"/>
              <a:gd name="connsiteX17" fmla="*/ 2925170 w 5964071"/>
              <a:gd name="connsiteY17" fmla="*/ 1514901 h 2056262"/>
              <a:gd name="connsiteX18" fmla="*/ 2917202 w 5964071"/>
              <a:gd name="connsiteY18" fmla="*/ 1478535 h 2056262"/>
              <a:gd name="connsiteX19" fmla="*/ 2843863 w 5964071"/>
              <a:gd name="connsiteY19" fmla="*/ 1478535 h 2056262"/>
              <a:gd name="connsiteX20" fmla="*/ 2852382 w 5964071"/>
              <a:gd name="connsiteY20" fmla="*/ 1446662 h 2056262"/>
              <a:gd name="connsiteX21" fmla="*/ 2406555 w 5964071"/>
              <a:gd name="connsiteY21" fmla="*/ 1446662 h 2056262"/>
              <a:gd name="connsiteX22" fmla="*/ 2406555 w 5964071"/>
              <a:gd name="connsiteY22" fmla="*/ 1392071 h 2056262"/>
              <a:gd name="connsiteX23" fmla="*/ 2347415 w 5964071"/>
              <a:gd name="connsiteY23" fmla="*/ 1392071 h 2056262"/>
              <a:gd name="connsiteX24" fmla="*/ 2347415 w 5964071"/>
              <a:gd name="connsiteY24" fmla="*/ 1328382 h 2056262"/>
              <a:gd name="connsiteX25" fmla="*/ 2324668 w 5964071"/>
              <a:gd name="connsiteY25" fmla="*/ 1328382 h 2056262"/>
              <a:gd name="connsiteX26" fmla="*/ 2324668 w 5964071"/>
              <a:gd name="connsiteY26" fmla="*/ 1282889 h 2056262"/>
              <a:gd name="connsiteX27" fmla="*/ 2256430 w 5964071"/>
              <a:gd name="connsiteY27" fmla="*/ 1282889 h 2056262"/>
              <a:gd name="connsiteX28" fmla="*/ 2256430 w 5964071"/>
              <a:gd name="connsiteY28" fmla="*/ 1241946 h 2056262"/>
              <a:gd name="connsiteX29" fmla="*/ 2042615 w 5964071"/>
              <a:gd name="connsiteY29" fmla="*/ 1241946 h 2056262"/>
              <a:gd name="connsiteX30" fmla="*/ 2042615 w 5964071"/>
              <a:gd name="connsiteY30" fmla="*/ 1214650 h 2056262"/>
              <a:gd name="connsiteX31" fmla="*/ 1988024 w 5964071"/>
              <a:gd name="connsiteY31" fmla="*/ 1214650 h 2056262"/>
              <a:gd name="connsiteX32" fmla="*/ 1988024 w 5964071"/>
              <a:gd name="connsiteY32" fmla="*/ 1169158 h 2056262"/>
              <a:gd name="connsiteX33" fmla="*/ 1887940 w 5964071"/>
              <a:gd name="connsiteY33" fmla="*/ 1169158 h 2056262"/>
              <a:gd name="connsiteX34" fmla="*/ 1897039 w 5964071"/>
              <a:gd name="connsiteY34" fmla="*/ 1160059 h 2056262"/>
              <a:gd name="connsiteX35" fmla="*/ 1860645 w 5964071"/>
              <a:gd name="connsiteY35" fmla="*/ 1160059 h 2056262"/>
              <a:gd name="connsiteX36" fmla="*/ 1860645 w 5964071"/>
              <a:gd name="connsiteY36" fmla="*/ 1050877 h 2056262"/>
              <a:gd name="connsiteX37" fmla="*/ 1842448 w 5964071"/>
              <a:gd name="connsiteY37" fmla="*/ 1050877 h 2056262"/>
              <a:gd name="connsiteX38" fmla="*/ 1842448 w 5964071"/>
              <a:gd name="connsiteY38" fmla="*/ 1009934 h 2056262"/>
              <a:gd name="connsiteX39" fmla="*/ 1619534 w 5964071"/>
              <a:gd name="connsiteY39" fmla="*/ 1009934 h 2056262"/>
              <a:gd name="connsiteX40" fmla="*/ 1619534 w 5964071"/>
              <a:gd name="connsiteY40" fmla="*/ 973540 h 2056262"/>
              <a:gd name="connsiteX41" fmla="*/ 1551295 w 5964071"/>
              <a:gd name="connsiteY41" fmla="*/ 973540 h 2056262"/>
              <a:gd name="connsiteX42" fmla="*/ 1551295 w 5964071"/>
              <a:gd name="connsiteY42" fmla="*/ 905301 h 2056262"/>
              <a:gd name="connsiteX43" fmla="*/ 1528549 w 5964071"/>
              <a:gd name="connsiteY43" fmla="*/ 905301 h 2056262"/>
              <a:gd name="connsiteX44" fmla="*/ 1528549 w 5964071"/>
              <a:gd name="connsiteY44" fmla="*/ 878006 h 2056262"/>
              <a:gd name="connsiteX45" fmla="*/ 1519451 w 5964071"/>
              <a:gd name="connsiteY45" fmla="*/ 878006 h 2056262"/>
              <a:gd name="connsiteX46" fmla="*/ 1519451 w 5964071"/>
              <a:gd name="connsiteY46" fmla="*/ 773373 h 2056262"/>
              <a:gd name="connsiteX47" fmla="*/ 1382973 w 5964071"/>
              <a:gd name="connsiteY47" fmla="*/ 773373 h 2056262"/>
              <a:gd name="connsiteX48" fmla="*/ 1382973 w 5964071"/>
              <a:gd name="connsiteY48" fmla="*/ 741528 h 2056262"/>
              <a:gd name="connsiteX49" fmla="*/ 1328382 w 5964071"/>
              <a:gd name="connsiteY49" fmla="*/ 741528 h 2056262"/>
              <a:gd name="connsiteX50" fmla="*/ 1336350 w 5964071"/>
              <a:gd name="connsiteY50" fmla="*/ 727881 h 2056262"/>
              <a:gd name="connsiteX51" fmla="*/ 1273791 w 5964071"/>
              <a:gd name="connsiteY51" fmla="*/ 727880 h 2056262"/>
              <a:gd name="connsiteX52" fmla="*/ 1273791 w 5964071"/>
              <a:gd name="connsiteY52" fmla="*/ 673289 h 2056262"/>
              <a:gd name="connsiteX53" fmla="*/ 1264692 w 5964071"/>
              <a:gd name="connsiteY53" fmla="*/ 682388 h 2056262"/>
              <a:gd name="connsiteX54" fmla="*/ 1251045 w 5964071"/>
              <a:gd name="connsiteY54" fmla="*/ 682388 h 2056262"/>
              <a:gd name="connsiteX55" fmla="*/ 1251045 w 5964071"/>
              <a:gd name="connsiteY55" fmla="*/ 655092 h 2056262"/>
              <a:gd name="connsiteX56" fmla="*/ 1232848 w 5964071"/>
              <a:gd name="connsiteY56" fmla="*/ 655092 h 2056262"/>
              <a:gd name="connsiteX57" fmla="*/ 1232848 w 5964071"/>
              <a:gd name="connsiteY57" fmla="*/ 627797 h 2056262"/>
              <a:gd name="connsiteX58" fmla="*/ 1201003 w 5964071"/>
              <a:gd name="connsiteY58" fmla="*/ 627797 h 2056262"/>
              <a:gd name="connsiteX59" fmla="*/ 1201003 w 5964071"/>
              <a:gd name="connsiteY59" fmla="*/ 504967 h 2056262"/>
              <a:gd name="connsiteX60" fmla="*/ 1182806 w 5964071"/>
              <a:gd name="connsiteY60" fmla="*/ 504967 h 2056262"/>
              <a:gd name="connsiteX61" fmla="*/ 1182806 w 5964071"/>
              <a:gd name="connsiteY61" fmla="*/ 459474 h 2056262"/>
              <a:gd name="connsiteX62" fmla="*/ 1164609 w 5964071"/>
              <a:gd name="connsiteY62" fmla="*/ 459474 h 2056262"/>
              <a:gd name="connsiteX63" fmla="*/ 1164609 w 5964071"/>
              <a:gd name="connsiteY63" fmla="*/ 418531 h 2056262"/>
              <a:gd name="connsiteX64" fmla="*/ 991737 w 5964071"/>
              <a:gd name="connsiteY64" fmla="*/ 418531 h 2056262"/>
              <a:gd name="connsiteX65" fmla="*/ 991737 w 5964071"/>
              <a:gd name="connsiteY65" fmla="*/ 395785 h 2056262"/>
              <a:gd name="connsiteX66" fmla="*/ 882555 w 5964071"/>
              <a:gd name="connsiteY66" fmla="*/ 395785 h 2056262"/>
              <a:gd name="connsiteX67" fmla="*/ 882555 w 5964071"/>
              <a:gd name="connsiteY67" fmla="*/ 327546 h 2056262"/>
              <a:gd name="connsiteX68" fmla="*/ 564107 w 5964071"/>
              <a:gd name="connsiteY68" fmla="*/ 327546 h 2056262"/>
              <a:gd name="connsiteX69" fmla="*/ 564107 w 5964071"/>
              <a:gd name="connsiteY69" fmla="*/ 282053 h 2056262"/>
              <a:gd name="connsiteX70" fmla="*/ 518615 w 5964071"/>
              <a:gd name="connsiteY70" fmla="*/ 282053 h 2056262"/>
              <a:gd name="connsiteX71" fmla="*/ 518615 w 5964071"/>
              <a:gd name="connsiteY71" fmla="*/ 232012 h 2056262"/>
              <a:gd name="connsiteX72" fmla="*/ 495868 w 5964071"/>
              <a:gd name="connsiteY72" fmla="*/ 232012 h 2056262"/>
              <a:gd name="connsiteX73" fmla="*/ 495868 w 5964071"/>
              <a:gd name="connsiteY73" fmla="*/ 154674 h 2056262"/>
              <a:gd name="connsiteX74" fmla="*/ 254758 w 5964071"/>
              <a:gd name="connsiteY74" fmla="*/ 154674 h 2056262"/>
              <a:gd name="connsiteX75" fmla="*/ 254758 w 5964071"/>
              <a:gd name="connsiteY75" fmla="*/ 86436 h 2056262"/>
              <a:gd name="connsiteX76" fmla="*/ 232012 w 5964071"/>
              <a:gd name="connsiteY76" fmla="*/ 86436 h 2056262"/>
              <a:gd name="connsiteX77" fmla="*/ 232012 w 5964071"/>
              <a:gd name="connsiteY77" fmla="*/ 63689 h 2056262"/>
              <a:gd name="connsiteX78" fmla="*/ 209265 w 5964071"/>
              <a:gd name="connsiteY78" fmla="*/ 63689 h 2056262"/>
              <a:gd name="connsiteX79" fmla="*/ 209265 w 5964071"/>
              <a:gd name="connsiteY79" fmla="*/ 0 h 2056262"/>
              <a:gd name="connsiteX80" fmla="*/ 0 w 5964071"/>
              <a:gd name="connsiteY80" fmla="*/ 0 h 2056262"/>
              <a:gd name="connsiteX0" fmla="*/ 5964071 w 5964071"/>
              <a:gd name="connsiteY0" fmla="*/ 2056262 h 2056262"/>
              <a:gd name="connsiteX1" fmla="*/ 4913194 w 5964071"/>
              <a:gd name="connsiteY1" fmla="*/ 2056262 h 2056262"/>
              <a:gd name="connsiteX2" fmla="*/ 4913194 w 5964071"/>
              <a:gd name="connsiteY2" fmla="*/ 1947080 h 2056262"/>
              <a:gd name="connsiteX3" fmla="*/ 3985146 w 5964071"/>
              <a:gd name="connsiteY3" fmla="*/ 1947080 h 2056262"/>
              <a:gd name="connsiteX4" fmla="*/ 3985146 w 5964071"/>
              <a:gd name="connsiteY4" fmla="*/ 1883391 h 2056262"/>
              <a:gd name="connsiteX5" fmla="*/ 3894161 w 5964071"/>
              <a:gd name="connsiteY5" fmla="*/ 1883391 h 2056262"/>
              <a:gd name="connsiteX6" fmla="*/ 3894161 w 5964071"/>
              <a:gd name="connsiteY6" fmla="*/ 1833349 h 2056262"/>
              <a:gd name="connsiteX7" fmla="*/ 3848668 w 5964071"/>
              <a:gd name="connsiteY7" fmla="*/ 1833349 h 2056262"/>
              <a:gd name="connsiteX8" fmla="*/ 3848668 w 5964071"/>
              <a:gd name="connsiteY8" fmla="*/ 1778758 h 2056262"/>
              <a:gd name="connsiteX9" fmla="*/ 3689445 w 5964071"/>
              <a:gd name="connsiteY9" fmla="*/ 1778758 h 2056262"/>
              <a:gd name="connsiteX10" fmla="*/ 3689445 w 5964071"/>
              <a:gd name="connsiteY10" fmla="*/ 1710519 h 2056262"/>
              <a:gd name="connsiteX11" fmla="*/ 3389194 w 5964071"/>
              <a:gd name="connsiteY11" fmla="*/ 1710519 h 2056262"/>
              <a:gd name="connsiteX12" fmla="*/ 3389194 w 5964071"/>
              <a:gd name="connsiteY12" fmla="*/ 1605886 h 2056262"/>
              <a:gd name="connsiteX13" fmla="*/ 3225421 w 5964071"/>
              <a:gd name="connsiteY13" fmla="*/ 1605886 h 2056262"/>
              <a:gd name="connsiteX14" fmla="*/ 3225421 w 5964071"/>
              <a:gd name="connsiteY14" fmla="*/ 1569492 h 2056262"/>
              <a:gd name="connsiteX15" fmla="*/ 2938818 w 5964071"/>
              <a:gd name="connsiteY15" fmla="*/ 1569492 h 2056262"/>
              <a:gd name="connsiteX16" fmla="*/ 2938818 w 5964071"/>
              <a:gd name="connsiteY16" fmla="*/ 1514901 h 2056262"/>
              <a:gd name="connsiteX17" fmla="*/ 2925170 w 5964071"/>
              <a:gd name="connsiteY17" fmla="*/ 1514901 h 2056262"/>
              <a:gd name="connsiteX18" fmla="*/ 2917202 w 5964071"/>
              <a:gd name="connsiteY18" fmla="*/ 1478535 h 2056262"/>
              <a:gd name="connsiteX19" fmla="*/ 2852382 w 5964071"/>
              <a:gd name="connsiteY19" fmla="*/ 1481375 h 2056262"/>
              <a:gd name="connsiteX20" fmla="*/ 2852382 w 5964071"/>
              <a:gd name="connsiteY20" fmla="*/ 1446662 h 2056262"/>
              <a:gd name="connsiteX21" fmla="*/ 2406555 w 5964071"/>
              <a:gd name="connsiteY21" fmla="*/ 1446662 h 2056262"/>
              <a:gd name="connsiteX22" fmla="*/ 2406555 w 5964071"/>
              <a:gd name="connsiteY22" fmla="*/ 1392071 h 2056262"/>
              <a:gd name="connsiteX23" fmla="*/ 2347415 w 5964071"/>
              <a:gd name="connsiteY23" fmla="*/ 1392071 h 2056262"/>
              <a:gd name="connsiteX24" fmla="*/ 2347415 w 5964071"/>
              <a:gd name="connsiteY24" fmla="*/ 1328382 h 2056262"/>
              <a:gd name="connsiteX25" fmla="*/ 2324668 w 5964071"/>
              <a:gd name="connsiteY25" fmla="*/ 1328382 h 2056262"/>
              <a:gd name="connsiteX26" fmla="*/ 2324668 w 5964071"/>
              <a:gd name="connsiteY26" fmla="*/ 1282889 h 2056262"/>
              <a:gd name="connsiteX27" fmla="*/ 2256430 w 5964071"/>
              <a:gd name="connsiteY27" fmla="*/ 1282889 h 2056262"/>
              <a:gd name="connsiteX28" fmla="*/ 2256430 w 5964071"/>
              <a:gd name="connsiteY28" fmla="*/ 1241946 h 2056262"/>
              <a:gd name="connsiteX29" fmla="*/ 2042615 w 5964071"/>
              <a:gd name="connsiteY29" fmla="*/ 1241946 h 2056262"/>
              <a:gd name="connsiteX30" fmla="*/ 2042615 w 5964071"/>
              <a:gd name="connsiteY30" fmla="*/ 1214650 h 2056262"/>
              <a:gd name="connsiteX31" fmla="*/ 1988024 w 5964071"/>
              <a:gd name="connsiteY31" fmla="*/ 1214650 h 2056262"/>
              <a:gd name="connsiteX32" fmla="*/ 1988024 w 5964071"/>
              <a:gd name="connsiteY32" fmla="*/ 1169158 h 2056262"/>
              <a:gd name="connsiteX33" fmla="*/ 1887940 w 5964071"/>
              <a:gd name="connsiteY33" fmla="*/ 1169158 h 2056262"/>
              <a:gd name="connsiteX34" fmla="*/ 1897039 w 5964071"/>
              <a:gd name="connsiteY34" fmla="*/ 1160059 h 2056262"/>
              <a:gd name="connsiteX35" fmla="*/ 1860645 w 5964071"/>
              <a:gd name="connsiteY35" fmla="*/ 1160059 h 2056262"/>
              <a:gd name="connsiteX36" fmla="*/ 1860645 w 5964071"/>
              <a:gd name="connsiteY36" fmla="*/ 1050877 h 2056262"/>
              <a:gd name="connsiteX37" fmla="*/ 1842448 w 5964071"/>
              <a:gd name="connsiteY37" fmla="*/ 1050877 h 2056262"/>
              <a:gd name="connsiteX38" fmla="*/ 1842448 w 5964071"/>
              <a:gd name="connsiteY38" fmla="*/ 1009934 h 2056262"/>
              <a:gd name="connsiteX39" fmla="*/ 1619534 w 5964071"/>
              <a:gd name="connsiteY39" fmla="*/ 1009934 h 2056262"/>
              <a:gd name="connsiteX40" fmla="*/ 1619534 w 5964071"/>
              <a:gd name="connsiteY40" fmla="*/ 973540 h 2056262"/>
              <a:gd name="connsiteX41" fmla="*/ 1551295 w 5964071"/>
              <a:gd name="connsiteY41" fmla="*/ 973540 h 2056262"/>
              <a:gd name="connsiteX42" fmla="*/ 1551295 w 5964071"/>
              <a:gd name="connsiteY42" fmla="*/ 905301 h 2056262"/>
              <a:gd name="connsiteX43" fmla="*/ 1528549 w 5964071"/>
              <a:gd name="connsiteY43" fmla="*/ 905301 h 2056262"/>
              <a:gd name="connsiteX44" fmla="*/ 1528549 w 5964071"/>
              <a:gd name="connsiteY44" fmla="*/ 878006 h 2056262"/>
              <a:gd name="connsiteX45" fmla="*/ 1519451 w 5964071"/>
              <a:gd name="connsiteY45" fmla="*/ 878006 h 2056262"/>
              <a:gd name="connsiteX46" fmla="*/ 1519451 w 5964071"/>
              <a:gd name="connsiteY46" fmla="*/ 773373 h 2056262"/>
              <a:gd name="connsiteX47" fmla="*/ 1382973 w 5964071"/>
              <a:gd name="connsiteY47" fmla="*/ 773373 h 2056262"/>
              <a:gd name="connsiteX48" fmla="*/ 1382973 w 5964071"/>
              <a:gd name="connsiteY48" fmla="*/ 741528 h 2056262"/>
              <a:gd name="connsiteX49" fmla="*/ 1328382 w 5964071"/>
              <a:gd name="connsiteY49" fmla="*/ 741528 h 2056262"/>
              <a:gd name="connsiteX50" fmla="*/ 1336350 w 5964071"/>
              <a:gd name="connsiteY50" fmla="*/ 727881 h 2056262"/>
              <a:gd name="connsiteX51" fmla="*/ 1273791 w 5964071"/>
              <a:gd name="connsiteY51" fmla="*/ 727880 h 2056262"/>
              <a:gd name="connsiteX52" fmla="*/ 1273791 w 5964071"/>
              <a:gd name="connsiteY52" fmla="*/ 673289 h 2056262"/>
              <a:gd name="connsiteX53" fmla="*/ 1264692 w 5964071"/>
              <a:gd name="connsiteY53" fmla="*/ 682388 h 2056262"/>
              <a:gd name="connsiteX54" fmla="*/ 1251045 w 5964071"/>
              <a:gd name="connsiteY54" fmla="*/ 682388 h 2056262"/>
              <a:gd name="connsiteX55" fmla="*/ 1251045 w 5964071"/>
              <a:gd name="connsiteY55" fmla="*/ 655092 h 2056262"/>
              <a:gd name="connsiteX56" fmla="*/ 1232848 w 5964071"/>
              <a:gd name="connsiteY56" fmla="*/ 655092 h 2056262"/>
              <a:gd name="connsiteX57" fmla="*/ 1232848 w 5964071"/>
              <a:gd name="connsiteY57" fmla="*/ 627797 h 2056262"/>
              <a:gd name="connsiteX58" fmla="*/ 1201003 w 5964071"/>
              <a:gd name="connsiteY58" fmla="*/ 627797 h 2056262"/>
              <a:gd name="connsiteX59" fmla="*/ 1201003 w 5964071"/>
              <a:gd name="connsiteY59" fmla="*/ 504967 h 2056262"/>
              <a:gd name="connsiteX60" fmla="*/ 1182806 w 5964071"/>
              <a:gd name="connsiteY60" fmla="*/ 504967 h 2056262"/>
              <a:gd name="connsiteX61" fmla="*/ 1182806 w 5964071"/>
              <a:gd name="connsiteY61" fmla="*/ 459474 h 2056262"/>
              <a:gd name="connsiteX62" fmla="*/ 1164609 w 5964071"/>
              <a:gd name="connsiteY62" fmla="*/ 459474 h 2056262"/>
              <a:gd name="connsiteX63" fmla="*/ 1164609 w 5964071"/>
              <a:gd name="connsiteY63" fmla="*/ 418531 h 2056262"/>
              <a:gd name="connsiteX64" fmla="*/ 991737 w 5964071"/>
              <a:gd name="connsiteY64" fmla="*/ 418531 h 2056262"/>
              <a:gd name="connsiteX65" fmla="*/ 991737 w 5964071"/>
              <a:gd name="connsiteY65" fmla="*/ 395785 h 2056262"/>
              <a:gd name="connsiteX66" fmla="*/ 882555 w 5964071"/>
              <a:gd name="connsiteY66" fmla="*/ 395785 h 2056262"/>
              <a:gd name="connsiteX67" fmla="*/ 882555 w 5964071"/>
              <a:gd name="connsiteY67" fmla="*/ 327546 h 2056262"/>
              <a:gd name="connsiteX68" fmla="*/ 564107 w 5964071"/>
              <a:gd name="connsiteY68" fmla="*/ 327546 h 2056262"/>
              <a:gd name="connsiteX69" fmla="*/ 564107 w 5964071"/>
              <a:gd name="connsiteY69" fmla="*/ 282053 h 2056262"/>
              <a:gd name="connsiteX70" fmla="*/ 518615 w 5964071"/>
              <a:gd name="connsiteY70" fmla="*/ 282053 h 2056262"/>
              <a:gd name="connsiteX71" fmla="*/ 518615 w 5964071"/>
              <a:gd name="connsiteY71" fmla="*/ 232012 h 2056262"/>
              <a:gd name="connsiteX72" fmla="*/ 495868 w 5964071"/>
              <a:gd name="connsiteY72" fmla="*/ 232012 h 2056262"/>
              <a:gd name="connsiteX73" fmla="*/ 495868 w 5964071"/>
              <a:gd name="connsiteY73" fmla="*/ 154674 h 2056262"/>
              <a:gd name="connsiteX74" fmla="*/ 254758 w 5964071"/>
              <a:gd name="connsiteY74" fmla="*/ 154674 h 2056262"/>
              <a:gd name="connsiteX75" fmla="*/ 254758 w 5964071"/>
              <a:gd name="connsiteY75" fmla="*/ 86436 h 2056262"/>
              <a:gd name="connsiteX76" fmla="*/ 232012 w 5964071"/>
              <a:gd name="connsiteY76" fmla="*/ 86436 h 2056262"/>
              <a:gd name="connsiteX77" fmla="*/ 232012 w 5964071"/>
              <a:gd name="connsiteY77" fmla="*/ 63689 h 2056262"/>
              <a:gd name="connsiteX78" fmla="*/ 209265 w 5964071"/>
              <a:gd name="connsiteY78" fmla="*/ 63689 h 2056262"/>
              <a:gd name="connsiteX79" fmla="*/ 209265 w 5964071"/>
              <a:gd name="connsiteY79" fmla="*/ 0 h 2056262"/>
              <a:gd name="connsiteX80" fmla="*/ 0 w 5964071"/>
              <a:gd name="connsiteY80" fmla="*/ 0 h 2056262"/>
              <a:gd name="connsiteX0" fmla="*/ 5964071 w 5964071"/>
              <a:gd name="connsiteY0" fmla="*/ 2056262 h 2056262"/>
              <a:gd name="connsiteX1" fmla="*/ 4913194 w 5964071"/>
              <a:gd name="connsiteY1" fmla="*/ 2056262 h 2056262"/>
              <a:gd name="connsiteX2" fmla="*/ 4913194 w 5964071"/>
              <a:gd name="connsiteY2" fmla="*/ 1947080 h 2056262"/>
              <a:gd name="connsiteX3" fmla="*/ 3985146 w 5964071"/>
              <a:gd name="connsiteY3" fmla="*/ 1947080 h 2056262"/>
              <a:gd name="connsiteX4" fmla="*/ 3985146 w 5964071"/>
              <a:gd name="connsiteY4" fmla="*/ 1883391 h 2056262"/>
              <a:gd name="connsiteX5" fmla="*/ 3894161 w 5964071"/>
              <a:gd name="connsiteY5" fmla="*/ 1883391 h 2056262"/>
              <a:gd name="connsiteX6" fmla="*/ 3894161 w 5964071"/>
              <a:gd name="connsiteY6" fmla="*/ 1833349 h 2056262"/>
              <a:gd name="connsiteX7" fmla="*/ 3848668 w 5964071"/>
              <a:gd name="connsiteY7" fmla="*/ 1833349 h 2056262"/>
              <a:gd name="connsiteX8" fmla="*/ 3848668 w 5964071"/>
              <a:gd name="connsiteY8" fmla="*/ 1778758 h 2056262"/>
              <a:gd name="connsiteX9" fmla="*/ 3689445 w 5964071"/>
              <a:gd name="connsiteY9" fmla="*/ 1778758 h 2056262"/>
              <a:gd name="connsiteX10" fmla="*/ 3689445 w 5964071"/>
              <a:gd name="connsiteY10" fmla="*/ 1710519 h 2056262"/>
              <a:gd name="connsiteX11" fmla="*/ 3389194 w 5964071"/>
              <a:gd name="connsiteY11" fmla="*/ 1710519 h 2056262"/>
              <a:gd name="connsiteX12" fmla="*/ 3389194 w 5964071"/>
              <a:gd name="connsiteY12" fmla="*/ 1605886 h 2056262"/>
              <a:gd name="connsiteX13" fmla="*/ 3225421 w 5964071"/>
              <a:gd name="connsiteY13" fmla="*/ 1605886 h 2056262"/>
              <a:gd name="connsiteX14" fmla="*/ 3225421 w 5964071"/>
              <a:gd name="connsiteY14" fmla="*/ 1569492 h 2056262"/>
              <a:gd name="connsiteX15" fmla="*/ 2938818 w 5964071"/>
              <a:gd name="connsiteY15" fmla="*/ 1569492 h 2056262"/>
              <a:gd name="connsiteX16" fmla="*/ 2938818 w 5964071"/>
              <a:gd name="connsiteY16" fmla="*/ 1514901 h 2056262"/>
              <a:gd name="connsiteX17" fmla="*/ 2902452 w 5964071"/>
              <a:gd name="connsiteY17" fmla="*/ 1514901 h 2056262"/>
              <a:gd name="connsiteX18" fmla="*/ 2917202 w 5964071"/>
              <a:gd name="connsiteY18" fmla="*/ 1478535 h 2056262"/>
              <a:gd name="connsiteX19" fmla="*/ 2852382 w 5964071"/>
              <a:gd name="connsiteY19" fmla="*/ 1481375 h 2056262"/>
              <a:gd name="connsiteX20" fmla="*/ 2852382 w 5964071"/>
              <a:gd name="connsiteY20" fmla="*/ 1446662 h 2056262"/>
              <a:gd name="connsiteX21" fmla="*/ 2406555 w 5964071"/>
              <a:gd name="connsiteY21" fmla="*/ 1446662 h 2056262"/>
              <a:gd name="connsiteX22" fmla="*/ 2406555 w 5964071"/>
              <a:gd name="connsiteY22" fmla="*/ 1392071 h 2056262"/>
              <a:gd name="connsiteX23" fmla="*/ 2347415 w 5964071"/>
              <a:gd name="connsiteY23" fmla="*/ 1392071 h 2056262"/>
              <a:gd name="connsiteX24" fmla="*/ 2347415 w 5964071"/>
              <a:gd name="connsiteY24" fmla="*/ 1328382 h 2056262"/>
              <a:gd name="connsiteX25" fmla="*/ 2324668 w 5964071"/>
              <a:gd name="connsiteY25" fmla="*/ 1328382 h 2056262"/>
              <a:gd name="connsiteX26" fmla="*/ 2324668 w 5964071"/>
              <a:gd name="connsiteY26" fmla="*/ 1282889 h 2056262"/>
              <a:gd name="connsiteX27" fmla="*/ 2256430 w 5964071"/>
              <a:gd name="connsiteY27" fmla="*/ 1282889 h 2056262"/>
              <a:gd name="connsiteX28" fmla="*/ 2256430 w 5964071"/>
              <a:gd name="connsiteY28" fmla="*/ 1241946 h 2056262"/>
              <a:gd name="connsiteX29" fmla="*/ 2042615 w 5964071"/>
              <a:gd name="connsiteY29" fmla="*/ 1241946 h 2056262"/>
              <a:gd name="connsiteX30" fmla="*/ 2042615 w 5964071"/>
              <a:gd name="connsiteY30" fmla="*/ 1214650 h 2056262"/>
              <a:gd name="connsiteX31" fmla="*/ 1988024 w 5964071"/>
              <a:gd name="connsiteY31" fmla="*/ 1214650 h 2056262"/>
              <a:gd name="connsiteX32" fmla="*/ 1988024 w 5964071"/>
              <a:gd name="connsiteY32" fmla="*/ 1169158 h 2056262"/>
              <a:gd name="connsiteX33" fmla="*/ 1887940 w 5964071"/>
              <a:gd name="connsiteY33" fmla="*/ 1169158 h 2056262"/>
              <a:gd name="connsiteX34" fmla="*/ 1897039 w 5964071"/>
              <a:gd name="connsiteY34" fmla="*/ 1160059 h 2056262"/>
              <a:gd name="connsiteX35" fmla="*/ 1860645 w 5964071"/>
              <a:gd name="connsiteY35" fmla="*/ 1160059 h 2056262"/>
              <a:gd name="connsiteX36" fmla="*/ 1860645 w 5964071"/>
              <a:gd name="connsiteY36" fmla="*/ 1050877 h 2056262"/>
              <a:gd name="connsiteX37" fmla="*/ 1842448 w 5964071"/>
              <a:gd name="connsiteY37" fmla="*/ 1050877 h 2056262"/>
              <a:gd name="connsiteX38" fmla="*/ 1842448 w 5964071"/>
              <a:gd name="connsiteY38" fmla="*/ 1009934 h 2056262"/>
              <a:gd name="connsiteX39" fmla="*/ 1619534 w 5964071"/>
              <a:gd name="connsiteY39" fmla="*/ 1009934 h 2056262"/>
              <a:gd name="connsiteX40" fmla="*/ 1619534 w 5964071"/>
              <a:gd name="connsiteY40" fmla="*/ 973540 h 2056262"/>
              <a:gd name="connsiteX41" fmla="*/ 1551295 w 5964071"/>
              <a:gd name="connsiteY41" fmla="*/ 973540 h 2056262"/>
              <a:gd name="connsiteX42" fmla="*/ 1551295 w 5964071"/>
              <a:gd name="connsiteY42" fmla="*/ 905301 h 2056262"/>
              <a:gd name="connsiteX43" fmla="*/ 1528549 w 5964071"/>
              <a:gd name="connsiteY43" fmla="*/ 905301 h 2056262"/>
              <a:gd name="connsiteX44" fmla="*/ 1528549 w 5964071"/>
              <a:gd name="connsiteY44" fmla="*/ 878006 h 2056262"/>
              <a:gd name="connsiteX45" fmla="*/ 1519451 w 5964071"/>
              <a:gd name="connsiteY45" fmla="*/ 878006 h 2056262"/>
              <a:gd name="connsiteX46" fmla="*/ 1519451 w 5964071"/>
              <a:gd name="connsiteY46" fmla="*/ 773373 h 2056262"/>
              <a:gd name="connsiteX47" fmla="*/ 1382973 w 5964071"/>
              <a:gd name="connsiteY47" fmla="*/ 773373 h 2056262"/>
              <a:gd name="connsiteX48" fmla="*/ 1382973 w 5964071"/>
              <a:gd name="connsiteY48" fmla="*/ 741528 h 2056262"/>
              <a:gd name="connsiteX49" fmla="*/ 1328382 w 5964071"/>
              <a:gd name="connsiteY49" fmla="*/ 741528 h 2056262"/>
              <a:gd name="connsiteX50" fmla="*/ 1336350 w 5964071"/>
              <a:gd name="connsiteY50" fmla="*/ 727881 h 2056262"/>
              <a:gd name="connsiteX51" fmla="*/ 1273791 w 5964071"/>
              <a:gd name="connsiteY51" fmla="*/ 727880 h 2056262"/>
              <a:gd name="connsiteX52" fmla="*/ 1273791 w 5964071"/>
              <a:gd name="connsiteY52" fmla="*/ 673289 h 2056262"/>
              <a:gd name="connsiteX53" fmla="*/ 1264692 w 5964071"/>
              <a:gd name="connsiteY53" fmla="*/ 682388 h 2056262"/>
              <a:gd name="connsiteX54" fmla="*/ 1251045 w 5964071"/>
              <a:gd name="connsiteY54" fmla="*/ 682388 h 2056262"/>
              <a:gd name="connsiteX55" fmla="*/ 1251045 w 5964071"/>
              <a:gd name="connsiteY55" fmla="*/ 655092 h 2056262"/>
              <a:gd name="connsiteX56" fmla="*/ 1232848 w 5964071"/>
              <a:gd name="connsiteY56" fmla="*/ 655092 h 2056262"/>
              <a:gd name="connsiteX57" fmla="*/ 1232848 w 5964071"/>
              <a:gd name="connsiteY57" fmla="*/ 627797 h 2056262"/>
              <a:gd name="connsiteX58" fmla="*/ 1201003 w 5964071"/>
              <a:gd name="connsiteY58" fmla="*/ 627797 h 2056262"/>
              <a:gd name="connsiteX59" fmla="*/ 1201003 w 5964071"/>
              <a:gd name="connsiteY59" fmla="*/ 504967 h 2056262"/>
              <a:gd name="connsiteX60" fmla="*/ 1182806 w 5964071"/>
              <a:gd name="connsiteY60" fmla="*/ 504967 h 2056262"/>
              <a:gd name="connsiteX61" fmla="*/ 1182806 w 5964071"/>
              <a:gd name="connsiteY61" fmla="*/ 459474 h 2056262"/>
              <a:gd name="connsiteX62" fmla="*/ 1164609 w 5964071"/>
              <a:gd name="connsiteY62" fmla="*/ 459474 h 2056262"/>
              <a:gd name="connsiteX63" fmla="*/ 1164609 w 5964071"/>
              <a:gd name="connsiteY63" fmla="*/ 418531 h 2056262"/>
              <a:gd name="connsiteX64" fmla="*/ 991737 w 5964071"/>
              <a:gd name="connsiteY64" fmla="*/ 418531 h 2056262"/>
              <a:gd name="connsiteX65" fmla="*/ 991737 w 5964071"/>
              <a:gd name="connsiteY65" fmla="*/ 395785 h 2056262"/>
              <a:gd name="connsiteX66" fmla="*/ 882555 w 5964071"/>
              <a:gd name="connsiteY66" fmla="*/ 395785 h 2056262"/>
              <a:gd name="connsiteX67" fmla="*/ 882555 w 5964071"/>
              <a:gd name="connsiteY67" fmla="*/ 327546 h 2056262"/>
              <a:gd name="connsiteX68" fmla="*/ 564107 w 5964071"/>
              <a:gd name="connsiteY68" fmla="*/ 327546 h 2056262"/>
              <a:gd name="connsiteX69" fmla="*/ 564107 w 5964071"/>
              <a:gd name="connsiteY69" fmla="*/ 282053 h 2056262"/>
              <a:gd name="connsiteX70" fmla="*/ 518615 w 5964071"/>
              <a:gd name="connsiteY70" fmla="*/ 282053 h 2056262"/>
              <a:gd name="connsiteX71" fmla="*/ 518615 w 5964071"/>
              <a:gd name="connsiteY71" fmla="*/ 232012 h 2056262"/>
              <a:gd name="connsiteX72" fmla="*/ 495868 w 5964071"/>
              <a:gd name="connsiteY72" fmla="*/ 232012 h 2056262"/>
              <a:gd name="connsiteX73" fmla="*/ 495868 w 5964071"/>
              <a:gd name="connsiteY73" fmla="*/ 154674 h 2056262"/>
              <a:gd name="connsiteX74" fmla="*/ 254758 w 5964071"/>
              <a:gd name="connsiteY74" fmla="*/ 154674 h 2056262"/>
              <a:gd name="connsiteX75" fmla="*/ 254758 w 5964071"/>
              <a:gd name="connsiteY75" fmla="*/ 86436 h 2056262"/>
              <a:gd name="connsiteX76" fmla="*/ 232012 w 5964071"/>
              <a:gd name="connsiteY76" fmla="*/ 86436 h 2056262"/>
              <a:gd name="connsiteX77" fmla="*/ 232012 w 5964071"/>
              <a:gd name="connsiteY77" fmla="*/ 63689 h 2056262"/>
              <a:gd name="connsiteX78" fmla="*/ 209265 w 5964071"/>
              <a:gd name="connsiteY78" fmla="*/ 63689 h 2056262"/>
              <a:gd name="connsiteX79" fmla="*/ 209265 w 5964071"/>
              <a:gd name="connsiteY79" fmla="*/ 0 h 2056262"/>
              <a:gd name="connsiteX80" fmla="*/ 0 w 5964071"/>
              <a:gd name="connsiteY80" fmla="*/ 0 h 2056262"/>
              <a:gd name="connsiteX0" fmla="*/ 5964071 w 5964071"/>
              <a:gd name="connsiteY0" fmla="*/ 2056262 h 2056262"/>
              <a:gd name="connsiteX1" fmla="*/ 4913194 w 5964071"/>
              <a:gd name="connsiteY1" fmla="*/ 2056262 h 2056262"/>
              <a:gd name="connsiteX2" fmla="*/ 4913194 w 5964071"/>
              <a:gd name="connsiteY2" fmla="*/ 1947080 h 2056262"/>
              <a:gd name="connsiteX3" fmla="*/ 3985146 w 5964071"/>
              <a:gd name="connsiteY3" fmla="*/ 1947080 h 2056262"/>
              <a:gd name="connsiteX4" fmla="*/ 3985146 w 5964071"/>
              <a:gd name="connsiteY4" fmla="*/ 1883391 h 2056262"/>
              <a:gd name="connsiteX5" fmla="*/ 3894161 w 5964071"/>
              <a:gd name="connsiteY5" fmla="*/ 1883391 h 2056262"/>
              <a:gd name="connsiteX6" fmla="*/ 3894161 w 5964071"/>
              <a:gd name="connsiteY6" fmla="*/ 1833349 h 2056262"/>
              <a:gd name="connsiteX7" fmla="*/ 3848668 w 5964071"/>
              <a:gd name="connsiteY7" fmla="*/ 1833349 h 2056262"/>
              <a:gd name="connsiteX8" fmla="*/ 3848668 w 5964071"/>
              <a:gd name="connsiteY8" fmla="*/ 1778758 h 2056262"/>
              <a:gd name="connsiteX9" fmla="*/ 3689445 w 5964071"/>
              <a:gd name="connsiteY9" fmla="*/ 1778758 h 2056262"/>
              <a:gd name="connsiteX10" fmla="*/ 3689445 w 5964071"/>
              <a:gd name="connsiteY10" fmla="*/ 1710519 h 2056262"/>
              <a:gd name="connsiteX11" fmla="*/ 3389194 w 5964071"/>
              <a:gd name="connsiteY11" fmla="*/ 1710519 h 2056262"/>
              <a:gd name="connsiteX12" fmla="*/ 3389194 w 5964071"/>
              <a:gd name="connsiteY12" fmla="*/ 1605886 h 2056262"/>
              <a:gd name="connsiteX13" fmla="*/ 3225421 w 5964071"/>
              <a:gd name="connsiteY13" fmla="*/ 1605886 h 2056262"/>
              <a:gd name="connsiteX14" fmla="*/ 3225421 w 5964071"/>
              <a:gd name="connsiteY14" fmla="*/ 1569492 h 2056262"/>
              <a:gd name="connsiteX15" fmla="*/ 2938818 w 5964071"/>
              <a:gd name="connsiteY15" fmla="*/ 1569492 h 2056262"/>
              <a:gd name="connsiteX16" fmla="*/ 2938818 w 5964071"/>
              <a:gd name="connsiteY16" fmla="*/ 1514901 h 2056262"/>
              <a:gd name="connsiteX17" fmla="*/ 2902452 w 5964071"/>
              <a:gd name="connsiteY17" fmla="*/ 1514901 h 2056262"/>
              <a:gd name="connsiteX18" fmla="*/ 2905843 w 5964071"/>
              <a:gd name="connsiteY18" fmla="*/ 1481375 h 2056262"/>
              <a:gd name="connsiteX19" fmla="*/ 2852382 w 5964071"/>
              <a:gd name="connsiteY19" fmla="*/ 1481375 h 2056262"/>
              <a:gd name="connsiteX20" fmla="*/ 2852382 w 5964071"/>
              <a:gd name="connsiteY20" fmla="*/ 1446662 h 2056262"/>
              <a:gd name="connsiteX21" fmla="*/ 2406555 w 5964071"/>
              <a:gd name="connsiteY21" fmla="*/ 1446662 h 2056262"/>
              <a:gd name="connsiteX22" fmla="*/ 2406555 w 5964071"/>
              <a:gd name="connsiteY22" fmla="*/ 1392071 h 2056262"/>
              <a:gd name="connsiteX23" fmla="*/ 2347415 w 5964071"/>
              <a:gd name="connsiteY23" fmla="*/ 1392071 h 2056262"/>
              <a:gd name="connsiteX24" fmla="*/ 2347415 w 5964071"/>
              <a:gd name="connsiteY24" fmla="*/ 1328382 h 2056262"/>
              <a:gd name="connsiteX25" fmla="*/ 2324668 w 5964071"/>
              <a:gd name="connsiteY25" fmla="*/ 1328382 h 2056262"/>
              <a:gd name="connsiteX26" fmla="*/ 2324668 w 5964071"/>
              <a:gd name="connsiteY26" fmla="*/ 1282889 h 2056262"/>
              <a:gd name="connsiteX27" fmla="*/ 2256430 w 5964071"/>
              <a:gd name="connsiteY27" fmla="*/ 1282889 h 2056262"/>
              <a:gd name="connsiteX28" fmla="*/ 2256430 w 5964071"/>
              <a:gd name="connsiteY28" fmla="*/ 1241946 h 2056262"/>
              <a:gd name="connsiteX29" fmla="*/ 2042615 w 5964071"/>
              <a:gd name="connsiteY29" fmla="*/ 1241946 h 2056262"/>
              <a:gd name="connsiteX30" fmla="*/ 2042615 w 5964071"/>
              <a:gd name="connsiteY30" fmla="*/ 1214650 h 2056262"/>
              <a:gd name="connsiteX31" fmla="*/ 1988024 w 5964071"/>
              <a:gd name="connsiteY31" fmla="*/ 1214650 h 2056262"/>
              <a:gd name="connsiteX32" fmla="*/ 1988024 w 5964071"/>
              <a:gd name="connsiteY32" fmla="*/ 1169158 h 2056262"/>
              <a:gd name="connsiteX33" fmla="*/ 1887940 w 5964071"/>
              <a:gd name="connsiteY33" fmla="*/ 1169158 h 2056262"/>
              <a:gd name="connsiteX34" fmla="*/ 1897039 w 5964071"/>
              <a:gd name="connsiteY34" fmla="*/ 1160059 h 2056262"/>
              <a:gd name="connsiteX35" fmla="*/ 1860645 w 5964071"/>
              <a:gd name="connsiteY35" fmla="*/ 1160059 h 2056262"/>
              <a:gd name="connsiteX36" fmla="*/ 1860645 w 5964071"/>
              <a:gd name="connsiteY36" fmla="*/ 1050877 h 2056262"/>
              <a:gd name="connsiteX37" fmla="*/ 1842448 w 5964071"/>
              <a:gd name="connsiteY37" fmla="*/ 1050877 h 2056262"/>
              <a:gd name="connsiteX38" fmla="*/ 1842448 w 5964071"/>
              <a:gd name="connsiteY38" fmla="*/ 1009934 h 2056262"/>
              <a:gd name="connsiteX39" fmla="*/ 1619534 w 5964071"/>
              <a:gd name="connsiteY39" fmla="*/ 1009934 h 2056262"/>
              <a:gd name="connsiteX40" fmla="*/ 1619534 w 5964071"/>
              <a:gd name="connsiteY40" fmla="*/ 973540 h 2056262"/>
              <a:gd name="connsiteX41" fmla="*/ 1551295 w 5964071"/>
              <a:gd name="connsiteY41" fmla="*/ 973540 h 2056262"/>
              <a:gd name="connsiteX42" fmla="*/ 1551295 w 5964071"/>
              <a:gd name="connsiteY42" fmla="*/ 905301 h 2056262"/>
              <a:gd name="connsiteX43" fmla="*/ 1528549 w 5964071"/>
              <a:gd name="connsiteY43" fmla="*/ 905301 h 2056262"/>
              <a:gd name="connsiteX44" fmla="*/ 1528549 w 5964071"/>
              <a:gd name="connsiteY44" fmla="*/ 878006 h 2056262"/>
              <a:gd name="connsiteX45" fmla="*/ 1519451 w 5964071"/>
              <a:gd name="connsiteY45" fmla="*/ 878006 h 2056262"/>
              <a:gd name="connsiteX46" fmla="*/ 1519451 w 5964071"/>
              <a:gd name="connsiteY46" fmla="*/ 773373 h 2056262"/>
              <a:gd name="connsiteX47" fmla="*/ 1382973 w 5964071"/>
              <a:gd name="connsiteY47" fmla="*/ 773373 h 2056262"/>
              <a:gd name="connsiteX48" fmla="*/ 1382973 w 5964071"/>
              <a:gd name="connsiteY48" fmla="*/ 741528 h 2056262"/>
              <a:gd name="connsiteX49" fmla="*/ 1328382 w 5964071"/>
              <a:gd name="connsiteY49" fmla="*/ 741528 h 2056262"/>
              <a:gd name="connsiteX50" fmla="*/ 1336350 w 5964071"/>
              <a:gd name="connsiteY50" fmla="*/ 727881 h 2056262"/>
              <a:gd name="connsiteX51" fmla="*/ 1273791 w 5964071"/>
              <a:gd name="connsiteY51" fmla="*/ 727880 h 2056262"/>
              <a:gd name="connsiteX52" fmla="*/ 1273791 w 5964071"/>
              <a:gd name="connsiteY52" fmla="*/ 673289 h 2056262"/>
              <a:gd name="connsiteX53" fmla="*/ 1264692 w 5964071"/>
              <a:gd name="connsiteY53" fmla="*/ 682388 h 2056262"/>
              <a:gd name="connsiteX54" fmla="*/ 1251045 w 5964071"/>
              <a:gd name="connsiteY54" fmla="*/ 682388 h 2056262"/>
              <a:gd name="connsiteX55" fmla="*/ 1251045 w 5964071"/>
              <a:gd name="connsiteY55" fmla="*/ 655092 h 2056262"/>
              <a:gd name="connsiteX56" fmla="*/ 1232848 w 5964071"/>
              <a:gd name="connsiteY56" fmla="*/ 655092 h 2056262"/>
              <a:gd name="connsiteX57" fmla="*/ 1232848 w 5964071"/>
              <a:gd name="connsiteY57" fmla="*/ 627797 h 2056262"/>
              <a:gd name="connsiteX58" fmla="*/ 1201003 w 5964071"/>
              <a:gd name="connsiteY58" fmla="*/ 627797 h 2056262"/>
              <a:gd name="connsiteX59" fmla="*/ 1201003 w 5964071"/>
              <a:gd name="connsiteY59" fmla="*/ 504967 h 2056262"/>
              <a:gd name="connsiteX60" fmla="*/ 1182806 w 5964071"/>
              <a:gd name="connsiteY60" fmla="*/ 504967 h 2056262"/>
              <a:gd name="connsiteX61" fmla="*/ 1182806 w 5964071"/>
              <a:gd name="connsiteY61" fmla="*/ 459474 h 2056262"/>
              <a:gd name="connsiteX62" fmla="*/ 1164609 w 5964071"/>
              <a:gd name="connsiteY62" fmla="*/ 459474 h 2056262"/>
              <a:gd name="connsiteX63" fmla="*/ 1164609 w 5964071"/>
              <a:gd name="connsiteY63" fmla="*/ 418531 h 2056262"/>
              <a:gd name="connsiteX64" fmla="*/ 991737 w 5964071"/>
              <a:gd name="connsiteY64" fmla="*/ 418531 h 2056262"/>
              <a:gd name="connsiteX65" fmla="*/ 991737 w 5964071"/>
              <a:gd name="connsiteY65" fmla="*/ 395785 h 2056262"/>
              <a:gd name="connsiteX66" fmla="*/ 882555 w 5964071"/>
              <a:gd name="connsiteY66" fmla="*/ 395785 h 2056262"/>
              <a:gd name="connsiteX67" fmla="*/ 882555 w 5964071"/>
              <a:gd name="connsiteY67" fmla="*/ 327546 h 2056262"/>
              <a:gd name="connsiteX68" fmla="*/ 564107 w 5964071"/>
              <a:gd name="connsiteY68" fmla="*/ 327546 h 2056262"/>
              <a:gd name="connsiteX69" fmla="*/ 564107 w 5964071"/>
              <a:gd name="connsiteY69" fmla="*/ 282053 h 2056262"/>
              <a:gd name="connsiteX70" fmla="*/ 518615 w 5964071"/>
              <a:gd name="connsiteY70" fmla="*/ 282053 h 2056262"/>
              <a:gd name="connsiteX71" fmla="*/ 518615 w 5964071"/>
              <a:gd name="connsiteY71" fmla="*/ 232012 h 2056262"/>
              <a:gd name="connsiteX72" fmla="*/ 495868 w 5964071"/>
              <a:gd name="connsiteY72" fmla="*/ 232012 h 2056262"/>
              <a:gd name="connsiteX73" fmla="*/ 495868 w 5964071"/>
              <a:gd name="connsiteY73" fmla="*/ 154674 h 2056262"/>
              <a:gd name="connsiteX74" fmla="*/ 254758 w 5964071"/>
              <a:gd name="connsiteY74" fmla="*/ 154674 h 2056262"/>
              <a:gd name="connsiteX75" fmla="*/ 254758 w 5964071"/>
              <a:gd name="connsiteY75" fmla="*/ 86436 h 2056262"/>
              <a:gd name="connsiteX76" fmla="*/ 232012 w 5964071"/>
              <a:gd name="connsiteY76" fmla="*/ 86436 h 2056262"/>
              <a:gd name="connsiteX77" fmla="*/ 232012 w 5964071"/>
              <a:gd name="connsiteY77" fmla="*/ 63689 h 2056262"/>
              <a:gd name="connsiteX78" fmla="*/ 209265 w 5964071"/>
              <a:gd name="connsiteY78" fmla="*/ 63689 h 2056262"/>
              <a:gd name="connsiteX79" fmla="*/ 209265 w 5964071"/>
              <a:gd name="connsiteY79" fmla="*/ 0 h 2056262"/>
              <a:gd name="connsiteX80" fmla="*/ 0 w 5964071"/>
              <a:gd name="connsiteY80" fmla="*/ 0 h 2056262"/>
              <a:gd name="connsiteX0" fmla="*/ 5964071 w 5964071"/>
              <a:gd name="connsiteY0" fmla="*/ 2056262 h 2056262"/>
              <a:gd name="connsiteX1" fmla="*/ 4913194 w 5964071"/>
              <a:gd name="connsiteY1" fmla="*/ 2056262 h 2056262"/>
              <a:gd name="connsiteX2" fmla="*/ 4913194 w 5964071"/>
              <a:gd name="connsiteY2" fmla="*/ 1947080 h 2056262"/>
              <a:gd name="connsiteX3" fmla="*/ 3985146 w 5964071"/>
              <a:gd name="connsiteY3" fmla="*/ 1947080 h 2056262"/>
              <a:gd name="connsiteX4" fmla="*/ 3985146 w 5964071"/>
              <a:gd name="connsiteY4" fmla="*/ 1883391 h 2056262"/>
              <a:gd name="connsiteX5" fmla="*/ 3894161 w 5964071"/>
              <a:gd name="connsiteY5" fmla="*/ 1883391 h 2056262"/>
              <a:gd name="connsiteX6" fmla="*/ 3894161 w 5964071"/>
              <a:gd name="connsiteY6" fmla="*/ 1833349 h 2056262"/>
              <a:gd name="connsiteX7" fmla="*/ 3848668 w 5964071"/>
              <a:gd name="connsiteY7" fmla="*/ 1833349 h 2056262"/>
              <a:gd name="connsiteX8" fmla="*/ 3848668 w 5964071"/>
              <a:gd name="connsiteY8" fmla="*/ 1778758 h 2056262"/>
              <a:gd name="connsiteX9" fmla="*/ 3689445 w 5964071"/>
              <a:gd name="connsiteY9" fmla="*/ 1778758 h 2056262"/>
              <a:gd name="connsiteX10" fmla="*/ 3689445 w 5964071"/>
              <a:gd name="connsiteY10" fmla="*/ 1710519 h 2056262"/>
              <a:gd name="connsiteX11" fmla="*/ 3389194 w 5964071"/>
              <a:gd name="connsiteY11" fmla="*/ 1710519 h 2056262"/>
              <a:gd name="connsiteX12" fmla="*/ 3389194 w 5964071"/>
              <a:gd name="connsiteY12" fmla="*/ 1605886 h 2056262"/>
              <a:gd name="connsiteX13" fmla="*/ 3225421 w 5964071"/>
              <a:gd name="connsiteY13" fmla="*/ 1605886 h 2056262"/>
              <a:gd name="connsiteX14" fmla="*/ 3225421 w 5964071"/>
              <a:gd name="connsiteY14" fmla="*/ 1569492 h 2056262"/>
              <a:gd name="connsiteX15" fmla="*/ 2938818 w 5964071"/>
              <a:gd name="connsiteY15" fmla="*/ 1569492 h 2056262"/>
              <a:gd name="connsiteX16" fmla="*/ 2938818 w 5964071"/>
              <a:gd name="connsiteY16" fmla="*/ 1514901 h 2056262"/>
              <a:gd name="connsiteX17" fmla="*/ 2902452 w 5964071"/>
              <a:gd name="connsiteY17" fmla="*/ 1514901 h 2056262"/>
              <a:gd name="connsiteX18" fmla="*/ 2925721 w 5964071"/>
              <a:gd name="connsiteY18" fmla="*/ 1478535 h 2056262"/>
              <a:gd name="connsiteX19" fmla="*/ 2852382 w 5964071"/>
              <a:gd name="connsiteY19" fmla="*/ 1481375 h 2056262"/>
              <a:gd name="connsiteX20" fmla="*/ 2852382 w 5964071"/>
              <a:gd name="connsiteY20" fmla="*/ 1446662 h 2056262"/>
              <a:gd name="connsiteX21" fmla="*/ 2406555 w 5964071"/>
              <a:gd name="connsiteY21" fmla="*/ 1446662 h 2056262"/>
              <a:gd name="connsiteX22" fmla="*/ 2406555 w 5964071"/>
              <a:gd name="connsiteY22" fmla="*/ 1392071 h 2056262"/>
              <a:gd name="connsiteX23" fmla="*/ 2347415 w 5964071"/>
              <a:gd name="connsiteY23" fmla="*/ 1392071 h 2056262"/>
              <a:gd name="connsiteX24" fmla="*/ 2347415 w 5964071"/>
              <a:gd name="connsiteY24" fmla="*/ 1328382 h 2056262"/>
              <a:gd name="connsiteX25" fmla="*/ 2324668 w 5964071"/>
              <a:gd name="connsiteY25" fmla="*/ 1328382 h 2056262"/>
              <a:gd name="connsiteX26" fmla="*/ 2324668 w 5964071"/>
              <a:gd name="connsiteY26" fmla="*/ 1282889 h 2056262"/>
              <a:gd name="connsiteX27" fmla="*/ 2256430 w 5964071"/>
              <a:gd name="connsiteY27" fmla="*/ 1282889 h 2056262"/>
              <a:gd name="connsiteX28" fmla="*/ 2256430 w 5964071"/>
              <a:gd name="connsiteY28" fmla="*/ 1241946 h 2056262"/>
              <a:gd name="connsiteX29" fmla="*/ 2042615 w 5964071"/>
              <a:gd name="connsiteY29" fmla="*/ 1241946 h 2056262"/>
              <a:gd name="connsiteX30" fmla="*/ 2042615 w 5964071"/>
              <a:gd name="connsiteY30" fmla="*/ 1214650 h 2056262"/>
              <a:gd name="connsiteX31" fmla="*/ 1988024 w 5964071"/>
              <a:gd name="connsiteY31" fmla="*/ 1214650 h 2056262"/>
              <a:gd name="connsiteX32" fmla="*/ 1988024 w 5964071"/>
              <a:gd name="connsiteY32" fmla="*/ 1169158 h 2056262"/>
              <a:gd name="connsiteX33" fmla="*/ 1887940 w 5964071"/>
              <a:gd name="connsiteY33" fmla="*/ 1169158 h 2056262"/>
              <a:gd name="connsiteX34" fmla="*/ 1897039 w 5964071"/>
              <a:gd name="connsiteY34" fmla="*/ 1160059 h 2056262"/>
              <a:gd name="connsiteX35" fmla="*/ 1860645 w 5964071"/>
              <a:gd name="connsiteY35" fmla="*/ 1160059 h 2056262"/>
              <a:gd name="connsiteX36" fmla="*/ 1860645 w 5964071"/>
              <a:gd name="connsiteY36" fmla="*/ 1050877 h 2056262"/>
              <a:gd name="connsiteX37" fmla="*/ 1842448 w 5964071"/>
              <a:gd name="connsiteY37" fmla="*/ 1050877 h 2056262"/>
              <a:gd name="connsiteX38" fmla="*/ 1842448 w 5964071"/>
              <a:gd name="connsiteY38" fmla="*/ 1009934 h 2056262"/>
              <a:gd name="connsiteX39" fmla="*/ 1619534 w 5964071"/>
              <a:gd name="connsiteY39" fmla="*/ 1009934 h 2056262"/>
              <a:gd name="connsiteX40" fmla="*/ 1619534 w 5964071"/>
              <a:gd name="connsiteY40" fmla="*/ 973540 h 2056262"/>
              <a:gd name="connsiteX41" fmla="*/ 1551295 w 5964071"/>
              <a:gd name="connsiteY41" fmla="*/ 973540 h 2056262"/>
              <a:gd name="connsiteX42" fmla="*/ 1551295 w 5964071"/>
              <a:gd name="connsiteY42" fmla="*/ 905301 h 2056262"/>
              <a:gd name="connsiteX43" fmla="*/ 1528549 w 5964071"/>
              <a:gd name="connsiteY43" fmla="*/ 905301 h 2056262"/>
              <a:gd name="connsiteX44" fmla="*/ 1528549 w 5964071"/>
              <a:gd name="connsiteY44" fmla="*/ 878006 h 2056262"/>
              <a:gd name="connsiteX45" fmla="*/ 1519451 w 5964071"/>
              <a:gd name="connsiteY45" fmla="*/ 878006 h 2056262"/>
              <a:gd name="connsiteX46" fmla="*/ 1519451 w 5964071"/>
              <a:gd name="connsiteY46" fmla="*/ 773373 h 2056262"/>
              <a:gd name="connsiteX47" fmla="*/ 1382973 w 5964071"/>
              <a:gd name="connsiteY47" fmla="*/ 773373 h 2056262"/>
              <a:gd name="connsiteX48" fmla="*/ 1382973 w 5964071"/>
              <a:gd name="connsiteY48" fmla="*/ 741528 h 2056262"/>
              <a:gd name="connsiteX49" fmla="*/ 1328382 w 5964071"/>
              <a:gd name="connsiteY49" fmla="*/ 741528 h 2056262"/>
              <a:gd name="connsiteX50" fmla="*/ 1336350 w 5964071"/>
              <a:gd name="connsiteY50" fmla="*/ 727881 h 2056262"/>
              <a:gd name="connsiteX51" fmla="*/ 1273791 w 5964071"/>
              <a:gd name="connsiteY51" fmla="*/ 727880 h 2056262"/>
              <a:gd name="connsiteX52" fmla="*/ 1273791 w 5964071"/>
              <a:gd name="connsiteY52" fmla="*/ 673289 h 2056262"/>
              <a:gd name="connsiteX53" fmla="*/ 1264692 w 5964071"/>
              <a:gd name="connsiteY53" fmla="*/ 682388 h 2056262"/>
              <a:gd name="connsiteX54" fmla="*/ 1251045 w 5964071"/>
              <a:gd name="connsiteY54" fmla="*/ 682388 h 2056262"/>
              <a:gd name="connsiteX55" fmla="*/ 1251045 w 5964071"/>
              <a:gd name="connsiteY55" fmla="*/ 655092 h 2056262"/>
              <a:gd name="connsiteX56" fmla="*/ 1232848 w 5964071"/>
              <a:gd name="connsiteY56" fmla="*/ 655092 h 2056262"/>
              <a:gd name="connsiteX57" fmla="*/ 1232848 w 5964071"/>
              <a:gd name="connsiteY57" fmla="*/ 627797 h 2056262"/>
              <a:gd name="connsiteX58" fmla="*/ 1201003 w 5964071"/>
              <a:gd name="connsiteY58" fmla="*/ 627797 h 2056262"/>
              <a:gd name="connsiteX59" fmla="*/ 1201003 w 5964071"/>
              <a:gd name="connsiteY59" fmla="*/ 504967 h 2056262"/>
              <a:gd name="connsiteX60" fmla="*/ 1182806 w 5964071"/>
              <a:gd name="connsiteY60" fmla="*/ 504967 h 2056262"/>
              <a:gd name="connsiteX61" fmla="*/ 1182806 w 5964071"/>
              <a:gd name="connsiteY61" fmla="*/ 459474 h 2056262"/>
              <a:gd name="connsiteX62" fmla="*/ 1164609 w 5964071"/>
              <a:gd name="connsiteY62" fmla="*/ 459474 h 2056262"/>
              <a:gd name="connsiteX63" fmla="*/ 1164609 w 5964071"/>
              <a:gd name="connsiteY63" fmla="*/ 418531 h 2056262"/>
              <a:gd name="connsiteX64" fmla="*/ 991737 w 5964071"/>
              <a:gd name="connsiteY64" fmla="*/ 418531 h 2056262"/>
              <a:gd name="connsiteX65" fmla="*/ 991737 w 5964071"/>
              <a:gd name="connsiteY65" fmla="*/ 395785 h 2056262"/>
              <a:gd name="connsiteX66" fmla="*/ 882555 w 5964071"/>
              <a:gd name="connsiteY66" fmla="*/ 395785 h 2056262"/>
              <a:gd name="connsiteX67" fmla="*/ 882555 w 5964071"/>
              <a:gd name="connsiteY67" fmla="*/ 327546 h 2056262"/>
              <a:gd name="connsiteX68" fmla="*/ 564107 w 5964071"/>
              <a:gd name="connsiteY68" fmla="*/ 327546 h 2056262"/>
              <a:gd name="connsiteX69" fmla="*/ 564107 w 5964071"/>
              <a:gd name="connsiteY69" fmla="*/ 282053 h 2056262"/>
              <a:gd name="connsiteX70" fmla="*/ 518615 w 5964071"/>
              <a:gd name="connsiteY70" fmla="*/ 282053 h 2056262"/>
              <a:gd name="connsiteX71" fmla="*/ 518615 w 5964071"/>
              <a:gd name="connsiteY71" fmla="*/ 232012 h 2056262"/>
              <a:gd name="connsiteX72" fmla="*/ 495868 w 5964071"/>
              <a:gd name="connsiteY72" fmla="*/ 232012 h 2056262"/>
              <a:gd name="connsiteX73" fmla="*/ 495868 w 5964071"/>
              <a:gd name="connsiteY73" fmla="*/ 154674 h 2056262"/>
              <a:gd name="connsiteX74" fmla="*/ 254758 w 5964071"/>
              <a:gd name="connsiteY74" fmla="*/ 154674 h 2056262"/>
              <a:gd name="connsiteX75" fmla="*/ 254758 w 5964071"/>
              <a:gd name="connsiteY75" fmla="*/ 86436 h 2056262"/>
              <a:gd name="connsiteX76" fmla="*/ 232012 w 5964071"/>
              <a:gd name="connsiteY76" fmla="*/ 86436 h 2056262"/>
              <a:gd name="connsiteX77" fmla="*/ 232012 w 5964071"/>
              <a:gd name="connsiteY77" fmla="*/ 63689 h 2056262"/>
              <a:gd name="connsiteX78" fmla="*/ 209265 w 5964071"/>
              <a:gd name="connsiteY78" fmla="*/ 63689 h 2056262"/>
              <a:gd name="connsiteX79" fmla="*/ 209265 w 5964071"/>
              <a:gd name="connsiteY79" fmla="*/ 0 h 2056262"/>
              <a:gd name="connsiteX80" fmla="*/ 0 w 5964071"/>
              <a:gd name="connsiteY80" fmla="*/ 0 h 2056262"/>
              <a:gd name="connsiteX0" fmla="*/ 5964071 w 5964071"/>
              <a:gd name="connsiteY0" fmla="*/ 2056262 h 2056262"/>
              <a:gd name="connsiteX1" fmla="*/ 4913194 w 5964071"/>
              <a:gd name="connsiteY1" fmla="*/ 2056262 h 2056262"/>
              <a:gd name="connsiteX2" fmla="*/ 4913194 w 5964071"/>
              <a:gd name="connsiteY2" fmla="*/ 1947080 h 2056262"/>
              <a:gd name="connsiteX3" fmla="*/ 3985146 w 5964071"/>
              <a:gd name="connsiteY3" fmla="*/ 1947080 h 2056262"/>
              <a:gd name="connsiteX4" fmla="*/ 3985146 w 5964071"/>
              <a:gd name="connsiteY4" fmla="*/ 1883391 h 2056262"/>
              <a:gd name="connsiteX5" fmla="*/ 3894161 w 5964071"/>
              <a:gd name="connsiteY5" fmla="*/ 1883391 h 2056262"/>
              <a:gd name="connsiteX6" fmla="*/ 3894161 w 5964071"/>
              <a:gd name="connsiteY6" fmla="*/ 1833349 h 2056262"/>
              <a:gd name="connsiteX7" fmla="*/ 3848668 w 5964071"/>
              <a:gd name="connsiteY7" fmla="*/ 1833349 h 2056262"/>
              <a:gd name="connsiteX8" fmla="*/ 3848668 w 5964071"/>
              <a:gd name="connsiteY8" fmla="*/ 1778758 h 2056262"/>
              <a:gd name="connsiteX9" fmla="*/ 3689445 w 5964071"/>
              <a:gd name="connsiteY9" fmla="*/ 1778758 h 2056262"/>
              <a:gd name="connsiteX10" fmla="*/ 3689445 w 5964071"/>
              <a:gd name="connsiteY10" fmla="*/ 1710519 h 2056262"/>
              <a:gd name="connsiteX11" fmla="*/ 3389194 w 5964071"/>
              <a:gd name="connsiteY11" fmla="*/ 1710519 h 2056262"/>
              <a:gd name="connsiteX12" fmla="*/ 3389194 w 5964071"/>
              <a:gd name="connsiteY12" fmla="*/ 1605886 h 2056262"/>
              <a:gd name="connsiteX13" fmla="*/ 3225421 w 5964071"/>
              <a:gd name="connsiteY13" fmla="*/ 1605886 h 2056262"/>
              <a:gd name="connsiteX14" fmla="*/ 3225421 w 5964071"/>
              <a:gd name="connsiteY14" fmla="*/ 1569492 h 2056262"/>
              <a:gd name="connsiteX15" fmla="*/ 2938818 w 5964071"/>
              <a:gd name="connsiteY15" fmla="*/ 1569492 h 2056262"/>
              <a:gd name="connsiteX16" fmla="*/ 2938818 w 5964071"/>
              <a:gd name="connsiteY16" fmla="*/ 1514901 h 2056262"/>
              <a:gd name="connsiteX17" fmla="*/ 2902452 w 5964071"/>
              <a:gd name="connsiteY17" fmla="*/ 1514901 h 2056262"/>
              <a:gd name="connsiteX18" fmla="*/ 2920041 w 5964071"/>
              <a:gd name="connsiteY18" fmla="*/ 1481374 h 2056262"/>
              <a:gd name="connsiteX19" fmla="*/ 2852382 w 5964071"/>
              <a:gd name="connsiteY19" fmla="*/ 1481375 h 2056262"/>
              <a:gd name="connsiteX20" fmla="*/ 2852382 w 5964071"/>
              <a:gd name="connsiteY20" fmla="*/ 1446662 h 2056262"/>
              <a:gd name="connsiteX21" fmla="*/ 2406555 w 5964071"/>
              <a:gd name="connsiteY21" fmla="*/ 1446662 h 2056262"/>
              <a:gd name="connsiteX22" fmla="*/ 2406555 w 5964071"/>
              <a:gd name="connsiteY22" fmla="*/ 1392071 h 2056262"/>
              <a:gd name="connsiteX23" fmla="*/ 2347415 w 5964071"/>
              <a:gd name="connsiteY23" fmla="*/ 1392071 h 2056262"/>
              <a:gd name="connsiteX24" fmla="*/ 2347415 w 5964071"/>
              <a:gd name="connsiteY24" fmla="*/ 1328382 h 2056262"/>
              <a:gd name="connsiteX25" fmla="*/ 2324668 w 5964071"/>
              <a:gd name="connsiteY25" fmla="*/ 1328382 h 2056262"/>
              <a:gd name="connsiteX26" fmla="*/ 2324668 w 5964071"/>
              <a:gd name="connsiteY26" fmla="*/ 1282889 h 2056262"/>
              <a:gd name="connsiteX27" fmla="*/ 2256430 w 5964071"/>
              <a:gd name="connsiteY27" fmla="*/ 1282889 h 2056262"/>
              <a:gd name="connsiteX28" fmla="*/ 2256430 w 5964071"/>
              <a:gd name="connsiteY28" fmla="*/ 1241946 h 2056262"/>
              <a:gd name="connsiteX29" fmla="*/ 2042615 w 5964071"/>
              <a:gd name="connsiteY29" fmla="*/ 1241946 h 2056262"/>
              <a:gd name="connsiteX30" fmla="*/ 2042615 w 5964071"/>
              <a:gd name="connsiteY30" fmla="*/ 1214650 h 2056262"/>
              <a:gd name="connsiteX31" fmla="*/ 1988024 w 5964071"/>
              <a:gd name="connsiteY31" fmla="*/ 1214650 h 2056262"/>
              <a:gd name="connsiteX32" fmla="*/ 1988024 w 5964071"/>
              <a:gd name="connsiteY32" fmla="*/ 1169158 h 2056262"/>
              <a:gd name="connsiteX33" fmla="*/ 1887940 w 5964071"/>
              <a:gd name="connsiteY33" fmla="*/ 1169158 h 2056262"/>
              <a:gd name="connsiteX34" fmla="*/ 1897039 w 5964071"/>
              <a:gd name="connsiteY34" fmla="*/ 1160059 h 2056262"/>
              <a:gd name="connsiteX35" fmla="*/ 1860645 w 5964071"/>
              <a:gd name="connsiteY35" fmla="*/ 1160059 h 2056262"/>
              <a:gd name="connsiteX36" fmla="*/ 1860645 w 5964071"/>
              <a:gd name="connsiteY36" fmla="*/ 1050877 h 2056262"/>
              <a:gd name="connsiteX37" fmla="*/ 1842448 w 5964071"/>
              <a:gd name="connsiteY37" fmla="*/ 1050877 h 2056262"/>
              <a:gd name="connsiteX38" fmla="*/ 1842448 w 5964071"/>
              <a:gd name="connsiteY38" fmla="*/ 1009934 h 2056262"/>
              <a:gd name="connsiteX39" fmla="*/ 1619534 w 5964071"/>
              <a:gd name="connsiteY39" fmla="*/ 1009934 h 2056262"/>
              <a:gd name="connsiteX40" fmla="*/ 1619534 w 5964071"/>
              <a:gd name="connsiteY40" fmla="*/ 973540 h 2056262"/>
              <a:gd name="connsiteX41" fmla="*/ 1551295 w 5964071"/>
              <a:gd name="connsiteY41" fmla="*/ 973540 h 2056262"/>
              <a:gd name="connsiteX42" fmla="*/ 1551295 w 5964071"/>
              <a:gd name="connsiteY42" fmla="*/ 905301 h 2056262"/>
              <a:gd name="connsiteX43" fmla="*/ 1528549 w 5964071"/>
              <a:gd name="connsiteY43" fmla="*/ 905301 h 2056262"/>
              <a:gd name="connsiteX44" fmla="*/ 1528549 w 5964071"/>
              <a:gd name="connsiteY44" fmla="*/ 878006 h 2056262"/>
              <a:gd name="connsiteX45" fmla="*/ 1519451 w 5964071"/>
              <a:gd name="connsiteY45" fmla="*/ 878006 h 2056262"/>
              <a:gd name="connsiteX46" fmla="*/ 1519451 w 5964071"/>
              <a:gd name="connsiteY46" fmla="*/ 773373 h 2056262"/>
              <a:gd name="connsiteX47" fmla="*/ 1382973 w 5964071"/>
              <a:gd name="connsiteY47" fmla="*/ 773373 h 2056262"/>
              <a:gd name="connsiteX48" fmla="*/ 1382973 w 5964071"/>
              <a:gd name="connsiteY48" fmla="*/ 741528 h 2056262"/>
              <a:gd name="connsiteX49" fmla="*/ 1328382 w 5964071"/>
              <a:gd name="connsiteY49" fmla="*/ 741528 h 2056262"/>
              <a:gd name="connsiteX50" fmla="*/ 1336350 w 5964071"/>
              <a:gd name="connsiteY50" fmla="*/ 727881 h 2056262"/>
              <a:gd name="connsiteX51" fmla="*/ 1273791 w 5964071"/>
              <a:gd name="connsiteY51" fmla="*/ 727880 h 2056262"/>
              <a:gd name="connsiteX52" fmla="*/ 1273791 w 5964071"/>
              <a:gd name="connsiteY52" fmla="*/ 673289 h 2056262"/>
              <a:gd name="connsiteX53" fmla="*/ 1264692 w 5964071"/>
              <a:gd name="connsiteY53" fmla="*/ 682388 h 2056262"/>
              <a:gd name="connsiteX54" fmla="*/ 1251045 w 5964071"/>
              <a:gd name="connsiteY54" fmla="*/ 682388 h 2056262"/>
              <a:gd name="connsiteX55" fmla="*/ 1251045 w 5964071"/>
              <a:gd name="connsiteY55" fmla="*/ 655092 h 2056262"/>
              <a:gd name="connsiteX56" fmla="*/ 1232848 w 5964071"/>
              <a:gd name="connsiteY56" fmla="*/ 655092 h 2056262"/>
              <a:gd name="connsiteX57" fmla="*/ 1232848 w 5964071"/>
              <a:gd name="connsiteY57" fmla="*/ 627797 h 2056262"/>
              <a:gd name="connsiteX58" fmla="*/ 1201003 w 5964071"/>
              <a:gd name="connsiteY58" fmla="*/ 627797 h 2056262"/>
              <a:gd name="connsiteX59" fmla="*/ 1201003 w 5964071"/>
              <a:gd name="connsiteY59" fmla="*/ 504967 h 2056262"/>
              <a:gd name="connsiteX60" fmla="*/ 1182806 w 5964071"/>
              <a:gd name="connsiteY60" fmla="*/ 504967 h 2056262"/>
              <a:gd name="connsiteX61" fmla="*/ 1182806 w 5964071"/>
              <a:gd name="connsiteY61" fmla="*/ 459474 h 2056262"/>
              <a:gd name="connsiteX62" fmla="*/ 1164609 w 5964071"/>
              <a:gd name="connsiteY62" fmla="*/ 459474 h 2056262"/>
              <a:gd name="connsiteX63" fmla="*/ 1164609 w 5964071"/>
              <a:gd name="connsiteY63" fmla="*/ 418531 h 2056262"/>
              <a:gd name="connsiteX64" fmla="*/ 991737 w 5964071"/>
              <a:gd name="connsiteY64" fmla="*/ 418531 h 2056262"/>
              <a:gd name="connsiteX65" fmla="*/ 991737 w 5964071"/>
              <a:gd name="connsiteY65" fmla="*/ 395785 h 2056262"/>
              <a:gd name="connsiteX66" fmla="*/ 882555 w 5964071"/>
              <a:gd name="connsiteY66" fmla="*/ 395785 h 2056262"/>
              <a:gd name="connsiteX67" fmla="*/ 882555 w 5964071"/>
              <a:gd name="connsiteY67" fmla="*/ 327546 h 2056262"/>
              <a:gd name="connsiteX68" fmla="*/ 564107 w 5964071"/>
              <a:gd name="connsiteY68" fmla="*/ 327546 h 2056262"/>
              <a:gd name="connsiteX69" fmla="*/ 564107 w 5964071"/>
              <a:gd name="connsiteY69" fmla="*/ 282053 h 2056262"/>
              <a:gd name="connsiteX70" fmla="*/ 518615 w 5964071"/>
              <a:gd name="connsiteY70" fmla="*/ 282053 h 2056262"/>
              <a:gd name="connsiteX71" fmla="*/ 518615 w 5964071"/>
              <a:gd name="connsiteY71" fmla="*/ 232012 h 2056262"/>
              <a:gd name="connsiteX72" fmla="*/ 495868 w 5964071"/>
              <a:gd name="connsiteY72" fmla="*/ 232012 h 2056262"/>
              <a:gd name="connsiteX73" fmla="*/ 495868 w 5964071"/>
              <a:gd name="connsiteY73" fmla="*/ 154674 h 2056262"/>
              <a:gd name="connsiteX74" fmla="*/ 254758 w 5964071"/>
              <a:gd name="connsiteY74" fmla="*/ 154674 h 2056262"/>
              <a:gd name="connsiteX75" fmla="*/ 254758 w 5964071"/>
              <a:gd name="connsiteY75" fmla="*/ 86436 h 2056262"/>
              <a:gd name="connsiteX76" fmla="*/ 232012 w 5964071"/>
              <a:gd name="connsiteY76" fmla="*/ 86436 h 2056262"/>
              <a:gd name="connsiteX77" fmla="*/ 232012 w 5964071"/>
              <a:gd name="connsiteY77" fmla="*/ 63689 h 2056262"/>
              <a:gd name="connsiteX78" fmla="*/ 209265 w 5964071"/>
              <a:gd name="connsiteY78" fmla="*/ 63689 h 2056262"/>
              <a:gd name="connsiteX79" fmla="*/ 209265 w 5964071"/>
              <a:gd name="connsiteY79" fmla="*/ 0 h 2056262"/>
              <a:gd name="connsiteX80" fmla="*/ 0 w 5964071"/>
              <a:gd name="connsiteY80" fmla="*/ 0 h 2056262"/>
              <a:gd name="connsiteX0" fmla="*/ 5964071 w 5964071"/>
              <a:gd name="connsiteY0" fmla="*/ 2056262 h 2056262"/>
              <a:gd name="connsiteX1" fmla="*/ 4913194 w 5964071"/>
              <a:gd name="connsiteY1" fmla="*/ 2056262 h 2056262"/>
              <a:gd name="connsiteX2" fmla="*/ 4913194 w 5964071"/>
              <a:gd name="connsiteY2" fmla="*/ 1947080 h 2056262"/>
              <a:gd name="connsiteX3" fmla="*/ 3985146 w 5964071"/>
              <a:gd name="connsiteY3" fmla="*/ 1947080 h 2056262"/>
              <a:gd name="connsiteX4" fmla="*/ 3985146 w 5964071"/>
              <a:gd name="connsiteY4" fmla="*/ 1883391 h 2056262"/>
              <a:gd name="connsiteX5" fmla="*/ 3894161 w 5964071"/>
              <a:gd name="connsiteY5" fmla="*/ 1883391 h 2056262"/>
              <a:gd name="connsiteX6" fmla="*/ 3894161 w 5964071"/>
              <a:gd name="connsiteY6" fmla="*/ 1833349 h 2056262"/>
              <a:gd name="connsiteX7" fmla="*/ 3848668 w 5964071"/>
              <a:gd name="connsiteY7" fmla="*/ 1833349 h 2056262"/>
              <a:gd name="connsiteX8" fmla="*/ 3848668 w 5964071"/>
              <a:gd name="connsiteY8" fmla="*/ 1778758 h 2056262"/>
              <a:gd name="connsiteX9" fmla="*/ 3689445 w 5964071"/>
              <a:gd name="connsiteY9" fmla="*/ 1778758 h 2056262"/>
              <a:gd name="connsiteX10" fmla="*/ 3689445 w 5964071"/>
              <a:gd name="connsiteY10" fmla="*/ 1710519 h 2056262"/>
              <a:gd name="connsiteX11" fmla="*/ 3389194 w 5964071"/>
              <a:gd name="connsiteY11" fmla="*/ 1710519 h 2056262"/>
              <a:gd name="connsiteX12" fmla="*/ 3389194 w 5964071"/>
              <a:gd name="connsiteY12" fmla="*/ 1605886 h 2056262"/>
              <a:gd name="connsiteX13" fmla="*/ 3225421 w 5964071"/>
              <a:gd name="connsiteY13" fmla="*/ 1605886 h 2056262"/>
              <a:gd name="connsiteX14" fmla="*/ 3225421 w 5964071"/>
              <a:gd name="connsiteY14" fmla="*/ 1569492 h 2056262"/>
              <a:gd name="connsiteX15" fmla="*/ 2938818 w 5964071"/>
              <a:gd name="connsiteY15" fmla="*/ 1569492 h 2056262"/>
              <a:gd name="connsiteX16" fmla="*/ 2938818 w 5964071"/>
              <a:gd name="connsiteY16" fmla="*/ 1514901 h 2056262"/>
              <a:gd name="connsiteX17" fmla="*/ 2902452 w 5964071"/>
              <a:gd name="connsiteY17" fmla="*/ 1514901 h 2056262"/>
              <a:gd name="connsiteX18" fmla="*/ 2911522 w 5964071"/>
              <a:gd name="connsiteY18" fmla="*/ 1478534 h 2056262"/>
              <a:gd name="connsiteX19" fmla="*/ 2852382 w 5964071"/>
              <a:gd name="connsiteY19" fmla="*/ 1481375 h 2056262"/>
              <a:gd name="connsiteX20" fmla="*/ 2852382 w 5964071"/>
              <a:gd name="connsiteY20" fmla="*/ 1446662 h 2056262"/>
              <a:gd name="connsiteX21" fmla="*/ 2406555 w 5964071"/>
              <a:gd name="connsiteY21" fmla="*/ 1446662 h 2056262"/>
              <a:gd name="connsiteX22" fmla="*/ 2406555 w 5964071"/>
              <a:gd name="connsiteY22" fmla="*/ 1392071 h 2056262"/>
              <a:gd name="connsiteX23" fmla="*/ 2347415 w 5964071"/>
              <a:gd name="connsiteY23" fmla="*/ 1392071 h 2056262"/>
              <a:gd name="connsiteX24" fmla="*/ 2347415 w 5964071"/>
              <a:gd name="connsiteY24" fmla="*/ 1328382 h 2056262"/>
              <a:gd name="connsiteX25" fmla="*/ 2324668 w 5964071"/>
              <a:gd name="connsiteY25" fmla="*/ 1328382 h 2056262"/>
              <a:gd name="connsiteX26" fmla="*/ 2324668 w 5964071"/>
              <a:gd name="connsiteY26" fmla="*/ 1282889 h 2056262"/>
              <a:gd name="connsiteX27" fmla="*/ 2256430 w 5964071"/>
              <a:gd name="connsiteY27" fmla="*/ 1282889 h 2056262"/>
              <a:gd name="connsiteX28" fmla="*/ 2256430 w 5964071"/>
              <a:gd name="connsiteY28" fmla="*/ 1241946 h 2056262"/>
              <a:gd name="connsiteX29" fmla="*/ 2042615 w 5964071"/>
              <a:gd name="connsiteY29" fmla="*/ 1241946 h 2056262"/>
              <a:gd name="connsiteX30" fmla="*/ 2042615 w 5964071"/>
              <a:gd name="connsiteY30" fmla="*/ 1214650 h 2056262"/>
              <a:gd name="connsiteX31" fmla="*/ 1988024 w 5964071"/>
              <a:gd name="connsiteY31" fmla="*/ 1214650 h 2056262"/>
              <a:gd name="connsiteX32" fmla="*/ 1988024 w 5964071"/>
              <a:gd name="connsiteY32" fmla="*/ 1169158 h 2056262"/>
              <a:gd name="connsiteX33" fmla="*/ 1887940 w 5964071"/>
              <a:gd name="connsiteY33" fmla="*/ 1169158 h 2056262"/>
              <a:gd name="connsiteX34" fmla="*/ 1897039 w 5964071"/>
              <a:gd name="connsiteY34" fmla="*/ 1160059 h 2056262"/>
              <a:gd name="connsiteX35" fmla="*/ 1860645 w 5964071"/>
              <a:gd name="connsiteY35" fmla="*/ 1160059 h 2056262"/>
              <a:gd name="connsiteX36" fmla="*/ 1860645 w 5964071"/>
              <a:gd name="connsiteY36" fmla="*/ 1050877 h 2056262"/>
              <a:gd name="connsiteX37" fmla="*/ 1842448 w 5964071"/>
              <a:gd name="connsiteY37" fmla="*/ 1050877 h 2056262"/>
              <a:gd name="connsiteX38" fmla="*/ 1842448 w 5964071"/>
              <a:gd name="connsiteY38" fmla="*/ 1009934 h 2056262"/>
              <a:gd name="connsiteX39" fmla="*/ 1619534 w 5964071"/>
              <a:gd name="connsiteY39" fmla="*/ 1009934 h 2056262"/>
              <a:gd name="connsiteX40" fmla="*/ 1619534 w 5964071"/>
              <a:gd name="connsiteY40" fmla="*/ 973540 h 2056262"/>
              <a:gd name="connsiteX41" fmla="*/ 1551295 w 5964071"/>
              <a:gd name="connsiteY41" fmla="*/ 973540 h 2056262"/>
              <a:gd name="connsiteX42" fmla="*/ 1551295 w 5964071"/>
              <a:gd name="connsiteY42" fmla="*/ 905301 h 2056262"/>
              <a:gd name="connsiteX43" fmla="*/ 1528549 w 5964071"/>
              <a:gd name="connsiteY43" fmla="*/ 905301 h 2056262"/>
              <a:gd name="connsiteX44" fmla="*/ 1528549 w 5964071"/>
              <a:gd name="connsiteY44" fmla="*/ 878006 h 2056262"/>
              <a:gd name="connsiteX45" fmla="*/ 1519451 w 5964071"/>
              <a:gd name="connsiteY45" fmla="*/ 878006 h 2056262"/>
              <a:gd name="connsiteX46" fmla="*/ 1519451 w 5964071"/>
              <a:gd name="connsiteY46" fmla="*/ 773373 h 2056262"/>
              <a:gd name="connsiteX47" fmla="*/ 1382973 w 5964071"/>
              <a:gd name="connsiteY47" fmla="*/ 773373 h 2056262"/>
              <a:gd name="connsiteX48" fmla="*/ 1382973 w 5964071"/>
              <a:gd name="connsiteY48" fmla="*/ 741528 h 2056262"/>
              <a:gd name="connsiteX49" fmla="*/ 1328382 w 5964071"/>
              <a:gd name="connsiteY49" fmla="*/ 741528 h 2056262"/>
              <a:gd name="connsiteX50" fmla="*/ 1336350 w 5964071"/>
              <a:gd name="connsiteY50" fmla="*/ 727881 h 2056262"/>
              <a:gd name="connsiteX51" fmla="*/ 1273791 w 5964071"/>
              <a:gd name="connsiteY51" fmla="*/ 727880 h 2056262"/>
              <a:gd name="connsiteX52" fmla="*/ 1273791 w 5964071"/>
              <a:gd name="connsiteY52" fmla="*/ 673289 h 2056262"/>
              <a:gd name="connsiteX53" fmla="*/ 1264692 w 5964071"/>
              <a:gd name="connsiteY53" fmla="*/ 682388 h 2056262"/>
              <a:gd name="connsiteX54" fmla="*/ 1251045 w 5964071"/>
              <a:gd name="connsiteY54" fmla="*/ 682388 h 2056262"/>
              <a:gd name="connsiteX55" fmla="*/ 1251045 w 5964071"/>
              <a:gd name="connsiteY55" fmla="*/ 655092 h 2056262"/>
              <a:gd name="connsiteX56" fmla="*/ 1232848 w 5964071"/>
              <a:gd name="connsiteY56" fmla="*/ 655092 h 2056262"/>
              <a:gd name="connsiteX57" fmla="*/ 1232848 w 5964071"/>
              <a:gd name="connsiteY57" fmla="*/ 627797 h 2056262"/>
              <a:gd name="connsiteX58" fmla="*/ 1201003 w 5964071"/>
              <a:gd name="connsiteY58" fmla="*/ 627797 h 2056262"/>
              <a:gd name="connsiteX59" fmla="*/ 1201003 w 5964071"/>
              <a:gd name="connsiteY59" fmla="*/ 504967 h 2056262"/>
              <a:gd name="connsiteX60" fmla="*/ 1182806 w 5964071"/>
              <a:gd name="connsiteY60" fmla="*/ 504967 h 2056262"/>
              <a:gd name="connsiteX61" fmla="*/ 1182806 w 5964071"/>
              <a:gd name="connsiteY61" fmla="*/ 459474 h 2056262"/>
              <a:gd name="connsiteX62" fmla="*/ 1164609 w 5964071"/>
              <a:gd name="connsiteY62" fmla="*/ 459474 h 2056262"/>
              <a:gd name="connsiteX63" fmla="*/ 1164609 w 5964071"/>
              <a:gd name="connsiteY63" fmla="*/ 418531 h 2056262"/>
              <a:gd name="connsiteX64" fmla="*/ 991737 w 5964071"/>
              <a:gd name="connsiteY64" fmla="*/ 418531 h 2056262"/>
              <a:gd name="connsiteX65" fmla="*/ 991737 w 5964071"/>
              <a:gd name="connsiteY65" fmla="*/ 395785 h 2056262"/>
              <a:gd name="connsiteX66" fmla="*/ 882555 w 5964071"/>
              <a:gd name="connsiteY66" fmla="*/ 395785 h 2056262"/>
              <a:gd name="connsiteX67" fmla="*/ 882555 w 5964071"/>
              <a:gd name="connsiteY67" fmla="*/ 327546 h 2056262"/>
              <a:gd name="connsiteX68" fmla="*/ 564107 w 5964071"/>
              <a:gd name="connsiteY68" fmla="*/ 327546 h 2056262"/>
              <a:gd name="connsiteX69" fmla="*/ 564107 w 5964071"/>
              <a:gd name="connsiteY69" fmla="*/ 282053 h 2056262"/>
              <a:gd name="connsiteX70" fmla="*/ 518615 w 5964071"/>
              <a:gd name="connsiteY70" fmla="*/ 282053 h 2056262"/>
              <a:gd name="connsiteX71" fmla="*/ 518615 w 5964071"/>
              <a:gd name="connsiteY71" fmla="*/ 232012 h 2056262"/>
              <a:gd name="connsiteX72" fmla="*/ 495868 w 5964071"/>
              <a:gd name="connsiteY72" fmla="*/ 232012 h 2056262"/>
              <a:gd name="connsiteX73" fmla="*/ 495868 w 5964071"/>
              <a:gd name="connsiteY73" fmla="*/ 154674 h 2056262"/>
              <a:gd name="connsiteX74" fmla="*/ 254758 w 5964071"/>
              <a:gd name="connsiteY74" fmla="*/ 154674 h 2056262"/>
              <a:gd name="connsiteX75" fmla="*/ 254758 w 5964071"/>
              <a:gd name="connsiteY75" fmla="*/ 86436 h 2056262"/>
              <a:gd name="connsiteX76" fmla="*/ 232012 w 5964071"/>
              <a:gd name="connsiteY76" fmla="*/ 86436 h 2056262"/>
              <a:gd name="connsiteX77" fmla="*/ 232012 w 5964071"/>
              <a:gd name="connsiteY77" fmla="*/ 63689 h 2056262"/>
              <a:gd name="connsiteX78" fmla="*/ 209265 w 5964071"/>
              <a:gd name="connsiteY78" fmla="*/ 63689 h 2056262"/>
              <a:gd name="connsiteX79" fmla="*/ 209265 w 5964071"/>
              <a:gd name="connsiteY79" fmla="*/ 0 h 2056262"/>
              <a:gd name="connsiteX80" fmla="*/ 0 w 5964071"/>
              <a:gd name="connsiteY80" fmla="*/ 0 h 2056262"/>
              <a:gd name="connsiteX0" fmla="*/ 5964071 w 5964071"/>
              <a:gd name="connsiteY0" fmla="*/ 2056262 h 2056262"/>
              <a:gd name="connsiteX1" fmla="*/ 4913194 w 5964071"/>
              <a:gd name="connsiteY1" fmla="*/ 2056262 h 2056262"/>
              <a:gd name="connsiteX2" fmla="*/ 4913194 w 5964071"/>
              <a:gd name="connsiteY2" fmla="*/ 1947080 h 2056262"/>
              <a:gd name="connsiteX3" fmla="*/ 3985146 w 5964071"/>
              <a:gd name="connsiteY3" fmla="*/ 1947080 h 2056262"/>
              <a:gd name="connsiteX4" fmla="*/ 3985146 w 5964071"/>
              <a:gd name="connsiteY4" fmla="*/ 1883391 h 2056262"/>
              <a:gd name="connsiteX5" fmla="*/ 3894161 w 5964071"/>
              <a:gd name="connsiteY5" fmla="*/ 1883391 h 2056262"/>
              <a:gd name="connsiteX6" fmla="*/ 3894161 w 5964071"/>
              <a:gd name="connsiteY6" fmla="*/ 1833349 h 2056262"/>
              <a:gd name="connsiteX7" fmla="*/ 3848668 w 5964071"/>
              <a:gd name="connsiteY7" fmla="*/ 1833349 h 2056262"/>
              <a:gd name="connsiteX8" fmla="*/ 3848668 w 5964071"/>
              <a:gd name="connsiteY8" fmla="*/ 1778758 h 2056262"/>
              <a:gd name="connsiteX9" fmla="*/ 3689445 w 5964071"/>
              <a:gd name="connsiteY9" fmla="*/ 1778758 h 2056262"/>
              <a:gd name="connsiteX10" fmla="*/ 3689445 w 5964071"/>
              <a:gd name="connsiteY10" fmla="*/ 1710519 h 2056262"/>
              <a:gd name="connsiteX11" fmla="*/ 3389194 w 5964071"/>
              <a:gd name="connsiteY11" fmla="*/ 1710519 h 2056262"/>
              <a:gd name="connsiteX12" fmla="*/ 3389194 w 5964071"/>
              <a:gd name="connsiteY12" fmla="*/ 1605886 h 2056262"/>
              <a:gd name="connsiteX13" fmla="*/ 3225421 w 5964071"/>
              <a:gd name="connsiteY13" fmla="*/ 1605886 h 2056262"/>
              <a:gd name="connsiteX14" fmla="*/ 3225421 w 5964071"/>
              <a:gd name="connsiteY14" fmla="*/ 1569492 h 2056262"/>
              <a:gd name="connsiteX15" fmla="*/ 2938818 w 5964071"/>
              <a:gd name="connsiteY15" fmla="*/ 1569492 h 2056262"/>
              <a:gd name="connsiteX16" fmla="*/ 2938818 w 5964071"/>
              <a:gd name="connsiteY16" fmla="*/ 1514901 h 2056262"/>
              <a:gd name="connsiteX17" fmla="*/ 2910971 w 5964071"/>
              <a:gd name="connsiteY17" fmla="*/ 1517741 h 2056262"/>
              <a:gd name="connsiteX18" fmla="*/ 2911522 w 5964071"/>
              <a:gd name="connsiteY18" fmla="*/ 1478534 h 2056262"/>
              <a:gd name="connsiteX19" fmla="*/ 2852382 w 5964071"/>
              <a:gd name="connsiteY19" fmla="*/ 1481375 h 2056262"/>
              <a:gd name="connsiteX20" fmla="*/ 2852382 w 5964071"/>
              <a:gd name="connsiteY20" fmla="*/ 1446662 h 2056262"/>
              <a:gd name="connsiteX21" fmla="*/ 2406555 w 5964071"/>
              <a:gd name="connsiteY21" fmla="*/ 1446662 h 2056262"/>
              <a:gd name="connsiteX22" fmla="*/ 2406555 w 5964071"/>
              <a:gd name="connsiteY22" fmla="*/ 1392071 h 2056262"/>
              <a:gd name="connsiteX23" fmla="*/ 2347415 w 5964071"/>
              <a:gd name="connsiteY23" fmla="*/ 1392071 h 2056262"/>
              <a:gd name="connsiteX24" fmla="*/ 2347415 w 5964071"/>
              <a:gd name="connsiteY24" fmla="*/ 1328382 h 2056262"/>
              <a:gd name="connsiteX25" fmla="*/ 2324668 w 5964071"/>
              <a:gd name="connsiteY25" fmla="*/ 1328382 h 2056262"/>
              <a:gd name="connsiteX26" fmla="*/ 2324668 w 5964071"/>
              <a:gd name="connsiteY26" fmla="*/ 1282889 h 2056262"/>
              <a:gd name="connsiteX27" fmla="*/ 2256430 w 5964071"/>
              <a:gd name="connsiteY27" fmla="*/ 1282889 h 2056262"/>
              <a:gd name="connsiteX28" fmla="*/ 2256430 w 5964071"/>
              <a:gd name="connsiteY28" fmla="*/ 1241946 h 2056262"/>
              <a:gd name="connsiteX29" fmla="*/ 2042615 w 5964071"/>
              <a:gd name="connsiteY29" fmla="*/ 1241946 h 2056262"/>
              <a:gd name="connsiteX30" fmla="*/ 2042615 w 5964071"/>
              <a:gd name="connsiteY30" fmla="*/ 1214650 h 2056262"/>
              <a:gd name="connsiteX31" fmla="*/ 1988024 w 5964071"/>
              <a:gd name="connsiteY31" fmla="*/ 1214650 h 2056262"/>
              <a:gd name="connsiteX32" fmla="*/ 1988024 w 5964071"/>
              <a:gd name="connsiteY32" fmla="*/ 1169158 h 2056262"/>
              <a:gd name="connsiteX33" fmla="*/ 1887940 w 5964071"/>
              <a:gd name="connsiteY33" fmla="*/ 1169158 h 2056262"/>
              <a:gd name="connsiteX34" fmla="*/ 1897039 w 5964071"/>
              <a:gd name="connsiteY34" fmla="*/ 1160059 h 2056262"/>
              <a:gd name="connsiteX35" fmla="*/ 1860645 w 5964071"/>
              <a:gd name="connsiteY35" fmla="*/ 1160059 h 2056262"/>
              <a:gd name="connsiteX36" fmla="*/ 1860645 w 5964071"/>
              <a:gd name="connsiteY36" fmla="*/ 1050877 h 2056262"/>
              <a:gd name="connsiteX37" fmla="*/ 1842448 w 5964071"/>
              <a:gd name="connsiteY37" fmla="*/ 1050877 h 2056262"/>
              <a:gd name="connsiteX38" fmla="*/ 1842448 w 5964071"/>
              <a:gd name="connsiteY38" fmla="*/ 1009934 h 2056262"/>
              <a:gd name="connsiteX39" fmla="*/ 1619534 w 5964071"/>
              <a:gd name="connsiteY39" fmla="*/ 1009934 h 2056262"/>
              <a:gd name="connsiteX40" fmla="*/ 1619534 w 5964071"/>
              <a:gd name="connsiteY40" fmla="*/ 973540 h 2056262"/>
              <a:gd name="connsiteX41" fmla="*/ 1551295 w 5964071"/>
              <a:gd name="connsiteY41" fmla="*/ 973540 h 2056262"/>
              <a:gd name="connsiteX42" fmla="*/ 1551295 w 5964071"/>
              <a:gd name="connsiteY42" fmla="*/ 905301 h 2056262"/>
              <a:gd name="connsiteX43" fmla="*/ 1528549 w 5964071"/>
              <a:gd name="connsiteY43" fmla="*/ 905301 h 2056262"/>
              <a:gd name="connsiteX44" fmla="*/ 1528549 w 5964071"/>
              <a:gd name="connsiteY44" fmla="*/ 878006 h 2056262"/>
              <a:gd name="connsiteX45" fmla="*/ 1519451 w 5964071"/>
              <a:gd name="connsiteY45" fmla="*/ 878006 h 2056262"/>
              <a:gd name="connsiteX46" fmla="*/ 1519451 w 5964071"/>
              <a:gd name="connsiteY46" fmla="*/ 773373 h 2056262"/>
              <a:gd name="connsiteX47" fmla="*/ 1382973 w 5964071"/>
              <a:gd name="connsiteY47" fmla="*/ 773373 h 2056262"/>
              <a:gd name="connsiteX48" fmla="*/ 1382973 w 5964071"/>
              <a:gd name="connsiteY48" fmla="*/ 741528 h 2056262"/>
              <a:gd name="connsiteX49" fmla="*/ 1328382 w 5964071"/>
              <a:gd name="connsiteY49" fmla="*/ 741528 h 2056262"/>
              <a:gd name="connsiteX50" fmla="*/ 1336350 w 5964071"/>
              <a:gd name="connsiteY50" fmla="*/ 727881 h 2056262"/>
              <a:gd name="connsiteX51" fmla="*/ 1273791 w 5964071"/>
              <a:gd name="connsiteY51" fmla="*/ 727880 h 2056262"/>
              <a:gd name="connsiteX52" fmla="*/ 1273791 w 5964071"/>
              <a:gd name="connsiteY52" fmla="*/ 673289 h 2056262"/>
              <a:gd name="connsiteX53" fmla="*/ 1264692 w 5964071"/>
              <a:gd name="connsiteY53" fmla="*/ 682388 h 2056262"/>
              <a:gd name="connsiteX54" fmla="*/ 1251045 w 5964071"/>
              <a:gd name="connsiteY54" fmla="*/ 682388 h 2056262"/>
              <a:gd name="connsiteX55" fmla="*/ 1251045 w 5964071"/>
              <a:gd name="connsiteY55" fmla="*/ 655092 h 2056262"/>
              <a:gd name="connsiteX56" fmla="*/ 1232848 w 5964071"/>
              <a:gd name="connsiteY56" fmla="*/ 655092 h 2056262"/>
              <a:gd name="connsiteX57" fmla="*/ 1232848 w 5964071"/>
              <a:gd name="connsiteY57" fmla="*/ 627797 h 2056262"/>
              <a:gd name="connsiteX58" fmla="*/ 1201003 w 5964071"/>
              <a:gd name="connsiteY58" fmla="*/ 627797 h 2056262"/>
              <a:gd name="connsiteX59" fmla="*/ 1201003 w 5964071"/>
              <a:gd name="connsiteY59" fmla="*/ 504967 h 2056262"/>
              <a:gd name="connsiteX60" fmla="*/ 1182806 w 5964071"/>
              <a:gd name="connsiteY60" fmla="*/ 504967 h 2056262"/>
              <a:gd name="connsiteX61" fmla="*/ 1182806 w 5964071"/>
              <a:gd name="connsiteY61" fmla="*/ 459474 h 2056262"/>
              <a:gd name="connsiteX62" fmla="*/ 1164609 w 5964071"/>
              <a:gd name="connsiteY62" fmla="*/ 459474 h 2056262"/>
              <a:gd name="connsiteX63" fmla="*/ 1164609 w 5964071"/>
              <a:gd name="connsiteY63" fmla="*/ 418531 h 2056262"/>
              <a:gd name="connsiteX64" fmla="*/ 991737 w 5964071"/>
              <a:gd name="connsiteY64" fmla="*/ 418531 h 2056262"/>
              <a:gd name="connsiteX65" fmla="*/ 991737 w 5964071"/>
              <a:gd name="connsiteY65" fmla="*/ 395785 h 2056262"/>
              <a:gd name="connsiteX66" fmla="*/ 882555 w 5964071"/>
              <a:gd name="connsiteY66" fmla="*/ 395785 h 2056262"/>
              <a:gd name="connsiteX67" fmla="*/ 882555 w 5964071"/>
              <a:gd name="connsiteY67" fmla="*/ 327546 h 2056262"/>
              <a:gd name="connsiteX68" fmla="*/ 564107 w 5964071"/>
              <a:gd name="connsiteY68" fmla="*/ 327546 h 2056262"/>
              <a:gd name="connsiteX69" fmla="*/ 564107 w 5964071"/>
              <a:gd name="connsiteY69" fmla="*/ 282053 h 2056262"/>
              <a:gd name="connsiteX70" fmla="*/ 518615 w 5964071"/>
              <a:gd name="connsiteY70" fmla="*/ 282053 h 2056262"/>
              <a:gd name="connsiteX71" fmla="*/ 518615 w 5964071"/>
              <a:gd name="connsiteY71" fmla="*/ 232012 h 2056262"/>
              <a:gd name="connsiteX72" fmla="*/ 495868 w 5964071"/>
              <a:gd name="connsiteY72" fmla="*/ 232012 h 2056262"/>
              <a:gd name="connsiteX73" fmla="*/ 495868 w 5964071"/>
              <a:gd name="connsiteY73" fmla="*/ 154674 h 2056262"/>
              <a:gd name="connsiteX74" fmla="*/ 254758 w 5964071"/>
              <a:gd name="connsiteY74" fmla="*/ 154674 h 2056262"/>
              <a:gd name="connsiteX75" fmla="*/ 254758 w 5964071"/>
              <a:gd name="connsiteY75" fmla="*/ 86436 h 2056262"/>
              <a:gd name="connsiteX76" fmla="*/ 232012 w 5964071"/>
              <a:gd name="connsiteY76" fmla="*/ 86436 h 2056262"/>
              <a:gd name="connsiteX77" fmla="*/ 232012 w 5964071"/>
              <a:gd name="connsiteY77" fmla="*/ 63689 h 2056262"/>
              <a:gd name="connsiteX78" fmla="*/ 209265 w 5964071"/>
              <a:gd name="connsiteY78" fmla="*/ 63689 h 2056262"/>
              <a:gd name="connsiteX79" fmla="*/ 209265 w 5964071"/>
              <a:gd name="connsiteY79" fmla="*/ 0 h 2056262"/>
              <a:gd name="connsiteX80" fmla="*/ 0 w 5964071"/>
              <a:gd name="connsiteY80" fmla="*/ 0 h 2056262"/>
              <a:gd name="connsiteX0" fmla="*/ 5964071 w 5964071"/>
              <a:gd name="connsiteY0" fmla="*/ 2056262 h 2056262"/>
              <a:gd name="connsiteX1" fmla="*/ 4913194 w 5964071"/>
              <a:gd name="connsiteY1" fmla="*/ 2056262 h 2056262"/>
              <a:gd name="connsiteX2" fmla="*/ 4913194 w 5964071"/>
              <a:gd name="connsiteY2" fmla="*/ 1947080 h 2056262"/>
              <a:gd name="connsiteX3" fmla="*/ 3985146 w 5964071"/>
              <a:gd name="connsiteY3" fmla="*/ 1947080 h 2056262"/>
              <a:gd name="connsiteX4" fmla="*/ 3985146 w 5964071"/>
              <a:gd name="connsiteY4" fmla="*/ 1883391 h 2056262"/>
              <a:gd name="connsiteX5" fmla="*/ 3894161 w 5964071"/>
              <a:gd name="connsiteY5" fmla="*/ 1883391 h 2056262"/>
              <a:gd name="connsiteX6" fmla="*/ 3894161 w 5964071"/>
              <a:gd name="connsiteY6" fmla="*/ 1833349 h 2056262"/>
              <a:gd name="connsiteX7" fmla="*/ 3848668 w 5964071"/>
              <a:gd name="connsiteY7" fmla="*/ 1833349 h 2056262"/>
              <a:gd name="connsiteX8" fmla="*/ 3848668 w 5964071"/>
              <a:gd name="connsiteY8" fmla="*/ 1778758 h 2056262"/>
              <a:gd name="connsiteX9" fmla="*/ 3689445 w 5964071"/>
              <a:gd name="connsiteY9" fmla="*/ 1778758 h 2056262"/>
              <a:gd name="connsiteX10" fmla="*/ 3689445 w 5964071"/>
              <a:gd name="connsiteY10" fmla="*/ 1710519 h 2056262"/>
              <a:gd name="connsiteX11" fmla="*/ 3389194 w 5964071"/>
              <a:gd name="connsiteY11" fmla="*/ 1710519 h 2056262"/>
              <a:gd name="connsiteX12" fmla="*/ 3389194 w 5964071"/>
              <a:gd name="connsiteY12" fmla="*/ 1605886 h 2056262"/>
              <a:gd name="connsiteX13" fmla="*/ 3225421 w 5964071"/>
              <a:gd name="connsiteY13" fmla="*/ 1605886 h 2056262"/>
              <a:gd name="connsiteX14" fmla="*/ 3225421 w 5964071"/>
              <a:gd name="connsiteY14" fmla="*/ 1569492 h 2056262"/>
              <a:gd name="connsiteX15" fmla="*/ 2938818 w 5964071"/>
              <a:gd name="connsiteY15" fmla="*/ 1569492 h 2056262"/>
              <a:gd name="connsiteX16" fmla="*/ 2938818 w 5964071"/>
              <a:gd name="connsiteY16" fmla="*/ 1514901 h 2056262"/>
              <a:gd name="connsiteX17" fmla="*/ 2910971 w 5964071"/>
              <a:gd name="connsiteY17" fmla="*/ 1517741 h 2056262"/>
              <a:gd name="connsiteX18" fmla="*/ 2911522 w 5964071"/>
              <a:gd name="connsiteY18" fmla="*/ 1478534 h 2056262"/>
              <a:gd name="connsiteX19" fmla="*/ 2852382 w 5964071"/>
              <a:gd name="connsiteY19" fmla="*/ 1481375 h 2056262"/>
              <a:gd name="connsiteX20" fmla="*/ 2852382 w 5964071"/>
              <a:gd name="connsiteY20" fmla="*/ 1446662 h 2056262"/>
              <a:gd name="connsiteX21" fmla="*/ 2406555 w 5964071"/>
              <a:gd name="connsiteY21" fmla="*/ 1446662 h 2056262"/>
              <a:gd name="connsiteX22" fmla="*/ 2406555 w 5964071"/>
              <a:gd name="connsiteY22" fmla="*/ 1392071 h 2056262"/>
              <a:gd name="connsiteX23" fmla="*/ 2347415 w 5964071"/>
              <a:gd name="connsiteY23" fmla="*/ 1392071 h 2056262"/>
              <a:gd name="connsiteX24" fmla="*/ 2347415 w 5964071"/>
              <a:gd name="connsiteY24" fmla="*/ 1328382 h 2056262"/>
              <a:gd name="connsiteX25" fmla="*/ 2324668 w 5964071"/>
              <a:gd name="connsiteY25" fmla="*/ 1328382 h 2056262"/>
              <a:gd name="connsiteX26" fmla="*/ 2324668 w 5964071"/>
              <a:gd name="connsiteY26" fmla="*/ 1282889 h 2056262"/>
              <a:gd name="connsiteX27" fmla="*/ 2256430 w 5964071"/>
              <a:gd name="connsiteY27" fmla="*/ 1282889 h 2056262"/>
              <a:gd name="connsiteX28" fmla="*/ 2256430 w 5964071"/>
              <a:gd name="connsiteY28" fmla="*/ 1241946 h 2056262"/>
              <a:gd name="connsiteX29" fmla="*/ 2042615 w 5964071"/>
              <a:gd name="connsiteY29" fmla="*/ 1241946 h 2056262"/>
              <a:gd name="connsiteX30" fmla="*/ 2042615 w 5964071"/>
              <a:gd name="connsiteY30" fmla="*/ 1214650 h 2056262"/>
              <a:gd name="connsiteX31" fmla="*/ 1988024 w 5964071"/>
              <a:gd name="connsiteY31" fmla="*/ 1214650 h 2056262"/>
              <a:gd name="connsiteX32" fmla="*/ 1988024 w 5964071"/>
              <a:gd name="connsiteY32" fmla="*/ 1169158 h 2056262"/>
              <a:gd name="connsiteX33" fmla="*/ 1887940 w 5964071"/>
              <a:gd name="connsiteY33" fmla="*/ 1169158 h 2056262"/>
              <a:gd name="connsiteX34" fmla="*/ 1897039 w 5964071"/>
              <a:gd name="connsiteY34" fmla="*/ 1160059 h 2056262"/>
              <a:gd name="connsiteX35" fmla="*/ 1860645 w 5964071"/>
              <a:gd name="connsiteY35" fmla="*/ 1160059 h 2056262"/>
              <a:gd name="connsiteX36" fmla="*/ 1860645 w 5964071"/>
              <a:gd name="connsiteY36" fmla="*/ 1050877 h 2056262"/>
              <a:gd name="connsiteX37" fmla="*/ 1842448 w 5964071"/>
              <a:gd name="connsiteY37" fmla="*/ 1050877 h 2056262"/>
              <a:gd name="connsiteX38" fmla="*/ 1842448 w 5964071"/>
              <a:gd name="connsiteY38" fmla="*/ 1009934 h 2056262"/>
              <a:gd name="connsiteX39" fmla="*/ 1619534 w 5964071"/>
              <a:gd name="connsiteY39" fmla="*/ 1009934 h 2056262"/>
              <a:gd name="connsiteX40" fmla="*/ 1619534 w 5964071"/>
              <a:gd name="connsiteY40" fmla="*/ 973540 h 2056262"/>
              <a:gd name="connsiteX41" fmla="*/ 1551295 w 5964071"/>
              <a:gd name="connsiteY41" fmla="*/ 973540 h 2056262"/>
              <a:gd name="connsiteX42" fmla="*/ 1551295 w 5964071"/>
              <a:gd name="connsiteY42" fmla="*/ 905301 h 2056262"/>
              <a:gd name="connsiteX43" fmla="*/ 1528549 w 5964071"/>
              <a:gd name="connsiteY43" fmla="*/ 905301 h 2056262"/>
              <a:gd name="connsiteX44" fmla="*/ 1528549 w 5964071"/>
              <a:gd name="connsiteY44" fmla="*/ 878006 h 2056262"/>
              <a:gd name="connsiteX45" fmla="*/ 1519451 w 5964071"/>
              <a:gd name="connsiteY45" fmla="*/ 878006 h 2056262"/>
              <a:gd name="connsiteX46" fmla="*/ 1519451 w 5964071"/>
              <a:gd name="connsiteY46" fmla="*/ 773373 h 2056262"/>
              <a:gd name="connsiteX47" fmla="*/ 1382973 w 5964071"/>
              <a:gd name="connsiteY47" fmla="*/ 773373 h 2056262"/>
              <a:gd name="connsiteX48" fmla="*/ 1382973 w 5964071"/>
              <a:gd name="connsiteY48" fmla="*/ 741528 h 2056262"/>
              <a:gd name="connsiteX49" fmla="*/ 1328382 w 5964071"/>
              <a:gd name="connsiteY49" fmla="*/ 741528 h 2056262"/>
              <a:gd name="connsiteX50" fmla="*/ 1336350 w 5964071"/>
              <a:gd name="connsiteY50" fmla="*/ 727881 h 2056262"/>
              <a:gd name="connsiteX51" fmla="*/ 1273791 w 5964071"/>
              <a:gd name="connsiteY51" fmla="*/ 727880 h 2056262"/>
              <a:gd name="connsiteX52" fmla="*/ 1273791 w 5964071"/>
              <a:gd name="connsiteY52" fmla="*/ 673289 h 2056262"/>
              <a:gd name="connsiteX53" fmla="*/ 1264692 w 5964071"/>
              <a:gd name="connsiteY53" fmla="*/ 682388 h 2056262"/>
              <a:gd name="connsiteX54" fmla="*/ 1251045 w 5964071"/>
              <a:gd name="connsiteY54" fmla="*/ 682388 h 2056262"/>
              <a:gd name="connsiteX55" fmla="*/ 1251045 w 5964071"/>
              <a:gd name="connsiteY55" fmla="*/ 655092 h 2056262"/>
              <a:gd name="connsiteX56" fmla="*/ 1232848 w 5964071"/>
              <a:gd name="connsiteY56" fmla="*/ 655092 h 2056262"/>
              <a:gd name="connsiteX57" fmla="*/ 1232848 w 5964071"/>
              <a:gd name="connsiteY57" fmla="*/ 627797 h 2056262"/>
              <a:gd name="connsiteX58" fmla="*/ 1201003 w 5964071"/>
              <a:gd name="connsiteY58" fmla="*/ 627797 h 2056262"/>
              <a:gd name="connsiteX59" fmla="*/ 1201003 w 5964071"/>
              <a:gd name="connsiteY59" fmla="*/ 504967 h 2056262"/>
              <a:gd name="connsiteX60" fmla="*/ 1182806 w 5964071"/>
              <a:gd name="connsiteY60" fmla="*/ 504967 h 2056262"/>
              <a:gd name="connsiteX61" fmla="*/ 1182806 w 5964071"/>
              <a:gd name="connsiteY61" fmla="*/ 459474 h 2056262"/>
              <a:gd name="connsiteX62" fmla="*/ 1164609 w 5964071"/>
              <a:gd name="connsiteY62" fmla="*/ 459474 h 2056262"/>
              <a:gd name="connsiteX63" fmla="*/ 1164609 w 5964071"/>
              <a:gd name="connsiteY63" fmla="*/ 418531 h 2056262"/>
              <a:gd name="connsiteX64" fmla="*/ 991737 w 5964071"/>
              <a:gd name="connsiteY64" fmla="*/ 418531 h 2056262"/>
              <a:gd name="connsiteX65" fmla="*/ 991737 w 5964071"/>
              <a:gd name="connsiteY65" fmla="*/ 395785 h 2056262"/>
              <a:gd name="connsiteX66" fmla="*/ 882555 w 5964071"/>
              <a:gd name="connsiteY66" fmla="*/ 395785 h 2056262"/>
              <a:gd name="connsiteX67" fmla="*/ 882555 w 5964071"/>
              <a:gd name="connsiteY67" fmla="*/ 327546 h 2056262"/>
              <a:gd name="connsiteX68" fmla="*/ 555588 w 5964071"/>
              <a:gd name="connsiteY68" fmla="*/ 316187 h 2056262"/>
              <a:gd name="connsiteX69" fmla="*/ 564107 w 5964071"/>
              <a:gd name="connsiteY69" fmla="*/ 282053 h 2056262"/>
              <a:gd name="connsiteX70" fmla="*/ 518615 w 5964071"/>
              <a:gd name="connsiteY70" fmla="*/ 282053 h 2056262"/>
              <a:gd name="connsiteX71" fmla="*/ 518615 w 5964071"/>
              <a:gd name="connsiteY71" fmla="*/ 232012 h 2056262"/>
              <a:gd name="connsiteX72" fmla="*/ 495868 w 5964071"/>
              <a:gd name="connsiteY72" fmla="*/ 232012 h 2056262"/>
              <a:gd name="connsiteX73" fmla="*/ 495868 w 5964071"/>
              <a:gd name="connsiteY73" fmla="*/ 154674 h 2056262"/>
              <a:gd name="connsiteX74" fmla="*/ 254758 w 5964071"/>
              <a:gd name="connsiteY74" fmla="*/ 154674 h 2056262"/>
              <a:gd name="connsiteX75" fmla="*/ 254758 w 5964071"/>
              <a:gd name="connsiteY75" fmla="*/ 86436 h 2056262"/>
              <a:gd name="connsiteX76" fmla="*/ 232012 w 5964071"/>
              <a:gd name="connsiteY76" fmla="*/ 86436 h 2056262"/>
              <a:gd name="connsiteX77" fmla="*/ 232012 w 5964071"/>
              <a:gd name="connsiteY77" fmla="*/ 63689 h 2056262"/>
              <a:gd name="connsiteX78" fmla="*/ 209265 w 5964071"/>
              <a:gd name="connsiteY78" fmla="*/ 63689 h 2056262"/>
              <a:gd name="connsiteX79" fmla="*/ 209265 w 5964071"/>
              <a:gd name="connsiteY79" fmla="*/ 0 h 2056262"/>
              <a:gd name="connsiteX80" fmla="*/ 0 w 5964071"/>
              <a:gd name="connsiteY80" fmla="*/ 0 h 2056262"/>
              <a:gd name="connsiteX0" fmla="*/ 5964071 w 5964071"/>
              <a:gd name="connsiteY0" fmla="*/ 2056262 h 2056262"/>
              <a:gd name="connsiteX1" fmla="*/ 4913194 w 5964071"/>
              <a:gd name="connsiteY1" fmla="*/ 2056262 h 2056262"/>
              <a:gd name="connsiteX2" fmla="*/ 4913194 w 5964071"/>
              <a:gd name="connsiteY2" fmla="*/ 1947080 h 2056262"/>
              <a:gd name="connsiteX3" fmla="*/ 3985146 w 5964071"/>
              <a:gd name="connsiteY3" fmla="*/ 1947080 h 2056262"/>
              <a:gd name="connsiteX4" fmla="*/ 3985146 w 5964071"/>
              <a:gd name="connsiteY4" fmla="*/ 1883391 h 2056262"/>
              <a:gd name="connsiteX5" fmla="*/ 3894161 w 5964071"/>
              <a:gd name="connsiteY5" fmla="*/ 1883391 h 2056262"/>
              <a:gd name="connsiteX6" fmla="*/ 3894161 w 5964071"/>
              <a:gd name="connsiteY6" fmla="*/ 1833349 h 2056262"/>
              <a:gd name="connsiteX7" fmla="*/ 3848668 w 5964071"/>
              <a:gd name="connsiteY7" fmla="*/ 1833349 h 2056262"/>
              <a:gd name="connsiteX8" fmla="*/ 3848668 w 5964071"/>
              <a:gd name="connsiteY8" fmla="*/ 1778758 h 2056262"/>
              <a:gd name="connsiteX9" fmla="*/ 3689445 w 5964071"/>
              <a:gd name="connsiteY9" fmla="*/ 1778758 h 2056262"/>
              <a:gd name="connsiteX10" fmla="*/ 3689445 w 5964071"/>
              <a:gd name="connsiteY10" fmla="*/ 1710519 h 2056262"/>
              <a:gd name="connsiteX11" fmla="*/ 3389194 w 5964071"/>
              <a:gd name="connsiteY11" fmla="*/ 1710519 h 2056262"/>
              <a:gd name="connsiteX12" fmla="*/ 3389194 w 5964071"/>
              <a:gd name="connsiteY12" fmla="*/ 1605886 h 2056262"/>
              <a:gd name="connsiteX13" fmla="*/ 3225421 w 5964071"/>
              <a:gd name="connsiteY13" fmla="*/ 1605886 h 2056262"/>
              <a:gd name="connsiteX14" fmla="*/ 3225421 w 5964071"/>
              <a:gd name="connsiteY14" fmla="*/ 1569492 h 2056262"/>
              <a:gd name="connsiteX15" fmla="*/ 2938818 w 5964071"/>
              <a:gd name="connsiteY15" fmla="*/ 1569492 h 2056262"/>
              <a:gd name="connsiteX16" fmla="*/ 2938818 w 5964071"/>
              <a:gd name="connsiteY16" fmla="*/ 1514901 h 2056262"/>
              <a:gd name="connsiteX17" fmla="*/ 2910971 w 5964071"/>
              <a:gd name="connsiteY17" fmla="*/ 1517741 h 2056262"/>
              <a:gd name="connsiteX18" fmla="*/ 2911522 w 5964071"/>
              <a:gd name="connsiteY18" fmla="*/ 1478534 h 2056262"/>
              <a:gd name="connsiteX19" fmla="*/ 2852382 w 5964071"/>
              <a:gd name="connsiteY19" fmla="*/ 1481375 h 2056262"/>
              <a:gd name="connsiteX20" fmla="*/ 2852382 w 5964071"/>
              <a:gd name="connsiteY20" fmla="*/ 1446662 h 2056262"/>
              <a:gd name="connsiteX21" fmla="*/ 2406555 w 5964071"/>
              <a:gd name="connsiteY21" fmla="*/ 1446662 h 2056262"/>
              <a:gd name="connsiteX22" fmla="*/ 2406555 w 5964071"/>
              <a:gd name="connsiteY22" fmla="*/ 1392071 h 2056262"/>
              <a:gd name="connsiteX23" fmla="*/ 2347415 w 5964071"/>
              <a:gd name="connsiteY23" fmla="*/ 1392071 h 2056262"/>
              <a:gd name="connsiteX24" fmla="*/ 2347415 w 5964071"/>
              <a:gd name="connsiteY24" fmla="*/ 1328382 h 2056262"/>
              <a:gd name="connsiteX25" fmla="*/ 2324668 w 5964071"/>
              <a:gd name="connsiteY25" fmla="*/ 1328382 h 2056262"/>
              <a:gd name="connsiteX26" fmla="*/ 2324668 w 5964071"/>
              <a:gd name="connsiteY26" fmla="*/ 1282889 h 2056262"/>
              <a:gd name="connsiteX27" fmla="*/ 2256430 w 5964071"/>
              <a:gd name="connsiteY27" fmla="*/ 1282889 h 2056262"/>
              <a:gd name="connsiteX28" fmla="*/ 2256430 w 5964071"/>
              <a:gd name="connsiteY28" fmla="*/ 1241946 h 2056262"/>
              <a:gd name="connsiteX29" fmla="*/ 2042615 w 5964071"/>
              <a:gd name="connsiteY29" fmla="*/ 1241946 h 2056262"/>
              <a:gd name="connsiteX30" fmla="*/ 2042615 w 5964071"/>
              <a:gd name="connsiteY30" fmla="*/ 1214650 h 2056262"/>
              <a:gd name="connsiteX31" fmla="*/ 1988024 w 5964071"/>
              <a:gd name="connsiteY31" fmla="*/ 1214650 h 2056262"/>
              <a:gd name="connsiteX32" fmla="*/ 1988024 w 5964071"/>
              <a:gd name="connsiteY32" fmla="*/ 1169158 h 2056262"/>
              <a:gd name="connsiteX33" fmla="*/ 1887940 w 5964071"/>
              <a:gd name="connsiteY33" fmla="*/ 1169158 h 2056262"/>
              <a:gd name="connsiteX34" fmla="*/ 1897039 w 5964071"/>
              <a:gd name="connsiteY34" fmla="*/ 1160059 h 2056262"/>
              <a:gd name="connsiteX35" fmla="*/ 1860645 w 5964071"/>
              <a:gd name="connsiteY35" fmla="*/ 1160059 h 2056262"/>
              <a:gd name="connsiteX36" fmla="*/ 1860645 w 5964071"/>
              <a:gd name="connsiteY36" fmla="*/ 1050877 h 2056262"/>
              <a:gd name="connsiteX37" fmla="*/ 1842448 w 5964071"/>
              <a:gd name="connsiteY37" fmla="*/ 1050877 h 2056262"/>
              <a:gd name="connsiteX38" fmla="*/ 1842448 w 5964071"/>
              <a:gd name="connsiteY38" fmla="*/ 1009934 h 2056262"/>
              <a:gd name="connsiteX39" fmla="*/ 1619534 w 5964071"/>
              <a:gd name="connsiteY39" fmla="*/ 1009934 h 2056262"/>
              <a:gd name="connsiteX40" fmla="*/ 1619534 w 5964071"/>
              <a:gd name="connsiteY40" fmla="*/ 973540 h 2056262"/>
              <a:gd name="connsiteX41" fmla="*/ 1551295 w 5964071"/>
              <a:gd name="connsiteY41" fmla="*/ 973540 h 2056262"/>
              <a:gd name="connsiteX42" fmla="*/ 1551295 w 5964071"/>
              <a:gd name="connsiteY42" fmla="*/ 905301 h 2056262"/>
              <a:gd name="connsiteX43" fmla="*/ 1528549 w 5964071"/>
              <a:gd name="connsiteY43" fmla="*/ 905301 h 2056262"/>
              <a:gd name="connsiteX44" fmla="*/ 1528549 w 5964071"/>
              <a:gd name="connsiteY44" fmla="*/ 878006 h 2056262"/>
              <a:gd name="connsiteX45" fmla="*/ 1519451 w 5964071"/>
              <a:gd name="connsiteY45" fmla="*/ 878006 h 2056262"/>
              <a:gd name="connsiteX46" fmla="*/ 1519451 w 5964071"/>
              <a:gd name="connsiteY46" fmla="*/ 773373 h 2056262"/>
              <a:gd name="connsiteX47" fmla="*/ 1382973 w 5964071"/>
              <a:gd name="connsiteY47" fmla="*/ 773373 h 2056262"/>
              <a:gd name="connsiteX48" fmla="*/ 1382973 w 5964071"/>
              <a:gd name="connsiteY48" fmla="*/ 741528 h 2056262"/>
              <a:gd name="connsiteX49" fmla="*/ 1328382 w 5964071"/>
              <a:gd name="connsiteY49" fmla="*/ 741528 h 2056262"/>
              <a:gd name="connsiteX50" fmla="*/ 1336350 w 5964071"/>
              <a:gd name="connsiteY50" fmla="*/ 727881 h 2056262"/>
              <a:gd name="connsiteX51" fmla="*/ 1273791 w 5964071"/>
              <a:gd name="connsiteY51" fmla="*/ 727880 h 2056262"/>
              <a:gd name="connsiteX52" fmla="*/ 1273791 w 5964071"/>
              <a:gd name="connsiteY52" fmla="*/ 673289 h 2056262"/>
              <a:gd name="connsiteX53" fmla="*/ 1264692 w 5964071"/>
              <a:gd name="connsiteY53" fmla="*/ 682388 h 2056262"/>
              <a:gd name="connsiteX54" fmla="*/ 1251045 w 5964071"/>
              <a:gd name="connsiteY54" fmla="*/ 682388 h 2056262"/>
              <a:gd name="connsiteX55" fmla="*/ 1251045 w 5964071"/>
              <a:gd name="connsiteY55" fmla="*/ 655092 h 2056262"/>
              <a:gd name="connsiteX56" fmla="*/ 1232848 w 5964071"/>
              <a:gd name="connsiteY56" fmla="*/ 655092 h 2056262"/>
              <a:gd name="connsiteX57" fmla="*/ 1232848 w 5964071"/>
              <a:gd name="connsiteY57" fmla="*/ 627797 h 2056262"/>
              <a:gd name="connsiteX58" fmla="*/ 1201003 w 5964071"/>
              <a:gd name="connsiteY58" fmla="*/ 627797 h 2056262"/>
              <a:gd name="connsiteX59" fmla="*/ 1201003 w 5964071"/>
              <a:gd name="connsiteY59" fmla="*/ 504967 h 2056262"/>
              <a:gd name="connsiteX60" fmla="*/ 1182806 w 5964071"/>
              <a:gd name="connsiteY60" fmla="*/ 504967 h 2056262"/>
              <a:gd name="connsiteX61" fmla="*/ 1182806 w 5964071"/>
              <a:gd name="connsiteY61" fmla="*/ 459474 h 2056262"/>
              <a:gd name="connsiteX62" fmla="*/ 1164609 w 5964071"/>
              <a:gd name="connsiteY62" fmla="*/ 459474 h 2056262"/>
              <a:gd name="connsiteX63" fmla="*/ 1164609 w 5964071"/>
              <a:gd name="connsiteY63" fmla="*/ 418531 h 2056262"/>
              <a:gd name="connsiteX64" fmla="*/ 991737 w 5964071"/>
              <a:gd name="connsiteY64" fmla="*/ 418531 h 2056262"/>
              <a:gd name="connsiteX65" fmla="*/ 991737 w 5964071"/>
              <a:gd name="connsiteY65" fmla="*/ 395785 h 2056262"/>
              <a:gd name="connsiteX66" fmla="*/ 882555 w 5964071"/>
              <a:gd name="connsiteY66" fmla="*/ 395785 h 2056262"/>
              <a:gd name="connsiteX67" fmla="*/ 876876 w 5964071"/>
              <a:gd name="connsiteY67" fmla="*/ 310508 h 2056262"/>
              <a:gd name="connsiteX68" fmla="*/ 555588 w 5964071"/>
              <a:gd name="connsiteY68" fmla="*/ 316187 h 2056262"/>
              <a:gd name="connsiteX69" fmla="*/ 564107 w 5964071"/>
              <a:gd name="connsiteY69" fmla="*/ 282053 h 2056262"/>
              <a:gd name="connsiteX70" fmla="*/ 518615 w 5964071"/>
              <a:gd name="connsiteY70" fmla="*/ 282053 h 2056262"/>
              <a:gd name="connsiteX71" fmla="*/ 518615 w 5964071"/>
              <a:gd name="connsiteY71" fmla="*/ 232012 h 2056262"/>
              <a:gd name="connsiteX72" fmla="*/ 495868 w 5964071"/>
              <a:gd name="connsiteY72" fmla="*/ 232012 h 2056262"/>
              <a:gd name="connsiteX73" fmla="*/ 495868 w 5964071"/>
              <a:gd name="connsiteY73" fmla="*/ 154674 h 2056262"/>
              <a:gd name="connsiteX74" fmla="*/ 254758 w 5964071"/>
              <a:gd name="connsiteY74" fmla="*/ 154674 h 2056262"/>
              <a:gd name="connsiteX75" fmla="*/ 254758 w 5964071"/>
              <a:gd name="connsiteY75" fmla="*/ 86436 h 2056262"/>
              <a:gd name="connsiteX76" fmla="*/ 232012 w 5964071"/>
              <a:gd name="connsiteY76" fmla="*/ 86436 h 2056262"/>
              <a:gd name="connsiteX77" fmla="*/ 232012 w 5964071"/>
              <a:gd name="connsiteY77" fmla="*/ 63689 h 2056262"/>
              <a:gd name="connsiteX78" fmla="*/ 209265 w 5964071"/>
              <a:gd name="connsiteY78" fmla="*/ 63689 h 2056262"/>
              <a:gd name="connsiteX79" fmla="*/ 209265 w 5964071"/>
              <a:gd name="connsiteY79" fmla="*/ 0 h 2056262"/>
              <a:gd name="connsiteX80" fmla="*/ 0 w 5964071"/>
              <a:gd name="connsiteY80" fmla="*/ 0 h 205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5964071" h="2056262">
                <a:moveTo>
                  <a:pt x="5964071" y="2056262"/>
                </a:moveTo>
                <a:lnTo>
                  <a:pt x="4913194" y="2056262"/>
                </a:lnTo>
                <a:lnTo>
                  <a:pt x="4913194" y="1947080"/>
                </a:lnTo>
                <a:lnTo>
                  <a:pt x="3985146" y="1947080"/>
                </a:lnTo>
                <a:lnTo>
                  <a:pt x="3985146" y="1883391"/>
                </a:lnTo>
                <a:lnTo>
                  <a:pt x="3894161" y="1883391"/>
                </a:lnTo>
                <a:lnTo>
                  <a:pt x="3894161" y="1833349"/>
                </a:lnTo>
                <a:lnTo>
                  <a:pt x="3848668" y="1833349"/>
                </a:lnTo>
                <a:lnTo>
                  <a:pt x="3848668" y="1778758"/>
                </a:lnTo>
                <a:lnTo>
                  <a:pt x="3689445" y="1778758"/>
                </a:lnTo>
                <a:lnTo>
                  <a:pt x="3689445" y="1710519"/>
                </a:lnTo>
                <a:lnTo>
                  <a:pt x="3389194" y="1710519"/>
                </a:lnTo>
                <a:lnTo>
                  <a:pt x="3389194" y="1605886"/>
                </a:lnTo>
                <a:lnTo>
                  <a:pt x="3225421" y="1605886"/>
                </a:lnTo>
                <a:lnTo>
                  <a:pt x="3225421" y="1569492"/>
                </a:lnTo>
                <a:lnTo>
                  <a:pt x="2938818" y="1569492"/>
                </a:lnTo>
                <a:lnTo>
                  <a:pt x="2938818" y="1514901"/>
                </a:lnTo>
                <a:lnTo>
                  <a:pt x="2910971" y="1517741"/>
                </a:lnTo>
                <a:cubicBezTo>
                  <a:pt x="2911155" y="1504672"/>
                  <a:pt x="2911338" y="1491603"/>
                  <a:pt x="2911522" y="1478534"/>
                </a:cubicBezTo>
                <a:lnTo>
                  <a:pt x="2852382" y="1481375"/>
                </a:lnTo>
                <a:lnTo>
                  <a:pt x="2852382" y="1446662"/>
                </a:lnTo>
                <a:lnTo>
                  <a:pt x="2406555" y="1446662"/>
                </a:lnTo>
                <a:lnTo>
                  <a:pt x="2406555" y="1392071"/>
                </a:lnTo>
                <a:lnTo>
                  <a:pt x="2347415" y="1392071"/>
                </a:lnTo>
                <a:lnTo>
                  <a:pt x="2347415" y="1328382"/>
                </a:lnTo>
                <a:lnTo>
                  <a:pt x="2324668" y="1328382"/>
                </a:lnTo>
                <a:lnTo>
                  <a:pt x="2324668" y="1282889"/>
                </a:lnTo>
                <a:lnTo>
                  <a:pt x="2256430" y="1282889"/>
                </a:lnTo>
                <a:lnTo>
                  <a:pt x="2256430" y="1241946"/>
                </a:lnTo>
                <a:lnTo>
                  <a:pt x="2042615" y="1241946"/>
                </a:lnTo>
                <a:lnTo>
                  <a:pt x="2042615" y="1214650"/>
                </a:lnTo>
                <a:lnTo>
                  <a:pt x="1988024" y="1214650"/>
                </a:lnTo>
                <a:lnTo>
                  <a:pt x="1988024" y="1169158"/>
                </a:lnTo>
                <a:lnTo>
                  <a:pt x="1887940" y="1169158"/>
                </a:lnTo>
                <a:lnTo>
                  <a:pt x="1897039" y="1160059"/>
                </a:lnTo>
                <a:lnTo>
                  <a:pt x="1860645" y="1160059"/>
                </a:lnTo>
                <a:lnTo>
                  <a:pt x="1860645" y="1050877"/>
                </a:lnTo>
                <a:lnTo>
                  <a:pt x="1842448" y="1050877"/>
                </a:lnTo>
                <a:lnTo>
                  <a:pt x="1842448" y="1009934"/>
                </a:lnTo>
                <a:lnTo>
                  <a:pt x="1619534" y="1009934"/>
                </a:lnTo>
                <a:lnTo>
                  <a:pt x="1619534" y="973540"/>
                </a:lnTo>
                <a:lnTo>
                  <a:pt x="1551295" y="973540"/>
                </a:lnTo>
                <a:lnTo>
                  <a:pt x="1551295" y="905301"/>
                </a:lnTo>
                <a:lnTo>
                  <a:pt x="1528549" y="905301"/>
                </a:lnTo>
                <a:lnTo>
                  <a:pt x="1528549" y="878006"/>
                </a:lnTo>
                <a:lnTo>
                  <a:pt x="1519451" y="878006"/>
                </a:lnTo>
                <a:lnTo>
                  <a:pt x="1519451" y="773373"/>
                </a:lnTo>
                <a:lnTo>
                  <a:pt x="1382973" y="773373"/>
                </a:lnTo>
                <a:lnTo>
                  <a:pt x="1382973" y="741528"/>
                </a:lnTo>
                <a:lnTo>
                  <a:pt x="1328382" y="741528"/>
                </a:lnTo>
                <a:lnTo>
                  <a:pt x="1336350" y="727881"/>
                </a:lnTo>
                <a:lnTo>
                  <a:pt x="1273791" y="727880"/>
                </a:lnTo>
                <a:lnTo>
                  <a:pt x="1273791" y="673289"/>
                </a:lnTo>
                <a:lnTo>
                  <a:pt x="1264692" y="682388"/>
                </a:lnTo>
                <a:lnTo>
                  <a:pt x="1251045" y="682388"/>
                </a:lnTo>
                <a:lnTo>
                  <a:pt x="1251045" y="655092"/>
                </a:lnTo>
                <a:lnTo>
                  <a:pt x="1232848" y="655092"/>
                </a:lnTo>
                <a:lnTo>
                  <a:pt x="1232848" y="627797"/>
                </a:lnTo>
                <a:lnTo>
                  <a:pt x="1201003" y="627797"/>
                </a:lnTo>
                <a:lnTo>
                  <a:pt x="1201003" y="504967"/>
                </a:lnTo>
                <a:lnTo>
                  <a:pt x="1182806" y="504967"/>
                </a:lnTo>
                <a:lnTo>
                  <a:pt x="1182806" y="459474"/>
                </a:lnTo>
                <a:lnTo>
                  <a:pt x="1164609" y="459474"/>
                </a:lnTo>
                <a:lnTo>
                  <a:pt x="1164609" y="418531"/>
                </a:lnTo>
                <a:lnTo>
                  <a:pt x="991737" y="418531"/>
                </a:lnTo>
                <a:lnTo>
                  <a:pt x="991737" y="395785"/>
                </a:lnTo>
                <a:lnTo>
                  <a:pt x="882555" y="395785"/>
                </a:lnTo>
                <a:lnTo>
                  <a:pt x="876876" y="310508"/>
                </a:lnTo>
                <a:lnTo>
                  <a:pt x="555588" y="316187"/>
                </a:lnTo>
                <a:lnTo>
                  <a:pt x="564107" y="282053"/>
                </a:lnTo>
                <a:lnTo>
                  <a:pt x="518615" y="282053"/>
                </a:lnTo>
                <a:lnTo>
                  <a:pt x="518615" y="232012"/>
                </a:lnTo>
                <a:lnTo>
                  <a:pt x="495868" y="232012"/>
                </a:lnTo>
                <a:lnTo>
                  <a:pt x="495868" y="154674"/>
                </a:lnTo>
                <a:lnTo>
                  <a:pt x="254758" y="154674"/>
                </a:lnTo>
                <a:lnTo>
                  <a:pt x="254758" y="86436"/>
                </a:lnTo>
                <a:lnTo>
                  <a:pt x="232012" y="86436"/>
                </a:lnTo>
                <a:lnTo>
                  <a:pt x="232012" y="63689"/>
                </a:lnTo>
                <a:lnTo>
                  <a:pt x="209265" y="63689"/>
                </a:lnTo>
                <a:lnTo>
                  <a:pt x="209265"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1825" name="Group 31824">
            <a:extLst>
              <a:ext uri="{FF2B5EF4-FFF2-40B4-BE49-F238E27FC236}">
                <a16:creationId xmlns:a16="http://schemas.microsoft.com/office/drawing/2014/main" id="{0E2ADBFF-FC32-617D-1639-DA344FC2AFB4}"/>
              </a:ext>
            </a:extLst>
          </p:cNvPr>
          <p:cNvGrpSpPr/>
          <p:nvPr/>
        </p:nvGrpSpPr>
        <p:grpSpPr>
          <a:xfrm>
            <a:off x="2735049" y="1745400"/>
            <a:ext cx="6046548" cy="2130840"/>
            <a:chOff x="2735049" y="1745400"/>
            <a:chExt cx="6046548" cy="2130840"/>
          </a:xfrm>
        </p:grpSpPr>
        <p:sp>
          <p:nvSpPr>
            <p:cNvPr id="31801" name="Isosceles Triangle 31800">
              <a:extLst>
                <a:ext uri="{FF2B5EF4-FFF2-40B4-BE49-F238E27FC236}">
                  <a16:creationId xmlns:a16="http://schemas.microsoft.com/office/drawing/2014/main" id="{AF113A3D-376C-2B09-3DAC-36457F9B12DB}"/>
                </a:ext>
              </a:extLst>
            </p:cNvPr>
            <p:cNvSpPr/>
            <p:nvPr/>
          </p:nvSpPr>
          <p:spPr bwMode="auto">
            <a:xfrm rot="10800000">
              <a:off x="2911253" y="1769739"/>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2" name="Isosceles Triangle 31801">
              <a:extLst>
                <a:ext uri="{FF2B5EF4-FFF2-40B4-BE49-F238E27FC236}">
                  <a16:creationId xmlns:a16="http://schemas.microsoft.com/office/drawing/2014/main" id="{911FFAC8-6AC2-7E9B-A785-ED51063405FD}"/>
                </a:ext>
              </a:extLst>
            </p:cNvPr>
            <p:cNvSpPr/>
            <p:nvPr/>
          </p:nvSpPr>
          <p:spPr bwMode="auto">
            <a:xfrm rot="10800000">
              <a:off x="2853096" y="1745400"/>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3" name="Isosceles Triangle 31802">
              <a:extLst>
                <a:ext uri="{FF2B5EF4-FFF2-40B4-BE49-F238E27FC236}">
                  <a16:creationId xmlns:a16="http://schemas.microsoft.com/office/drawing/2014/main" id="{D8C549D9-0081-89FC-B070-CFEC3CBB5C9A}"/>
                </a:ext>
              </a:extLst>
            </p:cNvPr>
            <p:cNvSpPr/>
            <p:nvPr/>
          </p:nvSpPr>
          <p:spPr bwMode="auto">
            <a:xfrm rot="10800000">
              <a:off x="2735049" y="1752631"/>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4" name="Isosceles Triangle 31803">
              <a:extLst>
                <a:ext uri="{FF2B5EF4-FFF2-40B4-BE49-F238E27FC236}">
                  <a16:creationId xmlns:a16="http://schemas.microsoft.com/office/drawing/2014/main" id="{8C589244-C466-26EC-6421-99A06CC615E2}"/>
                </a:ext>
              </a:extLst>
            </p:cNvPr>
            <p:cNvSpPr/>
            <p:nvPr/>
          </p:nvSpPr>
          <p:spPr bwMode="auto">
            <a:xfrm rot="10800000">
              <a:off x="3612743" y="2160310"/>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5" name="Isosceles Triangle 31804">
              <a:extLst>
                <a:ext uri="{FF2B5EF4-FFF2-40B4-BE49-F238E27FC236}">
                  <a16:creationId xmlns:a16="http://schemas.microsoft.com/office/drawing/2014/main" id="{99C0BFA9-ECF7-1380-B7BC-002F3BC41E4C}"/>
                </a:ext>
              </a:extLst>
            </p:cNvPr>
            <p:cNvSpPr/>
            <p:nvPr/>
          </p:nvSpPr>
          <p:spPr bwMode="auto">
            <a:xfrm rot="10800000">
              <a:off x="3912898" y="2291306"/>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6" name="Isosceles Triangle 31805">
              <a:extLst>
                <a:ext uri="{FF2B5EF4-FFF2-40B4-BE49-F238E27FC236}">
                  <a16:creationId xmlns:a16="http://schemas.microsoft.com/office/drawing/2014/main" id="{DFBC18BD-65E6-39FF-46BA-FBFFC2EBF0A8}"/>
                </a:ext>
              </a:extLst>
            </p:cNvPr>
            <p:cNvSpPr/>
            <p:nvPr/>
          </p:nvSpPr>
          <p:spPr bwMode="auto">
            <a:xfrm rot="10800000">
              <a:off x="4079389" y="2469264"/>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7" name="Isosceles Triangle 31806">
              <a:extLst>
                <a:ext uri="{FF2B5EF4-FFF2-40B4-BE49-F238E27FC236}">
                  <a16:creationId xmlns:a16="http://schemas.microsoft.com/office/drawing/2014/main" id="{A427061F-9E64-26C2-3F9A-52205DC8813A}"/>
                </a:ext>
              </a:extLst>
            </p:cNvPr>
            <p:cNvSpPr/>
            <p:nvPr/>
          </p:nvSpPr>
          <p:spPr bwMode="auto">
            <a:xfrm rot="10800000">
              <a:off x="4239269" y="2532705"/>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8" name="Isosceles Triangle 31807">
              <a:extLst>
                <a:ext uri="{FF2B5EF4-FFF2-40B4-BE49-F238E27FC236}">
                  <a16:creationId xmlns:a16="http://schemas.microsoft.com/office/drawing/2014/main" id="{10DBB043-7AB9-6F46-AF1D-460E8B77FE65}"/>
                </a:ext>
              </a:extLst>
            </p:cNvPr>
            <p:cNvSpPr/>
            <p:nvPr/>
          </p:nvSpPr>
          <p:spPr bwMode="auto">
            <a:xfrm rot="10800000">
              <a:off x="4282388" y="2646700"/>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9" name="Isosceles Triangle 31808">
              <a:extLst>
                <a:ext uri="{FF2B5EF4-FFF2-40B4-BE49-F238E27FC236}">
                  <a16:creationId xmlns:a16="http://schemas.microsoft.com/office/drawing/2014/main" id="{C98E651D-62B7-5391-8714-EDD356716029}"/>
                </a:ext>
              </a:extLst>
            </p:cNvPr>
            <p:cNvSpPr/>
            <p:nvPr/>
          </p:nvSpPr>
          <p:spPr bwMode="auto">
            <a:xfrm rot="10800000">
              <a:off x="4389759" y="2764460"/>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0" name="Isosceles Triangle 31809">
              <a:extLst>
                <a:ext uri="{FF2B5EF4-FFF2-40B4-BE49-F238E27FC236}">
                  <a16:creationId xmlns:a16="http://schemas.microsoft.com/office/drawing/2014/main" id="{B05D3FF3-E5EE-2661-604B-068F9F6B66C6}"/>
                </a:ext>
              </a:extLst>
            </p:cNvPr>
            <p:cNvSpPr/>
            <p:nvPr/>
          </p:nvSpPr>
          <p:spPr bwMode="auto">
            <a:xfrm rot="10800000">
              <a:off x="4610834" y="2894735"/>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1" name="Isosceles Triangle 31810">
              <a:extLst>
                <a:ext uri="{FF2B5EF4-FFF2-40B4-BE49-F238E27FC236}">
                  <a16:creationId xmlns:a16="http://schemas.microsoft.com/office/drawing/2014/main" id="{081A05C7-B490-84C4-169B-7F969716F7E9}"/>
                </a:ext>
              </a:extLst>
            </p:cNvPr>
            <p:cNvSpPr/>
            <p:nvPr/>
          </p:nvSpPr>
          <p:spPr bwMode="auto">
            <a:xfrm rot="10800000">
              <a:off x="4644385" y="2927289"/>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2" name="Isosceles Triangle 31811">
              <a:extLst>
                <a:ext uri="{FF2B5EF4-FFF2-40B4-BE49-F238E27FC236}">
                  <a16:creationId xmlns:a16="http://schemas.microsoft.com/office/drawing/2014/main" id="{DD1FB998-48F4-BC27-C512-05147E3A44B4}"/>
                </a:ext>
              </a:extLst>
            </p:cNvPr>
            <p:cNvSpPr/>
            <p:nvPr/>
          </p:nvSpPr>
          <p:spPr bwMode="auto">
            <a:xfrm rot="10800000">
              <a:off x="4977068" y="3002280"/>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3" name="Isosceles Triangle 31812">
              <a:extLst>
                <a:ext uri="{FF2B5EF4-FFF2-40B4-BE49-F238E27FC236}">
                  <a16:creationId xmlns:a16="http://schemas.microsoft.com/office/drawing/2014/main" id="{627F9CD9-20D6-F39C-D0BD-6012C17C8A8B}"/>
                </a:ext>
              </a:extLst>
            </p:cNvPr>
            <p:cNvSpPr/>
            <p:nvPr/>
          </p:nvSpPr>
          <p:spPr bwMode="auto">
            <a:xfrm rot="10800000">
              <a:off x="5110204" y="3151840"/>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4" name="Isosceles Triangle 31813">
              <a:extLst>
                <a:ext uri="{FF2B5EF4-FFF2-40B4-BE49-F238E27FC236}">
                  <a16:creationId xmlns:a16="http://schemas.microsoft.com/office/drawing/2014/main" id="{DBDE5C9F-2910-32EE-21D7-EF995A1BAFEB}"/>
                </a:ext>
              </a:extLst>
            </p:cNvPr>
            <p:cNvSpPr/>
            <p:nvPr/>
          </p:nvSpPr>
          <p:spPr bwMode="auto">
            <a:xfrm rot="10800000">
              <a:off x="5611894" y="3239695"/>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5" name="Isosceles Triangle 31814">
              <a:extLst>
                <a:ext uri="{FF2B5EF4-FFF2-40B4-BE49-F238E27FC236}">
                  <a16:creationId xmlns:a16="http://schemas.microsoft.com/office/drawing/2014/main" id="{0A1E8332-9FEB-E62B-2CD3-C5B9255C735A}"/>
                </a:ext>
              </a:extLst>
            </p:cNvPr>
            <p:cNvSpPr/>
            <p:nvPr/>
          </p:nvSpPr>
          <p:spPr bwMode="auto">
            <a:xfrm rot="10800000">
              <a:off x="5972391" y="3370317"/>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6" name="Isosceles Triangle 31815">
              <a:extLst>
                <a:ext uri="{FF2B5EF4-FFF2-40B4-BE49-F238E27FC236}">
                  <a16:creationId xmlns:a16="http://schemas.microsoft.com/office/drawing/2014/main" id="{251781BE-53D8-C830-F437-12A5AAC34C9E}"/>
                </a:ext>
              </a:extLst>
            </p:cNvPr>
            <p:cNvSpPr/>
            <p:nvPr/>
          </p:nvSpPr>
          <p:spPr bwMode="auto">
            <a:xfrm rot="10800000">
              <a:off x="6080071" y="3365560"/>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7" name="Isosceles Triangle 31816">
              <a:extLst>
                <a:ext uri="{FF2B5EF4-FFF2-40B4-BE49-F238E27FC236}">
                  <a16:creationId xmlns:a16="http://schemas.microsoft.com/office/drawing/2014/main" id="{F9EC853A-0EB1-82E9-D859-1E5B4CA5B566}"/>
                </a:ext>
              </a:extLst>
            </p:cNvPr>
            <p:cNvSpPr/>
            <p:nvPr/>
          </p:nvSpPr>
          <p:spPr bwMode="auto">
            <a:xfrm rot="10800000">
              <a:off x="6128624" y="3461554"/>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8" name="Isosceles Triangle 31817">
              <a:extLst>
                <a:ext uri="{FF2B5EF4-FFF2-40B4-BE49-F238E27FC236}">
                  <a16:creationId xmlns:a16="http://schemas.microsoft.com/office/drawing/2014/main" id="{01104458-1F86-9A8D-7CF2-FC003DF7EAE2}"/>
                </a:ext>
              </a:extLst>
            </p:cNvPr>
            <p:cNvSpPr/>
            <p:nvPr/>
          </p:nvSpPr>
          <p:spPr bwMode="auto">
            <a:xfrm rot="10800000">
              <a:off x="6182782" y="3462973"/>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9" name="Isosceles Triangle 31818">
              <a:extLst>
                <a:ext uri="{FF2B5EF4-FFF2-40B4-BE49-F238E27FC236}">
                  <a16:creationId xmlns:a16="http://schemas.microsoft.com/office/drawing/2014/main" id="{2F422C75-3AB6-FA03-BF60-61ABF13B8A09}"/>
                </a:ext>
              </a:extLst>
            </p:cNvPr>
            <p:cNvSpPr/>
            <p:nvPr/>
          </p:nvSpPr>
          <p:spPr bwMode="auto">
            <a:xfrm rot="10800000">
              <a:off x="6627478" y="3640032"/>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0" name="Isosceles Triangle 31819">
              <a:extLst>
                <a:ext uri="{FF2B5EF4-FFF2-40B4-BE49-F238E27FC236}">
                  <a16:creationId xmlns:a16="http://schemas.microsoft.com/office/drawing/2014/main" id="{D2FC3DC9-18AC-03AE-B364-CE4E59319F34}"/>
                </a:ext>
              </a:extLst>
            </p:cNvPr>
            <p:cNvSpPr/>
            <p:nvPr/>
          </p:nvSpPr>
          <p:spPr bwMode="auto">
            <a:xfrm rot="10800000">
              <a:off x="6928129" y="3703472"/>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1" name="Isosceles Triangle 31820">
              <a:extLst>
                <a:ext uri="{FF2B5EF4-FFF2-40B4-BE49-F238E27FC236}">
                  <a16:creationId xmlns:a16="http://schemas.microsoft.com/office/drawing/2014/main" id="{1A70E23C-7BB0-1CE8-A932-E27A09D5DE95}"/>
                </a:ext>
              </a:extLst>
            </p:cNvPr>
            <p:cNvSpPr/>
            <p:nvPr/>
          </p:nvSpPr>
          <p:spPr bwMode="auto">
            <a:xfrm rot="10800000">
              <a:off x="7150814" y="3706747"/>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2" name="Isosceles Triangle 31821">
              <a:extLst>
                <a:ext uri="{FF2B5EF4-FFF2-40B4-BE49-F238E27FC236}">
                  <a16:creationId xmlns:a16="http://schemas.microsoft.com/office/drawing/2014/main" id="{C57BAE3F-4417-B515-1877-651D1F9C2E7D}"/>
                </a:ext>
              </a:extLst>
            </p:cNvPr>
            <p:cNvSpPr/>
            <p:nvPr/>
          </p:nvSpPr>
          <p:spPr bwMode="auto">
            <a:xfrm rot="10800000">
              <a:off x="7674130" y="3812800"/>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3" name="Isosceles Triangle 31822">
              <a:extLst>
                <a:ext uri="{FF2B5EF4-FFF2-40B4-BE49-F238E27FC236}">
                  <a16:creationId xmlns:a16="http://schemas.microsoft.com/office/drawing/2014/main" id="{D0561FE7-C3F0-6137-6299-AB92856E3D6F}"/>
                </a:ext>
              </a:extLst>
            </p:cNvPr>
            <p:cNvSpPr/>
            <p:nvPr/>
          </p:nvSpPr>
          <p:spPr bwMode="auto">
            <a:xfrm rot="10800000">
              <a:off x="8160803" y="3812399"/>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4" name="Isosceles Triangle 31823">
              <a:extLst>
                <a:ext uri="{FF2B5EF4-FFF2-40B4-BE49-F238E27FC236}">
                  <a16:creationId xmlns:a16="http://schemas.microsoft.com/office/drawing/2014/main" id="{8DF7C393-79DD-4CE7-A029-F3E287031643}"/>
                </a:ext>
              </a:extLst>
            </p:cNvPr>
            <p:cNvSpPr/>
            <p:nvPr/>
          </p:nvSpPr>
          <p:spPr bwMode="auto">
            <a:xfrm rot="10800000">
              <a:off x="8708007" y="3805130"/>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31826" name="Freeform: Shape 31825">
            <a:extLst>
              <a:ext uri="{FF2B5EF4-FFF2-40B4-BE49-F238E27FC236}">
                <a16:creationId xmlns:a16="http://schemas.microsoft.com/office/drawing/2014/main" id="{024535B9-C73A-9F3A-BA37-68624CF4A5EE}"/>
              </a:ext>
            </a:extLst>
          </p:cNvPr>
          <p:cNvSpPr/>
          <p:nvPr/>
        </p:nvSpPr>
        <p:spPr bwMode="auto">
          <a:xfrm>
            <a:off x="2767693" y="1775732"/>
            <a:ext cx="6429375" cy="1665514"/>
          </a:xfrm>
          <a:custGeom>
            <a:avLst/>
            <a:gdLst>
              <a:gd name="connsiteX0" fmla="*/ 6429375 w 6429375"/>
              <a:gd name="connsiteY0" fmla="*/ 1665514 h 1665514"/>
              <a:gd name="connsiteX1" fmla="*/ 5412921 w 6429375"/>
              <a:gd name="connsiteY1" fmla="*/ 1665514 h 1665514"/>
              <a:gd name="connsiteX2" fmla="*/ 5412921 w 6429375"/>
              <a:gd name="connsiteY2" fmla="*/ 1481818 h 1665514"/>
              <a:gd name="connsiteX3" fmla="*/ 4649561 w 6429375"/>
              <a:gd name="connsiteY3" fmla="*/ 1481818 h 1665514"/>
              <a:gd name="connsiteX4" fmla="*/ 4649561 w 6429375"/>
              <a:gd name="connsiteY4" fmla="*/ 1424668 h 1665514"/>
              <a:gd name="connsiteX5" fmla="*/ 4441371 w 6429375"/>
              <a:gd name="connsiteY5" fmla="*/ 1424668 h 1665514"/>
              <a:gd name="connsiteX6" fmla="*/ 4441371 w 6429375"/>
              <a:gd name="connsiteY6" fmla="*/ 1375682 h 1665514"/>
              <a:gd name="connsiteX7" fmla="*/ 4425043 w 6429375"/>
              <a:gd name="connsiteY7" fmla="*/ 1375682 h 1665514"/>
              <a:gd name="connsiteX8" fmla="*/ 4425043 w 6429375"/>
              <a:gd name="connsiteY8" fmla="*/ 1310368 h 1665514"/>
              <a:gd name="connsiteX9" fmla="*/ 4408714 w 6429375"/>
              <a:gd name="connsiteY9" fmla="*/ 1310368 h 1665514"/>
              <a:gd name="connsiteX10" fmla="*/ 4408714 w 6429375"/>
              <a:gd name="connsiteY10" fmla="*/ 1281793 h 1665514"/>
              <a:gd name="connsiteX11" fmla="*/ 3902528 w 6429375"/>
              <a:gd name="connsiteY11" fmla="*/ 1281793 h 1665514"/>
              <a:gd name="connsiteX12" fmla="*/ 3902528 w 6429375"/>
              <a:gd name="connsiteY12" fmla="*/ 1159329 h 1665514"/>
              <a:gd name="connsiteX13" fmla="*/ 3620861 w 6429375"/>
              <a:gd name="connsiteY13" fmla="*/ 1159329 h 1665514"/>
              <a:gd name="connsiteX14" fmla="*/ 3620861 w 6429375"/>
              <a:gd name="connsiteY14" fmla="*/ 1122589 h 1665514"/>
              <a:gd name="connsiteX15" fmla="*/ 3441246 w 6429375"/>
              <a:gd name="connsiteY15" fmla="*/ 1122589 h 1665514"/>
              <a:gd name="connsiteX16" fmla="*/ 3441246 w 6429375"/>
              <a:gd name="connsiteY16" fmla="*/ 1036864 h 1665514"/>
              <a:gd name="connsiteX17" fmla="*/ 3208564 w 6429375"/>
              <a:gd name="connsiteY17" fmla="*/ 1036864 h 1665514"/>
              <a:gd name="connsiteX18" fmla="*/ 3208564 w 6429375"/>
              <a:gd name="connsiteY18" fmla="*/ 1008289 h 1665514"/>
              <a:gd name="connsiteX19" fmla="*/ 3139168 w 6429375"/>
              <a:gd name="connsiteY19" fmla="*/ 1008289 h 1665514"/>
              <a:gd name="connsiteX20" fmla="*/ 3139168 w 6429375"/>
              <a:gd name="connsiteY20" fmla="*/ 975632 h 1665514"/>
              <a:gd name="connsiteX21" fmla="*/ 3024868 w 6429375"/>
              <a:gd name="connsiteY21" fmla="*/ 975632 h 1665514"/>
              <a:gd name="connsiteX22" fmla="*/ 3024868 w 6429375"/>
              <a:gd name="connsiteY22" fmla="*/ 942975 h 1665514"/>
              <a:gd name="connsiteX23" fmla="*/ 2383971 w 6429375"/>
              <a:gd name="connsiteY23" fmla="*/ 942975 h 1665514"/>
              <a:gd name="connsiteX24" fmla="*/ 2383971 w 6429375"/>
              <a:gd name="connsiteY24" fmla="*/ 893989 h 1665514"/>
              <a:gd name="connsiteX25" fmla="*/ 2359478 w 6429375"/>
              <a:gd name="connsiteY25" fmla="*/ 893989 h 1665514"/>
              <a:gd name="connsiteX26" fmla="*/ 2359478 w 6429375"/>
              <a:gd name="connsiteY26" fmla="*/ 832757 h 1665514"/>
              <a:gd name="connsiteX27" fmla="*/ 1902278 w 6429375"/>
              <a:gd name="connsiteY27" fmla="*/ 832757 h 1665514"/>
              <a:gd name="connsiteX28" fmla="*/ 1902278 w 6429375"/>
              <a:gd name="connsiteY28" fmla="*/ 800100 h 1665514"/>
              <a:gd name="connsiteX29" fmla="*/ 1885950 w 6429375"/>
              <a:gd name="connsiteY29" fmla="*/ 800100 h 1665514"/>
              <a:gd name="connsiteX30" fmla="*/ 1885950 w 6429375"/>
              <a:gd name="connsiteY30" fmla="*/ 751114 h 1665514"/>
              <a:gd name="connsiteX31" fmla="*/ 1857375 w 6429375"/>
              <a:gd name="connsiteY31" fmla="*/ 751114 h 1665514"/>
              <a:gd name="connsiteX32" fmla="*/ 1873703 w 6429375"/>
              <a:gd name="connsiteY32" fmla="*/ 734786 h 1665514"/>
              <a:gd name="connsiteX33" fmla="*/ 1820636 w 6429375"/>
              <a:gd name="connsiteY33" fmla="*/ 734786 h 1665514"/>
              <a:gd name="connsiteX34" fmla="*/ 1820636 w 6429375"/>
              <a:gd name="connsiteY34" fmla="*/ 702129 h 1665514"/>
              <a:gd name="connsiteX35" fmla="*/ 1669596 w 6429375"/>
              <a:gd name="connsiteY35" fmla="*/ 702129 h 1665514"/>
              <a:gd name="connsiteX36" fmla="*/ 1677761 w 6429375"/>
              <a:gd name="connsiteY36" fmla="*/ 693964 h 1665514"/>
              <a:gd name="connsiteX37" fmla="*/ 1677761 w 6429375"/>
              <a:gd name="connsiteY37" fmla="*/ 669472 h 1665514"/>
              <a:gd name="connsiteX38" fmla="*/ 1579789 w 6429375"/>
              <a:gd name="connsiteY38" fmla="*/ 669472 h 1665514"/>
              <a:gd name="connsiteX39" fmla="*/ 1579789 w 6429375"/>
              <a:gd name="connsiteY39" fmla="*/ 649061 h 1665514"/>
              <a:gd name="connsiteX40" fmla="*/ 1571625 w 6429375"/>
              <a:gd name="connsiteY40" fmla="*/ 649061 h 1665514"/>
              <a:gd name="connsiteX41" fmla="*/ 1571625 w 6429375"/>
              <a:gd name="connsiteY41" fmla="*/ 624568 h 1665514"/>
              <a:gd name="connsiteX42" fmla="*/ 1498146 w 6429375"/>
              <a:gd name="connsiteY42" fmla="*/ 624568 h 1665514"/>
              <a:gd name="connsiteX43" fmla="*/ 1498146 w 6429375"/>
              <a:gd name="connsiteY43" fmla="*/ 591911 h 1665514"/>
              <a:gd name="connsiteX44" fmla="*/ 1363436 w 6429375"/>
              <a:gd name="connsiteY44" fmla="*/ 591911 h 1665514"/>
              <a:gd name="connsiteX45" fmla="*/ 1363436 w 6429375"/>
              <a:gd name="connsiteY45" fmla="*/ 567418 h 1665514"/>
              <a:gd name="connsiteX46" fmla="*/ 1220561 w 6429375"/>
              <a:gd name="connsiteY46" fmla="*/ 567418 h 1665514"/>
              <a:gd name="connsiteX47" fmla="*/ 1220561 w 6429375"/>
              <a:gd name="connsiteY47" fmla="*/ 534761 h 1665514"/>
              <a:gd name="connsiteX48" fmla="*/ 1200150 w 6429375"/>
              <a:gd name="connsiteY48" fmla="*/ 534761 h 1665514"/>
              <a:gd name="connsiteX49" fmla="*/ 1200150 w 6429375"/>
              <a:gd name="connsiteY49" fmla="*/ 461282 h 1665514"/>
              <a:gd name="connsiteX50" fmla="*/ 1159328 w 6429375"/>
              <a:gd name="connsiteY50" fmla="*/ 461282 h 1665514"/>
              <a:gd name="connsiteX51" fmla="*/ 1143000 w 6429375"/>
              <a:gd name="connsiteY51" fmla="*/ 444954 h 1665514"/>
              <a:gd name="connsiteX52" fmla="*/ 1004207 w 6429375"/>
              <a:gd name="connsiteY52" fmla="*/ 444954 h 1665514"/>
              <a:gd name="connsiteX53" fmla="*/ 1004207 w 6429375"/>
              <a:gd name="connsiteY53" fmla="*/ 420461 h 1665514"/>
              <a:gd name="connsiteX54" fmla="*/ 893989 w 6429375"/>
              <a:gd name="connsiteY54" fmla="*/ 420461 h 1665514"/>
              <a:gd name="connsiteX55" fmla="*/ 893989 w 6429375"/>
              <a:gd name="connsiteY55" fmla="*/ 371475 h 1665514"/>
              <a:gd name="connsiteX56" fmla="*/ 869496 w 6429375"/>
              <a:gd name="connsiteY56" fmla="*/ 371475 h 1665514"/>
              <a:gd name="connsiteX57" fmla="*/ 869496 w 6429375"/>
              <a:gd name="connsiteY57" fmla="*/ 342900 h 1665514"/>
              <a:gd name="connsiteX58" fmla="*/ 849086 w 6429375"/>
              <a:gd name="connsiteY58" fmla="*/ 342900 h 1665514"/>
              <a:gd name="connsiteX59" fmla="*/ 849086 w 6429375"/>
              <a:gd name="connsiteY59" fmla="*/ 277586 h 1665514"/>
              <a:gd name="connsiteX60" fmla="*/ 816428 w 6429375"/>
              <a:gd name="connsiteY60" fmla="*/ 277586 h 1665514"/>
              <a:gd name="connsiteX61" fmla="*/ 816428 w 6429375"/>
              <a:gd name="connsiteY61" fmla="*/ 261257 h 1665514"/>
              <a:gd name="connsiteX62" fmla="*/ 510268 w 6429375"/>
              <a:gd name="connsiteY62" fmla="*/ 261257 h 1665514"/>
              <a:gd name="connsiteX63" fmla="*/ 510268 w 6429375"/>
              <a:gd name="connsiteY63" fmla="*/ 163286 h 1665514"/>
              <a:gd name="connsiteX64" fmla="*/ 363311 w 6429375"/>
              <a:gd name="connsiteY64" fmla="*/ 163286 h 1665514"/>
              <a:gd name="connsiteX65" fmla="*/ 363311 w 6429375"/>
              <a:gd name="connsiteY65" fmla="*/ 142875 h 1665514"/>
              <a:gd name="connsiteX66" fmla="*/ 269421 w 6429375"/>
              <a:gd name="connsiteY66" fmla="*/ 142875 h 1665514"/>
              <a:gd name="connsiteX67" fmla="*/ 269421 w 6429375"/>
              <a:gd name="connsiteY67" fmla="*/ 40822 h 1665514"/>
              <a:gd name="connsiteX68" fmla="*/ 253092 w 6429375"/>
              <a:gd name="connsiteY68" fmla="*/ 24493 h 1665514"/>
              <a:gd name="connsiteX69" fmla="*/ 253092 w 6429375"/>
              <a:gd name="connsiteY69" fmla="*/ 0 h 1665514"/>
              <a:gd name="connsiteX70" fmla="*/ 0 w 6429375"/>
              <a:gd name="connsiteY70" fmla="*/ 0 h 1665514"/>
              <a:gd name="connsiteX0" fmla="*/ 6429375 w 6429375"/>
              <a:gd name="connsiteY0" fmla="*/ 1665514 h 1665514"/>
              <a:gd name="connsiteX1" fmla="*/ 5412921 w 6429375"/>
              <a:gd name="connsiteY1" fmla="*/ 1665514 h 1665514"/>
              <a:gd name="connsiteX2" fmla="*/ 5412921 w 6429375"/>
              <a:gd name="connsiteY2" fmla="*/ 1481818 h 1665514"/>
              <a:gd name="connsiteX3" fmla="*/ 4649561 w 6429375"/>
              <a:gd name="connsiteY3" fmla="*/ 1481818 h 1665514"/>
              <a:gd name="connsiteX4" fmla="*/ 4649561 w 6429375"/>
              <a:gd name="connsiteY4" fmla="*/ 1424668 h 1665514"/>
              <a:gd name="connsiteX5" fmla="*/ 4441371 w 6429375"/>
              <a:gd name="connsiteY5" fmla="*/ 1424668 h 1665514"/>
              <a:gd name="connsiteX6" fmla="*/ 4441371 w 6429375"/>
              <a:gd name="connsiteY6" fmla="*/ 1375682 h 1665514"/>
              <a:gd name="connsiteX7" fmla="*/ 4425043 w 6429375"/>
              <a:gd name="connsiteY7" fmla="*/ 1375682 h 1665514"/>
              <a:gd name="connsiteX8" fmla="*/ 4425043 w 6429375"/>
              <a:gd name="connsiteY8" fmla="*/ 1310368 h 1665514"/>
              <a:gd name="connsiteX9" fmla="*/ 4408714 w 6429375"/>
              <a:gd name="connsiteY9" fmla="*/ 1310368 h 1665514"/>
              <a:gd name="connsiteX10" fmla="*/ 4408714 w 6429375"/>
              <a:gd name="connsiteY10" fmla="*/ 1281793 h 1665514"/>
              <a:gd name="connsiteX11" fmla="*/ 3902528 w 6429375"/>
              <a:gd name="connsiteY11" fmla="*/ 1281793 h 1665514"/>
              <a:gd name="connsiteX12" fmla="*/ 3902528 w 6429375"/>
              <a:gd name="connsiteY12" fmla="*/ 1159329 h 1665514"/>
              <a:gd name="connsiteX13" fmla="*/ 3620861 w 6429375"/>
              <a:gd name="connsiteY13" fmla="*/ 1159329 h 1665514"/>
              <a:gd name="connsiteX14" fmla="*/ 3620861 w 6429375"/>
              <a:gd name="connsiteY14" fmla="*/ 1122589 h 1665514"/>
              <a:gd name="connsiteX15" fmla="*/ 3441246 w 6429375"/>
              <a:gd name="connsiteY15" fmla="*/ 1122589 h 1665514"/>
              <a:gd name="connsiteX16" fmla="*/ 3441246 w 6429375"/>
              <a:gd name="connsiteY16" fmla="*/ 1036864 h 1665514"/>
              <a:gd name="connsiteX17" fmla="*/ 3208564 w 6429375"/>
              <a:gd name="connsiteY17" fmla="*/ 1036864 h 1665514"/>
              <a:gd name="connsiteX18" fmla="*/ 3208564 w 6429375"/>
              <a:gd name="connsiteY18" fmla="*/ 1008289 h 1665514"/>
              <a:gd name="connsiteX19" fmla="*/ 3139168 w 6429375"/>
              <a:gd name="connsiteY19" fmla="*/ 1008289 h 1665514"/>
              <a:gd name="connsiteX20" fmla="*/ 3139168 w 6429375"/>
              <a:gd name="connsiteY20" fmla="*/ 975632 h 1665514"/>
              <a:gd name="connsiteX21" fmla="*/ 3024868 w 6429375"/>
              <a:gd name="connsiteY21" fmla="*/ 975632 h 1665514"/>
              <a:gd name="connsiteX22" fmla="*/ 3024868 w 6429375"/>
              <a:gd name="connsiteY22" fmla="*/ 942975 h 1665514"/>
              <a:gd name="connsiteX23" fmla="*/ 2383971 w 6429375"/>
              <a:gd name="connsiteY23" fmla="*/ 942975 h 1665514"/>
              <a:gd name="connsiteX24" fmla="*/ 2383971 w 6429375"/>
              <a:gd name="connsiteY24" fmla="*/ 893989 h 1665514"/>
              <a:gd name="connsiteX25" fmla="*/ 2359478 w 6429375"/>
              <a:gd name="connsiteY25" fmla="*/ 893989 h 1665514"/>
              <a:gd name="connsiteX26" fmla="*/ 2359478 w 6429375"/>
              <a:gd name="connsiteY26" fmla="*/ 832757 h 1665514"/>
              <a:gd name="connsiteX27" fmla="*/ 1902278 w 6429375"/>
              <a:gd name="connsiteY27" fmla="*/ 832757 h 1665514"/>
              <a:gd name="connsiteX28" fmla="*/ 1902278 w 6429375"/>
              <a:gd name="connsiteY28" fmla="*/ 800100 h 1665514"/>
              <a:gd name="connsiteX29" fmla="*/ 1885950 w 6429375"/>
              <a:gd name="connsiteY29" fmla="*/ 800100 h 1665514"/>
              <a:gd name="connsiteX30" fmla="*/ 1885950 w 6429375"/>
              <a:gd name="connsiteY30" fmla="*/ 751114 h 1665514"/>
              <a:gd name="connsiteX31" fmla="*/ 1857375 w 6429375"/>
              <a:gd name="connsiteY31" fmla="*/ 751114 h 1665514"/>
              <a:gd name="connsiteX32" fmla="*/ 1873703 w 6429375"/>
              <a:gd name="connsiteY32" fmla="*/ 734786 h 1665514"/>
              <a:gd name="connsiteX33" fmla="*/ 1820636 w 6429375"/>
              <a:gd name="connsiteY33" fmla="*/ 734786 h 1665514"/>
              <a:gd name="connsiteX34" fmla="*/ 1820636 w 6429375"/>
              <a:gd name="connsiteY34" fmla="*/ 702129 h 1665514"/>
              <a:gd name="connsiteX35" fmla="*/ 1669596 w 6429375"/>
              <a:gd name="connsiteY35" fmla="*/ 702129 h 1665514"/>
              <a:gd name="connsiteX36" fmla="*/ 1677761 w 6429375"/>
              <a:gd name="connsiteY36" fmla="*/ 669472 h 1665514"/>
              <a:gd name="connsiteX37" fmla="*/ 1579789 w 6429375"/>
              <a:gd name="connsiteY37" fmla="*/ 669472 h 1665514"/>
              <a:gd name="connsiteX38" fmla="*/ 1579789 w 6429375"/>
              <a:gd name="connsiteY38" fmla="*/ 649061 h 1665514"/>
              <a:gd name="connsiteX39" fmla="*/ 1571625 w 6429375"/>
              <a:gd name="connsiteY39" fmla="*/ 649061 h 1665514"/>
              <a:gd name="connsiteX40" fmla="*/ 1571625 w 6429375"/>
              <a:gd name="connsiteY40" fmla="*/ 624568 h 1665514"/>
              <a:gd name="connsiteX41" fmla="*/ 1498146 w 6429375"/>
              <a:gd name="connsiteY41" fmla="*/ 624568 h 1665514"/>
              <a:gd name="connsiteX42" fmla="*/ 1498146 w 6429375"/>
              <a:gd name="connsiteY42" fmla="*/ 591911 h 1665514"/>
              <a:gd name="connsiteX43" fmla="*/ 1363436 w 6429375"/>
              <a:gd name="connsiteY43" fmla="*/ 591911 h 1665514"/>
              <a:gd name="connsiteX44" fmla="*/ 1363436 w 6429375"/>
              <a:gd name="connsiteY44" fmla="*/ 567418 h 1665514"/>
              <a:gd name="connsiteX45" fmla="*/ 1220561 w 6429375"/>
              <a:gd name="connsiteY45" fmla="*/ 567418 h 1665514"/>
              <a:gd name="connsiteX46" fmla="*/ 1220561 w 6429375"/>
              <a:gd name="connsiteY46" fmla="*/ 534761 h 1665514"/>
              <a:gd name="connsiteX47" fmla="*/ 1200150 w 6429375"/>
              <a:gd name="connsiteY47" fmla="*/ 534761 h 1665514"/>
              <a:gd name="connsiteX48" fmla="*/ 1200150 w 6429375"/>
              <a:gd name="connsiteY48" fmla="*/ 461282 h 1665514"/>
              <a:gd name="connsiteX49" fmla="*/ 1159328 w 6429375"/>
              <a:gd name="connsiteY49" fmla="*/ 461282 h 1665514"/>
              <a:gd name="connsiteX50" fmla="*/ 1143000 w 6429375"/>
              <a:gd name="connsiteY50" fmla="*/ 444954 h 1665514"/>
              <a:gd name="connsiteX51" fmla="*/ 1004207 w 6429375"/>
              <a:gd name="connsiteY51" fmla="*/ 444954 h 1665514"/>
              <a:gd name="connsiteX52" fmla="*/ 1004207 w 6429375"/>
              <a:gd name="connsiteY52" fmla="*/ 420461 h 1665514"/>
              <a:gd name="connsiteX53" fmla="*/ 893989 w 6429375"/>
              <a:gd name="connsiteY53" fmla="*/ 420461 h 1665514"/>
              <a:gd name="connsiteX54" fmla="*/ 893989 w 6429375"/>
              <a:gd name="connsiteY54" fmla="*/ 371475 h 1665514"/>
              <a:gd name="connsiteX55" fmla="*/ 869496 w 6429375"/>
              <a:gd name="connsiteY55" fmla="*/ 371475 h 1665514"/>
              <a:gd name="connsiteX56" fmla="*/ 869496 w 6429375"/>
              <a:gd name="connsiteY56" fmla="*/ 342900 h 1665514"/>
              <a:gd name="connsiteX57" fmla="*/ 849086 w 6429375"/>
              <a:gd name="connsiteY57" fmla="*/ 342900 h 1665514"/>
              <a:gd name="connsiteX58" fmla="*/ 849086 w 6429375"/>
              <a:gd name="connsiteY58" fmla="*/ 277586 h 1665514"/>
              <a:gd name="connsiteX59" fmla="*/ 816428 w 6429375"/>
              <a:gd name="connsiteY59" fmla="*/ 277586 h 1665514"/>
              <a:gd name="connsiteX60" fmla="*/ 816428 w 6429375"/>
              <a:gd name="connsiteY60" fmla="*/ 261257 h 1665514"/>
              <a:gd name="connsiteX61" fmla="*/ 510268 w 6429375"/>
              <a:gd name="connsiteY61" fmla="*/ 261257 h 1665514"/>
              <a:gd name="connsiteX62" fmla="*/ 510268 w 6429375"/>
              <a:gd name="connsiteY62" fmla="*/ 163286 h 1665514"/>
              <a:gd name="connsiteX63" fmla="*/ 363311 w 6429375"/>
              <a:gd name="connsiteY63" fmla="*/ 163286 h 1665514"/>
              <a:gd name="connsiteX64" fmla="*/ 363311 w 6429375"/>
              <a:gd name="connsiteY64" fmla="*/ 142875 h 1665514"/>
              <a:gd name="connsiteX65" fmla="*/ 269421 w 6429375"/>
              <a:gd name="connsiteY65" fmla="*/ 142875 h 1665514"/>
              <a:gd name="connsiteX66" fmla="*/ 269421 w 6429375"/>
              <a:gd name="connsiteY66" fmla="*/ 40822 h 1665514"/>
              <a:gd name="connsiteX67" fmla="*/ 253092 w 6429375"/>
              <a:gd name="connsiteY67" fmla="*/ 24493 h 1665514"/>
              <a:gd name="connsiteX68" fmla="*/ 253092 w 6429375"/>
              <a:gd name="connsiteY68" fmla="*/ 0 h 1665514"/>
              <a:gd name="connsiteX69" fmla="*/ 0 w 6429375"/>
              <a:gd name="connsiteY69" fmla="*/ 0 h 1665514"/>
              <a:gd name="connsiteX0" fmla="*/ 6429375 w 6429375"/>
              <a:gd name="connsiteY0" fmla="*/ 1665514 h 1665514"/>
              <a:gd name="connsiteX1" fmla="*/ 5412921 w 6429375"/>
              <a:gd name="connsiteY1" fmla="*/ 1665514 h 1665514"/>
              <a:gd name="connsiteX2" fmla="*/ 5412921 w 6429375"/>
              <a:gd name="connsiteY2" fmla="*/ 1481818 h 1665514"/>
              <a:gd name="connsiteX3" fmla="*/ 4649561 w 6429375"/>
              <a:gd name="connsiteY3" fmla="*/ 1481818 h 1665514"/>
              <a:gd name="connsiteX4" fmla="*/ 4649561 w 6429375"/>
              <a:gd name="connsiteY4" fmla="*/ 1424668 h 1665514"/>
              <a:gd name="connsiteX5" fmla="*/ 4441371 w 6429375"/>
              <a:gd name="connsiteY5" fmla="*/ 1424668 h 1665514"/>
              <a:gd name="connsiteX6" fmla="*/ 4441371 w 6429375"/>
              <a:gd name="connsiteY6" fmla="*/ 1375682 h 1665514"/>
              <a:gd name="connsiteX7" fmla="*/ 4425043 w 6429375"/>
              <a:gd name="connsiteY7" fmla="*/ 1375682 h 1665514"/>
              <a:gd name="connsiteX8" fmla="*/ 4425043 w 6429375"/>
              <a:gd name="connsiteY8" fmla="*/ 1310368 h 1665514"/>
              <a:gd name="connsiteX9" fmla="*/ 4408714 w 6429375"/>
              <a:gd name="connsiteY9" fmla="*/ 1310368 h 1665514"/>
              <a:gd name="connsiteX10" fmla="*/ 4408714 w 6429375"/>
              <a:gd name="connsiteY10" fmla="*/ 1281793 h 1665514"/>
              <a:gd name="connsiteX11" fmla="*/ 3902528 w 6429375"/>
              <a:gd name="connsiteY11" fmla="*/ 1281793 h 1665514"/>
              <a:gd name="connsiteX12" fmla="*/ 3902528 w 6429375"/>
              <a:gd name="connsiteY12" fmla="*/ 1159329 h 1665514"/>
              <a:gd name="connsiteX13" fmla="*/ 3620861 w 6429375"/>
              <a:gd name="connsiteY13" fmla="*/ 1159329 h 1665514"/>
              <a:gd name="connsiteX14" fmla="*/ 3620861 w 6429375"/>
              <a:gd name="connsiteY14" fmla="*/ 1122589 h 1665514"/>
              <a:gd name="connsiteX15" fmla="*/ 3441246 w 6429375"/>
              <a:gd name="connsiteY15" fmla="*/ 1122589 h 1665514"/>
              <a:gd name="connsiteX16" fmla="*/ 3441246 w 6429375"/>
              <a:gd name="connsiteY16" fmla="*/ 1036864 h 1665514"/>
              <a:gd name="connsiteX17" fmla="*/ 3208564 w 6429375"/>
              <a:gd name="connsiteY17" fmla="*/ 1036864 h 1665514"/>
              <a:gd name="connsiteX18" fmla="*/ 3208564 w 6429375"/>
              <a:gd name="connsiteY18" fmla="*/ 1008289 h 1665514"/>
              <a:gd name="connsiteX19" fmla="*/ 3139168 w 6429375"/>
              <a:gd name="connsiteY19" fmla="*/ 1008289 h 1665514"/>
              <a:gd name="connsiteX20" fmla="*/ 3139168 w 6429375"/>
              <a:gd name="connsiteY20" fmla="*/ 975632 h 1665514"/>
              <a:gd name="connsiteX21" fmla="*/ 3024868 w 6429375"/>
              <a:gd name="connsiteY21" fmla="*/ 975632 h 1665514"/>
              <a:gd name="connsiteX22" fmla="*/ 3024868 w 6429375"/>
              <a:gd name="connsiteY22" fmla="*/ 942975 h 1665514"/>
              <a:gd name="connsiteX23" fmla="*/ 2383971 w 6429375"/>
              <a:gd name="connsiteY23" fmla="*/ 942975 h 1665514"/>
              <a:gd name="connsiteX24" fmla="*/ 2383971 w 6429375"/>
              <a:gd name="connsiteY24" fmla="*/ 893989 h 1665514"/>
              <a:gd name="connsiteX25" fmla="*/ 2359478 w 6429375"/>
              <a:gd name="connsiteY25" fmla="*/ 893989 h 1665514"/>
              <a:gd name="connsiteX26" fmla="*/ 2359478 w 6429375"/>
              <a:gd name="connsiteY26" fmla="*/ 832757 h 1665514"/>
              <a:gd name="connsiteX27" fmla="*/ 1902278 w 6429375"/>
              <a:gd name="connsiteY27" fmla="*/ 832757 h 1665514"/>
              <a:gd name="connsiteX28" fmla="*/ 1902278 w 6429375"/>
              <a:gd name="connsiteY28" fmla="*/ 800100 h 1665514"/>
              <a:gd name="connsiteX29" fmla="*/ 1885950 w 6429375"/>
              <a:gd name="connsiteY29" fmla="*/ 800100 h 1665514"/>
              <a:gd name="connsiteX30" fmla="*/ 1885950 w 6429375"/>
              <a:gd name="connsiteY30" fmla="*/ 751114 h 1665514"/>
              <a:gd name="connsiteX31" fmla="*/ 1857375 w 6429375"/>
              <a:gd name="connsiteY31" fmla="*/ 751114 h 1665514"/>
              <a:gd name="connsiteX32" fmla="*/ 1873703 w 6429375"/>
              <a:gd name="connsiteY32" fmla="*/ 734786 h 1665514"/>
              <a:gd name="connsiteX33" fmla="*/ 1820636 w 6429375"/>
              <a:gd name="connsiteY33" fmla="*/ 734786 h 1665514"/>
              <a:gd name="connsiteX34" fmla="*/ 1820636 w 6429375"/>
              <a:gd name="connsiteY34" fmla="*/ 702129 h 1665514"/>
              <a:gd name="connsiteX35" fmla="*/ 1684034 w 6429375"/>
              <a:gd name="connsiteY35" fmla="*/ 703733 h 1665514"/>
              <a:gd name="connsiteX36" fmla="*/ 1677761 w 6429375"/>
              <a:gd name="connsiteY36" fmla="*/ 669472 h 1665514"/>
              <a:gd name="connsiteX37" fmla="*/ 1579789 w 6429375"/>
              <a:gd name="connsiteY37" fmla="*/ 669472 h 1665514"/>
              <a:gd name="connsiteX38" fmla="*/ 1579789 w 6429375"/>
              <a:gd name="connsiteY38" fmla="*/ 649061 h 1665514"/>
              <a:gd name="connsiteX39" fmla="*/ 1571625 w 6429375"/>
              <a:gd name="connsiteY39" fmla="*/ 649061 h 1665514"/>
              <a:gd name="connsiteX40" fmla="*/ 1571625 w 6429375"/>
              <a:gd name="connsiteY40" fmla="*/ 624568 h 1665514"/>
              <a:gd name="connsiteX41" fmla="*/ 1498146 w 6429375"/>
              <a:gd name="connsiteY41" fmla="*/ 624568 h 1665514"/>
              <a:gd name="connsiteX42" fmla="*/ 1498146 w 6429375"/>
              <a:gd name="connsiteY42" fmla="*/ 591911 h 1665514"/>
              <a:gd name="connsiteX43" fmla="*/ 1363436 w 6429375"/>
              <a:gd name="connsiteY43" fmla="*/ 591911 h 1665514"/>
              <a:gd name="connsiteX44" fmla="*/ 1363436 w 6429375"/>
              <a:gd name="connsiteY44" fmla="*/ 567418 h 1665514"/>
              <a:gd name="connsiteX45" fmla="*/ 1220561 w 6429375"/>
              <a:gd name="connsiteY45" fmla="*/ 567418 h 1665514"/>
              <a:gd name="connsiteX46" fmla="*/ 1220561 w 6429375"/>
              <a:gd name="connsiteY46" fmla="*/ 534761 h 1665514"/>
              <a:gd name="connsiteX47" fmla="*/ 1200150 w 6429375"/>
              <a:gd name="connsiteY47" fmla="*/ 534761 h 1665514"/>
              <a:gd name="connsiteX48" fmla="*/ 1200150 w 6429375"/>
              <a:gd name="connsiteY48" fmla="*/ 461282 h 1665514"/>
              <a:gd name="connsiteX49" fmla="*/ 1159328 w 6429375"/>
              <a:gd name="connsiteY49" fmla="*/ 461282 h 1665514"/>
              <a:gd name="connsiteX50" fmla="*/ 1143000 w 6429375"/>
              <a:gd name="connsiteY50" fmla="*/ 444954 h 1665514"/>
              <a:gd name="connsiteX51" fmla="*/ 1004207 w 6429375"/>
              <a:gd name="connsiteY51" fmla="*/ 444954 h 1665514"/>
              <a:gd name="connsiteX52" fmla="*/ 1004207 w 6429375"/>
              <a:gd name="connsiteY52" fmla="*/ 420461 h 1665514"/>
              <a:gd name="connsiteX53" fmla="*/ 893989 w 6429375"/>
              <a:gd name="connsiteY53" fmla="*/ 420461 h 1665514"/>
              <a:gd name="connsiteX54" fmla="*/ 893989 w 6429375"/>
              <a:gd name="connsiteY54" fmla="*/ 371475 h 1665514"/>
              <a:gd name="connsiteX55" fmla="*/ 869496 w 6429375"/>
              <a:gd name="connsiteY55" fmla="*/ 371475 h 1665514"/>
              <a:gd name="connsiteX56" fmla="*/ 869496 w 6429375"/>
              <a:gd name="connsiteY56" fmla="*/ 342900 h 1665514"/>
              <a:gd name="connsiteX57" fmla="*/ 849086 w 6429375"/>
              <a:gd name="connsiteY57" fmla="*/ 342900 h 1665514"/>
              <a:gd name="connsiteX58" fmla="*/ 849086 w 6429375"/>
              <a:gd name="connsiteY58" fmla="*/ 277586 h 1665514"/>
              <a:gd name="connsiteX59" fmla="*/ 816428 w 6429375"/>
              <a:gd name="connsiteY59" fmla="*/ 277586 h 1665514"/>
              <a:gd name="connsiteX60" fmla="*/ 816428 w 6429375"/>
              <a:gd name="connsiteY60" fmla="*/ 261257 h 1665514"/>
              <a:gd name="connsiteX61" fmla="*/ 510268 w 6429375"/>
              <a:gd name="connsiteY61" fmla="*/ 261257 h 1665514"/>
              <a:gd name="connsiteX62" fmla="*/ 510268 w 6429375"/>
              <a:gd name="connsiteY62" fmla="*/ 163286 h 1665514"/>
              <a:gd name="connsiteX63" fmla="*/ 363311 w 6429375"/>
              <a:gd name="connsiteY63" fmla="*/ 163286 h 1665514"/>
              <a:gd name="connsiteX64" fmla="*/ 363311 w 6429375"/>
              <a:gd name="connsiteY64" fmla="*/ 142875 h 1665514"/>
              <a:gd name="connsiteX65" fmla="*/ 269421 w 6429375"/>
              <a:gd name="connsiteY65" fmla="*/ 142875 h 1665514"/>
              <a:gd name="connsiteX66" fmla="*/ 269421 w 6429375"/>
              <a:gd name="connsiteY66" fmla="*/ 40822 h 1665514"/>
              <a:gd name="connsiteX67" fmla="*/ 253092 w 6429375"/>
              <a:gd name="connsiteY67" fmla="*/ 24493 h 1665514"/>
              <a:gd name="connsiteX68" fmla="*/ 253092 w 6429375"/>
              <a:gd name="connsiteY68" fmla="*/ 0 h 1665514"/>
              <a:gd name="connsiteX69" fmla="*/ 0 w 6429375"/>
              <a:gd name="connsiteY69" fmla="*/ 0 h 1665514"/>
              <a:gd name="connsiteX0" fmla="*/ 6429375 w 6429375"/>
              <a:gd name="connsiteY0" fmla="*/ 1665514 h 1665514"/>
              <a:gd name="connsiteX1" fmla="*/ 5412921 w 6429375"/>
              <a:gd name="connsiteY1" fmla="*/ 1665514 h 1665514"/>
              <a:gd name="connsiteX2" fmla="*/ 5412921 w 6429375"/>
              <a:gd name="connsiteY2" fmla="*/ 1481818 h 1665514"/>
              <a:gd name="connsiteX3" fmla="*/ 4649561 w 6429375"/>
              <a:gd name="connsiteY3" fmla="*/ 1481818 h 1665514"/>
              <a:gd name="connsiteX4" fmla="*/ 4649561 w 6429375"/>
              <a:gd name="connsiteY4" fmla="*/ 1424668 h 1665514"/>
              <a:gd name="connsiteX5" fmla="*/ 4441371 w 6429375"/>
              <a:gd name="connsiteY5" fmla="*/ 1424668 h 1665514"/>
              <a:gd name="connsiteX6" fmla="*/ 4441371 w 6429375"/>
              <a:gd name="connsiteY6" fmla="*/ 1375682 h 1665514"/>
              <a:gd name="connsiteX7" fmla="*/ 4425043 w 6429375"/>
              <a:gd name="connsiteY7" fmla="*/ 1375682 h 1665514"/>
              <a:gd name="connsiteX8" fmla="*/ 4425043 w 6429375"/>
              <a:gd name="connsiteY8" fmla="*/ 1310368 h 1665514"/>
              <a:gd name="connsiteX9" fmla="*/ 4408714 w 6429375"/>
              <a:gd name="connsiteY9" fmla="*/ 1310368 h 1665514"/>
              <a:gd name="connsiteX10" fmla="*/ 4408714 w 6429375"/>
              <a:gd name="connsiteY10" fmla="*/ 1281793 h 1665514"/>
              <a:gd name="connsiteX11" fmla="*/ 3902528 w 6429375"/>
              <a:gd name="connsiteY11" fmla="*/ 1281793 h 1665514"/>
              <a:gd name="connsiteX12" fmla="*/ 3902528 w 6429375"/>
              <a:gd name="connsiteY12" fmla="*/ 1159329 h 1665514"/>
              <a:gd name="connsiteX13" fmla="*/ 3620861 w 6429375"/>
              <a:gd name="connsiteY13" fmla="*/ 1159329 h 1665514"/>
              <a:gd name="connsiteX14" fmla="*/ 3620861 w 6429375"/>
              <a:gd name="connsiteY14" fmla="*/ 1122589 h 1665514"/>
              <a:gd name="connsiteX15" fmla="*/ 3441246 w 6429375"/>
              <a:gd name="connsiteY15" fmla="*/ 1122589 h 1665514"/>
              <a:gd name="connsiteX16" fmla="*/ 3441246 w 6429375"/>
              <a:gd name="connsiteY16" fmla="*/ 1036864 h 1665514"/>
              <a:gd name="connsiteX17" fmla="*/ 3208564 w 6429375"/>
              <a:gd name="connsiteY17" fmla="*/ 1036864 h 1665514"/>
              <a:gd name="connsiteX18" fmla="*/ 3208564 w 6429375"/>
              <a:gd name="connsiteY18" fmla="*/ 1008289 h 1665514"/>
              <a:gd name="connsiteX19" fmla="*/ 3139168 w 6429375"/>
              <a:gd name="connsiteY19" fmla="*/ 1008289 h 1665514"/>
              <a:gd name="connsiteX20" fmla="*/ 3139168 w 6429375"/>
              <a:gd name="connsiteY20" fmla="*/ 975632 h 1665514"/>
              <a:gd name="connsiteX21" fmla="*/ 3024868 w 6429375"/>
              <a:gd name="connsiteY21" fmla="*/ 975632 h 1665514"/>
              <a:gd name="connsiteX22" fmla="*/ 3024868 w 6429375"/>
              <a:gd name="connsiteY22" fmla="*/ 942975 h 1665514"/>
              <a:gd name="connsiteX23" fmla="*/ 2383971 w 6429375"/>
              <a:gd name="connsiteY23" fmla="*/ 942975 h 1665514"/>
              <a:gd name="connsiteX24" fmla="*/ 2383971 w 6429375"/>
              <a:gd name="connsiteY24" fmla="*/ 893989 h 1665514"/>
              <a:gd name="connsiteX25" fmla="*/ 2359478 w 6429375"/>
              <a:gd name="connsiteY25" fmla="*/ 893989 h 1665514"/>
              <a:gd name="connsiteX26" fmla="*/ 2359478 w 6429375"/>
              <a:gd name="connsiteY26" fmla="*/ 832757 h 1665514"/>
              <a:gd name="connsiteX27" fmla="*/ 1902278 w 6429375"/>
              <a:gd name="connsiteY27" fmla="*/ 832757 h 1665514"/>
              <a:gd name="connsiteX28" fmla="*/ 1902278 w 6429375"/>
              <a:gd name="connsiteY28" fmla="*/ 800100 h 1665514"/>
              <a:gd name="connsiteX29" fmla="*/ 1885950 w 6429375"/>
              <a:gd name="connsiteY29" fmla="*/ 800100 h 1665514"/>
              <a:gd name="connsiteX30" fmla="*/ 1885950 w 6429375"/>
              <a:gd name="connsiteY30" fmla="*/ 751114 h 1665514"/>
              <a:gd name="connsiteX31" fmla="*/ 1857375 w 6429375"/>
              <a:gd name="connsiteY31" fmla="*/ 751114 h 1665514"/>
              <a:gd name="connsiteX32" fmla="*/ 1873703 w 6429375"/>
              <a:gd name="connsiteY32" fmla="*/ 734786 h 1665514"/>
              <a:gd name="connsiteX33" fmla="*/ 1820636 w 6429375"/>
              <a:gd name="connsiteY33" fmla="*/ 734786 h 1665514"/>
              <a:gd name="connsiteX34" fmla="*/ 1820636 w 6429375"/>
              <a:gd name="connsiteY34" fmla="*/ 702129 h 1665514"/>
              <a:gd name="connsiteX35" fmla="*/ 1676013 w 6429375"/>
              <a:gd name="connsiteY35" fmla="*/ 706941 h 1665514"/>
              <a:gd name="connsiteX36" fmla="*/ 1677761 w 6429375"/>
              <a:gd name="connsiteY36" fmla="*/ 669472 h 1665514"/>
              <a:gd name="connsiteX37" fmla="*/ 1579789 w 6429375"/>
              <a:gd name="connsiteY37" fmla="*/ 669472 h 1665514"/>
              <a:gd name="connsiteX38" fmla="*/ 1579789 w 6429375"/>
              <a:gd name="connsiteY38" fmla="*/ 649061 h 1665514"/>
              <a:gd name="connsiteX39" fmla="*/ 1571625 w 6429375"/>
              <a:gd name="connsiteY39" fmla="*/ 649061 h 1665514"/>
              <a:gd name="connsiteX40" fmla="*/ 1571625 w 6429375"/>
              <a:gd name="connsiteY40" fmla="*/ 624568 h 1665514"/>
              <a:gd name="connsiteX41" fmla="*/ 1498146 w 6429375"/>
              <a:gd name="connsiteY41" fmla="*/ 624568 h 1665514"/>
              <a:gd name="connsiteX42" fmla="*/ 1498146 w 6429375"/>
              <a:gd name="connsiteY42" fmla="*/ 591911 h 1665514"/>
              <a:gd name="connsiteX43" fmla="*/ 1363436 w 6429375"/>
              <a:gd name="connsiteY43" fmla="*/ 591911 h 1665514"/>
              <a:gd name="connsiteX44" fmla="*/ 1363436 w 6429375"/>
              <a:gd name="connsiteY44" fmla="*/ 567418 h 1665514"/>
              <a:gd name="connsiteX45" fmla="*/ 1220561 w 6429375"/>
              <a:gd name="connsiteY45" fmla="*/ 567418 h 1665514"/>
              <a:gd name="connsiteX46" fmla="*/ 1220561 w 6429375"/>
              <a:gd name="connsiteY46" fmla="*/ 534761 h 1665514"/>
              <a:gd name="connsiteX47" fmla="*/ 1200150 w 6429375"/>
              <a:gd name="connsiteY47" fmla="*/ 534761 h 1665514"/>
              <a:gd name="connsiteX48" fmla="*/ 1200150 w 6429375"/>
              <a:gd name="connsiteY48" fmla="*/ 461282 h 1665514"/>
              <a:gd name="connsiteX49" fmla="*/ 1159328 w 6429375"/>
              <a:gd name="connsiteY49" fmla="*/ 461282 h 1665514"/>
              <a:gd name="connsiteX50" fmla="*/ 1143000 w 6429375"/>
              <a:gd name="connsiteY50" fmla="*/ 444954 h 1665514"/>
              <a:gd name="connsiteX51" fmla="*/ 1004207 w 6429375"/>
              <a:gd name="connsiteY51" fmla="*/ 444954 h 1665514"/>
              <a:gd name="connsiteX52" fmla="*/ 1004207 w 6429375"/>
              <a:gd name="connsiteY52" fmla="*/ 420461 h 1665514"/>
              <a:gd name="connsiteX53" fmla="*/ 893989 w 6429375"/>
              <a:gd name="connsiteY53" fmla="*/ 420461 h 1665514"/>
              <a:gd name="connsiteX54" fmla="*/ 893989 w 6429375"/>
              <a:gd name="connsiteY54" fmla="*/ 371475 h 1665514"/>
              <a:gd name="connsiteX55" fmla="*/ 869496 w 6429375"/>
              <a:gd name="connsiteY55" fmla="*/ 371475 h 1665514"/>
              <a:gd name="connsiteX56" fmla="*/ 869496 w 6429375"/>
              <a:gd name="connsiteY56" fmla="*/ 342900 h 1665514"/>
              <a:gd name="connsiteX57" fmla="*/ 849086 w 6429375"/>
              <a:gd name="connsiteY57" fmla="*/ 342900 h 1665514"/>
              <a:gd name="connsiteX58" fmla="*/ 849086 w 6429375"/>
              <a:gd name="connsiteY58" fmla="*/ 277586 h 1665514"/>
              <a:gd name="connsiteX59" fmla="*/ 816428 w 6429375"/>
              <a:gd name="connsiteY59" fmla="*/ 277586 h 1665514"/>
              <a:gd name="connsiteX60" fmla="*/ 816428 w 6429375"/>
              <a:gd name="connsiteY60" fmla="*/ 261257 h 1665514"/>
              <a:gd name="connsiteX61" fmla="*/ 510268 w 6429375"/>
              <a:gd name="connsiteY61" fmla="*/ 261257 h 1665514"/>
              <a:gd name="connsiteX62" fmla="*/ 510268 w 6429375"/>
              <a:gd name="connsiteY62" fmla="*/ 163286 h 1665514"/>
              <a:gd name="connsiteX63" fmla="*/ 363311 w 6429375"/>
              <a:gd name="connsiteY63" fmla="*/ 163286 h 1665514"/>
              <a:gd name="connsiteX64" fmla="*/ 363311 w 6429375"/>
              <a:gd name="connsiteY64" fmla="*/ 142875 h 1665514"/>
              <a:gd name="connsiteX65" fmla="*/ 269421 w 6429375"/>
              <a:gd name="connsiteY65" fmla="*/ 142875 h 1665514"/>
              <a:gd name="connsiteX66" fmla="*/ 269421 w 6429375"/>
              <a:gd name="connsiteY66" fmla="*/ 40822 h 1665514"/>
              <a:gd name="connsiteX67" fmla="*/ 253092 w 6429375"/>
              <a:gd name="connsiteY67" fmla="*/ 24493 h 1665514"/>
              <a:gd name="connsiteX68" fmla="*/ 253092 w 6429375"/>
              <a:gd name="connsiteY68" fmla="*/ 0 h 1665514"/>
              <a:gd name="connsiteX69" fmla="*/ 0 w 6429375"/>
              <a:gd name="connsiteY69" fmla="*/ 0 h 1665514"/>
              <a:gd name="connsiteX0" fmla="*/ 6429375 w 6429375"/>
              <a:gd name="connsiteY0" fmla="*/ 1665514 h 1665514"/>
              <a:gd name="connsiteX1" fmla="*/ 5412921 w 6429375"/>
              <a:gd name="connsiteY1" fmla="*/ 1665514 h 1665514"/>
              <a:gd name="connsiteX2" fmla="*/ 5412921 w 6429375"/>
              <a:gd name="connsiteY2" fmla="*/ 1481818 h 1665514"/>
              <a:gd name="connsiteX3" fmla="*/ 4649561 w 6429375"/>
              <a:gd name="connsiteY3" fmla="*/ 1481818 h 1665514"/>
              <a:gd name="connsiteX4" fmla="*/ 4649561 w 6429375"/>
              <a:gd name="connsiteY4" fmla="*/ 1424668 h 1665514"/>
              <a:gd name="connsiteX5" fmla="*/ 4441371 w 6429375"/>
              <a:gd name="connsiteY5" fmla="*/ 1424668 h 1665514"/>
              <a:gd name="connsiteX6" fmla="*/ 4441371 w 6429375"/>
              <a:gd name="connsiteY6" fmla="*/ 1375682 h 1665514"/>
              <a:gd name="connsiteX7" fmla="*/ 4425043 w 6429375"/>
              <a:gd name="connsiteY7" fmla="*/ 1375682 h 1665514"/>
              <a:gd name="connsiteX8" fmla="*/ 4425043 w 6429375"/>
              <a:gd name="connsiteY8" fmla="*/ 1310368 h 1665514"/>
              <a:gd name="connsiteX9" fmla="*/ 4408714 w 6429375"/>
              <a:gd name="connsiteY9" fmla="*/ 1310368 h 1665514"/>
              <a:gd name="connsiteX10" fmla="*/ 4408714 w 6429375"/>
              <a:gd name="connsiteY10" fmla="*/ 1281793 h 1665514"/>
              <a:gd name="connsiteX11" fmla="*/ 3902528 w 6429375"/>
              <a:gd name="connsiteY11" fmla="*/ 1281793 h 1665514"/>
              <a:gd name="connsiteX12" fmla="*/ 3902528 w 6429375"/>
              <a:gd name="connsiteY12" fmla="*/ 1159329 h 1665514"/>
              <a:gd name="connsiteX13" fmla="*/ 3620861 w 6429375"/>
              <a:gd name="connsiteY13" fmla="*/ 1159329 h 1665514"/>
              <a:gd name="connsiteX14" fmla="*/ 3620861 w 6429375"/>
              <a:gd name="connsiteY14" fmla="*/ 1122589 h 1665514"/>
              <a:gd name="connsiteX15" fmla="*/ 3441246 w 6429375"/>
              <a:gd name="connsiteY15" fmla="*/ 1122589 h 1665514"/>
              <a:gd name="connsiteX16" fmla="*/ 3441246 w 6429375"/>
              <a:gd name="connsiteY16" fmla="*/ 1036864 h 1665514"/>
              <a:gd name="connsiteX17" fmla="*/ 3208564 w 6429375"/>
              <a:gd name="connsiteY17" fmla="*/ 1036864 h 1665514"/>
              <a:gd name="connsiteX18" fmla="*/ 3208564 w 6429375"/>
              <a:gd name="connsiteY18" fmla="*/ 1008289 h 1665514"/>
              <a:gd name="connsiteX19" fmla="*/ 3139168 w 6429375"/>
              <a:gd name="connsiteY19" fmla="*/ 1008289 h 1665514"/>
              <a:gd name="connsiteX20" fmla="*/ 3139168 w 6429375"/>
              <a:gd name="connsiteY20" fmla="*/ 975632 h 1665514"/>
              <a:gd name="connsiteX21" fmla="*/ 3024868 w 6429375"/>
              <a:gd name="connsiteY21" fmla="*/ 975632 h 1665514"/>
              <a:gd name="connsiteX22" fmla="*/ 3024868 w 6429375"/>
              <a:gd name="connsiteY22" fmla="*/ 942975 h 1665514"/>
              <a:gd name="connsiteX23" fmla="*/ 2383971 w 6429375"/>
              <a:gd name="connsiteY23" fmla="*/ 942975 h 1665514"/>
              <a:gd name="connsiteX24" fmla="*/ 2383971 w 6429375"/>
              <a:gd name="connsiteY24" fmla="*/ 893989 h 1665514"/>
              <a:gd name="connsiteX25" fmla="*/ 2359478 w 6429375"/>
              <a:gd name="connsiteY25" fmla="*/ 893989 h 1665514"/>
              <a:gd name="connsiteX26" fmla="*/ 2359478 w 6429375"/>
              <a:gd name="connsiteY26" fmla="*/ 832757 h 1665514"/>
              <a:gd name="connsiteX27" fmla="*/ 1902278 w 6429375"/>
              <a:gd name="connsiteY27" fmla="*/ 832757 h 1665514"/>
              <a:gd name="connsiteX28" fmla="*/ 1902278 w 6429375"/>
              <a:gd name="connsiteY28" fmla="*/ 800100 h 1665514"/>
              <a:gd name="connsiteX29" fmla="*/ 1885950 w 6429375"/>
              <a:gd name="connsiteY29" fmla="*/ 800100 h 1665514"/>
              <a:gd name="connsiteX30" fmla="*/ 1885950 w 6429375"/>
              <a:gd name="connsiteY30" fmla="*/ 751114 h 1665514"/>
              <a:gd name="connsiteX31" fmla="*/ 1857375 w 6429375"/>
              <a:gd name="connsiteY31" fmla="*/ 751114 h 1665514"/>
              <a:gd name="connsiteX32" fmla="*/ 1873703 w 6429375"/>
              <a:gd name="connsiteY32" fmla="*/ 734786 h 1665514"/>
              <a:gd name="connsiteX33" fmla="*/ 1820636 w 6429375"/>
              <a:gd name="connsiteY33" fmla="*/ 734786 h 1665514"/>
              <a:gd name="connsiteX34" fmla="*/ 1820636 w 6429375"/>
              <a:gd name="connsiteY34" fmla="*/ 702129 h 1665514"/>
              <a:gd name="connsiteX35" fmla="*/ 1680825 w 6429375"/>
              <a:gd name="connsiteY35" fmla="*/ 703732 h 1665514"/>
              <a:gd name="connsiteX36" fmla="*/ 1677761 w 6429375"/>
              <a:gd name="connsiteY36" fmla="*/ 669472 h 1665514"/>
              <a:gd name="connsiteX37" fmla="*/ 1579789 w 6429375"/>
              <a:gd name="connsiteY37" fmla="*/ 669472 h 1665514"/>
              <a:gd name="connsiteX38" fmla="*/ 1579789 w 6429375"/>
              <a:gd name="connsiteY38" fmla="*/ 649061 h 1665514"/>
              <a:gd name="connsiteX39" fmla="*/ 1571625 w 6429375"/>
              <a:gd name="connsiteY39" fmla="*/ 649061 h 1665514"/>
              <a:gd name="connsiteX40" fmla="*/ 1571625 w 6429375"/>
              <a:gd name="connsiteY40" fmla="*/ 624568 h 1665514"/>
              <a:gd name="connsiteX41" fmla="*/ 1498146 w 6429375"/>
              <a:gd name="connsiteY41" fmla="*/ 624568 h 1665514"/>
              <a:gd name="connsiteX42" fmla="*/ 1498146 w 6429375"/>
              <a:gd name="connsiteY42" fmla="*/ 591911 h 1665514"/>
              <a:gd name="connsiteX43" fmla="*/ 1363436 w 6429375"/>
              <a:gd name="connsiteY43" fmla="*/ 591911 h 1665514"/>
              <a:gd name="connsiteX44" fmla="*/ 1363436 w 6429375"/>
              <a:gd name="connsiteY44" fmla="*/ 567418 h 1665514"/>
              <a:gd name="connsiteX45" fmla="*/ 1220561 w 6429375"/>
              <a:gd name="connsiteY45" fmla="*/ 567418 h 1665514"/>
              <a:gd name="connsiteX46" fmla="*/ 1220561 w 6429375"/>
              <a:gd name="connsiteY46" fmla="*/ 534761 h 1665514"/>
              <a:gd name="connsiteX47" fmla="*/ 1200150 w 6429375"/>
              <a:gd name="connsiteY47" fmla="*/ 534761 h 1665514"/>
              <a:gd name="connsiteX48" fmla="*/ 1200150 w 6429375"/>
              <a:gd name="connsiteY48" fmla="*/ 461282 h 1665514"/>
              <a:gd name="connsiteX49" fmla="*/ 1159328 w 6429375"/>
              <a:gd name="connsiteY49" fmla="*/ 461282 h 1665514"/>
              <a:gd name="connsiteX50" fmla="*/ 1143000 w 6429375"/>
              <a:gd name="connsiteY50" fmla="*/ 444954 h 1665514"/>
              <a:gd name="connsiteX51" fmla="*/ 1004207 w 6429375"/>
              <a:gd name="connsiteY51" fmla="*/ 444954 h 1665514"/>
              <a:gd name="connsiteX52" fmla="*/ 1004207 w 6429375"/>
              <a:gd name="connsiteY52" fmla="*/ 420461 h 1665514"/>
              <a:gd name="connsiteX53" fmla="*/ 893989 w 6429375"/>
              <a:gd name="connsiteY53" fmla="*/ 420461 h 1665514"/>
              <a:gd name="connsiteX54" fmla="*/ 893989 w 6429375"/>
              <a:gd name="connsiteY54" fmla="*/ 371475 h 1665514"/>
              <a:gd name="connsiteX55" fmla="*/ 869496 w 6429375"/>
              <a:gd name="connsiteY55" fmla="*/ 371475 h 1665514"/>
              <a:gd name="connsiteX56" fmla="*/ 869496 w 6429375"/>
              <a:gd name="connsiteY56" fmla="*/ 342900 h 1665514"/>
              <a:gd name="connsiteX57" fmla="*/ 849086 w 6429375"/>
              <a:gd name="connsiteY57" fmla="*/ 342900 h 1665514"/>
              <a:gd name="connsiteX58" fmla="*/ 849086 w 6429375"/>
              <a:gd name="connsiteY58" fmla="*/ 277586 h 1665514"/>
              <a:gd name="connsiteX59" fmla="*/ 816428 w 6429375"/>
              <a:gd name="connsiteY59" fmla="*/ 277586 h 1665514"/>
              <a:gd name="connsiteX60" fmla="*/ 816428 w 6429375"/>
              <a:gd name="connsiteY60" fmla="*/ 261257 h 1665514"/>
              <a:gd name="connsiteX61" fmla="*/ 510268 w 6429375"/>
              <a:gd name="connsiteY61" fmla="*/ 261257 h 1665514"/>
              <a:gd name="connsiteX62" fmla="*/ 510268 w 6429375"/>
              <a:gd name="connsiteY62" fmla="*/ 163286 h 1665514"/>
              <a:gd name="connsiteX63" fmla="*/ 363311 w 6429375"/>
              <a:gd name="connsiteY63" fmla="*/ 163286 h 1665514"/>
              <a:gd name="connsiteX64" fmla="*/ 363311 w 6429375"/>
              <a:gd name="connsiteY64" fmla="*/ 142875 h 1665514"/>
              <a:gd name="connsiteX65" fmla="*/ 269421 w 6429375"/>
              <a:gd name="connsiteY65" fmla="*/ 142875 h 1665514"/>
              <a:gd name="connsiteX66" fmla="*/ 269421 w 6429375"/>
              <a:gd name="connsiteY66" fmla="*/ 40822 h 1665514"/>
              <a:gd name="connsiteX67" fmla="*/ 253092 w 6429375"/>
              <a:gd name="connsiteY67" fmla="*/ 24493 h 1665514"/>
              <a:gd name="connsiteX68" fmla="*/ 253092 w 6429375"/>
              <a:gd name="connsiteY68" fmla="*/ 0 h 1665514"/>
              <a:gd name="connsiteX69" fmla="*/ 0 w 6429375"/>
              <a:gd name="connsiteY69" fmla="*/ 0 h 1665514"/>
              <a:gd name="connsiteX0" fmla="*/ 6429375 w 6429375"/>
              <a:gd name="connsiteY0" fmla="*/ 1665514 h 1665514"/>
              <a:gd name="connsiteX1" fmla="*/ 5412921 w 6429375"/>
              <a:gd name="connsiteY1" fmla="*/ 1665514 h 1665514"/>
              <a:gd name="connsiteX2" fmla="*/ 5412921 w 6429375"/>
              <a:gd name="connsiteY2" fmla="*/ 1481818 h 1665514"/>
              <a:gd name="connsiteX3" fmla="*/ 4649561 w 6429375"/>
              <a:gd name="connsiteY3" fmla="*/ 1481818 h 1665514"/>
              <a:gd name="connsiteX4" fmla="*/ 4649561 w 6429375"/>
              <a:gd name="connsiteY4" fmla="*/ 1424668 h 1665514"/>
              <a:gd name="connsiteX5" fmla="*/ 4441371 w 6429375"/>
              <a:gd name="connsiteY5" fmla="*/ 1424668 h 1665514"/>
              <a:gd name="connsiteX6" fmla="*/ 4441371 w 6429375"/>
              <a:gd name="connsiteY6" fmla="*/ 1375682 h 1665514"/>
              <a:gd name="connsiteX7" fmla="*/ 4425043 w 6429375"/>
              <a:gd name="connsiteY7" fmla="*/ 1375682 h 1665514"/>
              <a:gd name="connsiteX8" fmla="*/ 4425043 w 6429375"/>
              <a:gd name="connsiteY8" fmla="*/ 1310368 h 1665514"/>
              <a:gd name="connsiteX9" fmla="*/ 4408714 w 6429375"/>
              <a:gd name="connsiteY9" fmla="*/ 1310368 h 1665514"/>
              <a:gd name="connsiteX10" fmla="*/ 4408714 w 6429375"/>
              <a:gd name="connsiteY10" fmla="*/ 1281793 h 1665514"/>
              <a:gd name="connsiteX11" fmla="*/ 3902528 w 6429375"/>
              <a:gd name="connsiteY11" fmla="*/ 1281793 h 1665514"/>
              <a:gd name="connsiteX12" fmla="*/ 3902528 w 6429375"/>
              <a:gd name="connsiteY12" fmla="*/ 1159329 h 1665514"/>
              <a:gd name="connsiteX13" fmla="*/ 3620861 w 6429375"/>
              <a:gd name="connsiteY13" fmla="*/ 1159329 h 1665514"/>
              <a:gd name="connsiteX14" fmla="*/ 3620861 w 6429375"/>
              <a:gd name="connsiteY14" fmla="*/ 1122589 h 1665514"/>
              <a:gd name="connsiteX15" fmla="*/ 3441246 w 6429375"/>
              <a:gd name="connsiteY15" fmla="*/ 1122589 h 1665514"/>
              <a:gd name="connsiteX16" fmla="*/ 3441246 w 6429375"/>
              <a:gd name="connsiteY16" fmla="*/ 1036864 h 1665514"/>
              <a:gd name="connsiteX17" fmla="*/ 3208564 w 6429375"/>
              <a:gd name="connsiteY17" fmla="*/ 1036864 h 1665514"/>
              <a:gd name="connsiteX18" fmla="*/ 3208564 w 6429375"/>
              <a:gd name="connsiteY18" fmla="*/ 1008289 h 1665514"/>
              <a:gd name="connsiteX19" fmla="*/ 3139168 w 6429375"/>
              <a:gd name="connsiteY19" fmla="*/ 1008289 h 1665514"/>
              <a:gd name="connsiteX20" fmla="*/ 3139168 w 6429375"/>
              <a:gd name="connsiteY20" fmla="*/ 975632 h 1665514"/>
              <a:gd name="connsiteX21" fmla="*/ 3024868 w 6429375"/>
              <a:gd name="connsiteY21" fmla="*/ 975632 h 1665514"/>
              <a:gd name="connsiteX22" fmla="*/ 3024868 w 6429375"/>
              <a:gd name="connsiteY22" fmla="*/ 942975 h 1665514"/>
              <a:gd name="connsiteX23" fmla="*/ 2383971 w 6429375"/>
              <a:gd name="connsiteY23" fmla="*/ 942975 h 1665514"/>
              <a:gd name="connsiteX24" fmla="*/ 2383971 w 6429375"/>
              <a:gd name="connsiteY24" fmla="*/ 893989 h 1665514"/>
              <a:gd name="connsiteX25" fmla="*/ 2359478 w 6429375"/>
              <a:gd name="connsiteY25" fmla="*/ 893989 h 1665514"/>
              <a:gd name="connsiteX26" fmla="*/ 2359478 w 6429375"/>
              <a:gd name="connsiteY26" fmla="*/ 832757 h 1665514"/>
              <a:gd name="connsiteX27" fmla="*/ 1902278 w 6429375"/>
              <a:gd name="connsiteY27" fmla="*/ 832757 h 1665514"/>
              <a:gd name="connsiteX28" fmla="*/ 1902278 w 6429375"/>
              <a:gd name="connsiteY28" fmla="*/ 800100 h 1665514"/>
              <a:gd name="connsiteX29" fmla="*/ 1885950 w 6429375"/>
              <a:gd name="connsiteY29" fmla="*/ 800100 h 1665514"/>
              <a:gd name="connsiteX30" fmla="*/ 1885950 w 6429375"/>
              <a:gd name="connsiteY30" fmla="*/ 751114 h 1665514"/>
              <a:gd name="connsiteX31" fmla="*/ 1857375 w 6429375"/>
              <a:gd name="connsiteY31" fmla="*/ 751114 h 1665514"/>
              <a:gd name="connsiteX32" fmla="*/ 1873703 w 6429375"/>
              <a:gd name="connsiteY32" fmla="*/ 734786 h 1665514"/>
              <a:gd name="connsiteX33" fmla="*/ 1820636 w 6429375"/>
              <a:gd name="connsiteY33" fmla="*/ 734786 h 1665514"/>
              <a:gd name="connsiteX34" fmla="*/ 1820636 w 6429375"/>
              <a:gd name="connsiteY34" fmla="*/ 702129 h 1665514"/>
              <a:gd name="connsiteX35" fmla="*/ 1680825 w 6429375"/>
              <a:gd name="connsiteY35" fmla="*/ 698920 h 1665514"/>
              <a:gd name="connsiteX36" fmla="*/ 1677761 w 6429375"/>
              <a:gd name="connsiteY36" fmla="*/ 669472 h 1665514"/>
              <a:gd name="connsiteX37" fmla="*/ 1579789 w 6429375"/>
              <a:gd name="connsiteY37" fmla="*/ 669472 h 1665514"/>
              <a:gd name="connsiteX38" fmla="*/ 1579789 w 6429375"/>
              <a:gd name="connsiteY38" fmla="*/ 649061 h 1665514"/>
              <a:gd name="connsiteX39" fmla="*/ 1571625 w 6429375"/>
              <a:gd name="connsiteY39" fmla="*/ 649061 h 1665514"/>
              <a:gd name="connsiteX40" fmla="*/ 1571625 w 6429375"/>
              <a:gd name="connsiteY40" fmla="*/ 624568 h 1665514"/>
              <a:gd name="connsiteX41" fmla="*/ 1498146 w 6429375"/>
              <a:gd name="connsiteY41" fmla="*/ 624568 h 1665514"/>
              <a:gd name="connsiteX42" fmla="*/ 1498146 w 6429375"/>
              <a:gd name="connsiteY42" fmla="*/ 591911 h 1665514"/>
              <a:gd name="connsiteX43" fmla="*/ 1363436 w 6429375"/>
              <a:gd name="connsiteY43" fmla="*/ 591911 h 1665514"/>
              <a:gd name="connsiteX44" fmla="*/ 1363436 w 6429375"/>
              <a:gd name="connsiteY44" fmla="*/ 567418 h 1665514"/>
              <a:gd name="connsiteX45" fmla="*/ 1220561 w 6429375"/>
              <a:gd name="connsiteY45" fmla="*/ 567418 h 1665514"/>
              <a:gd name="connsiteX46" fmla="*/ 1220561 w 6429375"/>
              <a:gd name="connsiteY46" fmla="*/ 534761 h 1665514"/>
              <a:gd name="connsiteX47" fmla="*/ 1200150 w 6429375"/>
              <a:gd name="connsiteY47" fmla="*/ 534761 h 1665514"/>
              <a:gd name="connsiteX48" fmla="*/ 1200150 w 6429375"/>
              <a:gd name="connsiteY48" fmla="*/ 461282 h 1665514"/>
              <a:gd name="connsiteX49" fmla="*/ 1159328 w 6429375"/>
              <a:gd name="connsiteY49" fmla="*/ 461282 h 1665514"/>
              <a:gd name="connsiteX50" fmla="*/ 1143000 w 6429375"/>
              <a:gd name="connsiteY50" fmla="*/ 444954 h 1665514"/>
              <a:gd name="connsiteX51" fmla="*/ 1004207 w 6429375"/>
              <a:gd name="connsiteY51" fmla="*/ 444954 h 1665514"/>
              <a:gd name="connsiteX52" fmla="*/ 1004207 w 6429375"/>
              <a:gd name="connsiteY52" fmla="*/ 420461 h 1665514"/>
              <a:gd name="connsiteX53" fmla="*/ 893989 w 6429375"/>
              <a:gd name="connsiteY53" fmla="*/ 420461 h 1665514"/>
              <a:gd name="connsiteX54" fmla="*/ 893989 w 6429375"/>
              <a:gd name="connsiteY54" fmla="*/ 371475 h 1665514"/>
              <a:gd name="connsiteX55" fmla="*/ 869496 w 6429375"/>
              <a:gd name="connsiteY55" fmla="*/ 371475 h 1665514"/>
              <a:gd name="connsiteX56" fmla="*/ 869496 w 6429375"/>
              <a:gd name="connsiteY56" fmla="*/ 342900 h 1665514"/>
              <a:gd name="connsiteX57" fmla="*/ 849086 w 6429375"/>
              <a:gd name="connsiteY57" fmla="*/ 342900 h 1665514"/>
              <a:gd name="connsiteX58" fmla="*/ 849086 w 6429375"/>
              <a:gd name="connsiteY58" fmla="*/ 277586 h 1665514"/>
              <a:gd name="connsiteX59" fmla="*/ 816428 w 6429375"/>
              <a:gd name="connsiteY59" fmla="*/ 277586 h 1665514"/>
              <a:gd name="connsiteX60" fmla="*/ 816428 w 6429375"/>
              <a:gd name="connsiteY60" fmla="*/ 261257 h 1665514"/>
              <a:gd name="connsiteX61" fmla="*/ 510268 w 6429375"/>
              <a:gd name="connsiteY61" fmla="*/ 261257 h 1665514"/>
              <a:gd name="connsiteX62" fmla="*/ 510268 w 6429375"/>
              <a:gd name="connsiteY62" fmla="*/ 163286 h 1665514"/>
              <a:gd name="connsiteX63" fmla="*/ 363311 w 6429375"/>
              <a:gd name="connsiteY63" fmla="*/ 163286 h 1665514"/>
              <a:gd name="connsiteX64" fmla="*/ 363311 w 6429375"/>
              <a:gd name="connsiteY64" fmla="*/ 142875 h 1665514"/>
              <a:gd name="connsiteX65" fmla="*/ 269421 w 6429375"/>
              <a:gd name="connsiteY65" fmla="*/ 142875 h 1665514"/>
              <a:gd name="connsiteX66" fmla="*/ 269421 w 6429375"/>
              <a:gd name="connsiteY66" fmla="*/ 40822 h 1665514"/>
              <a:gd name="connsiteX67" fmla="*/ 253092 w 6429375"/>
              <a:gd name="connsiteY67" fmla="*/ 24493 h 1665514"/>
              <a:gd name="connsiteX68" fmla="*/ 253092 w 6429375"/>
              <a:gd name="connsiteY68" fmla="*/ 0 h 1665514"/>
              <a:gd name="connsiteX69" fmla="*/ 0 w 6429375"/>
              <a:gd name="connsiteY69" fmla="*/ 0 h 1665514"/>
              <a:gd name="connsiteX0" fmla="*/ 6429375 w 6429375"/>
              <a:gd name="connsiteY0" fmla="*/ 1665514 h 1665514"/>
              <a:gd name="connsiteX1" fmla="*/ 5412921 w 6429375"/>
              <a:gd name="connsiteY1" fmla="*/ 1665514 h 1665514"/>
              <a:gd name="connsiteX2" fmla="*/ 5412921 w 6429375"/>
              <a:gd name="connsiteY2" fmla="*/ 1481818 h 1665514"/>
              <a:gd name="connsiteX3" fmla="*/ 4649561 w 6429375"/>
              <a:gd name="connsiteY3" fmla="*/ 1481818 h 1665514"/>
              <a:gd name="connsiteX4" fmla="*/ 4649561 w 6429375"/>
              <a:gd name="connsiteY4" fmla="*/ 1424668 h 1665514"/>
              <a:gd name="connsiteX5" fmla="*/ 4441371 w 6429375"/>
              <a:gd name="connsiteY5" fmla="*/ 1424668 h 1665514"/>
              <a:gd name="connsiteX6" fmla="*/ 4441371 w 6429375"/>
              <a:gd name="connsiteY6" fmla="*/ 1375682 h 1665514"/>
              <a:gd name="connsiteX7" fmla="*/ 4425043 w 6429375"/>
              <a:gd name="connsiteY7" fmla="*/ 1375682 h 1665514"/>
              <a:gd name="connsiteX8" fmla="*/ 4425043 w 6429375"/>
              <a:gd name="connsiteY8" fmla="*/ 1310368 h 1665514"/>
              <a:gd name="connsiteX9" fmla="*/ 4408714 w 6429375"/>
              <a:gd name="connsiteY9" fmla="*/ 1310368 h 1665514"/>
              <a:gd name="connsiteX10" fmla="*/ 4408714 w 6429375"/>
              <a:gd name="connsiteY10" fmla="*/ 1281793 h 1665514"/>
              <a:gd name="connsiteX11" fmla="*/ 3902528 w 6429375"/>
              <a:gd name="connsiteY11" fmla="*/ 1281793 h 1665514"/>
              <a:gd name="connsiteX12" fmla="*/ 3902528 w 6429375"/>
              <a:gd name="connsiteY12" fmla="*/ 1159329 h 1665514"/>
              <a:gd name="connsiteX13" fmla="*/ 3620861 w 6429375"/>
              <a:gd name="connsiteY13" fmla="*/ 1159329 h 1665514"/>
              <a:gd name="connsiteX14" fmla="*/ 3620861 w 6429375"/>
              <a:gd name="connsiteY14" fmla="*/ 1122589 h 1665514"/>
              <a:gd name="connsiteX15" fmla="*/ 3441246 w 6429375"/>
              <a:gd name="connsiteY15" fmla="*/ 1122589 h 1665514"/>
              <a:gd name="connsiteX16" fmla="*/ 3441246 w 6429375"/>
              <a:gd name="connsiteY16" fmla="*/ 1036864 h 1665514"/>
              <a:gd name="connsiteX17" fmla="*/ 3208564 w 6429375"/>
              <a:gd name="connsiteY17" fmla="*/ 1036864 h 1665514"/>
              <a:gd name="connsiteX18" fmla="*/ 3208564 w 6429375"/>
              <a:gd name="connsiteY18" fmla="*/ 1008289 h 1665514"/>
              <a:gd name="connsiteX19" fmla="*/ 3139168 w 6429375"/>
              <a:gd name="connsiteY19" fmla="*/ 1008289 h 1665514"/>
              <a:gd name="connsiteX20" fmla="*/ 3139168 w 6429375"/>
              <a:gd name="connsiteY20" fmla="*/ 975632 h 1665514"/>
              <a:gd name="connsiteX21" fmla="*/ 3024868 w 6429375"/>
              <a:gd name="connsiteY21" fmla="*/ 975632 h 1665514"/>
              <a:gd name="connsiteX22" fmla="*/ 3024868 w 6429375"/>
              <a:gd name="connsiteY22" fmla="*/ 942975 h 1665514"/>
              <a:gd name="connsiteX23" fmla="*/ 2383971 w 6429375"/>
              <a:gd name="connsiteY23" fmla="*/ 942975 h 1665514"/>
              <a:gd name="connsiteX24" fmla="*/ 2383971 w 6429375"/>
              <a:gd name="connsiteY24" fmla="*/ 893989 h 1665514"/>
              <a:gd name="connsiteX25" fmla="*/ 2359478 w 6429375"/>
              <a:gd name="connsiteY25" fmla="*/ 893989 h 1665514"/>
              <a:gd name="connsiteX26" fmla="*/ 2359478 w 6429375"/>
              <a:gd name="connsiteY26" fmla="*/ 832757 h 1665514"/>
              <a:gd name="connsiteX27" fmla="*/ 1902278 w 6429375"/>
              <a:gd name="connsiteY27" fmla="*/ 832757 h 1665514"/>
              <a:gd name="connsiteX28" fmla="*/ 1902278 w 6429375"/>
              <a:gd name="connsiteY28" fmla="*/ 800100 h 1665514"/>
              <a:gd name="connsiteX29" fmla="*/ 1885950 w 6429375"/>
              <a:gd name="connsiteY29" fmla="*/ 800100 h 1665514"/>
              <a:gd name="connsiteX30" fmla="*/ 1885950 w 6429375"/>
              <a:gd name="connsiteY30" fmla="*/ 751114 h 1665514"/>
              <a:gd name="connsiteX31" fmla="*/ 1857375 w 6429375"/>
              <a:gd name="connsiteY31" fmla="*/ 751114 h 1665514"/>
              <a:gd name="connsiteX32" fmla="*/ 1873703 w 6429375"/>
              <a:gd name="connsiteY32" fmla="*/ 734786 h 1665514"/>
              <a:gd name="connsiteX33" fmla="*/ 1820636 w 6429375"/>
              <a:gd name="connsiteY33" fmla="*/ 734786 h 1665514"/>
              <a:gd name="connsiteX34" fmla="*/ 1815823 w 6429375"/>
              <a:gd name="connsiteY34" fmla="*/ 697317 h 1665514"/>
              <a:gd name="connsiteX35" fmla="*/ 1680825 w 6429375"/>
              <a:gd name="connsiteY35" fmla="*/ 698920 h 1665514"/>
              <a:gd name="connsiteX36" fmla="*/ 1677761 w 6429375"/>
              <a:gd name="connsiteY36" fmla="*/ 669472 h 1665514"/>
              <a:gd name="connsiteX37" fmla="*/ 1579789 w 6429375"/>
              <a:gd name="connsiteY37" fmla="*/ 669472 h 1665514"/>
              <a:gd name="connsiteX38" fmla="*/ 1579789 w 6429375"/>
              <a:gd name="connsiteY38" fmla="*/ 649061 h 1665514"/>
              <a:gd name="connsiteX39" fmla="*/ 1571625 w 6429375"/>
              <a:gd name="connsiteY39" fmla="*/ 649061 h 1665514"/>
              <a:gd name="connsiteX40" fmla="*/ 1571625 w 6429375"/>
              <a:gd name="connsiteY40" fmla="*/ 624568 h 1665514"/>
              <a:gd name="connsiteX41" fmla="*/ 1498146 w 6429375"/>
              <a:gd name="connsiteY41" fmla="*/ 624568 h 1665514"/>
              <a:gd name="connsiteX42" fmla="*/ 1498146 w 6429375"/>
              <a:gd name="connsiteY42" fmla="*/ 591911 h 1665514"/>
              <a:gd name="connsiteX43" fmla="*/ 1363436 w 6429375"/>
              <a:gd name="connsiteY43" fmla="*/ 591911 h 1665514"/>
              <a:gd name="connsiteX44" fmla="*/ 1363436 w 6429375"/>
              <a:gd name="connsiteY44" fmla="*/ 567418 h 1665514"/>
              <a:gd name="connsiteX45" fmla="*/ 1220561 w 6429375"/>
              <a:gd name="connsiteY45" fmla="*/ 567418 h 1665514"/>
              <a:gd name="connsiteX46" fmla="*/ 1220561 w 6429375"/>
              <a:gd name="connsiteY46" fmla="*/ 534761 h 1665514"/>
              <a:gd name="connsiteX47" fmla="*/ 1200150 w 6429375"/>
              <a:gd name="connsiteY47" fmla="*/ 534761 h 1665514"/>
              <a:gd name="connsiteX48" fmla="*/ 1200150 w 6429375"/>
              <a:gd name="connsiteY48" fmla="*/ 461282 h 1665514"/>
              <a:gd name="connsiteX49" fmla="*/ 1159328 w 6429375"/>
              <a:gd name="connsiteY49" fmla="*/ 461282 h 1665514"/>
              <a:gd name="connsiteX50" fmla="*/ 1143000 w 6429375"/>
              <a:gd name="connsiteY50" fmla="*/ 444954 h 1665514"/>
              <a:gd name="connsiteX51" fmla="*/ 1004207 w 6429375"/>
              <a:gd name="connsiteY51" fmla="*/ 444954 h 1665514"/>
              <a:gd name="connsiteX52" fmla="*/ 1004207 w 6429375"/>
              <a:gd name="connsiteY52" fmla="*/ 420461 h 1665514"/>
              <a:gd name="connsiteX53" fmla="*/ 893989 w 6429375"/>
              <a:gd name="connsiteY53" fmla="*/ 420461 h 1665514"/>
              <a:gd name="connsiteX54" fmla="*/ 893989 w 6429375"/>
              <a:gd name="connsiteY54" fmla="*/ 371475 h 1665514"/>
              <a:gd name="connsiteX55" fmla="*/ 869496 w 6429375"/>
              <a:gd name="connsiteY55" fmla="*/ 371475 h 1665514"/>
              <a:gd name="connsiteX56" fmla="*/ 869496 w 6429375"/>
              <a:gd name="connsiteY56" fmla="*/ 342900 h 1665514"/>
              <a:gd name="connsiteX57" fmla="*/ 849086 w 6429375"/>
              <a:gd name="connsiteY57" fmla="*/ 342900 h 1665514"/>
              <a:gd name="connsiteX58" fmla="*/ 849086 w 6429375"/>
              <a:gd name="connsiteY58" fmla="*/ 277586 h 1665514"/>
              <a:gd name="connsiteX59" fmla="*/ 816428 w 6429375"/>
              <a:gd name="connsiteY59" fmla="*/ 277586 h 1665514"/>
              <a:gd name="connsiteX60" fmla="*/ 816428 w 6429375"/>
              <a:gd name="connsiteY60" fmla="*/ 261257 h 1665514"/>
              <a:gd name="connsiteX61" fmla="*/ 510268 w 6429375"/>
              <a:gd name="connsiteY61" fmla="*/ 261257 h 1665514"/>
              <a:gd name="connsiteX62" fmla="*/ 510268 w 6429375"/>
              <a:gd name="connsiteY62" fmla="*/ 163286 h 1665514"/>
              <a:gd name="connsiteX63" fmla="*/ 363311 w 6429375"/>
              <a:gd name="connsiteY63" fmla="*/ 163286 h 1665514"/>
              <a:gd name="connsiteX64" fmla="*/ 363311 w 6429375"/>
              <a:gd name="connsiteY64" fmla="*/ 142875 h 1665514"/>
              <a:gd name="connsiteX65" fmla="*/ 269421 w 6429375"/>
              <a:gd name="connsiteY65" fmla="*/ 142875 h 1665514"/>
              <a:gd name="connsiteX66" fmla="*/ 269421 w 6429375"/>
              <a:gd name="connsiteY66" fmla="*/ 40822 h 1665514"/>
              <a:gd name="connsiteX67" fmla="*/ 253092 w 6429375"/>
              <a:gd name="connsiteY67" fmla="*/ 24493 h 1665514"/>
              <a:gd name="connsiteX68" fmla="*/ 253092 w 6429375"/>
              <a:gd name="connsiteY68" fmla="*/ 0 h 1665514"/>
              <a:gd name="connsiteX69" fmla="*/ 0 w 6429375"/>
              <a:gd name="connsiteY69" fmla="*/ 0 h 1665514"/>
              <a:gd name="connsiteX0" fmla="*/ 6429375 w 6429375"/>
              <a:gd name="connsiteY0" fmla="*/ 1665514 h 1665514"/>
              <a:gd name="connsiteX1" fmla="*/ 5412921 w 6429375"/>
              <a:gd name="connsiteY1" fmla="*/ 1665514 h 1665514"/>
              <a:gd name="connsiteX2" fmla="*/ 5412921 w 6429375"/>
              <a:gd name="connsiteY2" fmla="*/ 1481818 h 1665514"/>
              <a:gd name="connsiteX3" fmla="*/ 4649561 w 6429375"/>
              <a:gd name="connsiteY3" fmla="*/ 1481818 h 1665514"/>
              <a:gd name="connsiteX4" fmla="*/ 4649561 w 6429375"/>
              <a:gd name="connsiteY4" fmla="*/ 1424668 h 1665514"/>
              <a:gd name="connsiteX5" fmla="*/ 4441371 w 6429375"/>
              <a:gd name="connsiteY5" fmla="*/ 1424668 h 1665514"/>
              <a:gd name="connsiteX6" fmla="*/ 4441371 w 6429375"/>
              <a:gd name="connsiteY6" fmla="*/ 1375682 h 1665514"/>
              <a:gd name="connsiteX7" fmla="*/ 4425043 w 6429375"/>
              <a:gd name="connsiteY7" fmla="*/ 1375682 h 1665514"/>
              <a:gd name="connsiteX8" fmla="*/ 4425043 w 6429375"/>
              <a:gd name="connsiteY8" fmla="*/ 1310368 h 1665514"/>
              <a:gd name="connsiteX9" fmla="*/ 4408714 w 6429375"/>
              <a:gd name="connsiteY9" fmla="*/ 1310368 h 1665514"/>
              <a:gd name="connsiteX10" fmla="*/ 4408714 w 6429375"/>
              <a:gd name="connsiteY10" fmla="*/ 1281793 h 1665514"/>
              <a:gd name="connsiteX11" fmla="*/ 3902528 w 6429375"/>
              <a:gd name="connsiteY11" fmla="*/ 1281793 h 1665514"/>
              <a:gd name="connsiteX12" fmla="*/ 3902528 w 6429375"/>
              <a:gd name="connsiteY12" fmla="*/ 1159329 h 1665514"/>
              <a:gd name="connsiteX13" fmla="*/ 3620861 w 6429375"/>
              <a:gd name="connsiteY13" fmla="*/ 1159329 h 1665514"/>
              <a:gd name="connsiteX14" fmla="*/ 3620861 w 6429375"/>
              <a:gd name="connsiteY14" fmla="*/ 1122589 h 1665514"/>
              <a:gd name="connsiteX15" fmla="*/ 3441246 w 6429375"/>
              <a:gd name="connsiteY15" fmla="*/ 1122589 h 1665514"/>
              <a:gd name="connsiteX16" fmla="*/ 3441246 w 6429375"/>
              <a:gd name="connsiteY16" fmla="*/ 1036864 h 1665514"/>
              <a:gd name="connsiteX17" fmla="*/ 3208564 w 6429375"/>
              <a:gd name="connsiteY17" fmla="*/ 1036864 h 1665514"/>
              <a:gd name="connsiteX18" fmla="*/ 3208564 w 6429375"/>
              <a:gd name="connsiteY18" fmla="*/ 1008289 h 1665514"/>
              <a:gd name="connsiteX19" fmla="*/ 3139168 w 6429375"/>
              <a:gd name="connsiteY19" fmla="*/ 1008289 h 1665514"/>
              <a:gd name="connsiteX20" fmla="*/ 3139168 w 6429375"/>
              <a:gd name="connsiteY20" fmla="*/ 975632 h 1665514"/>
              <a:gd name="connsiteX21" fmla="*/ 3024868 w 6429375"/>
              <a:gd name="connsiteY21" fmla="*/ 975632 h 1665514"/>
              <a:gd name="connsiteX22" fmla="*/ 3024868 w 6429375"/>
              <a:gd name="connsiteY22" fmla="*/ 942975 h 1665514"/>
              <a:gd name="connsiteX23" fmla="*/ 2383971 w 6429375"/>
              <a:gd name="connsiteY23" fmla="*/ 942975 h 1665514"/>
              <a:gd name="connsiteX24" fmla="*/ 2383971 w 6429375"/>
              <a:gd name="connsiteY24" fmla="*/ 893989 h 1665514"/>
              <a:gd name="connsiteX25" fmla="*/ 2359478 w 6429375"/>
              <a:gd name="connsiteY25" fmla="*/ 893989 h 1665514"/>
              <a:gd name="connsiteX26" fmla="*/ 2359478 w 6429375"/>
              <a:gd name="connsiteY26" fmla="*/ 832757 h 1665514"/>
              <a:gd name="connsiteX27" fmla="*/ 1902278 w 6429375"/>
              <a:gd name="connsiteY27" fmla="*/ 832757 h 1665514"/>
              <a:gd name="connsiteX28" fmla="*/ 1902278 w 6429375"/>
              <a:gd name="connsiteY28" fmla="*/ 800100 h 1665514"/>
              <a:gd name="connsiteX29" fmla="*/ 1885950 w 6429375"/>
              <a:gd name="connsiteY29" fmla="*/ 800100 h 1665514"/>
              <a:gd name="connsiteX30" fmla="*/ 1885950 w 6429375"/>
              <a:gd name="connsiteY30" fmla="*/ 751114 h 1665514"/>
              <a:gd name="connsiteX31" fmla="*/ 1857375 w 6429375"/>
              <a:gd name="connsiteY31" fmla="*/ 751114 h 1665514"/>
              <a:gd name="connsiteX32" fmla="*/ 1873703 w 6429375"/>
              <a:gd name="connsiteY32" fmla="*/ 734786 h 1665514"/>
              <a:gd name="connsiteX33" fmla="*/ 1820636 w 6429375"/>
              <a:gd name="connsiteY33" fmla="*/ 734786 h 1665514"/>
              <a:gd name="connsiteX34" fmla="*/ 1817427 w 6429375"/>
              <a:gd name="connsiteY34" fmla="*/ 702130 h 1665514"/>
              <a:gd name="connsiteX35" fmla="*/ 1680825 w 6429375"/>
              <a:gd name="connsiteY35" fmla="*/ 698920 h 1665514"/>
              <a:gd name="connsiteX36" fmla="*/ 1677761 w 6429375"/>
              <a:gd name="connsiteY36" fmla="*/ 669472 h 1665514"/>
              <a:gd name="connsiteX37" fmla="*/ 1579789 w 6429375"/>
              <a:gd name="connsiteY37" fmla="*/ 669472 h 1665514"/>
              <a:gd name="connsiteX38" fmla="*/ 1579789 w 6429375"/>
              <a:gd name="connsiteY38" fmla="*/ 649061 h 1665514"/>
              <a:gd name="connsiteX39" fmla="*/ 1571625 w 6429375"/>
              <a:gd name="connsiteY39" fmla="*/ 649061 h 1665514"/>
              <a:gd name="connsiteX40" fmla="*/ 1571625 w 6429375"/>
              <a:gd name="connsiteY40" fmla="*/ 624568 h 1665514"/>
              <a:gd name="connsiteX41" fmla="*/ 1498146 w 6429375"/>
              <a:gd name="connsiteY41" fmla="*/ 624568 h 1665514"/>
              <a:gd name="connsiteX42" fmla="*/ 1498146 w 6429375"/>
              <a:gd name="connsiteY42" fmla="*/ 591911 h 1665514"/>
              <a:gd name="connsiteX43" fmla="*/ 1363436 w 6429375"/>
              <a:gd name="connsiteY43" fmla="*/ 591911 h 1665514"/>
              <a:gd name="connsiteX44" fmla="*/ 1363436 w 6429375"/>
              <a:gd name="connsiteY44" fmla="*/ 567418 h 1665514"/>
              <a:gd name="connsiteX45" fmla="*/ 1220561 w 6429375"/>
              <a:gd name="connsiteY45" fmla="*/ 567418 h 1665514"/>
              <a:gd name="connsiteX46" fmla="*/ 1220561 w 6429375"/>
              <a:gd name="connsiteY46" fmla="*/ 534761 h 1665514"/>
              <a:gd name="connsiteX47" fmla="*/ 1200150 w 6429375"/>
              <a:gd name="connsiteY47" fmla="*/ 534761 h 1665514"/>
              <a:gd name="connsiteX48" fmla="*/ 1200150 w 6429375"/>
              <a:gd name="connsiteY48" fmla="*/ 461282 h 1665514"/>
              <a:gd name="connsiteX49" fmla="*/ 1159328 w 6429375"/>
              <a:gd name="connsiteY49" fmla="*/ 461282 h 1665514"/>
              <a:gd name="connsiteX50" fmla="*/ 1143000 w 6429375"/>
              <a:gd name="connsiteY50" fmla="*/ 444954 h 1665514"/>
              <a:gd name="connsiteX51" fmla="*/ 1004207 w 6429375"/>
              <a:gd name="connsiteY51" fmla="*/ 444954 h 1665514"/>
              <a:gd name="connsiteX52" fmla="*/ 1004207 w 6429375"/>
              <a:gd name="connsiteY52" fmla="*/ 420461 h 1665514"/>
              <a:gd name="connsiteX53" fmla="*/ 893989 w 6429375"/>
              <a:gd name="connsiteY53" fmla="*/ 420461 h 1665514"/>
              <a:gd name="connsiteX54" fmla="*/ 893989 w 6429375"/>
              <a:gd name="connsiteY54" fmla="*/ 371475 h 1665514"/>
              <a:gd name="connsiteX55" fmla="*/ 869496 w 6429375"/>
              <a:gd name="connsiteY55" fmla="*/ 371475 h 1665514"/>
              <a:gd name="connsiteX56" fmla="*/ 869496 w 6429375"/>
              <a:gd name="connsiteY56" fmla="*/ 342900 h 1665514"/>
              <a:gd name="connsiteX57" fmla="*/ 849086 w 6429375"/>
              <a:gd name="connsiteY57" fmla="*/ 342900 h 1665514"/>
              <a:gd name="connsiteX58" fmla="*/ 849086 w 6429375"/>
              <a:gd name="connsiteY58" fmla="*/ 277586 h 1665514"/>
              <a:gd name="connsiteX59" fmla="*/ 816428 w 6429375"/>
              <a:gd name="connsiteY59" fmla="*/ 277586 h 1665514"/>
              <a:gd name="connsiteX60" fmla="*/ 816428 w 6429375"/>
              <a:gd name="connsiteY60" fmla="*/ 261257 h 1665514"/>
              <a:gd name="connsiteX61" fmla="*/ 510268 w 6429375"/>
              <a:gd name="connsiteY61" fmla="*/ 261257 h 1665514"/>
              <a:gd name="connsiteX62" fmla="*/ 510268 w 6429375"/>
              <a:gd name="connsiteY62" fmla="*/ 163286 h 1665514"/>
              <a:gd name="connsiteX63" fmla="*/ 363311 w 6429375"/>
              <a:gd name="connsiteY63" fmla="*/ 163286 h 1665514"/>
              <a:gd name="connsiteX64" fmla="*/ 363311 w 6429375"/>
              <a:gd name="connsiteY64" fmla="*/ 142875 h 1665514"/>
              <a:gd name="connsiteX65" fmla="*/ 269421 w 6429375"/>
              <a:gd name="connsiteY65" fmla="*/ 142875 h 1665514"/>
              <a:gd name="connsiteX66" fmla="*/ 269421 w 6429375"/>
              <a:gd name="connsiteY66" fmla="*/ 40822 h 1665514"/>
              <a:gd name="connsiteX67" fmla="*/ 253092 w 6429375"/>
              <a:gd name="connsiteY67" fmla="*/ 24493 h 1665514"/>
              <a:gd name="connsiteX68" fmla="*/ 253092 w 6429375"/>
              <a:gd name="connsiteY68" fmla="*/ 0 h 1665514"/>
              <a:gd name="connsiteX69" fmla="*/ 0 w 6429375"/>
              <a:gd name="connsiteY69" fmla="*/ 0 h 1665514"/>
              <a:gd name="connsiteX0" fmla="*/ 6429375 w 6429375"/>
              <a:gd name="connsiteY0" fmla="*/ 1665514 h 1665514"/>
              <a:gd name="connsiteX1" fmla="*/ 5412921 w 6429375"/>
              <a:gd name="connsiteY1" fmla="*/ 1665514 h 1665514"/>
              <a:gd name="connsiteX2" fmla="*/ 5412921 w 6429375"/>
              <a:gd name="connsiteY2" fmla="*/ 1481818 h 1665514"/>
              <a:gd name="connsiteX3" fmla="*/ 4649561 w 6429375"/>
              <a:gd name="connsiteY3" fmla="*/ 1481818 h 1665514"/>
              <a:gd name="connsiteX4" fmla="*/ 4649561 w 6429375"/>
              <a:gd name="connsiteY4" fmla="*/ 1424668 h 1665514"/>
              <a:gd name="connsiteX5" fmla="*/ 4441371 w 6429375"/>
              <a:gd name="connsiteY5" fmla="*/ 1424668 h 1665514"/>
              <a:gd name="connsiteX6" fmla="*/ 4441371 w 6429375"/>
              <a:gd name="connsiteY6" fmla="*/ 1375682 h 1665514"/>
              <a:gd name="connsiteX7" fmla="*/ 4425043 w 6429375"/>
              <a:gd name="connsiteY7" fmla="*/ 1375682 h 1665514"/>
              <a:gd name="connsiteX8" fmla="*/ 4425043 w 6429375"/>
              <a:gd name="connsiteY8" fmla="*/ 1310368 h 1665514"/>
              <a:gd name="connsiteX9" fmla="*/ 4408714 w 6429375"/>
              <a:gd name="connsiteY9" fmla="*/ 1310368 h 1665514"/>
              <a:gd name="connsiteX10" fmla="*/ 4408714 w 6429375"/>
              <a:gd name="connsiteY10" fmla="*/ 1281793 h 1665514"/>
              <a:gd name="connsiteX11" fmla="*/ 3902528 w 6429375"/>
              <a:gd name="connsiteY11" fmla="*/ 1281793 h 1665514"/>
              <a:gd name="connsiteX12" fmla="*/ 3902528 w 6429375"/>
              <a:gd name="connsiteY12" fmla="*/ 1159329 h 1665514"/>
              <a:gd name="connsiteX13" fmla="*/ 3620861 w 6429375"/>
              <a:gd name="connsiteY13" fmla="*/ 1159329 h 1665514"/>
              <a:gd name="connsiteX14" fmla="*/ 3620861 w 6429375"/>
              <a:gd name="connsiteY14" fmla="*/ 1122589 h 1665514"/>
              <a:gd name="connsiteX15" fmla="*/ 3441246 w 6429375"/>
              <a:gd name="connsiteY15" fmla="*/ 1122589 h 1665514"/>
              <a:gd name="connsiteX16" fmla="*/ 3441246 w 6429375"/>
              <a:gd name="connsiteY16" fmla="*/ 1036864 h 1665514"/>
              <a:gd name="connsiteX17" fmla="*/ 3208564 w 6429375"/>
              <a:gd name="connsiteY17" fmla="*/ 1036864 h 1665514"/>
              <a:gd name="connsiteX18" fmla="*/ 3208564 w 6429375"/>
              <a:gd name="connsiteY18" fmla="*/ 1008289 h 1665514"/>
              <a:gd name="connsiteX19" fmla="*/ 3139168 w 6429375"/>
              <a:gd name="connsiteY19" fmla="*/ 1008289 h 1665514"/>
              <a:gd name="connsiteX20" fmla="*/ 3139168 w 6429375"/>
              <a:gd name="connsiteY20" fmla="*/ 975632 h 1665514"/>
              <a:gd name="connsiteX21" fmla="*/ 3024868 w 6429375"/>
              <a:gd name="connsiteY21" fmla="*/ 975632 h 1665514"/>
              <a:gd name="connsiteX22" fmla="*/ 3024868 w 6429375"/>
              <a:gd name="connsiteY22" fmla="*/ 942975 h 1665514"/>
              <a:gd name="connsiteX23" fmla="*/ 2383971 w 6429375"/>
              <a:gd name="connsiteY23" fmla="*/ 942975 h 1665514"/>
              <a:gd name="connsiteX24" fmla="*/ 2383971 w 6429375"/>
              <a:gd name="connsiteY24" fmla="*/ 893989 h 1665514"/>
              <a:gd name="connsiteX25" fmla="*/ 2359478 w 6429375"/>
              <a:gd name="connsiteY25" fmla="*/ 893989 h 1665514"/>
              <a:gd name="connsiteX26" fmla="*/ 2359478 w 6429375"/>
              <a:gd name="connsiteY26" fmla="*/ 832757 h 1665514"/>
              <a:gd name="connsiteX27" fmla="*/ 1902278 w 6429375"/>
              <a:gd name="connsiteY27" fmla="*/ 832757 h 1665514"/>
              <a:gd name="connsiteX28" fmla="*/ 1902278 w 6429375"/>
              <a:gd name="connsiteY28" fmla="*/ 800100 h 1665514"/>
              <a:gd name="connsiteX29" fmla="*/ 1885950 w 6429375"/>
              <a:gd name="connsiteY29" fmla="*/ 800100 h 1665514"/>
              <a:gd name="connsiteX30" fmla="*/ 1885950 w 6429375"/>
              <a:gd name="connsiteY30" fmla="*/ 751114 h 1665514"/>
              <a:gd name="connsiteX31" fmla="*/ 1857375 w 6429375"/>
              <a:gd name="connsiteY31" fmla="*/ 751114 h 1665514"/>
              <a:gd name="connsiteX32" fmla="*/ 1873703 w 6429375"/>
              <a:gd name="connsiteY32" fmla="*/ 734786 h 1665514"/>
              <a:gd name="connsiteX33" fmla="*/ 1820636 w 6429375"/>
              <a:gd name="connsiteY33" fmla="*/ 734786 h 1665514"/>
              <a:gd name="connsiteX34" fmla="*/ 1815823 w 6429375"/>
              <a:gd name="connsiteY34" fmla="*/ 695713 h 1665514"/>
              <a:gd name="connsiteX35" fmla="*/ 1680825 w 6429375"/>
              <a:gd name="connsiteY35" fmla="*/ 698920 h 1665514"/>
              <a:gd name="connsiteX36" fmla="*/ 1677761 w 6429375"/>
              <a:gd name="connsiteY36" fmla="*/ 669472 h 1665514"/>
              <a:gd name="connsiteX37" fmla="*/ 1579789 w 6429375"/>
              <a:gd name="connsiteY37" fmla="*/ 669472 h 1665514"/>
              <a:gd name="connsiteX38" fmla="*/ 1579789 w 6429375"/>
              <a:gd name="connsiteY38" fmla="*/ 649061 h 1665514"/>
              <a:gd name="connsiteX39" fmla="*/ 1571625 w 6429375"/>
              <a:gd name="connsiteY39" fmla="*/ 649061 h 1665514"/>
              <a:gd name="connsiteX40" fmla="*/ 1571625 w 6429375"/>
              <a:gd name="connsiteY40" fmla="*/ 624568 h 1665514"/>
              <a:gd name="connsiteX41" fmla="*/ 1498146 w 6429375"/>
              <a:gd name="connsiteY41" fmla="*/ 624568 h 1665514"/>
              <a:gd name="connsiteX42" fmla="*/ 1498146 w 6429375"/>
              <a:gd name="connsiteY42" fmla="*/ 591911 h 1665514"/>
              <a:gd name="connsiteX43" fmla="*/ 1363436 w 6429375"/>
              <a:gd name="connsiteY43" fmla="*/ 591911 h 1665514"/>
              <a:gd name="connsiteX44" fmla="*/ 1363436 w 6429375"/>
              <a:gd name="connsiteY44" fmla="*/ 567418 h 1665514"/>
              <a:gd name="connsiteX45" fmla="*/ 1220561 w 6429375"/>
              <a:gd name="connsiteY45" fmla="*/ 567418 h 1665514"/>
              <a:gd name="connsiteX46" fmla="*/ 1220561 w 6429375"/>
              <a:gd name="connsiteY46" fmla="*/ 534761 h 1665514"/>
              <a:gd name="connsiteX47" fmla="*/ 1200150 w 6429375"/>
              <a:gd name="connsiteY47" fmla="*/ 534761 h 1665514"/>
              <a:gd name="connsiteX48" fmla="*/ 1200150 w 6429375"/>
              <a:gd name="connsiteY48" fmla="*/ 461282 h 1665514"/>
              <a:gd name="connsiteX49" fmla="*/ 1159328 w 6429375"/>
              <a:gd name="connsiteY49" fmla="*/ 461282 h 1665514"/>
              <a:gd name="connsiteX50" fmla="*/ 1143000 w 6429375"/>
              <a:gd name="connsiteY50" fmla="*/ 444954 h 1665514"/>
              <a:gd name="connsiteX51" fmla="*/ 1004207 w 6429375"/>
              <a:gd name="connsiteY51" fmla="*/ 444954 h 1665514"/>
              <a:gd name="connsiteX52" fmla="*/ 1004207 w 6429375"/>
              <a:gd name="connsiteY52" fmla="*/ 420461 h 1665514"/>
              <a:gd name="connsiteX53" fmla="*/ 893989 w 6429375"/>
              <a:gd name="connsiteY53" fmla="*/ 420461 h 1665514"/>
              <a:gd name="connsiteX54" fmla="*/ 893989 w 6429375"/>
              <a:gd name="connsiteY54" fmla="*/ 371475 h 1665514"/>
              <a:gd name="connsiteX55" fmla="*/ 869496 w 6429375"/>
              <a:gd name="connsiteY55" fmla="*/ 371475 h 1665514"/>
              <a:gd name="connsiteX56" fmla="*/ 869496 w 6429375"/>
              <a:gd name="connsiteY56" fmla="*/ 342900 h 1665514"/>
              <a:gd name="connsiteX57" fmla="*/ 849086 w 6429375"/>
              <a:gd name="connsiteY57" fmla="*/ 342900 h 1665514"/>
              <a:gd name="connsiteX58" fmla="*/ 849086 w 6429375"/>
              <a:gd name="connsiteY58" fmla="*/ 277586 h 1665514"/>
              <a:gd name="connsiteX59" fmla="*/ 816428 w 6429375"/>
              <a:gd name="connsiteY59" fmla="*/ 277586 h 1665514"/>
              <a:gd name="connsiteX60" fmla="*/ 816428 w 6429375"/>
              <a:gd name="connsiteY60" fmla="*/ 261257 h 1665514"/>
              <a:gd name="connsiteX61" fmla="*/ 510268 w 6429375"/>
              <a:gd name="connsiteY61" fmla="*/ 261257 h 1665514"/>
              <a:gd name="connsiteX62" fmla="*/ 510268 w 6429375"/>
              <a:gd name="connsiteY62" fmla="*/ 163286 h 1665514"/>
              <a:gd name="connsiteX63" fmla="*/ 363311 w 6429375"/>
              <a:gd name="connsiteY63" fmla="*/ 163286 h 1665514"/>
              <a:gd name="connsiteX64" fmla="*/ 363311 w 6429375"/>
              <a:gd name="connsiteY64" fmla="*/ 142875 h 1665514"/>
              <a:gd name="connsiteX65" fmla="*/ 269421 w 6429375"/>
              <a:gd name="connsiteY65" fmla="*/ 142875 h 1665514"/>
              <a:gd name="connsiteX66" fmla="*/ 269421 w 6429375"/>
              <a:gd name="connsiteY66" fmla="*/ 40822 h 1665514"/>
              <a:gd name="connsiteX67" fmla="*/ 253092 w 6429375"/>
              <a:gd name="connsiteY67" fmla="*/ 24493 h 1665514"/>
              <a:gd name="connsiteX68" fmla="*/ 253092 w 6429375"/>
              <a:gd name="connsiteY68" fmla="*/ 0 h 1665514"/>
              <a:gd name="connsiteX69" fmla="*/ 0 w 6429375"/>
              <a:gd name="connsiteY69" fmla="*/ 0 h 1665514"/>
              <a:gd name="connsiteX0" fmla="*/ 6429375 w 6429375"/>
              <a:gd name="connsiteY0" fmla="*/ 1665514 h 1665514"/>
              <a:gd name="connsiteX1" fmla="*/ 5412921 w 6429375"/>
              <a:gd name="connsiteY1" fmla="*/ 1665514 h 1665514"/>
              <a:gd name="connsiteX2" fmla="*/ 5412921 w 6429375"/>
              <a:gd name="connsiteY2" fmla="*/ 1481818 h 1665514"/>
              <a:gd name="connsiteX3" fmla="*/ 4649561 w 6429375"/>
              <a:gd name="connsiteY3" fmla="*/ 1481818 h 1665514"/>
              <a:gd name="connsiteX4" fmla="*/ 4649561 w 6429375"/>
              <a:gd name="connsiteY4" fmla="*/ 1424668 h 1665514"/>
              <a:gd name="connsiteX5" fmla="*/ 4441371 w 6429375"/>
              <a:gd name="connsiteY5" fmla="*/ 1424668 h 1665514"/>
              <a:gd name="connsiteX6" fmla="*/ 4441371 w 6429375"/>
              <a:gd name="connsiteY6" fmla="*/ 1375682 h 1665514"/>
              <a:gd name="connsiteX7" fmla="*/ 4425043 w 6429375"/>
              <a:gd name="connsiteY7" fmla="*/ 1375682 h 1665514"/>
              <a:gd name="connsiteX8" fmla="*/ 4425043 w 6429375"/>
              <a:gd name="connsiteY8" fmla="*/ 1310368 h 1665514"/>
              <a:gd name="connsiteX9" fmla="*/ 4408714 w 6429375"/>
              <a:gd name="connsiteY9" fmla="*/ 1310368 h 1665514"/>
              <a:gd name="connsiteX10" fmla="*/ 4408714 w 6429375"/>
              <a:gd name="connsiteY10" fmla="*/ 1281793 h 1665514"/>
              <a:gd name="connsiteX11" fmla="*/ 3902528 w 6429375"/>
              <a:gd name="connsiteY11" fmla="*/ 1281793 h 1665514"/>
              <a:gd name="connsiteX12" fmla="*/ 3902528 w 6429375"/>
              <a:gd name="connsiteY12" fmla="*/ 1159329 h 1665514"/>
              <a:gd name="connsiteX13" fmla="*/ 3620861 w 6429375"/>
              <a:gd name="connsiteY13" fmla="*/ 1159329 h 1665514"/>
              <a:gd name="connsiteX14" fmla="*/ 3620861 w 6429375"/>
              <a:gd name="connsiteY14" fmla="*/ 1122589 h 1665514"/>
              <a:gd name="connsiteX15" fmla="*/ 3441246 w 6429375"/>
              <a:gd name="connsiteY15" fmla="*/ 1122589 h 1665514"/>
              <a:gd name="connsiteX16" fmla="*/ 3441246 w 6429375"/>
              <a:gd name="connsiteY16" fmla="*/ 1036864 h 1665514"/>
              <a:gd name="connsiteX17" fmla="*/ 3208564 w 6429375"/>
              <a:gd name="connsiteY17" fmla="*/ 1036864 h 1665514"/>
              <a:gd name="connsiteX18" fmla="*/ 3208564 w 6429375"/>
              <a:gd name="connsiteY18" fmla="*/ 1008289 h 1665514"/>
              <a:gd name="connsiteX19" fmla="*/ 3139168 w 6429375"/>
              <a:gd name="connsiteY19" fmla="*/ 1008289 h 1665514"/>
              <a:gd name="connsiteX20" fmla="*/ 3139168 w 6429375"/>
              <a:gd name="connsiteY20" fmla="*/ 975632 h 1665514"/>
              <a:gd name="connsiteX21" fmla="*/ 3024868 w 6429375"/>
              <a:gd name="connsiteY21" fmla="*/ 975632 h 1665514"/>
              <a:gd name="connsiteX22" fmla="*/ 3024868 w 6429375"/>
              <a:gd name="connsiteY22" fmla="*/ 942975 h 1665514"/>
              <a:gd name="connsiteX23" fmla="*/ 2383971 w 6429375"/>
              <a:gd name="connsiteY23" fmla="*/ 942975 h 1665514"/>
              <a:gd name="connsiteX24" fmla="*/ 2383971 w 6429375"/>
              <a:gd name="connsiteY24" fmla="*/ 893989 h 1665514"/>
              <a:gd name="connsiteX25" fmla="*/ 2359478 w 6429375"/>
              <a:gd name="connsiteY25" fmla="*/ 893989 h 1665514"/>
              <a:gd name="connsiteX26" fmla="*/ 2359478 w 6429375"/>
              <a:gd name="connsiteY26" fmla="*/ 832757 h 1665514"/>
              <a:gd name="connsiteX27" fmla="*/ 1902278 w 6429375"/>
              <a:gd name="connsiteY27" fmla="*/ 832757 h 1665514"/>
              <a:gd name="connsiteX28" fmla="*/ 1902278 w 6429375"/>
              <a:gd name="connsiteY28" fmla="*/ 800100 h 1665514"/>
              <a:gd name="connsiteX29" fmla="*/ 1885950 w 6429375"/>
              <a:gd name="connsiteY29" fmla="*/ 800100 h 1665514"/>
              <a:gd name="connsiteX30" fmla="*/ 1885950 w 6429375"/>
              <a:gd name="connsiteY30" fmla="*/ 751114 h 1665514"/>
              <a:gd name="connsiteX31" fmla="*/ 1857375 w 6429375"/>
              <a:gd name="connsiteY31" fmla="*/ 751114 h 1665514"/>
              <a:gd name="connsiteX32" fmla="*/ 1873703 w 6429375"/>
              <a:gd name="connsiteY32" fmla="*/ 734786 h 1665514"/>
              <a:gd name="connsiteX33" fmla="*/ 1820636 w 6429375"/>
              <a:gd name="connsiteY33" fmla="*/ 734786 h 1665514"/>
              <a:gd name="connsiteX34" fmla="*/ 1822240 w 6429375"/>
              <a:gd name="connsiteY34" fmla="*/ 698921 h 1665514"/>
              <a:gd name="connsiteX35" fmla="*/ 1680825 w 6429375"/>
              <a:gd name="connsiteY35" fmla="*/ 698920 h 1665514"/>
              <a:gd name="connsiteX36" fmla="*/ 1677761 w 6429375"/>
              <a:gd name="connsiteY36" fmla="*/ 669472 h 1665514"/>
              <a:gd name="connsiteX37" fmla="*/ 1579789 w 6429375"/>
              <a:gd name="connsiteY37" fmla="*/ 669472 h 1665514"/>
              <a:gd name="connsiteX38" fmla="*/ 1579789 w 6429375"/>
              <a:gd name="connsiteY38" fmla="*/ 649061 h 1665514"/>
              <a:gd name="connsiteX39" fmla="*/ 1571625 w 6429375"/>
              <a:gd name="connsiteY39" fmla="*/ 649061 h 1665514"/>
              <a:gd name="connsiteX40" fmla="*/ 1571625 w 6429375"/>
              <a:gd name="connsiteY40" fmla="*/ 624568 h 1665514"/>
              <a:gd name="connsiteX41" fmla="*/ 1498146 w 6429375"/>
              <a:gd name="connsiteY41" fmla="*/ 624568 h 1665514"/>
              <a:gd name="connsiteX42" fmla="*/ 1498146 w 6429375"/>
              <a:gd name="connsiteY42" fmla="*/ 591911 h 1665514"/>
              <a:gd name="connsiteX43" fmla="*/ 1363436 w 6429375"/>
              <a:gd name="connsiteY43" fmla="*/ 591911 h 1665514"/>
              <a:gd name="connsiteX44" fmla="*/ 1363436 w 6429375"/>
              <a:gd name="connsiteY44" fmla="*/ 567418 h 1665514"/>
              <a:gd name="connsiteX45" fmla="*/ 1220561 w 6429375"/>
              <a:gd name="connsiteY45" fmla="*/ 567418 h 1665514"/>
              <a:gd name="connsiteX46" fmla="*/ 1220561 w 6429375"/>
              <a:gd name="connsiteY46" fmla="*/ 534761 h 1665514"/>
              <a:gd name="connsiteX47" fmla="*/ 1200150 w 6429375"/>
              <a:gd name="connsiteY47" fmla="*/ 534761 h 1665514"/>
              <a:gd name="connsiteX48" fmla="*/ 1200150 w 6429375"/>
              <a:gd name="connsiteY48" fmla="*/ 461282 h 1665514"/>
              <a:gd name="connsiteX49" fmla="*/ 1159328 w 6429375"/>
              <a:gd name="connsiteY49" fmla="*/ 461282 h 1665514"/>
              <a:gd name="connsiteX50" fmla="*/ 1143000 w 6429375"/>
              <a:gd name="connsiteY50" fmla="*/ 444954 h 1665514"/>
              <a:gd name="connsiteX51" fmla="*/ 1004207 w 6429375"/>
              <a:gd name="connsiteY51" fmla="*/ 444954 h 1665514"/>
              <a:gd name="connsiteX52" fmla="*/ 1004207 w 6429375"/>
              <a:gd name="connsiteY52" fmla="*/ 420461 h 1665514"/>
              <a:gd name="connsiteX53" fmla="*/ 893989 w 6429375"/>
              <a:gd name="connsiteY53" fmla="*/ 420461 h 1665514"/>
              <a:gd name="connsiteX54" fmla="*/ 893989 w 6429375"/>
              <a:gd name="connsiteY54" fmla="*/ 371475 h 1665514"/>
              <a:gd name="connsiteX55" fmla="*/ 869496 w 6429375"/>
              <a:gd name="connsiteY55" fmla="*/ 371475 h 1665514"/>
              <a:gd name="connsiteX56" fmla="*/ 869496 w 6429375"/>
              <a:gd name="connsiteY56" fmla="*/ 342900 h 1665514"/>
              <a:gd name="connsiteX57" fmla="*/ 849086 w 6429375"/>
              <a:gd name="connsiteY57" fmla="*/ 342900 h 1665514"/>
              <a:gd name="connsiteX58" fmla="*/ 849086 w 6429375"/>
              <a:gd name="connsiteY58" fmla="*/ 277586 h 1665514"/>
              <a:gd name="connsiteX59" fmla="*/ 816428 w 6429375"/>
              <a:gd name="connsiteY59" fmla="*/ 277586 h 1665514"/>
              <a:gd name="connsiteX60" fmla="*/ 816428 w 6429375"/>
              <a:gd name="connsiteY60" fmla="*/ 261257 h 1665514"/>
              <a:gd name="connsiteX61" fmla="*/ 510268 w 6429375"/>
              <a:gd name="connsiteY61" fmla="*/ 261257 h 1665514"/>
              <a:gd name="connsiteX62" fmla="*/ 510268 w 6429375"/>
              <a:gd name="connsiteY62" fmla="*/ 163286 h 1665514"/>
              <a:gd name="connsiteX63" fmla="*/ 363311 w 6429375"/>
              <a:gd name="connsiteY63" fmla="*/ 163286 h 1665514"/>
              <a:gd name="connsiteX64" fmla="*/ 363311 w 6429375"/>
              <a:gd name="connsiteY64" fmla="*/ 142875 h 1665514"/>
              <a:gd name="connsiteX65" fmla="*/ 269421 w 6429375"/>
              <a:gd name="connsiteY65" fmla="*/ 142875 h 1665514"/>
              <a:gd name="connsiteX66" fmla="*/ 269421 w 6429375"/>
              <a:gd name="connsiteY66" fmla="*/ 40822 h 1665514"/>
              <a:gd name="connsiteX67" fmla="*/ 253092 w 6429375"/>
              <a:gd name="connsiteY67" fmla="*/ 24493 h 1665514"/>
              <a:gd name="connsiteX68" fmla="*/ 253092 w 6429375"/>
              <a:gd name="connsiteY68" fmla="*/ 0 h 1665514"/>
              <a:gd name="connsiteX69" fmla="*/ 0 w 6429375"/>
              <a:gd name="connsiteY69" fmla="*/ 0 h 1665514"/>
              <a:gd name="connsiteX0" fmla="*/ 6429375 w 6429375"/>
              <a:gd name="connsiteY0" fmla="*/ 1665514 h 1665514"/>
              <a:gd name="connsiteX1" fmla="*/ 5412921 w 6429375"/>
              <a:gd name="connsiteY1" fmla="*/ 1665514 h 1665514"/>
              <a:gd name="connsiteX2" fmla="*/ 5412921 w 6429375"/>
              <a:gd name="connsiteY2" fmla="*/ 1481818 h 1665514"/>
              <a:gd name="connsiteX3" fmla="*/ 4649561 w 6429375"/>
              <a:gd name="connsiteY3" fmla="*/ 1481818 h 1665514"/>
              <a:gd name="connsiteX4" fmla="*/ 4649561 w 6429375"/>
              <a:gd name="connsiteY4" fmla="*/ 1424668 h 1665514"/>
              <a:gd name="connsiteX5" fmla="*/ 4441371 w 6429375"/>
              <a:gd name="connsiteY5" fmla="*/ 1424668 h 1665514"/>
              <a:gd name="connsiteX6" fmla="*/ 4441371 w 6429375"/>
              <a:gd name="connsiteY6" fmla="*/ 1375682 h 1665514"/>
              <a:gd name="connsiteX7" fmla="*/ 4425043 w 6429375"/>
              <a:gd name="connsiteY7" fmla="*/ 1375682 h 1665514"/>
              <a:gd name="connsiteX8" fmla="*/ 4425043 w 6429375"/>
              <a:gd name="connsiteY8" fmla="*/ 1310368 h 1665514"/>
              <a:gd name="connsiteX9" fmla="*/ 4408714 w 6429375"/>
              <a:gd name="connsiteY9" fmla="*/ 1310368 h 1665514"/>
              <a:gd name="connsiteX10" fmla="*/ 4408714 w 6429375"/>
              <a:gd name="connsiteY10" fmla="*/ 1281793 h 1665514"/>
              <a:gd name="connsiteX11" fmla="*/ 3902528 w 6429375"/>
              <a:gd name="connsiteY11" fmla="*/ 1281793 h 1665514"/>
              <a:gd name="connsiteX12" fmla="*/ 3902528 w 6429375"/>
              <a:gd name="connsiteY12" fmla="*/ 1159329 h 1665514"/>
              <a:gd name="connsiteX13" fmla="*/ 3620861 w 6429375"/>
              <a:gd name="connsiteY13" fmla="*/ 1159329 h 1665514"/>
              <a:gd name="connsiteX14" fmla="*/ 3620861 w 6429375"/>
              <a:gd name="connsiteY14" fmla="*/ 1122589 h 1665514"/>
              <a:gd name="connsiteX15" fmla="*/ 3441246 w 6429375"/>
              <a:gd name="connsiteY15" fmla="*/ 1122589 h 1665514"/>
              <a:gd name="connsiteX16" fmla="*/ 3441246 w 6429375"/>
              <a:gd name="connsiteY16" fmla="*/ 1036864 h 1665514"/>
              <a:gd name="connsiteX17" fmla="*/ 3208564 w 6429375"/>
              <a:gd name="connsiteY17" fmla="*/ 1036864 h 1665514"/>
              <a:gd name="connsiteX18" fmla="*/ 3208564 w 6429375"/>
              <a:gd name="connsiteY18" fmla="*/ 1008289 h 1665514"/>
              <a:gd name="connsiteX19" fmla="*/ 3139168 w 6429375"/>
              <a:gd name="connsiteY19" fmla="*/ 1008289 h 1665514"/>
              <a:gd name="connsiteX20" fmla="*/ 3139168 w 6429375"/>
              <a:gd name="connsiteY20" fmla="*/ 975632 h 1665514"/>
              <a:gd name="connsiteX21" fmla="*/ 3024868 w 6429375"/>
              <a:gd name="connsiteY21" fmla="*/ 975632 h 1665514"/>
              <a:gd name="connsiteX22" fmla="*/ 3024868 w 6429375"/>
              <a:gd name="connsiteY22" fmla="*/ 942975 h 1665514"/>
              <a:gd name="connsiteX23" fmla="*/ 2383971 w 6429375"/>
              <a:gd name="connsiteY23" fmla="*/ 942975 h 1665514"/>
              <a:gd name="connsiteX24" fmla="*/ 2383971 w 6429375"/>
              <a:gd name="connsiteY24" fmla="*/ 893989 h 1665514"/>
              <a:gd name="connsiteX25" fmla="*/ 2359478 w 6429375"/>
              <a:gd name="connsiteY25" fmla="*/ 893989 h 1665514"/>
              <a:gd name="connsiteX26" fmla="*/ 2359478 w 6429375"/>
              <a:gd name="connsiteY26" fmla="*/ 832757 h 1665514"/>
              <a:gd name="connsiteX27" fmla="*/ 1902278 w 6429375"/>
              <a:gd name="connsiteY27" fmla="*/ 832757 h 1665514"/>
              <a:gd name="connsiteX28" fmla="*/ 1902278 w 6429375"/>
              <a:gd name="connsiteY28" fmla="*/ 800100 h 1665514"/>
              <a:gd name="connsiteX29" fmla="*/ 1885950 w 6429375"/>
              <a:gd name="connsiteY29" fmla="*/ 800100 h 1665514"/>
              <a:gd name="connsiteX30" fmla="*/ 1885950 w 6429375"/>
              <a:gd name="connsiteY30" fmla="*/ 751114 h 1665514"/>
              <a:gd name="connsiteX31" fmla="*/ 1863792 w 6429375"/>
              <a:gd name="connsiteY31" fmla="*/ 751114 h 1665514"/>
              <a:gd name="connsiteX32" fmla="*/ 1873703 w 6429375"/>
              <a:gd name="connsiteY32" fmla="*/ 734786 h 1665514"/>
              <a:gd name="connsiteX33" fmla="*/ 1820636 w 6429375"/>
              <a:gd name="connsiteY33" fmla="*/ 734786 h 1665514"/>
              <a:gd name="connsiteX34" fmla="*/ 1822240 w 6429375"/>
              <a:gd name="connsiteY34" fmla="*/ 698921 h 1665514"/>
              <a:gd name="connsiteX35" fmla="*/ 1680825 w 6429375"/>
              <a:gd name="connsiteY35" fmla="*/ 698920 h 1665514"/>
              <a:gd name="connsiteX36" fmla="*/ 1677761 w 6429375"/>
              <a:gd name="connsiteY36" fmla="*/ 669472 h 1665514"/>
              <a:gd name="connsiteX37" fmla="*/ 1579789 w 6429375"/>
              <a:gd name="connsiteY37" fmla="*/ 669472 h 1665514"/>
              <a:gd name="connsiteX38" fmla="*/ 1579789 w 6429375"/>
              <a:gd name="connsiteY38" fmla="*/ 649061 h 1665514"/>
              <a:gd name="connsiteX39" fmla="*/ 1571625 w 6429375"/>
              <a:gd name="connsiteY39" fmla="*/ 649061 h 1665514"/>
              <a:gd name="connsiteX40" fmla="*/ 1571625 w 6429375"/>
              <a:gd name="connsiteY40" fmla="*/ 624568 h 1665514"/>
              <a:gd name="connsiteX41" fmla="*/ 1498146 w 6429375"/>
              <a:gd name="connsiteY41" fmla="*/ 624568 h 1665514"/>
              <a:gd name="connsiteX42" fmla="*/ 1498146 w 6429375"/>
              <a:gd name="connsiteY42" fmla="*/ 591911 h 1665514"/>
              <a:gd name="connsiteX43" fmla="*/ 1363436 w 6429375"/>
              <a:gd name="connsiteY43" fmla="*/ 591911 h 1665514"/>
              <a:gd name="connsiteX44" fmla="*/ 1363436 w 6429375"/>
              <a:gd name="connsiteY44" fmla="*/ 567418 h 1665514"/>
              <a:gd name="connsiteX45" fmla="*/ 1220561 w 6429375"/>
              <a:gd name="connsiteY45" fmla="*/ 567418 h 1665514"/>
              <a:gd name="connsiteX46" fmla="*/ 1220561 w 6429375"/>
              <a:gd name="connsiteY46" fmla="*/ 534761 h 1665514"/>
              <a:gd name="connsiteX47" fmla="*/ 1200150 w 6429375"/>
              <a:gd name="connsiteY47" fmla="*/ 534761 h 1665514"/>
              <a:gd name="connsiteX48" fmla="*/ 1200150 w 6429375"/>
              <a:gd name="connsiteY48" fmla="*/ 461282 h 1665514"/>
              <a:gd name="connsiteX49" fmla="*/ 1159328 w 6429375"/>
              <a:gd name="connsiteY49" fmla="*/ 461282 h 1665514"/>
              <a:gd name="connsiteX50" fmla="*/ 1143000 w 6429375"/>
              <a:gd name="connsiteY50" fmla="*/ 444954 h 1665514"/>
              <a:gd name="connsiteX51" fmla="*/ 1004207 w 6429375"/>
              <a:gd name="connsiteY51" fmla="*/ 444954 h 1665514"/>
              <a:gd name="connsiteX52" fmla="*/ 1004207 w 6429375"/>
              <a:gd name="connsiteY52" fmla="*/ 420461 h 1665514"/>
              <a:gd name="connsiteX53" fmla="*/ 893989 w 6429375"/>
              <a:gd name="connsiteY53" fmla="*/ 420461 h 1665514"/>
              <a:gd name="connsiteX54" fmla="*/ 893989 w 6429375"/>
              <a:gd name="connsiteY54" fmla="*/ 371475 h 1665514"/>
              <a:gd name="connsiteX55" fmla="*/ 869496 w 6429375"/>
              <a:gd name="connsiteY55" fmla="*/ 371475 h 1665514"/>
              <a:gd name="connsiteX56" fmla="*/ 869496 w 6429375"/>
              <a:gd name="connsiteY56" fmla="*/ 342900 h 1665514"/>
              <a:gd name="connsiteX57" fmla="*/ 849086 w 6429375"/>
              <a:gd name="connsiteY57" fmla="*/ 342900 h 1665514"/>
              <a:gd name="connsiteX58" fmla="*/ 849086 w 6429375"/>
              <a:gd name="connsiteY58" fmla="*/ 277586 h 1665514"/>
              <a:gd name="connsiteX59" fmla="*/ 816428 w 6429375"/>
              <a:gd name="connsiteY59" fmla="*/ 277586 h 1665514"/>
              <a:gd name="connsiteX60" fmla="*/ 816428 w 6429375"/>
              <a:gd name="connsiteY60" fmla="*/ 261257 h 1665514"/>
              <a:gd name="connsiteX61" fmla="*/ 510268 w 6429375"/>
              <a:gd name="connsiteY61" fmla="*/ 261257 h 1665514"/>
              <a:gd name="connsiteX62" fmla="*/ 510268 w 6429375"/>
              <a:gd name="connsiteY62" fmla="*/ 163286 h 1665514"/>
              <a:gd name="connsiteX63" fmla="*/ 363311 w 6429375"/>
              <a:gd name="connsiteY63" fmla="*/ 163286 h 1665514"/>
              <a:gd name="connsiteX64" fmla="*/ 363311 w 6429375"/>
              <a:gd name="connsiteY64" fmla="*/ 142875 h 1665514"/>
              <a:gd name="connsiteX65" fmla="*/ 269421 w 6429375"/>
              <a:gd name="connsiteY65" fmla="*/ 142875 h 1665514"/>
              <a:gd name="connsiteX66" fmla="*/ 269421 w 6429375"/>
              <a:gd name="connsiteY66" fmla="*/ 40822 h 1665514"/>
              <a:gd name="connsiteX67" fmla="*/ 253092 w 6429375"/>
              <a:gd name="connsiteY67" fmla="*/ 24493 h 1665514"/>
              <a:gd name="connsiteX68" fmla="*/ 253092 w 6429375"/>
              <a:gd name="connsiteY68" fmla="*/ 0 h 1665514"/>
              <a:gd name="connsiteX69" fmla="*/ 0 w 6429375"/>
              <a:gd name="connsiteY69" fmla="*/ 0 h 1665514"/>
              <a:gd name="connsiteX0" fmla="*/ 6429375 w 6429375"/>
              <a:gd name="connsiteY0" fmla="*/ 1665514 h 1665514"/>
              <a:gd name="connsiteX1" fmla="*/ 5412921 w 6429375"/>
              <a:gd name="connsiteY1" fmla="*/ 1665514 h 1665514"/>
              <a:gd name="connsiteX2" fmla="*/ 5412921 w 6429375"/>
              <a:gd name="connsiteY2" fmla="*/ 1481818 h 1665514"/>
              <a:gd name="connsiteX3" fmla="*/ 4649561 w 6429375"/>
              <a:gd name="connsiteY3" fmla="*/ 1481818 h 1665514"/>
              <a:gd name="connsiteX4" fmla="*/ 4649561 w 6429375"/>
              <a:gd name="connsiteY4" fmla="*/ 1424668 h 1665514"/>
              <a:gd name="connsiteX5" fmla="*/ 4441371 w 6429375"/>
              <a:gd name="connsiteY5" fmla="*/ 1424668 h 1665514"/>
              <a:gd name="connsiteX6" fmla="*/ 4441371 w 6429375"/>
              <a:gd name="connsiteY6" fmla="*/ 1375682 h 1665514"/>
              <a:gd name="connsiteX7" fmla="*/ 4425043 w 6429375"/>
              <a:gd name="connsiteY7" fmla="*/ 1375682 h 1665514"/>
              <a:gd name="connsiteX8" fmla="*/ 4425043 w 6429375"/>
              <a:gd name="connsiteY8" fmla="*/ 1310368 h 1665514"/>
              <a:gd name="connsiteX9" fmla="*/ 4408714 w 6429375"/>
              <a:gd name="connsiteY9" fmla="*/ 1310368 h 1665514"/>
              <a:gd name="connsiteX10" fmla="*/ 4408714 w 6429375"/>
              <a:gd name="connsiteY10" fmla="*/ 1281793 h 1665514"/>
              <a:gd name="connsiteX11" fmla="*/ 3902528 w 6429375"/>
              <a:gd name="connsiteY11" fmla="*/ 1281793 h 1665514"/>
              <a:gd name="connsiteX12" fmla="*/ 3902528 w 6429375"/>
              <a:gd name="connsiteY12" fmla="*/ 1159329 h 1665514"/>
              <a:gd name="connsiteX13" fmla="*/ 3620861 w 6429375"/>
              <a:gd name="connsiteY13" fmla="*/ 1159329 h 1665514"/>
              <a:gd name="connsiteX14" fmla="*/ 3620861 w 6429375"/>
              <a:gd name="connsiteY14" fmla="*/ 1122589 h 1665514"/>
              <a:gd name="connsiteX15" fmla="*/ 3441246 w 6429375"/>
              <a:gd name="connsiteY15" fmla="*/ 1122589 h 1665514"/>
              <a:gd name="connsiteX16" fmla="*/ 3441246 w 6429375"/>
              <a:gd name="connsiteY16" fmla="*/ 1036864 h 1665514"/>
              <a:gd name="connsiteX17" fmla="*/ 3208564 w 6429375"/>
              <a:gd name="connsiteY17" fmla="*/ 1036864 h 1665514"/>
              <a:gd name="connsiteX18" fmla="*/ 3208564 w 6429375"/>
              <a:gd name="connsiteY18" fmla="*/ 1008289 h 1665514"/>
              <a:gd name="connsiteX19" fmla="*/ 3139168 w 6429375"/>
              <a:gd name="connsiteY19" fmla="*/ 1008289 h 1665514"/>
              <a:gd name="connsiteX20" fmla="*/ 3139168 w 6429375"/>
              <a:gd name="connsiteY20" fmla="*/ 975632 h 1665514"/>
              <a:gd name="connsiteX21" fmla="*/ 3024868 w 6429375"/>
              <a:gd name="connsiteY21" fmla="*/ 975632 h 1665514"/>
              <a:gd name="connsiteX22" fmla="*/ 3024868 w 6429375"/>
              <a:gd name="connsiteY22" fmla="*/ 942975 h 1665514"/>
              <a:gd name="connsiteX23" fmla="*/ 2383971 w 6429375"/>
              <a:gd name="connsiteY23" fmla="*/ 942975 h 1665514"/>
              <a:gd name="connsiteX24" fmla="*/ 2383971 w 6429375"/>
              <a:gd name="connsiteY24" fmla="*/ 893989 h 1665514"/>
              <a:gd name="connsiteX25" fmla="*/ 2359478 w 6429375"/>
              <a:gd name="connsiteY25" fmla="*/ 893989 h 1665514"/>
              <a:gd name="connsiteX26" fmla="*/ 2359478 w 6429375"/>
              <a:gd name="connsiteY26" fmla="*/ 832757 h 1665514"/>
              <a:gd name="connsiteX27" fmla="*/ 1902278 w 6429375"/>
              <a:gd name="connsiteY27" fmla="*/ 832757 h 1665514"/>
              <a:gd name="connsiteX28" fmla="*/ 1902278 w 6429375"/>
              <a:gd name="connsiteY28" fmla="*/ 800100 h 1665514"/>
              <a:gd name="connsiteX29" fmla="*/ 1885950 w 6429375"/>
              <a:gd name="connsiteY29" fmla="*/ 800100 h 1665514"/>
              <a:gd name="connsiteX30" fmla="*/ 1885950 w 6429375"/>
              <a:gd name="connsiteY30" fmla="*/ 751114 h 1665514"/>
              <a:gd name="connsiteX31" fmla="*/ 1863792 w 6429375"/>
              <a:gd name="connsiteY31" fmla="*/ 751114 h 1665514"/>
              <a:gd name="connsiteX32" fmla="*/ 1864078 w 6429375"/>
              <a:gd name="connsiteY32" fmla="*/ 734786 h 1665514"/>
              <a:gd name="connsiteX33" fmla="*/ 1820636 w 6429375"/>
              <a:gd name="connsiteY33" fmla="*/ 734786 h 1665514"/>
              <a:gd name="connsiteX34" fmla="*/ 1822240 w 6429375"/>
              <a:gd name="connsiteY34" fmla="*/ 698921 h 1665514"/>
              <a:gd name="connsiteX35" fmla="*/ 1680825 w 6429375"/>
              <a:gd name="connsiteY35" fmla="*/ 698920 h 1665514"/>
              <a:gd name="connsiteX36" fmla="*/ 1677761 w 6429375"/>
              <a:gd name="connsiteY36" fmla="*/ 669472 h 1665514"/>
              <a:gd name="connsiteX37" fmla="*/ 1579789 w 6429375"/>
              <a:gd name="connsiteY37" fmla="*/ 669472 h 1665514"/>
              <a:gd name="connsiteX38" fmla="*/ 1579789 w 6429375"/>
              <a:gd name="connsiteY38" fmla="*/ 649061 h 1665514"/>
              <a:gd name="connsiteX39" fmla="*/ 1571625 w 6429375"/>
              <a:gd name="connsiteY39" fmla="*/ 649061 h 1665514"/>
              <a:gd name="connsiteX40" fmla="*/ 1571625 w 6429375"/>
              <a:gd name="connsiteY40" fmla="*/ 624568 h 1665514"/>
              <a:gd name="connsiteX41" fmla="*/ 1498146 w 6429375"/>
              <a:gd name="connsiteY41" fmla="*/ 624568 h 1665514"/>
              <a:gd name="connsiteX42" fmla="*/ 1498146 w 6429375"/>
              <a:gd name="connsiteY42" fmla="*/ 591911 h 1665514"/>
              <a:gd name="connsiteX43" fmla="*/ 1363436 w 6429375"/>
              <a:gd name="connsiteY43" fmla="*/ 591911 h 1665514"/>
              <a:gd name="connsiteX44" fmla="*/ 1363436 w 6429375"/>
              <a:gd name="connsiteY44" fmla="*/ 567418 h 1665514"/>
              <a:gd name="connsiteX45" fmla="*/ 1220561 w 6429375"/>
              <a:gd name="connsiteY45" fmla="*/ 567418 h 1665514"/>
              <a:gd name="connsiteX46" fmla="*/ 1220561 w 6429375"/>
              <a:gd name="connsiteY46" fmla="*/ 534761 h 1665514"/>
              <a:gd name="connsiteX47" fmla="*/ 1200150 w 6429375"/>
              <a:gd name="connsiteY47" fmla="*/ 534761 h 1665514"/>
              <a:gd name="connsiteX48" fmla="*/ 1200150 w 6429375"/>
              <a:gd name="connsiteY48" fmla="*/ 461282 h 1665514"/>
              <a:gd name="connsiteX49" fmla="*/ 1159328 w 6429375"/>
              <a:gd name="connsiteY49" fmla="*/ 461282 h 1665514"/>
              <a:gd name="connsiteX50" fmla="*/ 1143000 w 6429375"/>
              <a:gd name="connsiteY50" fmla="*/ 444954 h 1665514"/>
              <a:gd name="connsiteX51" fmla="*/ 1004207 w 6429375"/>
              <a:gd name="connsiteY51" fmla="*/ 444954 h 1665514"/>
              <a:gd name="connsiteX52" fmla="*/ 1004207 w 6429375"/>
              <a:gd name="connsiteY52" fmla="*/ 420461 h 1665514"/>
              <a:gd name="connsiteX53" fmla="*/ 893989 w 6429375"/>
              <a:gd name="connsiteY53" fmla="*/ 420461 h 1665514"/>
              <a:gd name="connsiteX54" fmla="*/ 893989 w 6429375"/>
              <a:gd name="connsiteY54" fmla="*/ 371475 h 1665514"/>
              <a:gd name="connsiteX55" fmla="*/ 869496 w 6429375"/>
              <a:gd name="connsiteY55" fmla="*/ 371475 h 1665514"/>
              <a:gd name="connsiteX56" fmla="*/ 869496 w 6429375"/>
              <a:gd name="connsiteY56" fmla="*/ 342900 h 1665514"/>
              <a:gd name="connsiteX57" fmla="*/ 849086 w 6429375"/>
              <a:gd name="connsiteY57" fmla="*/ 342900 h 1665514"/>
              <a:gd name="connsiteX58" fmla="*/ 849086 w 6429375"/>
              <a:gd name="connsiteY58" fmla="*/ 277586 h 1665514"/>
              <a:gd name="connsiteX59" fmla="*/ 816428 w 6429375"/>
              <a:gd name="connsiteY59" fmla="*/ 277586 h 1665514"/>
              <a:gd name="connsiteX60" fmla="*/ 816428 w 6429375"/>
              <a:gd name="connsiteY60" fmla="*/ 261257 h 1665514"/>
              <a:gd name="connsiteX61" fmla="*/ 510268 w 6429375"/>
              <a:gd name="connsiteY61" fmla="*/ 261257 h 1665514"/>
              <a:gd name="connsiteX62" fmla="*/ 510268 w 6429375"/>
              <a:gd name="connsiteY62" fmla="*/ 163286 h 1665514"/>
              <a:gd name="connsiteX63" fmla="*/ 363311 w 6429375"/>
              <a:gd name="connsiteY63" fmla="*/ 163286 h 1665514"/>
              <a:gd name="connsiteX64" fmla="*/ 363311 w 6429375"/>
              <a:gd name="connsiteY64" fmla="*/ 142875 h 1665514"/>
              <a:gd name="connsiteX65" fmla="*/ 269421 w 6429375"/>
              <a:gd name="connsiteY65" fmla="*/ 142875 h 1665514"/>
              <a:gd name="connsiteX66" fmla="*/ 269421 w 6429375"/>
              <a:gd name="connsiteY66" fmla="*/ 40822 h 1665514"/>
              <a:gd name="connsiteX67" fmla="*/ 253092 w 6429375"/>
              <a:gd name="connsiteY67" fmla="*/ 24493 h 1665514"/>
              <a:gd name="connsiteX68" fmla="*/ 253092 w 6429375"/>
              <a:gd name="connsiteY68" fmla="*/ 0 h 1665514"/>
              <a:gd name="connsiteX69" fmla="*/ 0 w 6429375"/>
              <a:gd name="connsiteY69" fmla="*/ 0 h 166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6429375" h="1665514">
                <a:moveTo>
                  <a:pt x="6429375" y="1665514"/>
                </a:moveTo>
                <a:lnTo>
                  <a:pt x="5412921" y="1665514"/>
                </a:lnTo>
                <a:lnTo>
                  <a:pt x="5412921" y="1481818"/>
                </a:lnTo>
                <a:lnTo>
                  <a:pt x="4649561" y="1481818"/>
                </a:lnTo>
                <a:lnTo>
                  <a:pt x="4649561" y="1424668"/>
                </a:lnTo>
                <a:lnTo>
                  <a:pt x="4441371" y="1424668"/>
                </a:lnTo>
                <a:lnTo>
                  <a:pt x="4441371" y="1375682"/>
                </a:lnTo>
                <a:lnTo>
                  <a:pt x="4425043" y="1375682"/>
                </a:lnTo>
                <a:lnTo>
                  <a:pt x="4425043" y="1310368"/>
                </a:lnTo>
                <a:lnTo>
                  <a:pt x="4408714" y="1310368"/>
                </a:lnTo>
                <a:lnTo>
                  <a:pt x="4408714" y="1281793"/>
                </a:lnTo>
                <a:lnTo>
                  <a:pt x="3902528" y="1281793"/>
                </a:lnTo>
                <a:lnTo>
                  <a:pt x="3902528" y="1159329"/>
                </a:lnTo>
                <a:lnTo>
                  <a:pt x="3620861" y="1159329"/>
                </a:lnTo>
                <a:lnTo>
                  <a:pt x="3620861" y="1122589"/>
                </a:lnTo>
                <a:lnTo>
                  <a:pt x="3441246" y="1122589"/>
                </a:lnTo>
                <a:lnTo>
                  <a:pt x="3441246" y="1036864"/>
                </a:lnTo>
                <a:lnTo>
                  <a:pt x="3208564" y="1036864"/>
                </a:lnTo>
                <a:lnTo>
                  <a:pt x="3208564" y="1008289"/>
                </a:lnTo>
                <a:lnTo>
                  <a:pt x="3139168" y="1008289"/>
                </a:lnTo>
                <a:lnTo>
                  <a:pt x="3139168" y="975632"/>
                </a:lnTo>
                <a:lnTo>
                  <a:pt x="3024868" y="975632"/>
                </a:lnTo>
                <a:lnTo>
                  <a:pt x="3024868" y="942975"/>
                </a:lnTo>
                <a:lnTo>
                  <a:pt x="2383971" y="942975"/>
                </a:lnTo>
                <a:lnTo>
                  <a:pt x="2383971" y="893989"/>
                </a:lnTo>
                <a:lnTo>
                  <a:pt x="2359478" y="893989"/>
                </a:lnTo>
                <a:lnTo>
                  <a:pt x="2359478" y="832757"/>
                </a:lnTo>
                <a:lnTo>
                  <a:pt x="1902278" y="832757"/>
                </a:lnTo>
                <a:lnTo>
                  <a:pt x="1902278" y="800100"/>
                </a:lnTo>
                <a:lnTo>
                  <a:pt x="1885950" y="800100"/>
                </a:lnTo>
                <a:lnTo>
                  <a:pt x="1885950" y="751114"/>
                </a:lnTo>
                <a:lnTo>
                  <a:pt x="1863792" y="751114"/>
                </a:lnTo>
                <a:cubicBezTo>
                  <a:pt x="1863887" y="745671"/>
                  <a:pt x="1863983" y="740229"/>
                  <a:pt x="1864078" y="734786"/>
                </a:cubicBezTo>
                <a:lnTo>
                  <a:pt x="1820636" y="734786"/>
                </a:lnTo>
                <a:cubicBezTo>
                  <a:pt x="1821171" y="722831"/>
                  <a:pt x="1821705" y="710876"/>
                  <a:pt x="1822240" y="698921"/>
                </a:cubicBezTo>
                <a:lnTo>
                  <a:pt x="1680825" y="698920"/>
                </a:lnTo>
                <a:cubicBezTo>
                  <a:pt x="1681408" y="686430"/>
                  <a:pt x="1677178" y="681962"/>
                  <a:pt x="1677761" y="669472"/>
                </a:cubicBezTo>
                <a:lnTo>
                  <a:pt x="1579789" y="669472"/>
                </a:lnTo>
                <a:lnTo>
                  <a:pt x="1579789" y="649061"/>
                </a:lnTo>
                <a:lnTo>
                  <a:pt x="1571625" y="649061"/>
                </a:lnTo>
                <a:lnTo>
                  <a:pt x="1571625" y="624568"/>
                </a:lnTo>
                <a:lnTo>
                  <a:pt x="1498146" y="624568"/>
                </a:lnTo>
                <a:lnTo>
                  <a:pt x="1498146" y="591911"/>
                </a:lnTo>
                <a:lnTo>
                  <a:pt x="1363436" y="591911"/>
                </a:lnTo>
                <a:lnTo>
                  <a:pt x="1363436" y="567418"/>
                </a:lnTo>
                <a:lnTo>
                  <a:pt x="1220561" y="567418"/>
                </a:lnTo>
                <a:lnTo>
                  <a:pt x="1220561" y="534761"/>
                </a:lnTo>
                <a:lnTo>
                  <a:pt x="1200150" y="534761"/>
                </a:lnTo>
                <a:lnTo>
                  <a:pt x="1200150" y="461282"/>
                </a:lnTo>
                <a:lnTo>
                  <a:pt x="1159328" y="461282"/>
                </a:lnTo>
                <a:lnTo>
                  <a:pt x="1143000" y="444954"/>
                </a:lnTo>
                <a:lnTo>
                  <a:pt x="1004207" y="444954"/>
                </a:lnTo>
                <a:lnTo>
                  <a:pt x="1004207" y="420461"/>
                </a:lnTo>
                <a:lnTo>
                  <a:pt x="893989" y="420461"/>
                </a:lnTo>
                <a:lnTo>
                  <a:pt x="893989" y="371475"/>
                </a:lnTo>
                <a:lnTo>
                  <a:pt x="869496" y="371475"/>
                </a:lnTo>
                <a:lnTo>
                  <a:pt x="869496" y="342900"/>
                </a:lnTo>
                <a:lnTo>
                  <a:pt x="849086" y="342900"/>
                </a:lnTo>
                <a:lnTo>
                  <a:pt x="849086" y="277586"/>
                </a:lnTo>
                <a:lnTo>
                  <a:pt x="816428" y="277586"/>
                </a:lnTo>
                <a:lnTo>
                  <a:pt x="816428" y="261257"/>
                </a:lnTo>
                <a:lnTo>
                  <a:pt x="510268" y="261257"/>
                </a:lnTo>
                <a:lnTo>
                  <a:pt x="510268" y="163286"/>
                </a:lnTo>
                <a:lnTo>
                  <a:pt x="363311" y="163286"/>
                </a:lnTo>
                <a:lnTo>
                  <a:pt x="363311" y="142875"/>
                </a:lnTo>
                <a:lnTo>
                  <a:pt x="269421" y="142875"/>
                </a:lnTo>
                <a:lnTo>
                  <a:pt x="269421" y="40822"/>
                </a:lnTo>
                <a:lnTo>
                  <a:pt x="253092" y="24493"/>
                </a:lnTo>
                <a:lnTo>
                  <a:pt x="253092"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1856" name="Group 31855">
            <a:extLst>
              <a:ext uri="{FF2B5EF4-FFF2-40B4-BE49-F238E27FC236}">
                <a16:creationId xmlns:a16="http://schemas.microsoft.com/office/drawing/2014/main" id="{E50107C4-9D1C-868D-5CCF-1BDD94E440E9}"/>
              </a:ext>
            </a:extLst>
          </p:cNvPr>
          <p:cNvGrpSpPr/>
          <p:nvPr/>
        </p:nvGrpSpPr>
        <p:grpSpPr>
          <a:xfrm>
            <a:off x="2980483" y="1744327"/>
            <a:ext cx="6245843" cy="1725886"/>
            <a:chOff x="2980483" y="1744327"/>
            <a:chExt cx="6245843" cy="1725886"/>
          </a:xfrm>
        </p:grpSpPr>
        <p:sp>
          <p:nvSpPr>
            <p:cNvPr id="31827" name="Rectangle 31826">
              <a:extLst>
                <a:ext uri="{FF2B5EF4-FFF2-40B4-BE49-F238E27FC236}">
                  <a16:creationId xmlns:a16="http://schemas.microsoft.com/office/drawing/2014/main" id="{77B8B9E2-82BA-02AD-24C3-6E299C5C5454}"/>
                </a:ext>
              </a:extLst>
            </p:cNvPr>
            <p:cNvSpPr/>
            <p:nvPr/>
          </p:nvSpPr>
          <p:spPr bwMode="auto">
            <a:xfrm>
              <a:off x="5118433" y="2691835"/>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8" name="Rectangle 31827">
              <a:extLst>
                <a:ext uri="{FF2B5EF4-FFF2-40B4-BE49-F238E27FC236}">
                  <a16:creationId xmlns:a16="http://schemas.microsoft.com/office/drawing/2014/main" id="{32C04C10-F927-17F1-C883-1424797DF2AE}"/>
                </a:ext>
              </a:extLst>
            </p:cNvPr>
            <p:cNvSpPr/>
            <p:nvPr/>
          </p:nvSpPr>
          <p:spPr bwMode="auto">
            <a:xfrm>
              <a:off x="5081638" y="2584675"/>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9" name="Rectangle 31828">
              <a:extLst>
                <a:ext uri="{FF2B5EF4-FFF2-40B4-BE49-F238E27FC236}">
                  <a16:creationId xmlns:a16="http://schemas.microsoft.com/office/drawing/2014/main" id="{C748F55A-DD24-163C-6415-D58563A8AB8F}"/>
                </a:ext>
              </a:extLst>
            </p:cNvPr>
            <p:cNvSpPr/>
            <p:nvPr/>
          </p:nvSpPr>
          <p:spPr bwMode="auto">
            <a:xfrm>
              <a:off x="4872437" y="2571051"/>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0" name="Rectangle 31829">
              <a:extLst>
                <a:ext uri="{FF2B5EF4-FFF2-40B4-BE49-F238E27FC236}">
                  <a16:creationId xmlns:a16="http://schemas.microsoft.com/office/drawing/2014/main" id="{8347E504-F290-51CE-F36D-BAF7F673E605}"/>
                </a:ext>
              </a:extLst>
            </p:cNvPr>
            <p:cNvSpPr/>
            <p:nvPr/>
          </p:nvSpPr>
          <p:spPr bwMode="auto">
            <a:xfrm>
              <a:off x="4802938" y="2571051"/>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1" name="Rectangle 31830">
              <a:extLst>
                <a:ext uri="{FF2B5EF4-FFF2-40B4-BE49-F238E27FC236}">
                  <a16:creationId xmlns:a16="http://schemas.microsoft.com/office/drawing/2014/main" id="{C09B3CE3-A482-6BB1-7EE2-BE33BA08587F}"/>
                </a:ext>
              </a:extLst>
            </p:cNvPr>
            <p:cNvSpPr/>
            <p:nvPr/>
          </p:nvSpPr>
          <p:spPr bwMode="auto">
            <a:xfrm>
              <a:off x="4618917" y="2551288"/>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2" name="Rectangle 31831">
              <a:extLst>
                <a:ext uri="{FF2B5EF4-FFF2-40B4-BE49-F238E27FC236}">
                  <a16:creationId xmlns:a16="http://schemas.microsoft.com/office/drawing/2014/main" id="{DE3671FB-5FB8-EACE-CD62-161AA005298B}"/>
                </a:ext>
              </a:extLst>
            </p:cNvPr>
            <p:cNvSpPr/>
            <p:nvPr/>
          </p:nvSpPr>
          <p:spPr bwMode="auto">
            <a:xfrm>
              <a:off x="4255727" y="2368099"/>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3" name="Rectangle 31832">
              <a:extLst>
                <a:ext uri="{FF2B5EF4-FFF2-40B4-BE49-F238E27FC236}">
                  <a16:creationId xmlns:a16="http://schemas.microsoft.com/office/drawing/2014/main" id="{D17198B5-4848-3CE8-5A7A-518EDFDCD125}"/>
                </a:ext>
              </a:extLst>
            </p:cNvPr>
            <p:cNvSpPr/>
            <p:nvPr/>
          </p:nvSpPr>
          <p:spPr bwMode="auto">
            <a:xfrm>
              <a:off x="3899183" y="2202053"/>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4" name="Rectangle 31833">
              <a:extLst>
                <a:ext uri="{FF2B5EF4-FFF2-40B4-BE49-F238E27FC236}">
                  <a16:creationId xmlns:a16="http://schemas.microsoft.com/office/drawing/2014/main" id="{261255CD-E417-7A2B-5F16-5974C2A9E454}"/>
                </a:ext>
              </a:extLst>
            </p:cNvPr>
            <p:cNvSpPr/>
            <p:nvPr/>
          </p:nvSpPr>
          <p:spPr bwMode="auto">
            <a:xfrm>
              <a:off x="3604928" y="2110641"/>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5" name="Rectangle 31834">
              <a:extLst>
                <a:ext uri="{FF2B5EF4-FFF2-40B4-BE49-F238E27FC236}">
                  <a16:creationId xmlns:a16="http://schemas.microsoft.com/office/drawing/2014/main" id="{36C82797-16B7-E62D-0000-8C9B8C248F8B}"/>
                </a:ext>
              </a:extLst>
            </p:cNvPr>
            <p:cNvSpPr/>
            <p:nvPr/>
          </p:nvSpPr>
          <p:spPr bwMode="auto">
            <a:xfrm>
              <a:off x="2980483" y="1744327"/>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7" name="Rectangle 31836">
              <a:extLst>
                <a:ext uri="{FF2B5EF4-FFF2-40B4-BE49-F238E27FC236}">
                  <a16:creationId xmlns:a16="http://schemas.microsoft.com/office/drawing/2014/main" id="{227BE2E7-A84A-DB2A-6311-1B01BCD37483}"/>
                </a:ext>
              </a:extLst>
            </p:cNvPr>
            <p:cNvSpPr/>
            <p:nvPr/>
          </p:nvSpPr>
          <p:spPr bwMode="auto">
            <a:xfrm>
              <a:off x="5583328" y="2685625"/>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8" name="Rectangle 31837">
              <a:extLst>
                <a:ext uri="{FF2B5EF4-FFF2-40B4-BE49-F238E27FC236}">
                  <a16:creationId xmlns:a16="http://schemas.microsoft.com/office/drawing/2014/main" id="{A06EC509-266D-0581-8CDC-9DAE95296BEE}"/>
                </a:ext>
              </a:extLst>
            </p:cNvPr>
            <p:cNvSpPr/>
            <p:nvPr/>
          </p:nvSpPr>
          <p:spPr bwMode="auto">
            <a:xfrm>
              <a:off x="5625809" y="2685625"/>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9" name="Rectangle 31838">
              <a:extLst>
                <a:ext uri="{FF2B5EF4-FFF2-40B4-BE49-F238E27FC236}">
                  <a16:creationId xmlns:a16="http://schemas.microsoft.com/office/drawing/2014/main" id="{CEAF1700-AC0A-52AB-3E30-0E07B54B056D}"/>
                </a:ext>
              </a:extLst>
            </p:cNvPr>
            <p:cNvSpPr/>
            <p:nvPr/>
          </p:nvSpPr>
          <p:spPr bwMode="auto">
            <a:xfrm>
              <a:off x="5731035" y="2685625"/>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40" name="Rectangle 31839">
              <a:extLst>
                <a:ext uri="{FF2B5EF4-FFF2-40B4-BE49-F238E27FC236}">
                  <a16:creationId xmlns:a16="http://schemas.microsoft.com/office/drawing/2014/main" id="{3457EFE5-3CAD-5BEF-AAD5-FF374CCB071D}"/>
                </a:ext>
              </a:extLst>
            </p:cNvPr>
            <p:cNvSpPr/>
            <p:nvPr/>
          </p:nvSpPr>
          <p:spPr bwMode="auto">
            <a:xfrm>
              <a:off x="5839678" y="2714191"/>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41" name="Rectangle 31840">
              <a:extLst>
                <a:ext uri="{FF2B5EF4-FFF2-40B4-BE49-F238E27FC236}">
                  <a16:creationId xmlns:a16="http://schemas.microsoft.com/office/drawing/2014/main" id="{17022BD6-E195-547B-EADC-ADAB4F884A67}"/>
                </a:ext>
              </a:extLst>
            </p:cNvPr>
            <p:cNvSpPr/>
            <p:nvPr/>
          </p:nvSpPr>
          <p:spPr bwMode="auto">
            <a:xfrm>
              <a:off x="6106897" y="2784732"/>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42" name="Rectangle 31841">
              <a:extLst>
                <a:ext uri="{FF2B5EF4-FFF2-40B4-BE49-F238E27FC236}">
                  <a16:creationId xmlns:a16="http://schemas.microsoft.com/office/drawing/2014/main" id="{E78ED02D-CD84-0C17-CB16-E8FC818D2E21}"/>
                </a:ext>
              </a:extLst>
            </p:cNvPr>
            <p:cNvSpPr/>
            <p:nvPr/>
          </p:nvSpPr>
          <p:spPr bwMode="auto">
            <a:xfrm>
              <a:off x="6147163" y="2784732"/>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43" name="Rectangle 31842">
              <a:extLst>
                <a:ext uri="{FF2B5EF4-FFF2-40B4-BE49-F238E27FC236}">
                  <a16:creationId xmlns:a16="http://schemas.microsoft.com/office/drawing/2014/main" id="{FE96243D-BCFC-EECF-2ECA-C836CC06D3CB}"/>
                </a:ext>
              </a:extLst>
            </p:cNvPr>
            <p:cNvSpPr/>
            <p:nvPr/>
          </p:nvSpPr>
          <p:spPr bwMode="auto">
            <a:xfrm>
              <a:off x="6611670" y="2899984"/>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44" name="Rectangle 31843">
              <a:extLst>
                <a:ext uri="{FF2B5EF4-FFF2-40B4-BE49-F238E27FC236}">
                  <a16:creationId xmlns:a16="http://schemas.microsoft.com/office/drawing/2014/main" id="{6D129BD9-2E4B-D3BD-F725-675A3A50D7A5}"/>
                </a:ext>
              </a:extLst>
            </p:cNvPr>
            <p:cNvSpPr/>
            <p:nvPr/>
          </p:nvSpPr>
          <p:spPr bwMode="auto">
            <a:xfrm>
              <a:off x="6664273" y="3020232"/>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6" name="Rectangle 31835">
              <a:extLst>
                <a:ext uri="{FF2B5EF4-FFF2-40B4-BE49-F238E27FC236}">
                  <a16:creationId xmlns:a16="http://schemas.microsoft.com/office/drawing/2014/main" id="{9A749821-0DBE-EFDA-AE05-7719BBA87D29}"/>
                </a:ext>
              </a:extLst>
            </p:cNvPr>
            <p:cNvSpPr/>
            <p:nvPr/>
          </p:nvSpPr>
          <p:spPr bwMode="auto">
            <a:xfrm>
              <a:off x="7125030" y="3023179"/>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45" name="Rectangle 31844">
              <a:extLst>
                <a:ext uri="{FF2B5EF4-FFF2-40B4-BE49-F238E27FC236}">
                  <a16:creationId xmlns:a16="http://schemas.microsoft.com/office/drawing/2014/main" id="{785039B9-0D14-1280-5CCE-ED69386F1EB4}"/>
                </a:ext>
              </a:extLst>
            </p:cNvPr>
            <p:cNvSpPr/>
            <p:nvPr/>
          </p:nvSpPr>
          <p:spPr bwMode="auto">
            <a:xfrm>
              <a:off x="7150814" y="3073098"/>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46" name="Rectangle 31845">
              <a:extLst>
                <a:ext uri="{FF2B5EF4-FFF2-40B4-BE49-F238E27FC236}">
                  <a16:creationId xmlns:a16="http://schemas.microsoft.com/office/drawing/2014/main" id="{2F10F6C5-B5B8-2C3D-6199-367174ACB740}"/>
                </a:ext>
              </a:extLst>
            </p:cNvPr>
            <p:cNvSpPr/>
            <p:nvPr/>
          </p:nvSpPr>
          <p:spPr bwMode="auto">
            <a:xfrm>
              <a:off x="7195838" y="3174967"/>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47" name="Rectangle 31846">
              <a:extLst>
                <a:ext uri="{FF2B5EF4-FFF2-40B4-BE49-F238E27FC236}">
                  <a16:creationId xmlns:a16="http://schemas.microsoft.com/office/drawing/2014/main" id="{8126C1C1-18EC-CC46-6D28-21F15D09DEC6}"/>
                </a:ext>
              </a:extLst>
            </p:cNvPr>
            <p:cNvSpPr/>
            <p:nvPr/>
          </p:nvSpPr>
          <p:spPr bwMode="auto">
            <a:xfrm>
              <a:off x="7270732" y="3179731"/>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48" name="Rectangle 31847">
              <a:extLst>
                <a:ext uri="{FF2B5EF4-FFF2-40B4-BE49-F238E27FC236}">
                  <a16:creationId xmlns:a16="http://schemas.microsoft.com/office/drawing/2014/main" id="{ADD148C0-E806-5307-9B45-88766339A38C}"/>
                </a:ext>
              </a:extLst>
            </p:cNvPr>
            <p:cNvSpPr/>
            <p:nvPr/>
          </p:nvSpPr>
          <p:spPr bwMode="auto">
            <a:xfrm>
              <a:off x="7624207" y="3236007"/>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49" name="Rectangle 31848">
              <a:extLst>
                <a:ext uri="{FF2B5EF4-FFF2-40B4-BE49-F238E27FC236}">
                  <a16:creationId xmlns:a16="http://schemas.microsoft.com/office/drawing/2014/main" id="{B085BD29-CE2D-54E0-8622-84E0AF52FC77}"/>
                </a:ext>
              </a:extLst>
            </p:cNvPr>
            <p:cNvSpPr/>
            <p:nvPr/>
          </p:nvSpPr>
          <p:spPr bwMode="auto">
            <a:xfrm>
              <a:off x="7682358" y="3236007"/>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50" name="Rectangle 31849">
              <a:extLst>
                <a:ext uri="{FF2B5EF4-FFF2-40B4-BE49-F238E27FC236}">
                  <a16:creationId xmlns:a16="http://schemas.microsoft.com/office/drawing/2014/main" id="{1B0BD9E0-D734-C52F-2F41-097CB0A2E0FE}"/>
                </a:ext>
              </a:extLst>
            </p:cNvPr>
            <p:cNvSpPr/>
            <p:nvPr/>
          </p:nvSpPr>
          <p:spPr bwMode="auto">
            <a:xfrm>
              <a:off x="7753405" y="3236007"/>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51" name="Rectangle 31850">
              <a:extLst>
                <a:ext uri="{FF2B5EF4-FFF2-40B4-BE49-F238E27FC236}">
                  <a16:creationId xmlns:a16="http://schemas.microsoft.com/office/drawing/2014/main" id="{546F0873-C198-9BD3-AD99-8A7F8BBE4DA2}"/>
                </a:ext>
              </a:extLst>
            </p:cNvPr>
            <p:cNvSpPr/>
            <p:nvPr/>
          </p:nvSpPr>
          <p:spPr bwMode="auto">
            <a:xfrm>
              <a:off x="8118081" y="3236007"/>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52" name="Rectangle 31851">
              <a:extLst>
                <a:ext uri="{FF2B5EF4-FFF2-40B4-BE49-F238E27FC236}">
                  <a16:creationId xmlns:a16="http://schemas.microsoft.com/office/drawing/2014/main" id="{31507C02-B202-EC0F-EED4-1A5C9C31ED00}"/>
                </a:ext>
              </a:extLst>
            </p:cNvPr>
            <p:cNvSpPr/>
            <p:nvPr/>
          </p:nvSpPr>
          <p:spPr bwMode="auto">
            <a:xfrm>
              <a:off x="8160802" y="3403879"/>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53" name="Rectangle 31852">
              <a:extLst>
                <a:ext uri="{FF2B5EF4-FFF2-40B4-BE49-F238E27FC236}">
                  <a16:creationId xmlns:a16="http://schemas.microsoft.com/office/drawing/2014/main" id="{BDED4790-4B52-945F-E4B8-C54077F8CCA7}"/>
                </a:ext>
              </a:extLst>
            </p:cNvPr>
            <p:cNvSpPr/>
            <p:nvPr/>
          </p:nvSpPr>
          <p:spPr bwMode="auto">
            <a:xfrm>
              <a:off x="8214979" y="3403879"/>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54" name="Rectangle 31853">
              <a:extLst>
                <a:ext uri="{FF2B5EF4-FFF2-40B4-BE49-F238E27FC236}">
                  <a16:creationId xmlns:a16="http://schemas.microsoft.com/office/drawing/2014/main" id="{BF53F5D8-7A22-EAA6-0D39-F2E63DB21A75}"/>
                </a:ext>
              </a:extLst>
            </p:cNvPr>
            <p:cNvSpPr/>
            <p:nvPr/>
          </p:nvSpPr>
          <p:spPr bwMode="auto">
            <a:xfrm>
              <a:off x="8653381" y="3413081"/>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55" name="Rectangle 31854">
              <a:extLst>
                <a:ext uri="{FF2B5EF4-FFF2-40B4-BE49-F238E27FC236}">
                  <a16:creationId xmlns:a16="http://schemas.microsoft.com/office/drawing/2014/main" id="{0AE86A8F-9A0D-5180-6566-E0A42899967E}"/>
                </a:ext>
              </a:extLst>
            </p:cNvPr>
            <p:cNvSpPr/>
            <p:nvPr/>
          </p:nvSpPr>
          <p:spPr bwMode="auto">
            <a:xfrm>
              <a:off x="9169194" y="3412799"/>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13303507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RIGHT Choice: Time to Treatment Failure</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2" y="636484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Lu. SABCS 2022. Abstr GS1-10.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5" name="Table 5">
            <a:extLst>
              <a:ext uri="{FF2B5EF4-FFF2-40B4-BE49-F238E27FC236}">
                <a16:creationId xmlns:a16="http://schemas.microsoft.com/office/drawing/2014/main" id="{E5247617-8495-FAFF-3BD7-62AF693F16C3}"/>
              </a:ext>
            </a:extLst>
          </p:cNvPr>
          <p:cNvGraphicFramePr>
            <a:graphicFrameLocks noGrp="1"/>
          </p:cNvGraphicFramePr>
          <p:nvPr/>
        </p:nvGraphicFramePr>
        <p:xfrm>
          <a:off x="6380480" y="3348077"/>
          <a:ext cx="5378133" cy="1353312"/>
        </p:xfrm>
        <a:graphic>
          <a:graphicData uri="http://schemas.openxmlformats.org/drawingml/2006/table">
            <a:tbl>
              <a:tblPr firstRow="1" bandRow="1">
                <a:tableStyleId>{93296810-A885-4BE3-A3E7-6D5BEEA58F35}</a:tableStyleId>
              </a:tblPr>
              <a:tblGrid>
                <a:gridCol w="1720533">
                  <a:extLst>
                    <a:ext uri="{9D8B030D-6E8A-4147-A177-3AD203B41FA5}">
                      <a16:colId xmlns:a16="http://schemas.microsoft.com/office/drawing/2014/main" val="384547651"/>
                    </a:ext>
                  </a:extLst>
                </a:gridCol>
                <a:gridCol w="1828800">
                  <a:extLst>
                    <a:ext uri="{9D8B030D-6E8A-4147-A177-3AD203B41FA5}">
                      <a16:colId xmlns:a16="http://schemas.microsoft.com/office/drawing/2014/main" val="2230425972"/>
                    </a:ext>
                  </a:extLst>
                </a:gridCol>
                <a:gridCol w="1828800">
                  <a:extLst>
                    <a:ext uri="{9D8B030D-6E8A-4147-A177-3AD203B41FA5}">
                      <a16:colId xmlns:a16="http://schemas.microsoft.com/office/drawing/2014/main" val="1322665651"/>
                    </a:ext>
                  </a:extLst>
                </a:gridCol>
              </a:tblGrid>
              <a:tr h="202699">
                <a:tc>
                  <a:txBody>
                    <a:bodyPr/>
                    <a:lstStyle/>
                    <a:p>
                      <a:pPr>
                        <a:lnSpc>
                          <a:spcPct val="90000"/>
                        </a:lnSpc>
                      </a:pPr>
                      <a:endParaRPr lang="en-US" dirty="0">
                        <a:solidFill>
                          <a:schemeClr val="bg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tx1"/>
                    </a:solidFill>
                  </a:tcPr>
                </a:tc>
                <a:tc>
                  <a:txBody>
                    <a:bodyPr/>
                    <a:lstStyle/>
                    <a:p>
                      <a:pPr algn="ctr">
                        <a:lnSpc>
                          <a:spcPct val="90000"/>
                        </a:lnSpc>
                      </a:pPr>
                      <a:r>
                        <a:rPr lang="en-US" dirty="0">
                          <a:solidFill>
                            <a:schemeClr val="accent1"/>
                          </a:solidFill>
                        </a:rPr>
                        <a:t>Ribociclib + ET</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tx1"/>
                    </a:solidFill>
                  </a:tcPr>
                </a:tc>
                <a:tc>
                  <a:txBody>
                    <a:bodyPr/>
                    <a:lstStyle/>
                    <a:p>
                      <a:pPr algn="ctr">
                        <a:lnSpc>
                          <a:spcPct val="90000"/>
                        </a:lnSpc>
                      </a:pPr>
                      <a:r>
                        <a:rPr lang="en-US" dirty="0">
                          <a:solidFill>
                            <a:schemeClr val="accent3"/>
                          </a:solidFill>
                        </a:rPr>
                        <a:t>Combination CT</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111824526"/>
                  </a:ext>
                </a:extLst>
              </a:tr>
              <a:tr h="202699">
                <a:tc>
                  <a:txBody>
                    <a:bodyPr/>
                    <a:lstStyle/>
                    <a:p>
                      <a:pPr>
                        <a:lnSpc>
                          <a:spcPct val="90000"/>
                        </a:lnSpc>
                      </a:pPr>
                      <a:r>
                        <a:rPr lang="en-US" dirty="0">
                          <a:solidFill>
                            <a:schemeClr val="bg1"/>
                          </a:solidFill>
                        </a:rPr>
                        <a:t>Events/n</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tc>
                  <a:txBody>
                    <a:bodyPr/>
                    <a:lstStyle/>
                    <a:p>
                      <a:pPr algn="ctr">
                        <a:lnSpc>
                          <a:spcPct val="90000"/>
                        </a:lnSpc>
                      </a:pPr>
                      <a:r>
                        <a:rPr lang="en-US" dirty="0">
                          <a:solidFill>
                            <a:schemeClr val="bg1"/>
                          </a:solidFill>
                        </a:rPr>
                        <a:t>61/112</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tc>
                  <a:txBody>
                    <a:bodyPr/>
                    <a:lstStyle/>
                    <a:p>
                      <a:pPr algn="ctr">
                        <a:lnSpc>
                          <a:spcPct val="90000"/>
                        </a:lnSpc>
                      </a:pPr>
                      <a:r>
                        <a:rPr lang="en-US" dirty="0">
                          <a:solidFill>
                            <a:schemeClr val="bg1"/>
                          </a:solidFill>
                        </a:rPr>
                        <a:t>84/110*</a:t>
                      </a:r>
                      <a:endParaRPr lang="en-US" baseline="30000" dirty="0">
                        <a:solidFill>
                          <a:schemeClr val="bg1"/>
                        </a:solidFill>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103205104"/>
                  </a:ext>
                </a:extLst>
              </a:tr>
              <a:tr h="202699">
                <a:tc>
                  <a:txBody>
                    <a:bodyPr/>
                    <a:lstStyle/>
                    <a:p>
                      <a:pPr>
                        <a:lnSpc>
                          <a:spcPct val="90000"/>
                        </a:lnSpc>
                      </a:pPr>
                      <a:r>
                        <a:rPr lang="en-US" dirty="0">
                          <a:solidFill>
                            <a:schemeClr val="bg1"/>
                          </a:solidFill>
                        </a:rPr>
                        <a:t>Median TTF, mo</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a:txBody>
                    <a:bodyPr/>
                    <a:lstStyle/>
                    <a:p>
                      <a:pPr algn="ctr">
                        <a:lnSpc>
                          <a:spcPct val="90000"/>
                        </a:lnSpc>
                      </a:pPr>
                      <a:r>
                        <a:rPr lang="en-US" dirty="0">
                          <a:solidFill>
                            <a:schemeClr val="bg1"/>
                          </a:solidFill>
                        </a:rPr>
                        <a:t>18.6</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a:txBody>
                    <a:bodyPr/>
                    <a:lstStyle/>
                    <a:p>
                      <a:pPr algn="ctr">
                        <a:lnSpc>
                          <a:spcPct val="90000"/>
                        </a:lnSpc>
                      </a:pPr>
                      <a:r>
                        <a:rPr lang="en-US" dirty="0">
                          <a:solidFill>
                            <a:schemeClr val="bg1"/>
                          </a:solidFill>
                        </a:rPr>
                        <a:t>8.5</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297604122"/>
                  </a:ext>
                </a:extLst>
              </a:tr>
              <a:tr h="202699">
                <a:tc>
                  <a:txBody>
                    <a:bodyPr/>
                    <a:lstStyle/>
                    <a:p>
                      <a:pPr>
                        <a:lnSpc>
                          <a:spcPct val="90000"/>
                        </a:lnSpc>
                      </a:pPr>
                      <a:r>
                        <a:rPr lang="en-US" dirty="0">
                          <a:solidFill>
                            <a:schemeClr val="bg1"/>
                          </a:solidFill>
                        </a:rPr>
                        <a:t>HR (95% CI)</a:t>
                      </a:r>
                      <a:endParaRPr lang="en-US" baseline="30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gridSpan="2">
                  <a:txBody>
                    <a:bodyPr/>
                    <a:lstStyle/>
                    <a:p>
                      <a:pPr algn="ctr">
                        <a:lnSpc>
                          <a:spcPct val="90000"/>
                        </a:lnSpc>
                      </a:pPr>
                      <a:r>
                        <a:rPr lang="en-US" dirty="0">
                          <a:solidFill>
                            <a:schemeClr val="bg1"/>
                          </a:solidFill>
                        </a:rPr>
                        <a:t>0.45 (0.32-0.63)</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hMerge="1">
                  <a:txBody>
                    <a:bodyPr/>
                    <a:lstStyle/>
                    <a:p>
                      <a:pPr algn="ctr"/>
                      <a:endParaRPr lang="en-US" dirty="0"/>
                    </a:p>
                  </a:txBody>
                  <a:tcPr/>
                </a:tc>
                <a:extLst>
                  <a:ext uri="{0D108BD9-81ED-4DB2-BD59-A6C34878D82A}">
                    <a16:rowId xmlns:a16="http://schemas.microsoft.com/office/drawing/2014/main" val="852234400"/>
                  </a:ext>
                </a:extLst>
              </a:tr>
            </a:tbl>
          </a:graphicData>
        </a:graphic>
      </p:graphicFrame>
      <p:sp>
        <p:nvSpPr>
          <p:cNvPr id="6" name="TextBox 5">
            <a:extLst>
              <a:ext uri="{FF2B5EF4-FFF2-40B4-BE49-F238E27FC236}">
                <a16:creationId xmlns:a16="http://schemas.microsoft.com/office/drawing/2014/main" id="{282C1C80-9643-8D74-77B7-6836CEC73097}"/>
              </a:ext>
            </a:extLst>
          </p:cNvPr>
          <p:cNvSpPr txBox="1"/>
          <p:nvPr/>
        </p:nvSpPr>
        <p:spPr bwMode="auto">
          <a:xfrm>
            <a:off x="10167359" y="2538781"/>
            <a:ext cx="168018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Ribociclib + ET</a:t>
            </a:r>
          </a:p>
        </p:txBody>
      </p:sp>
      <p:sp>
        <p:nvSpPr>
          <p:cNvPr id="7" name="TextBox 6">
            <a:extLst>
              <a:ext uri="{FF2B5EF4-FFF2-40B4-BE49-F238E27FC236}">
                <a16:creationId xmlns:a16="http://schemas.microsoft.com/office/drawing/2014/main" id="{8457DE4A-757D-8EA0-9FE8-B95E3193A1B2}"/>
              </a:ext>
            </a:extLst>
          </p:cNvPr>
          <p:cNvSpPr txBox="1"/>
          <p:nvPr/>
        </p:nvSpPr>
        <p:spPr bwMode="auto">
          <a:xfrm>
            <a:off x="9241447" y="1893881"/>
            <a:ext cx="168018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Combination CT</a:t>
            </a:r>
          </a:p>
        </p:txBody>
      </p:sp>
      <p:sp>
        <p:nvSpPr>
          <p:cNvPr id="2" name="TextBox 1">
            <a:extLst>
              <a:ext uri="{FF2B5EF4-FFF2-40B4-BE49-F238E27FC236}">
                <a16:creationId xmlns:a16="http://schemas.microsoft.com/office/drawing/2014/main" id="{3FE1442A-1F4A-61B8-77A4-E444E33697AE}"/>
              </a:ext>
            </a:extLst>
          </p:cNvPr>
          <p:cNvSpPr txBox="1"/>
          <p:nvPr/>
        </p:nvSpPr>
        <p:spPr bwMode="auto">
          <a:xfrm>
            <a:off x="526219" y="5516560"/>
            <a:ext cx="1161355" cy="307777"/>
          </a:xfrm>
          <a:prstGeom prst="rect">
            <a:avLst/>
          </a:prstGeom>
          <a:solidFill>
            <a:schemeClr val="tx1"/>
          </a:solidFill>
          <a:ln>
            <a:noFill/>
          </a:ln>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Ribociclib</a:t>
            </a:r>
          </a:p>
        </p:txBody>
      </p:sp>
      <p:sp>
        <p:nvSpPr>
          <p:cNvPr id="3" name="TextBox 2">
            <a:extLst>
              <a:ext uri="{FF2B5EF4-FFF2-40B4-BE49-F238E27FC236}">
                <a16:creationId xmlns:a16="http://schemas.microsoft.com/office/drawing/2014/main" id="{5ACE5F80-E584-F56B-66C5-F6D520DBE864}"/>
              </a:ext>
            </a:extLst>
          </p:cNvPr>
          <p:cNvSpPr txBox="1"/>
          <p:nvPr/>
        </p:nvSpPr>
        <p:spPr bwMode="auto">
          <a:xfrm rot="16200000">
            <a:off x="-433840" y="3045644"/>
            <a:ext cx="3777740" cy="369332"/>
          </a:xfrm>
          <a:prstGeom prst="rect">
            <a:avLst/>
          </a:prstGeom>
          <a:solidFill>
            <a:schemeClr val="tx1"/>
          </a:solidFill>
          <a:ln>
            <a:noFill/>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Treatment Failure</a:t>
            </a:r>
            <a:r>
              <a:rPr lang="en-US" dirty="0">
                <a:solidFill>
                  <a:srgbClr val="000000"/>
                </a:solidFill>
                <a:latin typeface="Calibri" panose="020F0502020204030204" pitchFamily="34" charset="0"/>
              </a:rPr>
              <a:t> (</a:t>
            </a: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8" name="TextBox 7">
            <a:extLst>
              <a:ext uri="{FF2B5EF4-FFF2-40B4-BE49-F238E27FC236}">
                <a16:creationId xmlns:a16="http://schemas.microsoft.com/office/drawing/2014/main" id="{93840134-D0BF-1B39-C9D5-2EDCB878EC20}"/>
              </a:ext>
            </a:extLst>
          </p:cNvPr>
          <p:cNvSpPr txBox="1"/>
          <p:nvPr/>
        </p:nvSpPr>
        <p:spPr bwMode="auto">
          <a:xfrm>
            <a:off x="484541" y="5245221"/>
            <a:ext cx="1689693" cy="830997"/>
          </a:xfrm>
          <a:prstGeom prst="rect">
            <a:avLst/>
          </a:prstGeom>
          <a:solidFill>
            <a:schemeClr val="tx1"/>
          </a:solidFill>
          <a:ln>
            <a:noFill/>
          </a:ln>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Ribociclib + ET</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Combination CT</a:t>
            </a:r>
          </a:p>
        </p:txBody>
      </p:sp>
      <p:sp>
        <p:nvSpPr>
          <p:cNvPr id="9" name="TextBox 8">
            <a:extLst>
              <a:ext uri="{FF2B5EF4-FFF2-40B4-BE49-F238E27FC236}">
                <a16:creationId xmlns:a16="http://schemas.microsoft.com/office/drawing/2014/main" id="{A8DA2365-1101-951E-0781-C9398D9D6666}"/>
              </a:ext>
            </a:extLst>
          </p:cNvPr>
          <p:cNvSpPr txBox="1"/>
          <p:nvPr/>
        </p:nvSpPr>
        <p:spPr bwMode="auto">
          <a:xfrm>
            <a:off x="412751" y="6088383"/>
            <a:ext cx="37195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altLang="en-US" sz="1400" b="0" i="0" u="none" strike="noStrike" kern="1200" cap="none" spc="-1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 patients in CT arm did not receive treatment.</a:t>
            </a:r>
          </a:p>
        </p:txBody>
      </p:sp>
      <p:grpSp>
        <p:nvGrpSpPr>
          <p:cNvPr id="12" name="Group 11">
            <a:extLst>
              <a:ext uri="{FF2B5EF4-FFF2-40B4-BE49-F238E27FC236}">
                <a16:creationId xmlns:a16="http://schemas.microsoft.com/office/drawing/2014/main" id="{16919CC2-EC1E-D45A-0325-394ECF024B58}"/>
              </a:ext>
            </a:extLst>
          </p:cNvPr>
          <p:cNvGrpSpPr/>
          <p:nvPr/>
        </p:nvGrpSpPr>
        <p:grpSpPr>
          <a:xfrm>
            <a:off x="1721720" y="1566407"/>
            <a:ext cx="535724" cy="3657600"/>
            <a:chOff x="875309" y="2560383"/>
            <a:chExt cx="535724" cy="2240830"/>
          </a:xfrm>
        </p:grpSpPr>
        <p:sp>
          <p:nvSpPr>
            <p:cNvPr id="13" name="TextBox 12">
              <a:extLst>
                <a:ext uri="{FF2B5EF4-FFF2-40B4-BE49-F238E27FC236}">
                  <a16:creationId xmlns:a16="http://schemas.microsoft.com/office/drawing/2014/main" id="{E227F3DF-E3FB-B967-7FD3-C3EB2CED5148}"/>
                </a:ext>
              </a:extLst>
            </p:cNvPr>
            <p:cNvSpPr txBox="1"/>
            <p:nvPr/>
          </p:nvSpPr>
          <p:spPr bwMode="auto">
            <a:xfrm>
              <a:off x="875309" y="2560383"/>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14" name="TextBox 13">
              <a:extLst>
                <a:ext uri="{FF2B5EF4-FFF2-40B4-BE49-F238E27FC236}">
                  <a16:creationId xmlns:a16="http://schemas.microsoft.com/office/drawing/2014/main" id="{1E7FB8D6-9DE6-F39F-757D-B8D3982AB3FC}"/>
                </a:ext>
              </a:extLst>
            </p:cNvPr>
            <p:cNvSpPr txBox="1"/>
            <p:nvPr/>
          </p:nvSpPr>
          <p:spPr bwMode="auto">
            <a:xfrm>
              <a:off x="992329" y="29364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15" name="TextBox 14">
              <a:extLst>
                <a:ext uri="{FF2B5EF4-FFF2-40B4-BE49-F238E27FC236}">
                  <a16:creationId xmlns:a16="http://schemas.microsoft.com/office/drawing/2014/main" id="{77887FAB-0177-A21C-67FD-D1ED4133EEA3}"/>
                </a:ext>
              </a:extLst>
            </p:cNvPr>
            <p:cNvSpPr txBox="1"/>
            <p:nvPr/>
          </p:nvSpPr>
          <p:spPr bwMode="auto">
            <a:xfrm>
              <a:off x="992329" y="331247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16" name="TextBox 15">
              <a:extLst>
                <a:ext uri="{FF2B5EF4-FFF2-40B4-BE49-F238E27FC236}">
                  <a16:creationId xmlns:a16="http://schemas.microsoft.com/office/drawing/2014/main" id="{87F0EE0B-6929-9299-6449-6F9757AEFA8F}"/>
                </a:ext>
              </a:extLst>
            </p:cNvPr>
            <p:cNvSpPr txBox="1"/>
            <p:nvPr/>
          </p:nvSpPr>
          <p:spPr bwMode="auto">
            <a:xfrm>
              <a:off x="992329" y="367978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17" name="TextBox 16">
              <a:extLst>
                <a:ext uri="{FF2B5EF4-FFF2-40B4-BE49-F238E27FC236}">
                  <a16:creationId xmlns:a16="http://schemas.microsoft.com/office/drawing/2014/main" id="{FD3EDB0A-D179-F82D-30E2-BBA46CC7DDF3}"/>
                </a:ext>
              </a:extLst>
            </p:cNvPr>
            <p:cNvSpPr txBox="1"/>
            <p:nvPr/>
          </p:nvSpPr>
          <p:spPr bwMode="auto">
            <a:xfrm>
              <a:off x="992329" y="405583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18" name="TextBox 17">
              <a:extLst>
                <a:ext uri="{FF2B5EF4-FFF2-40B4-BE49-F238E27FC236}">
                  <a16:creationId xmlns:a16="http://schemas.microsoft.com/office/drawing/2014/main" id="{AA0496C7-CE33-4DF7-6236-04914F3DE17C}"/>
                </a:ext>
              </a:extLst>
            </p:cNvPr>
            <p:cNvSpPr txBox="1"/>
            <p:nvPr/>
          </p:nvSpPr>
          <p:spPr bwMode="auto">
            <a:xfrm>
              <a:off x="1109347" y="4431881"/>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sp>
        <p:nvSpPr>
          <p:cNvPr id="19" name="Freeform: Shape 18">
            <a:extLst>
              <a:ext uri="{FF2B5EF4-FFF2-40B4-BE49-F238E27FC236}">
                <a16:creationId xmlns:a16="http://schemas.microsoft.com/office/drawing/2014/main" id="{0B2C6B0D-6FCD-8D17-E992-A638DBB14EC8}"/>
              </a:ext>
            </a:extLst>
          </p:cNvPr>
          <p:cNvSpPr/>
          <p:nvPr/>
        </p:nvSpPr>
        <p:spPr bwMode="auto">
          <a:xfrm>
            <a:off x="2315600" y="1596404"/>
            <a:ext cx="7838215" cy="3206183"/>
          </a:xfrm>
          <a:custGeom>
            <a:avLst/>
            <a:gdLst>
              <a:gd name="connsiteX0" fmla="*/ 0 w 4505960"/>
              <a:gd name="connsiteY0" fmla="*/ 0 h 1894840"/>
              <a:gd name="connsiteX1" fmla="*/ 0 w 4505960"/>
              <a:gd name="connsiteY1" fmla="*/ 1894840 h 1894840"/>
              <a:gd name="connsiteX2" fmla="*/ 4505960 w 4505960"/>
              <a:gd name="connsiteY2" fmla="*/ 1894840 h 1894840"/>
            </a:gdLst>
            <a:ahLst/>
            <a:cxnLst>
              <a:cxn ang="0">
                <a:pos x="connsiteX0" y="connsiteY0"/>
              </a:cxn>
              <a:cxn ang="0">
                <a:pos x="connsiteX1" y="connsiteY1"/>
              </a:cxn>
              <a:cxn ang="0">
                <a:pos x="connsiteX2" y="connsiteY2"/>
              </a:cxn>
            </a:cxnLst>
            <a:rect l="l" t="t" r="r" b="b"/>
            <a:pathLst>
              <a:path w="4505960" h="1894840">
                <a:moveTo>
                  <a:pt x="0" y="0"/>
                </a:moveTo>
                <a:lnTo>
                  <a:pt x="0" y="1894840"/>
                </a:lnTo>
                <a:lnTo>
                  <a:pt x="4505960" y="1894840"/>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20" name="Group 19">
            <a:extLst>
              <a:ext uri="{FF2B5EF4-FFF2-40B4-BE49-F238E27FC236}">
                <a16:creationId xmlns:a16="http://schemas.microsoft.com/office/drawing/2014/main" id="{97CAF9C9-CBB4-3E70-D249-D64894DD3FF7}"/>
              </a:ext>
            </a:extLst>
          </p:cNvPr>
          <p:cNvGrpSpPr/>
          <p:nvPr/>
        </p:nvGrpSpPr>
        <p:grpSpPr>
          <a:xfrm>
            <a:off x="2199299" y="1765190"/>
            <a:ext cx="117649" cy="3037396"/>
            <a:chOff x="1227530" y="2712720"/>
            <a:chExt cx="839616" cy="1896604"/>
          </a:xfrm>
        </p:grpSpPr>
        <p:cxnSp>
          <p:nvCxnSpPr>
            <p:cNvPr id="21" name="Straight Connector 20">
              <a:extLst>
                <a:ext uri="{FF2B5EF4-FFF2-40B4-BE49-F238E27FC236}">
                  <a16:creationId xmlns:a16="http://schemas.microsoft.com/office/drawing/2014/main" id="{DC7AC930-F98F-F832-3EFF-416D973F0291}"/>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6D9A51A9-CD79-E17B-DEE5-D46F2971F59A}"/>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244CD09B-857F-167E-9CF4-2426FD9F27B1}"/>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B505C440-73C5-B1DE-BDC0-9B17484B5AA5}"/>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B7A4FC58-FE4B-EC2D-C862-FFFFE4841A35}"/>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87391CCE-34BA-972F-E5AC-AC8E77E09C7A}"/>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55" name="Group 54">
            <a:extLst>
              <a:ext uri="{FF2B5EF4-FFF2-40B4-BE49-F238E27FC236}">
                <a16:creationId xmlns:a16="http://schemas.microsoft.com/office/drawing/2014/main" id="{537569D3-6E27-9982-4FBF-69721DA9F9F2}"/>
              </a:ext>
            </a:extLst>
          </p:cNvPr>
          <p:cNvGrpSpPr/>
          <p:nvPr/>
        </p:nvGrpSpPr>
        <p:grpSpPr>
          <a:xfrm>
            <a:off x="2115048" y="4842301"/>
            <a:ext cx="8158038" cy="369332"/>
            <a:chOff x="2115048" y="4842301"/>
            <a:chExt cx="8158038" cy="369332"/>
          </a:xfrm>
        </p:grpSpPr>
        <p:grpSp>
          <p:nvGrpSpPr>
            <p:cNvPr id="31758" name="Group 31757">
              <a:extLst>
                <a:ext uri="{FF2B5EF4-FFF2-40B4-BE49-F238E27FC236}">
                  <a16:creationId xmlns:a16="http://schemas.microsoft.com/office/drawing/2014/main" id="{2E21DC2D-468A-2EFD-8043-7CD8A8D714FD}"/>
                </a:ext>
              </a:extLst>
            </p:cNvPr>
            <p:cNvGrpSpPr/>
            <p:nvPr/>
          </p:nvGrpSpPr>
          <p:grpSpPr>
            <a:xfrm>
              <a:off x="2115048" y="4842301"/>
              <a:ext cx="6240182" cy="369332"/>
              <a:chOff x="2115048" y="4842301"/>
              <a:chExt cx="6240182" cy="369332"/>
            </a:xfrm>
          </p:grpSpPr>
          <p:sp>
            <p:nvSpPr>
              <p:cNvPr id="38" name="TextBox 37">
                <a:extLst>
                  <a:ext uri="{FF2B5EF4-FFF2-40B4-BE49-F238E27FC236}">
                    <a16:creationId xmlns:a16="http://schemas.microsoft.com/office/drawing/2014/main" id="{E83D1653-3ADE-3DAB-753E-ECA41DD324A9}"/>
                  </a:ext>
                </a:extLst>
              </p:cNvPr>
              <p:cNvSpPr txBox="1"/>
              <p:nvPr/>
            </p:nvSpPr>
            <p:spPr bwMode="auto">
              <a:xfrm>
                <a:off x="2115048" y="4842301"/>
                <a:ext cx="39590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9" name="TextBox 38">
                <a:extLst>
                  <a:ext uri="{FF2B5EF4-FFF2-40B4-BE49-F238E27FC236}">
                    <a16:creationId xmlns:a16="http://schemas.microsoft.com/office/drawing/2014/main" id="{CA46ABB3-4902-81F4-985F-18C389436C7C}"/>
                  </a:ext>
                </a:extLst>
              </p:cNvPr>
              <p:cNvSpPr txBox="1"/>
              <p:nvPr/>
            </p:nvSpPr>
            <p:spPr bwMode="auto">
              <a:xfrm>
                <a:off x="2744886" y="4842301"/>
                <a:ext cx="4185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40" name="TextBox 39">
                <a:extLst>
                  <a:ext uri="{FF2B5EF4-FFF2-40B4-BE49-F238E27FC236}">
                    <a16:creationId xmlns:a16="http://schemas.microsoft.com/office/drawing/2014/main" id="{5582587B-0F39-41C0-F391-B79025902674}"/>
                  </a:ext>
                </a:extLst>
              </p:cNvPr>
              <p:cNvSpPr txBox="1"/>
              <p:nvPr/>
            </p:nvSpPr>
            <p:spPr bwMode="auto">
              <a:xfrm>
                <a:off x="3381434" y="4842301"/>
                <a:ext cx="4185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41" name="TextBox 40">
                <a:extLst>
                  <a:ext uri="{FF2B5EF4-FFF2-40B4-BE49-F238E27FC236}">
                    <a16:creationId xmlns:a16="http://schemas.microsoft.com/office/drawing/2014/main" id="{36E6933F-B636-ADA0-E2D4-916C828819AD}"/>
                  </a:ext>
                </a:extLst>
              </p:cNvPr>
              <p:cNvSpPr txBox="1"/>
              <p:nvPr/>
            </p:nvSpPr>
            <p:spPr bwMode="auto">
              <a:xfrm>
                <a:off x="4041835" y="4842301"/>
                <a:ext cx="4185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42" name="TextBox 41">
                <a:extLst>
                  <a:ext uri="{FF2B5EF4-FFF2-40B4-BE49-F238E27FC236}">
                    <a16:creationId xmlns:a16="http://schemas.microsoft.com/office/drawing/2014/main" id="{F797DFE0-344A-6C1F-4D08-EA30A98FDDE7}"/>
                  </a:ext>
                </a:extLst>
              </p:cNvPr>
              <p:cNvSpPr txBox="1"/>
              <p:nvPr/>
            </p:nvSpPr>
            <p:spPr bwMode="auto">
              <a:xfrm>
                <a:off x="4582971" y="4842301"/>
                <a:ext cx="5808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43" name="TextBox 42">
                <a:extLst>
                  <a:ext uri="{FF2B5EF4-FFF2-40B4-BE49-F238E27FC236}">
                    <a16:creationId xmlns:a16="http://schemas.microsoft.com/office/drawing/2014/main" id="{C8807029-BB83-C4F4-CB99-1507263693F8}"/>
                  </a:ext>
                </a:extLst>
              </p:cNvPr>
              <p:cNvSpPr txBox="1"/>
              <p:nvPr/>
            </p:nvSpPr>
            <p:spPr bwMode="auto">
              <a:xfrm>
                <a:off x="5229042" y="4842301"/>
                <a:ext cx="5808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45" name="TextBox 44">
                <a:extLst>
                  <a:ext uri="{FF2B5EF4-FFF2-40B4-BE49-F238E27FC236}">
                    <a16:creationId xmlns:a16="http://schemas.microsoft.com/office/drawing/2014/main" id="{9B8630FB-3D95-FC76-C54E-9A03EA33B6C0}"/>
                  </a:ext>
                </a:extLst>
              </p:cNvPr>
              <p:cNvSpPr txBox="1"/>
              <p:nvPr/>
            </p:nvSpPr>
            <p:spPr bwMode="auto">
              <a:xfrm>
                <a:off x="5870658" y="4842301"/>
                <a:ext cx="5808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46" name="TextBox 45">
                <a:extLst>
                  <a:ext uri="{FF2B5EF4-FFF2-40B4-BE49-F238E27FC236}">
                    <a16:creationId xmlns:a16="http://schemas.microsoft.com/office/drawing/2014/main" id="{B52AB081-5DC4-865D-4176-87741DF4D8F9}"/>
                  </a:ext>
                </a:extLst>
              </p:cNvPr>
              <p:cNvSpPr txBox="1"/>
              <p:nvPr/>
            </p:nvSpPr>
            <p:spPr bwMode="auto">
              <a:xfrm>
                <a:off x="6486668" y="4842301"/>
                <a:ext cx="5808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47" name="TextBox 46">
                <a:extLst>
                  <a:ext uri="{FF2B5EF4-FFF2-40B4-BE49-F238E27FC236}">
                    <a16:creationId xmlns:a16="http://schemas.microsoft.com/office/drawing/2014/main" id="{CA4FDCC6-4BF8-DE78-BF05-90F307DA40A4}"/>
                  </a:ext>
                </a:extLst>
              </p:cNvPr>
              <p:cNvSpPr txBox="1"/>
              <p:nvPr/>
            </p:nvSpPr>
            <p:spPr bwMode="auto">
              <a:xfrm>
                <a:off x="7126537" y="4842301"/>
                <a:ext cx="5808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48" name="TextBox 47">
                <a:extLst>
                  <a:ext uri="{FF2B5EF4-FFF2-40B4-BE49-F238E27FC236}">
                    <a16:creationId xmlns:a16="http://schemas.microsoft.com/office/drawing/2014/main" id="{0A270C1A-D40D-D78C-802E-C16DA930EC2D}"/>
                  </a:ext>
                </a:extLst>
              </p:cNvPr>
              <p:cNvSpPr txBox="1"/>
              <p:nvPr/>
            </p:nvSpPr>
            <p:spPr bwMode="auto">
              <a:xfrm>
                <a:off x="7774361" y="4842301"/>
                <a:ext cx="5808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p:txBody>
          </p:sp>
        </p:grpSp>
        <p:grpSp>
          <p:nvGrpSpPr>
            <p:cNvPr id="29" name="Group 28">
              <a:extLst>
                <a:ext uri="{FF2B5EF4-FFF2-40B4-BE49-F238E27FC236}">
                  <a16:creationId xmlns:a16="http://schemas.microsoft.com/office/drawing/2014/main" id="{0E3ED940-1926-7C70-280A-D9AC71C6B845}"/>
                </a:ext>
              </a:extLst>
            </p:cNvPr>
            <p:cNvGrpSpPr/>
            <p:nvPr/>
          </p:nvGrpSpPr>
          <p:grpSpPr>
            <a:xfrm>
              <a:off x="8404529" y="4842301"/>
              <a:ext cx="1868557" cy="369332"/>
              <a:chOff x="1707815" y="4726574"/>
              <a:chExt cx="1349501" cy="369332"/>
            </a:xfrm>
          </p:grpSpPr>
          <p:sp>
            <p:nvSpPr>
              <p:cNvPr id="30" name="TextBox 29">
                <a:extLst>
                  <a:ext uri="{FF2B5EF4-FFF2-40B4-BE49-F238E27FC236}">
                    <a16:creationId xmlns:a16="http://schemas.microsoft.com/office/drawing/2014/main" id="{9F588B77-3EBA-78CC-CC8D-A34F5B5055FA}"/>
                  </a:ext>
                </a:extLst>
              </p:cNvPr>
              <p:cNvSpPr txBox="1"/>
              <p:nvPr/>
            </p:nvSpPr>
            <p:spPr bwMode="auto">
              <a:xfrm>
                <a:off x="1707815" y="4726574"/>
                <a:ext cx="4426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1" name="TextBox 30">
                <a:extLst>
                  <a:ext uri="{FF2B5EF4-FFF2-40B4-BE49-F238E27FC236}">
                    <a16:creationId xmlns:a16="http://schemas.microsoft.com/office/drawing/2014/main" id="{6AB65F3E-F229-F64B-7F5E-15DE9BF3DFDF}"/>
                  </a:ext>
                </a:extLst>
              </p:cNvPr>
              <p:cNvSpPr txBox="1"/>
              <p:nvPr/>
            </p:nvSpPr>
            <p:spPr bwMode="auto">
              <a:xfrm>
                <a:off x="2162801" y="4726574"/>
                <a:ext cx="4426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a:t>
                </a:r>
              </a:p>
            </p:txBody>
          </p:sp>
          <p:sp>
            <p:nvSpPr>
              <p:cNvPr id="32" name="TextBox 31">
                <a:extLst>
                  <a:ext uri="{FF2B5EF4-FFF2-40B4-BE49-F238E27FC236}">
                    <a16:creationId xmlns:a16="http://schemas.microsoft.com/office/drawing/2014/main" id="{AD16F189-CB68-A2D4-5F03-003EB97B08F0}"/>
                  </a:ext>
                </a:extLst>
              </p:cNvPr>
              <p:cNvSpPr txBox="1"/>
              <p:nvPr/>
            </p:nvSpPr>
            <p:spPr bwMode="auto">
              <a:xfrm>
                <a:off x="2614689" y="4726574"/>
                <a:ext cx="4426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grpSp>
      </p:grpSp>
      <p:grpSp>
        <p:nvGrpSpPr>
          <p:cNvPr id="49" name="Group 48">
            <a:extLst>
              <a:ext uri="{FF2B5EF4-FFF2-40B4-BE49-F238E27FC236}">
                <a16:creationId xmlns:a16="http://schemas.microsoft.com/office/drawing/2014/main" id="{7D1F2283-6496-80E0-370C-573D161AA87F}"/>
              </a:ext>
            </a:extLst>
          </p:cNvPr>
          <p:cNvGrpSpPr/>
          <p:nvPr/>
        </p:nvGrpSpPr>
        <p:grpSpPr>
          <a:xfrm>
            <a:off x="2315599" y="4783216"/>
            <a:ext cx="7669237" cy="130690"/>
            <a:chOff x="2769979" y="3760315"/>
            <a:chExt cx="4419118" cy="757401"/>
          </a:xfrm>
        </p:grpSpPr>
        <p:grpSp>
          <p:nvGrpSpPr>
            <p:cNvPr id="50" name="Group 49">
              <a:extLst>
                <a:ext uri="{FF2B5EF4-FFF2-40B4-BE49-F238E27FC236}">
                  <a16:creationId xmlns:a16="http://schemas.microsoft.com/office/drawing/2014/main" id="{ACBC82B6-45B9-C230-C4B2-EFCD6F348300}"/>
                </a:ext>
              </a:extLst>
            </p:cNvPr>
            <p:cNvGrpSpPr/>
            <p:nvPr/>
          </p:nvGrpSpPr>
          <p:grpSpPr>
            <a:xfrm>
              <a:off x="2769979" y="3760315"/>
              <a:ext cx="3675272" cy="757400"/>
              <a:chOff x="1476162" y="4001328"/>
              <a:chExt cx="4491487" cy="770193"/>
            </a:xfrm>
          </p:grpSpPr>
          <p:grpSp>
            <p:nvGrpSpPr>
              <p:cNvPr id="62" name="Group 61">
                <a:extLst>
                  <a:ext uri="{FF2B5EF4-FFF2-40B4-BE49-F238E27FC236}">
                    <a16:creationId xmlns:a16="http://schemas.microsoft.com/office/drawing/2014/main" id="{C18140C0-BC9E-DC75-97D4-CECA4D61B6DD}"/>
                  </a:ext>
                </a:extLst>
              </p:cNvPr>
              <p:cNvGrpSpPr/>
              <p:nvPr/>
            </p:nvGrpSpPr>
            <p:grpSpPr>
              <a:xfrm rot="5400000">
                <a:off x="2217344" y="3260146"/>
                <a:ext cx="770193" cy="2252557"/>
                <a:chOff x="1227530" y="2712720"/>
                <a:chExt cx="839616" cy="1896604"/>
              </a:xfrm>
            </p:grpSpPr>
            <p:cxnSp>
              <p:nvCxnSpPr>
                <p:cNvPr id="31750" name="Straight Connector 31749">
                  <a:extLst>
                    <a:ext uri="{FF2B5EF4-FFF2-40B4-BE49-F238E27FC236}">
                      <a16:creationId xmlns:a16="http://schemas.microsoft.com/office/drawing/2014/main" id="{97CBCCBC-D898-6A75-9A1A-D73039DEB970}"/>
                    </a:ext>
                  </a:extLst>
                </p:cNvPr>
                <p:cNvCxnSpPr>
                  <a:cxnSpLocks/>
                </p:cNvCxnSpPr>
                <p:nvPr/>
              </p:nvCxnSpPr>
              <p:spPr bwMode="auto">
                <a:xfrm>
                  <a:off x="1227530" y="2712720"/>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51" name="Straight Connector 31750">
                  <a:extLst>
                    <a:ext uri="{FF2B5EF4-FFF2-40B4-BE49-F238E27FC236}">
                      <a16:creationId xmlns:a16="http://schemas.microsoft.com/office/drawing/2014/main" id="{64A09B94-D809-36F6-F8B0-DC2229214387}"/>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52" name="Straight Connector 31751">
                  <a:extLst>
                    <a:ext uri="{FF2B5EF4-FFF2-40B4-BE49-F238E27FC236}">
                      <a16:creationId xmlns:a16="http://schemas.microsoft.com/office/drawing/2014/main" id="{AC6C8571-2BA5-0CEE-D2A9-0235D6C71E95}"/>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53" name="Straight Connector 31752">
                  <a:extLst>
                    <a:ext uri="{FF2B5EF4-FFF2-40B4-BE49-F238E27FC236}">
                      <a16:creationId xmlns:a16="http://schemas.microsoft.com/office/drawing/2014/main" id="{96BF544F-B6DF-18E8-15CD-2F2028D228BF}"/>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54" name="Straight Connector 31753">
                  <a:extLst>
                    <a:ext uri="{FF2B5EF4-FFF2-40B4-BE49-F238E27FC236}">
                      <a16:creationId xmlns:a16="http://schemas.microsoft.com/office/drawing/2014/main" id="{831BE50C-6D5D-7CDC-F93A-D4EDB95E4F0D}"/>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55" name="Straight Connector 31754">
                  <a:extLst>
                    <a:ext uri="{FF2B5EF4-FFF2-40B4-BE49-F238E27FC236}">
                      <a16:creationId xmlns:a16="http://schemas.microsoft.com/office/drawing/2014/main" id="{C834F01B-3BA0-BD2F-D3AC-F922F445CF2B}"/>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nvGrpSpPr>
              <p:cNvPr id="63" name="Group 62">
                <a:extLst>
                  <a:ext uri="{FF2B5EF4-FFF2-40B4-BE49-F238E27FC236}">
                    <a16:creationId xmlns:a16="http://schemas.microsoft.com/office/drawing/2014/main" id="{778F7DF1-ABF0-B034-C680-C193D32B7EF0}"/>
                  </a:ext>
                </a:extLst>
              </p:cNvPr>
              <p:cNvGrpSpPr/>
              <p:nvPr/>
            </p:nvGrpSpPr>
            <p:grpSpPr>
              <a:xfrm rot="5400000">
                <a:off x="4680506" y="3484378"/>
                <a:ext cx="770193" cy="1804093"/>
                <a:chOff x="1227530" y="3090317"/>
                <a:chExt cx="839616" cy="1519007"/>
              </a:xfrm>
            </p:grpSpPr>
            <p:cxnSp>
              <p:nvCxnSpPr>
                <p:cNvPr id="31744" name="Straight Connector 31743">
                  <a:extLst>
                    <a:ext uri="{FF2B5EF4-FFF2-40B4-BE49-F238E27FC236}">
                      <a16:creationId xmlns:a16="http://schemas.microsoft.com/office/drawing/2014/main" id="{95FD6A54-15F0-24BF-11DA-E34743682CF3}"/>
                    </a:ext>
                  </a:extLst>
                </p:cNvPr>
                <p:cNvCxnSpPr>
                  <a:cxnSpLocks/>
                </p:cNvCxnSpPr>
                <p:nvPr/>
              </p:nvCxnSpPr>
              <p:spPr bwMode="auto">
                <a:xfrm>
                  <a:off x="1227530" y="309031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45" name="Straight Connector 31744">
                  <a:extLst>
                    <a:ext uri="{FF2B5EF4-FFF2-40B4-BE49-F238E27FC236}">
                      <a16:creationId xmlns:a16="http://schemas.microsoft.com/office/drawing/2014/main" id="{E31B184A-C17E-621F-6256-592C9A98189B}"/>
                    </a:ext>
                  </a:extLst>
                </p:cNvPr>
                <p:cNvCxnSpPr>
                  <a:cxnSpLocks/>
                </p:cNvCxnSpPr>
                <p:nvPr/>
              </p:nvCxnSpPr>
              <p:spPr bwMode="auto">
                <a:xfrm>
                  <a:off x="1227530" y="3466364"/>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47" name="Straight Connector 31746">
                  <a:extLst>
                    <a:ext uri="{FF2B5EF4-FFF2-40B4-BE49-F238E27FC236}">
                      <a16:creationId xmlns:a16="http://schemas.microsoft.com/office/drawing/2014/main" id="{7BCFB1FA-CCFF-D7E9-F126-C7C94FA3CF81}"/>
                    </a:ext>
                  </a:extLst>
                </p:cNvPr>
                <p:cNvCxnSpPr>
                  <a:cxnSpLocks/>
                </p:cNvCxnSpPr>
                <p:nvPr/>
              </p:nvCxnSpPr>
              <p:spPr bwMode="auto">
                <a:xfrm>
                  <a:off x="1227530" y="3843961"/>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48" name="Straight Connector 31747">
                  <a:extLst>
                    <a:ext uri="{FF2B5EF4-FFF2-40B4-BE49-F238E27FC236}">
                      <a16:creationId xmlns:a16="http://schemas.microsoft.com/office/drawing/2014/main" id="{3BA69EE9-BF29-75AA-495A-3245C3785432}"/>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31749" name="Straight Connector 31748">
                  <a:extLst>
                    <a:ext uri="{FF2B5EF4-FFF2-40B4-BE49-F238E27FC236}">
                      <a16:creationId xmlns:a16="http://schemas.microsoft.com/office/drawing/2014/main" id="{5DF102DE-7848-D57E-92C1-5086192AFF72}"/>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52" name="Group 51">
              <a:extLst>
                <a:ext uri="{FF2B5EF4-FFF2-40B4-BE49-F238E27FC236}">
                  <a16:creationId xmlns:a16="http://schemas.microsoft.com/office/drawing/2014/main" id="{7FCBA6AA-D847-1FFD-B601-B3D45CBE9691}"/>
                </a:ext>
              </a:extLst>
            </p:cNvPr>
            <p:cNvGrpSpPr/>
            <p:nvPr/>
          </p:nvGrpSpPr>
          <p:grpSpPr>
            <a:xfrm rot="5400000">
              <a:off x="6626914" y="3955532"/>
              <a:ext cx="757400" cy="366967"/>
              <a:chOff x="1227530" y="4231727"/>
              <a:chExt cx="839616" cy="377597"/>
            </a:xfrm>
          </p:grpSpPr>
          <p:cxnSp>
            <p:nvCxnSpPr>
              <p:cNvPr id="60" name="Straight Connector 59">
                <a:extLst>
                  <a:ext uri="{FF2B5EF4-FFF2-40B4-BE49-F238E27FC236}">
                    <a16:creationId xmlns:a16="http://schemas.microsoft.com/office/drawing/2014/main" id="{3A52F9B3-DA0A-ED7A-D49A-5894F4B3A0FD}"/>
                  </a:ext>
                </a:extLst>
              </p:cNvPr>
              <p:cNvCxnSpPr>
                <a:cxnSpLocks/>
              </p:cNvCxnSpPr>
              <p:nvPr/>
            </p:nvCxnSpPr>
            <p:spPr bwMode="auto">
              <a:xfrm>
                <a:off x="1227530" y="4231727"/>
                <a:ext cx="839616"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52CB29B0-D075-2474-8817-B831AA6CFE67}"/>
                  </a:ext>
                </a:extLst>
              </p:cNvPr>
              <p:cNvCxnSpPr>
                <a:cxnSpLocks/>
              </p:cNvCxnSpPr>
              <p:nvPr/>
            </p:nvCxnSpPr>
            <p:spPr bwMode="auto">
              <a:xfrm>
                <a:off x="1227530" y="4609324"/>
                <a:ext cx="839616" cy="0"/>
              </a:xfrm>
              <a:prstGeom prst="line">
                <a:avLst/>
              </a:prstGeom>
              <a:noFill/>
              <a:ln w="28575" cap="flat" cmpd="sng" algn="ctr">
                <a:solidFill>
                  <a:schemeClr val="bg1"/>
                </a:solidFill>
                <a:prstDash val="solid"/>
                <a:round/>
                <a:headEnd type="none" w="med" len="med"/>
                <a:tailEnd type="none" w="med" len="med"/>
              </a:ln>
              <a:effectLst/>
            </p:spPr>
          </p:cxnSp>
        </p:grpSp>
      </p:grpSp>
      <p:sp>
        <p:nvSpPr>
          <p:cNvPr id="31759" name="TextBox 31758">
            <a:extLst>
              <a:ext uri="{FF2B5EF4-FFF2-40B4-BE49-F238E27FC236}">
                <a16:creationId xmlns:a16="http://schemas.microsoft.com/office/drawing/2014/main" id="{6A186706-CD5D-E901-67AF-BE2711A5BB75}"/>
              </a:ext>
            </a:extLst>
          </p:cNvPr>
          <p:cNvSpPr txBox="1"/>
          <p:nvPr/>
        </p:nvSpPr>
        <p:spPr bwMode="auto">
          <a:xfrm>
            <a:off x="5068583" y="5212105"/>
            <a:ext cx="2054833" cy="369332"/>
          </a:xfrm>
          <a:prstGeom prst="rect">
            <a:avLst/>
          </a:prstGeom>
          <a:solidFill>
            <a:schemeClr val="tx1"/>
          </a:solidFill>
          <a:ln>
            <a:noFill/>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57" name="Group 56">
            <a:extLst>
              <a:ext uri="{FF2B5EF4-FFF2-40B4-BE49-F238E27FC236}">
                <a16:creationId xmlns:a16="http://schemas.microsoft.com/office/drawing/2014/main" id="{3E9CADAA-8E7A-E08B-D2E8-98B31EEFACB4}"/>
              </a:ext>
            </a:extLst>
          </p:cNvPr>
          <p:cNvGrpSpPr/>
          <p:nvPr/>
        </p:nvGrpSpPr>
        <p:grpSpPr>
          <a:xfrm>
            <a:off x="2064376" y="5496195"/>
            <a:ext cx="8046701" cy="338554"/>
            <a:chOff x="2064376" y="4842301"/>
            <a:chExt cx="8046701" cy="338554"/>
          </a:xfrm>
        </p:grpSpPr>
        <p:grpSp>
          <p:nvGrpSpPr>
            <p:cNvPr id="58" name="Group 57">
              <a:extLst>
                <a:ext uri="{FF2B5EF4-FFF2-40B4-BE49-F238E27FC236}">
                  <a16:creationId xmlns:a16="http://schemas.microsoft.com/office/drawing/2014/main" id="{F8F1EA31-27D3-0600-BED7-4FC3E381D4B9}"/>
                </a:ext>
              </a:extLst>
            </p:cNvPr>
            <p:cNvGrpSpPr/>
            <p:nvPr/>
          </p:nvGrpSpPr>
          <p:grpSpPr>
            <a:xfrm>
              <a:off x="2064376" y="4842301"/>
              <a:ext cx="6144849" cy="338554"/>
              <a:chOff x="2064376" y="4842301"/>
              <a:chExt cx="6144849" cy="338554"/>
            </a:xfrm>
          </p:grpSpPr>
          <p:sp>
            <p:nvSpPr>
              <p:cNvPr id="31761" name="TextBox 31760">
                <a:extLst>
                  <a:ext uri="{FF2B5EF4-FFF2-40B4-BE49-F238E27FC236}">
                    <a16:creationId xmlns:a16="http://schemas.microsoft.com/office/drawing/2014/main" id="{28DCA77F-B60E-0F2C-8082-CBB6538AEE53}"/>
                  </a:ext>
                </a:extLst>
              </p:cNvPr>
              <p:cNvSpPr txBox="1"/>
              <p:nvPr/>
            </p:nvSpPr>
            <p:spPr bwMode="auto">
              <a:xfrm>
                <a:off x="2064376" y="4842301"/>
                <a:ext cx="49725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112</a:t>
                </a:r>
              </a:p>
            </p:txBody>
          </p:sp>
          <p:sp>
            <p:nvSpPr>
              <p:cNvPr id="31762" name="TextBox 31761">
                <a:extLst>
                  <a:ext uri="{FF2B5EF4-FFF2-40B4-BE49-F238E27FC236}">
                    <a16:creationId xmlns:a16="http://schemas.microsoft.com/office/drawing/2014/main" id="{303C3ED2-15B4-D42B-83DE-B65F9D453B56}"/>
                  </a:ext>
                </a:extLst>
              </p:cNvPr>
              <p:cNvSpPr txBox="1"/>
              <p:nvPr/>
            </p:nvSpPr>
            <p:spPr bwMode="auto">
              <a:xfrm>
                <a:off x="2757623" y="484230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99</a:t>
                </a:r>
              </a:p>
            </p:txBody>
          </p:sp>
          <p:sp>
            <p:nvSpPr>
              <p:cNvPr id="31763" name="TextBox 31762">
                <a:extLst>
                  <a:ext uri="{FF2B5EF4-FFF2-40B4-BE49-F238E27FC236}">
                    <a16:creationId xmlns:a16="http://schemas.microsoft.com/office/drawing/2014/main" id="{75FC4AB3-1B36-EEE9-15CE-AE1571563B5B}"/>
                  </a:ext>
                </a:extLst>
              </p:cNvPr>
              <p:cNvSpPr txBox="1"/>
              <p:nvPr/>
            </p:nvSpPr>
            <p:spPr bwMode="auto">
              <a:xfrm>
                <a:off x="3394171" y="484230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88</a:t>
                </a:r>
              </a:p>
            </p:txBody>
          </p:sp>
          <p:sp>
            <p:nvSpPr>
              <p:cNvPr id="31764" name="TextBox 31763">
                <a:extLst>
                  <a:ext uri="{FF2B5EF4-FFF2-40B4-BE49-F238E27FC236}">
                    <a16:creationId xmlns:a16="http://schemas.microsoft.com/office/drawing/2014/main" id="{A9EBE2A3-F08F-8191-F9A5-237384C9080E}"/>
                  </a:ext>
                </a:extLst>
              </p:cNvPr>
              <p:cNvSpPr txBox="1"/>
              <p:nvPr/>
            </p:nvSpPr>
            <p:spPr bwMode="auto">
              <a:xfrm>
                <a:off x="4054572" y="484230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72</a:t>
                </a:r>
              </a:p>
            </p:txBody>
          </p:sp>
          <p:sp>
            <p:nvSpPr>
              <p:cNvPr id="31765" name="TextBox 31764">
                <a:extLst>
                  <a:ext uri="{FF2B5EF4-FFF2-40B4-BE49-F238E27FC236}">
                    <a16:creationId xmlns:a16="http://schemas.microsoft.com/office/drawing/2014/main" id="{52BBAFE6-D41D-2301-C50B-D3F8053CEC19}"/>
                  </a:ext>
                </a:extLst>
              </p:cNvPr>
              <p:cNvSpPr txBox="1"/>
              <p:nvPr/>
            </p:nvSpPr>
            <p:spPr bwMode="auto">
              <a:xfrm>
                <a:off x="4676878" y="484230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63</a:t>
                </a:r>
              </a:p>
            </p:txBody>
          </p:sp>
          <p:sp>
            <p:nvSpPr>
              <p:cNvPr id="31766" name="TextBox 31765">
                <a:extLst>
                  <a:ext uri="{FF2B5EF4-FFF2-40B4-BE49-F238E27FC236}">
                    <a16:creationId xmlns:a16="http://schemas.microsoft.com/office/drawing/2014/main" id="{56DB2148-CE5D-5510-FCA4-D6E769B55E10}"/>
                  </a:ext>
                </a:extLst>
              </p:cNvPr>
              <p:cNvSpPr txBox="1"/>
              <p:nvPr/>
            </p:nvSpPr>
            <p:spPr bwMode="auto">
              <a:xfrm>
                <a:off x="5322949" y="484230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56</a:t>
                </a:r>
              </a:p>
            </p:txBody>
          </p:sp>
          <p:sp>
            <p:nvSpPr>
              <p:cNvPr id="31767" name="TextBox 31766">
                <a:extLst>
                  <a:ext uri="{FF2B5EF4-FFF2-40B4-BE49-F238E27FC236}">
                    <a16:creationId xmlns:a16="http://schemas.microsoft.com/office/drawing/2014/main" id="{9C33F06D-89E8-4E5E-7E41-A8F17F861238}"/>
                  </a:ext>
                </a:extLst>
              </p:cNvPr>
              <p:cNvSpPr txBox="1"/>
              <p:nvPr/>
            </p:nvSpPr>
            <p:spPr bwMode="auto">
              <a:xfrm>
                <a:off x="5964565" y="484230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45</a:t>
                </a:r>
              </a:p>
            </p:txBody>
          </p:sp>
          <p:sp>
            <p:nvSpPr>
              <p:cNvPr id="31768" name="TextBox 31767">
                <a:extLst>
                  <a:ext uri="{FF2B5EF4-FFF2-40B4-BE49-F238E27FC236}">
                    <a16:creationId xmlns:a16="http://schemas.microsoft.com/office/drawing/2014/main" id="{81AE757A-FA33-5FB4-D598-3F99D078E5FB}"/>
                  </a:ext>
                </a:extLst>
              </p:cNvPr>
              <p:cNvSpPr txBox="1"/>
              <p:nvPr/>
            </p:nvSpPr>
            <p:spPr bwMode="auto">
              <a:xfrm>
                <a:off x="6580575" y="484230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36</a:t>
                </a:r>
              </a:p>
            </p:txBody>
          </p:sp>
          <p:sp>
            <p:nvSpPr>
              <p:cNvPr id="31769" name="TextBox 31768">
                <a:extLst>
                  <a:ext uri="{FF2B5EF4-FFF2-40B4-BE49-F238E27FC236}">
                    <a16:creationId xmlns:a16="http://schemas.microsoft.com/office/drawing/2014/main" id="{9CEBE87B-F10E-5E75-60FB-0E1C10AAB989}"/>
                  </a:ext>
                </a:extLst>
              </p:cNvPr>
              <p:cNvSpPr txBox="1"/>
              <p:nvPr/>
            </p:nvSpPr>
            <p:spPr bwMode="auto">
              <a:xfrm>
                <a:off x="7220444" y="484230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24</a:t>
                </a:r>
              </a:p>
            </p:txBody>
          </p:sp>
          <p:sp>
            <p:nvSpPr>
              <p:cNvPr id="31770" name="TextBox 31769">
                <a:extLst>
                  <a:ext uri="{FF2B5EF4-FFF2-40B4-BE49-F238E27FC236}">
                    <a16:creationId xmlns:a16="http://schemas.microsoft.com/office/drawing/2014/main" id="{E386FB6F-6BFC-1EFE-A2C2-5D73E8790888}"/>
                  </a:ext>
                </a:extLst>
              </p:cNvPr>
              <p:cNvSpPr txBox="1"/>
              <p:nvPr/>
            </p:nvSpPr>
            <p:spPr bwMode="auto">
              <a:xfrm>
                <a:off x="7920363" y="4842301"/>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8</a:t>
                </a:r>
              </a:p>
            </p:txBody>
          </p:sp>
        </p:grpSp>
        <p:grpSp>
          <p:nvGrpSpPr>
            <p:cNvPr id="59" name="Group 58">
              <a:extLst>
                <a:ext uri="{FF2B5EF4-FFF2-40B4-BE49-F238E27FC236}">
                  <a16:creationId xmlns:a16="http://schemas.microsoft.com/office/drawing/2014/main" id="{D2FDA706-F95A-041A-77A4-A9A36964A412}"/>
                </a:ext>
              </a:extLst>
            </p:cNvPr>
            <p:cNvGrpSpPr/>
            <p:nvPr/>
          </p:nvGrpSpPr>
          <p:grpSpPr>
            <a:xfrm>
              <a:off x="8566532" y="4842301"/>
              <a:ext cx="1544545" cy="338554"/>
              <a:chOff x="1824817" y="4726574"/>
              <a:chExt cx="1115495" cy="338554"/>
            </a:xfrm>
          </p:grpSpPr>
          <p:sp>
            <p:nvSpPr>
              <p:cNvPr id="31756" name="TextBox 31755">
                <a:extLst>
                  <a:ext uri="{FF2B5EF4-FFF2-40B4-BE49-F238E27FC236}">
                    <a16:creationId xmlns:a16="http://schemas.microsoft.com/office/drawing/2014/main" id="{2C010E03-6792-B44F-A32D-75475E0A5B7F}"/>
                  </a:ext>
                </a:extLst>
              </p:cNvPr>
              <p:cNvSpPr txBox="1"/>
              <p:nvPr/>
            </p:nvSpPr>
            <p:spPr bwMode="auto">
              <a:xfrm>
                <a:off x="1824817" y="4726574"/>
                <a:ext cx="2086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a:t>
                </a:r>
              </a:p>
            </p:txBody>
          </p:sp>
          <p:sp>
            <p:nvSpPr>
              <p:cNvPr id="31757" name="TextBox 31756">
                <a:extLst>
                  <a:ext uri="{FF2B5EF4-FFF2-40B4-BE49-F238E27FC236}">
                    <a16:creationId xmlns:a16="http://schemas.microsoft.com/office/drawing/2014/main" id="{F061E16F-96AF-0A0C-C8DF-20684D311811}"/>
                  </a:ext>
                </a:extLst>
              </p:cNvPr>
              <p:cNvSpPr txBox="1"/>
              <p:nvPr/>
            </p:nvSpPr>
            <p:spPr bwMode="auto">
              <a:xfrm>
                <a:off x="2279804" y="4726574"/>
                <a:ext cx="2086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a:t>
                </a:r>
              </a:p>
            </p:txBody>
          </p:sp>
          <p:sp>
            <p:nvSpPr>
              <p:cNvPr id="31760" name="TextBox 31759">
                <a:extLst>
                  <a:ext uri="{FF2B5EF4-FFF2-40B4-BE49-F238E27FC236}">
                    <a16:creationId xmlns:a16="http://schemas.microsoft.com/office/drawing/2014/main" id="{F1DB37B9-C06E-2EFA-462A-41C6CE200258}"/>
                  </a:ext>
                </a:extLst>
              </p:cNvPr>
              <p:cNvSpPr txBox="1"/>
              <p:nvPr/>
            </p:nvSpPr>
            <p:spPr bwMode="auto">
              <a:xfrm>
                <a:off x="2731691" y="4726574"/>
                <a:ext cx="2086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0</a:t>
                </a:r>
              </a:p>
            </p:txBody>
          </p:sp>
        </p:grpSp>
      </p:grpSp>
      <p:grpSp>
        <p:nvGrpSpPr>
          <p:cNvPr id="31771" name="Group 31770">
            <a:extLst>
              <a:ext uri="{FF2B5EF4-FFF2-40B4-BE49-F238E27FC236}">
                <a16:creationId xmlns:a16="http://schemas.microsoft.com/office/drawing/2014/main" id="{77E1750D-8142-34EB-5B4B-262EF6113933}"/>
              </a:ext>
            </a:extLst>
          </p:cNvPr>
          <p:cNvGrpSpPr/>
          <p:nvPr/>
        </p:nvGrpSpPr>
        <p:grpSpPr>
          <a:xfrm>
            <a:off x="2064375" y="5722383"/>
            <a:ext cx="8046702" cy="338554"/>
            <a:chOff x="2064375" y="4842301"/>
            <a:chExt cx="8046702" cy="338554"/>
          </a:xfrm>
        </p:grpSpPr>
        <p:grpSp>
          <p:nvGrpSpPr>
            <p:cNvPr id="31772" name="Group 31771">
              <a:extLst>
                <a:ext uri="{FF2B5EF4-FFF2-40B4-BE49-F238E27FC236}">
                  <a16:creationId xmlns:a16="http://schemas.microsoft.com/office/drawing/2014/main" id="{E4FC690F-97DF-FD93-BCB5-852B29F72B92}"/>
                </a:ext>
              </a:extLst>
            </p:cNvPr>
            <p:cNvGrpSpPr/>
            <p:nvPr/>
          </p:nvGrpSpPr>
          <p:grpSpPr>
            <a:xfrm>
              <a:off x="2064375" y="4842301"/>
              <a:ext cx="6144850" cy="338554"/>
              <a:chOff x="2064375" y="4842301"/>
              <a:chExt cx="6144850" cy="338554"/>
            </a:xfrm>
          </p:grpSpPr>
          <p:sp>
            <p:nvSpPr>
              <p:cNvPr id="31777" name="TextBox 31776">
                <a:extLst>
                  <a:ext uri="{FF2B5EF4-FFF2-40B4-BE49-F238E27FC236}">
                    <a16:creationId xmlns:a16="http://schemas.microsoft.com/office/drawing/2014/main" id="{897A072D-6F1D-B465-C93D-1225A0D0B688}"/>
                  </a:ext>
                </a:extLst>
              </p:cNvPr>
              <p:cNvSpPr txBox="1"/>
              <p:nvPr/>
            </p:nvSpPr>
            <p:spPr bwMode="auto">
              <a:xfrm>
                <a:off x="2064375" y="4842301"/>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110</a:t>
                </a:r>
              </a:p>
            </p:txBody>
          </p:sp>
          <p:sp>
            <p:nvSpPr>
              <p:cNvPr id="31778" name="TextBox 31777">
                <a:extLst>
                  <a:ext uri="{FF2B5EF4-FFF2-40B4-BE49-F238E27FC236}">
                    <a16:creationId xmlns:a16="http://schemas.microsoft.com/office/drawing/2014/main" id="{5855E75E-6FB5-B2C0-58F7-FCF1AAC4BB76}"/>
                  </a:ext>
                </a:extLst>
              </p:cNvPr>
              <p:cNvSpPr txBox="1"/>
              <p:nvPr/>
            </p:nvSpPr>
            <p:spPr bwMode="auto">
              <a:xfrm>
                <a:off x="2757623" y="484230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86</a:t>
                </a:r>
              </a:p>
            </p:txBody>
          </p:sp>
          <p:sp>
            <p:nvSpPr>
              <p:cNvPr id="31779" name="TextBox 31778">
                <a:extLst>
                  <a:ext uri="{FF2B5EF4-FFF2-40B4-BE49-F238E27FC236}">
                    <a16:creationId xmlns:a16="http://schemas.microsoft.com/office/drawing/2014/main" id="{FDC28F62-0677-ED33-A7C2-2A2C4AD43793}"/>
                  </a:ext>
                </a:extLst>
              </p:cNvPr>
              <p:cNvSpPr txBox="1"/>
              <p:nvPr/>
            </p:nvSpPr>
            <p:spPr bwMode="auto">
              <a:xfrm>
                <a:off x="3394171" y="484230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75</a:t>
                </a:r>
              </a:p>
            </p:txBody>
          </p:sp>
          <p:sp>
            <p:nvSpPr>
              <p:cNvPr id="31780" name="TextBox 31779">
                <a:extLst>
                  <a:ext uri="{FF2B5EF4-FFF2-40B4-BE49-F238E27FC236}">
                    <a16:creationId xmlns:a16="http://schemas.microsoft.com/office/drawing/2014/main" id="{6B0C205F-0954-FA89-4A63-D2BD2C33DEE0}"/>
                  </a:ext>
                </a:extLst>
              </p:cNvPr>
              <p:cNvSpPr txBox="1"/>
              <p:nvPr/>
            </p:nvSpPr>
            <p:spPr bwMode="auto">
              <a:xfrm>
                <a:off x="4054572" y="484230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47</a:t>
                </a:r>
              </a:p>
            </p:txBody>
          </p:sp>
          <p:sp>
            <p:nvSpPr>
              <p:cNvPr id="31781" name="TextBox 31780">
                <a:extLst>
                  <a:ext uri="{FF2B5EF4-FFF2-40B4-BE49-F238E27FC236}">
                    <a16:creationId xmlns:a16="http://schemas.microsoft.com/office/drawing/2014/main" id="{49D145CD-08D2-1A52-4772-B812ED2BDFE9}"/>
                  </a:ext>
                </a:extLst>
              </p:cNvPr>
              <p:cNvSpPr txBox="1"/>
              <p:nvPr/>
            </p:nvSpPr>
            <p:spPr bwMode="auto">
              <a:xfrm>
                <a:off x="4676877" y="484230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37</a:t>
                </a:r>
              </a:p>
            </p:txBody>
          </p:sp>
          <p:sp>
            <p:nvSpPr>
              <p:cNvPr id="31782" name="TextBox 31781">
                <a:extLst>
                  <a:ext uri="{FF2B5EF4-FFF2-40B4-BE49-F238E27FC236}">
                    <a16:creationId xmlns:a16="http://schemas.microsoft.com/office/drawing/2014/main" id="{CD1D496C-A08B-184F-1C80-D8B8B824F8EB}"/>
                  </a:ext>
                </a:extLst>
              </p:cNvPr>
              <p:cNvSpPr txBox="1"/>
              <p:nvPr/>
            </p:nvSpPr>
            <p:spPr bwMode="auto">
              <a:xfrm>
                <a:off x="5322949" y="484230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26</a:t>
                </a:r>
              </a:p>
            </p:txBody>
          </p:sp>
          <p:sp>
            <p:nvSpPr>
              <p:cNvPr id="31783" name="TextBox 31782">
                <a:extLst>
                  <a:ext uri="{FF2B5EF4-FFF2-40B4-BE49-F238E27FC236}">
                    <a16:creationId xmlns:a16="http://schemas.microsoft.com/office/drawing/2014/main" id="{B0387715-0531-2A7F-A38C-2E20BCF68854}"/>
                  </a:ext>
                </a:extLst>
              </p:cNvPr>
              <p:cNvSpPr txBox="1"/>
              <p:nvPr/>
            </p:nvSpPr>
            <p:spPr bwMode="auto">
              <a:xfrm>
                <a:off x="5964565" y="484230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20</a:t>
                </a:r>
              </a:p>
            </p:txBody>
          </p:sp>
          <p:sp>
            <p:nvSpPr>
              <p:cNvPr id="31784" name="TextBox 31783">
                <a:extLst>
                  <a:ext uri="{FF2B5EF4-FFF2-40B4-BE49-F238E27FC236}">
                    <a16:creationId xmlns:a16="http://schemas.microsoft.com/office/drawing/2014/main" id="{6803A15E-822C-4831-EF64-5AE2FDFB4F2C}"/>
                  </a:ext>
                </a:extLst>
              </p:cNvPr>
              <p:cNvSpPr txBox="1"/>
              <p:nvPr/>
            </p:nvSpPr>
            <p:spPr bwMode="auto">
              <a:xfrm>
                <a:off x="6580575" y="484230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12</a:t>
                </a:r>
              </a:p>
            </p:txBody>
          </p:sp>
          <p:sp>
            <p:nvSpPr>
              <p:cNvPr id="31785" name="TextBox 31784">
                <a:extLst>
                  <a:ext uri="{FF2B5EF4-FFF2-40B4-BE49-F238E27FC236}">
                    <a16:creationId xmlns:a16="http://schemas.microsoft.com/office/drawing/2014/main" id="{77CAD32E-0B3B-771F-6434-152F141D21C8}"/>
                  </a:ext>
                </a:extLst>
              </p:cNvPr>
              <p:cNvSpPr txBox="1"/>
              <p:nvPr/>
            </p:nvSpPr>
            <p:spPr bwMode="auto">
              <a:xfrm>
                <a:off x="7272541" y="4842301"/>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6</a:t>
                </a:r>
              </a:p>
            </p:txBody>
          </p:sp>
          <p:sp>
            <p:nvSpPr>
              <p:cNvPr id="31786" name="TextBox 31785">
                <a:extLst>
                  <a:ext uri="{FF2B5EF4-FFF2-40B4-BE49-F238E27FC236}">
                    <a16:creationId xmlns:a16="http://schemas.microsoft.com/office/drawing/2014/main" id="{1E6C9C92-EB60-E1F9-AC36-BB9C66BFB2DE}"/>
                  </a:ext>
                </a:extLst>
              </p:cNvPr>
              <p:cNvSpPr txBox="1"/>
              <p:nvPr/>
            </p:nvSpPr>
            <p:spPr bwMode="auto">
              <a:xfrm>
                <a:off x="7920363" y="4842301"/>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a:t>
                </a:r>
              </a:p>
            </p:txBody>
          </p:sp>
        </p:grpSp>
        <p:grpSp>
          <p:nvGrpSpPr>
            <p:cNvPr id="31773" name="Group 31772">
              <a:extLst>
                <a:ext uri="{FF2B5EF4-FFF2-40B4-BE49-F238E27FC236}">
                  <a16:creationId xmlns:a16="http://schemas.microsoft.com/office/drawing/2014/main" id="{166E7FD6-4FA4-DA05-3C2A-CA20E0B62F25}"/>
                </a:ext>
              </a:extLst>
            </p:cNvPr>
            <p:cNvGrpSpPr/>
            <p:nvPr/>
          </p:nvGrpSpPr>
          <p:grpSpPr>
            <a:xfrm>
              <a:off x="8566532" y="4842301"/>
              <a:ext cx="1544545" cy="338554"/>
              <a:chOff x="1824817" y="4726574"/>
              <a:chExt cx="1115495" cy="338554"/>
            </a:xfrm>
          </p:grpSpPr>
          <p:sp>
            <p:nvSpPr>
              <p:cNvPr id="31774" name="TextBox 31773">
                <a:extLst>
                  <a:ext uri="{FF2B5EF4-FFF2-40B4-BE49-F238E27FC236}">
                    <a16:creationId xmlns:a16="http://schemas.microsoft.com/office/drawing/2014/main" id="{7819B1FD-D8F9-3457-4518-9A13102C7C09}"/>
                  </a:ext>
                </a:extLst>
              </p:cNvPr>
              <p:cNvSpPr txBox="1"/>
              <p:nvPr/>
            </p:nvSpPr>
            <p:spPr bwMode="auto">
              <a:xfrm>
                <a:off x="1824817" y="4726574"/>
                <a:ext cx="2086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a:t>
                </a:r>
              </a:p>
            </p:txBody>
          </p:sp>
          <p:sp>
            <p:nvSpPr>
              <p:cNvPr id="31775" name="TextBox 31774">
                <a:extLst>
                  <a:ext uri="{FF2B5EF4-FFF2-40B4-BE49-F238E27FC236}">
                    <a16:creationId xmlns:a16="http://schemas.microsoft.com/office/drawing/2014/main" id="{D4F8EEC1-DAD3-0274-AD12-27BBF235F668}"/>
                  </a:ext>
                </a:extLst>
              </p:cNvPr>
              <p:cNvSpPr txBox="1"/>
              <p:nvPr/>
            </p:nvSpPr>
            <p:spPr bwMode="auto">
              <a:xfrm>
                <a:off x="2279804" y="4726574"/>
                <a:ext cx="2086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0</a:t>
                </a:r>
              </a:p>
            </p:txBody>
          </p:sp>
          <p:sp>
            <p:nvSpPr>
              <p:cNvPr id="31776" name="TextBox 31775">
                <a:extLst>
                  <a:ext uri="{FF2B5EF4-FFF2-40B4-BE49-F238E27FC236}">
                    <a16:creationId xmlns:a16="http://schemas.microsoft.com/office/drawing/2014/main" id="{175C4D18-15C1-F7B6-BD47-4073B25F012D}"/>
                  </a:ext>
                </a:extLst>
              </p:cNvPr>
              <p:cNvSpPr txBox="1"/>
              <p:nvPr/>
            </p:nvSpPr>
            <p:spPr bwMode="auto">
              <a:xfrm>
                <a:off x="2731691" y="4726574"/>
                <a:ext cx="2086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0</a:t>
                </a:r>
              </a:p>
            </p:txBody>
          </p:sp>
        </p:grpSp>
      </p:grpSp>
      <p:sp>
        <p:nvSpPr>
          <p:cNvPr id="31787" name="Freeform: Shape 31786">
            <a:extLst>
              <a:ext uri="{FF2B5EF4-FFF2-40B4-BE49-F238E27FC236}">
                <a16:creationId xmlns:a16="http://schemas.microsoft.com/office/drawing/2014/main" id="{93D76C69-8D8A-25EA-1985-29291AE12BF1}"/>
              </a:ext>
            </a:extLst>
          </p:cNvPr>
          <p:cNvSpPr/>
          <p:nvPr/>
        </p:nvSpPr>
        <p:spPr bwMode="auto">
          <a:xfrm>
            <a:off x="2542717" y="2674742"/>
            <a:ext cx="6880004" cy="2092852"/>
          </a:xfrm>
          <a:custGeom>
            <a:avLst/>
            <a:gdLst>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37826 w 6880004"/>
              <a:gd name="connsiteY32" fmla="*/ 885061 h 2092852"/>
              <a:gd name="connsiteX33" fmla="*/ 2518267 w 6880004"/>
              <a:gd name="connsiteY33" fmla="*/ 885061 h 2092852"/>
              <a:gd name="connsiteX34" fmla="*/ 2542716 w 6880004"/>
              <a:gd name="connsiteY34" fmla="*/ 909510 h 2092852"/>
              <a:gd name="connsiteX35" fmla="*/ 2488928 w 6880004"/>
              <a:gd name="connsiteY35" fmla="*/ 909510 h 2092852"/>
              <a:gd name="connsiteX36" fmla="*/ 2488928 w 6880004"/>
              <a:gd name="connsiteY36" fmla="*/ 1012197 h 2092852"/>
              <a:gd name="connsiteX37" fmla="*/ 2195538 w 6880004"/>
              <a:gd name="connsiteY37" fmla="*/ 1012197 h 2092852"/>
              <a:gd name="connsiteX38" fmla="*/ 2195538 w 6880004"/>
              <a:gd name="connsiteY38" fmla="*/ 1051316 h 2092852"/>
              <a:gd name="connsiteX39" fmla="*/ 1960825 w 6880004"/>
              <a:gd name="connsiteY39" fmla="*/ 1051316 h 2092852"/>
              <a:gd name="connsiteX40" fmla="*/ 1960825 w 6880004"/>
              <a:gd name="connsiteY40" fmla="*/ 1090434 h 2092852"/>
              <a:gd name="connsiteX41" fmla="*/ 1946156 w 6880004"/>
              <a:gd name="connsiteY41" fmla="*/ 1090434 h 2092852"/>
              <a:gd name="connsiteX42" fmla="*/ 1946156 w 6880004"/>
              <a:gd name="connsiteY42" fmla="*/ 1168672 h 2092852"/>
              <a:gd name="connsiteX43" fmla="*/ 1867918 w 6880004"/>
              <a:gd name="connsiteY43" fmla="*/ 1168672 h 2092852"/>
              <a:gd name="connsiteX44" fmla="*/ 1882588 w 6880004"/>
              <a:gd name="connsiteY44" fmla="*/ 1183342 h 2092852"/>
              <a:gd name="connsiteX45" fmla="*/ 1779901 w 6880004"/>
              <a:gd name="connsiteY45" fmla="*/ 1183342 h 2092852"/>
              <a:gd name="connsiteX46" fmla="*/ 1779901 w 6880004"/>
              <a:gd name="connsiteY46" fmla="*/ 1227350 h 2092852"/>
              <a:gd name="connsiteX47" fmla="*/ 1716333 w 6880004"/>
              <a:gd name="connsiteY47" fmla="*/ 1227350 h 2092852"/>
              <a:gd name="connsiteX48" fmla="*/ 1716333 w 6880004"/>
              <a:gd name="connsiteY48" fmla="*/ 1256689 h 2092852"/>
              <a:gd name="connsiteX49" fmla="*/ 1598977 w 6880004"/>
              <a:gd name="connsiteY49" fmla="*/ 1256689 h 2092852"/>
              <a:gd name="connsiteX50" fmla="*/ 1598977 w 6880004"/>
              <a:gd name="connsiteY50" fmla="*/ 1305587 h 2092852"/>
              <a:gd name="connsiteX51" fmla="*/ 1496290 w 6880004"/>
              <a:gd name="connsiteY51" fmla="*/ 1305587 h 2092852"/>
              <a:gd name="connsiteX52" fmla="*/ 1496290 w 6880004"/>
              <a:gd name="connsiteY52" fmla="*/ 1359376 h 2092852"/>
              <a:gd name="connsiteX53" fmla="*/ 1374044 w 6880004"/>
              <a:gd name="connsiteY53" fmla="*/ 1359376 h 2092852"/>
              <a:gd name="connsiteX54" fmla="*/ 1374044 w 6880004"/>
              <a:gd name="connsiteY54" fmla="*/ 1383825 h 2092852"/>
              <a:gd name="connsiteX55" fmla="*/ 1198010 w 6880004"/>
              <a:gd name="connsiteY55" fmla="*/ 1383825 h 2092852"/>
              <a:gd name="connsiteX56" fmla="*/ 1198010 w 6880004"/>
              <a:gd name="connsiteY56" fmla="*/ 1408274 h 2092852"/>
              <a:gd name="connsiteX57" fmla="*/ 1168671 w 6880004"/>
              <a:gd name="connsiteY57" fmla="*/ 1408274 h 2092852"/>
              <a:gd name="connsiteX58" fmla="*/ 1168671 w 6880004"/>
              <a:gd name="connsiteY58" fmla="*/ 1462062 h 2092852"/>
              <a:gd name="connsiteX59" fmla="*/ 1158892 w 6880004"/>
              <a:gd name="connsiteY59" fmla="*/ 1452283 h 2092852"/>
              <a:gd name="connsiteX60" fmla="*/ 1158892 w 6880004"/>
              <a:gd name="connsiteY60" fmla="*/ 1476732 h 2092852"/>
              <a:gd name="connsiteX61" fmla="*/ 1105103 w 6880004"/>
              <a:gd name="connsiteY61" fmla="*/ 1476732 h 2092852"/>
              <a:gd name="connsiteX62" fmla="*/ 1105103 w 6880004"/>
              <a:gd name="connsiteY62" fmla="*/ 1525630 h 2092852"/>
              <a:gd name="connsiteX63" fmla="*/ 958408 w 6880004"/>
              <a:gd name="connsiteY63" fmla="*/ 1525630 h 2092852"/>
              <a:gd name="connsiteX64" fmla="*/ 958408 w 6880004"/>
              <a:gd name="connsiteY64" fmla="*/ 1550079 h 2092852"/>
              <a:gd name="connsiteX65" fmla="*/ 831272 w 6880004"/>
              <a:gd name="connsiteY65" fmla="*/ 1550079 h 2092852"/>
              <a:gd name="connsiteX66" fmla="*/ 831272 w 6880004"/>
              <a:gd name="connsiteY66" fmla="*/ 1628317 h 2092852"/>
              <a:gd name="connsiteX67" fmla="*/ 782374 w 6880004"/>
              <a:gd name="connsiteY67" fmla="*/ 1628317 h 2092852"/>
              <a:gd name="connsiteX68" fmla="*/ 806823 w 6880004"/>
              <a:gd name="connsiteY68" fmla="*/ 1652766 h 2092852"/>
              <a:gd name="connsiteX69" fmla="*/ 757925 w 6880004"/>
              <a:gd name="connsiteY69" fmla="*/ 1652766 h 2092852"/>
              <a:gd name="connsiteX70" fmla="*/ 757925 w 6880004"/>
              <a:gd name="connsiteY70" fmla="*/ 1735893 h 2092852"/>
              <a:gd name="connsiteX71" fmla="*/ 733476 w 6880004"/>
              <a:gd name="connsiteY71" fmla="*/ 1735893 h 2092852"/>
              <a:gd name="connsiteX72" fmla="*/ 733476 w 6880004"/>
              <a:gd name="connsiteY72" fmla="*/ 1775012 h 2092852"/>
              <a:gd name="connsiteX73" fmla="*/ 386297 w 6880004"/>
              <a:gd name="connsiteY73" fmla="*/ 1775012 h 2092852"/>
              <a:gd name="connsiteX74" fmla="*/ 386297 w 6880004"/>
              <a:gd name="connsiteY74" fmla="*/ 1794571 h 2092852"/>
              <a:gd name="connsiteX75" fmla="*/ 366738 w 6880004"/>
              <a:gd name="connsiteY75" fmla="*/ 1794571 h 2092852"/>
              <a:gd name="connsiteX76" fmla="*/ 366738 w 6880004"/>
              <a:gd name="connsiteY76" fmla="*/ 1863029 h 2092852"/>
              <a:gd name="connsiteX77" fmla="*/ 356958 w 6880004"/>
              <a:gd name="connsiteY77" fmla="*/ 1863029 h 2092852"/>
              <a:gd name="connsiteX78" fmla="*/ 356958 w 6880004"/>
              <a:gd name="connsiteY78" fmla="*/ 1882588 h 2092852"/>
              <a:gd name="connsiteX79" fmla="*/ 327619 w 6880004"/>
              <a:gd name="connsiteY79" fmla="*/ 1882588 h 2092852"/>
              <a:gd name="connsiteX80" fmla="*/ 342288 w 6880004"/>
              <a:gd name="connsiteY80" fmla="*/ 1882588 h 2092852"/>
              <a:gd name="connsiteX81" fmla="*/ 317839 w 6880004"/>
              <a:gd name="connsiteY81" fmla="*/ 1882588 h 2092852"/>
              <a:gd name="connsiteX82" fmla="*/ 317839 w 6880004"/>
              <a:gd name="connsiteY82" fmla="*/ 1902148 h 2092852"/>
              <a:gd name="connsiteX83" fmla="*/ 190703 w 6880004"/>
              <a:gd name="connsiteY83" fmla="*/ 1902148 h 2092852"/>
              <a:gd name="connsiteX84" fmla="*/ 190703 w 6880004"/>
              <a:gd name="connsiteY84" fmla="*/ 1926597 h 2092852"/>
              <a:gd name="connsiteX85" fmla="*/ 102686 w 6880004"/>
              <a:gd name="connsiteY85" fmla="*/ 1926597 h 2092852"/>
              <a:gd name="connsiteX86" fmla="*/ 102686 w 6880004"/>
              <a:gd name="connsiteY86" fmla="*/ 1946156 h 2092852"/>
              <a:gd name="connsiteX87" fmla="*/ 78237 w 6880004"/>
              <a:gd name="connsiteY87" fmla="*/ 1946156 h 2092852"/>
              <a:gd name="connsiteX88" fmla="*/ 78237 w 6880004"/>
              <a:gd name="connsiteY88" fmla="*/ 2063513 h 2092852"/>
              <a:gd name="connsiteX89" fmla="*/ 73347 w 6880004"/>
              <a:gd name="connsiteY89" fmla="*/ 2058623 h 2092852"/>
              <a:gd name="connsiteX90" fmla="*/ 73347 w 6880004"/>
              <a:gd name="connsiteY90" fmla="*/ 2092852 h 2092852"/>
              <a:gd name="connsiteX91" fmla="*/ 0 w 6880004"/>
              <a:gd name="connsiteY91"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37826 w 6880004"/>
              <a:gd name="connsiteY32" fmla="*/ 885061 h 2092852"/>
              <a:gd name="connsiteX33" fmla="*/ 2518267 w 6880004"/>
              <a:gd name="connsiteY33" fmla="*/ 885061 h 2092852"/>
              <a:gd name="connsiteX34" fmla="*/ 2488928 w 6880004"/>
              <a:gd name="connsiteY34" fmla="*/ 909510 h 2092852"/>
              <a:gd name="connsiteX35" fmla="*/ 2488928 w 6880004"/>
              <a:gd name="connsiteY35" fmla="*/ 1012197 h 2092852"/>
              <a:gd name="connsiteX36" fmla="*/ 2195538 w 6880004"/>
              <a:gd name="connsiteY36" fmla="*/ 1012197 h 2092852"/>
              <a:gd name="connsiteX37" fmla="*/ 2195538 w 6880004"/>
              <a:gd name="connsiteY37" fmla="*/ 1051316 h 2092852"/>
              <a:gd name="connsiteX38" fmla="*/ 1960825 w 6880004"/>
              <a:gd name="connsiteY38" fmla="*/ 1051316 h 2092852"/>
              <a:gd name="connsiteX39" fmla="*/ 1960825 w 6880004"/>
              <a:gd name="connsiteY39" fmla="*/ 1090434 h 2092852"/>
              <a:gd name="connsiteX40" fmla="*/ 1946156 w 6880004"/>
              <a:gd name="connsiteY40" fmla="*/ 1090434 h 2092852"/>
              <a:gd name="connsiteX41" fmla="*/ 1946156 w 6880004"/>
              <a:gd name="connsiteY41" fmla="*/ 1168672 h 2092852"/>
              <a:gd name="connsiteX42" fmla="*/ 1867918 w 6880004"/>
              <a:gd name="connsiteY42" fmla="*/ 1168672 h 2092852"/>
              <a:gd name="connsiteX43" fmla="*/ 1882588 w 6880004"/>
              <a:gd name="connsiteY43" fmla="*/ 1183342 h 2092852"/>
              <a:gd name="connsiteX44" fmla="*/ 1779901 w 6880004"/>
              <a:gd name="connsiteY44" fmla="*/ 1183342 h 2092852"/>
              <a:gd name="connsiteX45" fmla="*/ 1779901 w 6880004"/>
              <a:gd name="connsiteY45" fmla="*/ 1227350 h 2092852"/>
              <a:gd name="connsiteX46" fmla="*/ 1716333 w 6880004"/>
              <a:gd name="connsiteY46" fmla="*/ 1227350 h 2092852"/>
              <a:gd name="connsiteX47" fmla="*/ 1716333 w 6880004"/>
              <a:gd name="connsiteY47" fmla="*/ 1256689 h 2092852"/>
              <a:gd name="connsiteX48" fmla="*/ 1598977 w 6880004"/>
              <a:gd name="connsiteY48" fmla="*/ 1256689 h 2092852"/>
              <a:gd name="connsiteX49" fmla="*/ 1598977 w 6880004"/>
              <a:gd name="connsiteY49" fmla="*/ 1305587 h 2092852"/>
              <a:gd name="connsiteX50" fmla="*/ 1496290 w 6880004"/>
              <a:gd name="connsiteY50" fmla="*/ 1305587 h 2092852"/>
              <a:gd name="connsiteX51" fmla="*/ 1496290 w 6880004"/>
              <a:gd name="connsiteY51" fmla="*/ 1359376 h 2092852"/>
              <a:gd name="connsiteX52" fmla="*/ 1374044 w 6880004"/>
              <a:gd name="connsiteY52" fmla="*/ 1359376 h 2092852"/>
              <a:gd name="connsiteX53" fmla="*/ 1374044 w 6880004"/>
              <a:gd name="connsiteY53" fmla="*/ 1383825 h 2092852"/>
              <a:gd name="connsiteX54" fmla="*/ 1198010 w 6880004"/>
              <a:gd name="connsiteY54" fmla="*/ 1383825 h 2092852"/>
              <a:gd name="connsiteX55" fmla="*/ 1198010 w 6880004"/>
              <a:gd name="connsiteY55" fmla="*/ 1408274 h 2092852"/>
              <a:gd name="connsiteX56" fmla="*/ 1168671 w 6880004"/>
              <a:gd name="connsiteY56" fmla="*/ 1408274 h 2092852"/>
              <a:gd name="connsiteX57" fmla="*/ 1168671 w 6880004"/>
              <a:gd name="connsiteY57" fmla="*/ 1462062 h 2092852"/>
              <a:gd name="connsiteX58" fmla="*/ 1158892 w 6880004"/>
              <a:gd name="connsiteY58" fmla="*/ 1452283 h 2092852"/>
              <a:gd name="connsiteX59" fmla="*/ 1158892 w 6880004"/>
              <a:gd name="connsiteY59" fmla="*/ 1476732 h 2092852"/>
              <a:gd name="connsiteX60" fmla="*/ 1105103 w 6880004"/>
              <a:gd name="connsiteY60" fmla="*/ 1476732 h 2092852"/>
              <a:gd name="connsiteX61" fmla="*/ 1105103 w 6880004"/>
              <a:gd name="connsiteY61" fmla="*/ 1525630 h 2092852"/>
              <a:gd name="connsiteX62" fmla="*/ 958408 w 6880004"/>
              <a:gd name="connsiteY62" fmla="*/ 1525630 h 2092852"/>
              <a:gd name="connsiteX63" fmla="*/ 958408 w 6880004"/>
              <a:gd name="connsiteY63" fmla="*/ 1550079 h 2092852"/>
              <a:gd name="connsiteX64" fmla="*/ 831272 w 6880004"/>
              <a:gd name="connsiteY64" fmla="*/ 1550079 h 2092852"/>
              <a:gd name="connsiteX65" fmla="*/ 831272 w 6880004"/>
              <a:gd name="connsiteY65" fmla="*/ 1628317 h 2092852"/>
              <a:gd name="connsiteX66" fmla="*/ 782374 w 6880004"/>
              <a:gd name="connsiteY66" fmla="*/ 1628317 h 2092852"/>
              <a:gd name="connsiteX67" fmla="*/ 806823 w 6880004"/>
              <a:gd name="connsiteY67" fmla="*/ 1652766 h 2092852"/>
              <a:gd name="connsiteX68" fmla="*/ 757925 w 6880004"/>
              <a:gd name="connsiteY68" fmla="*/ 1652766 h 2092852"/>
              <a:gd name="connsiteX69" fmla="*/ 757925 w 6880004"/>
              <a:gd name="connsiteY69" fmla="*/ 1735893 h 2092852"/>
              <a:gd name="connsiteX70" fmla="*/ 733476 w 6880004"/>
              <a:gd name="connsiteY70" fmla="*/ 1735893 h 2092852"/>
              <a:gd name="connsiteX71" fmla="*/ 733476 w 6880004"/>
              <a:gd name="connsiteY71" fmla="*/ 1775012 h 2092852"/>
              <a:gd name="connsiteX72" fmla="*/ 386297 w 6880004"/>
              <a:gd name="connsiteY72" fmla="*/ 1775012 h 2092852"/>
              <a:gd name="connsiteX73" fmla="*/ 386297 w 6880004"/>
              <a:gd name="connsiteY73" fmla="*/ 1794571 h 2092852"/>
              <a:gd name="connsiteX74" fmla="*/ 366738 w 6880004"/>
              <a:gd name="connsiteY74" fmla="*/ 1794571 h 2092852"/>
              <a:gd name="connsiteX75" fmla="*/ 366738 w 6880004"/>
              <a:gd name="connsiteY75" fmla="*/ 1863029 h 2092852"/>
              <a:gd name="connsiteX76" fmla="*/ 356958 w 6880004"/>
              <a:gd name="connsiteY76" fmla="*/ 1863029 h 2092852"/>
              <a:gd name="connsiteX77" fmla="*/ 356958 w 6880004"/>
              <a:gd name="connsiteY77" fmla="*/ 1882588 h 2092852"/>
              <a:gd name="connsiteX78" fmla="*/ 327619 w 6880004"/>
              <a:gd name="connsiteY78" fmla="*/ 1882588 h 2092852"/>
              <a:gd name="connsiteX79" fmla="*/ 342288 w 6880004"/>
              <a:gd name="connsiteY79" fmla="*/ 1882588 h 2092852"/>
              <a:gd name="connsiteX80" fmla="*/ 317839 w 6880004"/>
              <a:gd name="connsiteY80" fmla="*/ 1882588 h 2092852"/>
              <a:gd name="connsiteX81" fmla="*/ 317839 w 6880004"/>
              <a:gd name="connsiteY81" fmla="*/ 1902148 h 2092852"/>
              <a:gd name="connsiteX82" fmla="*/ 190703 w 6880004"/>
              <a:gd name="connsiteY82" fmla="*/ 1902148 h 2092852"/>
              <a:gd name="connsiteX83" fmla="*/ 190703 w 6880004"/>
              <a:gd name="connsiteY83" fmla="*/ 1926597 h 2092852"/>
              <a:gd name="connsiteX84" fmla="*/ 102686 w 6880004"/>
              <a:gd name="connsiteY84" fmla="*/ 1926597 h 2092852"/>
              <a:gd name="connsiteX85" fmla="*/ 102686 w 6880004"/>
              <a:gd name="connsiteY85" fmla="*/ 1946156 h 2092852"/>
              <a:gd name="connsiteX86" fmla="*/ 78237 w 6880004"/>
              <a:gd name="connsiteY86" fmla="*/ 1946156 h 2092852"/>
              <a:gd name="connsiteX87" fmla="*/ 78237 w 6880004"/>
              <a:gd name="connsiteY87" fmla="*/ 2063513 h 2092852"/>
              <a:gd name="connsiteX88" fmla="*/ 73347 w 6880004"/>
              <a:gd name="connsiteY88" fmla="*/ 2058623 h 2092852"/>
              <a:gd name="connsiteX89" fmla="*/ 73347 w 6880004"/>
              <a:gd name="connsiteY89" fmla="*/ 2092852 h 2092852"/>
              <a:gd name="connsiteX90" fmla="*/ 0 w 6880004"/>
              <a:gd name="connsiteY90"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37826 w 6880004"/>
              <a:gd name="connsiteY32" fmla="*/ 885061 h 2092852"/>
              <a:gd name="connsiteX33" fmla="*/ 2518267 w 6880004"/>
              <a:gd name="connsiteY33" fmla="*/ 958721 h 2092852"/>
              <a:gd name="connsiteX34" fmla="*/ 2488928 w 6880004"/>
              <a:gd name="connsiteY34" fmla="*/ 909510 h 2092852"/>
              <a:gd name="connsiteX35" fmla="*/ 2488928 w 6880004"/>
              <a:gd name="connsiteY35" fmla="*/ 1012197 h 2092852"/>
              <a:gd name="connsiteX36" fmla="*/ 2195538 w 6880004"/>
              <a:gd name="connsiteY36" fmla="*/ 1012197 h 2092852"/>
              <a:gd name="connsiteX37" fmla="*/ 2195538 w 6880004"/>
              <a:gd name="connsiteY37" fmla="*/ 1051316 h 2092852"/>
              <a:gd name="connsiteX38" fmla="*/ 1960825 w 6880004"/>
              <a:gd name="connsiteY38" fmla="*/ 1051316 h 2092852"/>
              <a:gd name="connsiteX39" fmla="*/ 1960825 w 6880004"/>
              <a:gd name="connsiteY39" fmla="*/ 1090434 h 2092852"/>
              <a:gd name="connsiteX40" fmla="*/ 1946156 w 6880004"/>
              <a:gd name="connsiteY40" fmla="*/ 1090434 h 2092852"/>
              <a:gd name="connsiteX41" fmla="*/ 1946156 w 6880004"/>
              <a:gd name="connsiteY41" fmla="*/ 1168672 h 2092852"/>
              <a:gd name="connsiteX42" fmla="*/ 1867918 w 6880004"/>
              <a:gd name="connsiteY42" fmla="*/ 1168672 h 2092852"/>
              <a:gd name="connsiteX43" fmla="*/ 1882588 w 6880004"/>
              <a:gd name="connsiteY43" fmla="*/ 1183342 h 2092852"/>
              <a:gd name="connsiteX44" fmla="*/ 1779901 w 6880004"/>
              <a:gd name="connsiteY44" fmla="*/ 1183342 h 2092852"/>
              <a:gd name="connsiteX45" fmla="*/ 1779901 w 6880004"/>
              <a:gd name="connsiteY45" fmla="*/ 1227350 h 2092852"/>
              <a:gd name="connsiteX46" fmla="*/ 1716333 w 6880004"/>
              <a:gd name="connsiteY46" fmla="*/ 1227350 h 2092852"/>
              <a:gd name="connsiteX47" fmla="*/ 1716333 w 6880004"/>
              <a:gd name="connsiteY47" fmla="*/ 1256689 h 2092852"/>
              <a:gd name="connsiteX48" fmla="*/ 1598977 w 6880004"/>
              <a:gd name="connsiteY48" fmla="*/ 1256689 h 2092852"/>
              <a:gd name="connsiteX49" fmla="*/ 1598977 w 6880004"/>
              <a:gd name="connsiteY49" fmla="*/ 1305587 h 2092852"/>
              <a:gd name="connsiteX50" fmla="*/ 1496290 w 6880004"/>
              <a:gd name="connsiteY50" fmla="*/ 1305587 h 2092852"/>
              <a:gd name="connsiteX51" fmla="*/ 1496290 w 6880004"/>
              <a:gd name="connsiteY51" fmla="*/ 1359376 h 2092852"/>
              <a:gd name="connsiteX52" fmla="*/ 1374044 w 6880004"/>
              <a:gd name="connsiteY52" fmla="*/ 1359376 h 2092852"/>
              <a:gd name="connsiteX53" fmla="*/ 1374044 w 6880004"/>
              <a:gd name="connsiteY53" fmla="*/ 1383825 h 2092852"/>
              <a:gd name="connsiteX54" fmla="*/ 1198010 w 6880004"/>
              <a:gd name="connsiteY54" fmla="*/ 1383825 h 2092852"/>
              <a:gd name="connsiteX55" fmla="*/ 1198010 w 6880004"/>
              <a:gd name="connsiteY55" fmla="*/ 1408274 h 2092852"/>
              <a:gd name="connsiteX56" fmla="*/ 1168671 w 6880004"/>
              <a:gd name="connsiteY56" fmla="*/ 1408274 h 2092852"/>
              <a:gd name="connsiteX57" fmla="*/ 1168671 w 6880004"/>
              <a:gd name="connsiteY57" fmla="*/ 1462062 h 2092852"/>
              <a:gd name="connsiteX58" fmla="*/ 1158892 w 6880004"/>
              <a:gd name="connsiteY58" fmla="*/ 1452283 h 2092852"/>
              <a:gd name="connsiteX59" fmla="*/ 1158892 w 6880004"/>
              <a:gd name="connsiteY59" fmla="*/ 1476732 h 2092852"/>
              <a:gd name="connsiteX60" fmla="*/ 1105103 w 6880004"/>
              <a:gd name="connsiteY60" fmla="*/ 1476732 h 2092852"/>
              <a:gd name="connsiteX61" fmla="*/ 1105103 w 6880004"/>
              <a:gd name="connsiteY61" fmla="*/ 1525630 h 2092852"/>
              <a:gd name="connsiteX62" fmla="*/ 958408 w 6880004"/>
              <a:gd name="connsiteY62" fmla="*/ 1525630 h 2092852"/>
              <a:gd name="connsiteX63" fmla="*/ 958408 w 6880004"/>
              <a:gd name="connsiteY63" fmla="*/ 1550079 h 2092852"/>
              <a:gd name="connsiteX64" fmla="*/ 831272 w 6880004"/>
              <a:gd name="connsiteY64" fmla="*/ 1550079 h 2092852"/>
              <a:gd name="connsiteX65" fmla="*/ 831272 w 6880004"/>
              <a:gd name="connsiteY65" fmla="*/ 1628317 h 2092852"/>
              <a:gd name="connsiteX66" fmla="*/ 782374 w 6880004"/>
              <a:gd name="connsiteY66" fmla="*/ 1628317 h 2092852"/>
              <a:gd name="connsiteX67" fmla="*/ 806823 w 6880004"/>
              <a:gd name="connsiteY67" fmla="*/ 1652766 h 2092852"/>
              <a:gd name="connsiteX68" fmla="*/ 757925 w 6880004"/>
              <a:gd name="connsiteY68" fmla="*/ 1652766 h 2092852"/>
              <a:gd name="connsiteX69" fmla="*/ 757925 w 6880004"/>
              <a:gd name="connsiteY69" fmla="*/ 1735893 h 2092852"/>
              <a:gd name="connsiteX70" fmla="*/ 733476 w 6880004"/>
              <a:gd name="connsiteY70" fmla="*/ 1735893 h 2092852"/>
              <a:gd name="connsiteX71" fmla="*/ 733476 w 6880004"/>
              <a:gd name="connsiteY71" fmla="*/ 1775012 h 2092852"/>
              <a:gd name="connsiteX72" fmla="*/ 386297 w 6880004"/>
              <a:gd name="connsiteY72" fmla="*/ 1775012 h 2092852"/>
              <a:gd name="connsiteX73" fmla="*/ 386297 w 6880004"/>
              <a:gd name="connsiteY73" fmla="*/ 1794571 h 2092852"/>
              <a:gd name="connsiteX74" fmla="*/ 366738 w 6880004"/>
              <a:gd name="connsiteY74" fmla="*/ 1794571 h 2092852"/>
              <a:gd name="connsiteX75" fmla="*/ 366738 w 6880004"/>
              <a:gd name="connsiteY75" fmla="*/ 1863029 h 2092852"/>
              <a:gd name="connsiteX76" fmla="*/ 356958 w 6880004"/>
              <a:gd name="connsiteY76" fmla="*/ 1863029 h 2092852"/>
              <a:gd name="connsiteX77" fmla="*/ 356958 w 6880004"/>
              <a:gd name="connsiteY77" fmla="*/ 1882588 h 2092852"/>
              <a:gd name="connsiteX78" fmla="*/ 327619 w 6880004"/>
              <a:gd name="connsiteY78" fmla="*/ 1882588 h 2092852"/>
              <a:gd name="connsiteX79" fmla="*/ 342288 w 6880004"/>
              <a:gd name="connsiteY79" fmla="*/ 1882588 h 2092852"/>
              <a:gd name="connsiteX80" fmla="*/ 317839 w 6880004"/>
              <a:gd name="connsiteY80" fmla="*/ 1882588 h 2092852"/>
              <a:gd name="connsiteX81" fmla="*/ 317839 w 6880004"/>
              <a:gd name="connsiteY81" fmla="*/ 1902148 h 2092852"/>
              <a:gd name="connsiteX82" fmla="*/ 190703 w 6880004"/>
              <a:gd name="connsiteY82" fmla="*/ 1902148 h 2092852"/>
              <a:gd name="connsiteX83" fmla="*/ 190703 w 6880004"/>
              <a:gd name="connsiteY83" fmla="*/ 1926597 h 2092852"/>
              <a:gd name="connsiteX84" fmla="*/ 102686 w 6880004"/>
              <a:gd name="connsiteY84" fmla="*/ 1926597 h 2092852"/>
              <a:gd name="connsiteX85" fmla="*/ 102686 w 6880004"/>
              <a:gd name="connsiteY85" fmla="*/ 1946156 h 2092852"/>
              <a:gd name="connsiteX86" fmla="*/ 78237 w 6880004"/>
              <a:gd name="connsiteY86" fmla="*/ 1946156 h 2092852"/>
              <a:gd name="connsiteX87" fmla="*/ 78237 w 6880004"/>
              <a:gd name="connsiteY87" fmla="*/ 2063513 h 2092852"/>
              <a:gd name="connsiteX88" fmla="*/ 73347 w 6880004"/>
              <a:gd name="connsiteY88" fmla="*/ 2058623 h 2092852"/>
              <a:gd name="connsiteX89" fmla="*/ 73347 w 6880004"/>
              <a:gd name="connsiteY89" fmla="*/ 2092852 h 2092852"/>
              <a:gd name="connsiteX90" fmla="*/ 0 w 6880004"/>
              <a:gd name="connsiteY90"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37826 w 6880004"/>
              <a:gd name="connsiteY32" fmla="*/ 885061 h 2092852"/>
              <a:gd name="connsiteX33" fmla="*/ 2488928 w 6880004"/>
              <a:gd name="connsiteY33" fmla="*/ 909510 h 2092852"/>
              <a:gd name="connsiteX34" fmla="*/ 2488928 w 6880004"/>
              <a:gd name="connsiteY34" fmla="*/ 1012197 h 2092852"/>
              <a:gd name="connsiteX35" fmla="*/ 2195538 w 6880004"/>
              <a:gd name="connsiteY35" fmla="*/ 1012197 h 2092852"/>
              <a:gd name="connsiteX36" fmla="*/ 2195538 w 6880004"/>
              <a:gd name="connsiteY36" fmla="*/ 1051316 h 2092852"/>
              <a:gd name="connsiteX37" fmla="*/ 1960825 w 6880004"/>
              <a:gd name="connsiteY37" fmla="*/ 1051316 h 2092852"/>
              <a:gd name="connsiteX38" fmla="*/ 1960825 w 6880004"/>
              <a:gd name="connsiteY38" fmla="*/ 1090434 h 2092852"/>
              <a:gd name="connsiteX39" fmla="*/ 1946156 w 6880004"/>
              <a:gd name="connsiteY39" fmla="*/ 1090434 h 2092852"/>
              <a:gd name="connsiteX40" fmla="*/ 1946156 w 6880004"/>
              <a:gd name="connsiteY40" fmla="*/ 1168672 h 2092852"/>
              <a:gd name="connsiteX41" fmla="*/ 1867918 w 6880004"/>
              <a:gd name="connsiteY41" fmla="*/ 1168672 h 2092852"/>
              <a:gd name="connsiteX42" fmla="*/ 1882588 w 6880004"/>
              <a:gd name="connsiteY42" fmla="*/ 1183342 h 2092852"/>
              <a:gd name="connsiteX43" fmla="*/ 1779901 w 6880004"/>
              <a:gd name="connsiteY43" fmla="*/ 1183342 h 2092852"/>
              <a:gd name="connsiteX44" fmla="*/ 1779901 w 6880004"/>
              <a:gd name="connsiteY44" fmla="*/ 1227350 h 2092852"/>
              <a:gd name="connsiteX45" fmla="*/ 1716333 w 6880004"/>
              <a:gd name="connsiteY45" fmla="*/ 1227350 h 2092852"/>
              <a:gd name="connsiteX46" fmla="*/ 1716333 w 6880004"/>
              <a:gd name="connsiteY46" fmla="*/ 1256689 h 2092852"/>
              <a:gd name="connsiteX47" fmla="*/ 1598977 w 6880004"/>
              <a:gd name="connsiteY47" fmla="*/ 1256689 h 2092852"/>
              <a:gd name="connsiteX48" fmla="*/ 1598977 w 6880004"/>
              <a:gd name="connsiteY48" fmla="*/ 1305587 h 2092852"/>
              <a:gd name="connsiteX49" fmla="*/ 1496290 w 6880004"/>
              <a:gd name="connsiteY49" fmla="*/ 1305587 h 2092852"/>
              <a:gd name="connsiteX50" fmla="*/ 1496290 w 6880004"/>
              <a:gd name="connsiteY50" fmla="*/ 1359376 h 2092852"/>
              <a:gd name="connsiteX51" fmla="*/ 1374044 w 6880004"/>
              <a:gd name="connsiteY51" fmla="*/ 1359376 h 2092852"/>
              <a:gd name="connsiteX52" fmla="*/ 1374044 w 6880004"/>
              <a:gd name="connsiteY52" fmla="*/ 1383825 h 2092852"/>
              <a:gd name="connsiteX53" fmla="*/ 1198010 w 6880004"/>
              <a:gd name="connsiteY53" fmla="*/ 1383825 h 2092852"/>
              <a:gd name="connsiteX54" fmla="*/ 1198010 w 6880004"/>
              <a:gd name="connsiteY54" fmla="*/ 1408274 h 2092852"/>
              <a:gd name="connsiteX55" fmla="*/ 1168671 w 6880004"/>
              <a:gd name="connsiteY55" fmla="*/ 1408274 h 2092852"/>
              <a:gd name="connsiteX56" fmla="*/ 1168671 w 6880004"/>
              <a:gd name="connsiteY56" fmla="*/ 1462062 h 2092852"/>
              <a:gd name="connsiteX57" fmla="*/ 1158892 w 6880004"/>
              <a:gd name="connsiteY57" fmla="*/ 1452283 h 2092852"/>
              <a:gd name="connsiteX58" fmla="*/ 1158892 w 6880004"/>
              <a:gd name="connsiteY58" fmla="*/ 1476732 h 2092852"/>
              <a:gd name="connsiteX59" fmla="*/ 1105103 w 6880004"/>
              <a:gd name="connsiteY59" fmla="*/ 1476732 h 2092852"/>
              <a:gd name="connsiteX60" fmla="*/ 1105103 w 6880004"/>
              <a:gd name="connsiteY60" fmla="*/ 1525630 h 2092852"/>
              <a:gd name="connsiteX61" fmla="*/ 958408 w 6880004"/>
              <a:gd name="connsiteY61" fmla="*/ 1525630 h 2092852"/>
              <a:gd name="connsiteX62" fmla="*/ 958408 w 6880004"/>
              <a:gd name="connsiteY62" fmla="*/ 1550079 h 2092852"/>
              <a:gd name="connsiteX63" fmla="*/ 831272 w 6880004"/>
              <a:gd name="connsiteY63" fmla="*/ 1550079 h 2092852"/>
              <a:gd name="connsiteX64" fmla="*/ 831272 w 6880004"/>
              <a:gd name="connsiteY64" fmla="*/ 1628317 h 2092852"/>
              <a:gd name="connsiteX65" fmla="*/ 782374 w 6880004"/>
              <a:gd name="connsiteY65" fmla="*/ 1628317 h 2092852"/>
              <a:gd name="connsiteX66" fmla="*/ 806823 w 6880004"/>
              <a:gd name="connsiteY66" fmla="*/ 1652766 h 2092852"/>
              <a:gd name="connsiteX67" fmla="*/ 757925 w 6880004"/>
              <a:gd name="connsiteY67" fmla="*/ 1652766 h 2092852"/>
              <a:gd name="connsiteX68" fmla="*/ 757925 w 6880004"/>
              <a:gd name="connsiteY68" fmla="*/ 1735893 h 2092852"/>
              <a:gd name="connsiteX69" fmla="*/ 733476 w 6880004"/>
              <a:gd name="connsiteY69" fmla="*/ 1735893 h 2092852"/>
              <a:gd name="connsiteX70" fmla="*/ 733476 w 6880004"/>
              <a:gd name="connsiteY70" fmla="*/ 1775012 h 2092852"/>
              <a:gd name="connsiteX71" fmla="*/ 386297 w 6880004"/>
              <a:gd name="connsiteY71" fmla="*/ 1775012 h 2092852"/>
              <a:gd name="connsiteX72" fmla="*/ 386297 w 6880004"/>
              <a:gd name="connsiteY72" fmla="*/ 1794571 h 2092852"/>
              <a:gd name="connsiteX73" fmla="*/ 366738 w 6880004"/>
              <a:gd name="connsiteY73" fmla="*/ 1794571 h 2092852"/>
              <a:gd name="connsiteX74" fmla="*/ 366738 w 6880004"/>
              <a:gd name="connsiteY74" fmla="*/ 1863029 h 2092852"/>
              <a:gd name="connsiteX75" fmla="*/ 356958 w 6880004"/>
              <a:gd name="connsiteY75" fmla="*/ 1863029 h 2092852"/>
              <a:gd name="connsiteX76" fmla="*/ 356958 w 6880004"/>
              <a:gd name="connsiteY76" fmla="*/ 1882588 h 2092852"/>
              <a:gd name="connsiteX77" fmla="*/ 327619 w 6880004"/>
              <a:gd name="connsiteY77" fmla="*/ 1882588 h 2092852"/>
              <a:gd name="connsiteX78" fmla="*/ 342288 w 6880004"/>
              <a:gd name="connsiteY78" fmla="*/ 1882588 h 2092852"/>
              <a:gd name="connsiteX79" fmla="*/ 317839 w 6880004"/>
              <a:gd name="connsiteY79" fmla="*/ 1882588 h 2092852"/>
              <a:gd name="connsiteX80" fmla="*/ 317839 w 6880004"/>
              <a:gd name="connsiteY80" fmla="*/ 1902148 h 2092852"/>
              <a:gd name="connsiteX81" fmla="*/ 190703 w 6880004"/>
              <a:gd name="connsiteY81" fmla="*/ 1902148 h 2092852"/>
              <a:gd name="connsiteX82" fmla="*/ 190703 w 6880004"/>
              <a:gd name="connsiteY82" fmla="*/ 1926597 h 2092852"/>
              <a:gd name="connsiteX83" fmla="*/ 102686 w 6880004"/>
              <a:gd name="connsiteY83" fmla="*/ 1926597 h 2092852"/>
              <a:gd name="connsiteX84" fmla="*/ 102686 w 6880004"/>
              <a:gd name="connsiteY84" fmla="*/ 1946156 h 2092852"/>
              <a:gd name="connsiteX85" fmla="*/ 78237 w 6880004"/>
              <a:gd name="connsiteY85" fmla="*/ 1946156 h 2092852"/>
              <a:gd name="connsiteX86" fmla="*/ 78237 w 6880004"/>
              <a:gd name="connsiteY86" fmla="*/ 2063513 h 2092852"/>
              <a:gd name="connsiteX87" fmla="*/ 73347 w 6880004"/>
              <a:gd name="connsiteY87" fmla="*/ 2058623 h 2092852"/>
              <a:gd name="connsiteX88" fmla="*/ 73347 w 6880004"/>
              <a:gd name="connsiteY88" fmla="*/ 2092852 h 2092852"/>
              <a:gd name="connsiteX89" fmla="*/ 0 w 6880004"/>
              <a:gd name="connsiteY89"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42906 w 6880004"/>
              <a:gd name="connsiteY32" fmla="*/ 910461 h 2092852"/>
              <a:gd name="connsiteX33" fmla="*/ 2488928 w 6880004"/>
              <a:gd name="connsiteY33" fmla="*/ 909510 h 2092852"/>
              <a:gd name="connsiteX34" fmla="*/ 2488928 w 6880004"/>
              <a:gd name="connsiteY34" fmla="*/ 1012197 h 2092852"/>
              <a:gd name="connsiteX35" fmla="*/ 2195538 w 6880004"/>
              <a:gd name="connsiteY35" fmla="*/ 1012197 h 2092852"/>
              <a:gd name="connsiteX36" fmla="*/ 2195538 w 6880004"/>
              <a:gd name="connsiteY36" fmla="*/ 1051316 h 2092852"/>
              <a:gd name="connsiteX37" fmla="*/ 1960825 w 6880004"/>
              <a:gd name="connsiteY37" fmla="*/ 1051316 h 2092852"/>
              <a:gd name="connsiteX38" fmla="*/ 1960825 w 6880004"/>
              <a:gd name="connsiteY38" fmla="*/ 1090434 h 2092852"/>
              <a:gd name="connsiteX39" fmla="*/ 1946156 w 6880004"/>
              <a:gd name="connsiteY39" fmla="*/ 1090434 h 2092852"/>
              <a:gd name="connsiteX40" fmla="*/ 1946156 w 6880004"/>
              <a:gd name="connsiteY40" fmla="*/ 1168672 h 2092852"/>
              <a:gd name="connsiteX41" fmla="*/ 1867918 w 6880004"/>
              <a:gd name="connsiteY41" fmla="*/ 1168672 h 2092852"/>
              <a:gd name="connsiteX42" fmla="*/ 1882588 w 6880004"/>
              <a:gd name="connsiteY42" fmla="*/ 1183342 h 2092852"/>
              <a:gd name="connsiteX43" fmla="*/ 1779901 w 6880004"/>
              <a:gd name="connsiteY43" fmla="*/ 1183342 h 2092852"/>
              <a:gd name="connsiteX44" fmla="*/ 1779901 w 6880004"/>
              <a:gd name="connsiteY44" fmla="*/ 1227350 h 2092852"/>
              <a:gd name="connsiteX45" fmla="*/ 1716333 w 6880004"/>
              <a:gd name="connsiteY45" fmla="*/ 1227350 h 2092852"/>
              <a:gd name="connsiteX46" fmla="*/ 1716333 w 6880004"/>
              <a:gd name="connsiteY46" fmla="*/ 1256689 h 2092852"/>
              <a:gd name="connsiteX47" fmla="*/ 1598977 w 6880004"/>
              <a:gd name="connsiteY47" fmla="*/ 1256689 h 2092852"/>
              <a:gd name="connsiteX48" fmla="*/ 1598977 w 6880004"/>
              <a:gd name="connsiteY48" fmla="*/ 1305587 h 2092852"/>
              <a:gd name="connsiteX49" fmla="*/ 1496290 w 6880004"/>
              <a:gd name="connsiteY49" fmla="*/ 1305587 h 2092852"/>
              <a:gd name="connsiteX50" fmla="*/ 1496290 w 6880004"/>
              <a:gd name="connsiteY50" fmla="*/ 1359376 h 2092852"/>
              <a:gd name="connsiteX51" fmla="*/ 1374044 w 6880004"/>
              <a:gd name="connsiteY51" fmla="*/ 1359376 h 2092852"/>
              <a:gd name="connsiteX52" fmla="*/ 1374044 w 6880004"/>
              <a:gd name="connsiteY52" fmla="*/ 1383825 h 2092852"/>
              <a:gd name="connsiteX53" fmla="*/ 1198010 w 6880004"/>
              <a:gd name="connsiteY53" fmla="*/ 1383825 h 2092852"/>
              <a:gd name="connsiteX54" fmla="*/ 1198010 w 6880004"/>
              <a:gd name="connsiteY54" fmla="*/ 1408274 h 2092852"/>
              <a:gd name="connsiteX55" fmla="*/ 1168671 w 6880004"/>
              <a:gd name="connsiteY55" fmla="*/ 1408274 h 2092852"/>
              <a:gd name="connsiteX56" fmla="*/ 1168671 w 6880004"/>
              <a:gd name="connsiteY56" fmla="*/ 1462062 h 2092852"/>
              <a:gd name="connsiteX57" fmla="*/ 1158892 w 6880004"/>
              <a:gd name="connsiteY57" fmla="*/ 1452283 h 2092852"/>
              <a:gd name="connsiteX58" fmla="*/ 1158892 w 6880004"/>
              <a:gd name="connsiteY58" fmla="*/ 1476732 h 2092852"/>
              <a:gd name="connsiteX59" fmla="*/ 1105103 w 6880004"/>
              <a:gd name="connsiteY59" fmla="*/ 1476732 h 2092852"/>
              <a:gd name="connsiteX60" fmla="*/ 1105103 w 6880004"/>
              <a:gd name="connsiteY60" fmla="*/ 1525630 h 2092852"/>
              <a:gd name="connsiteX61" fmla="*/ 958408 w 6880004"/>
              <a:gd name="connsiteY61" fmla="*/ 1525630 h 2092852"/>
              <a:gd name="connsiteX62" fmla="*/ 958408 w 6880004"/>
              <a:gd name="connsiteY62" fmla="*/ 1550079 h 2092852"/>
              <a:gd name="connsiteX63" fmla="*/ 831272 w 6880004"/>
              <a:gd name="connsiteY63" fmla="*/ 1550079 h 2092852"/>
              <a:gd name="connsiteX64" fmla="*/ 831272 w 6880004"/>
              <a:gd name="connsiteY64" fmla="*/ 1628317 h 2092852"/>
              <a:gd name="connsiteX65" fmla="*/ 782374 w 6880004"/>
              <a:gd name="connsiteY65" fmla="*/ 1628317 h 2092852"/>
              <a:gd name="connsiteX66" fmla="*/ 806823 w 6880004"/>
              <a:gd name="connsiteY66" fmla="*/ 1652766 h 2092852"/>
              <a:gd name="connsiteX67" fmla="*/ 757925 w 6880004"/>
              <a:gd name="connsiteY67" fmla="*/ 1652766 h 2092852"/>
              <a:gd name="connsiteX68" fmla="*/ 757925 w 6880004"/>
              <a:gd name="connsiteY68" fmla="*/ 1735893 h 2092852"/>
              <a:gd name="connsiteX69" fmla="*/ 733476 w 6880004"/>
              <a:gd name="connsiteY69" fmla="*/ 1735893 h 2092852"/>
              <a:gd name="connsiteX70" fmla="*/ 733476 w 6880004"/>
              <a:gd name="connsiteY70" fmla="*/ 1775012 h 2092852"/>
              <a:gd name="connsiteX71" fmla="*/ 386297 w 6880004"/>
              <a:gd name="connsiteY71" fmla="*/ 1775012 h 2092852"/>
              <a:gd name="connsiteX72" fmla="*/ 386297 w 6880004"/>
              <a:gd name="connsiteY72" fmla="*/ 1794571 h 2092852"/>
              <a:gd name="connsiteX73" fmla="*/ 366738 w 6880004"/>
              <a:gd name="connsiteY73" fmla="*/ 1794571 h 2092852"/>
              <a:gd name="connsiteX74" fmla="*/ 366738 w 6880004"/>
              <a:gd name="connsiteY74" fmla="*/ 1863029 h 2092852"/>
              <a:gd name="connsiteX75" fmla="*/ 356958 w 6880004"/>
              <a:gd name="connsiteY75" fmla="*/ 1863029 h 2092852"/>
              <a:gd name="connsiteX76" fmla="*/ 356958 w 6880004"/>
              <a:gd name="connsiteY76" fmla="*/ 1882588 h 2092852"/>
              <a:gd name="connsiteX77" fmla="*/ 327619 w 6880004"/>
              <a:gd name="connsiteY77" fmla="*/ 1882588 h 2092852"/>
              <a:gd name="connsiteX78" fmla="*/ 342288 w 6880004"/>
              <a:gd name="connsiteY78" fmla="*/ 1882588 h 2092852"/>
              <a:gd name="connsiteX79" fmla="*/ 317839 w 6880004"/>
              <a:gd name="connsiteY79" fmla="*/ 1882588 h 2092852"/>
              <a:gd name="connsiteX80" fmla="*/ 317839 w 6880004"/>
              <a:gd name="connsiteY80" fmla="*/ 1902148 h 2092852"/>
              <a:gd name="connsiteX81" fmla="*/ 190703 w 6880004"/>
              <a:gd name="connsiteY81" fmla="*/ 1902148 h 2092852"/>
              <a:gd name="connsiteX82" fmla="*/ 190703 w 6880004"/>
              <a:gd name="connsiteY82" fmla="*/ 1926597 h 2092852"/>
              <a:gd name="connsiteX83" fmla="*/ 102686 w 6880004"/>
              <a:gd name="connsiteY83" fmla="*/ 1926597 h 2092852"/>
              <a:gd name="connsiteX84" fmla="*/ 102686 w 6880004"/>
              <a:gd name="connsiteY84" fmla="*/ 1946156 h 2092852"/>
              <a:gd name="connsiteX85" fmla="*/ 78237 w 6880004"/>
              <a:gd name="connsiteY85" fmla="*/ 1946156 h 2092852"/>
              <a:gd name="connsiteX86" fmla="*/ 78237 w 6880004"/>
              <a:gd name="connsiteY86" fmla="*/ 2063513 h 2092852"/>
              <a:gd name="connsiteX87" fmla="*/ 73347 w 6880004"/>
              <a:gd name="connsiteY87" fmla="*/ 2058623 h 2092852"/>
              <a:gd name="connsiteX88" fmla="*/ 73347 w 6880004"/>
              <a:gd name="connsiteY88" fmla="*/ 2092852 h 2092852"/>
              <a:gd name="connsiteX89" fmla="*/ 0 w 6880004"/>
              <a:gd name="connsiteY89"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42906 w 6880004"/>
              <a:gd name="connsiteY32" fmla="*/ 910461 h 2092852"/>
              <a:gd name="connsiteX33" fmla="*/ 2488928 w 6880004"/>
              <a:gd name="connsiteY33" fmla="*/ 909510 h 2092852"/>
              <a:gd name="connsiteX34" fmla="*/ 2488928 w 6880004"/>
              <a:gd name="connsiteY34" fmla="*/ 1012197 h 2092852"/>
              <a:gd name="connsiteX35" fmla="*/ 2195538 w 6880004"/>
              <a:gd name="connsiteY35" fmla="*/ 1012197 h 2092852"/>
              <a:gd name="connsiteX36" fmla="*/ 2195538 w 6880004"/>
              <a:gd name="connsiteY36" fmla="*/ 1051316 h 2092852"/>
              <a:gd name="connsiteX37" fmla="*/ 1960825 w 6880004"/>
              <a:gd name="connsiteY37" fmla="*/ 1051316 h 2092852"/>
              <a:gd name="connsiteX38" fmla="*/ 1960825 w 6880004"/>
              <a:gd name="connsiteY38" fmla="*/ 1090434 h 2092852"/>
              <a:gd name="connsiteX39" fmla="*/ 1946156 w 6880004"/>
              <a:gd name="connsiteY39" fmla="*/ 1090434 h 2092852"/>
              <a:gd name="connsiteX40" fmla="*/ 1946156 w 6880004"/>
              <a:gd name="connsiteY40" fmla="*/ 1168672 h 2092852"/>
              <a:gd name="connsiteX41" fmla="*/ 1867918 w 6880004"/>
              <a:gd name="connsiteY41" fmla="*/ 1168672 h 2092852"/>
              <a:gd name="connsiteX42" fmla="*/ 1872428 w 6880004"/>
              <a:gd name="connsiteY42" fmla="*/ 1218902 h 2092852"/>
              <a:gd name="connsiteX43" fmla="*/ 1779901 w 6880004"/>
              <a:gd name="connsiteY43" fmla="*/ 1183342 h 2092852"/>
              <a:gd name="connsiteX44" fmla="*/ 1779901 w 6880004"/>
              <a:gd name="connsiteY44" fmla="*/ 1227350 h 2092852"/>
              <a:gd name="connsiteX45" fmla="*/ 1716333 w 6880004"/>
              <a:gd name="connsiteY45" fmla="*/ 1227350 h 2092852"/>
              <a:gd name="connsiteX46" fmla="*/ 1716333 w 6880004"/>
              <a:gd name="connsiteY46" fmla="*/ 1256689 h 2092852"/>
              <a:gd name="connsiteX47" fmla="*/ 1598977 w 6880004"/>
              <a:gd name="connsiteY47" fmla="*/ 1256689 h 2092852"/>
              <a:gd name="connsiteX48" fmla="*/ 1598977 w 6880004"/>
              <a:gd name="connsiteY48" fmla="*/ 1305587 h 2092852"/>
              <a:gd name="connsiteX49" fmla="*/ 1496290 w 6880004"/>
              <a:gd name="connsiteY49" fmla="*/ 1305587 h 2092852"/>
              <a:gd name="connsiteX50" fmla="*/ 1496290 w 6880004"/>
              <a:gd name="connsiteY50" fmla="*/ 1359376 h 2092852"/>
              <a:gd name="connsiteX51" fmla="*/ 1374044 w 6880004"/>
              <a:gd name="connsiteY51" fmla="*/ 1359376 h 2092852"/>
              <a:gd name="connsiteX52" fmla="*/ 1374044 w 6880004"/>
              <a:gd name="connsiteY52" fmla="*/ 1383825 h 2092852"/>
              <a:gd name="connsiteX53" fmla="*/ 1198010 w 6880004"/>
              <a:gd name="connsiteY53" fmla="*/ 1383825 h 2092852"/>
              <a:gd name="connsiteX54" fmla="*/ 1198010 w 6880004"/>
              <a:gd name="connsiteY54" fmla="*/ 1408274 h 2092852"/>
              <a:gd name="connsiteX55" fmla="*/ 1168671 w 6880004"/>
              <a:gd name="connsiteY55" fmla="*/ 1408274 h 2092852"/>
              <a:gd name="connsiteX56" fmla="*/ 1168671 w 6880004"/>
              <a:gd name="connsiteY56" fmla="*/ 1462062 h 2092852"/>
              <a:gd name="connsiteX57" fmla="*/ 1158892 w 6880004"/>
              <a:gd name="connsiteY57" fmla="*/ 1452283 h 2092852"/>
              <a:gd name="connsiteX58" fmla="*/ 1158892 w 6880004"/>
              <a:gd name="connsiteY58" fmla="*/ 1476732 h 2092852"/>
              <a:gd name="connsiteX59" fmla="*/ 1105103 w 6880004"/>
              <a:gd name="connsiteY59" fmla="*/ 1476732 h 2092852"/>
              <a:gd name="connsiteX60" fmla="*/ 1105103 w 6880004"/>
              <a:gd name="connsiteY60" fmla="*/ 1525630 h 2092852"/>
              <a:gd name="connsiteX61" fmla="*/ 958408 w 6880004"/>
              <a:gd name="connsiteY61" fmla="*/ 1525630 h 2092852"/>
              <a:gd name="connsiteX62" fmla="*/ 958408 w 6880004"/>
              <a:gd name="connsiteY62" fmla="*/ 1550079 h 2092852"/>
              <a:gd name="connsiteX63" fmla="*/ 831272 w 6880004"/>
              <a:gd name="connsiteY63" fmla="*/ 1550079 h 2092852"/>
              <a:gd name="connsiteX64" fmla="*/ 831272 w 6880004"/>
              <a:gd name="connsiteY64" fmla="*/ 1628317 h 2092852"/>
              <a:gd name="connsiteX65" fmla="*/ 782374 w 6880004"/>
              <a:gd name="connsiteY65" fmla="*/ 1628317 h 2092852"/>
              <a:gd name="connsiteX66" fmla="*/ 806823 w 6880004"/>
              <a:gd name="connsiteY66" fmla="*/ 1652766 h 2092852"/>
              <a:gd name="connsiteX67" fmla="*/ 757925 w 6880004"/>
              <a:gd name="connsiteY67" fmla="*/ 1652766 h 2092852"/>
              <a:gd name="connsiteX68" fmla="*/ 757925 w 6880004"/>
              <a:gd name="connsiteY68" fmla="*/ 1735893 h 2092852"/>
              <a:gd name="connsiteX69" fmla="*/ 733476 w 6880004"/>
              <a:gd name="connsiteY69" fmla="*/ 1735893 h 2092852"/>
              <a:gd name="connsiteX70" fmla="*/ 733476 w 6880004"/>
              <a:gd name="connsiteY70" fmla="*/ 1775012 h 2092852"/>
              <a:gd name="connsiteX71" fmla="*/ 386297 w 6880004"/>
              <a:gd name="connsiteY71" fmla="*/ 1775012 h 2092852"/>
              <a:gd name="connsiteX72" fmla="*/ 386297 w 6880004"/>
              <a:gd name="connsiteY72" fmla="*/ 1794571 h 2092852"/>
              <a:gd name="connsiteX73" fmla="*/ 366738 w 6880004"/>
              <a:gd name="connsiteY73" fmla="*/ 1794571 h 2092852"/>
              <a:gd name="connsiteX74" fmla="*/ 366738 w 6880004"/>
              <a:gd name="connsiteY74" fmla="*/ 1863029 h 2092852"/>
              <a:gd name="connsiteX75" fmla="*/ 356958 w 6880004"/>
              <a:gd name="connsiteY75" fmla="*/ 1863029 h 2092852"/>
              <a:gd name="connsiteX76" fmla="*/ 356958 w 6880004"/>
              <a:gd name="connsiteY76" fmla="*/ 1882588 h 2092852"/>
              <a:gd name="connsiteX77" fmla="*/ 327619 w 6880004"/>
              <a:gd name="connsiteY77" fmla="*/ 1882588 h 2092852"/>
              <a:gd name="connsiteX78" fmla="*/ 342288 w 6880004"/>
              <a:gd name="connsiteY78" fmla="*/ 1882588 h 2092852"/>
              <a:gd name="connsiteX79" fmla="*/ 317839 w 6880004"/>
              <a:gd name="connsiteY79" fmla="*/ 1882588 h 2092852"/>
              <a:gd name="connsiteX80" fmla="*/ 317839 w 6880004"/>
              <a:gd name="connsiteY80" fmla="*/ 1902148 h 2092852"/>
              <a:gd name="connsiteX81" fmla="*/ 190703 w 6880004"/>
              <a:gd name="connsiteY81" fmla="*/ 1902148 h 2092852"/>
              <a:gd name="connsiteX82" fmla="*/ 190703 w 6880004"/>
              <a:gd name="connsiteY82" fmla="*/ 1926597 h 2092852"/>
              <a:gd name="connsiteX83" fmla="*/ 102686 w 6880004"/>
              <a:gd name="connsiteY83" fmla="*/ 1926597 h 2092852"/>
              <a:gd name="connsiteX84" fmla="*/ 102686 w 6880004"/>
              <a:gd name="connsiteY84" fmla="*/ 1946156 h 2092852"/>
              <a:gd name="connsiteX85" fmla="*/ 78237 w 6880004"/>
              <a:gd name="connsiteY85" fmla="*/ 1946156 h 2092852"/>
              <a:gd name="connsiteX86" fmla="*/ 78237 w 6880004"/>
              <a:gd name="connsiteY86" fmla="*/ 2063513 h 2092852"/>
              <a:gd name="connsiteX87" fmla="*/ 73347 w 6880004"/>
              <a:gd name="connsiteY87" fmla="*/ 2058623 h 2092852"/>
              <a:gd name="connsiteX88" fmla="*/ 73347 w 6880004"/>
              <a:gd name="connsiteY88" fmla="*/ 2092852 h 2092852"/>
              <a:gd name="connsiteX89" fmla="*/ 0 w 6880004"/>
              <a:gd name="connsiteY89"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42906 w 6880004"/>
              <a:gd name="connsiteY32" fmla="*/ 910461 h 2092852"/>
              <a:gd name="connsiteX33" fmla="*/ 2488928 w 6880004"/>
              <a:gd name="connsiteY33" fmla="*/ 909510 h 2092852"/>
              <a:gd name="connsiteX34" fmla="*/ 2488928 w 6880004"/>
              <a:gd name="connsiteY34" fmla="*/ 1012197 h 2092852"/>
              <a:gd name="connsiteX35" fmla="*/ 2195538 w 6880004"/>
              <a:gd name="connsiteY35" fmla="*/ 1012197 h 2092852"/>
              <a:gd name="connsiteX36" fmla="*/ 2195538 w 6880004"/>
              <a:gd name="connsiteY36" fmla="*/ 1051316 h 2092852"/>
              <a:gd name="connsiteX37" fmla="*/ 1960825 w 6880004"/>
              <a:gd name="connsiteY37" fmla="*/ 1051316 h 2092852"/>
              <a:gd name="connsiteX38" fmla="*/ 1960825 w 6880004"/>
              <a:gd name="connsiteY38" fmla="*/ 1090434 h 2092852"/>
              <a:gd name="connsiteX39" fmla="*/ 1946156 w 6880004"/>
              <a:gd name="connsiteY39" fmla="*/ 1090434 h 2092852"/>
              <a:gd name="connsiteX40" fmla="*/ 1946156 w 6880004"/>
              <a:gd name="connsiteY40" fmla="*/ 1168672 h 2092852"/>
              <a:gd name="connsiteX41" fmla="*/ 1867918 w 6880004"/>
              <a:gd name="connsiteY41" fmla="*/ 1168672 h 2092852"/>
              <a:gd name="connsiteX42" fmla="*/ 1872428 w 6880004"/>
              <a:gd name="connsiteY42" fmla="*/ 1218902 h 2092852"/>
              <a:gd name="connsiteX43" fmla="*/ 1772281 w 6880004"/>
              <a:gd name="connsiteY43" fmla="*/ 1198582 h 2092852"/>
              <a:gd name="connsiteX44" fmla="*/ 1779901 w 6880004"/>
              <a:gd name="connsiteY44" fmla="*/ 1227350 h 2092852"/>
              <a:gd name="connsiteX45" fmla="*/ 1716333 w 6880004"/>
              <a:gd name="connsiteY45" fmla="*/ 1227350 h 2092852"/>
              <a:gd name="connsiteX46" fmla="*/ 1716333 w 6880004"/>
              <a:gd name="connsiteY46" fmla="*/ 1256689 h 2092852"/>
              <a:gd name="connsiteX47" fmla="*/ 1598977 w 6880004"/>
              <a:gd name="connsiteY47" fmla="*/ 1256689 h 2092852"/>
              <a:gd name="connsiteX48" fmla="*/ 1598977 w 6880004"/>
              <a:gd name="connsiteY48" fmla="*/ 1305587 h 2092852"/>
              <a:gd name="connsiteX49" fmla="*/ 1496290 w 6880004"/>
              <a:gd name="connsiteY49" fmla="*/ 1305587 h 2092852"/>
              <a:gd name="connsiteX50" fmla="*/ 1496290 w 6880004"/>
              <a:gd name="connsiteY50" fmla="*/ 1359376 h 2092852"/>
              <a:gd name="connsiteX51" fmla="*/ 1374044 w 6880004"/>
              <a:gd name="connsiteY51" fmla="*/ 1359376 h 2092852"/>
              <a:gd name="connsiteX52" fmla="*/ 1374044 w 6880004"/>
              <a:gd name="connsiteY52" fmla="*/ 1383825 h 2092852"/>
              <a:gd name="connsiteX53" fmla="*/ 1198010 w 6880004"/>
              <a:gd name="connsiteY53" fmla="*/ 1383825 h 2092852"/>
              <a:gd name="connsiteX54" fmla="*/ 1198010 w 6880004"/>
              <a:gd name="connsiteY54" fmla="*/ 1408274 h 2092852"/>
              <a:gd name="connsiteX55" fmla="*/ 1168671 w 6880004"/>
              <a:gd name="connsiteY55" fmla="*/ 1408274 h 2092852"/>
              <a:gd name="connsiteX56" fmla="*/ 1168671 w 6880004"/>
              <a:gd name="connsiteY56" fmla="*/ 1462062 h 2092852"/>
              <a:gd name="connsiteX57" fmla="*/ 1158892 w 6880004"/>
              <a:gd name="connsiteY57" fmla="*/ 1452283 h 2092852"/>
              <a:gd name="connsiteX58" fmla="*/ 1158892 w 6880004"/>
              <a:gd name="connsiteY58" fmla="*/ 1476732 h 2092852"/>
              <a:gd name="connsiteX59" fmla="*/ 1105103 w 6880004"/>
              <a:gd name="connsiteY59" fmla="*/ 1476732 h 2092852"/>
              <a:gd name="connsiteX60" fmla="*/ 1105103 w 6880004"/>
              <a:gd name="connsiteY60" fmla="*/ 1525630 h 2092852"/>
              <a:gd name="connsiteX61" fmla="*/ 958408 w 6880004"/>
              <a:gd name="connsiteY61" fmla="*/ 1525630 h 2092852"/>
              <a:gd name="connsiteX62" fmla="*/ 958408 w 6880004"/>
              <a:gd name="connsiteY62" fmla="*/ 1550079 h 2092852"/>
              <a:gd name="connsiteX63" fmla="*/ 831272 w 6880004"/>
              <a:gd name="connsiteY63" fmla="*/ 1550079 h 2092852"/>
              <a:gd name="connsiteX64" fmla="*/ 831272 w 6880004"/>
              <a:gd name="connsiteY64" fmla="*/ 1628317 h 2092852"/>
              <a:gd name="connsiteX65" fmla="*/ 782374 w 6880004"/>
              <a:gd name="connsiteY65" fmla="*/ 1628317 h 2092852"/>
              <a:gd name="connsiteX66" fmla="*/ 806823 w 6880004"/>
              <a:gd name="connsiteY66" fmla="*/ 1652766 h 2092852"/>
              <a:gd name="connsiteX67" fmla="*/ 757925 w 6880004"/>
              <a:gd name="connsiteY67" fmla="*/ 1652766 h 2092852"/>
              <a:gd name="connsiteX68" fmla="*/ 757925 w 6880004"/>
              <a:gd name="connsiteY68" fmla="*/ 1735893 h 2092852"/>
              <a:gd name="connsiteX69" fmla="*/ 733476 w 6880004"/>
              <a:gd name="connsiteY69" fmla="*/ 1735893 h 2092852"/>
              <a:gd name="connsiteX70" fmla="*/ 733476 w 6880004"/>
              <a:gd name="connsiteY70" fmla="*/ 1775012 h 2092852"/>
              <a:gd name="connsiteX71" fmla="*/ 386297 w 6880004"/>
              <a:gd name="connsiteY71" fmla="*/ 1775012 h 2092852"/>
              <a:gd name="connsiteX72" fmla="*/ 386297 w 6880004"/>
              <a:gd name="connsiteY72" fmla="*/ 1794571 h 2092852"/>
              <a:gd name="connsiteX73" fmla="*/ 366738 w 6880004"/>
              <a:gd name="connsiteY73" fmla="*/ 1794571 h 2092852"/>
              <a:gd name="connsiteX74" fmla="*/ 366738 w 6880004"/>
              <a:gd name="connsiteY74" fmla="*/ 1863029 h 2092852"/>
              <a:gd name="connsiteX75" fmla="*/ 356958 w 6880004"/>
              <a:gd name="connsiteY75" fmla="*/ 1863029 h 2092852"/>
              <a:gd name="connsiteX76" fmla="*/ 356958 w 6880004"/>
              <a:gd name="connsiteY76" fmla="*/ 1882588 h 2092852"/>
              <a:gd name="connsiteX77" fmla="*/ 327619 w 6880004"/>
              <a:gd name="connsiteY77" fmla="*/ 1882588 h 2092852"/>
              <a:gd name="connsiteX78" fmla="*/ 342288 w 6880004"/>
              <a:gd name="connsiteY78" fmla="*/ 1882588 h 2092852"/>
              <a:gd name="connsiteX79" fmla="*/ 317839 w 6880004"/>
              <a:gd name="connsiteY79" fmla="*/ 1882588 h 2092852"/>
              <a:gd name="connsiteX80" fmla="*/ 317839 w 6880004"/>
              <a:gd name="connsiteY80" fmla="*/ 1902148 h 2092852"/>
              <a:gd name="connsiteX81" fmla="*/ 190703 w 6880004"/>
              <a:gd name="connsiteY81" fmla="*/ 1902148 h 2092852"/>
              <a:gd name="connsiteX82" fmla="*/ 190703 w 6880004"/>
              <a:gd name="connsiteY82" fmla="*/ 1926597 h 2092852"/>
              <a:gd name="connsiteX83" fmla="*/ 102686 w 6880004"/>
              <a:gd name="connsiteY83" fmla="*/ 1926597 h 2092852"/>
              <a:gd name="connsiteX84" fmla="*/ 102686 w 6880004"/>
              <a:gd name="connsiteY84" fmla="*/ 1946156 h 2092852"/>
              <a:gd name="connsiteX85" fmla="*/ 78237 w 6880004"/>
              <a:gd name="connsiteY85" fmla="*/ 1946156 h 2092852"/>
              <a:gd name="connsiteX86" fmla="*/ 78237 w 6880004"/>
              <a:gd name="connsiteY86" fmla="*/ 2063513 h 2092852"/>
              <a:gd name="connsiteX87" fmla="*/ 73347 w 6880004"/>
              <a:gd name="connsiteY87" fmla="*/ 2058623 h 2092852"/>
              <a:gd name="connsiteX88" fmla="*/ 73347 w 6880004"/>
              <a:gd name="connsiteY88" fmla="*/ 2092852 h 2092852"/>
              <a:gd name="connsiteX89" fmla="*/ 0 w 6880004"/>
              <a:gd name="connsiteY89"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42906 w 6880004"/>
              <a:gd name="connsiteY32" fmla="*/ 910461 h 2092852"/>
              <a:gd name="connsiteX33" fmla="*/ 2488928 w 6880004"/>
              <a:gd name="connsiteY33" fmla="*/ 909510 h 2092852"/>
              <a:gd name="connsiteX34" fmla="*/ 2488928 w 6880004"/>
              <a:gd name="connsiteY34" fmla="*/ 1012197 h 2092852"/>
              <a:gd name="connsiteX35" fmla="*/ 2195538 w 6880004"/>
              <a:gd name="connsiteY35" fmla="*/ 1012197 h 2092852"/>
              <a:gd name="connsiteX36" fmla="*/ 2195538 w 6880004"/>
              <a:gd name="connsiteY36" fmla="*/ 1051316 h 2092852"/>
              <a:gd name="connsiteX37" fmla="*/ 1960825 w 6880004"/>
              <a:gd name="connsiteY37" fmla="*/ 1051316 h 2092852"/>
              <a:gd name="connsiteX38" fmla="*/ 1960825 w 6880004"/>
              <a:gd name="connsiteY38" fmla="*/ 1090434 h 2092852"/>
              <a:gd name="connsiteX39" fmla="*/ 1946156 w 6880004"/>
              <a:gd name="connsiteY39" fmla="*/ 1090434 h 2092852"/>
              <a:gd name="connsiteX40" fmla="*/ 1946156 w 6880004"/>
              <a:gd name="connsiteY40" fmla="*/ 1168672 h 2092852"/>
              <a:gd name="connsiteX41" fmla="*/ 1867918 w 6880004"/>
              <a:gd name="connsiteY41" fmla="*/ 1168672 h 2092852"/>
              <a:gd name="connsiteX42" fmla="*/ 1872428 w 6880004"/>
              <a:gd name="connsiteY42" fmla="*/ 1196042 h 2092852"/>
              <a:gd name="connsiteX43" fmla="*/ 1772281 w 6880004"/>
              <a:gd name="connsiteY43" fmla="*/ 1198582 h 2092852"/>
              <a:gd name="connsiteX44" fmla="*/ 1779901 w 6880004"/>
              <a:gd name="connsiteY44" fmla="*/ 1227350 h 2092852"/>
              <a:gd name="connsiteX45" fmla="*/ 1716333 w 6880004"/>
              <a:gd name="connsiteY45" fmla="*/ 1227350 h 2092852"/>
              <a:gd name="connsiteX46" fmla="*/ 1716333 w 6880004"/>
              <a:gd name="connsiteY46" fmla="*/ 1256689 h 2092852"/>
              <a:gd name="connsiteX47" fmla="*/ 1598977 w 6880004"/>
              <a:gd name="connsiteY47" fmla="*/ 1256689 h 2092852"/>
              <a:gd name="connsiteX48" fmla="*/ 1598977 w 6880004"/>
              <a:gd name="connsiteY48" fmla="*/ 1305587 h 2092852"/>
              <a:gd name="connsiteX49" fmla="*/ 1496290 w 6880004"/>
              <a:gd name="connsiteY49" fmla="*/ 1305587 h 2092852"/>
              <a:gd name="connsiteX50" fmla="*/ 1496290 w 6880004"/>
              <a:gd name="connsiteY50" fmla="*/ 1359376 h 2092852"/>
              <a:gd name="connsiteX51" fmla="*/ 1374044 w 6880004"/>
              <a:gd name="connsiteY51" fmla="*/ 1359376 h 2092852"/>
              <a:gd name="connsiteX52" fmla="*/ 1374044 w 6880004"/>
              <a:gd name="connsiteY52" fmla="*/ 1383825 h 2092852"/>
              <a:gd name="connsiteX53" fmla="*/ 1198010 w 6880004"/>
              <a:gd name="connsiteY53" fmla="*/ 1383825 h 2092852"/>
              <a:gd name="connsiteX54" fmla="*/ 1198010 w 6880004"/>
              <a:gd name="connsiteY54" fmla="*/ 1408274 h 2092852"/>
              <a:gd name="connsiteX55" fmla="*/ 1168671 w 6880004"/>
              <a:gd name="connsiteY55" fmla="*/ 1408274 h 2092852"/>
              <a:gd name="connsiteX56" fmla="*/ 1168671 w 6880004"/>
              <a:gd name="connsiteY56" fmla="*/ 1462062 h 2092852"/>
              <a:gd name="connsiteX57" fmla="*/ 1158892 w 6880004"/>
              <a:gd name="connsiteY57" fmla="*/ 1452283 h 2092852"/>
              <a:gd name="connsiteX58" fmla="*/ 1158892 w 6880004"/>
              <a:gd name="connsiteY58" fmla="*/ 1476732 h 2092852"/>
              <a:gd name="connsiteX59" fmla="*/ 1105103 w 6880004"/>
              <a:gd name="connsiteY59" fmla="*/ 1476732 h 2092852"/>
              <a:gd name="connsiteX60" fmla="*/ 1105103 w 6880004"/>
              <a:gd name="connsiteY60" fmla="*/ 1525630 h 2092852"/>
              <a:gd name="connsiteX61" fmla="*/ 958408 w 6880004"/>
              <a:gd name="connsiteY61" fmla="*/ 1525630 h 2092852"/>
              <a:gd name="connsiteX62" fmla="*/ 958408 w 6880004"/>
              <a:gd name="connsiteY62" fmla="*/ 1550079 h 2092852"/>
              <a:gd name="connsiteX63" fmla="*/ 831272 w 6880004"/>
              <a:gd name="connsiteY63" fmla="*/ 1550079 h 2092852"/>
              <a:gd name="connsiteX64" fmla="*/ 831272 w 6880004"/>
              <a:gd name="connsiteY64" fmla="*/ 1628317 h 2092852"/>
              <a:gd name="connsiteX65" fmla="*/ 782374 w 6880004"/>
              <a:gd name="connsiteY65" fmla="*/ 1628317 h 2092852"/>
              <a:gd name="connsiteX66" fmla="*/ 806823 w 6880004"/>
              <a:gd name="connsiteY66" fmla="*/ 1652766 h 2092852"/>
              <a:gd name="connsiteX67" fmla="*/ 757925 w 6880004"/>
              <a:gd name="connsiteY67" fmla="*/ 1652766 h 2092852"/>
              <a:gd name="connsiteX68" fmla="*/ 757925 w 6880004"/>
              <a:gd name="connsiteY68" fmla="*/ 1735893 h 2092852"/>
              <a:gd name="connsiteX69" fmla="*/ 733476 w 6880004"/>
              <a:gd name="connsiteY69" fmla="*/ 1735893 h 2092852"/>
              <a:gd name="connsiteX70" fmla="*/ 733476 w 6880004"/>
              <a:gd name="connsiteY70" fmla="*/ 1775012 h 2092852"/>
              <a:gd name="connsiteX71" fmla="*/ 386297 w 6880004"/>
              <a:gd name="connsiteY71" fmla="*/ 1775012 h 2092852"/>
              <a:gd name="connsiteX72" fmla="*/ 386297 w 6880004"/>
              <a:gd name="connsiteY72" fmla="*/ 1794571 h 2092852"/>
              <a:gd name="connsiteX73" fmla="*/ 366738 w 6880004"/>
              <a:gd name="connsiteY73" fmla="*/ 1794571 h 2092852"/>
              <a:gd name="connsiteX74" fmla="*/ 366738 w 6880004"/>
              <a:gd name="connsiteY74" fmla="*/ 1863029 h 2092852"/>
              <a:gd name="connsiteX75" fmla="*/ 356958 w 6880004"/>
              <a:gd name="connsiteY75" fmla="*/ 1863029 h 2092852"/>
              <a:gd name="connsiteX76" fmla="*/ 356958 w 6880004"/>
              <a:gd name="connsiteY76" fmla="*/ 1882588 h 2092852"/>
              <a:gd name="connsiteX77" fmla="*/ 327619 w 6880004"/>
              <a:gd name="connsiteY77" fmla="*/ 1882588 h 2092852"/>
              <a:gd name="connsiteX78" fmla="*/ 342288 w 6880004"/>
              <a:gd name="connsiteY78" fmla="*/ 1882588 h 2092852"/>
              <a:gd name="connsiteX79" fmla="*/ 317839 w 6880004"/>
              <a:gd name="connsiteY79" fmla="*/ 1882588 h 2092852"/>
              <a:gd name="connsiteX80" fmla="*/ 317839 w 6880004"/>
              <a:gd name="connsiteY80" fmla="*/ 1902148 h 2092852"/>
              <a:gd name="connsiteX81" fmla="*/ 190703 w 6880004"/>
              <a:gd name="connsiteY81" fmla="*/ 1902148 h 2092852"/>
              <a:gd name="connsiteX82" fmla="*/ 190703 w 6880004"/>
              <a:gd name="connsiteY82" fmla="*/ 1926597 h 2092852"/>
              <a:gd name="connsiteX83" fmla="*/ 102686 w 6880004"/>
              <a:gd name="connsiteY83" fmla="*/ 1926597 h 2092852"/>
              <a:gd name="connsiteX84" fmla="*/ 102686 w 6880004"/>
              <a:gd name="connsiteY84" fmla="*/ 1946156 h 2092852"/>
              <a:gd name="connsiteX85" fmla="*/ 78237 w 6880004"/>
              <a:gd name="connsiteY85" fmla="*/ 1946156 h 2092852"/>
              <a:gd name="connsiteX86" fmla="*/ 78237 w 6880004"/>
              <a:gd name="connsiteY86" fmla="*/ 2063513 h 2092852"/>
              <a:gd name="connsiteX87" fmla="*/ 73347 w 6880004"/>
              <a:gd name="connsiteY87" fmla="*/ 2058623 h 2092852"/>
              <a:gd name="connsiteX88" fmla="*/ 73347 w 6880004"/>
              <a:gd name="connsiteY88" fmla="*/ 2092852 h 2092852"/>
              <a:gd name="connsiteX89" fmla="*/ 0 w 6880004"/>
              <a:gd name="connsiteY89"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42906 w 6880004"/>
              <a:gd name="connsiteY32" fmla="*/ 910461 h 2092852"/>
              <a:gd name="connsiteX33" fmla="*/ 2488928 w 6880004"/>
              <a:gd name="connsiteY33" fmla="*/ 909510 h 2092852"/>
              <a:gd name="connsiteX34" fmla="*/ 2488928 w 6880004"/>
              <a:gd name="connsiteY34" fmla="*/ 1012197 h 2092852"/>
              <a:gd name="connsiteX35" fmla="*/ 2195538 w 6880004"/>
              <a:gd name="connsiteY35" fmla="*/ 1012197 h 2092852"/>
              <a:gd name="connsiteX36" fmla="*/ 2195538 w 6880004"/>
              <a:gd name="connsiteY36" fmla="*/ 1051316 h 2092852"/>
              <a:gd name="connsiteX37" fmla="*/ 1960825 w 6880004"/>
              <a:gd name="connsiteY37" fmla="*/ 1051316 h 2092852"/>
              <a:gd name="connsiteX38" fmla="*/ 1960825 w 6880004"/>
              <a:gd name="connsiteY38" fmla="*/ 1090434 h 2092852"/>
              <a:gd name="connsiteX39" fmla="*/ 1946156 w 6880004"/>
              <a:gd name="connsiteY39" fmla="*/ 1090434 h 2092852"/>
              <a:gd name="connsiteX40" fmla="*/ 1946156 w 6880004"/>
              <a:gd name="connsiteY40" fmla="*/ 1168672 h 2092852"/>
              <a:gd name="connsiteX41" fmla="*/ 1867918 w 6880004"/>
              <a:gd name="connsiteY41" fmla="*/ 1168672 h 2092852"/>
              <a:gd name="connsiteX42" fmla="*/ 1877508 w 6880004"/>
              <a:gd name="connsiteY42" fmla="*/ 1203662 h 2092852"/>
              <a:gd name="connsiteX43" fmla="*/ 1772281 w 6880004"/>
              <a:gd name="connsiteY43" fmla="*/ 1198582 h 2092852"/>
              <a:gd name="connsiteX44" fmla="*/ 1779901 w 6880004"/>
              <a:gd name="connsiteY44" fmla="*/ 1227350 h 2092852"/>
              <a:gd name="connsiteX45" fmla="*/ 1716333 w 6880004"/>
              <a:gd name="connsiteY45" fmla="*/ 1227350 h 2092852"/>
              <a:gd name="connsiteX46" fmla="*/ 1716333 w 6880004"/>
              <a:gd name="connsiteY46" fmla="*/ 1256689 h 2092852"/>
              <a:gd name="connsiteX47" fmla="*/ 1598977 w 6880004"/>
              <a:gd name="connsiteY47" fmla="*/ 1256689 h 2092852"/>
              <a:gd name="connsiteX48" fmla="*/ 1598977 w 6880004"/>
              <a:gd name="connsiteY48" fmla="*/ 1305587 h 2092852"/>
              <a:gd name="connsiteX49" fmla="*/ 1496290 w 6880004"/>
              <a:gd name="connsiteY49" fmla="*/ 1305587 h 2092852"/>
              <a:gd name="connsiteX50" fmla="*/ 1496290 w 6880004"/>
              <a:gd name="connsiteY50" fmla="*/ 1359376 h 2092852"/>
              <a:gd name="connsiteX51" fmla="*/ 1374044 w 6880004"/>
              <a:gd name="connsiteY51" fmla="*/ 1359376 h 2092852"/>
              <a:gd name="connsiteX52" fmla="*/ 1374044 w 6880004"/>
              <a:gd name="connsiteY52" fmla="*/ 1383825 h 2092852"/>
              <a:gd name="connsiteX53" fmla="*/ 1198010 w 6880004"/>
              <a:gd name="connsiteY53" fmla="*/ 1383825 h 2092852"/>
              <a:gd name="connsiteX54" fmla="*/ 1198010 w 6880004"/>
              <a:gd name="connsiteY54" fmla="*/ 1408274 h 2092852"/>
              <a:gd name="connsiteX55" fmla="*/ 1168671 w 6880004"/>
              <a:gd name="connsiteY55" fmla="*/ 1408274 h 2092852"/>
              <a:gd name="connsiteX56" fmla="*/ 1168671 w 6880004"/>
              <a:gd name="connsiteY56" fmla="*/ 1462062 h 2092852"/>
              <a:gd name="connsiteX57" fmla="*/ 1158892 w 6880004"/>
              <a:gd name="connsiteY57" fmla="*/ 1452283 h 2092852"/>
              <a:gd name="connsiteX58" fmla="*/ 1158892 w 6880004"/>
              <a:gd name="connsiteY58" fmla="*/ 1476732 h 2092852"/>
              <a:gd name="connsiteX59" fmla="*/ 1105103 w 6880004"/>
              <a:gd name="connsiteY59" fmla="*/ 1476732 h 2092852"/>
              <a:gd name="connsiteX60" fmla="*/ 1105103 w 6880004"/>
              <a:gd name="connsiteY60" fmla="*/ 1525630 h 2092852"/>
              <a:gd name="connsiteX61" fmla="*/ 958408 w 6880004"/>
              <a:gd name="connsiteY61" fmla="*/ 1525630 h 2092852"/>
              <a:gd name="connsiteX62" fmla="*/ 958408 w 6880004"/>
              <a:gd name="connsiteY62" fmla="*/ 1550079 h 2092852"/>
              <a:gd name="connsiteX63" fmla="*/ 831272 w 6880004"/>
              <a:gd name="connsiteY63" fmla="*/ 1550079 h 2092852"/>
              <a:gd name="connsiteX64" fmla="*/ 831272 w 6880004"/>
              <a:gd name="connsiteY64" fmla="*/ 1628317 h 2092852"/>
              <a:gd name="connsiteX65" fmla="*/ 782374 w 6880004"/>
              <a:gd name="connsiteY65" fmla="*/ 1628317 h 2092852"/>
              <a:gd name="connsiteX66" fmla="*/ 806823 w 6880004"/>
              <a:gd name="connsiteY66" fmla="*/ 1652766 h 2092852"/>
              <a:gd name="connsiteX67" fmla="*/ 757925 w 6880004"/>
              <a:gd name="connsiteY67" fmla="*/ 1652766 h 2092852"/>
              <a:gd name="connsiteX68" fmla="*/ 757925 w 6880004"/>
              <a:gd name="connsiteY68" fmla="*/ 1735893 h 2092852"/>
              <a:gd name="connsiteX69" fmla="*/ 733476 w 6880004"/>
              <a:gd name="connsiteY69" fmla="*/ 1735893 h 2092852"/>
              <a:gd name="connsiteX70" fmla="*/ 733476 w 6880004"/>
              <a:gd name="connsiteY70" fmla="*/ 1775012 h 2092852"/>
              <a:gd name="connsiteX71" fmla="*/ 386297 w 6880004"/>
              <a:gd name="connsiteY71" fmla="*/ 1775012 h 2092852"/>
              <a:gd name="connsiteX72" fmla="*/ 386297 w 6880004"/>
              <a:gd name="connsiteY72" fmla="*/ 1794571 h 2092852"/>
              <a:gd name="connsiteX73" fmla="*/ 366738 w 6880004"/>
              <a:gd name="connsiteY73" fmla="*/ 1794571 h 2092852"/>
              <a:gd name="connsiteX74" fmla="*/ 366738 w 6880004"/>
              <a:gd name="connsiteY74" fmla="*/ 1863029 h 2092852"/>
              <a:gd name="connsiteX75" fmla="*/ 356958 w 6880004"/>
              <a:gd name="connsiteY75" fmla="*/ 1863029 h 2092852"/>
              <a:gd name="connsiteX76" fmla="*/ 356958 w 6880004"/>
              <a:gd name="connsiteY76" fmla="*/ 1882588 h 2092852"/>
              <a:gd name="connsiteX77" fmla="*/ 327619 w 6880004"/>
              <a:gd name="connsiteY77" fmla="*/ 1882588 h 2092852"/>
              <a:gd name="connsiteX78" fmla="*/ 342288 w 6880004"/>
              <a:gd name="connsiteY78" fmla="*/ 1882588 h 2092852"/>
              <a:gd name="connsiteX79" fmla="*/ 317839 w 6880004"/>
              <a:gd name="connsiteY79" fmla="*/ 1882588 h 2092852"/>
              <a:gd name="connsiteX80" fmla="*/ 317839 w 6880004"/>
              <a:gd name="connsiteY80" fmla="*/ 1902148 h 2092852"/>
              <a:gd name="connsiteX81" fmla="*/ 190703 w 6880004"/>
              <a:gd name="connsiteY81" fmla="*/ 1902148 h 2092852"/>
              <a:gd name="connsiteX82" fmla="*/ 190703 w 6880004"/>
              <a:gd name="connsiteY82" fmla="*/ 1926597 h 2092852"/>
              <a:gd name="connsiteX83" fmla="*/ 102686 w 6880004"/>
              <a:gd name="connsiteY83" fmla="*/ 1926597 h 2092852"/>
              <a:gd name="connsiteX84" fmla="*/ 102686 w 6880004"/>
              <a:gd name="connsiteY84" fmla="*/ 1946156 h 2092852"/>
              <a:gd name="connsiteX85" fmla="*/ 78237 w 6880004"/>
              <a:gd name="connsiteY85" fmla="*/ 1946156 h 2092852"/>
              <a:gd name="connsiteX86" fmla="*/ 78237 w 6880004"/>
              <a:gd name="connsiteY86" fmla="*/ 2063513 h 2092852"/>
              <a:gd name="connsiteX87" fmla="*/ 73347 w 6880004"/>
              <a:gd name="connsiteY87" fmla="*/ 2058623 h 2092852"/>
              <a:gd name="connsiteX88" fmla="*/ 73347 w 6880004"/>
              <a:gd name="connsiteY88" fmla="*/ 2092852 h 2092852"/>
              <a:gd name="connsiteX89" fmla="*/ 0 w 6880004"/>
              <a:gd name="connsiteY89"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42906 w 6880004"/>
              <a:gd name="connsiteY32" fmla="*/ 910461 h 2092852"/>
              <a:gd name="connsiteX33" fmla="*/ 2488928 w 6880004"/>
              <a:gd name="connsiteY33" fmla="*/ 909510 h 2092852"/>
              <a:gd name="connsiteX34" fmla="*/ 2488928 w 6880004"/>
              <a:gd name="connsiteY34" fmla="*/ 1012197 h 2092852"/>
              <a:gd name="connsiteX35" fmla="*/ 2195538 w 6880004"/>
              <a:gd name="connsiteY35" fmla="*/ 1012197 h 2092852"/>
              <a:gd name="connsiteX36" fmla="*/ 2195538 w 6880004"/>
              <a:gd name="connsiteY36" fmla="*/ 1051316 h 2092852"/>
              <a:gd name="connsiteX37" fmla="*/ 1960825 w 6880004"/>
              <a:gd name="connsiteY37" fmla="*/ 1051316 h 2092852"/>
              <a:gd name="connsiteX38" fmla="*/ 1960825 w 6880004"/>
              <a:gd name="connsiteY38" fmla="*/ 1090434 h 2092852"/>
              <a:gd name="connsiteX39" fmla="*/ 1946156 w 6880004"/>
              <a:gd name="connsiteY39" fmla="*/ 1090434 h 2092852"/>
              <a:gd name="connsiteX40" fmla="*/ 1946156 w 6880004"/>
              <a:gd name="connsiteY40" fmla="*/ 1168672 h 2092852"/>
              <a:gd name="connsiteX41" fmla="*/ 1867918 w 6880004"/>
              <a:gd name="connsiteY41" fmla="*/ 1168672 h 2092852"/>
              <a:gd name="connsiteX42" fmla="*/ 1877508 w 6880004"/>
              <a:gd name="connsiteY42" fmla="*/ 1196042 h 2092852"/>
              <a:gd name="connsiteX43" fmla="*/ 1772281 w 6880004"/>
              <a:gd name="connsiteY43" fmla="*/ 1198582 h 2092852"/>
              <a:gd name="connsiteX44" fmla="*/ 1779901 w 6880004"/>
              <a:gd name="connsiteY44" fmla="*/ 1227350 h 2092852"/>
              <a:gd name="connsiteX45" fmla="*/ 1716333 w 6880004"/>
              <a:gd name="connsiteY45" fmla="*/ 1227350 h 2092852"/>
              <a:gd name="connsiteX46" fmla="*/ 1716333 w 6880004"/>
              <a:gd name="connsiteY46" fmla="*/ 1256689 h 2092852"/>
              <a:gd name="connsiteX47" fmla="*/ 1598977 w 6880004"/>
              <a:gd name="connsiteY47" fmla="*/ 1256689 h 2092852"/>
              <a:gd name="connsiteX48" fmla="*/ 1598977 w 6880004"/>
              <a:gd name="connsiteY48" fmla="*/ 1305587 h 2092852"/>
              <a:gd name="connsiteX49" fmla="*/ 1496290 w 6880004"/>
              <a:gd name="connsiteY49" fmla="*/ 1305587 h 2092852"/>
              <a:gd name="connsiteX50" fmla="*/ 1496290 w 6880004"/>
              <a:gd name="connsiteY50" fmla="*/ 1359376 h 2092852"/>
              <a:gd name="connsiteX51" fmla="*/ 1374044 w 6880004"/>
              <a:gd name="connsiteY51" fmla="*/ 1359376 h 2092852"/>
              <a:gd name="connsiteX52" fmla="*/ 1374044 w 6880004"/>
              <a:gd name="connsiteY52" fmla="*/ 1383825 h 2092852"/>
              <a:gd name="connsiteX53" fmla="*/ 1198010 w 6880004"/>
              <a:gd name="connsiteY53" fmla="*/ 1383825 h 2092852"/>
              <a:gd name="connsiteX54" fmla="*/ 1198010 w 6880004"/>
              <a:gd name="connsiteY54" fmla="*/ 1408274 h 2092852"/>
              <a:gd name="connsiteX55" fmla="*/ 1168671 w 6880004"/>
              <a:gd name="connsiteY55" fmla="*/ 1408274 h 2092852"/>
              <a:gd name="connsiteX56" fmla="*/ 1168671 w 6880004"/>
              <a:gd name="connsiteY56" fmla="*/ 1462062 h 2092852"/>
              <a:gd name="connsiteX57" fmla="*/ 1158892 w 6880004"/>
              <a:gd name="connsiteY57" fmla="*/ 1452283 h 2092852"/>
              <a:gd name="connsiteX58" fmla="*/ 1158892 w 6880004"/>
              <a:gd name="connsiteY58" fmla="*/ 1476732 h 2092852"/>
              <a:gd name="connsiteX59" fmla="*/ 1105103 w 6880004"/>
              <a:gd name="connsiteY59" fmla="*/ 1476732 h 2092852"/>
              <a:gd name="connsiteX60" fmla="*/ 1105103 w 6880004"/>
              <a:gd name="connsiteY60" fmla="*/ 1525630 h 2092852"/>
              <a:gd name="connsiteX61" fmla="*/ 958408 w 6880004"/>
              <a:gd name="connsiteY61" fmla="*/ 1525630 h 2092852"/>
              <a:gd name="connsiteX62" fmla="*/ 958408 w 6880004"/>
              <a:gd name="connsiteY62" fmla="*/ 1550079 h 2092852"/>
              <a:gd name="connsiteX63" fmla="*/ 831272 w 6880004"/>
              <a:gd name="connsiteY63" fmla="*/ 1550079 h 2092852"/>
              <a:gd name="connsiteX64" fmla="*/ 831272 w 6880004"/>
              <a:gd name="connsiteY64" fmla="*/ 1628317 h 2092852"/>
              <a:gd name="connsiteX65" fmla="*/ 782374 w 6880004"/>
              <a:gd name="connsiteY65" fmla="*/ 1628317 h 2092852"/>
              <a:gd name="connsiteX66" fmla="*/ 806823 w 6880004"/>
              <a:gd name="connsiteY66" fmla="*/ 1652766 h 2092852"/>
              <a:gd name="connsiteX67" fmla="*/ 757925 w 6880004"/>
              <a:gd name="connsiteY67" fmla="*/ 1652766 h 2092852"/>
              <a:gd name="connsiteX68" fmla="*/ 757925 w 6880004"/>
              <a:gd name="connsiteY68" fmla="*/ 1735893 h 2092852"/>
              <a:gd name="connsiteX69" fmla="*/ 733476 w 6880004"/>
              <a:gd name="connsiteY69" fmla="*/ 1735893 h 2092852"/>
              <a:gd name="connsiteX70" fmla="*/ 733476 w 6880004"/>
              <a:gd name="connsiteY70" fmla="*/ 1775012 h 2092852"/>
              <a:gd name="connsiteX71" fmla="*/ 386297 w 6880004"/>
              <a:gd name="connsiteY71" fmla="*/ 1775012 h 2092852"/>
              <a:gd name="connsiteX72" fmla="*/ 386297 w 6880004"/>
              <a:gd name="connsiteY72" fmla="*/ 1794571 h 2092852"/>
              <a:gd name="connsiteX73" fmla="*/ 366738 w 6880004"/>
              <a:gd name="connsiteY73" fmla="*/ 1794571 h 2092852"/>
              <a:gd name="connsiteX74" fmla="*/ 366738 w 6880004"/>
              <a:gd name="connsiteY74" fmla="*/ 1863029 h 2092852"/>
              <a:gd name="connsiteX75" fmla="*/ 356958 w 6880004"/>
              <a:gd name="connsiteY75" fmla="*/ 1863029 h 2092852"/>
              <a:gd name="connsiteX76" fmla="*/ 356958 w 6880004"/>
              <a:gd name="connsiteY76" fmla="*/ 1882588 h 2092852"/>
              <a:gd name="connsiteX77" fmla="*/ 327619 w 6880004"/>
              <a:gd name="connsiteY77" fmla="*/ 1882588 h 2092852"/>
              <a:gd name="connsiteX78" fmla="*/ 342288 w 6880004"/>
              <a:gd name="connsiteY78" fmla="*/ 1882588 h 2092852"/>
              <a:gd name="connsiteX79" fmla="*/ 317839 w 6880004"/>
              <a:gd name="connsiteY79" fmla="*/ 1882588 h 2092852"/>
              <a:gd name="connsiteX80" fmla="*/ 317839 w 6880004"/>
              <a:gd name="connsiteY80" fmla="*/ 1902148 h 2092852"/>
              <a:gd name="connsiteX81" fmla="*/ 190703 w 6880004"/>
              <a:gd name="connsiteY81" fmla="*/ 1902148 h 2092852"/>
              <a:gd name="connsiteX82" fmla="*/ 190703 w 6880004"/>
              <a:gd name="connsiteY82" fmla="*/ 1926597 h 2092852"/>
              <a:gd name="connsiteX83" fmla="*/ 102686 w 6880004"/>
              <a:gd name="connsiteY83" fmla="*/ 1926597 h 2092852"/>
              <a:gd name="connsiteX84" fmla="*/ 102686 w 6880004"/>
              <a:gd name="connsiteY84" fmla="*/ 1946156 h 2092852"/>
              <a:gd name="connsiteX85" fmla="*/ 78237 w 6880004"/>
              <a:gd name="connsiteY85" fmla="*/ 1946156 h 2092852"/>
              <a:gd name="connsiteX86" fmla="*/ 78237 w 6880004"/>
              <a:gd name="connsiteY86" fmla="*/ 2063513 h 2092852"/>
              <a:gd name="connsiteX87" fmla="*/ 73347 w 6880004"/>
              <a:gd name="connsiteY87" fmla="*/ 2058623 h 2092852"/>
              <a:gd name="connsiteX88" fmla="*/ 73347 w 6880004"/>
              <a:gd name="connsiteY88" fmla="*/ 2092852 h 2092852"/>
              <a:gd name="connsiteX89" fmla="*/ 0 w 6880004"/>
              <a:gd name="connsiteY89"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42906 w 6880004"/>
              <a:gd name="connsiteY32" fmla="*/ 910461 h 2092852"/>
              <a:gd name="connsiteX33" fmla="*/ 2488928 w 6880004"/>
              <a:gd name="connsiteY33" fmla="*/ 909510 h 2092852"/>
              <a:gd name="connsiteX34" fmla="*/ 2488928 w 6880004"/>
              <a:gd name="connsiteY34" fmla="*/ 1012197 h 2092852"/>
              <a:gd name="connsiteX35" fmla="*/ 2195538 w 6880004"/>
              <a:gd name="connsiteY35" fmla="*/ 1012197 h 2092852"/>
              <a:gd name="connsiteX36" fmla="*/ 2195538 w 6880004"/>
              <a:gd name="connsiteY36" fmla="*/ 1051316 h 2092852"/>
              <a:gd name="connsiteX37" fmla="*/ 1960825 w 6880004"/>
              <a:gd name="connsiteY37" fmla="*/ 1051316 h 2092852"/>
              <a:gd name="connsiteX38" fmla="*/ 1960825 w 6880004"/>
              <a:gd name="connsiteY38" fmla="*/ 1090434 h 2092852"/>
              <a:gd name="connsiteX39" fmla="*/ 1946156 w 6880004"/>
              <a:gd name="connsiteY39" fmla="*/ 1090434 h 2092852"/>
              <a:gd name="connsiteX40" fmla="*/ 1946156 w 6880004"/>
              <a:gd name="connsiteY40" fmla="*/ 1168672 h 2092852"/>
              <a:gd name="connsiteX41" fmla="*/ 1867918 w 6880004"/>
              <a:gd name="connsiteY41" fmla="*/ 1168672 h 2092852"/>
              <a:gd name="connsiteX42" fmla="*/ 1867348 w 6880004"/>
              <a:gd name="connsiteY42" fmla="*/ 1203662 h 2092852"/>
              <a:gd name="connsiteX43" fmla="*/ 1772281 w 6880004"/>
              <a:gd name="connsiteY43" fmla="*/ 1198582 h 2092852"/>
              <a:gd name="connsiteX44" fmla="*/ 1779901 w 6880004"/>
              <a:gd name="connsiteY44" fmla="*/ 1227350 h 2092852"/>
              <a:gd name="connsiteX45" fmla="*/ 1716333 w 6880004"/>
              <a:gd name="connsiteY45" fmla="*/ 1227350 h 2092852"/>
              <a:gd name="connsiteX46" fmla="*/ 1716333 w 6880004"/>
              <a:gd name="connsiteY46" fmla="*/ 1256689 h 2092852"/>
              <a:gd name="connsiteX47" fmla="*/ 1598977 w 6880004"/>
              <a:gd name="connsiteY47" fmla="*/ 1256689 h 2092852"/>
              <a:gd name="connsiteX48" fmla="*/ 1598977 w 6880004"/>
              <a:gd name="connsiteY48" fmla="*/ 1305587 h 2092852"/>
              <a:gd name="connsiteX49" fmla="*/ 1496290 w 6880004"/>
              <a:gd name="connsiteY49" fmla="*/ 1305587 h 2092852"/>
              <a:gd name="connsiteX50" fmla="*/ 1496290 w 6880004"/>
              <a:gd name="connsiteY50" fmla="*/ 1359376 h 2092852"/>
              <a:gd name="connsiteX51" fmla="*/ 1374044 w 6880004"/>
              <a:gd name="connsiteY51" fmla="*/ 1359376 h 2092852"/>
              <a:gd name="connsiteX52" fmla="*/ 1374044 w 6880004"/>
              <a:gd name="connsiteY52" fmla="*/ 1383825 h 2092852"/>
              <a:gd name="connsiteX53" fmla="*/ 1198010 w 6880004"/>
              <a:gd name="connsiteY53" fmla="*/ 1383825 h 2092852"/>
              <a:gd name="connsiteX54" fmla="*/ 1198010 w 6880004"/>
              <a:gd name="connsiteY54" fmla="*/ 1408274 h 2092852"/>
              <a:gd name="connsiteX55" fmla="*/ 1168671 w 6880004"/>
              <a:gd name="connsiteY55" fmla="*/ 1408274 h 2092852"/>
              <a:gd name="connsiteX56" fmla="*/ 1168671 w 6880004"/>
              <a:gd name="connsiteY56" fmla="*/ 1462062 h 2092852"/>
              <a:gd name="connsiteX57" fmla="*/ 1158892 w 6880004"/>
              <a:gd name="connsiteY57" fmla="*/ 1452283 h 2092852"/>
              <a:gd name="connsiteX58" fmla="*/ 1158892 w 6880004"/>
              <a:gd name="connsiteY58" fmla="*/ 1476732 h 2092852"/>
              <a:gd name="connsiteX59" fmla="*/ 1105103 w 6880004"/>
              <a:gd name="connsiteY59" fmla="*/ 1476732 h 2092852"/>
              <a:gd name="connsiteX60" fmla="*/ 1105103 w 6880004"/>
              <a:gd name="connsiteY60" fmla="*/ 1525630 h 2092852"/>
              <a:gd name="connsiteX61" fmla="*/ 958408 w 6880004"/>
              <a:gd name="connsiteY61" fmla="*/ 1525630 h 2092852"/>
              <a:gd name="connsiteX62" fmla="*/ 958408 w 6880004"/>
              <a:gd name="connsiteY62" fmla="*/ 1550079 h 2092852"/>
              <a:gd name="connsiteX63" fmla="*/ 831272 w 6880004"/>
              <a:gd name="connsiteY63" fmla="*/ 1550079 h 2092852"/>
              <a:gd name="connsiteX64" fmla="*/ 831272 w 6880004"/>
              <a:gd name="connsiteY64" fmla="*/ 1628317 h 2092852"/>
              <a:gd name="connsiteX65" fmla="*/ 782374 w 6880004"/>
              <a:gd name="connsiteY65" fmla="*/ 1628317 h 2092852"/>
              <a:gd name="connsiteX66" fmla="*/ 806823 w 6880004"/>
              <a:gd name="connsiteY66" fmla="*/ 1652766 h 2092852"/>
              <a:gd name="connsiteX67" fmla="*/ 757925 w 6880004"/>
              <a:gd name="connsiteY67" fmla="*/ 1652766 h 2092852"/>
              <a:gd name="connsiteX68" fmla="*/ 757925 w 6880004"/>
              <a:gd name="connsiteY68" fmla="*/ 1735893 h 2092852"/>
              <a:gd name="connsiteX69" fmla="*/ 733476 w 6880004"/>
              <a:gd name="connsiteY69" fmla="*/ 1735893 h 2092852"/>
              <a:gd name="connsiteX70" fmla="*/ 733476 w 6880004"/>
              <a:gd name="connsiteY70" fmla="*/ 1775012 h 2092852"/>
              <a:gd name="connsiteX71" fmla="*/ 386297 w 6880004"/>
              <a:gd name="connsiteY71" fmla="*/ 1775012 h 2092852"/>
              <a:gd name="connsiteX72" fmla="*/ 386297 w 6880004"/>
              <a:gd name="connsiteY72" fmla="*/ 1794571 h 2092852"/>
              <a:gd name="connsiteX73" fmla="*/ 366738 w 6880004"/>
              <a:gd name="connsiteY73" fmla="*/ 1794571 h 2092852"/>
              <a:gd name="connsiteX74" fmla="*/ 366738 w 6880004"/>
              <a:gd name="connsiteY74" fmla="*/ 1863029 h 2092852"/>
              <a:gd name="connsiteX75" fmla="*/ 356958 w 6880004"/>
              <a:gd name="connsiteY75" fmla="*/ 1863029 h 2092852"/>
              <a:gd name="connsiteX76" fmla="*/ 356958 w 6880004"/>
              <a:gd name="connsiteY76" fmla="*/ 1882588 h 2092852"/>
              <a:gd name="connsiteX77" fmla="*/ 327619 w 6880004"/>
              <a:gd name="connsiteY77" fmla="*/ 1882588 h 2092852"/>
              <a:gd name="connsiteX78" fmla="*/ 342288 w 6880004"/>
              <a:gd name="connsiteY78" fmla="*/ 1882588 h 2092852"/>
              <a:gd name="connsiteX79" fmla="*/ 317839 w 6880004"/>
              <a:gd name="connsiteY79" fmla="*/ 1882588 h 2092852"/>
              <a:gd name="connsiteX80" fmla="*/ 317839 w 6880004"/>
              <a:gd name="connsiteY80" fmla="*/ 1902148 h 2092852"/>
              <a:gd name="connsiteX81" fmla="*/ 190703 w 6880004"/>
              <a:gd name="connsiteY81" fmla="*/ 1902148 h 2092852"/>
              <a:gd name="connsiteX82" fmla="*/ 190703 w 6880004"/>
              <a:gd name="connsiteY82" fmla="*/ 1926597 h 2092852"/>
              <a:gd name="connsiteX83" fmla="*/ 102686 w 6880004"/>
              <a:gd name="connsiteY83" fmla="*/ 1926597 h 2092852"/>
              <a:gd name="connsiteX84" fmla="*/ 102686 w 6880004"/>
              <a:gd name="connsiteY84" fmla="*/ 1946156 h 2092852"/>
              <a:gd name="connsiteX85" fmla="*/ 78237 w 6880004"/>
              <a:gd name="connsiteY85" fmla="*/ 1946156 h 2092852"/>
              <a:gd name="connsiteX86" fmla="*/ 78237 w 6880004"/>
              <a:gd name="connsiteY86" fmla="*/ 2063513 h 2092852"/>
              <a:gd name="connsiteX87" fmla="*/ 73347 w 6880004"/>
              <a:gd name="connsiteY87" fmla="*/ 2058623 h 2092852"/>
              <a:gd name="connsiteX88" fmla="*/ 73347 w 6880004"/>
              <a:gd name="connsiteY88" fmla="*/ 2092852 h 2092852"/>
              <a:gd name="connsiteX89" fmla="*/ 0 w 6880004"/>
              <a:gd name="connsiteY89"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42906 w 6880004"/>
              <a:gd name="connsiteY32" fmla="*/ 910461 h 2092852"/>
              <a:gd name="connsiteX33" fmla="*/ 2488928 w 6880004"/>
              <a:gd name="connsiteY33" fmla="*/ 909510 h 2092852"/>
              <a:gd name="connsiteX34" fmla="*/ 2488928 w 6880004"/>
              <a:gd name="connsiteY34" fmla="*/ 1012197 h 2092852"/>
              <a:gd name="connsiteX35" fmla="*/ 2195538 w 6880004"/>
              <a:gd name="connsiteY35" fmla="*/ 1012197 h 2092852"/>
              <a:gd name="connsiteX36" fmla="*/ 2195538 w 6880004"/>
              <a:gd name="connsiteY36" fmla="*/ 1051316 h 2092852"/>
              <a:gd name="connsiteX37" fmla="*/ 1960825 w 6880004"/>
              <a:gd name="connsiteY37" fmla="*/ 1051316 h 2092852"/>
              <a:gd name="connsiteX38" fmla="*/ 1960825 w 6880004"/>
              <a:gd name="connsiteY38" fmla="*/ 1090434 h 2092852"/>
              <a:gd name="connsiteX39" fmla="*/ 1946156 w 6880004"/>
              <a:gd name="connsiteY39" fmla="*/ 1090434 h 2092852"/>
              <a:gd name="connsiteX40" fmla="*/ 1946156 w 6880004"/>
              <a:gd name="connsiteY40" fmla="*/ 1168672 h 2092852"/>
              <a:gd name="connsiteX41" fmla="*/ 1867918 w 6880004"/>
              <a:gd name="connsiteY41" fmla="*/ 1168672 h 2092852"/>
              <a:gd name="connsiteX42" fmla="*/ 1867348 w 6880004"/>
              <a:gd name="connsiteY42" fmla="*/ 1203662 h 2092852"/>
              <a:gd name="connsiteX43" fmla="*/ 1772281 w 6880004"/>
              <a:gd name="connsiteY43" fmla="*/ 1198582 h 2092852"/>
              <a:gd name="connsiteX44" fmla="*/ 1779901 w 6880004"/>
              <a:gd name="connsiteY44" fmla="*/ 1227350 h 2092852"/>
              <a:gd name="connsiteX45" fmla="*/ 1716333 w 6880004"/>
              <a:gd name="connsiteY45" fmla="*/ 1227350 h 2092852"/>
              <a:gd name="connsiteX46" fmla="*/ 1716333 w 6880004"/>
              <a:gd name="connsiteY46" fmla="*/ 1256689 h 2092852"/>
              <a:gd name="connsiteX47" fmla="*/ 1598977 w 6880004"/>
              <a:gd name="connsiteY47" fmla="*/ 1256689 h 2092852"/>
              <a:gd name="connsiteX48" fmla="*/ 1598977 w 6880004"/>
              <a:gd name="connsiteY48" fmla="*/ 1305587 h 2092852"/>
              <a:gd name="connsiteX49" fmla="*/ 1496290 w 6880004"/>
              <a:gd name="connsiteY49" fmla="*/ 1305587 h 2092852"/>
              <a:gd name="connsiteX50" fmla="*/ 1496290 w 6880004"/>
              <a:gd name="connsiteY50" fmla="*/ 1359376 h 2092852"/>
              <a:gd name="connsiteX51" fmla="*/ 1374044 w 6880004"/>
              <a:gd name="connsiteY51" fmla="*/ 1359376 h 2092852"/>
              <a:gd name="connsiteX52" fmla="*/ 1374044 w 6880004"/>
              <a:gd name="connsiteY52" fmla="*/ 1383825 h 2092852"/>
              <a:gd name="connsiteX53" fmla="*/ 1198010 w 6880004"/>
              <a:gd name="connsiteY53" fmla="*/ 1383825 h 2092852"/>
              <a:gd name="connsiteX54" fmla="*/ 1198010 w 6880004"/>
              <a:gd name="connsiteY54" fmla="*/ 1408274 h 2092852"/>
              <a:gd name="connsiteX55" fmla="*/ 1168671 w 6880004"/>
              <a:gd name="connsiteY55" fmla="*/ 1408274 h 2092852"/>
              <a:gd name="connsiteX56" fmla="*/ 1168671 w 6880004"/>
              <a:gd name="connsiteY56" fmla="*/ 1462062 h 2092852"/>
              <a:gd name="connsiteX57" fmla="*/ 1158892 w 6880004"/>
              <a:gd name="connsiteY57" fmla="*/ 1452283 h 2092852"/>
              <a:gd name="connsiteX58" fmla="*/ 1158892 w 6880004"/>
              <a:gd name="connsiteY58" fmla="*/ 1476732 h 2092852"/>
              <a:gd name="connsiteX59" fmla="*/ 1105103 w 6880004"/>
              <a:gd name="connsiteY59" fmla="*/ 1476732 h 2092852"/>
              <a:gd name="connsiteX60" fmla="*/ 1105103 w 6880004"/>
              <a:gd name="connsiteY60" fmla="*/ 1525630 h 2092852"/>
              <a:gd name="connsiteX61" fmla="*/ 958408 w 6880004"/>
              <a:gd name="connsiteY61" fmla="*/ 1525630 h 2092852"/>
              <a:gd name="connsiteX62" fmla="*/ 958408 w 6880004"/>
              <a:gd name="connsiteY62" fmla="*/ 1550079 h 2092852"/>
              <a:gd name="connsiteX63" fmla="*/ 831272 w 6880004"/>
              <a:gd name="connsiteY63" fmla="*/ 1550079 h 2092852"/>
              <a:gd name="connsiteX64" fmla="*/ 831272 w 6880004"/>
              <a:gd name="connsiteY64" fmla="*/ 1628317 h 2092852"/>
              <a:gd name="connsiteX65" fmla="*/ 789994 w 6880004"/>
              <a:gd name="connsiteY65" fmla="*/ 1615617 h 2092852"/>
              <a:gd name="connsiteX66" fmla="*/ 806823 w 6880004"/>
              <a:gd name="connsiteY66" fmla="*/ 1652766 h 2092852"/>
              <a:gd name="connsiteX67" fmla="*/ 757925 w 6880004"/>
              <a:gd name="connsiteY67" fmla="*/ 1652766 h 2092852"/>
              <a:gd name="connsiteX68" fmla="*/ 757925 w 6880004"/>
              <a:gd name="connsiteY68" fmla="*/ 1735893 h 2092852"/>
              <a:gd name="connsiteX69" fmla="*/ 733476 w 6880004"/>
              <a:gd name="connsiteY69" fmla="*/ 1735893 h 2092852"/>
              <a:gd name="connsiteX70" fmla="*/ 733476 w 6880004"/>
              <a:gd name="connsiteY70" fmla="*/ 1775012 h 2092852"/>
              <a:gd name="connsiteX71" fmla="*/ 386297 w 6880004"/>
              <a:gd name="connsiteY71" fmla="*/ 1775012 h 2092852"/>
              <a:gd name="connsiteX72" fmla="*/ 386297 w 6880004"/>
              <a:gd name="connsiteY72" fmla="*/ 1794571 h 2092852"/>
              <a:gd name="connsiteX73" fmla="*/ 366738 w 6880004"/>
              <a:gd name="connsiteY73" fmla="*/ 1794571 h 2092852"/>
              <a:gd name="connsiteX74" fmla="*/ 366738 w 6880004"/>
              <a:gd name="connsiteY74" fmla="*/ 1863029 h 2092852"/>
              <a:gd name="connsiteX75" fmla="*/ 356958 w 6880004"/>
              <a:gd name="connsiteY75" fmla="*/ 1863029 h 2092852"/>
              <a:gd name="connsiteX76" fmla="*/ 356958 w 6880004"/>
              <a:gd name="connsiteY76" fmla="*/ 1882588 h 2092852"/>
              <a:gd name="connsiteX77" fmla="*/ 327619 w 6880004"/>
              <a:gd name="connsiteY77" fmla="*/ 1882588 h 2092852"/>
              <a:gd name="connsiteX78" fmla="*/ 342288 w 6880004"/>
              <a:gd name="connsiteY78" fmla="*/ 1882588 h 2092852"/>
              <a:gd name="connsiteX79" fmla="*/ 317839 w 6880004"/>
              <a:gd name="connsiteY79" fmla="*/ 1882588 h 2092852"/>
              <a:gd name="connsiteX80" fmla="*/ 317839 w 6880004"/>
              <a:gd name="connsiteY80" fmla="*/ 1902148 h 2092852"/>
              <a:gd name="connsiteX81" fmla="*/ 190703 w 6880004"/>
              <a:gd name="connsiteY81" fmla="*/ 1902148 h 2092852"/>
              <a:gd name="connsiteX82" fmla="*/ 190703 w 6880004"/>
              <a:gd name="connsiteY82" fmla="*/ 1926597 h 2092852"/>
              <a:gd name="connsiteX83" fmla="*/ 102686 w 6880004"/>
              <a:gd name="connsiteY83" fmla="*/ 1926597 h 2092852"/>
              <a:gd name="connsiteX84" fmla="*/ 102686 w 6880004"/>
              <a:gd name="connsiteY84" fmla="*/ 1946156 h 2092852"/>
              <a:gd name="connsiteX85" fmla="*/ 78237 w 6880004"/>
              <a:gd name="connsiteY85" fmla="*/ 1946156 h 2092852"/>
              <a:gd name="connsiteX86" fmla="*/ 78237 w 6880004"/>
              <a:gd name="connsiteY86" fmla="*/ 2063513 h 2092852"/>
              <a:gd name="connsiteX87" fmla="*/ 73347 w 6880004"/>
              <a:gd name="connsiteY87" fmla="*/ 2058623 h 2092852"/>
              <a:gd name="connsiteX88" fmla="*/ 73347 w 6880004"/>
              <a:gd name="connsiteY88" fmla="*/ 2092852 h 2092852"/>
              <a:gd name="connsiteX89" fmla="*/ 0 w 6880004"/>
              <a:gd name="connsiteY89"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42906 w 6880004"/>
              <a:gd name="connsiteY32" fmla="*/ 910461 h 2092852"/>
              <a:gd name="connsiteX33" fmla="*/ 2488928 w 6880004"/>
              <a:gd name="connsiteY33" fmla="*/ 909510 h 2092852"/>
              <a:gd name="connsiteX34" fmla="*/ 2488928 w 6880004"/>
              <a:gd name="connsiteY34" fmla="*/ 1012197 h 2092852"/>
              <a:gd name="connsiteX35" fmla="*/ 2195538 w 6880004"/>
              <a:gd name="connsiteY35" fmla="*/ 1012197 h 2092852"/>
              <a:gd name="connsiteX36" fmla="*/ 2195538 w 6880004"/>
              <a:gd name="connsiteY36" fmla="*/ 1051316 h 2092852"/>
              <a:gd name="connsiteX37" fmla="*/ 1960825 w 6880004"/>
              <a:gd name="connsiteY37" fmla="*/ 1051316 h 2092852"/>
              <a:gd name="connsiteX38" fmla="*/ 1960825 w 6880004"/>
              <a:gd name="connsiteY38" fmla="*/ 1090434 h 2092852"/>
              <a:gd name="connsiteX39" fmla="*/ 1946156 w 6880004"/>
              <a:gd name="connsiteY39" fmla="*/ 1090434 h 2092852"/>
              <a:gd name="connsiteX40" fmla="*/ 1946156 w 6880004"/>
              <a:gd name="connsiteY40" fmla="*/ 1168672 h 2092852"/>
              <a:gd name="connsiteX41" fmla="*/ 1867918 w 6880004"/>
              <a:gd name="connsiteY41" fmla="*/ 1168672 h 2092852"/>
              <a:gd name="connsiteX42" fmla="*/ 1867348 w 6880004"/>
              <a:gd name="connsiteY42" fmla="*/ 1203662 h 2092852"/>
              <a:gd name="connsiteX43" fmla="*/ 1772281 w 6880004"/>
              <a:gd name="connsiteY43" fmla="*/ 1198582 h 2092852"/>
              <a:gd name="connsiteX44" fmla="*/ 1779901 w 6880004"/>
              <a:gd name="connsiteY44" fmla="*/ 1227350 h 2092852"/>
              <a:gd name="connsiteX45" fmla="*/ 1716333 w 6880004"/>
              <a:gd name="connsiteY45" fmla="*/ 1227350 h 2092852"/>
              <a:gd name="connsiteX46" fmla="*/ 1716333 w 6880004"/>
              <a:gd name="connsiteY46" fmla="*/ 1256689 h 2092852"/>
              <a:gd name="connsiteX47" fmla="*/ 1598977 w 6880004"/>
              <a:gd name="connsiteY47" fmla="*/ 1256689 h 2092852"/>
              <a:gd name="connsiteX48" fmla="*/ 1598977 w 6880004"/>
              <a:gd name="connsiteY48" fmla="*/ 1305587 h 2092852"/>
              <a:gd name="connsiteX49" fmla="*/ 1496290 w 6880004"/>
              <a:gd name="connsiteY49" fmla="*/ 1305587 h 2092852"/>
              <a:gd name="connsiteX50" fmla="*/ 1496290 w 6880004"/>
              <a:gd name="connsiteY50" fmla="*/ 1359376 h 2092852"/>
              <a:gd name="connsiteX51" fmla="*/ 1374044 w 6880004"/>
              <a:gd name="connsiteY51" fmla="*/ 1359376 h 2092852"/>
              <a:gd name="connsiteX52" fmla="*/ 1374044 w 6880004"/>
              <a:gd name="connsiteY52" fmla="*/ 1383825 h 2092852"/>
              <a:gd name="connsiteX53" fmla="*/ 1198010 w 6880004"/>
              <a:gd name="connsiteY53" fmla="*/ 1383825 h 2092852"/>
              <a:gd name="connsiteX54" fmla="*/ 1198010 w 6880004"/>
              <a:gd name="connsiteY54" fmla="*/ 1408274 h 2092852"/>
              <a:gd name="connsiteX55" fmla="*/ 1168671 w 6880004"/>
              <a:gd name="connsiteY55" fmla="*/ 1408274 h 2092852"/>
              <a:gd name="connsiteX56" fmla="*/ 1168671 w 6880004"/>
              <a:gd name="connsiteY56" fmla="*/ 1462062 h 2092852"/>
              <a:gd name="connsiteX57" fmla="*/ 1158892 w 6880004"/>
              <a:gd name="connsiteY57" fmla="*/ 1452283 h 2092852"/>
              <a:gd name="connsiteX58" fmla="*/ 1158892 w 6880004"/>
              <a:gd name="connsiteY58" fmla="*/ 1476732 h 2092852"/>
              <a:gd name="connsiteX59" fmla="*/ 1105103 w 6880004"/>
              <a:gd name="connsiteY59" fmla="*/ 1476732 h 2092852"/>
              <a:gd name="connsiteX60" fmla="*/ 1105103 w 6880004"/>
              <a:gd name="connsiteY60" fmla="*/ 1525630 h 2092852"/>
              <a:gd name="connsiteX61" fmla="*/ 958408 w 6880004"/>
              <a:gd name="connsiteY61" fmla="*/ 1525630 h 2092852"/>
              <a:gd name="connsiteX62" fmla="*/ 958408 w 6880004"/>
              <a:gd name="connsiteY62" fmla="*/ 1550079 h 2092852"/>
              <a:gd name="connsiteX63" fmla="*/ 831272 w 6880004"/>
              <a:gd name="connsiteY63" fmla="*/ 1550079 h 2092852"/>
              <a:gd name="connsiteX64" fmla="*/ 831272 w 6880004"/>
              <a:gd name="connsiteY64" fmla="*/ 1628317 h 2092852"/>
              <a:gd name="connsiteX65" fmla="*/ 789994 w 6880004"/>
              <a:gd name="connsiteY65" fmla="*/ 1615617 h 2092852"/>
              <a:gd name="connsiteX66" fmla="*/ 809363 w 6880004"/>
              <a:gd name="connsiteY66" fmla="*/ 1657846 h 2092852"/>
              <a:gd name="connsiteX67" fmla="*/ 757925 w 6880004"/>
              <a:gd name="connsiteY67" fmla="*/ 1652766 h 2092852"/>
              <a:gd name="connsiteX68" fmla="*/ 757925 w 6880004"/>
              <a:gd name="connsiteY68" fmla="*/ 1735893 h 2092852"/>
              <a:gd name="connsiteX69" fmla="*/ 733476 w 6880004"/>
              <a:gd name="connsiteY69" fmla="*/ 1735893 h 2092852"/>
              <a:gd name="connsiteX70" fmla="*/ 733476 w 6880004"/>
              <a:gd name="connsiteY70" fmla="*/ 1775012 h 2092852"/>
              <a:gd name="connsiteX71" fmla="*/ 386297 w 6880004"/>
              <a:gd name="connsiteY71" fmla="*/ 1775012 h 2092852"/>
              <a:gd name="connsiteX72" fmla="*/ 386297 w 6880004"/>
              <a:gd name="connsiteY72" fmla="*/ 1794571 h 2092852"/>
              <a:gd name="connsiteX73" fmla="*/ 366738 w 6880004"/>
              <a:gd name="connsiteY73" fmla="*/ 1794571 h 2092852"/>
              <a:gd name="connsiteX74" fmla="*/ 366738 w 6880004"/>
              <a:gd name="connsiteY74" fmla="*/ 1863029 h 2092852"/>
              <a:gd name="connsiteX75" fmla="*/ 356958 w 6880004"/>
              <a:gd name="connsiteY75" fmla="*/ 1863029 h 2092852"/>
              <a:gd name="connsiteX76" fmla="*/ 356958 w 6880004"/>
              <a:gd name="connsiteY76" fmla="*/ 1882588 h 2092852"/>
              <a:gd name="connsiteX77" fmla="*/ 327619 w 6880004"/>
              <a:gd name="connsiteY77" fmla="*/ 1882588 h 2092852"/>
              <a:gd name="connsiteX78" fmla="*/ 342288 w 6880004"/>
              <a:gd name="connsiteY78" fmla="*/ 1882588 h 2092852"/>
              <a:gd name="connsiteX79" fmla="*/ 317839 w 6880004"/>
              <a:gd name="connsiteY79" fmla="*/ 1882588 h 2092852"/>
              <a:gd name="connsiteX80" fmla="*/ 317839 w 6880004"/>
              <a:gd name="connsiteY80" fmla="*/ 1902148 h 2092852"/>
              <a:gd name="connsiteX81" fmla="*/ 190703 w 6880004"/>
              <a:gd name="connsiteY81" fmla="*/ 1902148 h 2092852"/>
              <a:gd name="connsiteX82" fmla="*/ 190703 w 6880004"/>
              <a:gd name="connsiteY82" fmla="*/ 1926597 h 2092852"/>
              <a:gd name="connsiteX83" fmla="*/ 102686 w 6880004"/>
              <a:gd name="connsiteY83" fmla="*/ 1926597 h 2092852"/>
              <a:gd name="connsiteX84" fmla="*/ 102686 w 6880004"/>
              <a:gd name="connsiteY84" fmla="*/ 1946156 h 2092852"/>
              <a:gd name="connsiteX85" fmla="*/ 78237 w 6880004"/>
              <a:gd name="connsiteY85" fmla="*/ 1946156 h 2092852"/>
              <a:gd name="connsiteX86" fmla="*/ 78237 w 6880004"/>
              <a:gd name="connsiteY86" fmla="*/ 2063513 h 2092852"/>
              <a:gd name="connsiteX87" fmla="*/ 73347 w 6880004"/>
              <a:gd name="connsiteY87" fmla="*/ 2058623 h 2092852"/>
              <a:gd name="connsiteX88" fmla="*/ 73347 w 6880004"/>
              <a:gd name="connsiteY88" fmla="*/ 2092852 h 2092852"/>
              <a:gd name="connsiteX89" fmla="*/ 0 w 6880004"/>
              <a:gd name="connsiteY89"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42906 w 6880004"/>
              <a:gd name="connsiteY32" fmla="*/ 910461 h 2092852"/>
              <a:gd name="connsiteX33" fmla="*/ 2488928 w 6880004"/>
              <a:gd name="connsiteY33" fmla="*/ 909510 h 2092852"/>
              <a:gd name="connsiteX34" fmla="*/ 2488928 w 6880004"/>
              <a:gd name="connsiteY34" fmla="*/ 1012197 h 2092852"/>
              <a:gd name="connsiteX35" fmla="*/ 2195538 w 6880004"/>
              <a:gd name="connsiteY35" fmla="*/ 1012197 h 2092852"/>
              <a:gd name="connsiteX36" fmla="*/ 2195538 w 6880004"/>
              <a:gd name="connsiteY36" fmla="*/ 1051316 h 2092852"/>
              <a:gd name="connsiteX37" fmla="*/ 1960825 w 6880004"/>
              <a:gd name="connsiteY37" fmla="*/ 1051316 h 2092852"/>
              <a:gd name="connsiteX38" fmla="*/ 1960825 w 6880004"/>
              <a:gd name="connsiteY38" fmla="*/ 1090434 h 2092852"/>
              <a:gd name="connsiteX39" fmla="*/ 1946156 w 6880004"/>
              <a:gd name="connsiteY39" fmla="*/ 1090434 h 2092852"/>
              <a:gd name="connsiteX40" fmla="*/ 1946156 w 6880004"/>
              <a:gd name="connsiteY40" fmla="*/ 1168672 h 2092852"/>
              <a:gd name="connsiteX41" fmla="*/ 1867918 w 6880004"/>
              <a:gd name="connsiteY41" fmla="*/ 1168672 h 2092852"/>
              <a:gd name="connsiteX42" fmla="*/ 1867348 w 6880004"/>
              <a:gd name="connsiteY42" fmla="*/ 1203662 h 2092852"/>
              <a:gd name="connsiteX43" fmla="*/ 1772281 w 6880004"/>
              <a:gd name="connsiteY43" fmla="*/ 1198582 h 2092852"/>
              <a:gd name="connsiteX44" fmla="*/ 1779901 w 6880004"/>
              <a:gd name="connsiteY44" fmla="*/ 1227350 h 2092852"/>
              <a:gd name="connsiteX45" fmla="*/ 1716333 w 6880004"/>
              <a:gd name="connsiteY45" fmla="*/ 1227350 h 2092852"/>
              <a:gd name="connsiteX46" fmla="*/ 1716333 w 6880004"/>
              <a:gd name="connsiteY46" fmla="*/ 1256689 h 2092852"/>
              <a:gd name="connsiteX47" fmla="*/ 1598977 w 6880004"/>
              <a:gd name="connsiteY47" fmla="*/ 1256689 h 2092852"/>
              <a:gd name="connsiteX48" fmla="*/ 1598977 w 6880004"/>
              <a:gd name="connsiteY48" fmla="*/ 1305587 h 2092852"/>
              <a:gd name="connsiteX49" fmla="*/ 1496290 w 6880004"/>
              <a:gd name="connsiteY49" fmla="*/ 1305587 h 2092852"/>
              <a:gd name="connsiteX50" fmla="*/ 1496290 w 6880004"/>
              <a:gd name="connsiteY50" fmla="*/ 1359376 h 2092852"/>
              <a:gd name="connsiteX51" fmla="*/ 1374044 w 6880004"/>
              <a:gd name="connsiteY51" fmla="*/ 1359376 h 2092852"/>
              <a:gd name="connsiteX52" fmla="*/ 1374044 w 6880004"/>
              <a:gd name="connsiteY52" fmla="*/ 1383825 h 2092852"/>
              <a:gd name="connsiteX53" fmla="*/ 1198010 w 6880004"/>
              <a:gd name="connsiteY53" fmla="*/ 1383825 h 2092852"/>
              <a:gd name="connsiteX54" fmla="*/ 1198010 w 6880004"/>
              <a:gd name="connsiteY54" fmla="*/ 1408274 h 2092852"/>
              <a:gd name="connsiteX55" fmla="*/ 1168671 w 6880004"/>
              <a:gd name="connsiteY55" fmla="*/ 1408274 h 2092852"/>
              <a:gd name="connsiteX56" fmla="*/ 1168671 w 6880004"/>
              <a:gd name="connsiteY56" fmla="*/ 1462062 h 2092852"/>
              <a:gd name="connsiteX57" fmla="*/ 1158892 w 6880004"/>
              <a:gd name="connsiteY57" fmla="*/ 1452283 h 2092852"/>
              <a:gd name="connsiteX58" fmla="*/ 1158892 w 6880004"/>
              <a:gd name="connsiteY58" fmla="*/ 1476732 h 2092852"/>
              <a:gd name="connsiteX59" fmla="*/ 1105103 w 6880004"/>
              <a:gd name="connsiteY59" fmla="*/ 1476732 h 2092852"/>
              <a:gd name="connsiteX60" fmla="*/ 1105103 w 6880004"/>
              <a:gd name="connsiteY60" fmla="*/ 1525630 h 2092852"/>
              <a:gd name="connsiteX61" fmla="*/ 958408 w 6880004"/>
              <a:gd name="connsiteY61" fmla="*/ 1525630 h 2092852"/>
              <a:gd name="connsiteX62" fmla="*/ 958408 w 6880004"/>
              <a:gd name="connsiteY62" fmla="*/ 1550079 h 2092852"/>
              <a:gd name="connsiteX63" fmla="*/ 831272 w 6880004"/>
              <a:gd name="connsiteY63" fmla="*/ 1550079 h 2092852"/>
              <a:gd name="connsiteX64" fmla="*/ 831272 w 6880004"/>
              <a:gd name="connsiteY64" fmla="*/ 1628317 h 2092852"/>
              <a:gd name="connsiteX65" fmla="*/ 789994 w 6880004"/>
              <a:gd name="connsiteY65" fmla="*/ 1615617 h 2092852"/>
              <a:gd name="connsiteX66" fmla="*/ 796663 w 6880004"/>
              <a:gd name="connsiteY66" fmla="*/ 1665466 h 2092852"/>
              <a:gd name="connsiteX67" fmla="*/ 757925 w 6880004"/>
              <a:gd name="connsiteY67" fmla="*/ 1652766 h 2092852"/>
              <a:gd name="connsiteX68" fmla="*/ 757925 w 6880004"/>
              <a:gd name="connsiteY68" fmla="*/ 1735893 h 2092852"/>
              <a:gd name="connsiteX69" fmla="*/ 733476 w 6880004"/>
              <a:gd name="connsiteY69" fmla="*/ 1735893 h 2092852"/>
              <a:gd name="connsiteX70" fmla="*/ 733476 w 6880004"/>
              <a:gd name="connsiteY70" fmla="*/ 1775012 h 2092852"/>
              <a:gd name="connsiteX71" fmla="*/ 386297 w 6880004"/>
              <a:gd name="connsiteY71" fmla="*/ 1775012 h 2092852"/>
              <a:gd name="connsiteX72" fmla="*/ 386297 w 6880004"/>
              <a:gd name="connsiteY72" fmla="*/ 1794571 h 2092852"/>
              <a:gd name="connsiteX73" fmla="*/ 366738 w 6880004"/>
              <a:gd name="connsiteY73" fmla="*/ 1794571 h 2092852"/>
              <a:gd name="connsiteX74" fmla="*/ 366738 w 6880004"/>
              <a:gd name="connsiteY74" fmla="*/ 1863029 h 2092852"/>
              <a:gd name="connsiteX75" fmla="*/ 356958 w 6880004"/>
              <a:gd name="connsiteY75" fmla="*/ 1863029 h 2092852"/>
              <a:gd name="connsiteX76" fmla="*/ 356958 w 6880004"/>
              <a:gd name="connsiteY76" fmla="*/ 1882588 h 2092852"/>
              <a:gd name="connsiteX77" fmla="*/ 327619 w 6880004"/>
              <a:gd name="connsiteY77" fmla="*/ 1882588 h 2092852"/>
              <a:gd name="connsiteX78" fmla="*/ 342288 w 6880004"/>
              <a:gd name="connsiteY78" fmla="*/ 1882588 h 2092852"/>
              <a:gd name="connsiteX79" fmla="*/ 317839 w 6880004"/>
              <a:gd name="connsiteY79" fmla="*/ 1882588 h 2092852"/>
              <a:gd name="connsiteX80" fmla="*/ 317839 w 6880004"/>
              <a:gd name="connsiteY80" fmla="*/ 1902148 h 2092852"/>
              <a:gd name="connsiteX81" fmla="*/ 190703 w 6880004"/>
              <a:gd name="connsiteY81" fmla="*/ 1902148 h 2092852"/>
              <a:gd name="connsiteX82" fmla="*/ 190703 w 6880004"/>
              <a:gd name="connsiteY82" fmla="*/ 1926597 h 2092852"/>
              <a:gd name="connsiteX83" fmla="*/ 102686 w 6880004"/>
              <a:gd name="connsiteY83" fmla="*/ 1926597 h 2092852"/>
              <a:gd name="connsiteX84" fmla="*/ 102686 w 6880004"/>
              <a:gd name="connsiteY84" fmla="*/ 1946156 h 2092852"/>
              <a:gd name="connsiteX85" fmla="*/ 78237 w 6880004"/>
              <a:gd name="connsiteY85" fmla="*/ 1946156 h 2092852"/>
              <a:gd name="connsiteX86" fmla="*/ 78237 w 6880004"/>
              <a:gd name="connsiteY86" fmla="*/ 2063513 h 2092852"/>
              <a:gd name="connsiteX87" fmla="*/ 73347 w 6880004"/>
              <a:gd name="connsiteY87" fmla="*/ 2058623 h 2092852"/>
              <a:gd name="connsiteX88" fmla="*/ 73347 w 6880004"/>
              <a:gd name="connsiteY88" fmla="*/ 2092852 h 2092852"/>
              <a:gd name="connsiteX89" fmla="*/ 0 w 6880004"/>
              <a:gd name="connsiteY89"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42906 w 6880004"/>
              <a:gd name="connsiteY32" fmla="*/ 910461 h 2092852"/>
              <a:gd name="connsiteX33" fmla="*/ 2488928 w 6880004"/>
              <a:gd name="connsiteY33" fmla="*/ 909510 h 2092852"/>
              <a:gd name="connsiteX34" fmla="*/ 2488928 w 6880004"/>
              <a:gd name="connsiteY34" fmla="*/ 1012197 h 2092852"/>
              <a:gd name="connsiteX35" fmla="*/ 2195538 w 6880004"/>
              <a:gd name="connsiteY35" fmla="*/ 1012197 h 2092852"/>
              <a:gd name="connsiteX36" fmla="*/ 2195538 w 6880004"/>
              <a:gd name="connsiteY36" fmla="*/ 1051316 h 2092852"/>
              <a:gd name="connsiteX37" fmla="*/ 1960825 w 6880004"/>
              <a:gd name="connsiteY37" fmla="*/ 1051316 h 2092852"/>
              <a:gd name="connsiteX38" fmla="*/ 1960825 w 6880004"/>
              <a:gd name="connsiteY38" fmla="*/ 1090434 h 2092852"/>
              <a:gd name="connsiteX39" fmla="*/ 1946156 w 6880004"/>
              <a:gd name="connsiteY39" fmla="*/ 1090434 h 2092852"/>
              <a:gd name="connsiteX40" fmla="*/ 1946156 w 6880004"/>
              <a:gd name="connsiteY40" fmla="*/ 1168672 h 2092852"/>
              <a:gd name="connsiteX41" fmla="*/ 1867918 w 6880004"/>
              <a:gd name="connsiteY41" fmla="*/ 1168672 h 2092852"/>
              <a:gd name="connsiteX42" fmla="*/ 1867348 w 6880004"/>
              <a:gd name="connsiteY42" fmla="*/ 1203662 h 2092852"/>
              <a:gd name="connsiteX43" fmla="*/ 1772281 w 6880004"/>
              <a:gd name="connsiteY43" fmla="*/ 1198582 h 2092852"/>
              <a:gd name="connsiteX44" fmla="*/ 1779901 w 6880004"/>
              <a:gd name="connsiteY44" fmla="*/ 1227350 h 2092852"/>
              <a:gd name="connsiteX45" fmla="*/ 1716333 w 6880004"/>
              <a:gd name="connsiteY45" fmla="*/ 1227350 h 2092852"/>
              <a:gd name="connsiteX46" fmla="*/ 1716333 w 6880004"/>
              <a:gd name="connsiteY46" fmla="*/ 1256689 h 2092852"/>
              <a:gd name="connsiteX47" fmla="*/ 1598977 w 6880004"/>
              <a:gd name="connsiteY47" fmla="*/ 1256689 h 2092852"/>
              <a:gd name="connsiteX48" fmla="*/ 1598977 w 6880004"/>
              <a:gd name="connsiteY48" fmla="*/ 1305587 h 2092852"/>
              <a:gd name="connsiteX49" fmla="*/ 1496290 w 6880004"/>
              <a:gd name="connsiteY49" fmla="*/ 1305587 h 2092852"/>
              <a:gd name="connsiteX50" fmla="*/ 1496290 w 6880004"/>
              <a:gd name="connsiteY50" fmla="*/ 1359376 h 2092852"/>
              <a:gd name="connsiteX51" fmla="*/ 1374044 w 6880004"/>
              <a:gd name="connsiteY51" fmla="*/ 1359376 h 2092852"/>
              <a:gd name="connsiteX52" fmla="*/ 1374044 w 6880004"/>
              <a:gd name="connsiteY52" fmla="*/ 1383825 h 2092852"/>
              <a:gd name="connsiteX53" fmla="*/ 1198010 w 6880004"/>
              <a:gd name="connsiteY53" fmla="*/ 1383825 h 2092852"/>
              <a:gd name="connsiteX54" fmla="*/ 1198010 w 6880004"/>
              <a:gd name="connsiteY54" fmla="*/ 1408274 h 2092852"/>
              <a:gd name="connsiteX55" fmla="*/ 1168671 w 6880004"/>
              <a:gd name="connsiteY55" fmla="*/ 1408274 h 2092852"/>
              <a:gd name="connsiteX56" fmla="*/ 1168671 w 6880004"/>
              <a:gd name="connsiteY56" fmla="*/ 1462062 h 2092852"/>
              <a:gd name="connsiteX57" fmla="*/ 1158892 w 6880004"/>
              <a:gd name="connsiteY57" fmla="*/ 1452283 h 2092852"/>
              <a:gd name="connsiteX58" fmla="*/ 1158892 w 6880004"/>
              <a:gd name="connsiteY58" fmla="*/ 1476732 h 2092852"/>
              <a:gd name="connsiteX59" fmla="*/ 1105103 w 6880004"/>
              <a:gd name="connsiteY59" fmla="*/ 1476732 h 2092852"/>
              <a:gd name="connsiteX60" fmla="*/ 1105103 w 6880004"/>
              <a:gd name="connsiteY60" fmla="*/ 1525630 h 2092852"/>
              <a:gd name="connsiteX61" fmla="*/ 958408 w 6880004"/>
              <a:gd name="connsiteY61" fmla="*/ 1525630 h 2092852"/>
              <a:gd name="connsiteX62" fmla="*/ 958408 w 6880004"/>
              <a:gd name="connsiteY62" fmla="*/ 1550079 h 2092852"/>
              <a:gd name="connsiteX63" fmla="*/ 831272 w 6880004"/>
              <a:gd name="connsiteY63" fmla="*/ 1550079 h 2092852"/>
              <a:gd name="connsiteX64" fmla="*/ 831272 w 6880004"/>
              <a:gd name="connsiteY64" fmla="*/ 1628317 h 2092852"/>
              <a:gd name="connsiteX65" fmla="*/ 789994 w 6880004"/>
              <a:gd name="connsiteY65" fmla="*/ 1615617 h 2092852"/>
              <a:gd name="connsiteX66" fmla="*/ 799203 w 6880004"/>
              <a:gd name="connsiteY66" fmla="*/ 1655306 h 2092852"/>
              <a:gd name="connsiteX67" fmla="*/ 757925 w 6880004"/>
              <a:gd name="connsiteY67" fmla="*/ 1652766 h 2092852"/>
              <a:gd name="connsiteX68" fmla="*/ 757925 w 6880004"/>
              <a:gd name="connsiteY68" fmla="*/ 1735893 h 2092852"/>
              <a:gd name="connsiteX69" fmla="*/ 733476 w 6880004"/>
              <a:gd name="connsiteY69" fmla="*/ 1735893 h 2092852"/>
              <a:gd name="connsiteX70" fmla="*/ 733476 w 6880004"/>
              <a:gd name="connsiteY70" fmla="*/ 1775012 h 2092852"/>
              <a:gd name="connsiteX71" fmla="*/ 386297 w 6880004"/>
              <a:gd name="connsiteY71" fmla="*/ 1775012 h 2092852"/>
              <a:gd name="connsiteX72" fmla="*/ 386297 w 6880004"/>
              <a:gd name="connsiteY72" fmla="*/ 1794571 h 2092852"/>
              <a:gd name="connsiteX73" fmla="*/ 366738 w 6880004"/>
              <a:gd name="connsiteY73" fmla="*/ 1794571 h 2092852"/>
              <a:gd name="connsiteX74" fmla="*/ 366738 w 6880004"/>
              <a:gd name="connsiteY74" fmla="*/ 1863029 h 2092852"/>
              <a:gd name="connsiteX75" fmla="*/ 356958 w 6880004"/>
              <a:gd name="connsiteY75" fmla="*/ 1863029 h 2092852"/>
              <a:gd name="connsiteX76" fmla="*/ 356958 w 6880004"/>
              <a:gd name="connsiteY76" fmla="*/ 1882588 h 2092852"/>
              <a:gd name="connsiteX77" fmla="*/ 327619 w 6880004"/>
              <a:gd name="connsiteY77" fmla="*/ 1882588 h 2092852"/>
              <a:gd name="connsiteX78" fmla="*/ 342288 w 6880004"/>
              <a:gd name="connsiteY78" fmla="*/ 1882588 h 2092852"/>
              <a:gd name="connsiteX79" fmla="*/ 317839 w 6880004"/>
              <a:gd name="connsiteY79" fmla="*/ 1882588 h 2092852"/>
              <a:gd name="connsiteX80" fmla="*/ 317839 w 6880004"/>
              <a:gd name="connsiteY80" fmla="*/ 1902148 h 2092852"/>
              <a:gd name="connsiteX81" fmla="*/ 190703 w 6880004"/>
              <a:gd name="connsiteY81" fmla="*/ 1902148 h 2092852"/>
              <a:gd name="connsiteX82" fmla="*/ 190703 w 6880004"/>
              <a:gd name="connsiteY82" fmla="*/ 1926597 h 2092852"/>
              <a:gd name="connsiteX83" fmla="*/ 102686 w 6880004"/>
              <a:gd name="connsiteY83" fmla="*/ 1926597 h 2092852"/>
              <a:gd name="connsiteX84" fmla="*/ 102686 w 6880004"/>
              <a:gd name="connsiteY84" fmla="*/ 1946156 h 2092852"/>
              <a:gd name="connsiteX85" fmla="*/ 78237 w 6880004"/>
              <a:gd name="connsiteY85" fmla="*/ 1946156 h 2092852"/>
              <a:gd name="connsiteX86" fmla="*/ 78237 w 6880004"/>
              <a:gd name="connsiteY86" fmla="*/ 2063513 h 2092852"/>
              <a:gd name="connsiteX87" fmla="*/ 73347 w 6880004"/>
              <a:gd name="connsiteY87" fmla="*/ 2058623 h 2092852"/>
              <a:gd name="connsiteX88" fmla="*/ 73347 w 6880004"/>
              <a:gd name="connsiteY88" fmla="*/ 2092852 h 2092852"/>
              <a:gd name="connsiteX89" fmla="*/ 0 w 6880004"/>
              <a:gd name="connsiteY89"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42906 w 6880004"/>
              <a:gd name="connsiteY32" fmla="*/ 910461 h 2092852"/>
              <a:gd name="connsiteX33" fmla="*/ 2488928 w 6880004"/>
              <a:gd name="connsiteY33" fmla="*/ 909510 h 2092852"/>
              <a:gd name="connsiteX34" fmla="*/ 2488928 w 6880004"/>
              <a:gd name="connsiteY34" fmla="*/ 1012197 h 2092852"/>
              <a:gd name="connsiteX35" fmla="*/ 2195538 w 6880004"/>
              <a:gd name="connsiteY35" fmla="*/ 1012197 h 2092852"/>
              <a:gd name="connsiteX36" fmla="*/ 2195538 w 6880004"/>
              <a:gd name="connsiteY36" fmla="*/ 1051316 h 2092852"/>
              <a:gd name="connsiteX37" fmla="*/ 1960825 w 6880004"/>
              <a:gd name="connsiteY37" fmla="*/ 1051316 h 2092852"/>
              <a:gd name="connsiteX38" fmla="*/ 1960825 w 6880004"/>
              <a:gd name="connsiteY38" fmla="*/ 1090434 h 2092852"/>
              <a:gd name="connsiteX39" fmla="*/ 1946156 w 6880004"/>
              <a:gd name="connsiteY39" fmla="*/ 1090434 h 2092852"/>
              <a:gd name="connsiteX40" fmla="*/ 1946156 w 6880004"/>
              <a:gd name="connsiteY40" fmla="*/ 1168672 h 2092852"/>
              <a:gd name="connsiteX41" fmla="*/ 1867918 w 6880004"/>
              <a:gd name="connsiteY41" fmla="*/ 1168672 h 2092852"/>
              <a:gd name="connsiteX42" fmla="*/ 1867348 w 6880004"/>
              <a:gd name="connsiteY42" fmla="*/ 1203662 h 2092852"/>
              <a:gd name="connsiteX43" fmla="*/ 1772281 w 6880004"/>
              <a:gd name="connsiteY43" fmla="*/ 1198582 h 2092852"/>
              <a:gd name="connsiteX44" fmla="*/ 1779901 w 6880004"/>
              <a:gd name="connsiteY44" fmla="*/ 1227350 h 2092852"/>
              <a:gd name="connsiteX45" fmla="*/ 1716333 w 6880004"/>
              <a:gd name="connsiteY45" fmla="*/ 1227350 h 2092852"/>
              <a:gd name="connsiteX46" fmla="*/ 1716333 w 6880004"/>
              <a:gd name="connsiteY46" fmla="*/ 1256689 h 2092852"/>
              <a:gd name="connsiteX47" fmla="*/ 1598977 w 6880004"/>
              <a:gd name="connsiteY47" fmla="*/ 1256689 h 2092852"/>
              <a:gd name="connsiteX48" fmla="*/ 1598977 w 6880004"/>
              <a:gd name="connsiteY48" fmla="*/ 1305587 h 2092852"/>
              <a:gd name="connsiteX49" fmla="*/ 1496290 w 6880004"/>
              <a:gd name="connsiteY49" fmla="*/ 1305587 h 2092852"/>
              <a:gd name="connsiteX50" fmla="*/ 1496290 w 6880004"/>
              <a:gd name="connsiteY50" fmla="*/ 1359376 h 2092852"/>
              <a:gd name="connsiteX51" fmla="*/ 1374044 w 6880004"/>
              <a:gd name="connsiteY51" fmla="*/ 1359376 h 2092852"/>
              <a:gd name="connsiteX52" fmla="*/ 1374044 w 6880004"/>
              <a:gd name="connsiteY52" fmla="*/ 1383825 h 2092852"/>
              <a:gd name="connsiteX53" fmla="*/ 1198010 w 6880004"/>
              <a:gd name="connsiteY53" fmla="*/ 1383825 h 2092852"/>
              <a:gd name="connsiteX54" fmla="*/ 1198010 w 6880004"/>
              <a:gd name="connsiteY54" fmla="*/ 1408274 h 2092852"/>
              <a:gd name="connsiteX55" fmla="*/ 1168671 w 6880004"/>
              <a:gd name="connsiteY55" fmla="*/ 1408274 h 2092852"/>
              <a:gd name="connsiteX56" fmla="*/ 1168671 w 6880004"/>
              <a:gd name="connsiteY56" fmla="*/ 1462062 h 2092852"/>
              <a:gd name="connsiteX57" fmla="*/ 1158892 w 6880004"/>
              <a:gd name="connsiteY57" fmla="*/ 1452283 h 2092852"/>
              <a:gd name="connsiteX58" fmla="*/ 1158892 w 6880004"/>
              <a:gd name="connsiteY58" fmla="*/ 1476732 h 2092852"/>
              <a:gd name="connsiteX59" fmla="*/ 1105103 w 6880004"/>
              <a:gd name="connsiteY59" fmla="*/ 1476732 h 2092852"/>
              <a:gd name="connsiteX60" fmla="*/ 1105103 w 6880004"/>
              <a:gd name="connsiteY60" fmla="*/ 1525630 h 2092852"/>
              <a:gd name="connsiteX61" fmla="*/ 958408 w 6880004"/>
              <a:gd name="connsiteY61" fmla="*/ 1525630 h 2092852"/>
              <a:gd name="connsiteX62" fmla="*/ 958408 w 6880004"/>
              <a:gd name="connsiteY62" fmla="*/ 1550079 h 2092852"/>
              <a:gd name="connsiteX63" fmla="*/ 831272 w 6880004"/>
              <a:gd name="connsiteY63" fmla="*/ 1550079 h 2092852"/>
              <a:gd name="connsiteX64" fmla="*/ 831272 w 6880004"/>
              <a:gd name="connsiteY64" fmla="*/ 1628317 h 2092852"/>
              <a:gd name="connsiteX65" fmla="*/ 789994 w 6880004"/>
              <a:gd name="connsiteY65" fmla="*/ 1618157 h 2092852"/>
              <a:gd name="connsiteX66" fmla="*/ 799203 w 6880004"/>
              <a:gd name="connsiteY66" fmla="*/ 1655306 h 2092852"/>
              <a:gd name="connsiteX67" fmla="*/ 757925 w 6880004"/>
              <a:gd name="connsiteY67" fmla="*/ 1652766 h 2092852"/>
              <a:gd name="connsiteX68" fmla="*/ 757925 w 6880004"/>
              <a:gd name="connsiteY68" fmla="*/ 1735893 h 2092852"/>
              <a:gd name="connsiteX69" fmla="*/ 733476 w 6880004"/>
              <a:gd name="connsiteY69" fmla="*/ 1735893 h 2092852"/>
              <a:gd name="connsiteX70" fmla="*/ 733476 w 6880004"/>
              <a:gd name="connsiteY70" fmla="*/ 1775012 h 2092852"/>
              <a:gd name="connsiteX71" fmla="*/ 386297 w 6880004"/>
              <a:gd name="connsiteY71" fmla="*/ 1775012 h 2092852"/>
              <a:gd name="connsiteX72" fmla="*/ 386297 w 6880004"/>
              <a:gd name="connsiteY72" fmla="*/ 1794571 h 2092852"/>
              <a:gd name="connsiteX73" fmla="*/ 366738 w 6880004"/>
              <a:gd name="connsiteY73" fmla="*/ 1794571 h 2092852"/>
              <a:gd name="connsiteX74" fmla="*/ 366738 w 6880004"/>
              <a:gd name="connsiteY74" fmla="*/ 1863029 h 2092852"/>
              <a:gd name="connsiteX75" fmla="*/ 356958 w 6880004"/>
              <a:gd name="connsiteY75" fmla="*/ 1863029 h 2092852"/>
              <a:gd name="connsiteX76" fmla="*/ 356958 w 6880004"/>
              <a:gd name="connsiteY76" fmla="*/ 1882588 h 2092852"/>
              <a:gd name="connsiteX77" fmla="*/ 327619 w 6880004"/>
              <a:gd name="connsiteY77" fmla="*/ 1882588 h 2092852"/>
              <a:gd name="connsiteX78" fmla="*/ 342288 w 6880004"/>
              <a:gd name="connsiteY78" fmla="*/ 1882588 h 2092852"/>
              <a:gd name="connsiteX79" fmla="*/ 317839 w 6880004"/>
              <a:gd name="connsiteY79" fmla="*/ 1882588 h 2092852"/>
              <a:gd name="connsiteX80" fmla="*/ 317839 w 6880004"/>
              <a:gd name="connsiteY80" fmla="*/ 1902148 h 2092852"/>
              <a:gd name="connsiteX81" fmla="*/ 190703 w 6880004"/>
              <a:gd name="connsiteY81" fmla="*/ 1902148 h 2092852"/>
              <a:gd name="connsiteX82" fmla="*/ 190703 w 6880004"/>
              <a:gd name="connsiteY82" fmla="*/ 1926597 h 2092852"/>
              <a:gd name="connsiteX83" fmla="*/ 102686 w 6880004"/>
              <a:gd name="connsiteY83" fmla="*/ 1926597 h 2092852"/>
              <a:gd name="connsiteX84" fmla="*/ 102686 w 6880004"/>
              <a:gd name="connsiteY84" fmla="*/ 1946156 h 2092852"/>
              <a:gd name="connsiteX85" fmla="*/ 78237 w 6880004"/>
              <a:gd name="connsiteY85" fmla="*/ 1946156 h 2092852"/>
              <a:gd name="connsiteX86" fmla="*/ 78237 w 6880004"/>
              <a:gd name="connsiteY86" fmla="*/ 2063513 h 2092852"/>
              <a:gd name="connsiteX87" fmla="*/ 73347 w 6880004"/>
              <a:gd name="connsiteY87" fmla="*/ 2058623 h 2092852"/>
              <a:gd name="connsiteX88" fmla="*/ 73347 w 6880004"/>
              <a:gd name="connsiteY88" fmla="*/ 2092852 h 2092852"/>
              <a:gd name="connsiteX89" fmla="*/ 0 w 6880004"/>
              <a:gd name="connsiteY89"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42906 w 6880004"/>
              <a:gd name="connsiteY32" fmla="*/ 910461 h 2092852"/>
              <a:gd name="connsiteX33" fmla="*/ 2488928 w 6880004"/>
              <a:gd name="connsiteY33" fmla="*/ 909510 h 2092852"/>
              <a:gd name="connsiteX34" fmla="*/ 2488928 w 6880004"/>
              <a:gd name="connsiteY34" fmla="*/ 1012197 h 2092852"/>
              <a:gd name="connsiteX35" fmla="*/ 2195538 w 6880004"/>
              <a:gd name="connsiteY35" fmla="*/ 1012197 h 2092852"/>
              <a:gd name="connsiteX36" fmla="*/ 2195538 w 6880004"/>
              <a:gd name="connsiteY36" fmla="*/ 1051316 h 2092852"/>
              <a:gd name="connsiteX37" fmla="*/ 1960825 w 6880004"/>
              <a:gd name="connsiteY37" fmla="*/ 1051316 h 2092852"/>
              <a:gd name="connsiteX38" fmla="*/ 1960825 w 6880004"/>
              <a:gd name="connsiteY38" fmla="*/ 1090434 h 2092852"/>
              <a:gd name="connsiteX39" fmla="*/ 1946156 w 6880004"/>
              <a:gd name="connsiteY39" fmla="*/ 1090434 h 2092852"/>
              <a:gd name="connsiteX40" fmla="*/ 1946156 w 6880004"/>
              <a:gd name="connsiteY40" fmla="*/ 1168672 h 2092852"/>
              <a:gd name="connsiteX41" fmla="*/ 1867918 w 6880004"/>
              <a:gd name="connsiteY41" fmla="*/ 1168672 h 2092852"/>
              <a:gd name="connsiteX42" fmla="*/ 1867348 w 6880004"/>
              <a:gd name="connsiteY42" fmla="*/ 1203662 h 2092852"/>
              <a:gd name="connsiteX43" fmla="*/ 1772281 w 6880004"/>
              <a:gd name="connsiteY43" fmla="*/ 1198582 h 2092852"/>
              <a:gd name="connsiteX44" fmla="*/ 1779901 w 6880004"/>
              <a:gd name="connsiteY44" fmla="*/ 1227350 h 2092852"/>
              <a:gd name="connsiteX45" fmla="*/ 1716333 w 6880004"/>
              <a:gd name="connsiteY45" fmla="*/ 1227350 h 2092852"/>
              <a:gd name="connsiteX46" fmla="*/ 1716333 w 6880004"/>
              <a:gd name="connsiteY46" fmla="*/ 1256689 h 2092852"/>
              <a:gd name="connsiteX47" fmla="*/ 1598977 w 6880004"/>
              <a:gd name="connsiteY47" fmla="*/ 1256689 h 2092852"/>
              <a:gd name="connsiteX48" fmla="*/ 1598977 w 6880004"/>
              <a:gd name="connsiteY48" fmla="*/ 1305587 h 2092852"/>
              <a:gd name="connsiteX49" fmla="*/ 1496290 w 6880004"/>
              <a:gd name="connsiteY49" fmla="*/ 1305587 h 2092852"/>
              <a:gd name="connsiteX50" fmla="*/ 1496290 w 6880004"/>
              <a:gd name="connsiteY50" fmla="*/ 1359376 h 2092852"/>
              <a:gd name="connsiteX51" fmla="*/ 1374044 w 6880004"/>
              <a:gd name="connsiteY51" fmla="*/ 1359376 h 2092852"/>
              <a:gd name="connsiteX52" fmla="*/ 1374044 w 6880004"/>
              <a:gd name="connsiteY52" fmla="*/ 1383825 h 2092852"/>
              <a:gd name="connsiteX53" fmla="*/ 1198010 w 6880004"/>
              <a:gd name="connsiteY53" fmla="*/ 1383825 h 2092852"/>
              <a:gd name="connsiteX54" fmla="*/ 1198010 w 6880004"/>
              <a:gd name="connsiteY54" fmla="*/ 1408274 h 2092852"/>
              <a:gd name="connsiteX55" fmla="*/ 1168671 w 6880004"/>
              <a:gd name="connsiteY55" fmla="*/ 1408274 h 2092852"/>
              <a:gd name="connsiteX56" fmla="*/ 1168671 w 6880004"/>
              <a:gd name="connsiteY56" fmla="*/ 1462062 h 2092852"/>
              <a:gd name="connsiteX57" fmla="*/ 1158892 w 6880004"/>
              <a:gd name="connsiteY57" fmla="*/ 1452283 h 2092852"/>
              <a:gd name="connsiteX58" fmla="*/ 1158892 w 6880004"/>
              <a:gd name="connsiteY58" fmla="*/ 1476732 h 2092852"/>
              <a:gd name="connsiteX59" fmla="*/ 1105103 w 6880004"/>
              <a:gd name="connsiteY59" fmla="*/ 1476732 h 2092852"/>
              <a:gd name="connsiteX60" fmla="*/ 1105103 w 6880004"/>
              <a:gd name="connsiteY60" fmla="*/ 1525630 h 2092852"/>
              <a:gd name="connsiteX61" fmla="*/ 958408 w 6880004"/>
              <a:gd name="connsiteY61" fmla="*/ 1525630 h 2092852"/>
              <a:gd name="connsiteX62" fmla="*/ 958408 w 6880004"/>
              <a:gd name="connsiteY62" fmla="*/ 1550079 h 2092852"/>
              <a:gd name="connsiteX63" fmla="*/ 831272 w 6880004"/>
              <a:gd name="connsiteY63" fmla="*/ 1550079 h 2092852"/>
              <a:gd name="connsiteX64" fmla="*/ 826192 w 6880004"/>
              <a:gd name="connsiteY64" fmla="*/ 1615617 h 2092852"/>
              <a:gd name="connsiteX65" fmla="*/ 789994 w 6880004"/>
              <a:gd name="connsiteY65" fmla="*/ 1618157 h 2092852"/>
              <a:gd name="connsiteX66" fmla="*/ 799203 w 6880004"/>
              <a:gd name="connsiteY66" fmla="*/ 1655306 h 2092852"/>
              <a:gd name="connsiteX67" fmla="*/ 757925 w 6880004"/>
              <a:gd name="connsiteY67" fmla="*/ 1652766 h 2092852"/>
              <a:gd name="connsiteX68" fmla="*/ 757925 w 6880004"/>
              <a:gd name="connsiteY68" fmla="*/ 1735893 h 2092852"/>
              <a:gd name="connsiteX69" fmla="*/ 733476 w 6880004"/>
              <a:gd name="connsiteY69" fmla="*/ 1735893 h 2092852"/>
              <a:gd name="connsiteX70" fmla="*/ 733476 w 6880004"/>
              <a:gd name="connsiteY70" fmla="*/ 1775012 h 2092852"/>
              <a:gd name="connsiteX71" fmla="*/ 386297 w 6880004"/>
              <a:gd name="connsiteY71" fmla="*/ 1775012 h 2092852"/>
              <a:gd name="connsiteX72" fmla="*/ 386297 w 6880004"/>
              <a:gd name="connsiteY72" fmla="*/ 1794571 h 2092852"/>
              <a:gd name="connsiteX73" fmla="*/ 366738 w 6880004"/>
              <a:gd name="connsiteY73" fmla="*/ 1794571 h 2092852"/>
              <a:gd name="connsiteX74" fmla="*/ 366738 w 6880004"/>
              <a:gd name="connsiteY74" fmla="*/ 1863029 h 2092852"/>
              <a:gd name="connsiteX75" fmla="*/ 356958 w 6880004"/>
              <a:gd name="connsiteY75" fmla="*/ 1863029 h 2092852"/>
              <a:gd name="connsiteX76" fmla="*/ 356958 w 6880004"/>
              <a:gd name="connsiteY76" fmla="*/ 1882588 h 2092852"/>
              <a:gd name="connsiteX77" fmla="*/ 327619 w 6880004"/>
              <a:gd name="connsiteY77" fmla="*/ 1882588 h 2092852"/>
              <a:gd name="connsiteX78" fmla="*/ 342288 w 6880004"/>
              <a:gd name="connsiteY78" fmla="*/ 1882588 h 2092852"/>
              <a:gd name="connsiteX79" fmla="*/ 317839 w 6880004"/>
              <a:gd name="connsiteY79" fmla="*/ 1882588 h 2092852"/>
              <a:gd name="connsiteX80" fmla="*/ 317839 w 6880004"/>
              <a:gd name="connsiteY80" fmla="*/ 1902148 h 2092852"/>
              <a:gd name="connsiteX81" fmla="*/ 190703 w 6880004"/>
              <a:gd name="connsiteY81" fmla="*/ 1902148 h 2092852"/>
              <a:gd name="connsiteX82" fmla="*/ 190703 w 6880004"/>
              <a:gd name="connsiteY82" fmla="*/ 1926597 h 2092852"/>
              <a:gd name="connsiteX83" fmla="*/ 102686 w 6880004"/>
              <a:gd name="connsiteY83" fmla="*/ 1926597 h 2092852"/>
              <a:gd name="connsiteX84" fmla="*/ 102686 w 6880004"/>
              <a:gd name="connsiteY84" fmla="*/ 1946156 h 2092852"/>
              <a:gd name="connsiteX85" fmla="*/ 78237 w 6880004"/>
              <a:gd name="connsiteY85" fmla="*/ 1946156 h 2092852"/>
              <a:gd name="connsiteX86" fmla="*/ 78237 w 6880004"/>
              <a:gd name="connsiteY86" fmla="*/ 2063513 h 2092852"/>
              <a:gd name="connsiteX87" fmla="*/ 73347 w 6880004"/>
              <a:gd name="connsiteY87" fmla="*/ 2058623 h 2092852"/>
              <a:gd name="connsiteX88" fmla="*/ 73347 w 6880004"/>
              <a:gd name="connsiteY88" fmla="*/ 2092852 h 2092852"/>
              <a:gd name="connsiteX89" fmla="*/ 0 w 6880004"/>
              <a:gd name="connsiteY89"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42906 w 6880004"/>
              <a:gd name="connsiteY32" fmla="*/ 910461 h 2092852"/>
              <a:gd name="connsiteX33" fmla="*/ 2488928 w 6880004"/>
              <a:gd name="connsiteY33" fmla="*/ 909510 h 2092852"/>
              <a:gd name="connsiteX34" fmla="*/ 2488928 w 6880004"/>
              <a:gd name="connsiteY34" fmla="*/ 1012197 h 2092852"/>
              <a:gd name="connsiteX35" fmla="*/ 2195538 w 6880004"/>
              <a:gd name="connsiteY35" fmla="*/ 1012197 h 2092852"/>
              <a:gd name="connsiteX36" fmla="*/ 2195538 w 6880004"/>
              <a:gd name="connsiteY36" fmla="*/ 1051316 h 2092852"/>
              <a:gd name="connsiteX37" fmla="*/ 1960825 w 6880004"/>
              <a:gd name="connsiteY37" fmla="*/ 1051316 h 2092852"/>
              <a:gd name="connsiteX38" fmla="*/ 1960825 w 6880004"/>
              <a:gd name="connsiteY38" fmla="*/ 1090434 h 2092852"/>
              <a:gd name="connsiteX39" fmla="*/ 1946156 w 6880004"/>
              <a:gd name="connsiteY39" fmla="*/ 1090434 h 2092852"/>
              <a:gd name="connsiteX40" fmla="*/ 1946156 w 6880004"/>
              <a:gd name="connsiteY40" fmla="*/ 1168672 h 2092852"/>
              <a:gd name="connsiteX41" fmla="*/ 1867918 w 6880004"/>
              <a:gd name="connsiteY41" fmla="*/ 1168672 h 2092852"/>
              <a:gd name="connsiteX42" fmla="*/ 1867348 w 6880004"/>
              <a:gd name="connsiteY42" fmla="*/ 1203662 h 2092852"/>
              <a:gd name="connsiteX43" fmla="*/ 1772281 w 6880004"/>
              <a:gd name="connsiteY43" fmla="*/ 1198582 h 2092852"/>
              <a:gd name="connsiteX44" fmla="*/ 1779901 w 6880004"/>
              <a:gd name="connsiteY44" fmla="*/ 1227350 h 2092852"/>
              <a:gd name="connsiteX45" fmla="*/ 1716333 w 6880004"/>
              <a:gd name="connsiteY45" fmla="*/ 1227350 h 2092852"/>
              <a:gd name="connsiteX46" fmla="*/ 1716333 w 6880004"/>
              <a:gd name="connsiteY46" fmla="*/ 1256689 h 2092852"/>
              <a:gd name="connsiteX47" fmla="*/ 1598977 w 6880004"/>
              <a:gd name="connsiteY47" fmla="*/ 1256689 h 2092852"/>
              <a:gd name="connsiteX48" fmla="*/ 1598977 w 6880004"/>
              <a:gd name="connsiteY48" fmla="*/ 1305587 h 2092852"/>
              <a:gd name="connsiteX49" fmla="*/ 1496290 w 6880004"/>
              <a:gd name="connsiteY49" fmla="*/ 1305587 h 2092852"/>
              <a:gd name="connsiteX50" fmla="*/ 1496290 w 6880004"/>
              <a:gd name="connsiteY50" fmla="*/ 1359376 h 2092852"/>
              <a:gd name="connsiteX51" fmla="*/ 1374044 w 6880004"/>
              <a:gd name="connsiteY51" fmla="*/ 1359376 h 2092852"/>
              <a:gd name="connsiteX52" fmla="*/ 1374044 w 6880004"/>
              <a:gd name="connsiteY52" fmla="*/ 1383825 h 2092852"/>
              <a:gd name="connsiteX53" fmla="*/ 1198010 w 6880004"/>
              <a:gd name="connsiteY53" fmla="*/ 1383825 h 2092852"/>
              <a:gd name="connsiteX54" fmla="*/ 1198010 w 6880004"/>
              <a:gd name="connsiteY54" fmla="*/ 1408274 h 2092852"/>
              <a:gd name="connsiteX55" fmla="*/ 1168671 w 6880004"/>
              <a:gd name="connsiteY55" fmla="*/ 1408274 h 2092852"/>
              <a:gd name="connsiteX56" fmla="*/ 1168671 w 6880004"/>
              <a:gd name="connsiteY56" fmla="*/ 1462062 h 2092852"/>
              <a:gd name="connsiteX57" fmla="*/ 1158892 w 6880004"/>
              <a:gd name="connsiteY57" fmla="*/ 1452283 h 2092852"/>
              <a:gd name="connsiteX58" fmla="*/ 1158892 w 6880004"/>
              <a:gd name="connsiteY58" fmla="*/ 1476732 h 2092852"/>
              <a:gd name="connsiteX59" fmla="*/ 1105103 w 6880004"/>
              <a:gd name="connsiteY59" fmla="*/ 1476732 h 2092852"/>
              <a:gd name="connsiteX60" fmla="*/ 1105103 w 6880004"/>
              <a:gd name="connsiteY60" fmla="*/ 1525630 h 2092852"/>
              <a:gd name="connsiteX61" fmla="*/ 958408 w 6880004"/>
              <a:gd name="connsiteY61" fmla="*/ 1525630 h 2092852"/>
              <a:gd name="connsiteX62" fmla="*/ 958408 w 6880004"/>
              <a:gd name="connsiteY62" fmla="*/ 1550079 h 2092852"/>
              <a:gd name="connsiteX63" fmla="*/ 831272 w 6880004"/>
              <a:gd name="connsiteY63" fmla="*/ 1550079 h 2092852"/>
              <a:gd name="connsiteX64" fmla="*/ 826192 w 6880004"/>
              <a:gd name="connsiteY64" fmla="*/ 1615617 h 2092852"/>
              <a:gd name="connsiteX65" fmla="*/ 800154 w 6880004"/>
              <a:gd name="connsiteY65" fmla="*/ 1623237 h 2092852"/>
              <a:gd name="connsiteX66" fmla="*/ 799203 w 6880004"/>
              <a:gd name="connsiteY66" fmla="*/ 1655306 h 2092852"/>
              <a:gd name="connsiteX67" fmla="*/ 757925 w 6880004"/>
              <a:gd name="connsiteY67" fmla="*/ 1652766 h 2092852"/>
              <a:gd name="connsiteX68" fmla="*/ 757925 w 6880004"/>
              <a:gd name="connsiteY68" fmla="*/ 1735893 h 2092852"/>
              <a:gd name="connsiteX69" fmla="*/ 733476 w 6880004"/>
              <a:gd name="connsiteY69" fmla="*/ 1735893 h 2092852"/>
              <a:gd name="connsiteX70" fmla="*/ 733476 w 6880004"/>
              <a:gd name="connsiteY70" fmla="*/ 1775012 h 2092852"/>
              <a:gd name="connsiteX71" fmla="*/ 386297 w 6880004"/>
              <a:gd name="connsiteY71" fmla="*/ 1775012 h 2092852"/>
              <a:gd name="connsiteX72" fmla="*/ 386297 w 6880004"/>
              <a:gd name="connsiteY72" fmla="*/ 1794571 h 2092852"/>
              <a:gd name="connsiteX73" fmla="*/ 366738 w 6880004"/>
              <a:gd name="connsiteY73" fmla="*/ 1794571 h 2092852"/>
              <a:gd name="connsiteX74" fmla="*/ 366738 w 6880004"/>
              <a:gd name="connsiteY74" fmla="*/ 1863029 h 2092852"/>
              <a:gd name="connsiteX75" fmla="*/ 356958 w 6880004"/>
              <a:gd name="connsiteY75" fmla="*/ 1863029 h 2092852"/>
              <a:gd name="connsiteX76" fmla="*/ 356958 w 6880004"/>
              <a:gd name="connsiteY76" fmla="*/ 1882588 h 2092852"/>
              <a:gd name="connsiteX77" fmla="*/ 327619 w 6880004"/>
              <a:gd name="connsiteY77" fmla="*/ 1882588 h 2092852"/>
              <a:gd name="connsiteX78" fmla="*/ 342288 w 6880004"/>
              <a:gd name="connsiteY78" fmla="*/ 1882588 h 2092852"/>
              <a:gd name="connsiteX79" fmla="*/ 317839 w 6880004"/>
              <a:gd name="connsiteY79" fmla="*/ 1882588 h 2092852"/>
              <a:gd name="connsiteX80" fmla="*/ 317839 w 6880004"/>
              <a:gd name="connsiteY80" fmla="*/ 1902148 h 2092852"/>
              <a:gd name="connsiteX81" fmla="*/ 190703 w 6880004"/>
              <a:gd name="connsiteY81" fmla="*/ 1902148 h 2092852"/>
              <a:gd name="connsiteX82" fmla="*/ 190703 w 6880004"/>
              <a:gd name="connsiteY82" fmla="*/ 1926597 h 2092852"/>
              <a:gd name="connsiteX83" fmla="*/ 102686 w 6880004"/>
              <a:gd name="connsiteY83" fmla="*/ 1926597 h 2092852"/>
              <a:gd name="connsiteX84" fmla="*/ 102686 w 6880004"/>
              <a:gd name="connsiteY84" fmla="*/ 1946156 h 2092852"/>
              <a:gd name="connsiteX85" fmla="*/ 78237 w 6880004"/>
              <a:gd name="connsiteY85" fmla="*/ 1946156 h 2092852"/>
              <a:gd name="connsiteX86" fmla="*/ 78237 w 6880004"/>
              <a:gd name="connsiteY86" fmla="*/ 2063513 h 2092852"/>
              <a:gd name="connsiteX87" fmla="*/ 73347 w 6880004"/>
              <a:gd name="connsiteY87" fmla="*/ 2058623 h 2092852"/>
              <a:gd name="connsiteX88" fmla="*/ 73347 w 6880004"/>
              <a:gd name="connsiteY88" fmla="*/ 2092852 h 2092852"/>
              <a:gd name="connsiteX89" fmla="*/ 0 w 6880004"/>
              <a:gd name="connsiteY89"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42906 w 6880004"/>
              <a:gd name="connsiteY32" fmla="*/ 910461 h 2092852"/>
              <a:gd name="connsiteX33" fmla="*/ 2488928 w 6880004"/>
              <a:gd name="connsiteY33" fmla="*/ 909510 h 2092852"/>
              <a:gd name="connsiteX34" fmla="*/ 2488928 w 6880004"/>
              <a:gd name="connsiteY34" fmla="*/ 1012197 h 2092852"/>
              <a:gd name="connsiteX35" fmla="*/ 2195538 w 6880004"/>
              <a:gd name="connsiteY35" fmla="*/ 1012197 h 2092852"/>
              <a:gd name="connsiteX36" fmla="*/ 2195538 w 6880004"/>
              <a:gd name="connsiteY36" fmla="*/ 1051316 h 2092852"/>
              <a:gd name="connsiteX37" fmla="*/ 1960825 w 6880004"/>
              <a:gd name="connsiteY37" fmla="*/ 1051316 h 2092852"/>
              <a:gd name="connsiteX38" fmla="*/ 1960825 w 6880004"/>
              <a:gd name="connsiteY38" fmla="*/ 1090434 h 2092852"/>
              <a:gd name="connsiteX39" fmla="*/ 1946156 w 6880004"/>
              <a:gd name="connsiteY39" fmla="*/ 1090434 h 2092852"/>
              <a:gd name="connsiteX40" fmla="*/ 1946156 w 6880004"/>
              <a:gd name="connsiteY40" fmla="*/ 1168672 h 2092852"/>
              <a:gd name="connsiteX41" fmla="*/ 1867918 w 6880004"/>
              <a:gd name="connsiteY41" fmla="*/ 1168672 h 2092852"/>
              <a:gd name="connsiteX42" fmla="*/ 1867348 w 6880004"/>
              <a:gd name="connsiteY42" fmla="*/ 1203662 h 2092852"/>
              <a:gd name="connsiteX43" fmla="*/ 1772281 w 6880004"/>
              <a:gd name="connsiteY43" fmla="*/ 1198582 h 2092852"/>
              <a:gd name="connsiteX44" fmla="*/ 1779901 w 6880004"/>
              <a:gd name="connsiteY44" fmla="*/ 1227350 h 2092852"/>
              <a:gd name="connsiteX45" fmla="*/ 1716333 w 6880004"/>
              <a:gd name="connsiteY45" fmla="*/ 1227350 h 2092852"/>
              <a:gd name="connsiteX46" fmla="*/ 1716333 w 6880004"/>
              <a:gd name="connsiteY46" fmla="*/ 1256689 h 2092852"/>
              <a:gd name="connsiteX47" fmla="*/ 1598977 w 6880004"/>
              <a:gd name="connsiteY47" fmla="*/ 1256689 h 2092852"/>
              <a:gd name="connsiteX48" fmla="*/ 1598977 w 6880004"/>
              <a:gd name="connsiteY48" fmla="*/ 1305587 h 2092852"/>
              <a:gd name="connsiteX49" fmla="*/ 1496290 w 6880004"/>
              <a:gd name="connsiteY49" fmla="*/ 1305587 h 2092852"/>
              <a:gd name="connsiteX50" fmla="*/ 1496290 w 6880004"/>
              <a:gd name="connsiteY50" fmla="*/ 1359376 h 2092852"/>
              <a:gd name="connsiteX51" fmla="*/ 1374044 w 6880004"/>
              <a:gd name="connsiteY51" fmla="*/ 1359376 h 2092852"/>
              <a:gd name="connsiteX52" fmla="*/ 1374044 w 6880004"/>
              <a:gd name="connsiteY52" fmla="*/ 1383825 h 2092852"/>
              <a:gd name="connsiteX53" fmla="*/ 1198010 w 6880004"/>
              <a:gd name="connsiteY53" fmla="*/ 1383825 h 2092852"/>
              <a:gd name="connsiteX54" fmla="*/ 1198010 w 6880004"/>
              <a:gd name="connsiteY54" fmla="*/ 1408274 h 2092852"/>
              <a:gd name="connsiteX55" fmla="*/ 1168671 w 6880004"/>
              <a:gd name="connsiteY55" fmla="*/ 1408274 h 2092852"/>
              <a:gd name="connsiteX56" fmla="*/ 1168671 w 6880004"/>
              <a:gd name="connsiteY56" fmla="*/ 1462062 h 2092852"/>
              <a:gd name="connsiteX57" fmla="*/ 1158892 w 6880004"/>
              <a:gd name="connsiteY57" fmla="*/ 1452283 h 2092852"/>
              <a:gd name="connsiteX58" fmla="*/ 1105103 w 6880004"/>
              <a:gd name="connsiteY58" fmla="*/ 1476732 h 2092852"/>
              <a:gd name="connsiteX59" fmla="*/ 1105103 w 6880004"/>
              <a:gd name="connsiteY59" fmla="*/ 1525630 h 2092852"/>
              <a:gd name="connsiteX60" fmla="*/ 958408 w 6880004"/>
              <a:gd name="connsiteY60" fmla="*/ 1525630 h 2092852"/>
              <a:gd name="connsiteX61" fmla="*/ 958408 w 6880004"/>
              <a:gd name="connsiteY61" fmla="*/ 1550079 h 2092852"/>
              <a:gd name="connsiteX62" fmla="*/ 831272 w 6880004"/>
              <a:gd name="connsiteY62" fmla="*/ 1550079 h 2092852"/>
              <a:gd name="connsiteX63" fmla="*/ 826192 w 6880004"/>
              <a:gd name="connsiteY63" fmla="*/ 1615617 h 2092852"/>
              <a:gd name="connsiteX64" fmla="*/ 800154 w 6880004"/>
              <a:gd name="connsiteY64" fmla="*/ 1623237 h 2092852"/>
              <a:gd name="connsiteX65" fmla="*/ 799203 w 6880004"/>
              <a:gd name="connsiteY65" fmla="*/ 1655306 h 2092852"/>
              <a:gd name="connsiteX66" fmla="*/ 757925 w 6880004"/>
              <a:gd name="connsiteY66" fmla="*/ 1652766 h 2092852"/>
              <a:gd name="connsiteX67" fmla="*/ 757925 w 6880004"/>
              <a:gd name="connsiteY67" fmla="*/ 1735893 h 2092852"/>
              <a:gd name="connsiteX68" fmla="*/ 733476 w 6880004"/>
              <a:gd name="connsiteY68" fmla="*/ 1735893 h 2092852"/>
              <a:gd name="connsiteX69" fmla="*/ 733476 w 6880004"/>
              <a:gd name="connsiteY69" fmla="*/ 1775012 h 2092852"/>
              <a:gd name="connsiteX70" fmla="*/ 386297 w 6880004"/>
              <a:gd name="connsiteY70" fmla="*/ 1775012 h 2092852"/>
              <a:gd name="connsiteX71" fmla="*/ 386297 w 6880004"/>
              <a:gd name="connsiteY71" fmla="*/ 1794571 h 2092852"/>
              <a:gd name="connsiteX72" fmla="*/ 366738 w 6880004"/>
              <a:gd name="connsiteY72" fmla="*/ 1794571 h 2092852"/>
              <a:gd name="connsiteX73" fmla="*/ 366738 w 6880004"/>
              <a:gd name="connsiteY73" fmla="*/ 1863029 h 2092852"/>
              <a:gd name="connsiteX74" fmla="*/ 356958 w 6880004"/>
              <a:gd name="connsiteY74" fmla="*/ 1863029 h 2092852"/>
              <a:gd name="connsiteX75" fmla="*/ 356958 w 6880004"/>
              <a:gd name="connsiteY75" fmla="*/ 1882588 h 2092852"/>
              <a:gd name="connsiteX76" fmla="*/ 327619 w 6880004"/>
              <a:gd name="connsiteY76" fmla="*/ 1882588 h 2092852"/>
              <a:gd name="connsiteX77" fmla="*/ 342288 w 6880004"/>
              <a:gd name="connsiteY77" fmla="*/ 1882588 h 2092852"/>
              <a:gd name="connsiteX78" fmla="*/ 317839 w 6880004"/>
              <a:gd name="connsiteY78" fmla="*/ 1882588 h 2092852"/>
              <a:gd name="connsiteX79" fmla="*/ 317839 w 6880004"/>
              <a:gd name="connsiteY79" fmla="*/ 1902148 h 2092852"/>
              <a:gd name="connsiteX80" fmla="*/ 190703 w 6880004"/>
              <a:gd name="connsiteY80" fmla="*/ 1902148 h 2092852"/>
              <a:gd name="connsiteX81" fmla="*/ 190703 w 6880004"/>
              <a:gd name="connsiteY81" fmla="*/ 1926597 h 2092852"/>
              <a:gd name="connsiteX82" fmla="*/ 102686 w 6880004"/>
              <a:gd name="connsiteY82" fmla="*/ 1926597 h 2092852"/>
              <a:gd name="connsiteX83" fmla="*/ 102686 w 6880004"/>
              <a:gd name="connsiteY83" fmla="*/ 1946156 h 2092852"/>
              <a:gd name="connsiteX84" fmla="*/ 78237 w 6880004"/>
              <a:gd name="connsiteY84" fmla="*/ 1946156 h 2092852"/>
              <a:gd name="connsiteX85" fmla="*/ 78237 w 6880004"/>
              <a:gd name="connsiteY85" fmla="*/ 2063513 h 2092852"/>
              <a:gd name="connsiteX86" fmla="*/ 73347 w 6880004"/>
              <a:gd name="connsiteY86" fmla="*/ 2058623 h 2092852"/>
              <a:gd name="connsiteX87" fmla="*/ 73347 w 6880004"/>
              <a:gd name="connsiteY87" fmla="*/ 2092852 h 2092852"/>
              <a:gd name="connsiteX88" fmla="*/ 0 w 6880004"/>
              <a:gd name="connsiteY88"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42906 w 6880004"/>
              <a:gd name="connsiteY32" fmla="*/ 910461 h 2092852"/>
              <a:gd name="connsiteX33" fmla="*/ 2488928 w 6880004"/>
              <a:gd name="connsiteY33" fmla="*/ 909510 h 2092852"/>
              <a:gd name="connsiteX34" fmla="*/ 2488928 w 6880004"/>
              <a:gd name="connsiteY34" fmla="*/ 1012197 h 2092852"/>
              <a:gd name="connsiteX35" fmla="*/ 2195538 w 6880004"/>
              <a:gd name="connsiteY35" fmla="*/ 1012197 h 2092852"/>
              <a:gd name="connsiteX36" fmla="*/ 2195538 w 6880004"/>
              <a:gd name="connsiteY36" fmla="*/ 1051316 h 2092852"/>
              <a:gd name="connsiteX37" fmla="*/ 1960825 w 6880004"/>
              <a:gd name="connsiteY37" fmla="*/ 1051316 h 2092852"/>
              <a:gd name="connsiteX38" fmla="*/ 1960825 w 6880004"/>
              <a:gd name="connsiteY38" fmla="*/ 1090434 h 2092852"/>
              <a:gd name="connsiteX39" fmla="*/ 1946156 w 6880004"/>
              <a:gd name="connsiteY39" fmla="*/ 1090434 h 2092852"/>
              <a:gd name="connsiteX40" fmla="*/ 1946156 w 6880004"/>
              <a:gd name="connsiteY40" fmla="*/ 1168672 h 2092852"/>
              <a:gd name="connsiteX41" fmla="*/ 1867918 w 6880004"/>
              <a:gd name="connsiteY41" fmla="*/ 1168672 h 2092852"/>
              <a:gd name="connsiteX42" fmla="*/ 1867348 w 6880004"/>
              <a:gd name="connsiteY42" fmla="*/ 1203662 h 2092852"/>
              <a:gd name="connsiteX43" fmla="*/ 1772281 w 6880004"/>
              <a:gd name="connsiteY43" fmla="*/ 1198582 h 2092852"/>
              <a:gd name="connsiteX44" fmla="*/ 1779901 w 6880004"/>
              <a:gd name="connsiteY44" fmla="*/ 1227350 h 2092852"/>
              <a:gd name="connsiteX45" fmla="*/ 1716333 w 6880004"/>
              <a:gd name="connsiteY45" fmla="*/ 1227350 h 2092852"/>
              <a:gd name="connsiteX46" fmla="*/ 1716333 w 6880004"/>
              <a:gd name="connsiteY46" fmla="*/ 1256689 h 2092852"/>
              <a:gd name="connsiteX47" fmla="*/ 1598977 w 6880004"/>
              <a:gd name="connsiteY47" fmla="*/ 1256689 h 2092852"/>
              <a:gd name="connsiteX48" fmla="*/ 1598977 w 6880004"/>
              <a:gd name="connsiteY48" fmla="*/ 1305587 h 2092852"/>
              <a:gd name="connsiteX49" fmla="*/ 1496290 w 6880004"/>
              <a:gd name="connsiteY49" fmla="*/ 1305587 h 2092852"/>
              <a:gd name="connsiteX50" fmla="*/ 1496290 w 6880004"/>
              <a:gd name="connsiteY50" fmla="*/ 1359376 h 2092852"/>
              <a:gd name="connsiteX51" fmla="*/ 1374044 w 6880004"/>
              <a:gd name="connsiteY51" fmla="*/ 1359376 h 2092852"/>
              <a:gd name="connsiteX52" fmla="*/ 1374044 w 6880004"/>
              <a:gd name="connsiteY52" fmla="*/ 1383825 h 2092852"/>
              <a:gd name="connsiteX53" fmla="*/ 1198010 w 6880004"/>
              <a:gd name="connsiteY53" fmla="*/ 1383825 h 2092852"/>
              <a:gd name="connsiteX54" fmla="*/ 1198010 w 6880004"/>
              <a:gd name="connsiteY54" fmla="*/ 1408274 h 2092852"/>
              <a:gd name="connsiteX55" fmla="*/ 1168671 w 6880004"/>
              <a:gd name="connsiteY55" fmla="*/ 1408274 h 2092852"/>
              <a:gd name="connsiteX56" fmla="*/ 1168671 w 6880004"/>
              <a:gd name="connsiteY56" fmla="*/ 1462062 h 2092852"/>
              <a:gd name="connsiteX57" fmla="*/ 1214772 w 6880004"/>
              <a:gd name="connsiteY57" fmla="*/ 1556423 h 2092852"/>
              <a:gd name="connsiteX58" fmla="*/ 1105103 w 6880004"/>
              <a:gd name="connsiteY58" fmla="*/ 1476732 h 2092852"/>
              <a:gd name="connsiteX59" fmla="*/ 1105103 w 6880004"/>
              <a:gd name="connsiteY59" fmla="*/ 1525630 h 2092852"/>
              <a:gd name="connsiteX60" fmla="*/ 958408 w 6880004"/>
              <a:gd name="connsiteY60" fmla="*/ 1525630 h 2092852"/>
              <a:gd name="connsiteX61" fmla="*/ 958408 w 6880004"/>
              <a:gd name="connsiteY61" fmla="*/ 1550079 h 2092852"/>
              <a:gd name="connsiteX62" fmla="*/ 831272 w 6880004"/>
              <a:gd name="connsiteY62" fmla="*/ 1550079 h 2092852"/>
              <a:gd name="connsiteX63" fmla="*/ 826192 w 6880004"/>
              <a:gd name="connsiteY63" fmla="*/ 1615617 h 2092852"/>
              <a:gd name="connsiteX64" fmla="*/ 800154 w 6880004"/>
              <a:gd name="connsiteY64" fmla="*/ 1623237 h 2092852"/>
              <a:gd name="connsiteX65" fmla="*/ 799203 w 6880004"/>
              <a:gd name="connsiteY65" fmla="*/ 1655306 h 2092852"/>
              <a:gd name="connsiteX66" fmla="*/ 757925 w 6880004"/>
              <a:gd name="connsiteY66" fmla="*/ 1652766 h 2092852"/>
              <a:gd name="connsiteX67" fmla="*/ 757925 w 6880004"/>
              <a:gd name="connsiteY67" fmla="*/ 1735893 h 2092852"/>
              <a:gd name="connsiteX68" fmla="*/ 733476 w 6880004"/>
              <a:gd name="connsiteY68" fmla="*/ 1735893 h 2092852"/>
              <a:gd name="connsiteX69" fmla="*/ 733476 w 6880004"/>
              <a:gd name="connsiteY69" fmla="*/ 1775012 h 2092852"/>
              <a:gd name="connsiteX70" fmla="*/ 386297 w 6880004"/>
              <a:gd name="connsiteY70" fmla="*/ 1775012 h 2092852"/>
              <a:gd name="connsiteX71" fmla="*/ 386297 w 6880004"/>
              <a:gd name="connsiteY71" fmla="*/ 1794571 h 2092852"/>
              <a:gd name="connsiteX72" fmla="*/ 366738 w 6880004"/>
              <a:gd name="connsiteY72" fmla="*/ 1794571 h 2092852"/>
              <a:gd name="connsiteX73" fmla="*/ 366738 w 6880004"/>
              <a:gd name="connsiteY73" fmla="*/ 1863029 h 2092852"/>
              <a:gd name="connsiteX74" fmla="*/ 356958 w 6880004"/>
              <a:gd name="connsiteY74" fmla="*/ 1863029 h 2092852"/>
              <a:gd name="connsiteX75" fmla="*/ 356958 w 6880004"/>
              <a:gd name="connsiteY75" fmla="*/ 1882588 h 2092852"/>
              <a:gd name="connsiteX76" fmla="*/ 327619 w 6880004"/>
              <a:gd name="connsiteY76" fmla="*/ 1882588 h 2092852"/>
              <a:gd name="connsiteX77" fmla="*/ 342288 w 6880004"/>
              <a:gd name="connsiteY77" fmla="*/ 1882588 h 2092852"/>
              <a:gd name="connsiteX78" fmla="*/ 317839 w 6880004"/>
              <a:gd name="connsiteY78" fmla="*/ 1882588 h 2092852"/>
              <a:gd name="connsiteX79" fmla="*/ 317839 w 6880004"/>
              <a:gd name="connsiteY79" fmla="*/ 1902148 h 2092852"/>
              <a:gd name="connsiteX80" fmla="*/ 190703 w 6880004"/>
              <a:gd name="connsiteY80" fmla="*/ 1902148 h 2092852"/>
              <a:gd name="connsiteX81" fmla="*/ 190703 w 6880004"/>
              <a:gd name="connsiteY81" fmla="*/ 1926597 h 2092852"/>
              <a:gd name="connsiteX82" fmla="*/ 102686 w 6880004"/>
              <a:gd name="connsiteY82" fmla="*/ 1926597 h 2092852"/>
              <a:gd name="connsiteX83" fmla="*/ 102686 w 6880004"/>
              <a:gd name="connsiteY83" fmla="*/ 1946156 h 2092852"/>
              <a:gd name="connsiteX84" fmla="*/ 78237 w 6880004"/>
              <a:gd name="connsiteY84" fmla="*/ 1946156 h 2092852"/>
              <a:gd name="connsiteX85" fmla="*/ 78237 w 6880004"/>
              <a:gd name="connsiteY85" fmla="*/ 2063513 h 2092852"/>
              <a:gd name="connsiteX86" fmla="*/ 73347 w 6880004"/>
              <a:gd name="connsiteY86" fmla="*/ 2058623 h 2092852"/>
              <a:gd name="connsiteX87" fmla="*/ 73347 w 6880004"/>
              <a:gd name="connsiteY87" fmla="*/ 2092852 h 2092852"/>
              <a:gd name="connsiteX88" fmla="*/ 0 w 6880004"/>
              <a:gd name="connsiteY88"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42906 w 6880004"/>
              <a:gd name="connsiteY32" fmla="*/ 910461 h 2092852"/>
              <a:gd name="connsiteX33" fmla="*/ 2488928 w 6880004"/>
              <a:gd name="connsiteY33" fmla="*/ 909510 h 2092852"/>
              <a:gd name="connsiteX34" fmla="*/ 2488928 w 6880004"/>
              <a:gd name="connsiteY34" fmla="*/ 1012197 h 2092852"/>
              <a:gd name="connsiteX35" fmla="*/ 2195538 w 6880004"/>
              <a:gd name="connsiteY35" fmla="*/ 1012197 h 2092852"/>
              <a:gd name="connsiteX36" fmla="*/ 2195538 w 6880004"/>
              <a:gd name="connsiteY36" fmla="*/ 1051316 h 2092852"/>
              <a:gd name="connsiteX37" fmla="*/ 1960825 w 6880004"/>
              <a:gd name="connsiteY37" fmla="*/ 1051316 h 2092852"/>
              <a:gd name="connsiteX38" fmla="*/ 1960825 w 6880004"/>
              <a:gd name="connsiteY38" fmla="*/ 1090434 h 2092852"/>
              <a:gd name="connsiteX39" fmla="*/ 1946156 w 6880004"/>
              <a:gd name="connsiteY39" fmla="*/ 1090434 h 2092852"/>
              <a:gd name="connsiteX40" fmla="*/ 1946156 w 6880004"/>
              <a:gd name="connsiteY40" fmla="*/ 1168672 h 2092852"/>
              <a:gd name="connsiteX41" fmla="*/ 1867918 w 6880004"/>
              <a:gd name="connsiteY41" fmla="*/ 1168672 h 2092852"/>
              <a:gd name="connsiteX42" fmla="*/ 1867348 w 6880004"/>
              <a:gd name="connsiteY42" fmla="*/ 1203662 h 2092852"/>
              <a:gd name="connsiteX43" fmla="*/ 1772281 w 6880004"/>
              <a:gd name="connsiteY43" fmla="*/ 1198582 h 2092852"/>
              <a:gd name="connsiteX44" fmla="*/ 1779901 w 6880004"/>
              <a:gd name="connsiteY44" fmla="*/ 1227350 h 2092852"/>
              <a:gd name="connsiteX45" fmla="*/ 1716333 w 6880004"/>
              <a:gd name="connsiteY45" fmla="*/ 1227350 h 2092852"/>
              <a:gd name="connsiteX46" fmla="*/ 1716333 w 6880004"/>
              <a:gd name="connsiteY46" fmla="*/ 1256689 h 2092852"/>
              <a:gd name="connsiteX47" fmla="*/ 1598977 w 6880004"/>
              <a:gd name="connsiteY47" fmla="*/ 1256689 h 2092852"/>
              <a:gd name="connsiteX48" fmla="*/ 1598977 w 6880004"/>
              <a:gd name="connsiteY48" fmla="*/ 1305587 h 2092852"/>
              <a:gd name="connsiteX49" fmla="*/ 1496290 w 6880004"/>
              <a:gd name="connsiteY49" fmla="*/ 1305587 h 2092852"/>
              <a:gd name="connsiteX50" fmla="*/ 1496290 w 6880004"/>
              <a:gd name="connsiteY50" fmla="*/ 1359376 h 2092852"/>
              <a:gd name="connsiteX51" fmla="*/ 1374044 w 6880004"/>
              <a:gd name="connsiteY51" fmla="*/ 1359376 h 2092852"/>
              <a:gd name="connsiteX52" fmla="*/ 1374044 w 6880004"/>
              <a:gd name="connsiteY52" fmla="*/ 1383825 h 2092852"/>
              <a:gd name="connsiteX53" fmla="*/ 1198010 w 6880004"/>
              <a:gd name="connsiteY53" fmla="*/ 1383825 h 2092852"/>
              <a:gd name="connsiteX54" fmla="*/ 1198010 w 6880004"/>
              <a:gd name="connsiteY54" fmla="*/ 1408274 h 2092852"/>
              <a:gd name="connsiteX55" fmla="*/ 1168671 w 6880004"/>
              <a:gd name="connsiteY55" fmla="*/ 1408274 h 2092852"/>
              <a:gd name="connsiteX56" fmla="*/ 1214772 w 6880004"/>
              <a:gd name="connsiteY56" fmla="*/ 1556423 h 2092852"/>
              <a:gd name="connsiteX57" fmla="*/ 1105103 w 6880004"/>
              <a:gd name="connsiteY57" fmla="*/ 1476732 h 2092852"/>
              <a:gd name="connsiteX58" fmla="*/ 1105103 w 6880004"/>
              <a:gd name="connsiteY58" fmla="*/ 1525630 h 2092852"/>
              <a:gd name="connsiteX59" fmla="*/ 958408 w 6880004"/>
              <a:gd name="connsiteY59" fmla="*/ 1525630 h 2092852"/>
              <a:gd name="connsiteX60" fmla="*/ 958408 w 6880004"/>
              <a:gd name="connsiteY60" fmla="*/ 1550079 h 2092852"/>
              <a:gd name="connsiteX61" fmla="*/ 831272 w 6880004"/>
              <a:gd name="connsiteY61" fmla="*/ 1550079 h 2092852"/>
              <a:gd name="connsiteX62" fmla="*/ 826192 w 6880004"/>
              <a:gd name="connsiteY62" fmla="*/ 1615617 h 2092852"/>
              <a:gd name="connsiteX63" fmla="*/ 800154 w 6880004"/>
              <a:gd name="connsiteY63" fmla="*/ 1623237 h 2092852"/>
              <a:gd name="connsiteX64" fmla="*/ 799203 w 6880004"/>
              <a:gd name="connsiteY64" fmla="*/ 1655306 h 2092852"/>
              <a:gd name="connsiteX65" fmla="*/ 757925 w 6880004"/>
              <a:gd name="connsiteY65" fmla="*/ 1652766 h 2092852"/>
              <a:gd name="connsiteX66" fmla="*/ 757925 w 6880004"/>
              <a:gd name="connsiteY66" fmla="*/ 1735893 h 2092852"/>
              <a:gd name="connsiteX67" fmla="*/ 733476 w 6880004"/>
              <a:gd name="connsiteY67" fmla="*/ 1735893 h 2092852"/>
              <a:gd name="connsiteX68" fmla="*/ 733476 w 6880004"/>
              <a:gd name="connsiteY68" fmla="*/ 1775012 h 2092852"/>
              <a:gd name="connsiteX69" fmla="*/ 386297 w 6880004"/>
              <a:gd name="connsiteY69" fmla="*/ 1775012 h 2092852"/>
              <a:gd name="connsiteX70" fmla="*/ 386297 w 6880004"/>
              <a:gd name="connsiteY70" fmla="*/ 1794571 h 2092852"/>
              <a:gd name="connsiteX71" fmla="*/ 366738 w 6880004"/>
              <a:gd name="connsiteY71" fmla="*/ 1794571 h 2092852"/>
              <a:gd name="connsiteX72" fmla="*/ 366738 w 6880004"/>
              <a:gd name="connsiteY72" fmla="*/ 1863029 h 2092852"/>
              <a:gd name="connsiteX73" fmla="*/ 356958 w 6880004"/>
              <a:gd name="connsiteY73" fmla="*/ 1863029 h 2092852"/>
              <a:gd name="connsiteX74" fmla="*/ 356958 w 6880004"/>
              <a:gd name="connsiteY74" fmla="*/ 1882588 h 2092852"/>
              <a:gd name="connsiteX75" fmla="*/ 327619 w 6880004"/>
              <a:gd name="connsiteY75" fmla="*/ 1882588 h 2092852"/>
              <a:gd name="connsiteX76" fmla="*/ 342288 w 6880004"/>
              <a:gd name="connsiteY76" fmla="*/ 1882588 h 2092852"/>
              <a:gd name="connsiteX77" fmla="*/ 317839 w 6880004"/>
              <a:gd name="connsiteY77" fmla="*/ 1882588 h 2092852"/>
              <a:gd name="connsiteX78" fmla="*/ 317839 w 6880004"/>
              <a:gd name="connsiteY78" fmla="*/ 1902148 h 2092852"/>
              <a:gd name="connsiteX79" fmla="*/ 190703 w 6880004"/>
              <a:gd name="connsiteY79" fmla="*/ 1902148 h 2092852"/>
              <a:gd name="connsiteX80" fmla="*/ 190703 w 6880004"/>
              <a:gd name="connsiteY80" fmla="*/ 1926597 h 2092852"/>
              <a:gd name="connsiteX81" fmla="*/ 102686 w 6880004"/>
              <a:gd name="connsiteY81" fmla="*/ 1926597 h 2092852"/>
              <a:gd name="connsiteX82" fmla="*/ 102686 w 6880004"/>
              <a:gd name="connsiteY82" fmla="*/ 1946156 h 2092852"/>
              <a:gd name="connsiteX83" fmla="*/ 78237 w 6880004"/>
              <a:gd name="connsiteY83" fmla="*/ 1946156 h 2092852"/>
              <a:gd name="connsiteX84" fmla="*/ 78237 w 6880004"/>
              <a:gd name="connsiteY84" fmla="*/ 2063513 h 2092852"/>
              <a:gd name="connsiteX85" fmla="*/ 73347 w 6880004"/>
              <a:gd name="connsiteY85" fmla="*/ 2058623 h 2092852"/>
              <a:gd name="connsiteX86" fmla="*/ 73347 w 6880004"/>
              <a:gd name="connsiteY86" fmla="*/ 2092852 h 2092852"/>
              <a:gd name="connsiteX87" fmla="*/ 0 w 6880004"/>
              <a:gd name="connsiteY87"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42906 w 6880004"/>
              <a:gd name="connsiteY32" fmla="*/ 910461 h 2092852"/>
              <a:gd name="connsiteX33" fmla="*/ 2488928 w 6880004"/>
              <a:gd name="connsiteY33" fmla="*/ 909510 h 2092852"/>
              <a:gd name="connsiteX34" fmla="*/ 2488928 w 6880004"/>
              <a:gd name="connsiteY34" fmla="*/ 1012197 h 2092852"/>
              <a:gd name="connsiteX35" fmla="*/ 2195538 w 6880004"/>
              <a:gd name="connsiteY35" fmla="*/ 1012197 h 2092852"/>
              <a:gd name="connsiteX36" fmla="*/ 2195538 w 6880004"/>
              <a:gd name="connsiteY36" fmla="*/ 1051316 h 2092852"/>
              <a:gd name="connsiteX37" fmla="*/ 1960825 w 6880004"/>
              <a:gd name="connsiteY37" fmla="*/ 1051316 h 2092852"/>
              <a:gd name="connsiteX38" fmla="*/ 1960825 w 6880004"/>
              <a:gd name="connsiteY38" fmla="*/ 1090434 h 2092852"/>
              <a:gd name="connsiteX39" fmla="*/ 1946156 w 6880004"/>
              <a:gd name="connsiteY39" fmla="*/ 1090434 h 2092852"/>
              <a:gd name="connsiteX40" fmla="*/ 1946156 w 6880004"/>
              <a:gd name="connsiteY40" fmla="*/ 1168672 h 2092852"/>
              <a:gd name="connsiteX41" fmla="*/ 1867918 w 6880004"/>
              <a:gd name="connsiteY41" fmla="*/ 1168672 h 2092852"/>
              <a:gd name="connsiteX42" fmla="*/ 1867348 w 6880004"/>
              <a:gd name="connsiteY42" fmla="*/ 1203662 h 2092852"/>
              <a:gd name="connsiteX43" fmla="*/ 1772281 w 6880004"/>
              <a:gd name="connsiteY43" fmla="*/ 1198582 h 2092852"/>
              <a:gd name="connsiteX44" fmla="*/ 1779901 w 6880004"/>
              <a:gd name="connsiteY44" fmla="*/ 1227350 h 2092852"/>
              <a:gd name="connsiteX45" fmla="*/ 1716333 w 6880004"/>
              <a:gd name="connsiteY45" fmla="*/ 1227350 h 2092852"/>
              <a:gd name="connsiteX46" fmla="*/ 1716333 w 6880004"/>
              <a:gd name="connsiteY46" fmla="*/ 1256689 h 2092852"/>
              <a:gd name="connsiteX47" fmla="*/ 1598977 w 6880004"/>
              <a:gd name="connsiteY47" fmla="*/ 1256689 h 2092852"/>
              <a:gd name="connsiteX48" fmla="*/ 1598977 w 6880004"/>
              <a:gd name="connsiteY48" fmla="*/ 1305587 h 2092852"/>
              <a:gd name="connsiteX49" fmla="*/ 1496290 w 6880004"/>
              <a:gd name="connsiteY49" fmla="*/ 1305587 h 2092852"/>
              <a:gd name="connsiteX50" fmla="*/ 1496290 w 6880004"/>
              <a:gd name="connsiteY50" fmla="*/ 1359376 h 2092852"/>
              <a:gd name="connsiteX51" fmla="*/ 1374044 w 6880004"/>
              <a:gd name="connsiteY51" fmla="*/ 1359376 h 2092852"/>
              <a:gd name="connsiteX52" fmla="*/ 1374044 w 6880004"/>
              <a:gd name="connsiteY52" fmla="*/ 1383825 h 2092852"/>
              <a:gd name="connsiteX53" fmla="*/ 1198010 w 6880004"/>
              <a:gd name="connsiteY53" fmla="*/ 1383825 h 2092852"/>
              <a:gd name="connsiteX54" fmla="*/ 1198010 w 6880004"/>
              <a:gd name="connsiteY54" fmla="*/ 1408274 h 2092852"/>
              <a:gd name="connsiteX55" fmla="*/ 1168671 w 6880004"/>
              <a:gd name="connsiteY55" fmla="*/ 1408274 h 2092852"/>
              <a:gd name="connsiteX56" fmla="*/ 1171592 w 6880004"/>
              <a:gd name="connsiteY56" fmla="*/ 1462443 h 2092852"/>
              <a:gd name="connsiteX57" fmla="*/ 1105103 w 6880004"/>
              <a:gd name="connsiteY57" fmla="*/ 1476732 h 2092852"/>
              <a:gd name="connsiteX58" fmla="*/ 1105103 w 6880004"/>
              <a:gd name="connsiteY58" fmla="*/ 1525630 h 2092852"/>
              <a:gd name="connsiteX59" fmla="*/ 958408 w 6880004"/>
              <a:gd name="connsiteY59" fmla="*/ 1525630 h 2092852"/>
              <a:gd name="connsiteX60" fmla="*/ 958408 w 6880004"/>
              <a:gd name="connsiteY60" fmla="*/ 1550079 h 2092852"/>
              <a:gd name="connsiteX61" fmla="*/ 831272 w 6880004"/>
              <a:gd name="connsiteY61" fmla="*/ 1550079 h 2092852"/>
              <a:gd name="connsiteX62" fmla="*/ 826192 w 6880004"/>
              <a:gd name="connsiteY62" fmla="*/ 1615617 h 2092852"/>
              <a:gd name="connsiteX63" fmla="*/ 800154 w 6880004"/>
              <a:gd name="connsiteY63" fmla="*/ 1623237 h 2092852"/>
              <a:gd name="connsiteX64" fmla="*/ 799203 w 6880004"/>
              <a:gd name="connsiteY64" fmla="*/ 1655306 h 2092852"/>
              <a:gd name="connsiteX65" fmla="*/ 757925 w 6880004"/>
              <a:gd name="connsiteY65" fmla="*/ 1652766 h 2092852"/>
              <a:gd name="connsiteX66" fmla="*/ 757925 w 6880004"/>
              <a:gd name="connsiteY66" fmla="*/ 1735893 h 2092852"/>
              <a:gd name="connsiteX67" fmla="*/ 733476 w 6880004"/>
              <a:gd name="connsiteY67" fmla="*/ 1735893 h 2092852"/>
              <a:gd name="connsiteX68" fmla="*/ 733476 w 6880004"/>
              <a:gd name="connsiteY68" fmla="*/ 1775012 h 2092852"/>
              <a:gd name="connsiteX69" fmla="*/ 386297 w 6880004"/>
              <a:gd name="connsiteY69" fmla="*/ 1775012 h 2092852"/>
              <a:gd name="connsiteX70" fmla="*/ 386297 w 6880004"/>
              <a:gd name="connsiteY70" fmla="*/ 1794571 h 2092852"/>
              <a:gd name="connsiteX71" fmla="*/ 366738 w 6880004"/>
              <a:gd name="connsiteY71" fmla="*/ 1794571 h 2092852"/>
              <a:gd name="connsiteX72" fmla="*/ 366738 w 6880004"/>
              <a:gd name="connsiteY72" fmla="*/ 1863029 h 2092852"/>
              <a:gd name="connsiteX73" fmla="*/ 356958 w 6880004"/>
              <a:gd name="connsiteY73" fmla="*/ 1863029 h 2092852"/>
              <a:gd name="connsiteX74" fmla="*/ 356958 w 6880004"/>
              <a:gd name="connsiteY74" fmla="*/ 1882588 h 2092852"/>
              <a:gd name="connsiteX75" fmla="*/ 327619 w 6880004"/>
              <a:gd name="connsiteY75" fmla="*/ 1882588 h 2092852"/>
              <a:gd name="connsiteX76" fmla="*/ 342288 w 6880004"/>
              <a:gd name="connsiteY76" fmla="*/ 1882588 h 2092852"/>
              <a:gd name="connsiteX77" fmla="*/ 317839 w 6880004"/>
              <a:gd name="connsiteY77" fmla="*/ 1882588 h 2092852"/>
              <a:gd name="connsiteX78" fmla="*/ 317839 w 6880004"/>
              <a:gd name="connsiteY78" fmla="*/ 1902148 h 2092852"/>
              <a:gd name="connsiteX79" fmla="*/ 190703 w 6880004"/>
              <a:gd name="connsiteY79" fmla="*/ 1902148 h 2092852"/>
              <a:gd name="connsiteX80" fmla="*/ 190703 w 6880004"/>
              <a:gd name="connsiteY80" fmla="*/ 1926597 h 2092852"/>
              <a:gd name="connsiteX81" fmla="*/ 102686 w 6880004"/>
              <a:gd name="connsiteY81" fmla="*/ 1926597 h 2092852"/>
              <a:gd name="connsiteX82" fmla="*/ 102686 w 6880004"/>
              <a:gd name="connsiteY82" fmla="*/ 1946156 h 2092852"/>
              <a:gd name="connsiteX83" fmla="*/ 78237 w 6880004"/>
              <a:gd name="connsiteY83" fmla="*/ 1946156 h 2092852"/>
              <a:gd name="connsiteX84" fmla="*/ 78237 w 6880004"/>
              <a:gd name="connsiteY84" fmla="*/ 2063513 h 2092852"/>
              <a:gd name="connsiteX85" fmla="*/ 73347 w 6880004"/>
              <a:gd name="connsiteY85" fmla="*/ 2058623 h 2092852"/>
              <a:gd name="connsiteX86" fmla="*/ 73347 w 6880004"/>
              <a:gd name="connsiteY86" fmla="*/ 2092852 h 2092852"/>
              <a:gd name="connsiteX87" fmla="*/ 0 w 6880004"/>
              <a:gd name="connsiteY87"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42906 w 6880004"/>
              <a:gd name="connsiteY32" fmla="*/ 910461 h 2092852"/>
              <a:gd name="connsiteX33" fmla="*/ 2488928 w 6880004"/>
              <a:gd name="connsiteY33" fmla="*/ 909510 h 2092852"/>
              <a:gd name="connsiteX34" fmla="*/ 2488928 w 6880004"/>
              <a:gd name="connsiteY34" fmla="*/ 1012197 h 2092852"/>
              <a:gd name="connsiteX35" fmla="*/ 2195538 w 6880004"/>
              <a:gd name="connsiteY35" fmla="*/ 1012197 h 2092852"/>
              <a:gd name="connsiteX36" fmla="*/ 2195538 w 6880004"/>
              <a:gd name="connsiteY36" fmla="*/ 1051316 h 2092852"/>
              <a:gd name="connsiteX37" fmla="*/ 1960825 w 6880004"/>
              <a:gd name="connsiteY37" fmla="*/ 1051316 h 2092852"/>
              <a:gd name="connsiteX38" fmla="*/ 1960825 w 6880004"/>
              <a:gd name="connsiteY38" fmla="*/ 1090434 h 2092852"/>
              <a:gd name="connsiteX39" fmla="*/ 1946156 w 6880004"/>
              <a:gd name="connsiteY39" fmla="*/ 1090434 h 2092852"/>
              <a:gd name="connsiteX40" fmla="*/ 1946156 w 6880004"/>
              <a:gd name="connsiteY40" fmla="*/ 1168672 h 2092852"/>
              <a:gd name="connsiteX41" fmla="*/ 1867918 w 6880004"/>
              <a:gd name="connsiteY41" fmla="*/ 1168672 h 2092852"/>
              <a:gd name="connsiteX42" fmla="*/ 1867348 w 6880004"/>
              <a:gd name="connsiteY42" fmla="*/ 1203662 h 2092852"/>
              <a:gd name="connsiteX43" fmla="*/ 1772281 w 6880004"/>
              <a:gd name="connsiteY43" fmla="*/ 1198582 h 2092852"/>
              <a:gd name="connsiteX44" fmla="*/ 1779901 w 6880004"/>
              <a:gd name="connsiteY44" fmla="*/ 1227350 h 2092852"/>
              <a:gd name="connsiteX45" fmla="*/ 1716333 w 6880004"/>
              <a:gd name="connsiteY45" fmla="*/ 1227350 h 2092852"/>
              <a:gd name="connsiteX46" fmla="*/ 1716333 w 6880004"/>
              <a:gd name="connsiteY46" fmla="*/ 1256689 h 2092852"/>
              <a:gd name="connsiteX47" fmla="*/ 1598977 w 6880004"/>
              <a:gd name="connsiteY47" fmla="*/ 1256689 h 2092852"/>
              <a:gd name="connsiteX48" fmla="*/ 1598977 w 6880004"/>
              <a:gd name="connsiteY48" fmla="*/ 1305587 h 2092852"/>
              <a:gd name="connsiteX49" fmla="*/ 1496290 w 6880004"/>
              <a:gd name="connsiteY49" fmla="*/ 1305587 h 2092852"/>
              <a:gd name="connsiteX50" fmla="*/ 1496290 w 6880004"/>
              <a:gd name="connsiteY50" fmla="*/ 1359376 h 2092852"/>
              <a:gd name="connsiteX51" fmla="*/ 1374044 w 6880004"/>
              <a:gd name="connsiteY51" fmla="*/ 1359376 h 2092852"/>
              <a:gd name="connsiteX52" fmla="*/ 1374044 w 6880004"/>
              <a:gd name="connsiteY52" fmla="*/ 1383825 h 2092852"/>
              <a:gd name="connsiteX53" fmla="*/ 1198010 w 6880004"/>
              <a:gd name="connsiteY53" fmla="*/ 1383825 h 2092852"/>
              <a:gd name="connsiteX54" fmla="*/ 1198010 w 6880004"/>
              <a:gd name="connsiteY54" fmla="*/ 1408274 h 2092852"/>
              <a:gd name="connsiteX55" fmla="*/ 1168671 w 6880004"/>
              <a:gd name="connsiteY55" fmla="*/ 1408274 h 2092852"/>
              <a:gd name="connsiteX56" fmla="*/ 1179212 w 6880004"/>
              <a:gd name="connsiteY56" fmla="*/ 1475143 h 2092852"/>
              <a:gd name="connsiteX57" fmla="*/ 1105103 w 6880004"/>
              <a:gd name="connsiteY57" fmla="*/ 1476732 h 2092852"/>
              <a:gd name="connsiteX58" fmla="*/ 1105103 w 6880004"/>
              <a:gd name="connsiteY58" fmla="*/ 1525630 h 2092852"/>
              <a:gd name="connsiteX59" fmla="*/ 958408 w 6880004"/>
              <a:gd name="connsiteY59" fmla="*/ 1525630 h 2092852"/>
              <a:gd name="connsiteX60" fmla="*/ 958408 w 6880004"/>
              <a:gd name="connsiteY60" fmla="*/ 1550079 h 2092852"/>
              <a:gd name="connsiteX61" fmla="*/ 831272 w 6880004"/>
              <a:gd name="connsiteY61" fmla="*/ 1550079 h 2092852"/>
              <a:gd name="connsiteX62" fmla="*/ 826192 w 6880004"/>
              <a:gd name="connsiteY62" fmla="*/ 1615617 h 2092852"/>
              <a:gd name="connsiteX63" fmla="*/ 800154 w 6880004"/>
              <a:gd name="connsiteY63" fmla="*/ 1623237 h 2092852"/>
              <a:gd name="connsiteX64" fmla="*/ 799203 w 6880004"/>
              <a:gd name="connsiteY64" fmla="*/ 1655306 h 2092852"/>
              <a:gd name="connsiteX65" fmla="*/ 757925 w 6880004"/>
              <a:gd name="connsiteY65" fmla="*/ 1652766 h 2092852"/>
              <a:gd name="connsiteX66" fmla="*/ 757925 w 6880004"/>
              <a:gd name="connsiteY66" fmla="*/ 1735893 h 2092852"/>
              <a:gd name="connsiteX67" fmla="*/ 733476 w 6880004"/>
              <a:gd name="connsiteY67" fmla="*/ 1735893 h 2092852"/>
              <a:gd name="connsiteX68" fmla="*/ 733476 w 6880004"/>
              <a:gd name="connsiteY68" fmla="*/ 1775012 h 2092852"/>
              <a:gd name="connsiteX69" fmla="*/ 386297 w 6880004"/>
              <a:gd name="connsiteY69" fmla="*/ 1775012 h 2092852"/>
              <a:gd name="connsiteX70" fmla="*/ 386297 w 6880004"/>
              <a:gd name="connsiteY70" fmla="*/ 1794571 h 2092852"/>
              <a:gd name="connsiteX71" fmla="*/ 366738 w 6880004"/>
              <a:gd name="connsiteY71" fmla="*/ 1794571 h 2092852"/>
              <a:gd name="connsiteX72" fmla="*/ 366738 w 6880004"/>
              <a:gd name="connsiteY72" fmla="*/ 1863029 h 2092852"/>
              <a:gd name="connsiteX73" fmla="*/ 356958 w 6880004"/>
              <a:gd name="connsiteY73" fmla="*/ 1863029 h 2092852"/>
              <a:gd name="connsiteX74" fmla="*/ 356958 w 6880004"/>
              <a:gd name="connsiteY74" fmla="*/ 1882588 h 2092852"/>
              <a:gd name="connsiteX75" fmla="*/ 327619 w 6880004"/>
              <a:gd name="connsiteY75" fmla="*/ 1882588 h 2092852"/>
              <a:gd name="connsiteX76" fmla="*/ 342288 w 6880004"/>
              <a:gd name="connsiteY76" fmla="*/ 1882588 h 2092852"/>
              <a:gd name="connsiteX77" fmla="*/ 317839 w 6880004"/>
              <a:gd name="connsiteY77" fmla="*/ 1882588 h 2092852"/>
              <a:gd name="connsiteX78" fmla="*/ 317839 w 6880004"/>
              <a:gd name="connsiteY78" fmla="*/ 1902148 h 2092852"/>
              <a:gd name="connsiteX79" fmla="*/ 190703 w 6880004"/>
              <a:gd name="connsiteY79" fmla="*/ 1902148 h 2092852"/>
              <a:gd name="connsiteX80" fmla="*/ 190703 w 6880004"/>
              <a:gd name="connsiteY80" fmla="*/ 1926597 h 2092852"/>
              <a:gd name="connsiteX81" fmla="*/ 102686 w 6880004"/>
              <a:gd name="connsiteY81" fmla="*/ 1926597 h 2092852"/>
              <a:gd name="connsiteX82" fmla="*/ 102686 w 6880004"/>
              <a:gd name="connsiteY82" fmla="*/ 1946156 h 2092852"/>
              <a:gd name="connsiteX83" fmla="*/ 78237 w 6880004"/>
              <a:gd name="connsiteY83" fmla="*/ 1946156 h 2092852"/>
              <a:gd name="connsiteX84" fmla="*/ 78237 w 6880004"/>
              <a:gd name="connsiteY84" fmla="*/ 2063513 h 2092852"/>
              <a:gd name="connsiteX85" fmla="*/ 73347 w 6880004"/>
              <a:gd name="connsiteY85" fmla="*/ 2058623 h 2092852"/>
              <a:gd name="connsiteX86" fmla="*/ 73347 w 6880004"/>
              <a:gd name="connsiteY86" fmla="*/ 2092852 h 2092852"/>
              <a:gd name="connsiteX87" fmla="*/ 0 w 6880004"/>
              <a:gd name="connsiteY87"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42906 w 6880004"/>
              <a:gd name="connsiteY32" fmla="*/ 910461 h 2092852"/>
              <a:gd name="connsiteX33" fmla="*/ 2488928 w 6880004"/>
              <a:gd name="connsiteY33" fmla="*/ 909510 h 2092852"/>
              <a:gd name="connsiteX34" fmla="*/ 2488928 w 6880004"/>
              <a:gd name="connsiteY34" fmla="*/ 1012197 h 2092852"/>
              <a:gd name="connsiteX35" fmla="*/ 2195538 w 6880004"/>
              <a:gd name="connsiteY35" fmla="*/ 1012197 h 2092852"/>
              <a:gd name="connsiteX36" fmla="*/ 2195538 w 6880004"/>
              <a:gd name="connsiteY36" fmla="*/ 1051316 h 2092852"/>
              <a:gd name="connsiteX37" fmla="*/ 1960825 w 6880004"/>
              <a:gd name="connsiteY37" fmla="*/ 1051316 h 2092852"/>
              <a:gd name="connsiteX38" fmla="*/ 1960825 w 6880004"/>
              <a:gd name="connsiteY38" fmla="*/ 1090434 h 2092852"/>
              <a:gd name="connsiteX39" fmla="*/ 1946156 w 6880004"/>
              <a:gd name="connsiteY39" fmla="*/ 1090434 h 2092852"/>
              <a:gd name="connsiteX40" fmla="*/ 1946156 w 6880004"/>
              <a:gd name="connsiteY40" fmla="*/ 1168672 h 2092852"/>
              <a:gd name="connsiteX41" fmla="*/ 1867918 w 6880004"/>
              <a:gd name="connsiteY41" fmla="*/ 1168672 h 2092852"/>
              <a:gd name="connsiteX42" fmla="*/ 1867348 w 6880004"/>
              <a:gd name="connsiteY42" fmla="*/ 1203662 h 2092852"/>
              <a:gd name="connsiteX43" fmla="*/ 1772281 w 6880004"/>
              <a:gd name="connsiteY43" fmla="*/ 1198582 h 2092852"/>
              <a:gd name="connsiteX44" fmla="*/ 1779901 w 6880004"/>
              <a:gd name="connsiteY44" fmla="*/ 1227350 h 2092852"/>
              <a:gd name="connsiteX45" fmla="*/ 1716333 w 6880004"/>
              <a:gd name="connsiteY45" fmla="*/ 1227350 h 2092852"/>
              <a:gd name="connsiteX46" fmla="*/ 1716333 w 6880004"/>
              <a:gd name="connsiteY46" fmla="*/ 1256689 h 2092852"/>
              <a:gd name="connsiteX47" fmla="*/ 1598977 w 6880004"/>
              <a:gd name="connsiteY47" fmla="*/ 1256689 h 2092852"/>
              <a:gd name="connsiteX48" fmla="*/ 1598977 w 6880004"/>
              <a:gd name="connsiteY48" fmla="*/ 1305587 h 2092852"/>
              <a:gd name="connsiteX49" fmla="*/ 1496290 w 6880004"/>
              <a:gd name="connsiteY49" fmla="*/ 1305587 h 2092852"/>
              <a:gd name="connsiteX50" fmla="*/ 1496290 w 6880004"/>
              <a:gd name="connsiteY50" fmla="*/ 1359376 h 2092852"/>
              <a:gd name="connsiteX51" fmla="*/ 1374044 w 6880004"/>
              <a:gd name="connsiteY51" fmla="*/ 1359376 h 2092852"/>
              <a:gd name="connsiteX52" fmla="*/ 1374044 w 6880004"/>
              <a:gd name="connsiteY52" fmla="*/ 1383825 h 2092852"/>
              <a:gd name="connsiteX53" fmla="*/ 1198010 w 6880004"/>
              <a:gd name="connsiteY53" fmla="*/ 1383825 h 2092852"/>
              <a:gd name="connsiteX54" fmla="*/ 1198010 w 6880004"/>
              <a:gd name="connsiteY54" fmla="*/ 1408274 h 2092852"/>
              <a:gd name="connsiteX55" fmla="*/ 1168671 w 6880004"/>
              <a:gd name="connsiteY55" fmla="*/ 1408274 h 2092852"/>
              <a:gd name="connsiteX56" fmla="*/ 1171592 w 6880004"/>
              <a:gd name="connsiteY56" fmla="*/ 1480223 h 2092852"/>
              <a:gd name="connsiteX57" fmla="*/ 1105103 w 6880004"/>
              <a:gd name="connsiteY57" fmla="*/ 1476732 h 2092852"/>
              <a:gd name="connsiteX58" fmla="*/ 1105103 w 6880004"/>
              <a:gd name="connsiteY58" fmla="*/ 1525630 h 2092852"/>
              <a:gd name="connsiteX59" fmla="*/ 958408 w 6880004"/>
              <a:gd name="connsiteY59" fmla="*/ 1525630 h 2092852"/>
              <a:gd name="connsiteX60" fmla="*/ 958408 w 6880004"/>
              <a:gd name="connsiteY60" fmla="*/ 1550079 h 2092852"/>
              <a:gd name="connsiteX61" fmla="*/ 831272 w 6880004"/>
              <a:gd name="connsiteY61" fmla="*/ 1550079 h 2092852"/>
              <a:gd name="connsiteX62" fmla="*/ 826192 w 6880004"/>
              <a:gd name="connsiteY62" fmla="*/ 1615617 h 2092852"/>
              <a:gd name="connsiteX63" fmla="*/ 800154 w 6880004"/>
              <a:gd name="connsiteY63" fmla="*/ 1623237 h 2092852"/>
              <a:gd name="connsiteX64" fmla="*/ 799203 w 6880004"/>
              <a:gd name="connsiteY64" fmla="*/ 1655306 h 2092852"/>
              <a:gd name="connsiteX65" fmla="*/ 757925 w 6880004"/>
              <a:gd name="connsiteY65" fmla="*/ 1652766 h 2092852"/>
              <a:gd name="connsiteX66" fmla="*/ 757925 w 6880004"/>
              <a:gd name="connsiteY66" fmla="*/ 1735893 h 2092852"/>
              <a:gd name="connsiteX67" fmla="*/ 733476 w 6880004"/>
              <a:gd name="connsiteY67" fmla="*/ 1735893 h 2092852"/>
              <a:gd name="connsiteX68" fmla="*/ 733476 w 6880004"/>
              <a:gd name="connsiteY68" fmla="*/ 1775012 h 2092852"/>
              <a:gd name="connsiteX69" fmla="*/ 386297 w 6880004"/>
              <a:gd name="connsiteY69" fmla="*/ 1775012 h 2092852"/>
              <a:gd name="connsiteX70" fmla="*/ 386297 w 6880004"/>
              <a:gd name="connsiteY70" fmla="*/ 1794571 h 2092852"/>
              <a:gd name="connsiteX71" fmla="*/ 366738 w 6880004"/>
              <a:gd name="connsiteY71" fmla="*/ 1794571 h 2092852"/>
              <a:gd name="connsiteX72" fmla="*/ 366738 w 6880004"/>
              <a:gd name="connsiteY72" fmla="*/ 1863029 h 2092852"/>
              <a:gd name="connsiteX73" fmla="*/ 356958 w 6880004"/>
              <a:gd name="connsiteY73" fmla="*/ 1863029 h 2092852"/>
              <a:gd name="connsiteX74" fmla="*/ 356958 w 6880004"/>
              <a:gd name="connsiteY74" fmla="*/ 1882588 h 2092852"/>
              <a:gd name="connsiteX75" fmla="*/ 327619 w 6880004"/>
              <a:gd name="connsiteY75" fmla="*/ 1882588 h 2092852"/>
              <a:gd name="connsiteX76" fmla="*/ 342288 w 6880004"/>
              <a:gd name="connsiteY76" fmla="*/ 1882588 h 2092852"/>
              <a:gd name="connsiteX77" fmla="*/ 317839 w 6880004"/>
              <a:gd name="connsiteY77" fmla="*/ 1882588 h 2092852"/>
              <a:gd name="connsiteX78" fmla="*/ 317839 w 6880004"/>
              <a:gd name="connsiteY78" fmla="*/ 1902148 h 2092852"/>
              <a:gd name="connsiteX79" fmla="*/ 190703 w 6880004"/>
              <a:gd name="connsiteY79" fmla="*/ 1902148 h 2092852"/>
              <a:gd name="connsiteX80" fmla="*/ 190703 w 6880004"/>
              <a:gd name="connsiteY80" fmla="*/ 1926597 h 2092852"/>
              <a:gd name="connsiteX81" fmla="*/ 102686 w 6880004"/>
              <a:gd name="connsiteY81" fmla="*/ 1926597 h 2092852"/>
              <a:gd name="connsiteX82" fmla="*/ 102686 w 6880004"/>
              <a:gd name="connsiteY82" fmla="*/ 1946156 h 2092852"/>
              <a:gd name="connsiteX83" fmla="*/ 78237 w 6880004"/>
              <a:gd name="connsiteY83" fmla="*/ 1946156 h 2092852"/>
              <a:gd name="connsiteX84" fmla="*/ 78237 w 6880004"/>
              <a:gd name="connsiteY84" fmla="*/ 2063513 h 2092852"/>
              <a:gd name="connsiteX85" fmla="*/ 73347 w 6880004"/>
              <a:gd name="connsiteY85" fmla="*/ 2058623 h 2092852"/>
              <a:gd name="connsiteX86" fmla="*/ 73347 w 6880004"/>
              <a:gd name="connsiteY86" fmla="*/ 2092852 h 2092852"/>
              <a:gd name="connsiteX87" fmla="*/ 0 w 6880004"/>
              <a:gd name="connsiteY87" fmla="*/ 2092852 h 2092852"/>
              <a:gd name="connsiteX0" fmla="*/ 6880004 w 6880004"/>
              <a:gd name="connsiteY0" fmla="*/ 0 h 2092852"/>
              <a:gd name="connsiteX1" fmla="*/ 6019392 w 6880004"/>
              <a:gd name="connsiteY1" fmla="*/ 0 h 2092852"/>
              <a:gd name="connsiteX2" fmla="*/ 6019392 w 6880004"/>
              <a:gd name="connsiteY2" fmla="*/ 185814 h 2092852"/>
              <a:gd name="connsiteX3" fmla="*/ 5134331 w 6880004"/>
              <a:gd name="connsiteY3" fmla="*/ 185814 h 2092852"/>
              <a:gd name="connsiteX4" fmla="*/ 5134331 w 6880004"/>
              <a:gd name="connsiteY4" fmla="*/ 234713 h 2092852"/>
              <a:gd name="connsiteX5" fmla="*/ 4909399 w 6880004"/>
              <a:gd name="connsiteY5" fmla="*/ 234713 h 2092852"/>
              <a:gd name="connsiteX6" fmla="*/ 4909399 w 6880004"/>
              <a:gd name="connsiteY6" fmla="*/ 268941 h 2092852"/>
              <a:gd name="connsiteX7" fmla="*/ 4889839 w 6880004"/>
              <a:gd name="connsiteY7" fmla="*/ 268941 h 2092852"/>
              <a:gd name="connsiteX8" fmla="*/ 4889839 w 6880004"/>
              <a:gd name="connsiteY8" fmla="*/ 327619 h 2092852"/>
              <a:gd name="connsiteX9" fmla="*/ 4860500 w 6880004"/>
              <a:gd name="connsiteY9" fmla="*/ 327619 h 2092852"/>
              <a:gd name="connsiteX10" fmla="*/ 4860500 w 6880004"/>
              <a:gd name="connsiteY10" fmla="*/ 400967 h 2092852"/>
              <a:gd name="connsiteX11" fmla="*/ 4268830 w 6880004"/>
              <a:gd name="connsiteY11" fmla="*/ 400967 h 2092852"/>
              <a:gd name="connsiteX12" fmla="*/ 4268830 w 6880004"/>
              <a:gd name="connsiteY12" fmla="*/ 444976 h 2092852"/>
              <a:gd name="connsiteX13" fmla="*/ 4259050 w 6880004"/>
              <a:gd name="connsiteY13" fmla="*/ 444976 h 2092852"/>
              <a:gd name="connsiteX14" fmla="*/ 4259050 w 6880004"/>
              <a:gd name="connsiteY14" fmla="*/ 523213 h 2092852"/>
              <a:gd name="connsiteX15" fmla="*/ 3936320 w 6880004"/>
              <a:gd name="connsiteY15" fmla="*/ 523213 h 2092852"/>
              <a:gd name="connsiteX16" fmla="*/ 3936320 w 6880004"/>
              <a:gd name="connsiteY16" fmla="*/ 562332 h 2092852"/>
              <a:gd name="connsiteX17" fmla="*/ 3735837 w 6880004"/>
              <a:gd name="connsiteY17" fmla="*/ 562332 h 2092852"/>
              <a:gd name="connsiteX18" fmla="*/ 3735837 w 6880004"/>
              <a:gd name="connsiteY18" fmla="*/ 635679 h 2092852"/>
              <a:gd name="connsiteX19" fmla="*/ 3701608 w 6880004"/>
              <a:gd name="connsiteY19" fmla="*/ 635679 h 2092852"/>
              <a:gd name="connsiteX20" fmla="*/ 3701608 w 6880004"/>
              <a:gd name="connsiteY20" fmla="*/ 674798 h 2092852"/>
              <a:gd name="connsiteX21" fmla="*/ 3486455 w 6880004"/>
              <a:gd name="connsiteY21" fmla="*/ 674798 h 2092852"/>
              <a:gd name="connsiteX22" fmla="*/ 3486455 w 6880004"/>
              <a:gd name="connsiteY22" fmla="*/ 713917 h 2092852"/>
              <a:gd name="connsiteX23" fmla="*/ 3403328 w 6880004"/>
              <a:gd name="connsiteY23" fmla="*/ 713917 h 2092852"/>
              <a:gd name="connsiteX24" fmla="*/ 3403328 w 6880004"/>
              <a:gd name="connsiteY24" fmla="*/ 748146 h 2092852"/>
              <a:gd name="connsiteX25" fmla="*/ 3359319 w 6880004"/>
              <a:gd name="connsiteY25" fmla="*/ 748146 h 2092852"/>
              <a:gd name="connsiteX26" fmla="*/ 3359319 w 6880004"/>
              <a:gd name="connsiteY26" fmla="*/ 782375 h 2092852"/>
              <a:gd name="connsiteX27" fmla="*/ 3276192 w 6880004"/>
              <a:gd name="connsiteY27" fmla="*/ 782375 h 2092852"/>
              <a:gd name="connsiteX28" fmla="*/ 3276192 w 6880004"/>
              <a:gd name="connsiteY28" fmla="*/ 821493 h 2092852"/>
              <a:gd name="connsiteX29" fmla="*/ 3119717 w 6880004"/>
              <a:gd name="connsiteY29" fmla="*/ 821493 h 2092852"/>
              <a:gd name="connsiteX30" fmla="*/ 3119717 w 6880004"/>
              <a:gd name="connsiteY30" fmla="*/ 860612 h 2092852"/>
              <a:gd name="connsiteX31" fmla="*/ 2537826 w 6880004"/>
              <a:gd name="connsiteY31" fmla="*/ 860612 h 2092852"/>
              <a:gd name="connsiteX32" fmla="*/ 2542906 w 6880004"/>
              <a:gd name="connsiteY32" fmla="*/ 910461 h 2092852"/>
              <a:gd name="connsiteX33" fmla="*/ 2488928 w 6880004"/>
              <a:gd name="connsiteY33" fmla="*/ 909510 h 2092852"/>
              <a:gd name="connsiteX34" fmla="*/ 2488928 w 6880004"/>
              <a:gd name="connsiteY34" fmla="*/ 1012197 h 2092852"/>
              <a:gd name="connsiteX35" fmla="*/ 2195538 w 6880004"/>
              <a:gd name="connsiteY35" fmla="*/ 1012197 h 2092852"/>
              <a:gd name="connsiteX36" fmla="*/ 2195538 w 6880004"/>
              <a:gd name="connsiteY36" fmla="*/ 1051316 h 2092852"/>
              <a:gd name="connsiteX37" fmla="*/ 1960825 w 6880004"/>
              <a:gd name="connsiteY37" fmla="*/ 1051316 h 2092852"/>
              <a:gd name="connsiteX38" fmla="*/ 1960825 w 6880004"/>
              <a:gd name="connsiteY38" fmla="*/ 1090434 h 2092852"/>
              <a:gd name="connsiteX39" fmla="*/ 1946156 w 6880004"/>
              <a:gd name="connsiteY39" fmla="*/ 1090434 h 2092852"/>
              <a:gd name="connsiteX40" fmla="*/ 1946156 w 6880004"/>
              <a:gd name="connsiteY40" fmla="*/ 1168672 h 2092852"/>
              <a:gd name="connsiteX41" fmla="*/ 1867918 w 6880004"/>
              <a:gd name="connsiteY41" fmla="*/ 1168672 h 2092852"/>
              <a:gd name="connsiteX42" fmla="*/ 1867348 w 6880004"/>
              <a:gd name="connsiteY42" fmla="*/ 1203662 h 2092852"/>
              <a:gd name="connsiteX43" fmla="*/ 1778069 w 6880004"/>
              <a:gd name="connsiteY43" fmla="*/ 1198582 h 2092852"/>
              <a:gd name="connsiteX44" fmla="*/ 1779901 w 6880004"/>
              <a:gd name="connsiteY44" fmla="*/ 1227350 h 2092852"/>
              <a:gd name="connsiteX45" fmla="*/ 1716333 w 6880004"/>
              <a:gd name="connsiteY45" fmla="*/ 1227350 h 2092852"/>
              <a:gd name="connsiteX46" fmla="*/ 1716333 w 6880004"/>
              <a:gd name="connsiteY46" fmla="*/ 1256689 h 2092852"/>
              <a:gd name="connsiteX47" fmla="*/ 1598977 w 6880004"/>
              <a:gd name="connsiteY47" fmla="*/ 1256689 h 2092852"/>
              <a:gd name="connsiteX48" fmla="*/ 1598977 w 6880004"/>
              <a:gd name="connsiteY48" fmla="*/ 1305587 h 2092852"/>
              <a:gd name="connsiteX49" fmla="*/ 1496290 w 6880004"/>
              <a:gd name="connsiteY49" fmla="*/ 1305587 h 2092852"/>
              <a:gd name="connsiteX50" fmla="*/ 1496290 w 6880004"/>
              <a:gd name="connsiteY50" fmla="*/ 1359376 h 2092852"/>
              <a:gd name="connsiteX51" fmla="*/ 1374044 w 6880004"/>
              <a:gd name="connsiteY51" fmla="*/ 1359376 h 2092852"/>
              <a:gd name="connsiteX52" fmla="*/ 1374044 w 6880004"/>
              <a:gd name="connsiteY52" fmla="*/ 1383825 h 2092852"/>
              <a:gd name="connsiteX53" fmla="*/ 1198010 w 6880004"/>
              <a:gd name="connsiteY53" fmla="*/ 1383825 h 2092852"/>
              <a:gd name="connsiteX54" fmla="*/ 1198010 w 6880004"/>
              <a:gd name="connsiteY54" fmla="*/ 1408274 h 2092852"/>
              <a:gd name="connsiteX55" fmla="*/ 1168671 w 6880004"/>
              <a:gd name="connsiteY55" fmla="*/ 1408274 h 2092852"/>
              <a:gd name="connsiteX56" fmla="*/ 1171592 w 6880004"/>
              <a:gd name="connsiteY56" fmla="*/ 1480223 h 2092852"/>
              <a:gd name="connsiteX57" fmla="*/ 1105103 w 6880004"/>
              <a:gd name="connsiteY57" fmla="*/ 1476732 h 2092852"/>
              <a:gd name="connsiteX58" fmla="*/ 1105103 w 6880004"/>
              <a:gd name="connsiteY58" fmla="*/ 1525630 h 2092852"/>
              <a:gd name="connsiteX59" fmla="*/ 958408 w 6880004"/>
              <a:gd name="connsiteY59" fmla="*/ 1525630 h 2092852"/>
              <a:gd name="connsiteX60" fmla="*/ 958408 w 6880004"/>
              <a:gd name="connsiteY60" fmla="*/ 1550079 h 2092852"/>
              <a:gd name="connsiteX61" fmla="*/ 831272 w 6880004"/>
              <a:gd name="connsiteY61" fmla="*/ 1550079 h 2092852"/>
              <a:gd name="connsiteX62" fmla="*/ 826192 w 6880004"/>
              <a:gd name="connsiteY62" fmla="*/ 1615617 h 2092852"/>
              <a:gd name="connsiteX63" fmla="*/ 800154 w 6880004"/>
              <a:gd name="connsiteY63" fmla="*/ 1623237 h 2092852"/>
              <a:gd name="connsiteX64" fmla="*/ 799203 w 6880004"/>
              <a:gd name="connsiteY64" fmla="*/ 1655306 h 2092852"/>
              <a:gd name="connsiteX65" fmla="*/ 757925 w 6880004"/>
              <a:gd name="connsiteY65" fmla="*/ 1652766 h 2092852"/>
              <a:gd name="connsiteX66" fmla="*/ 757925 w 6880004"/>
              <a:gd name="connsiteY66" fmla="*/ 1735893 h 2092852"/>
              <a:gd name="connsiteX67" fmla="*/ 733476 w 6880004"/>
              <a:gd name="connsiteY67" fmla="*/ 1735893 h 2092852"/>
              <a:gd name="connsiteX68" fmla="*/ 733476 w 6880004"/>
              <a:gd name="connsiteY68" fmla="*/ 1775012 h 2092852"/>
              <a:gd name="connsiteX69" fmla="*/ 386297 w 6880004"/>
              <a:gd name="connsiteY69" fmla="*/ 1775012 h 2092852"/>
              <a:gd name="connsiteX70" fmla="*/ 386297 w 6880004"/>
              <a:gd name="connsiteY70" fmla="*/ 1794571 h 2092852"/>
              <a:gd name="connsiteX71" fmla="*/ 366738 w 6880004"/>
              <a:gd name="connsiteY71" fmla="*/ 1794571 h 2092852"/>
              <a:gd name="connsiteX72" fmla="*/ 366738 w 6880004"/>
              <a:gd name="connsiteY72" fmla="*/ 1863029 h 2092852"/>
              <a:gd name="connsiteX73" fmla="*/ 356958 w 6880004"/>
              <a:gd name="connsiteY73" fmla="*/ 1863029 h 2092852"/>
              <a:gd name="connsiteX74" fmla="*/ 356958 w 6880004"/>
              <a:gd name="connsiteY74" fmla="*/ 1882588 h 2092852"/>
              <a:gd name="connsiteX75" fmla="*/ 327619 w 6880004"/>
              <a:gd name="connsiteY75" fmla="*/ 1882588 h 2092852"/>
              <a:gd name="connsiteX76" fmla="*/ 342288 w 6880004"/>
              <a:gd name="connsiteY76" fmla="*/ 1882588 h 2092852"/>
              <a:gd name="connsiteX77" fmla="*/ 317839 w 6880004"/>
              <a:gd name="connsiteY77" fmla="*/ 1882588 h 2092852"/>
              <a:gd name="connsiteX78" fmla="*/ 317839 w 6880004"/>
              <a:gd name="connsiteY78" fmla="*/ 1902148 h 2092852"/>
              <a:gd name="connsiteX79" fmla="*/ 190703 w 6880004"/>
              <a:gd name="connsiteY79" fmla="*/ 1902148 h 2092852"/>
              <a:gd name="connsiteX80" fmla="*/ 190703 w 6880004"/>
              <a:gd name="connsiteY80" fmla="*/ 1926597 h 2092852"/>
              <a:gd name="connsiteX81" fmla="*/ 102686 w 6880004"/>
              <a:gd name="connsiteY81" fmla="*/ 1926597 h 2092852"/>
              <a:gd name="connsiteX82" fmla="*/ 102686 w 6880004"/>
              <a:gd name="connsiteY82" fmla="*/ 1946156 h 2092852"/>
              <a:gd name="connsiteX83" fmla="*/ 78237 w 6880004"/>
              <a:gd name="connsiteY83" fmla="*/ 1946156 h 2092852"/>
              <a:gd name="connsiteX84" fmla="*/ 78237 w 6880004"/>
              <a:gd name="connsiteY84" fmla="*/ 2063513 h 2092852"/>
              <a:gd name="connsiteX85" fmla="*/ 73347 w 6880004"/>
              <a:gd name="connsiteY85" fmla="*/ 2058623 h 2092852"/>
              <a:gd name="connsiteX86" fmla="*/ 73347 w 6880004"/>
              <a:gd name="connsiteY86" fmla="*/ 2092852 h 2092852"/>
              <a:gd name="connsiteX87" fmla="*/ 0 w 6880004"/>
              <a:gd name="connsiteY87" fmla="*/ 2092852 h 2092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6880004" h="2092852">
                <a:moveTo>
                  <a:pt x="6880004" y="0"/>
                </a:moveTo>
                <a:lnTo>
                  <a:pt x="6019392" y="0"/>
                </a:lnTo>
                <a:lnTo>
                  <a:pt x="6019392" y="185814"/>
                </a:lnTo>
                <a:lnTo>
                  <a:pt x="5134331" y="185814"/>
                </a:lnTo>
                <a:lnTo>
                  <a:pt x="5134331" y="234713"/>
                </a:lnTo>
                <a:lnTo>
                  <a:pt x="4909399" y="234713"/>
                </a:lnTo>
                <a:lnTo>
                  <a:pt x="4909399" y="268941"/>
                </a:lnTo>
                <a:lnTo>
                  <a:pt x="4889839" y="268941"/>
                </a:lnTo>
                <a:lnTo>
                  <a:pt x="4889839" y="327619"/>
                </a:lnTo>
                <a:lnTo>
                  <a:pt x="4860500" y="327619"/>
                </a:lnTo>
                <a:lnTo>
                  <a:pt x="4860500" y="400967"/>
                </a:lnTo>
                <a:lnTo>
                  <a:pt x="4268830" y="400967"/>
                </a:lnTo>
                <a:lnTo>
                  <a:pt x="4268830" y="444976"/>
                </a:lnTo>
                <a:lnTo>
                  <a:pt x="4259050" y="444976"/>
                </a:lnTo>
                <a:lnTo>
                  <a:pt x="4259050" y="523213"/>
                </a:lnTo>
                <a:lnTo>
                  <a:pt x="3936320" y="523213"/>
                </a:lnTo>
                <a:lnTo>
                  <a:pt x="3936320" y="562332"/>
                </a:lnTo>
                <a:lnTo>
                  <a:pt x="3735837" y="562332"/>
                </a:lnTo>
                <a:lnTo>
                  <a:pt x="3735837" y="635679"/>
                </a:lnTo>
                <a:lnTo>
                  <a:pt x="3701608" y="635679"/>
                </a:lnTo>
                <a:lnTo>
                  <a:pt x="3701608" y="674798"/>
                </a:lnTo>
                <a:lnTo>
                  <a:pt x="3486455" y="674798"/>
                </a:lnTo>
                <a:lnTo>
                  <a:pt x="3486455" y="713917"/>
                </a:lnTo>
                <a:lnTo>
                  <a:pt x="3403328" y="713917"/>
                </a:lnTo>
                <a:lnTo>
                  <a:pt x="3403328" y="748146"/>
                </a:lnTo>
                <a:lnTo>
                  <a:pt x="3359319" y="748146"/>
                </a:lnTo>
                <a:lnTo>
                  <a:pt x="3359319" y="782375"/>
                </a:lnTo>
                <a:lnTo>
                  <a:pt x="3276192" y="782375"/>
                </a:lnTo>
                <a:lnTo>
                  <a:pt x="3276192" y="821493"/>
                </a:lnTo>
                <a:lnTo>
                  <a:pt x="3119717" y="821493"/>
                </a:lnTo>
                <a:lnTo>
                  <a:pt x="3119717" y="860612"/>
                </a:lnTo>
                <a:lnTo>
                  <a:pt x="2537826" y="860612"/>
                </a:lnTo>
                <a:lnTo>
                  <a:pt x="2542906" y="910461"/>
                </a:lnTo>
                <a:lnTo>
                  <a:pt x="2488928" y="909510"/>
                </a:lnTo>
                <a:lnTo>
                  <a:pt x="2488928" y="1012197"/>
                </a:lnTo>
                <a:lnTo>
                  <a:pt x="2195538" y="1012197"/>
                </a:lnTo>
                <a:lnTo>
                  <a:pt x="2195538" y="1051316"/>
                </a:lnTo>
                <a:lnTo>
                  <a:pt x="1960825" y="1051316"/>
                </a:lnTo>
                <a:lnTo>
                  <a:pt x="1960825" y="1090434"/>
                </a:lnTo>
                <a:lnTo>
                  <a:pt x="1946156" y="1090434"/>
                </a:lnTo>
                <a:lnTo>
                  <a:pt x="1946156" y="1168672"/>
                </a:lnTo>
                <a:lnTo>
                  <a:pt x="1867918" y="1168672"/>
                </a:lnTo>
                <a:lnTo>
                  <a:pt x="1867348" y="1203662"/>
                </a:lnTo>
                <a:lnTo>
                  <a:pt x="1778069" y="1198582"/>
                </a:lnTo>
                <a:lnTo>
                  <a:pt x="1779901" y="1227350"/>
                </a:lnTo>
                <a:lnTo>
                  <a:pt x="1716333" y="1227350"/>
                </a:lnTo>
                <a:lnTo>
                  <a:pt x="1716333" y="1256689"/>
                </a:lnTo>
                <a:lnTo>
                  <a:pt x="1598977" y="1256689"/>
                </a:lnTo>
                <a:lnTo>
                  <a:pt x="1598977" y="1305587"/>
                </a:lnTo>
                <a:lnTo>
                  <a:pt x="1496290" y="1305587"/>
                </a:lnTo>
                <a:lnTo>
                  <a:pt x="1496290" y="1359376"/>
                </a:lnTo>
                <a:lnTo>
                  <a:pt x="1374044" y="1359376"/>
                </a:lnTo>
                <a:lnTo>
                  <a:pt x="1374044" y="1383825"/>
                </a:lnTo>
                <a:lnTo>
                  <a:pt x="1198010" y="1383825"/>
                </a:lnTo>
                <a:lnTo>
                  <a:pt x="1198010" y="1408274"/>
                </a:lnTo>
                <a:lnTo>
                  <a:pt x="1168671" y="1408274"/>
                </a:lnTo>
                <a:lnTo>
                  <a:pt x="1171592" y="1480223"/>
                </a:lnTo>
                <a:lnTo>
                  <a:pt x="1105103" y="1476732"/>
                </a:lnTo>
                <a:lnTo>
                  <a:pt x="1105103" y="1525630"/>
                </a:lnTo>
                <a:lnTo>
                  <a:pt x="958408" y="1525630"/>
                </a:lnTo>
                <a:lnTo>
                  <a:pt x="958408" y="1550079"/>
                </a:lnTo>
                <a:lnTo>
                  <a:pt x="831272" y="1550079"/>
                </a:lnTo>
                <a:lnTo>
                  <a:pt x="826192" y="1615617"/>
                </a:lnTo>
                <a:lnTo>
                  <a:pt x="800154" y="1623237"/>
                </a:lnTo>
                <a:lnTo>
                  <a:pt x="799203" y="1655306"/>
                </a:lnTo>
                <a:lnTo>
                  <a:pt x="757925" y="1652766"/>
                </a:lnTo>
                <a:lnTo>
                  <a:pt x="757925" y="1735893"/>
                </a:lnTo>
                <a:lnTo>
                  <a:pt x="733476" y="1735893"/>
                </a:lnTo>
                <a:lnTo>
                  <a:pt x="733476" y="1775012"/>
                </a:lnTo>
                <a:lnTo>
                  <a:pt x="386297" y="1775012"/>
                </a:lnTo>
                <a:lnTo>
                  <a:pt x="386297" y="1794571"/>
                </a:lnTo>
                <a:lnTo>
                  <a:pt x="366738" y="1794571"/>
                </a:lnTo>
                <a:lnTo>
                  <a:pt x="366738" y="1863029"/>
                </a:lnTo>
                <a:lnTo>
                  <a:pt x="356958" y="1863029"/>
                </a:lnTo>
                <a:lnTo>
                  <a:pt x="356958" y="1882588"/>
                </a:lnTo>
                <a:lnTo>
                  <a:pt x="327619" y="1882588"/>
                </a:lnTo>
                <a:lnTo>
                  <a:pt x="342288" y="1882588"/>
                </a:lnTo>
                <a:lnTo>
                  <a:pt x="317839" y="1882588"/>
                </a:lnTo>
                <a:lnTo>
                  <a:pt x="317839" y="1902148"/>
                </a:lnTo>
                <a:lnTo>
                  <a:pt x="190703" y="1902148"/>
                </a:lnTo>
                <a:lnTo>
                  <a:pt x="190703" y="1926597"/>
                </a:lnTo>
                <a:lnTo>
                  <a:pt x="102686" y="1926597"/>
                </a:lnTo>
                <a:lnTo>
                  <a:pt x="102686" y="1946156"/>
                </a:lnTo>
                <a:lnTo>
                  <a:pt x="78237" y="1946156"/>
                </a:lnTo>
                <a:lnTo>
                  <a:pt x="78237" y="2063513"/>
                </a:lnTo>
                <a:lnTo>
                  <a:pt x="73347" y="2058623"/>
                </a:lnTo>
                <a:lnTo>
                  <a:pt x="73347" y="2092852"/>
                </a:lnTo>
                <a:lnTo>
                  <a:pt x="0" y="2092852"/>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1816" name="Group 31815">
            <a:extLst>
              <a:ext uri="{FF2B5EF4-FFF2-40B4-BE49-F238E27FC236}">
                <a16:creationId xmlns:a16="http://schemas.microsoft.com/office/drawing/2014/main" id="{159F6080-E733-77A2-640D-CE426AD0251C}"/>
              </a:ext>
            </a:extLst>
          </p:cNvPr>
          <p:cNvGrpSpPr/>
          <p:nvPr/>
        </p:nvGrpSpPr>
        <p:grpSpPr>
          <a:xfrm>
            <a:off x="3295736" y="2643842"/>
            <a:ext cx="6469500" cy="1699285"/>
            <a:chOff x="3295736" y="2643842"/>
            <a:chExt cx="6469500" cy="1699285"/>
          </a:xfrm>
        </p:grpSpPr>
        <p:sp>
          <p:nvSpPr>
            <p:cNvPr id="31789" name="Rectangle 31788">
              <a:extLst>
                <a:ext uri="{FF2B5EF4-FFF2-40B4-BE49-F238E27FC236}">
                  <a16:creationId xmlns:a16="http://schemas.microsoft.com/office/drawing/2014/main" id="{B0C95886-8BFC-95F9-BF9A-70A38D704128}"/>
                </a:ext>
              </a:extLst>
            </p:cNvPr>
            <p:cNvSpPr/>
            <p:nvPr/>
          </p:nvSpPr>
          <p:spPr bwMode="auto">
            <a:xfrm>
              <a:off x="6215298" y="3341285"/>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0" name="Rectangle 31789">
              <a:extLst>
                <a:ext uri="{FF2B5EF4-FFF2-40B4-BE49-F238E27FC236}">
                  <a16:creationId xmlns:a16="http://schemas.microsoft.com/office/drawing/2014/main" id="{C5A0DB54-84C7-4903-38C9-2AE5467CE50E}"/>
                </a:ext>
              </a:extLst>
            </p:cNvPr>
            <p:cNvSpPr/>
            <p:nvPr/>
          </p:nvSpPr>
          <p:spPr bwMode="auto">
            <a:xfrm>
              <a:off x="6164380" y="3336425"/>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1" name="Rectangle 31790">
              <a:extLst>
                <a:ext uri="{FF2B5EF4-FFF2-40B4-BE49-F238E27FC236}">
                  <a16:creationId xmlns:a16="http://schemas.microsoft.com/office/drawing/2014/main" id="{9D44E3B5-6E0F-D40D-E375-8FF58555526D}"/>
                </a:ext>
              </a:extLst>
            </p:cNvPr>
            <p:cNvSpPr/>
            <p:nvPr/>
          </p:nvSpPr>
          <p:spPr bwMode="auto">
            <a:xfrm>
              <a:off x="6251102" y="3290945"/>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2" name="Rectangle 31791">
              <a:extLst>
                <a:ext uri="{FF2B5EF4-FFF2-40B4-BE49-F238E27FC236}">
                  <a16:creationId xmlns:a16="http://schemas.microsoft.com/office/drawing/2014/main" id="{A3BAC3ED-90E3-2FFB-2641-0C0B79C6F18C}"/>
                </a:ext>
              </a:extLst>
            </p:cNvPr>
            <p:cNvSpPr/>
            <p:nvPr/>
          </p:nvSpPr>
          <p:spPr bwMode="auto">
            <a:xfrm>
              <a:off x="5752780" y="3472282"/>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3" name="Rectangle 31792">
              <a:extLst>
                <a:ext uri="{FF2B5EF4-FFF2-40B4-BE49-F238E27FC236}">
                  <a16:creationId xmlns:a16="http://schemas.microsoft.com/office/drawing/2014/main" id="{401949DE-AD08-CCED-72EA-D2753B94E6A7}"/>
                </a:ext>
              </a:extLst>
            </p:cNvPr>
            <p:cNvSpPr/>
            <p:nvPr/>
          </p:nvSpPr>
          <p:spPr bwMode="auto">
            <a:xfrm>
              <a:off x="5641623" y="3472282"/>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4" name="Rectangle 31793">
              <a:extLst>
                <a:ext uri="{FF2B5EF4-FFF2-40B4-BE49-F238E27FC236}">
                  <a16:creationId xmlns:a16="http://schemas.microsoft.com/office/drawing/2014/main" id="{D030763E-EBB4-42D2-D9AE-669F78EFE855}"/>
                </a:ext>
              </a:extLst>
            </p:cNvPr>
            <p:cNvSpPr/>
            <p:nvPr/>
          </p:nvSpPr>
          <p:spPr bwMode="auto">
            <a:xfrm>
              <a:off x="5629868" y="3508659"/>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5" name="Rectangle 31794">
              <a:extLst>
                <a:ext uri="{FF2B5EF4-FFF2-40B4-BE49-F238E27FC236}">
                  <a16:creationId xmlns:a16="http://schemas.microsoft.com/office/drawing/2014/main" id="{3AC8F798-82C3-A026-D5B0-B11A83E271E7}"/>
                </a:ext>
              </a:extLst>
            </p:cNvPr>
            <p:cNvSpPr/>
            <p:nvPr/>
          </p:nvSpPr>
          <p:spPr bwMode="auto">
            <a:xfrm>
              <a:off x="5583979" y="3508659"/>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6" name="Rectangle 31795">
              <a:extLst>
                <a:ext uri="{FF2B5EF4-FFF2-40B4-BE49-F238E27FC236}">
                  <a16:creationId xmlns:a16="http://schemas.microsoft.com/office/drawing/2014/main" id="{B89051A0-A028-7DAD-C3CF-D9D85CEADE52}"/>
                </a:ext>
              </a:extLst>
            </p:cNvPr>
            <p:cNvSpPr/>
            <p:nvPr/>
          </p:nvSpPr>
          <p:spPr bwMode="auto">
            <a:xfrm>
              <a:off x="5040017" y="3500848"/>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7" name="Rectangle 31796">
              <a:extLst>
                <a:ext uri="{FF2B5EF4-FFF2-40B4-BE49-F238E27FC236}">
                  <a16:creationId xmlns:a16="http://schemas.microsoft.com/office/drawing/2014/main" id="{7152AE59-47A0-1C41-1AB9-C938212E7D4F}"/>
                </a:ext>
              </a:extLst>
            </p:cNvPr>
            <p:cNvSpPr/>
            <p:nvPr/>
          </p:nvSpPr>
          <p:spPr bwMode="auto">
            <a:xfrm>
              <a:off x="5005842" y="3598938"/>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8" name="Rectangle 31797">
              <a:extLst>
                <a:ext uri="{FF2B5EF4-FFF2-40B4-BE49-F238E27FC236}">
                  <a16:creationId xmlns:a16="http://schemas.microsoft.com/office/drawing/2014/main" id="{3E57CF03-F4AB-C7A1-6E57-AD914FF1CB68}"/>
                </a:ext>
              </a:extLst>
            </p:cNvPr>
            <p:cNvSpPr/>
            <p:nvPr/>
          </p:nvSpPr>
          <p:spPr bwMode="auto">
            <a:xfrm>
              <a:off x="4735039" y="3656070"/>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99" name="Rectangle 31798">
              <a:extLst>
                <a:ext uri="{FF2B5EF4-FFF2-40B4-BE49-F238E27FC236}">
                  <a16:creationId xmlns:a16="http://schemas.microsoft.com/office/drawing/2014/main" id="{4D9E95F1-C2FE-1454-291E-DED328E71139}"/>
                </a:ext>
              </a:extLst>
            </p:cNvPr>
            <p:cNvSpPr/>
            <p:nvPr/>
          </p:nvSpPr>
          <p:spPr bwMode="auto">
            <a:xfrm>
              <a:off x="6777103" y="3167027"/>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0" name="Rectangle 31799">
              <a:extLst>
                <a:ext uri="{FF2B5EF4-FFF2-40B4-BE49-F238E27FC236}">
                  <a16:creationId xmlns:a16="http://schemas.microsoft.com/office/drawing/2014/main" id="{063BE20C-8C78-A1A1-697E-B4A49B7877FA}"/>
                </a:ext>
              </a:extLst>
            </p:cNvPr>
            <p:cNvSpPr/>
            <p:nvPr/>
          </p:nvSpPr>
          <p:spPr bwMode="auto">
            <a:xfrm>
              <a:off x="6800232" y="3043109"/>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1" name="Rectangle 31800">
              <a:extLst>
                <a:ext uri="{FF2B5EF4-FFF2-40B4-BE49-F238E27FC236}">
                  <a16:creationId xmlns:a16="http://schemas.microsoft.com/office/drawing/2014/main" id="{4C2122F7-AF38-20DC-50A1-4FE25C919654}"/>
                </a:ext>
              </a:extLst>
            </p:cNvPr>
            <p:cNvSpPr/>
            <p:nvPr/>
          </p:nvSpPr>
          <p:spPr bwMode="auto">
            <a:xfrm>
              <a:off x="7348148" y="3049046"/>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2" name="Rectangle 31801">
              <a:extLst>
                <a:ext uri="{FF2B5EF4-FFF2-40B4-BE49-F238E27FC236}">
                  <a16:creationId xmlns:a16="http://schemas.microsoft.com/office/drawing/2014/main" id="{C2F45149-DAC0-BF59-1B06-86CCD9055000}"/>
                </a:ext>
              </a:extLst>
            </p:cNvPr>
            <p:cNvSpPr/>
            <p:nvPr/>
          </p:nvSpPr>
          <p:spPr bwMode="auto">
            <a:xfrm>
              <a:off x="7376714" y="2984103"/>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3" name="Rectangle 31802">
              <a:extLst>
                <a:ext uri="{FF2B5EF4-FFF2-40B4-BE49-F238E27FC236}">
                  <a16:creationId xmlns:a16="http://schemas.microsoft.com/office/drawing/2014/main" id="{2D3F9BCE-A79C-70B8-BC3C-15409B3EE8A4}"/>
                </a:ext>
              </a:extLst>
            </p:cNvPr>
            <p:cNvSpPr/>
            <p:nvPr/>
          </p:nvSpPr>
          <p:spPr bwMode="auto">
            <a:xfrm>
              <a:off x="7433846" y="2880402"/>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4" name="Rectangle 31803">
              <a:extLst>
                <a:ext uri="{FF2B5EF4-FFF2-40B4-BE49-F238E27FC236}">
                  <a16:creationId xmlns:a16="http://schemas.microsoft.com/office/drawing/2014/main" id="{4D6B8BC5-4AE5-00AA-63A7-5B38B5AE15F9}"/>
                </a:ext>
              </a:extLst>
            </p:cNvPr>
            <p:cNvSpPr/>
            <p:nvPr/>
          </p:nvSpPr>
          <p:spPr bwMode="auto">
            <a:xfrm>
              <a:off x="7504522" y="2880402"/>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5" name="Rectangle 31804">
              <a:extLst>
                <a:ext uri="{FF2B5EF4-FFF2-40B4-BE49-F238E27FC236}">
                  <a16:creationId xmlns:a16="http://schemas.microsoft.com/office/drawing/2014/main" id="{DB7C9B67-1229-88A4-179A-9164231D2256}"/>
                </a:ext>
              </a:extLst>
            </p:cNvPr>
            <p:cNvSpPr/>
            <p:nvPr/>
          </p:nvSpPr>
          <p:spPr bwMode="auto">
            <a:xfrm>
              <a:off x="7928167" y="2833712"/>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6" name="Rectangle 31805">
              <a:extLst>
                <a:ext uri="{FF2B5EF4-FFF2-40B4-BE49-F238E27FC236}">
                  <a16:creationId xmlns:a16="http://schemas.microsoft.com/office/drawing/2014/main" id="{9A7D55B4-A6B5-1A35-CBA4-412D04815D03}"/>
                </a:ext>
              </a:extLst>
            </p:cNvPr>
            <p:cNvSpPr/>
            <p:nvPr/>
          </p:nvSpPr>
          <p:spPr bwMode="auto">
            <a:xfrm>
              <a:off x="7989333" y="2833712"/>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7" name="Rectangle 31806">
              <a:extLst>
                <a:ext uri="{FF2B5EF4-FFF2-40B4-BE49-F238E27FC236}">
                  <a16:creationId xmlns:a16="http://schemas.microsoft.com/office/drawing/2014/main" id="{B9660A56-DDBA-8FD8-B5A7-69EADB00DE83}"/>
                </a:ext>
              </a:extLst>
            </p:cNvPr>
            <p:cNvSpPr/>
            <p:nvPr/>
          </p:nvSpPr>
          <p:spPr bwMode="auto">
            <a:xfrm>
              <a:off x="8050116" y="2833712"/>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8" name="Rectangle 31807">
              <a:extLst>
                <a:ext uri="{FF2B5EF4-FFF2-40B4-BE49-F238E27FC236}">
                  <a16:creationId xmlns:a16="http://schemas.microsoft.com/office/drawing/2014/main" id="{73CD5184-4CDC-13EA-C243-37A6A191BF3E}"/>
                </a:ext>
              </a:extLst>
            </p:cNvPr>
            <p:cNvSpPr/>
            <p:nvPr/>
          </p:nvSpPr>
          <p:spPr bwMode="auto">
            <a:xfrm>
              <a:off x="8509400" y="2833712"/>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9" name="Rectangle 31808">
              <a:extLst>
                <a:ext uri="{FF2B5EF4-FFF2-40B4-BE49-F238E27FC236}">
                  <a16:creationId xmlns:a16="http://schemas.microsoft.com/office/drawing/2014/main" id="{BC40E442-E7A5-2036-00D1-900D269AB68C}"/>
                </a:ext>
              </a:extLst>
            </p:cNvPr>
            <p:cNvSpPr/>
            <p:nvPr/>
          </p:nvSpPr>
          <p:spPr bwMode="auto">
            <a:xfrm>
              <a:off x="8549244" y="2646176"/>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0" name="Rectangle 31809">
              <a:extLst>
                <a:ext uri="{FF2B5EF4-FFF2-40B4-BE49-F238E27FC236}">
                  <a16:creationId xmlns:a16="http://schemas.microsoft.com/office/drawing/2014/main" id="{0ADA77C5-1EE5-D8A6-CF2B-E61B511DE272}"/>
                </a:ext>
              </a:extLst>
            </p:cNvPr>
            <p:cNvSpPr/>
            <p:nvPr/>
          </p:nvSpPr>
          <p:spPr bwMode="auto">
            <a:xfrm>
              <a:off x="8593567" y="2646176"/>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1" name="Rectangle 31810">
              <a:extLst>
                <a:ext uri="{FF2B5EF4-FFF2-40B4-BE49-F238E27FC236}">
                  <a16:creationId xmlns:a16="http://schemas.microsoft.com/office/drawing/2014/main" id="{A6196B97-5B30-E1DE-F232-2484CC06FA78}"/>
                </a:ext>
              </a:extLst>
            </p:cNvPr>
            <p:cNvSpPr/>
            <p:nvPr/>
          </p:nvSpPr>
          <p:spPr bwMode="auto">
            <a:xfrm>
              <a:off x="9122648" y="2643842"/>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2" name="Rectangle 31811">
              <a:extLst>
                <a:ext uri="{FF2B5EF4-FFF2-40B4-BE49-F238E27FC236}">
                  <a16:creationId xmlns:a16="http://schemas.microsoft.com/office/drawing/2014/main" id="{E8A0F457-C3B4-12B1-80F1-E607A6F74985}"/>
                </a:ext>
              </a:extLst>
            </p:cNvPr>
            <p:cNvSpPr/>
            <p:nvPr/>
          </p:nvSpPr>
          <p:spPr bwMode="auto">
            <a:xfrm>
              <a:off x="4054572" y="3967834"/>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3" name="Rectangle 31812">
              <a:extLst>
                <a:ext uri="{FF2B5EF4-FFF2-40B4-BE49-F238E27FC236}">
                  <a16:creationId xmlns:a16="http://schemas.microsoft.com/office/drawing/2014/main" id="{58D043B9-DDEF-116A-8DC4-1C8DAABA75FD}"/>
                </a:ext>
              </a:extLst>
            </p:cNvPr>
            <p:cNvSpPr/>
            <p:nvPr/>
          </p:nvSpPr>
          <p:spPr bwMode="auto">
            <a:xfrm>
              <a:off x="3644341" y="4140735"/>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4" name="Rectangle 31813">
              <a:extLst>
                <a:ext uri="{FF2B5EF4-FFF2-40B4-BE49-F238E27FC236}">
                  <a16:creationId xmlns:a16="http://schemas.microsoft.com/office/drawing/2014/main" id="{7261FC27-2908-D821-A3ED-BAF6EC23BC7F}"/>
                </a:ext>
              </a:extLst>
            </p:cNvPr>
            <p:cNvSpPr/>
            <p:nvPr/>
          </p:nvSpPr>
          <p:spPr bwMode="auto">
            <a:xfrm>
              <a:off x="3324302" y="4212337"/>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5" name="Rectangle 31814">
              <a:extLst>
                <a:ext uri="{FF2B5EF4-FFF2-40B4-BE49-F238E27FC236}">
                  <a16:creationId xmlns:a16="http://schemas.microsoft.com/office/drawing/2014/main" id="{16A2A3EA-F8FA-345C-9ACD-F6C3C83A3C93}"/>
                </a:ext>
              </a:extLst>
            </p:cNvPr>
            <p:cNvSpPr/>
            <p:nvPr/>
          </p:nvSpPr>
          <p:spPr bwMode="auto">
            <a:xfrm>
              <a:off x="3295736" y="4285995"/>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 name="Rectangle 32">
              <a:extLst>
                <a:ext uri="{FF2B5EF4-FFF2-40B4-BE49-F238E27FC236}">
                  <a16:creationId xmlns:a16="http://schemas.microsoft.com/office/drawing/2014/main" id="{1E290FC6-24AC-E812-14D5-5CADF64D514F}"/>
                </a:ext>
              </a:extLst>
            </p:cNvPr>
            <p:cNvSpPr/>
            <p:nvPr/>
          </p:nvSpPr>
          <p:spPr bwMode="auto">
            <a:xfrm>
              <a:off x="9708104" y="2646420"/>
              <a:ext cx="57132" cy="57132"/>
            </a:xfrm>
            <a:prstGeom prst="rect">
              <a:avLst/>
            </a:prstGeom>
            <a:solidFill>
              <a:schemeClr val="accent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31817" name="Freeform: Shape 31816">
            <a:extLst>
              <a:ext uri="{FF2B5EF4-FFF2-40B4-BE49-F238E27FC236}">
                <a16:creationId xmlns:a16="http://schemas.microsoft.com/office/drawing/2014/main" id="{0103167D-9457-7F92-14A2-57D939DEAAD5}"/>
              </a:ext>
            </a:extLst>
          </p:cNvPr>
          <p:cNvSpPr/>
          <p:nvPr/>
        </p:nvSpPr>
        <p:spPr bwMode="auto">
          <a:xfrm>
            <a:off x="2322674" y="2087961"/>
            <a:ext cx="6899563" cy="2694302"/>
          </a:xfrm>
          <a:custGeom>
            <a:avLst/>
            <a:gdLst>
              <a:gd name="connsiteX0" fmla="*/ 6899563 w 6899563"/>
              <a:gd name="connsiteY0" fmla="*/ 0 h 2694302"/>
              <a:gd name="connsiteX1" fmla="*/ 5681993 w 6899563"/>
              <a:gd name="connsiteY1" fmla="*/ 0 h 2694302"/>
              <a:gd name="connsiteX2" fmla="*/ 5681993 w 6899563"/>
              <a:gd name="connsiteY2" fmla="*/ 68458 h 2694302"/>
              <a:gd name="connsiteX3" fmla="*/ 4836051 w 6899563"/>
              <a:gd name="connsiteY3" fmla="*/ 68458 h 2694302"/>
              <a:gd name="connsiteX4" fmla="*/ 4836051 w 6899563"/>
              <a:gd name="connsiteY4" fmla="*/ 122246 h 2694302"/>
              <a:gd name="connsiteX5" fmla="*/ 4635568 w 6899563"/>
              <a:gd name="connsiteY5" fmla="*/ 122246 h 2694302"/>
              <a:gd name="connsiteX6" fmla="*/ 4635568 w 6899563"/>
              <a:gd name="connsiteY6" fmla="*/ 166255 h 2694302"/>
              <a:gd name="connsiteX7" fmla="*/ 4469313 w 6899563"/>
              <a:gd name="connsiteY7" fmla="*/ 166255 h 2694302"/>
              <a:gd name="connsiteX8" fmla="*/ 4469313 w 6899563"/>
              <a:gd name="connsiteY8" fmla="*/ 254272 h 2694302"/>
              <a:gd name="connsiteX9" fmla="*/ 4254160 w 6899563"/>
              <a:gd name="connsiteY9" fmla="*/ 254272 h 2694302"/>
              <a:gd name="connsiteX10" fmla="*/ 4254160 w 6899563"/>
              <a:gd name="connsiteY10" fmla="*/ 303171 h 2694302"/>
              <a:gd name="connsiteX11" fmla="*/ 4131914 w 6899563"/>
              <a:gd name="connsiteY11" fmla="*/ 303171 h 2694302"/>
              <a:gd name="connsiteX12" fmla="*/ 4131914 w 6899563"/>
              <a:gd name="connsiteY12" fmla="*/ 352069 h 2694302"/>
              <a:gd name="connsiteX13" fmla="*/ 3906982 w 6899563"/>
              <a:gd name="connsiteY13" fmla="*/ 352069 h 2694302"/>
              <a:gd name="connsiteX14" fmla="*/ 3906982 w 6899563"/>
              <a:gd name="connsiteY14" fmla="*/ 381408 h 2694302"/>
              <a:gd name="connsiteX15" fmla="*/ 3887422 w 6899563"/>
              <a:gd name="connsiteY15" fmla="*/ 381408 h 2694302"/>
              <a:gd name="connsiteX16" fmla="*/ 3887422 w 6899563"/>
              <a:gd name="connsiteY16" fmla="*/ 435196 h 2694302"/>
              <a:gd name="connsiteX17" fmla="*/ 3706498 w 6899563"/>
              <a:gd name="connsiteY17" fmla="*/ 435196 h 2694302"/>
              <a:gd name="connsiteX18" fmla="*/ 3706498 w 6899563"/>
              <a:gd name="connsiteY18" fmla="*/ 498764 h 2694302"/>
              <a:gd name="connsiteX19" fmla="*/ 3378879 w 6899563"/>
              <a:gd name="connsiteY19" fmla="*/ 498764 h 2694302"/>
              <a:gd name="connsiteX20" fmla="*/ 3378879 w 6899563"/>
              <a:gd name="connsiteY20" fmla="*/ 547663 h 2694302"/>
              <a:gd name="connsiteX21" fmla="*/ 3290862 w 6899563"/>
              <a:gd name="connsiteY21" fmla="*/ 547663 h 2694302"/>
              <a:gd name="connsiteX22" fmla="*/ 3290862 w 6899563"/>
              <a:gd name="connsiteY22" fmla="*/ 621010 h 2694302"/>
              <a:gd name="connsiteX23" fmla="*/ 2885005 w 6899563"/>
              <a:gd name="connsiteY23" fmla="*/ 621010 h 2694302"/>
              <a:gd name="connsiteX24" fmla="*/ 2885005 w 6899563"/>
              <a:gd name="connsiteY24" fmla="*/ 669909 h 2694302"/>
              <a:gd name="connsiteX25" fmla="*/ 2787208 w 6899563"/>
              <a:gd name="connsiteY25" fmla="*/ 669909 h 2694302"/>
              <a:gd name="connsiteX26" fmla="*/ 2787208 w 6899563"/>
              <a:gd name="connsiteY26" fmla="*/ 704137 h 2694302"/>
              <a:gd name="connsiteX27" fmla="*/ 2704081 w 6899563"/>
              <a:gd name="connsiteY27" fmla="*/ 704137 h 2694302"/>
              <a:gd name="connsiteX28" fmla="*/ 2704081 w 6899563"/>
              <a:gd name="connsiteY28" fmla="*/ 801934 h 2694302"/>
              <a:gd name="connsiteX29" fmla="*/ 2620954 w 6899563"/>
              <a:gd name="connsiteY29" fmla="*/ 801934 h 2694302"/>
              <a:gd name="connsiteX30" fmla="*/ 2620954 w 6899563"/>
              <a:gd name="connsiteY30" fmla="*/ 836163 h 2694302"/>
              <a:gd name="connsiteX31" fmla="*/ 2415581 w 6899563"/>
              <a:gd name="connsiteY31" fmla="*/ 836163 h 2694302"/>
              <a:gd name="connsiteX32" fmla="*/ 2415581 w 6899563"/>
              <a:gd name="connsiteY32" fmla="*/ 845943 h 2694302"/>
              <a:gd name="connsiteX33" fmla="*/ 2361792 w 6899563"/>
              <a:gd name="connsiteY33" fmla="*/ 845943 h 2694302"/>
              <a:gd name="connsiteX34" fmla="*/ 2361792 w 6899563"/>
              <a:gd name="connsiteY34" fmla="*/ 894841 h 2694302"/>
              <a:gd name="connsiteX35" fmla="*/ 2342233 w 6899563"/>
              <a:gd name="connsiteY35" fmla="*/ 894841 h 2694302"/>
              <a:gd name="connsiteX36" fmla="*/ 2342233 w 6899563"/>
              <a:gd name="connsiteY36" fmla="*/ 948629 h 2694302"/>
              <a:gd name="connsiteX37" fmla="*/ 2180868 w 6899563"/>
              <a:gd name="connsiteY37" fmla="*/ 948629 h 2694302"/>
              <a:gd name="connsiteX38" fmla="*/ 2180868 w 6899563"/>
              <a:gd name="connsiteY38" fmla="*/ 1017087 h 2694302"/>
              <a:gd name="connsiteX39" fmla="*/ 2156419 w 6899563"/>
              <a:gd name="connsiteY39" fmla="*/ 1017087 h 2694302"/>
              <a:gd name="connsiteX40" fmla="*/ 2156419 w 6899563"/>
              <a:gd name="connsiteY40" fmla="*/ 1124664 h 2694302"/>
              <a:gd name="connsiteX41" fmla="*/ 1990165 w 6899563"/>
              <a:gd name="connsiteY41" fmla="*/ 1124664 h 2694302"/>
              <a:gd name="connsiteX42" fmla="*/ 1990165 w 6899563"/>
              <a:gd name="connsiteY42" fmla="*/ 1149113 h 2694302"/>
              <a:gd name="connsiteX43" fmla="*/ 1867919 w 6899563"/>
              <a:gd name="connsiteY43" fmla="*/ 1149113 h 2694302"/>
              <a:gd name="connsiteX44" fmla="*/ 1867919 w 6899563"/>
              <a:gd name="connsiteY44" fmla="*/ 1173562 h 2694302"/>
              <a:gd name="connsiteX45" fmla="*/ 1809240 w 6899563"/>
              <a:gd name="connsiteY45" fmla="*/ 1173562 h 2694302"/>
              <a:gd name="connsiteX46" fmla="*/ 1809240 w 6899563"/>
              <a:gd name="connsiteY46" fmla="*/ 1246910 h 2694302"/>
              <a:gd name="connsiteX47" fmla="*/ 1779901 w 6899563"/>
              <a:gd name="connsiteY47" fmla="*/ 1246910 h 2694302"/>
              <a:gd name="connsiteX48" fmla="*/ 1779901 w 6899563"/>
              <a:gd name="connsiteY48" fmla="*/ 1290918 h 2694302"/>
              <a:gd name="connsiteX49" fmla="*/ 1765232 w 6899563"/>
              <a:gd name="connsiteY49" fmla="*/ 1290918 h 2694302"/>
              <a:gd name="connsiteX50" fmla="*/ 1765232 w 6899563"/>
              <a:gd name="connsiteY50" fmla="*/ 1374045 h 2694302"/>
              <a:gd name="connsiteX51" fmla="*/ 1642986 w 6899563"/>
              <a:gd name="connsiteY51" fmla="*/ 1374045 h 2694302"/>
              <a:gd name="connsiteX52" fmla="*/ 1642986 w 6899563"/>
              <a:gd name="connsiteY52" fmla="*/ 1408274 h 2694302"/>
              <a:gd name="connsiteX53" fmla="*/ 1603867 w 6899563"/>
              <a:gd name="connsiteY53" fmla="*/ 1408274 h 2694302"/>
              <a:gd name="connsiteX54" fmla="*/ 1603867 w 6899563"/>
              <a:gd name="connsiteY54" fmla="*/ 1481622 h 2694302"/>
              <a:gd name="connsiteX55" fmla="*/ 1506070 w 6899563"/>
              <a:gd name="connsiteY55" fmla="*/ 1481622 h 2694302"/>
              <a:gd name="connsiteX56" fmla="*/ 1506070 w 6899563"/>
              <a:gd name="connsiteY56" fmla="*/ 1520741 h 2694302"/>
              <a:gd name="connsiteX57" fmla="*/ 1452282 w 6899563"/>
              <a:gd name="connsiteY57" fmla="*/ 1520741 h 2694302"/>
              <a:gd name="connsiteX58" fmla="*/ 1452282 w 6899563"/>
              <a:gd name="connsiteY58" fmla="*/ 1613648 h 2694302"/>
              <a:gd name="connsiteX59" fmla="*/ 1393604 w 6899563"/>
              <a:gd name="connsiteY59" fmla="*/ 1613648 h 2694302"/>
              <a:gd name="connsiteX60" fmla="*/ 1393604 w 6899563"/>
              <a:gd name="connsiteY60" fmla="*/ 1711444 h 2694302"/>
              <a:gd name="connsiteX61" fmla="*/ 1369155 w 6899563"/>
              <a:gd name="connsiteY61" fmla="*/ 1711444 h 2694302"/>
              <a:gd name="connsiteX62" fmla="*/ 1369155 w 6899563"/>
              <a:gd name="connsiteY62" fmla="*/ 1799461 h 2694302"/>
              <a:gd name="connsiteX63" fmla="*/ 1310477 w 6899563"/>
              <a:gd name="connsiteY63" fmla="*/ 1799461 h 2694302"/>
              <a:gd name="connsiteX64" fmla="*/ 1310477 w 6899563"/>
              <a:gd name="connsiteY64" fmla="*/ 1853250 h 2694302"/>
              <a:gd name="connsiteX65" fmla="*/ 1129553 w 6899563"/>
              <a:gd name="connsiteY65" fmla="*/ 1853250 h 2694302"/>
              <a:gd name="connsiteX66" fmla="*/ 1129553 w 6899563"/>
              <a:gd name="connsiteY66" fmla="*/ 1931487 h 2694302"/>
              <a:gd name="connsiteX67" fmla="*/ 1017086 w 6899563"/>
              <a:gd name="connsiteY67" fmla="*/ 1931487 h 2694302"/>
              <a:gd name="connsiteX68" fmla="*/ 1017086 w 6899563"/>
              <a:gd name="connsiteY68" fmla="*/ 1960826 h 2694302"/>
              <a:gd name="connsiteX69" fmla="*/ 1002417 w 6899563"/>
              <a:gd name="connsiteY69" fmla="*/ 1960826 h 2694302"/>
              <a:gd name="connsiteX70" fmla="*/ 1002417 w 6899563"/>
              <a:gd name="connsiteY70" fmla="*/ 2029284 h 2694302"/>
              <a:gd name="connsiteX71" fmla="*/ 669908 w 6899563"/>
              <a:gd name="connsiteY71" fmla="*/ 2029284 h 2694302"/>
              <a:gd name="connsiteX72" fmla="*/ 669908 w 6899563"/>
              <a:gd name="connsiteY72" fmla="*/ 2073292 h 2694302"/>
              <a:gd name="connsiteX73" fmla="*/ 606340 w 6899563"/>
              <a:gd name="connsiteY73" fmla="*/ 2073292 h 2694302"/>
              <a:gd name="connsiteX74" fmla="*/ 606340 w 6899563"/>
              <a:gd name="connsiteY74" fmla="*/ 2112411 h 2694302"/>
              <a:gd name="connsiteX75" fmla="*/ 577001 w 6899563"/>
              <a:gd name="connsiteY75" fmla="*/ 2112411 h 2694302"/>
              <a:gd name="connsiteX76" fmla="*/ 577001 w 6899563"/>
              <a:gd name="connsiteY76" fmla="*/ 2190649 h 2694302"/>
              <a:gd name="connsiteX77" fmla="*/ 308060 w 6899563"/>
              <a:gd name="connsiteY77" fmla="*/ 2190649 h 2694302"/>
              <a:gd name="connsiteX78" fmla="*/ 308060 w 6899563"/>
              <a:gd name="connsiteY78" fmla="*/ 2234657 h 2694302"/>
              <a:gd name="connsiteX79" fmla="*/ 273831 w 6899563"/>
              <a:gd name="connsiteY79" fmla="*/ 2234657 h 2694302"/>
              <a:gd name="connsiteX80" fmla="*/ 273831 w 6899563"/>
              <a:gd name="connsiteY80" fmla="*/ 2332454 h 2694302"/>
              <a:gd name="connsiteX81" fmla="*/ 224932 w 6899563"/>
              <a:gd name="connsiteY81" fmla="*/ 2332454 h 2694302"/>
              <a:gd name="connsiteX82" fmla="*/ 224932 w 6899563"/>
              <a:gd name="connsiteY82" fmla="*/ 2371573 h 2694302"/>
              <a:gd name="connsiteX83" fmla="*/ 195593 w 6899563"/>
              <a:gd name="connsiteY83" fmla="*/ 2371573 h 2694302"/>
              <a:gd name="connsiteX84" fmla="*/ 195593 w 6899563"/>
              <a:gd name="connsiteY84" fmla="*/ 2430251 h 2694302"/>
              <a:gd name="connsiteX85" fmla="*/ 29339 w 6899563"/>
              <a:gd name="connsiteY85" fmla="*/ 2430251 h 2694302"/>
              <a:gd name="connsiteX86" fmla="*/ 29339 w 6899563"/>
              <a:gd name="connsiteY86" fmla="*/ 2537827 h 2694302"/>
              <a:gd name="connsiteX87" fmla="*/ 0 w 6899563"/>
              <a:gd name="connsiteY87" fmla="*/ 2537827 h 2694302"/>
              <a:gd name="connsiteX88" fmla="*/ 0 w 6899563"/>
              <a:gd name="connsiteY88" fmla="*/ 2694302 h 2694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6899563" h="2694302">
                <a:moveTo>
                  <a:pt x="6899563" y="0"/>
                </a:moveTo>
                <a:lnTo>
                  <a:pt x="5681993" y="0"/>
                </a:lnTo>
                <a:lnTo>
                  <a:pt x="5681993" y="68458"/>
                </a:lnTo>
                <a:lnTo>
                  <a:pt x="4836051" y="68458"/>
                </a:lnTo>
                <a:lnTo>
                  <a:pt x="4836051" y="122246"/>
                </a:lnTo>
                <a:lnTo>
                  <a:pt x="4635568" y="122246"/>
                </a:lnTo>
                <a:lnTo>
                  <a:pt x="4635568" y="166255"/>
                </a:lnTo>
                <a:lnTo>
                  <a:pt x="4469313" y="166255"/>
                </a:lnTo>
                <a:lnTo>
                  <a:pt x="4469313" y="254272"/>
                </a:lnTo>
                <a:lnTo>
                  <a:pt x="4254160" y="254272"/>
                </a:lnTo>
                <a:lnTo>
                  <a:pt x="4254160" y="303171"/>
                </a:lnTo>
                <a:lnTo>
                  <a:pt x="4131914" y="303171"/>
                </a:lnTo>
                <a:lnTo>
                  <a:pt x="4131914" y="352069"/>
                </a:lnTo>
                <a:lnTo>
                  <a:pt x="3906982" y="352069"/>
                </a:lnTo>
                <a:lnTo>
                  <a:pt x="3906982" y="381408"/>
                </a:lnTo>
                <a:lnTo>
                  <a:pt x="3887422" y="381408"/>
                </a:lnTo>
                <a:lnTo>
                  <a:pt x="3887422" y="435196"/>
                </a:lnTo>
                <a:lnTo>
                  <a:pt x="3706498" y="435196"/>
                </a:lnTo>
                <a:lnTo>
                  <a:pt x="3706498" y="498764"/>
                </a:lnTo>
                <a:lnTo>
                  <a:pt x="3378879" y="498764"/>
                </a:lnTo>
                <a:lnTo>
                  <a:pt x="3378879" y="547663"/>
                </a:lnTo>
                <a:lnTo>
                  <a:pt x="3290862" y="547663"/>
                </a:lnTo>
                <a:lnTo>
                  <a:pt x="3290862" y="621010"/>
                </a:lnTo>
                <a:lnTo>
                  <a:pt x="2885005" y="621010"/>
                </a:lnTo>
                <a:lnTo>
                  <a:pt x="2885005" y="669909"/>
                </a:lnTo>
                <a:lnTo>
                  <a:pt x="2787208" y="669909"/>
                </a:lnTo>
                <a:lnTo>
                  <a:pt x="2787208" y="704137"/>
                </a:lnTo>
                <a:lnTo>
                  <a:pt x="2704081" y="704137"/>
                </a:lnTo>
                <a:lnTo>
                  <a:pt x="2704081" y="801934"/>
                </a:lnTo>
                <a:lnTo>
                  <a:pt x="2620954" y="801934"/>
                </a:lnTo>
                <a:lnTo>
                  <a:pt x="2620954" y="836163"/>
                </a:lnTo>
                <a:lnTo>
                  <a:pt x="2415581" y="836163"/>
                </a:lnTo>
                <a:lnTo>
                  <a:pt x="2415581" y="845943"/>
                </a:lnTo>
                <a:lnTo>
                  <a:pt x="2361792" y="845943"/>
                </a:lnTo>
                <a:lnTo>
                  <a:pt x="2361792" y="894841"/>
                </a:lnTo>
                <a:lnTo>
                  <a:pt x="2342233" y="894841"/>
                </a:lnTo>
                <a:lnTo>
                  <a:pt x="2342233" y="948629"/>
                </a:lnTo>
                <a:lnTo>
                  <a:pt x="2180868" y="948629"/>
                </a:lnTo>
                <a:lnTo>
                  <a:pt x="2180868" y="1017087"/>
                </a:lnTo>
                <a:lnTo>
                  <a:pt x="2156419" y="1017087"/>
                </a:lnTo>
                <a:lnTo>
                  <a:pt x="2156419" y="1124664"/>
                </a:lnTo>
                <a:lnTo>
                  <a:pt x="1990165" y="1124664"/>
                </a:lnTo>
                <a:lnTo>
                  <a:pt x="1990165" y="1149113"/>
                </a:lnTo>
                <a:lnTo>
                  <a:pt x="1867919" y="1149113"/>
                </a:lnTo>
                <a:lnTo>
                  <a:pt x="1867919" y="1173562"/>
                </a:lnTo>
                <a:lnTo>
                  <a:pt x="1809240" y="1173562"/>
                </a:lnTo>
                <a:lnTo>
                  <a:pt x="1809240" y="1246910"/>
                </a:lnTo>
                <a:lnTo>
                  <a:pt x="1779901" y="1246910"/>
                </a:lnTo>
                <a:lnTo>
                  <a:pt x="1779901" y="1290918"/>
                </a:lnTo>
                <a:lnTo>
                  <a:pt x="1765232" y="1290918"/>
                </a:lnTo>
                <a:lnTo>
                  <a:pt x="1765232" y="1374045"/>
                </a:lnTo>
                <a:lnTo>
                  <a:pt x="1642986" y="1374045"/>
                </a:lnTo>
                <a:lnTo>
                  <a:pt x="1642986" y="1408274"/>
                </a:lnTo>
                <a:lnTo>
                  <a:pt x="1603867" y="1408274"/>
                </a:lnTo>
                <a:lnTo>
                  <a:pt x="1603867" y="1481622"/>
                </a:lnTo>
                <a:lnTo>
                  <a:pt x="1506070" y="1481622"/>
                </a:lnTo>
                <a:lnTo>
                  <a:pt x="1506070" y="1520741"/>
                </a:lnTo>
                <a:lnTo>
                  <a:pt x="1452282" y="1520741"/>
                </a:lnTo>
                <a:lnTo>
                  <a:pt x="1452282" y="1613648"/>
                </a:lnTo>
                <a:lnTo>
                  <a:pt x="1393604" y="1613648"/>
                </a:lnTo>
                <a:lnTo>
                  <a:pt x="1393604" y="1711444"/>
                </a:lnTo>
                <a:lnTo>
                  <a:pt x="1369155" y="1711444"/>
                </a:lnTo>
                <a:lnTo>
                  <a:pt x="1369155" y="1799461"/>
                </a:lnTo>
                <a:lnTo>
                  <a:pt x="1310477" y="1799461"/>
                </a:lnTo>
                <a:lnTo>
                  <a:pt x="1310477" y="1853250"/>
                </a:lnTo>
                <a:lnTo>
                  <a:pt x="1129553" y="1853250"/>
                </a:lnTo>
                <a:lnTo>
                  <a:pt x="1129553" y="1931487"/>
                </a:lnTo>
                <a:lnTo>
                  <a:pt x="1017086" y="1931487"/>
                </a:lnTo>
                <a:lnTo>
                  <a:pt x="1017086" y="1960826"/>
                </a:lnTo>
                <a:lnTo>
                  <a:pt x="1002417" y="1960826"/>
                </a:lnTo>
                <a:lnTo>
                  <a:pt x="1002417" y="2029284"/>
                </a:lnTo>
                <a:lnTo>
                  <a:pt x="669908" y="2029284"/>
                </a:lnTo>
                <a:lnTo>
                  <a:pt x="669908" y="2073292"/>
                </a:lnTo>
                <a:lnTo>
                  <a:pt x="606340" y="2073292"/>
                </a:lnTo>
                <a:lnTo>
                  <a:pt x="606340" y="2112411"/>
                </a:lnTo>
                <a:lnTo>
                  <a:pt x="577001" y="2112411"/>
                </a:lnTo>
                <a:lnTo>
                  <a:pt x="577001" y="2190649"/>
                </a:lnTo>
                <a:lnTo>
                  <a:pt x="308060" y="2190649"/>
                </a:lnTo>
                <a:lnTo>
                  <a:pt x="308060" y="2234657"/>
                </a:lnTo>
                <a:lnTo>
                  <a:pt x="273831" y="2234657"/>
                </a:lnTo>
                <a:lnTo>
                  <a:pt x="273831" y="2332454"/>
                </a:lnTo>
                <a:lnTo>
                  <a:pt x="224932" y="2332454"/>
                </a:lnTo>
                <a:lnTo>
                  <a:pt x="224932" y="2371573"/>
                </a:lnTo>
                <a:lnTo>
                  <a:pt x="195593" y="2371573"/>
                </a:lnTo>
                <a:lnTo>
                  <a:pt x="195593" y="2430251"/>
                </a:lnTo>
                <a:lnTo>
                  <a:pt x="29339" y="2430251"/>
                </a:lnTo>
                <a:lnTo>
                  <a:pt x="29339" y="2537827"/>
                </a:lnTo>
                <a:lnTo>
                  <a:pt x="0" y="2537827"/>
                </a:lnTo>
                <a:lnTo>
                  <a:pt x="0" y="2694302"/>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1834" name="Group 31833">
            <a:extLst>
              <a:ext uri="{FF2B5EF4-FFF2-40B4-BE49-F238E27FC236}">
                <a16:creationId xmlns:a16="http://schemas.microsoft.com/office/drawing/2014/main" id="{1590A9AC-20A1-FB24-1C1D-DE337DE9AF76}"/>
              </a:ext>
            </a:extLst>
          </p:cNvPr>
          <p:cNvGrpSpPr/>
          <p:nvPr/>
        </p:nvGrpSpPr>
        <p:grpSpPr>
          <a:xfrm>
            <a:off x="3291972" y="2060531"/>
            <a:ext cx="5956340" cy="2022141"/>
            <a:chOff x="3291972" y="2060531"/>
            <a:chExt cx="5956340" cy="2022141"/>
          </a:xfrm>
        </p:grpSpPr>
        <p:sp>
          <p:nvSpPr>
            <p:cNvPr id="31818" name="Isosceles Triangle 31817">
              <a:extLst>
                <a:ext uri="{FF2B5EF4-FFF2-40B4-BE49-F238E27FC236}">
                  <a16:creationId xmlns:a16="http://schemas.microsoft.com/office/drawing/2014/main" id="{DE7AA37C-9B01-102E-936F-D03E6FDFD10C}"/>
                </a:ext>
              </a:extLst>
            </p:cNvPr>
            <p:cNvSpPr/>
            <p:nvPr/>
          </p:nvSpPr>
          <p:spPr bwMode="auto">
            <a:xfrm rot="10800000">
              <a:off x="3291972" y="4019232"/>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9" name="Isosceles Triangle 31818">
              <a:extLst>
                <a:ext uri="{FF2B5EF4-FFF2-40B4-BE49-F238E27FC236}">
                  <a16:creationId xmlns:a16="http://schemas.microsoft.com/office/drawing/2014/main" id="{F396EFAE-8C9C-E8EE-95D5-7BCD6DADCF04}"/>
                </a:ext>
              </a:extLst>
            </p:cNvPr>
            <p:cNvSpPr/>
            <p:nvPr/>
          </p:nvSpPr>
          <p:spPr bwMode="auto">
            <a:xfrm rot="10800000">
              <a:off x="3324573" y="3988383"/>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0" name="Isosceles Triangle 31819">
              <a:extLst>
                <a:ext uri="{FF2B5EF4-FFF2-40B4-BE49-F238E27FC236}">
                  <a16:creationId xmlns:a16="http://schemas.microsoft.com/office/drawing/2014/main" id="{106EF59D-F598-E58A-41A5-3AC00EDC8A3D}"/>
                </a:ext>
              </a:extLst>
            </p:cNvPr>
            <p:cNvSpPr/>
            <p:nvPr/>
          </p:nvSpPr>
          <p:spPr bwMode="auto">
            <a:xfrm rot="10800000">
              <a:off x="3644341" y="3751188"/>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1" name="Isosceles Triangle 31820">
              <a:extLst>
                <a:ext uri="{FF2B5EF4-FFF2-40B4-BE49-F238E27FC236}">
                  <a16:creationId xmlns:a16="http://schemas.microsoft.com/office/drawing/2014/main" id="{2A87266B-37E3-2C6D-CF30-E6000743A38F}"/>
                </a:ext>
              </a:extLst>
            </p:cNvPr>
            <p:cNvSpPr/>
            <p:nvPr/>
          </p:nvSpPr>
          <p:spPr bwMode="auto">
            <a:xfrm rot="10800000">
              <a:off x="4023779" y="3429000"/>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2" name="Isosceles Triangle 31821">
              <a:extLst>
                <a:ext uri="{FF2B5EF4-FFF2-40B4-BE49-F238E27FC236}">
                  <a16:creationId xmlns:a16="http://schemas.microsoft.com/office/drawing/2014/main" id="{EDDE02C7-4628-C260-278A-4DD1B9303441}"/>
                </a:ext>
              </a:extLst>
            </p:cNvPr>
            <p:cNvSpPr/>
            <p:nvPr/>
          </p:nvSpPr>
          <p:spPr bwMode="auto">
            <a:xfrm rot="10800000">
              <a:off x="4070588" y="3304705"/>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3" name="Isosceles Triangle 31822">
              <a:extLst>
                <a:ext uri="{FF2B5EF4-FFF2-40B4-BE49-F238E27FC236}">
                  <a16:creationId xmlns:a16="http://schemas.microsoft.com/office/drawing/2014/main" id="{FBAB3CB2-FF77-6A86-25F0-06B4A70B0AD4}"/>
                </a:ext>
              </a:extLst>
            </p:cNvPr>
            <p:cNvSpPr/>
            <p:nvPr/>
          </p:nvSpPr>
          <p:spPr bwMode="auto">
            <a:xfrm rot="10800000">
              <a:off x="4879254" y="2886586"/>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4" name="Isosceles Triangle 31823">
              <a:extLst>
                <a:ext uri="{FF2B5EF4-FFF2-40B4-BE49-F238E27FC236}">
                  <a16:creationId xmlns:a16="http://schemas.microsoft.com/office/drawing/2014/main" id="{121FF4D2-D572-82EC-C930-970C4F11FF78}"/>
                </a:ext>
              </a:extLst>
            </p:cNvPr>
            <p:cNvSpPr/>
            <p:nvPr/>
          </p:nvSpPr>
          <p:spPr bwMode="auto">
            <a:xfrm rot="10800000">
              <a:off x="5024052" y="2762293"/>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5" name="Isosceles Triangle 31824">
              <a:extLst>
                <a:ext uri="{FF2B5EF4-FFF2-40B4-BE49-F238E27FC236}">
                  <a16:creationId xmlns:a16="http://schemas.microsoft.com/office/drawing/2014/main" id="{CA43BC16-B5AC-98DC-38D1-4FFA4616234D}"/>
                </a:ext>
              </a:extLst>
            </p:cNvPr>
            <p:cNvSpPr/>
            <p:nvPr/>
          </p:nvSpPr>
          <p:spPr bwMode="auto">
            <a:xfrm rot="10800000">
              <a:off x="5625165" y="2603308"/>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6" name="Isosceles Triangle 31825">
              <a:extLst>
                <a:ext uri="{FF2B5EF4-FFF2-40B4-BE49-F238E27FC236}">
                  <a16:creationId xmlns:a16="http://schemas.microsoft.com/office/drawing/2014/main" id="{5340A1F0-B08D-DBDB-A111-02B1FC1DA819}"/>
                </a:ext>
              </a:extLst>
            </p:cNvPr>
            <p:cNvSpPr/>
            <p:nvPr/>
          </p:nvSpPr>
          <p:spPr bwMode="auto">
            <a:xfrm rot="10800000">
              <a:off x="6156151" y="2493852"/>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7" name="Isosceles Triangle 31826">
              <a:extLst>
                <a:ext uri="{FF2B5EF4-FFF2-40B4-BE49-F238E27FC236}">
                  <a16:creationId xmlns:a16="http://schemas.microsoft.com/office/drawing/2014/main" id="{B1864DA5-3715-8ABC-9FA5-A19B38E9A04B}"/>
                </a:ext>
              </a:extLst>
            </p:cNvPr>
            <p:cNvSpPr/>
            <p:nvPr/>
          </p:nvSpPr>
          <p:spPr bwMode="auto">
            <a:xfrm rot="10800000">
              <a:off x="6207444" y="2407353"/>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8" name="Isosceles Triangle 31827">
              <a:extLst>
                <a:ext uri="{FF2B5EF4-FFF2-40B4-BE49-F238E27FC236}">
                  <a16:creationId xmlns:a16="http://schemas.microsoft.com/office/drawing/2014/main" id="{5BDD8E2B-5AF0-B0A6-69B1-A1589123389E}"/>
                </a:ext>
              </a:extLst>
            </p:cNvPr>
            <p:cNvSpPr/>
            <p:nvPr/>
          </p:nvSpPr>
          <p:spPr bwMode="auto">
            <a:xfrm rot="10800000">
              <a:off x="6259486" y="2406399"/>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9" name="Isosceles Triangle 31828">
              <a:extLst>
                <a:ext uri="{FF2B5EF4-FFF2-40B4-BE49-F238E27FC236}">
                  <a16:creationId xmlns:a16="http://schemas.microsoft.com/office/drawing/2014/main" id="{5E592AF1-4617-CF7E-2A52-A6DA1BFDC872}"/>
                </a:ext>
              </a:extLst>
            </p:cNvPr>
            <p:cNvSpPr/>
            <p:nvPr/>
          </p:nvSpPr>
          <p:spPr bwMode="auto">
            <a:xfrm rot="10800000">
              <a:off x="6777103" y="2228367"/>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0" name="Isosceles Triangle 31829">
              <a:extLst>
                <a:ext uri="{FF2B5EF4-FFF2-40B4-BE49-F238E27FC236}">
                  <a16:creationId xmlns:a16="http://schemas.microsoft.com/office/drawing/2014/main" id="{D7CC0400-9E9D-9A43-A3D8-FF29B37F7644}"/>
                </a:ext>
              </a:extLst>
            </p:cNvPr>
            <p:cNvSpPr/>
            <p:nvPr/>
          </p:nvSpPr>
          <p:spPr bwMode="auto">
            <a:xfrm rot="10800000">
              <a:off x="7366795" y="2123971"/>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1" name="Isosceles Triangle 31830">
              <a:extLst>
                <a:ext uri="{FF2B5EF4-FFF2-40B4-BE49-F238E27FC236}">
                  <a16:creationId xmlns:a16="http://schemas.microsoft.com/office/drawing/2014/main" id="{0ED77499-FFD0-B395-2DFB-14E5F5AF6792}"/>
                </a:ext>
              </a:extLst>
            </p:cNvPr>
            <p:cNvSpPr/>
            <p:nvPr/>
          </p:nvSpPr>
          <p:spPr bwMode="auto">
            <a:xfrm rot="10800000">
              <a:off x="7986080" y="2060531"/>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2" name="Isosceles Triangle 31831">
              <a:extLst>
                <a:ext uri="{FF2B5EF4-FFF2-40B4-BE49-F238E27FC236}">
                  <a16:creationId xmlns:a16="http://schemas.microsoft.com/office/drawing/2014/main" id="{4C0FA3CA-8E09-804C-FBAD-5EE8FDB58D4C}"/>
                </a:ext>
              </a:extLst>
            </p:cNvPr>
            <p:cNvSpPr/>
            <p:nvPr/>
          </p:nvSpPr>
          <p:spPr bwMode="auto">
            <a:xfrm rot="10800000">
              <a:off x="8548543" y="2066322"/>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3" name="Isosceles Triangle 31832">
              <a:extLst>
                <a:ext uri="{FF2B5EF4-FFF2-40B4-BE49-F238E27FC236}">
                  <a16:creationId xmlns:a16="http://schemas.microsoft.com/office/drawing/2014/main" id="{2482D31B-F891-504E-8F16-AE048D326360}"/>
                </a:ext>
              </a:extLst>
            </p:cNvPr>
            <p:cNvSpPr/>
            <p:nvPr/>
          </p:nvSpPr>
          <p:spPr bwMode="auto">
            <a:xfrm rot="10800000">
              <a:off x="9174722" y="2064921"/>
              <a:ext cx="73590" cy="63440"/>
            </a:xfrm>
            <a:prstGeom prst="triangle">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cxnSp>
        <p:nvCxnSpPr>
          <p:cNvPr id="27" name="Straight Connector 26">
            <a:extLst>
              <a:ext uri="{FF2B5EF4-FFF2-40B4-BE49-F238E27FC236}">
                <a16:creationId xmlns:a16="http://schemas.microsoft.com/office/drawing/2014/main" id="{30E176DB-C8E8-7E9C-21DB-A75A56847D7B}"/>
              </a:ext>
            </a:extLst>
          </p:cNvPr>
          <p:cNvCxnSpPr>
            <a:cxnSpLocks/>
          </p:cNvCxnSpPr>
          <p:nvPr/>
        </p:nvCxnSpPr>
        <p:spPr bwMode="auto">
          <a:xfrm>
            <a:off x="9419697" y="2672408"/>
            <a:ext cx="320040" cy="2334"/>
          </a:xfrm>
          <a:prstGeom prst="line">
            <a:avLst/>
          </a:prstGeom>
          <a:noFill/>
          <a:ln w="28575" cap="flat" cmpd="sng" algn="ctr">
            <a:solidFill>
              <a:schemeClr val="accent1"/>
            </a:solidFill>
            <a:prstDash val="solid"/>
            <a:round/>
            <a:headEnd type="none" w="med" len="med"/>
            <a:tailEnd type="none" w="med" len="med"/>
          </a:ln>
          <a:effectLst/>
        </p:spPr>
      </p:cxnSp>
    </p:spTree>
    <p:extLst>
      <p:ext uri="{BB962C8B-B14F-4D97-AF65-F5344CB8AC3E}">
        <p14:creationId xmlns:p14="http://schemas.microsoft.com/office/powerpoint/2010/main" val="670473107"/>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RIGHT Choice: Response and Time to Response</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0" y="6388915"/>
            <a:ext cx="819403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Lu. SABCS 2022. Abstr GS1-10.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7" name="Table 5">
            <a:extLst>
              <a:ext uri="{FF2B5EF4-FFF2-40B4-BE49-F238E27FC236}">
                <a16:creationId xmlns:a16="http://schemas.microsoft.com/office/drawing/2014/main" id="{8DAD8F6A-4E9E-E465-8D2E-34A1ED14A69B}"/>
              </a:ext>
            </a:extLst>
          </p:cNvPr>
          <p:cNvGraphicFramePr>
            <a:graphicFrameLocks noGrp="1"/>
          </p:cNvGraphicFramePr>
          <p:nvPr>
            <p:extLst>
              <p:ext uri="{D42A27DB-BD31-4B8C-83A1-F6EECF244321}">
                <p14:modId xmlns:p14="http://schemas.microsoft.com/office/powerpoint/2010/main" val="1952470339"/>
              </p:ext>
            </p:extLst>
          </p:nvPr>
        </p:nvGraphicFramePr>
        <p:xfrm>
          <a:off x="6134100" y="2036891"/>
          <a:ext cx="5372100" cy="1463040"/>
        </p:xfrm>
        <a:graphic>
          <a:graphicData uri="http://schemas.openxmlformats.org/drawingml/2006/table">
            <a:tbl>
              <a:tblPr firstRow="1" bandRow="1">
                <a:tableStyleId>{93296810-A885-4BE3-A3E7-6D5BEEA58F35}</a:tableStyleId>
              </a:tblPr>
              <a:tblGrid>
                <a:gridCol w="1729998">
                  <a:extLst>
                    <a:ext uri="{9D8B030D-6E8A-4147-A177-3AD203B41FA5}">
                      <a16:colId xmlns:a16="http://schemas.microsoft.com/office/drawing/2014/main" val="384547651"/>
                    </a:ext>
                  </a:extLst>
                </a:gridCol>
                <a:gridCol w="1821051">
                  <a:extLst>
                    <a:ext uri="{9D8B030D-6E8A-4147-A177-3AD203B41FA5}">
                      <a16:colId xmlns:a16="http://schemas.microsoft.com/office/drawing/2014/main" val="2230425972"/>
                    </a:ext>
                  </a:extLst>
                </a:gridCol>
                <a:gridCol w="1821051">
                  <a:extLst>
                    <a:ext uri="{9D8B030D-6E8A-4147-A177-3AD203B41FA5}">
                      <a16:colId xmlns:a16="http://schemas.microsoft.com/office/drawing/2014/main" val="1322665651"/>
                    </a:ext>
                  </a:extLst>
                </a:gridCol>
              </a:tblGrid>
              <a:tr h="168631">
                <a:tc>
                  <a:txBody>
                    <a:bodyPr/>
                    <a:lstStyle/>
                    <a:p>
                      <a:endParaRPr lang="en-US" dirty="0">
                        <a:solidFill>
                          <a:schemeClr val="bg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dirty="0">
                          <a:solidFill>
                            <a:schemeClr val="tx1"/>
                          </a:solidFill>
                        </a:rPr>
                        <a:t>Ribociclib + ET</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dirty="0">
                          <a:solidFill>
                            <a:schemeClr val="tx1"/>
                          </a:solidFill>
                        </a:rPr>
                        <a:t>Combination CT</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111824526"/>
                  </a:ext>
                </a:extLst>
              </a:tr>
              <a:tr h="168237">
                <a:tc>
                  <a:txBody>
                    <a:bodyPr/>
                    <a:lstStyle/>
                    <a:p>
                      <a:r>
                        <a:rPr lang="en-US" dirty="0">
                          <a:solidFill>
                            <a:schemeClr val="bg1"/>
                          </a:solidFill>
                        </a:rPr>
                        <a:t>Events/n</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dirty="0">
                          <a:solidFill>
                            <a:schemeClr val="bg1"/>
                          </a:solidFill>
                        </a:rPr>
                        <a:t>73/112</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dirty="0">
                          <a:solidFill>
                            <a:schemeClr val="bg1"/>
                          </a:solidFill>
                        </a:rPr>
                        <a:t>66/110</a:t>
                      </a:r>
                      <a:r>
                        <a:rPr lang="en-US" baseline="30000" dirty="0">
                          <a:solidFill>
                            <a:schemeClr val="bg1"/>
                          </a:solidFill>
                        </a:rPr>
                        <a:t>‡</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103205104"/>
                  </a:ext>
                </a:extLst>
              </a:tr>
              <a:tr h="168237">
                <a:tc>
                  <a:txBody>
                    <a:bodyPr/>
                    <a:lstStyle/>
                    <a:p>
                      <a:r>
                        <a:rPr lang="en-US" dirty="0">
                          <a:solidFill>
                            <a:schemeClr val="bg1"/>
                          </a:solidFill>
                        </a:rPr>
                        <a:t>Median TTR, mo</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dirty="0">
                          <a:solidFill>
                            <a:schemeClr val="bg1"/>
                          </a:solidFill>
                        </a:rPr>
                        <a:t>4.9</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dirty="0">
                          <a:solidFill>
                            <a:schemeClr val="bg1"/>
                          </a:solidFill>
                        </a:rPr>
                        <a:t>3.2</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297604122"/>
                  </a:ext>
                </a:extLst>
              </a:tr>
              <a:tr h="0">
                <a:tc>
                  <a:txBody>
                    <a:bodyPr/>
                    <a:lstStyle/>
                    <a:p>
                      <a:r>
                        <a:rPr lang="en-US" dirty="0">
                          <a:solidFill>
                            <a:schemeClr val="bg1"/>
                          </a:solidFill>
                        </a:rPr>
                        <a:t>HR (95% CI)</a:t>
                      </a:r>
                      <a:endParaRPr lang="en-US" baseline="300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gridSpan="2">
                  <a:txBody>
                    <a:bodyPr/>
                    <a:lstStyle/>
                    <a:p>
                      <a:pPr algn="ctr"/>
                      <a:r>
                        <a:rPr lang="en-US" dirty="0">
                          <a:solidFill>
                            <a:schemeClr val="bg1"/>
                          </a:solidFill>
                        </a:rPr>
                        <a:t>0.78 (0.56-1.09)</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pPr algn="ctr"/>
                      <a:endParaRPr lang="en-US" dirty="0"/>
                    </a:p>
                  </a:txBody>
                  <a:tcPr/>
                </a:tc>
                <a:extLst>
                  <a:ext uri="{0D108BD9-81ED-4DB2-BD59-A6C34878D82A}">
                    <a16:rowId xmlns:a16="http://schemas.microsoft.com/office/drawing/2014/main" val="852234400"/>
                  </a:ext>
                </a:extLst>
              </a:tr>
            </a:tbl>
          </a:graphicData>
        </a:graphic>
      </p:graphicFrame>
      <p:sp>
        <p:nvSpPr>
          <p:cNvPr id="9" name="TextBox 8">
            <a:extLst>
              <a:ext uri="{FF2B5EF4-FFF2-40B4-BE49-F238E27FC236}">
                <a16:creationId xmlns:a16="http://schemas.microsoft.com/office/drawing/2014/main" id="{E925CE6C-D20B-F9E5-E36C-6ABC009393E5}"/>
              </a:ext>
            </a:extLst>
          </p:cNvPr>
          <p:cNvSpPr txBox="1"/>
          <p:nvPr/>
        </p:nvSpPr>
        <p:spPr bwMode="auto">
          <a:xfrm>
            <a:off x="8108839" y="1610090"/>
            <a:ext cx="1875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Time to Response</a:t>
            </a:r>
          </a:p>
        </p:txBody>
      </p:sp>
      <p:sp>
        <p:nvSpPr>
          <p:cNvPr id="15" name="TextBox 14">
            <a:extLst>
              <a:ext uri="{FF2B5EF4-FFF2-40B4-BE49-F238E27FC236}">
                <a16:creationId xmlns:a16="http://schemas.microsoft.com/office/drawing/2014/main" id="{520FA2C4-419F-BD40-FE0C-0F68E54148BD}"/>
              </a:ext>
            </a:extLst>
          </p:cNvPr>
          <p:cNvSpPr txBox="1"/>
          <p:nvPr/>
        </p:nvSpPr>
        <p:spPr bwMode="auto">
          <a:xfrm>
            <a:off x="6162667" y="3557400"/>
            <a:ext cx="37195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altLang="en-US" sz="1400" b="0" i="0" u="none" strike="noStrike" kern="1200" cap="none" spc="-1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altLang="en-US" sz="1400" b="0" i="0" u="none" strike="noStrike" kern="1200" cap="none" spc="-1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 patients in CT arm did not receive treatment.</a:t>
            </a:r>
          </a:p>
        </p:txBody>
      </p:sp>
      <p:sp>
        <p:nvSpPr>
          <p:cNvPr id="31745" name="TextBox 31744">
            <a:extLst>
              <a:ext uri="{FF2B5EF4-FFF2-40B4-BE49-F238E27FC236}">
                <a16:creationId xmlns:a16="http://schemas.microsoft.com/office/drawing/2014/main" id="{8D8FBBB4-BB6D-6459-0D83-05E6F4B1367B}"/>
              </a:ext>
            </a:extLst>
          </p:cNvPr>
          <p:cNvSpPr txBox="1"/>
          <p:nvPr/>
        </p:nvSpPr>
        <p:spPr bwMode="auto">
          <a:xfrm>
            <a:off x="1409868" y="4755493"/>
            <a:ext cx="2269314" cy="370471"/>
          </a:xfrm>
          <a:prstGeom prst="rect">
            <a:avLst/>
          </a:prstGeom>
          <a:solidFill>
            <a:schemeClr val="tx1"/>
          </a:solidFill>
          <a:ln>
            <a:noFill/>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ORR*</a:t>
            </a:r>
          </a:p>
        </p:txBody>
      </p:sp>
      <p:sp>
        <p:nvSpPr>
          <p:cNvPr id="31747" name="TextBox 31746">
            <a:extLst>
              <a:ext uri="{FF2B5EF4-FFF2-40B4-BE49-F238E27FC236}">
                <a16:creationId xmlns:a16="http://schemas.microsoft.com/office/drawing/2014/main" id="{AE1BB917-45BE-02A6-1690-5A0592DBAB2B}"/>
              </a:ext>
            </a:extLst>
          </p:cNvPr>
          <p:cNvSpPr txBox="1"/>
          <p:nvPr/>
        </p:nvSpPr>
        <p:spPr bwMode="auto">
          <a:xfrm>
            <a:off x="3519334" y="4755493"/>
            <a:ext cx="2269314" cy="370471"/>
          </a:xfrm>
          <a:prstGeom prst="rect">
            <a:avLst/>
          </a:prstGeom>
          <a:solidFill>
            <a:schemeClr val="tx1"/>
          </a:solidFill>
          <a:ln>
            <a:noFill/>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CBR</a:t>
            </a:r>
            <a:r>
              <a:rPr kumimoji="0" lang="en-US" sz="18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31748" name="TextBox 31747">
            <a:extLst>
              <a:ext uri="{FF2B5EF4-FFF2-40B4-BE49-F238E27FC236}">
                <a16:creationId xmlns:a16="http://schemas.microsoft.com/office/drawing/2014/main" id="{BB9B3465-DFED-6C95-2FCC-D541D413F881}"/>
              </a:ext>
            </a:extLst>
          </p:cNvPr>
          <p:cNvSpPr txBox="1"/>
          <p:nvPr/>
        </p:nvSpPr>
        <p:spPr bwMode="auto">
          <a:xfrm rot="16200000">
            <a:off x="344038" y="3380485"/>
            <a:ext cx="13252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a:r>
          </a:p>
        </p:txBody>
      </p:sp>
      <p:grpSp>
        <p:nvGrpSpPr>
          <p:cNvPr id="31749" name="Group 31748">
            <a:extLst>
              <a:ext uri="{FF2B5EF4-FFF2-40B4-BE49-F238E27FC236}">
                <a16:creationId xmlns:a16="http://schemas.microsoft.com/office/drawing/2014/main" id="{FF2CA2BC-497C-6089-C0B9-179315AB9E67}"/>
              </a:ext>
            </a:extLst>
          </p:cNvPr>
          <p:cNvGrpSpPr/>
          <p:nvPr/>
        </p:nvGrpSpPr>
        <p:grpSpPr>
          <a:xfrm>
            <a:off x="2566729" y="2076011"/>
            <a:ext cx="2549565" cy="523220"/>
            <a:chOff x="3474060" y="1973755"/>
            <a:chExt cx="2549565" cy="523220"/>
          </a:xfrm>
          <a:noFill/>
        </p:grpSpPr>
        <p:sp>
          <p:nvSpPr>
            <p:cNvPr id="31750" name="TextBox 31749">
              <a:extLst>
                <a:ext uri="{FF2B5EF4-FFF2-40B4-BE49-F238E27FC236}">
                  <a16:creationId xmlns:a16="http://schemas.microsoft.com/office/drawing/2014/main" id="{E1FB4DDA-2A7D-9E04-C7EA-D899C05DB9E0}"/>
                </a:ext>
              </a:extLst>
            </p:cNvPr>
            <p:cNvSpPr txBox="1"/>
            <p:nvPr/>
          </p:nvSpPr>
          <p:spPr bwMode="auto">
            <a:xfrm>
              <a:off x="3645811" y="1973755"/>
              <a:ext cx="2377814" cy="523220"/>
            </a:xfrm>
            <a:prstGeom prst="rect">
              <a:avLst/>
            </a:prstGeom>
            <a:grpFill/>
            <a:ln>
              <a:noFill/>
            </a:ln>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Ribociclib + ET (n = 112)</a:t>
              </a:r>
              <a:b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Combination CT (n = 110)</a:t>
              </a:r>
            </a:p>
          </p:txBody>
        </p:sp>
        <p:sp>
          <p:nvSpPr>
            <p:cNvPr id="31751" name="Rectangle 31750">
              <a:extLst>
                <a:ext uri="{FF2B5EF4-FFF2-40B4-BE49-F238E27FC236}">
                  <a16:creationId xmlns:a16="http://schemas.microsoft.com/office/drawing/2014/main" id="{8187C7BA-0036-7445-FEA3-B3AEAEA9FE01}"/>
                </a:ext>
              </a:extLst>
            </p:cNvPr>
            <p:cNvSpPr/>
            <p:nvPr/>
          </p:nvSpPr>
          <p:spPr bwMode="auto">
            <a:xfrm>
              <a:off x="3474060" y="2039257"/>
              <a:ext cx="182880" cy="182880"/>
            </a:xfrm>
            <a:prstGeom prst="rect">
              <a:avLst/>
            </a:prstGeom>
            <a:grp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2" name="Rectangle 31751">
              <a:extLst>
                <a:ext uri="{FF2B5EF4-FFF2-40B4-BE49-F238E27FC236}">
                  <a16:creationId xmlns:a16="http://schemas.microsoft.com/office/drawing/2014/main" id="{97298BA5-BCE0-2AAF-3E58-F616FCB71977}"/>
                </a:ext>
              </a:extLst>
            </p:cNvPr>
            <p:cNvSpPr/>
            <p:nvPr/>
          </p:nvSpPr>
          <p:spPr bwMode="auto">
            <a:xfrm>
              <a:off x="3474060" y="2266578"/>
              <a:ext cx="182880" cy="182880"/>
            </a:xfrm>
            <a:prstGeom prst="rect">
              <a:avLst/>
            </a:prstGeom>
            <a:grp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31753" name="TextBox 31752">
            <a:extLst>
              <a:ext uri="{FF2B5EF4-FFF2-40B4-BE49-F238E27FC236}">
                <a16:creationId xmlns:a16="http://schemas.microsoft.com/office/drawing/2014/main" id="{6C15D307-9426-380D-0D1F-007C347F81B0}"/>
              </a:ext>
            </a:extLst>
          </p:cNvPr>
          <p:cNvSpPr txBox="1"/>
          <p:nvPr/>
        </p:nvSpPr>
        <p:spPr bwMode="auto">
          <a:xfrm>
            <a:off x="1045658" y="5218152"/>
            <a:ext cx="487734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10" normalizeH="0" baseline="0" noProof="0" dirty="0">
                <a:ln>
                  <a:noFill/>
                </a:ln>
                <a:solidFill>
                  <a:srgbClr val="000000"/>
                </a:solidFill>
                <a:effectLst/>
                <a:uLnTx/>
                <a:uFillTx/>
                <a:latin typeface="Calibri"/>
                <a:ea typeface="+mn-ea"/>
                <a:cs typeface="Arial" panose="020B0604020202020204" pitchFamily="34" charset="0"/>
              </a:rPr>
              <a:t>*Confirmation imaging was not required per study protocol. </a:t>
            </a:r>
            <a:br>
              <a:rPr kumimoji="0" lang="en-US" altLang="en-US" sz="1400" b="0" i="0" u="none" strike="noStrike" kern="1200" cap="none" spc="-10" normalizeH="0" baseline="0" noProof="0" dirty="0">
                <a:ln>
                  <a:noFill/>
                </a:ln>
                <a:solidFill>
                  <a:srgbClr val="000000"/>
                </a:solidFill>
                <a:effectLst/>
                <a:uLnTx/>
                <a:uFillTx/>
                <a:latin typeface="Calibri"/>
                <a:ea typeface="+mn-ea"/>
                <a:cs typeface="Arial" panose="020B0604020202020204" pitchFamily="34" charset="0"/>
              </a:rPr>
            </a:br>
            <a:r>
              <a:rPr kumimoji="0" lang="en-US" altLang="en-US" sz="1400" b="0" i="0" u="none" strike="noStrike" kern="1200" cap="none" spc="-10" normalizeH="0" baseline="30000" noProof="0" dirty="0">
                <a:ln>
                  <a:noFill/>
                </a:ln>
                <a:solidFill>
                  <a:srgbClr val="000000"/>
                </a:solidFill>
                <a:effectLst/>
                <a:uLnTx/>
                <a:uFillTx/>
                <a:latin typeface="Calibri"/>
                <a:ea typeface="+mn-ea"/>
                <a:cs typeface="Arial" panose="020B0604020202020204" pitchFamily="34" charset="0"/>
              </a:rPr>
              <a:t>†</a:t>
            </a:r>
            <a:r>
              <a:rPr kumimoji="0" lang="en-US" altLang="en-US" sz="1400" b="0" i="0" u="none" strike="noStrike" kern="1200" cap="none" spc="-10" normalizeH="0" baseline="0" noProof="0" dirty="0">
                <a:ln>
                  <a:noFill/>
                </a:ln>
                <a:solidFill>
                  <a:srgbClr val="000000"/>
                </a:solidFill>
                <a:effectLst/>
                <a:uLnTx/>
                <a:uFillTx/>
                <a:latin typeface="Calibri"/>
                <a:ea typeface="+mn-ea"/>
                <a:cs typeface="Arial" panose="020B0604020202020204" pitchFamily="34" charset="0"/>
              </a:rPr>
              <a:t>CR or PR without confirmation or SD or non-CR/non-PD ≥24 wk.</a:t>
            </a:r>
          </a:p>
        </p:txBody>
      </p:sp>
      <p:grpSp>
        <p:nvGrpSpPr>
          <p:cNvPr id="31754" name="Group 31753">
            <a:extLst>
              <a:ext uri="{FF2B5EF4-FFF2-40B4-BE49-F238E27FC236}">
                <a16:creationId xmlns:a16="http://schemas.microsoft.com/office/drawing/2014/main" id="{4C7CDE45-5C89-BEEE-FC13-21C1F98DFEE9}"/>
              </a:ext>
            </a:extLst>
          </p:cNvPr>
          <p:cNvGrpSpPr/>
          <p:nvPr/>
        </p:nvGrpSpPr>
        <p:grpSpPr>
          <a:xfrm>
            <a:off x="1449672" y="2507862"/>
            <a:ext cx="90376" cy="2216888"/>
            <a:chOff x="1158950" y="2507862"/>
            <a:chExt cx="90376" cy="2216888"/>
          </a:xfrm>
        </p:grpSpPr>
        <p:cxnSp>
          <p:nvCxnSpPr>
            <p:cNvPr id="31755" name="Straight Connector 31754">
              <a:extLst>
                <a:ext uri="{FF2B5EF4-FFF2-40B4-BE49-F238E27FC236}">
                  <a16:creationId xmlns:a16="http://schemas.microsoft.com/office/drawing/2014/main" id="{40A35DA0-0C75-9FC3-3232-3AB9B27FFCC9}"/>
                </a:ext>
              </a:extLst>
            </p:cNvPr>
            <p:cNvCxnSpPr>
              <a:cxnSpLocks/>
            </p:cNvCxnSpPr>
            <p:nvPr/>
          </p:nvCxnSpPr>
          <p:spPr bwMode="auto">
            <a:xfrm>
              <a:off x="1158950" y="2507862"/>
              <a:ext cx="90376" cy="0"/>
            </a:xfrm>
            <a:prstGeom prst="line">
              <a:avLst/>
            </a:prstGeom>
            <a:noFill/>
            <a:ln w="28575" cap="flat" cmpd="sng" algn="ctr">
              <a:solidFill>
                <a:schemeClr val="bg1"/>
              </a:solidFill>
              <a:prstDash val="solid"/>
              <a:round/>
              <a:headEnd type="none" w="med" len="med"/>
              <a:tailEnd type="none" w="med" len="med"/>
            </a:ln>
            <a:effectLst/>
          </p:spPr>
        </p:cxnSp>
        <p:cxnSp>
          <p:nvCxnSpPr>
            <p:cNvPr id="31756" name="Straight Connector 31755">
              <a:extLst>
                <a:ext uri="{FF2B5EF4-FFF2-40B4-BE49-F238E27FC236}">
                  <a16:creationId xmlns:a16="http://schemas.microsoft.com/office/drawing/2014/main" id="{D203B490-3407-6BFD-5A9C-AA53A5B77F8C}"/>
                </a:ext>
              </a:extLst>
            </p:cNvPr>
            <p:cNvCxnSpPr>
              <a:cxnSpLocks/>
            </p:cNvCxnSpPr>
            <p:nvPr/>
          </p:nvCxnSpPr>
          <p:spPr bwMode="auto">
            <a:xfrm>
              <a:off x="1158950" y="2951240"/>
              <a:ext cx="90376" cy="0"/>
            </a:xfrm>
            <a:prstGeom prst="line">
              <a:avLst/>
            </a:prstGeom>
            <a:noFill/>
            <a:ln w="28575" cap="flat" cmpd="sng" algn="ctr">
              <a:solidFill>
                <a:schemeClr val="bg1"/>
              </a:solidFill>
              <a:prstDash val="solid"/>
              <a:round/>
              <a:headEnd type="none" w="med" len="med"/>
              <a:tailEnd type="none" w="med" len="med"/>
            </a:ln>
            <a:effectLst/>
          </p:spPr>
        </p:cxnSp>
        <p:cxnSp>
          <p:nvCxnSpPr>
            <p:cNvPr id="31757" name="Straight Connector 31756">
              <a:extLst>
                <a:ext uri="{FF2B5EF4-FFF2-40B4-BE49-F238E27FC236}">
                  <a16:creationId xmlns:a16="http://schemas.microsoft.com/office/drawing/2014/main" id="{FB148CA1-118B-98D8-1F94-F25A52128692}"/>
                </a:ext>
              </a:extLst>
            </p:cNvPr>
            <p:cNvCxnSpPr>
              <a:cxnSpLocks/>
            </p:cNvCxnSpPr>
            <p:nvPr/>
          </p:nvCxnSpPr>
          <p:spPr bwMode="auto">
            <a:xfrm>
              <a:off x="1158950" y="3394618"/>
              <a:ext cx="90376" cy="0"/>
            </a:xfrm>
            <a:prstGeom prst="line">
              <a:avLst/>
            </a:prstGeom>
            <a:noFill/>
            <a:ln w="28575" cap="flat" cmpd="sng" algn="ctr">
              <a:solidFill>
                <a:schemeClr val="bg1"/>
              </a:solidFill>
              <a:prstDash val="solid"/>
              <a:round/>
              <a:headEnd type="none" w="med" len="med"/>
              <a:tailEnd type="none" w="med" len="med"/>
            </a:ln>
            <a:effectLst/>
          </p:spPr>
        </p:cxnSp>
        <p:cxnSp>
          <p:nvCxnSpPr>
            <p:cNvPr id="31758" name="Straight Connector 31757">
              <a:extLst>
                <a:ext uri="{FF2B5EF4-FFF2-40B4-BE49-F238E27FC236}">
                  <a16:creationId xmlns:a16="http://schemas.microsoft.com/office/drawing/2014/main" id="{45D54B6D-8D58-E6B9-05D8-CF4768E372AD}"/>
                </a:ext>
              </a:extLst>
            </p:cNvPr>
            <p:cNvCxnSpPr>
              <a:cxnSpLocks/>
            </p:cNvCxnSpPr>
            <p:nvPr/>
          </p:nvCxnSpPr>
          <p:spPr bwMode="auto">
            <a:xfrm>
              <a:off x="1158950" y="3837996"/>
              <a:ext cx="90376" cy="0"/>
            </a:xfrm>
            <a:prstGeom prst="line">
              <a:avLst/>
            </a:prstGeom>
            <a:noFill/>
            <a:ln w="28575" cap="flat" cmpd="sng" algn="ctr">
              <a:solidFill>
                <a:schemeClr val="bg1"/>
              </a:solidFill>
              <a:prstDash val="solid"/>
              <a:round/>
              <a:headEnd type="none" w="med" len="med"/>
              <a:tailEnd type="none" w="med" len="med"/>
            </a:ln>
            <a:effectLst/>
          </p:spPr>
        </p:cxnSp>
        <p:cxnSp>
          <p:nvCxnSpPr>
            <p:cNvPr id="31759" name="Straight Connector 31758">
              <a:extLst>
                <a:ext uri="{FF2B5EF4-FFF2-40B4-BE49-F238E27FC236}">
                  <a16:creationId xmlns:a16="http://schemas.microsoft.com/office/drawing/2014/main" id="{5ED5560D-585C-752D-7CC8-85A1EBF7260A}"/>
                </a:ext>
              </a:extLst>
            </p:cNvPr>
            <p:cNvCxnSpPr>
              <a:cxnSpLocks/>
            </p:cNvCxnSpPr>
            <p:nvPr/>
          </p:nvCxnSpPr>
          <p:spPr bwMode="auto">
            <a:xfrm>
              <a:off x="1158950" y="4281374"/>
              <a:ext cx="90376" cy="0"/>
            </a:xfrm>
            <a:prstGeom prst="line">
              <a:avLst/>
            </a:prstGeom>
            <a:noFill/>
            <a:ln w="28575" cap="flat" cmpd="sng" algn="ctr">
              <a:solidFill>
                <a:schemeClr val="bg1"/>
              </a:solidFill>
              <a:prstDash val="solid"/>
              <a:round/>
              <a:headEnd type="none" w="med" len="med"/>
              <a:tailEnd type="none" w="med" len="med"/>
            </a:ln>
            <a:effectLst/>
          </p:spPr>
        </p:cxnSp>
        <p:cxnSp>
          <p:nvCxnSpPr>
            <p:cNvPr id="31760" name="Straight Connector 31759">
              <a:extLst>
                <a:ext uri="{FF2B5EF4-FFF2-40B4-BE49-F238E27FC236}">
                  <a16:creationId xmlns:a16="http://schemas.microsoft.com/office/drawing/2014/main" id="{6116C1F7-8CEA-0F23-96B9-06BBDB418C21}"/>
                </a:ext>
              </a:extLst>
            </p:cNvPr>
            <p:cNvCxnSpPr>
              <a:cxnSpLocks/>
            </p:cNvCxnSpPr>
            <p:nvPr/>
          </p:nvCxnSpPr>
          <p:spPr bwMode="auto">
            <a:xfrm>
              <a:off x="1158950" y="4724750"/>
              <a:ext cx="9037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61" name="Group 31760">
            <a:extLst>
              <a:ext uri="{FF2B5EF4-FFF2-40B4-BE49-F238E27FC236}">
                <a16:creationId xmlns:a16="http://schemas.microsoft.com/office/drawing/2014/main" id="{16AB99C6-6FEA-7949-935A-4D94C854D86A}"/>
              </a:ext>
            </a:extLst>
          </p:cNvPr>
          <p:cNvGrpSpPr/>
          <p:nvPr/>
        </p:nvGrpSpPr>
        <p:grpSpPr>
          <a:xfrm>
            <a:off x="996804" y="2353391"/>
            <a:ext cx="487523" cy="2525247"/>
            <a:chOff x="743294" y="2353391"/>
            <a:chExt cx="487523" cy="2525247"/>
          </a:xfrm>
        </p:grpSpPr>
        <p:sp>
          <p:nvSpPr>
            <p:cNvPr id="31762" name="TextBox 31761">
              <a:extLst>
                <a:ext uri="{FF2B5EF4-FFF2-40B4-BE49-F238E27FC236}">
                  <a16:creationId xmlns:a16="http://schemas.microsoft.com/office/drawing/2014/main" id="{EDE48C06-BBE7-386C-D1ED-D67E03D3A866}"/>
                </a:ext>
              </a:extLst>
            </p:cNvPr>
            <p:cNvSpPr txBox="1"/>
            <p:nvPr/>
          </p:nvSpPr>
          <p:spPr bwMode="auto">
            <a:xfrm>
              <a:off x="743294" y="2353391"/>
              <a:ext cx="487523" cy="307777"/>
            </a:xfrm>
            <a:prstGeom prst="rect">
              <a:avLst/>
            </a:prstGeom>
            <a:noFill/>
            <a:ln>
              <a:noFill/>
            </a:ln>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lang="en-US" sz="1400" b="0" dirty="0">
                  <a:solidFill>
                    <a:srgbClr val="000000"/>
                  </a:solidFill>
                  <a:latin typeface="Calibri" panose="020F0502020204030204" pitchFamily="34" charset="0"/>
                </a:rPr>
                <a:t>100</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763" name="TextBox 31762">
              <a:extLst>
                <a:ext uri="{FF2B5EF4-FFF2-40B4-BE49-F238E27FC236}">
                  <a16:creationId xmlns:a16="http://schemas.microsoft.com/office/drawing/2014/main" id="{B5B78572-39B4-59F1-8E02-5DAFCACB9AFD}"/>
                </a:ext>
              </a:extLst>
            </p:cNvPr>
            <p:cNvSpPr txBox="1"/>
            <p:nvPr/>
          </p:nvSpPr>
          <p:spPr bwMode="auto">
            <a:xfrm>
              <a:off x="743294" y="2796885"/>
              <a:ext cx="487523" cy="307777"/>
            </a:xfrm>
            <a:prstGeom prst="rect">
              <a:avLst/>
            </a:prstGeom>
            <a:noFill/>
            <a:ln>
              <a:noFill/>
            </a:ln>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lang="en-US" sz="1400" b="0" dirty="0">
                  <a:solidFill>
                    <a:srgbClr val="000000"/>
                  </a:solidFill>
                  <a:latin typeface="Calibri" panose="020F0502020204030204" pitchFamily="34" charset="0"/>
                </a:rPr>
                <a:t>80</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764" name="TextBox 31763">
              <a:extLst>
                <a:ext uri="{FF2B5EF4-FFF2-40B4-BE49-F238E27FC236}">
                  <a16:creationId xmlns:a16="http://schemas.microsoft.com/office/drawing/2014/main" id="{64AFC1C4-242B-3212-082B-92699D565EA4}"/>
                </a:ext>
              </a:extLst>
            </p:cNvPr>
            <p:cNvSpPr txBox="1"/>
            <p:nvPr/>
          </p:nvSpPr>
          <p:spPr bwMode="auto">
            <a:xfrm>
              <a:off x="743294" y="3240379"/>
              <a:ext cx="487523" cy="307777"/>
            </a:xfrm>
            <a:prstGeom prst="rect">
              <a:avLst/>
            </a:prstGeom>
            <a:noFill/>
            <a:ln>
              <a:noFill/>
            </a:ln>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lang="en-US" sz="1400" b="0" dirty="0">
                  <a:solidFill>
                    <a:srgbClr val="000000"/>
                  </a:solidFill>
                  <a:latin typeface="Calibri" panose="020F0502020204030204" pitchFamily="34" charset="0"/>
                </a:rPr>
                <a:t>60</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765" name="TextBox 31764">
              <a:extLst>
                <a:ext uri="{FF2B5EF4-FFF2-40B4-BE49-F238E27FC236}">
                  <a16:creationId xmlns:a16="http://schemas.microsoft.com/office/drawing/2014/main" id="{7A08184C-F68D-F6D2-48F3-A15E2990D265}"/>
                </a:ext>
              </a:extLst>
            </p:cNvPr>
            <p:cNvSpPr txBox="1"/>
            <p:nvPr/>
          </p:nvSpPr>
          <p:spPr bwMode="auto">
            <a:xfrm>
              <a:off x="743294" y="3683873"/>
              <a:ext cx="487523" cy="307777"/>
            </a:xfrm>
            <a:prstGeom prst="rect">
              <a:avLst/>
            </a:prstGeom>
            <a:noFill/>
            <a:ln>
              <a:noFill/>
            </a:ln>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lang="en-US" sz="1400" b="0" dirty="0">
                  <a:solidFill>
                    <a:srgbClr val="000000"/>
                  </a:solidFill>
                  <a:latin typeface="Calibri" panose="020F0502020204030204" pitchFamily="34" charset="0"/>
                </a:rPr>
                <a:t>40</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766" name="TextBox 31765">
              <a:extLst>
                <a:ext uri="{FF2B5EF4-FFF2-40B4-BE49-F238E27FC236}">
                  <a16:creationId xmlns:a16="http://schemas.microsoft.com/office/drawing/2014/main" id="{78DBEB7E-6F2A-5E9E-415F-9D740167F083}"/>
                </a:ext>
              </a:extLst>
            </p:cNvPr>
            <p:cNvSpPr txBox="1"/>
            <p:nvPr/>
          </p:nvSpPr>
          <p:spPr bwMode="auto">
            <a:xfrm>
              <a:off x="743294" y="4127367"/>
              <a:ext cx="487523" cy="307777"/>
            </a:xfrm>
            <a:prstGeom prst="rect">
              <a:avLst/>
            </a:prstGeom>
            <a:noFill/>
            <a:ln>
              <a:noFill/>
            </a:ln>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lang="en-US" sz="1400" b="0" dirty="0">
                  <a:solidFill>
                    <a:srgbClr val="000000"/>
                  </a:solidFill>
                  <a:latin typeface="Calibri" panose="020F0502020204030204" pitchFamily="34" charset="0"/>
                </a:rPr>
                <a:t>20</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767" name="TextBox 31766">
              <a:extLst>
                <a:ext uri="{FF2B5EF4-FFF2-40B4-BE49-F238E27FC236}">
                  <a16:creationId xmlns:a16="http://schemas.microsoft.com/office/drawing/2014/main" id="{3C96B480-BC9D-23FA-C95C-1BEC4640E996}"/>
                </a:ext>
              </a:extLst>
            </p:cNvPr>
            <p:cNvSpPr txBox="1"/>
            <p:nvPr/>
          </p:nvSpPr>
          <p:spPr bwMode="auto">
            <a:xfrm>
              <a:off x="886493" y="4570861"/>
              <a:ext cx="344324" cy="307777"/>
            </a:xfrm>
            <a:prstGeom prst="rect">
              <a:avLst/>
            </a:prstGeom>
            <a:noFill/>
            <a:ln>
              <a:noFill/>
            </a:ln>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lang="en-US" sz="1400" b="0" dirty="0">
                  <a:solidFill>
                    <a:srgbClr val="000000"/>
                  </a:solidFill>
                  <a:latin typeface="Calibri" panose="020F0502020204030204" pitchFamily="34" charset="0"/>
                </a:rPr>
                <a:t>0</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sp>
        <p:nvSpPr>
          <p:cNvPr id="31768" name="Rectangle 31767">
            <a:extLst>
              <a:ext uri="{FF2B5EF4-FFF2-40B4-BE49-F238E27FC236}">
                <a16:creationId xmlns:a16="http://schemas.microsoft.com/office/drawing/2014/main" id="{45F1700A-C2AC-B490-1CF5-D7815321542B}"/>
              </a:ext>
            </a:extLst>
          </p:cNvPr>
          <p:cNvSpPr/>
          <p:nvPr/>
        </p:nvSpPr>
        <p:spPr bwMode="auto">
          <a:xfrm>
            <a:off x="1943998" y="3276595"/>
            <a:ext cx="532151" cy="144814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31769" name="Group 31768">
            <a:extLst>
              <a:ext uri="{FF2B5EF4-FFF2-40B4-BE49-F238E27FC236}">
                <a16:creationId xmlns:a16="http://schemas.microsoft.com/office/drawing/2014/main" id="{43A327BD-1784-6AD6-A524-F29BF2BE3583}"/>
              </a:ext>
            </a:extLst>
          </p:cNvPr>
          <p:cNvGrpSpPr/>
          <p:nvPr/>
        </p:nvGrpSpPr>
        <p:grpSpPr>
          <a:xfrm>
            <a:off x="2184673" y="3085612"/>
            <a:ext cx="50800" cy="420624"/>
            <a:chOff x="1995598" y="3085612"/>
            <a:chExt cx="50800" cy="420624"/>
          </a:xfrm>
        </p:grpSpPr>
        <p:cxnSp>
          <p:nvCxnSpPr>
            <p:cNvPr id="31770" name="Straight Connector 31769">
              <a:extLst>
                <a:ext uri="{FF2B5EF4-FFF2-40B4-BE49-F238E27FC236}">
                  <a16:creationId xmlns:a16="http://schemas.microsoft.com/office/drawing/2014/main" id="{0917E30B-0F0D-AEE5-9C47-44C72CB960CC}"/>
                </a:ext>
              </a:extLst>
            </p:cNvPr>
            <p:cNvCxnSpPr>
              <a:cxnSpLocks/>
            </p:cNvCxnSpPr>
            <p:nvPr/>
          </p:nvCxnSpPr>
          <p:spPr bwMode="auto">
            <a:xfrm>
              <a:off x="2020998" y="3085612"/>
              <a:ext cx="0" cy="420624"/>
            </a:xfrm>
            <a:prstGeom prst="line">
              <a:avLst/>
            </a:prstGeom>
            <a:noFill/>
            <a:ln w="28575" cap="flat" cmpd="sng" algn="ctr">
              <a:solidFill>
                <a:schemeClr val="bg1"/>
              </a:solidFill>
              <a:prstDash val="solid"/>
              <a:round/>
              <a:headEnd type="none" w="med" len="med"/>
              <a:tailEnd type="none" w="med" len="med"/>
            </a:ln>
            <a:effectLst/>
          </p:spPr>
        </p:cxnSp>
        <p:cxnSp>
          <p:nvCxnSpPr>
            <p:cNvPr id="31771" name="Straight Connector 31770">
              <a:extLst>
                <a:ext uri="{FF2B5EF4-FFF2-40B4-BE49-F238E27FC236}">
                  <a16:creationId xmlns:a16="http://schemas.microsoft.com/office/drawing/2014/main" id="{D4D687F1-C3AA-EC15-54F6-C29706DEDDD7}"/>
                </a:ext>
              </a:extLst>
            </p:cNvPr>
            <p:cNvCxnSpPr>
              <a:cxnSpLocks/>
            </p:cNvCxnSpPr>
            <p:nvPr/>
          </p:nvCxnSpPr>
          <p:spPr bwMode="auto">
            <a:xfrm>
              <a:off x="1995598" y="3091962"/>
              <a:ext cx="50800" cy="0"/>
            </a:xfrm>
            <a:prstGeom prst="line">
              <a:avLst/>
            </a:prstGeom>
            <a:noFill/>
            <a:ln w="28575" cap="flat" cmpd="sng" algn="ctr">
              <a:solidFill>
                <a:schemeClr val="bg1"/>
              </a:solidFill>
              <a:prstDash val="solid"/>
              <a:round/>
              <a:headEnd type="none" w="med" len="med"/>
              <a:tailEnd type="none" w="med" len="med"/>
            </a:ln>
            <a:effectLst/>
          </p:spPr>
        </p:cxnSp>
        <p:cxnSp>
          <p:nvCxnSpPr>
            <p:cNvPr id="31772" name="Straight Connector 31771">
              <a:extLst>
                <a:ext uri="{FF2B5EF4-FFF2-40B4-BE49-F238E27FC236}">
                  <a16:creationId xmlns:a16="http://schemas.microsoft.com/office/drawing/2014/main" id="{C27CC968-96B4-6C62-EF75-98BA90C443D7}"/>
                </a:ext>
              </a:extLst>
            </p:cNvPr>
            <p:cNvCxnSpPr>
              <a:cxnSpLocks/>
            </p:cNvCxnSpPr>
            <p:nvPr/>
          </p:nvCxnSpPr>
          <p:spPr bwMode="auto">
            <a:xfrm>
              <a:off x="1995598" y="3499024"/>
              <a:ext cx="50800" cy="0"/>
            </a:xfrm>
            <a:prstGeom prst="line">
              <a:avLst/>
            </a:prstGeom>
            <a:noFill/>
            <a:ln w="28575" cap="flat" cmpd="sng" algn="ctr">
              <a:solidFill>
                <a:schemeClr val="bg1"/>
              </a:solidFill>
              <a:prstDash val="solid"/>
              <a:round/>
              <a:headEnd type="none" w="med" len="med"/>
              <a:tailEnd type="none" w="med" len="med"/>
            </a:ln>
            <a:effectLst/>
          </p:spPr>
        </p:cxnSp>
      </p:grpSp>
      <p:sp>
        <p:nvSpPr>
          <p:cNvPr id="31773" name="TextBox 31772">
            <a:extLst>
              <a:ext uri="{FF2B5EF4-FFF2-40B4-BE49-F238E27FC236}">
                <a16:creationId xmlns:a16="http://schemas.microsoft.com/office/drawing/2014/main" id="{41A7A871-9001-7742-FBB1-7802EB4D100A}"/>
              </a:ext>
            </a:extLst>
          </p:cNvPr>
          <p:cNvSpPr txBox="1"/>
          <p:nvPr/>
        </p:nvSpPr>
        <p:spPr bwMode="auto">
          <a:xfrm>
            <a:off x="1867363" y="3752875"/>
            <a:ext cx="705382" cy="307777"/>
          </a:xfrm>
          <a:prstGeom prst="rect">
            <a:avLst/>
          </a:prstGeom>
          <a:noFill/>
          <a:ln>
            <a:noFill/>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effectLst/>
                <a:uLnTx/>
                <a:uFillTx/>
                <a:latin typeface="Calibri" panose="020F0502020204030204" pitchFamily="34" charset="0"/>
                <a:ea typeface="+mn-ea"/>
                <a:cs typeface="Arial" panose="020B0604020202020204" pitchFamily="34" charset="0"/>
              </a:rPr>
              <a:t>65.2</a:t>
            </a:r>
          </a:p>
        </p:txBody>
      </p:sp>
      <p:sp>
        <p:nvSpPr>
          <p:cNvPr id="31774" name="Rectangle 31773">
            <a:extLst>
              <a:ext uri="{FF2B5EF4-FFF2-40B4-BE49-F238E27FC236}">
                <a16:creationId xmlns:a16="http://schemas.microsoft.com/office/drawing/2014/main" id="{0A3A2970-838D-9FC8-ED98-3943C73A98E2}"/>
              </a:ext>
            </a:extLst>
          </p:cNvPr>
          <p:cNvSpPr/>
          <p:nvPr/>
        </p:nvSpPr>
        <p:spPr bwMode="auto">
          <a:xfrm>
            <a:off x="2575804" y="3394619"/>
            <a:ext cx="532151" cy="133012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31775" name="Group 31774">
            <a:extLst>
              <a:ext uri="{FF2B5EF4-FFF2-40B4-BE49-F238E27FC236}">
                <a16:creationId xmlns:a16="http://schemas.microsoft.com/office/drawing/2014/main" id="{C63BA588-127A-DB69-3FD1-DB5AEEE2D18F}"/>
              </a:ext>
            </a:extLst>
          </p:cNvPr>
          <p:cNvGrpSpPr/>
          <p:nvPr/>
        </p:nvGrpSpPr>
        <p:grpSpPr>
          <a:xfrm>
            <a:off x="2818934" y="3194546"/>
            <a:ext cx="50800" cy="420624"/>
            <a:chOff x="1995598" y="3085612"/>
            <a:chExt cx="50800" cy="420624"/>
          </a:xfrm>
        </p:grpSpPr>
        <p:cxnSp>
          <p:nvCxnSpPr>
            <p:cNvPr id="31776" name="Straight Connector 31775">
              <a:extLst>
                <a:ext uri="{FF2B5EF4-FFF2-40B4-BE49-F238E27FC236}">
                  <a16:creationId xmlns:a16="http://schemas.microsoft.com/office/drawing/2014/main" id="{D1DB9FF0-1C69-7669-71C8-6F3F8716076F}"/>
                </a:ext>
              </a:extLst>
            </p:cNvPr>
            <p:cNvCxnSpPr>
              <a:cxnSpLocks/>
            </p:cNvCxnSpPr>
            <p:nvPr/>
          </p:nvCxnSpPr>
          <p:spPr bwMode="auto">
            <a:xfrm>
              <a:off x="2020998" y="3085612"/>
              <a:ext cx="0" cy="420624"/>
            </a:xfrm>
            <a:prstGeom prst="line">
              <a:avLst/>
            </a:prstGeom>
            <a:noFill/>
            <a:ln w="28575" cap="flat" cmpd="sng" algn="ctr">
              <a:solidFill>
                <a:schemeClr val="bg1"/>
              </a:solidFill>
              <a:prstDash val="solid"/>
              <a:round/>
              <a:headEnd type="none" w="med" len="med"/>
              <a:tailEnd type="none" w="med" len="med"/>
            </a:ln>
            <a:effectLst/>
          </p:spPr>
        </p:cxnSp>
        <p:cxnSp>
          <p:nvCxnSpPr>
            <p:cNvPr id="31777" name="Straight Connector 31776">
              <a:extLst>
                <a:ext uri="{FF2B5EF4-FFF2-40B4-BE49-F238E27FC236}">
                  <a16:creationId xmlns:a16="http://schemas.microsoft.com/office/drawing/2014/main" id="{67F9BCD4-57B6-19EB-0D45-DE2164084136}"/>
                </a:ext>
              </a:extLst>
            </p:cNvPr>
            <p:cNvCxnSpPr>
              <a:cxnSpLocks/>
            </p:cNvCxnSpPr>
            <p:nvPr/>
          </p:nvCxnSpPr>
          <p:spPr bwMode="auto">
            <a:xfrm>
              <a:off x="1995598" y="3091962"/>
              <a:ext cx="50800" cy="0"/>
            </a:xfrm>
            <a:prstGeom prst="line">
              <a:avLst/>
            </a:prstGeom>
            <a:noFill/>
            <a:ln w="28575" cap="flat" cmpd="sng" algn="ctr">
              <a:solidFill>
                <a:schemeClr val="bg1"/>
              </a:solidFill>
              <a:prstDash val="solid"/>
              <a:round/>
              <a:headEnd type="none" w="med" len="med"/>
              <a:tailEnd type="none" w="med" len="med"/>
            </a:ln>
            <a:effectLst/>
          </p:spPr>
        </p:cxnSp>
        <p:cxnSp>
          <p:nvCxnSpPr>
            <p:cNvPr id="31778" name="Straight Connector 31777">
              <a:extLst>
                <a:ext uri="{FF2B5EF4-FFF2-40B4-BE49-F238E27FC236}">
                  <a16:creationId xmlns:a16="http://schemas.microsoft.com/office/drawing/2014/main" id="{22FCAAF7-FDFE-7F33-241F-BDB6B813A1A8}"/>
                </a:ext>
              </a:extLst>
            </p:cNvPr>
            <p:cNvCxnSpPr>
              <a:cxnSpLocks/>
            </p:cNvCxnSpPr>
            <p:nvPr/>
          </p:nvCxnSpPr>
          <p:spPr bwMode="auto">
            <a:xfrm>
              <a:off x="1995598" y="3499024"/>
              <a:ext cx="50800" cy="0"/>
            </a:xfrm>
            <a:prstGeom prst="line">
              <a:avLst/>
            </a:prstGeom>
            <a:noFill/>
            <a:ln w="28575" cap="flat" cmpd="sng" algn="ctr">
              <a:solidFill>
                <a:schemeClr val="bg1"/>
              </a:solidFill>
              <a:prstDash val="solid"/>
              <a:round/>
              <a:headEnd type="none" w="med" len="med"/>
              <a:tailEnd type="none" w="med" len="med"/>
            </a:ln>
            <a:effectLst/>
          </p:spPr>
        </p:cxnSp>
      </p:grpSp>
      <p:sp>
        <p:nvSpPr>
          <p:cNvPr id="31779" name="TextBox 31778">
            <a:extLst>
              <a:ext uri="{FF2B5EF4-FFF2-40B4-BE49-F238E27FC236}">
                <a16:creationId xmlns:a16="http://schemas.microsoft.com/office/drawing/2014/main" id="{56E20D21-8C0B-C38E-6F68-B962A2182A9D}"/>
              </a:ext>
            </a:extLst>
          </p:cNvPr>
          <p:cNvSpPr txBox="1"/>
          <p:nvPr/>
        </p:nvSpPr>
        <p:spPr bwMode="auto">
          <a:xfrm>
            <a:off x="2489188" y="3846778"/>
            <a:ext cx="705382" cy="307777"/>
          </a:xfrm>
          <a:prstGeom prst="rect">
            <a:avLst/>
          </a:prstGeom>
          <a:noFill/>
          <a:ln>
            <a:noFill/>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effectLst/>
                <a:uLnTx/>
                <a:uFillTx/>
                <a:latin typeface="Calibri" panose="020F0502020204030204" pitchFamily="34" charset="0"/>
                <a:ea typeface="+mn-ea"/>
                <a:cs typeface="Arial" panose="020B0604020202020204" pitchFamily="34" charset="0"/>
              </a:rPr>
              <a:t>60.0</a:t>
            </a:r>
          </a:p>
        </p:txBody>
      </p:sp>
      <p:sp>
        <p:nvSpPr>
          <p:cNvPr id="31780" name="Freeform 9">
            <a:extLst>
              <a:ext uri="{FF2B5EF4-FFF2-40B4-BE49-F238E27FC236}">
                <a16:creationId xmlns:a16="http://schemas.microsoft.com/office/drawing/2014/main" id="{04762B24-FCF6-5727-2E45-5B22A4957D4E}"/>
              </a:ext>
            </a:extLst>
          </p:cNvPr>
          <p:cNvSpPr/>
          <p:nvPr/>
        </p:nvSpPr>
        <p:spPr bwMode="auto">
          <a:xfrm>
            <a:off x="1529416" y="2482702"/>
            <a:ext cx="4088218" cy="2243470"/>
          </a:xfrm>
          <a:custGeom>
            <a:avLst/>
            <a:gdLst>
              <a:gd name="connsiteX0" fmla="*/ 0 w 4088218"/>
              <a:gd name="connsiteY0" fmla="*/ 0 h 2243470"/>
              <a:gd name="connsiteX1" fmla="*/ 0 w 4088218"/>
              <a:gd name="connsiteY1" fmla="*/ 2243470 h 2243470"/>
              <a:gd name="connsiteX2" fmla="*/ 4088218 w 4088218"/>
              <a:gd name="connsiteY2" fmla="*/ 2243470 h 2243470"/>
            </a:gdLst>
            <a:ahLst/>
            <a:cxnLst>
              <a:cxn ang="0">
                <a:pos x="connsiteX0" y="connsiteY0"/>
              </a:cxn>
              <a:cxn ang="0">
                <a:pos x="connsiteX1" y="connsiteY1"/>
              </a:cxn>
              <a:cxn ang="0">
                <a:pos x="connsiteX2" y="connsiteY2"/>
              </a:cxn>
            </a:cxnLst>
            <a:rect l="l" t="t" r="r" b="b"/>
            <a:pathLst>
              <a:path w="4088218" h="2243470">
                <a:moveTo>
                  <a:pt x="0" y="0"/>
                </a:moveTo>
                <a:lnTo>
                  <a:pt x="0" y="2243470"/>
                </a:lnTo>
                <a:lnTo>
                  <a:pt x="4088218" y="2243470"/>
                </a:lnTo>
              </a:path>
            </a:pathLst>
          </a:custGeom>
          <a:noFill/>
          <a:ln w="28575">
            <a:solidFill>
              <a:schemeClr val="bg1"/>
            </a:solidFill>
            <a:miter lim="800000"/>
            <a:headEnd/>
            <a:tailEnd/>
          </a:ln>
        </p:spPr>
        <p:txBody>
          <a:bodyPr rtlCol="0" anchor="ctr"/>
          <a:lstStyle/>
          <a:p>
            <a:pPr algn="ctr"/>
            <a:endParaRPr lang="en-US" dirty="0"/>
          </a:p>
        </p:txBody>
      </p:sp>
      <p:sp>
        <p:nvSpPr>
          <p:cNvPr id="31781" name="Rectangle 31780">
            <a:extLst>
              <a:ext uri="{FF2B5EF4-FFF2-40B4-BE49-F238E27FC236}">
                <a16:creationId xmlns:a16="http://schemas.microsoft.com/office/drawing/2014/main" id="{0A1215F0-FC80-0078-EA32-5D5AD503C2BE}"/>
              </a:ext>
            </a:extLst>
          </p:cNvPr>
          <p:cNvSpPr/>
          <p:nvPr/>
        </p:nvSpPr>
        <p:spPr bwMode="auto">
          <a:xfrm>
            <a:off x="4009673" y="2951240"/>
            <a:ext cx="532151" cy="17757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31782" name="Group 31781">
            <a:extLst>
              <a:ext uri="{FF2B5EF4-FFF2-40B4-BE49-F238E27FC236}">
                <a16:creationId xmlns:a16="http://schemas.microsoft.com/office/drawing/2014/main" id="{168192C3-4F87-E89E-64C7-0966E455EF0E}"/>
              </a:ext>
            </a:extLst>
          </p:cNvPr>
          <p:cNvGrpSpPr/>
          <p:nvPr/>
        </p:nvGrpSpPr>
        <p:grpSpPr>
          <a:xfrm>
            <a:off x="4250348" y="2795568"/>
            <a:ext cx="50800" cy="347472"/>
            <a:chOff x="1995598" y="3085612"/>
            <a:chExt cx="50800" cy="420624"/>
          </a:xfrm>
        </p:grpSpPr>
        <p:cxnSp>
          <p:nvCxnSpPr>
            <p:cNvPr id="31783" name="Straight Connector 31782">
              <a:extLst>
                <a:ext uri="{FF2B5EF4-FFF2-40B4-BE49-F238E27FC236}">
                  <a16:creationId xmlns:a16="http://schemas.microsoft.com/office/drawing/2014/main" id="{20818030-E4DC-9313-5B7C-96220948DF7B}"/>
                </a:ext>
              </a:extLst>
            </p:cNvPr>
            <p:cNvCxnSpPr>
              <a:cxnSpLocks/>
            </p:cNvCxnSpPr>
            <p:nvPr/>
          </p:nvCxnSpPr>
          <p:spPr bwMode="auto">
            <a:xfrm>
              <a:off x="2020998" y="3085612"/>
              <a:ext cx="0" cy="420624"/>
            </a:xfrm>
            <a:prstGeom prst="line">
              <a:avLst/>
            </a:prstGeom>
            <a:noFill/>
            <a:ln w="28575" cap="flat" cmpd="sng" algn="ctr">
              <a:solidFill>
                <a:schemeClr val="bg1"/>
              </a:solidFill>
              <a:prstDash val="solid"/>
              <a:round/>
              <a:headEnd type="none" w="med" len="med"/>
              <a:tailEnd type="none" w="med" len="med"/>
            </a:ln>
            <a:effectLst/>
          </p:spPr>
        </p:cxnSp>
        <p:cxnSp>
          <p:nvCxnSpPr>
            <p:cNvPr id="31784" name="Straight Connector 31783">
              <a:extLst>
                <a:ext uri="{FF2B5EF4-FFF2-40B4-BE49-F238E27FC236}">
                  <a16:creationId xmlns:a16="http://schemas.microsoft.com/office/drawing/2014/main" id="{8BAA2F84-24C6-C263-1112-029852CDDF0F}"/>
                </a:ext>
              </a:extLst>
            </p:cNvPr>
            <p:cNvCxnSpPr>
              <a:cxnSpLocks/>
            </p:cNvCxnSpPr>
            <p:nvPr/>
          </p:nvCxnSpPr>
          <p:spPr bwMode="auto">
            <a:xfrm>
              <a:off x="1995598" y="3091962"/>
              <a:ext cx="50800" cy="0"/>
            </a:xfrm>
            <a:prstGeom prst="line">
              <a:avLst/>
            </a:prstGeom>
            <a:noFill/>
            <a:ln w="28575" cap="flat" cmpd="sng" algn="ctr">
              <a:solidFill>
                <a:schemeClr val="bg1"/>
              </a:solidFill>
              <a:prstDash val="solid"/>
              <a:round/>
              <a:headEnd type="none" w="med" len="med"/>
              <a:tailEnd type="none" w="med" len="med"/>
            </a:ln>
            <a:effectLst/>
          </p:spPr>
        </p:cxnSp>
        <p:cxnSp>
          <p:nvCxnSpPr>
            <p:cNvPr id="31785" name="Straight Connector 31784">
              <a:extLst>
                <a:ext uri="{FF2B5EF4-FFF2-40B4-BE49-F238E27FC236}">
                  <a16:creationId xmlns:a16="http://schemas.microsoft.com/office/drawing/2014/main" id="{962CDE7D-4C72-9840-B6FB-DA2C73B674E8}"/>
                </a:ext>
              </a:extLst>
            </p:cNvPr>
            <p:cNvCxnSpPr>
              <a:cxnSpLocks/>
            </p:cNvCxnSpPr>
            <p:nvPr/>
          </p:nvCxnSpPr>
          <p:spPr bwMode="auto">
            <a:xfrm>
              <a:off x="1995598" y="3499024"/>
              <a:ext cx="50800" cy="0"/>
            </a:xfrm>
            <a:prstGeom prst="line">
              <a:avLst/>
            </a:prstGeom>
            <a:noFill/>
            <a:ln w="28575" cap="flat" cmpd="sng" algn="ctr">
              <a:solidFill>
                <a:schemeClr val="bg1"/>
              </a:solidFill>
              <a:prstDash val="solid"/>
              <a:round/>
              <a:headEnd type="none" w="med" len="med"/>
              <a:tailEnd type="none" w="med" len="med"/>
            </a:ln>
            <a:effectLst/>
          </p:spPr>
        </p:cxnSp>
      </p:grpSp>
      <p:sp>
        <p:nvSpPr>
          <p:cNvPr id="31786" name="TextBox 31785">
            <a:extLst>
              <a:ext uri="{FF2B5EF4-FFF2-40B4-BE49-F238E27FC236}">
                <a16:creationId xmlns:a16="http://schemas.microsoft.com/office/drawing/2014/main" id="{7E5231E2-D579-2A5C-0661-0BA2B92D3317}"/>
              </a:ext>
            </a:extLst>
          </p:cNvPr>
          <p:cNvSpPr txBox="1"/>
          <p:nvPr/>
        </p:nvSpPr>
        <p:spPr bwMode="auto">
          <a:xfrm>
            <a:off x="3933038" y="3601500"/>
            <a:ext cx="705382" cy="307777"/>
          </a:xfrm>
          <a:prstGeom prst="rect">
            <a:avLst/>
          </a:prstGeom>
          <a:noFill/>
          <a:ln>
            <a:noFill/>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lang="en-US" sz="1400" dirty="0">
                <a:latin typeface="Calibri" panose="020F0502020204030204" pitchFamily="34" charset="0"/>
              </a:rPr>
              <a:t>80.4</a:t>
            </a:r>
            <a:endParaRPr kumimoji="0" lang="en-US" sz="1400" b="1" i="0" u="none" strike="noStrike" kern="1200" cap="none" spc="0" normalizeH="0" baseline="0" noProof="0" dirty="0">
              <a:ln>
                <a:noFill/>
              </a:ln>
              <a:effectLst/>
              <a:uLnTx/>
              <a:uFillTx/>
              <a:latin typeface="Calibri" panose="020F0502020204030204" pitchFamily="34" charset="0"/>
              <a:ea typeface="+mn-ea"/>
              <a:cs typeface="Arial" panose="020B0604020202020204" pitchFamily="34" charset="0"/>
            </a:endParaRPr>
          </a:p>
        </p:txBody>
      </p:sp>
      <p:sp>
        <p:nvSpPr>
          <p:cNvPr id="31787" name="Rectangle 31786">
            <a:extLst>
              <a:ext uri="{FF2B5EF4-FFF2-40B4-BE49-F238E27FC236}">
                <a16:creationId xmlns:a16="http://schemas.microsoft.com/office/drawing/2014/main" id="{ECFD693A-D555-F41B-F85A-44767993A3B2}"/>
              </a:ext>
            </a:extLst>
          </p:cNvPr>
          <p:cNvSpPr/>
          <p:nvPr/>
        </p:nvSpPr>
        <p:spPr bwMode="auto">
          <a:xfrm>
            <a:off x="4641479" y="3104662"/>
            <a:ext cx="532151" cy="162235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31788" name="Group 31787">
            <a:extLst>
              <a:ext uri="{FF2B5EF4-FFF2-40B4-BE49-F238E27FC236}">
                <a16:creationId xmlns:a16="http://schemas.microsoft.com/office/drawing/2014/main" id="{2BEE768E-C9E0-A3CF-1D3C-3DEFE1093EDA}"/>
              </a:ext>
            </a:extLst>
          </p:cNvPr>
          <p:cNvGrpSpPr/>
          <p:nvPr/>
        </p:nvGrpSpPr>
        <p:grpSpPr>
          <a:xfrm>
            <a:off x="4884609" y="2934484"/>
            <a:ext cx="50800" cy="393192"/>
            <a:chOff x="1995598" y="3085612"/>
            <a:chExt cx="50800" cy="420624"/>
          </a:xfrm>
        </p:grpSpPr>
        <p:cxnSp>
          <p:nvCxnSpPr>
            <p:cNvPr id="31789" name="Straight Connector 31788">
              <a:extLst>
                <a:ext uri="{FF2B5EF4-FFF2-40B4-BE49-F238E27FC236}">
                  <a16:creationId xmlns:a16="http://schemas.microsoft.com/office/drawing/2014/main" id="{80242499-5507-A335-5B51-A54C2F079BF4}"/>
                </a:ext>
              </a:extLst>
            </p:cNvPr>
            <p:cNvCxnSpPr>
              <a:cxnSpLocks/>
            </p:cNvCxnSpPr>
            <p:nvPr/>
          </p:nvCxnSpPr>
          <p:spPr bwMode="auto">
            <a:xfrm>
              <a:off x="2020998" y="3085612"/>
              <a:ext cx="0" cy="420624"/>
            </a:xfrm>
            <a:prstGeom prst="line">
              <a:avLst/>
            </a:prstGeom>
            <a:noFill/>
            <a:ln w="28575" cap="flat" cmpd="sng" algn="ctr">
              <a:solidFill>
                <a:schemeClr val="bg1"/>
              </a:solidFill>
              <a:prstDash val="solid"/>
              <a:round/>
              <a:headEnd type="none" w="med" len="med"/>
              <a:tailEnd type="none" w="med" len="med"/>
            </a:ln>
            <a:effectLst/>
          </p:spPr>
        </p:cxnSp>
        <p:cxnSp>
          <p:nvCxnSpPr>
            <p:cNvPr id="31790" name="Straight Connector 31789">
              <a:extLst>
                <a:ext uri="{FF2B5EF4-FFF2-40B4-BE49-F238E27FC236}">
                  <a16:creationId xmlns:a16="http://schemas.microsoft.com/office/drawing/2014/main" id="{6AEE6409-B1AF-1C0E-AB34-D38513500B1C}"/>
                </a:ext>
              </a:extLst>
            </p:cNvPr>
            <p:cNvCxnSpPr>
              <a:cxnSpLocks/>
            </p:cNvCxnSpPr>
            <p:nvPr/>
          </p:nvCxnSpPr>
          <p:spPr bwMode="auto">
            <a:xfrm>
              <a:off x="1995598" y="3091962"/>
              <a:ext cx="50800" cy="0"/>
            </a:xfrm>
            <a:prstGeom prst="line">
              <a:avLst/>
            </a:prstGeom>
            <a:noFill/>
            <a:ln w="28575" cap="flat" cmpd="sng" algn="ctr">
              <a:solidFill>
                <a:schemeClr val="bg1"/>
              </a:solidFill>
              <a:prstDash val="solid"/>
              <a:round/>
              <a:headEnd type="none" w="med" len="med"/>
              <a:tailEnd type="none" w="med" len="med"/>
            </a:ln>
            <a:effectLst/>
          </p:spPr>
        </p:cxnSp>
        <p:cxnSp>
          <p:nvCxnSpPr>
            <p:cNvPr id="31791" name="Straight Connector 31790">
              <a:extLst>
                <a:ext uri="{FF2B5EF4-FFF2-40B4-BE49-F238E27FC236}">
                  <a16:creationId xmlns:a16="http://schemas.microsoft.com/office/drawing/2014/main" id="{404B472C-C82A-4E7C-25E7-0E90E7C01631}"/>
                </a:ext>
              </a:extLst>
            </p:cNvPr>
            <p:cNvCxnSpPr>
              <a:cxnSpLocks/>
            </p:cNvCxnSpPr>
            <p:nvPr/>
          </p:nvCxnSpPr>
          <p:spPr bwMode="auto">
            <a:xfrm>
              <a:off x="1995598" y="3499024"/>
              <a:ext cx="50800" cy="0"/>
            </a:xfrm>
            <a:prstGeom prst="line">
              <a:avLst/>
            </a:prstGeom>
            <a:noFill/>
            <a:ln w="28575" cap="flat" cmpd="sng" algn="ctr">
              <a:solidFill>
                <a:schemeClr val="bg1"/>
              </a:solidFill>
              <a:prstDash val="solid"/>
              <a:round/>
              <a:headEnd type="none" w="med" len="med"/>
              <a:tailEnd type="none" w="med" len="med"/>
            </a:ln>
            <a:effectLst/>
          </p:spPr>
        </p:cxnSp>
      </p:grpSp>
      <p:sp>
        <p:nvSpPr>
          <p:cNvPr id="31792" name="TextBox 31791">
            <a:extLst>
              <a:ext uri="{FF2B5EF4-FFF2-40B4-BE49-F238E27FC236}">
                <a16:creationId xmlns:a16="http://schemas.microsoft.com/office/drawing/2014/main" id="{8289D045-97A6-C0D2-E7C6-77B385484A3B}"/>
              </a:ext>
            </a:extLst>
          </p:cNvPr>
          <p:cNvSpPr txBox="1"/>
          <p:nvPr/>
        </p:nvSpPr>
        <p:spPr bwMode="auto">
          <a:xfrm>
            <a:off x="4562359" y="3676660"/>
            <a:ext cx="705382" cy="307777"/>
          </a:xfrm>
          <a:prstGeom prst="rect">
            <a:avLst/>
          </a:prstGeom>
          <a:noFill/>
          <a:ln>
            <a:noFill/>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lang="en-US" sz="1400" dirty="0">
                <a:latin typeface="Calibri" panose="020F0502020204030204" pitchFamily="34" charset="0"/>
              </a:rPr>
              <a:t>72.7</a:t>
            </a:r>
            <a:endParaRPr kumimoji="0" lang="en-US" sz="1400" b="1" i="0" u="none" strike="noStrike" kern="1200" cap="none" spc="0" normalizeH="0" baseline="0" noProof="0" dirty="0">
              <a:ln>
                <a:noFill/>
              </a:ln>
              <a:effectLst/>
              <a:uLnTx/>
              <a:uFillTx/>
              <a:latin typeface="Calibri" panose="020F0502020204030204" pitchFamily="34" charset="0"/>
              <a:ea typeface="+mn-ea"/>
              <a:cs typeface="Arial" panose="020B0604020202020204" pitchFamily="34" charset="0"/>
            </a:endParaRPr>
          </a:p>
        </p:txBody>
      </p:sp>
      <p:grpSp>
        <p:nvGrpSpPr>
          <p:cNvPr id="31793" name="Group 31792">
            <a:extLst>
              <a:ext uri="{FF2B5EF4-FFF2-40B4-BE49-F238E27FC236}">
                <a16:creationId xmlns:a16="http://schemas.microsoft.com/office/drawing/2014/main" id="{4C18F721-8118-8B88-94A1-869F2DA3EFA5}"/>
              </a:ext>
            </a:extLst>
          </p:cNvPr>
          <p:cNvGrpSpPr/>
          <p:nvPr/>
        </p:nvGrpSpPr>
        <p:grpSpPr>
          <a:xfrm>
            <a:off x="1529416" y="4714274"/>
            <a:ext cx="4092111" cy="67455"/>
            <a:chOff x="1249326" y="4714274"/>
            <a:chExt cx="4092111" cy="67455"/>
          </a:xfrm>
        </p:grpSpPr>
        <p:cxnSp>
          <p:nvCxnSpPr>
            <p:cNvPr id="31794" name="Straight Connector 31793">
              <a:extLst>
                <a:ext uri="{FF2B5EF4-FFF2-40B4-BE49-F238E27FC236}">
                  <a16:creationId xmlns:a16="http://schemas.microsoft.com/office/drawing/2014/main" id="{02D618EB-0DF2-4E29-5BA2-2749FDE941CA}"/>
                </a:ext>
              </a:extLst>
            </p:cNvPr>
            <p:cNvCxnSpPr>
              <a:cxnSpLocks/>
            </p:cNvCxnSpPr>
            <p:nvPr/>
          </p:nvCxnSpPr>
          <p:spPr bwMode="auto">
            <a:xfrm>
              <a:off x="1249326" y="4714274"/>
              <a:ext cx="0" cy="67455"/>
            </a:xfrm>
            <a:prstGeom prst="line">
              <a:avLst/>
            </a:prstGeom>
            <a:noFill/>
            <a:ln w="28575" cap="flat" cmpd="sng" algn="ctr">
              <a:solidFill>
                <a:schemeClr val="bg1"/>
              </a:solidFill>
              <a:prstDash val="solid"/>
              <a:round/>
              <a:headEnd type="none" w="med" len="med"/>
              <a:tailEnd type="none" w="med" len="med"/>
            </a:ln>
            <a:effectLst/>
          </p:spPr>
        </p:cxnSp>
        <p:cxnSp>
          <p:nvCxnSpPr>
            <p:cNvPr id="31795" name="Straight Connector 31794">
              <a:extLst>
                <a:ext uri="{FF2B5EF4-FFF2-40B4-BE49-F238E27FC236}">
                  <a16:creationId xmlns:a16="http://schemas.microsoft.com/office/drawing/2014/main" id="{49D2F906-491C-019F-5071-13D5BAB022EC}"/>
                </a:ext>
              </a:extLst>
            </p:cNvPr>
            <p:cNvCxnSpPr>
              <a:cxnSpLocks/>
            </p:cNvCxnSpPr>
            <p:nvPr/>
          </p:nvCxnSpPr>
          <p:spPr bwMode="auto">
            <a:xfrm>
              <a:off x="5341437" y="4714274"/>
              <a:ext cx="0" cy="67455"/>
            </a:xfrm>
            <a:prstGeom prst="line">
              <a:avLst/>
            </a:prstGeom>
            <a:noFill/>
            <a:ln w="28575" cap="flat" cmpd="sng" algn="ctr">
              <a:solidFill>
                <a:schemeClr val="bg1"/>
              </a:solidFill>
              <a:prstDash val="solid"/>
              <a:round/>
              <a:headEnd type="none" w="med" len="med"/>
              <a:tailEnd type="none" w="med" len="med"/>
            </a:ln>
            <a:effectLst/>
          </p:spPr>
        </p:cxnSp>
        <p:cxnSp>
          <p:nvCxnSpPr>
            <p:cNvPr id="31796" name="Straight Connector 31795">
              <a:extLst>
                <a:ext uri="{FF2B5EF4-FFF2-40B4-BE49-F238E27FC236}">
                  <a16:creationId xmlns:a16="http://schemas.microsoft.com/office/drawing/2014/main" id="{D065B348-D9E5-A0E5-2C21-DD59545B03F0}"/>
                </a:ext>
              </a:extLst>
            </p:cNvPr>
            <p:cNvCxnSpPr>
              <a:cxnSpLocks/>
            </p:cNvCxnSpPr>
            <p:nvPr/>
          </p:nvCxnSpPr>
          <p:spPr bwMode="auto">
            <a:xfrm>
              <a:off x="3295382" y="4714274"/>
              <a:ext cx="0" cy="67455"/>
            </a:xfrm>
            <a:prstGeom prst="line">
              <a:avLst/>
            </a:prstGeom>
            <a:noFill/>
            <a:ln w="28575" cap="flat" cmpd="sng" algn="ctr">
              <a:solidFill>
                <a:schemeClr val="bg1"/>
              </a:solidFill>
              <a:prstDash val="solid"/>
              <a:round/>
              <a:headEnd type="none" w="med" len="med"/>
              <a:tailEnd type="none" w="med" len="med"/>
            </a:ln>
            <a:effectLst/>
          </p:spPr>
        </p:cxnSp>
      </p:grpSp>
    </p:spTree>
    <p:extLst>
      <p:ext uri="{BB962C8B-B14F-4D97-AF65-F5344CB8AC3E}">
        <p14:creationId xmlns:p14="http://schemas.microsoft.com/office/powerpoint/2010/main" val="3485428734"/>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RIGHT Choice: TRAEs and Dose Reductions</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Lu. SABCS 2022. Abstr GS1-10.</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2" name="Group 3">
            <a:extLst>
              <a:ext uri="{FF2B5EF4-FFF2-40B4-BE49-F238E27FC236}">
                <a16:creationId xmlns:a16="http://schemas.microsoft.com/office/drawing/2014/main" id="{D7DDCC54-6DED-5360-C606-90E46CCF0D86}"/>
              </a:ext>
            </a:extLst>
          </p:cNvPr>
          <p:cNvGraphicFramePr>
            <a:graphicFrameLocks/>
          </p:cNvGraphicFramePr>
          <p:nvPr/>
        </p:nvGraphicFramePr>
        <p:xfrm>
          <a:off x="727076" y="1604965"/>
          <a:ext cx="10905412" cy="1689230"/>
        </p:xfrm>
        <a:graphic>
          <a:graphicData uri="http://schemas.openxmlformats.org/drawingml/2006/table">
            <a:tbl>
              <a:tblPr/>
              <a:tblGrid>
                <a:gridCol w="4027804">
                  <a:extLst>
                    <a:ext uri="{9D8B030D-6E8A-4147-A177-3AD203B41FA5}">
                      <a16:colId xmlns:a16="http://schemas.microsoft.com/office/drawing/2014/main" val="20000"/>
                    </a:ext>
                  </a:extLst>
                </a:gridCol>
                <a:gridCol w="1719402">
                  <a:extLst>
                    <a:ext uri="{9D8B030D-6E8A-4147-A177-3AD203B41FA5}">
                      <a16:colId xmlns:a16="http://schemas.microsoft.com/office/drawing/2014/main" val="289630604"/>
                    </a:ext>
                  </a:extLst>
                </a:gridCol>
                <a:gridCol w="1719402">
                  <a:extLst>
                    <a:ext uri="{9D8B030D-6E8A-4147-A177-3AD203B41FA5}">
                      <a16:colId xmlns:a16="http://schemas.microsoft.com/office/drawing/2014/main" val="20002"/>
                    </a:ext>
                  </a:extLst>
                </a:gridCol>
                <a:gridCol w="1719402">
                  <a:extLst>
                    <a:ext uri="{9D8B030D-6E8A-4147-A177-3AD203B41FA5}">
                      <a16:colId xmlns:a16="http://schemas.microsoft.com/office/drawing/2014/main" val="20003"/>
                    </a:ext>
                  </a:extLst>
                </a:gridCol>
                <a:gridCol w="1719402">
                  <a:extLst>
                    <a:ext uri="{9D8B030D-6E8A-4147-A177-3AD203B41FA5}">
                      <a16:colId xmlns:a16="http://schemas.microsoft.com/office/drawing/2014/main" val="1642680302"/>
                    </a:ext>
                  </a:extLst>
                </a:gridCol>
              </a:tblGrid>
              <a:tr h="339191">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mn-lt"/>
                        </a:rPr>
                        <a:t>AE Parameter,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mn-lt"/>
                        </a:rPr>
                        <a:t>Ribociclib + ET (n = 112)</a:t>
                      </a:r>
                    </a:p>
                  </a:txBody>
                  <a:tcPr marL="121699" marR="121699" marT="45728" marB="45728" anchor="ctr" horzOverflow="overflow">
                    <a:lnL w="12700" cap="flat" cmpd="sng" algn="ctr">
                      <a:noFill/>
                      <a:prstDash val="solid"/>
                      <a:round/>
                      <a:headEnd type="none" w="med" len="med"/>
                      <a:tailEnd type="none" w="med" len="med"/>
                    </a:lnL>
                    <a:lnR w="12700" cmpd="sng">
                      <a:noFill/>
                      <a:prstDash val="soli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2000" b="1" i="0" u="none" strike="noStrike" cap="none" normalizeH="0" baseline="30000" dirty="0">
                        <a:ln>
                          <a:noFill/>
                        </a:ln>
                        <a:solidFill>
                          <a:schemeClr val="tx1"/>
                        </a:solidFill>
                        <a:effectLst/>
                        <a:latin typeface="Calibri" panose="020F0502020204030204" pitchFamily="34" charset="0"/>
                      </a:endParaRPr>
                    </a:p>
                  </a:txBody>
                  <a:tcPr marL="121699" marR="121699" marT="45728" marB="45728" anchor="ctr" horzOverflow="overflow"/>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mn-lt"/>
                        </a:rPr>
                        <a:t>Combo CT (n = 100)*</a:t>
                      </a:r>
                      <a:endParaRPr kumimoji="0" lang="en-US" sz="1600" b="1" i="0" u="none" strike="noStrike" cap="none" normalizeH="0" baseline="30000" dirty="0">
                        <a:ln>
                          <a:noFill/>
                        </a:ln>
                        <a:solidFill>
                          <a:schemeClr val="tx1"/>
                        </a:solidFill>
                        <a:effectLst/>
                        <a:latin typeface="+mn-lt"/>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2000" b="1" i="0" u="none" strike="noStrike" cap="none" normalizeH="0" baseline="3000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339191">
                <a:tc v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20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algn="ctr"/>
                      <a:r>
                        <a:rPr kumimoji="0" lang="en-US" sz="1600" b="1" i="0" u="none" strike="noStrike" cap="none" normalizeH="0" baseline="0" dirty="0">
                          <a:ln>
                            <a:noFill/>
                          </a:ln>
                          <a:solidFill>
                            <a:schemeClr val="tx1"/>
                          </a:solidFill>
                          <a:effectLst/>
                          <a:latin typeface="+mn-lt"/>
                        </a:rPr>
                        <a:t>All Grade</a:t>
                      </a:r>
                      <a:endParaRPr lang="en-US" sz="1600" dirty="0">
                        <a:latin typeface="+mn-lt"/>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mn-lt"/>
                        </a:rPr>
                        <a:t>Grade 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mn-lt"/>
                        </a:rPr>
                        <a:t>All Grade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mn-lt"/>
                        </a:rPr>
                        <a:t>Grade 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34025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Total 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600" dirty="0">
                          <a:solidFill>
                            <a:schemeClr val="bg1"/>
                          </a:solidFill>
                          <a:latin typeface="+mn-lt"/>
                        </a:rPr>
                        <a:t>112 (100.0)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mn-lt"/>
                        </a:rPr>
                        <a:t>84 (75.0)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mn-lt"/>
                        </a:rPr>
                        <a:t>100 (100.0)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mn-lt"/>
                        </a:rPr>
                        <a:t>71 (71.0)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Treatment-related serious 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r>
                        <a:rPr lang="en-US" sz="1600" dirty="0">
                          <a:solidFill>
                            <a:schemeClr val="bg1"/>
                          </a:solidFill>
                          <a:latin typeface="+mn-lt"/>
                        </a:rPr>
                        <a:t>2 (1.8)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mn-lt"/>
                        </a:rPr>
                        <a:t>1 (0.9)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mn-lt"/>
                        </a:rPr>
                        <a:t>8 (8.0)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mn-lt"/>
                        </a:rPr>
                        <a:t>7 (7.0)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mn-lt"/>
                        </a:rPr>
                        <a:t>TRAEs leading to discontinuation</a:t>
                      </a:r>
                      <a:r>
                        <a:rPr kumimoji="0" lang="en-US" sz="1600" b="0" i="0" u="none" strike="noStrike" cap="none" normalizeH="0" baseline="30000" dirty="0">
                          <a:ln>
                            <a:noFill/>
                          </a:ln>
                          <a:solidFill>
                            <a:schemeClr val="bg2">
                              <a:lumMod val="10000"/>
                            </a:schemeClr>
                          </a:solidFill>
                          <a:effectLst/>
                          <a:latin typeface="+mn-lt"/>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US" sz="1600" dirty="0">
                          <a:solidFill>
                            <a:schemeClr val="bg1"/>
                          </a:solidFill>
                          <a:latin typeface="+mn-lt"/>
                        </a:rPr>
                        <a:t>8 (7.1)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mn-lt"/>
                        </a:rPr>
                        <a:t>7 (6.3)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mn-lt"/>
                        </a:rPr>
                        <a:t>23 (23.0)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mn-lt"/>
                        </a:rPr>
                        <a:t>7 (7.0)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graphicFrame>
        <p:nvGraphicFramePr>
          <p:cNvPr id="3" name="Group 155">
            <a:extLst>
              <a:ext uri="{FF2B5EF4-FFF2-40B4-BE49-F238E27FC236}">
                <a16:creationId xmlns:a16="http://schemas.microsoft.com/office/drawing/2014/main" id="{723F25A3-B37E-524B-F451-35CCDB78B62B}"/>
              </a:ext>
            </a:extLst>
          </p:cNvPr>
          <p:cNvGraphicFramePr>
            <a:graphicFrameLocks/>
          </p:cNvGraphicFramePr>
          <p:nvPr/>
        </p:nvGraphicFramePr>
        <p:xfrm>
          <a:off x="727076" y="3763920"/>
          <a:ext cx="10905410" cy="2029777"/>
        </p:xfrm>
        <a:graphic>
          <a:graphicData uri="http://schemas.openxmlformats.org/drawingml/2006/table">
            <a:tbl>
              <a:tblPr/>
              <a:tblGrid>
                <a:gridCol w="4384458">
                  <a:extLst>
                    <a:ext uri="{9D8B030D-6E8A-4147-A177-3AD203B41FA5}">
                      <a16:colId xmlns:a16="http://schemas.microsoft.com/office/drawing/2014/main" val="20000"/>
                    </a:ext>
                  </a:extLst>
                </a:gridCol>
                <a:gridCol w="3260476">
                  <a:extLst>
                    <a:ext uri="{9D8B030D-6E8A-4147-A177-3AD203B41FA5}">
                      <a16:colId xmlns:a16="http://schemas.microsoft.com/office/drawing/2014/main" val="20001"/>
                    </a:ext>
                  </a:extLst>
                </a:gridCol>
                <a:gridCol w="3260476">
                  <a:extLst>
                    <a:ext uri="{9D8B030D-6E8A-4147-A177-3AD203B41FA5}">
                      <a16:colId xmlns:a16="http://schemas.microsoft.com/office/drawing/2014/main" val="20002"/>
                    </a:ext>
                  </a:extLst>
                </a:gridCol>
              </a:tblGrid>
              <a:tr h="61428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Dose Reductions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Ribociclib + ET</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112)</a:t>
                      </a: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Combo CT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100)*</a:t>
                      </a:r>
                      <a:endParaRPr kumimoji="0" lang="en-US" sz="1600" b="1" i="0" u="none" strike="noStrike" cap="none" normalizeH="0" baseline="30000" dirty="0">
                        <a:ln>
                          <a:noFill/>
                        </a:ln>
                        <a:solidFill>
                          <a:schemeClr val="tx1"/>
                        </a:solidFill>
                        <a:effectLst/>
                        <a:latin typeface="Calibri" panose="020F0502020204030204" pitchFamily="34" charset="0"/>
                      </a:endParaRPr>
                    </a:p>
                  </a:txBody>
                  <a:tcPr marL="121699" marR="121699" marT="45728" marB="45728" anchor="ctr" horzOverflow="overflow">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141549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a:rPr>
                        <a:t>Number of dose reductions, n (%)</a:t>
                      </a:r>
                    </a:p>
                    <a:p>
                      <a:pPr marL="342900" marR="0" lvl="0" indent="-2301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a:rPr>
                        <a:t>0</a:t>
                      </a:r>
                    </a:p>
                    <a:p>
                      <a:pPr marL="342900" marR="0" lvl="0" indent="-2301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a:rPr>
                        <a:t>1</a:t>
                      </a:r>
                    </a:p>
                    <a:p>
                      <a:pPr marL="342900" marR="0" lvl="0" indent="-2301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a:rPr>
                        <a:t>2</a:t>
                      </a:r>
                    </a:p>
                    <a:p>
                      <a:pPr marL="342900" marR="0" lvl="0" indent="-2301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a:rPr>
                        <a:t>≥3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81 (72.3)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 (24.1)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(3.6)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54 (54.0)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 (12.0)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 (14.0)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20.0 (20.0)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bl>
          </a:graphicData>
        </a:graphic>
      </p:graphicFrame>
      <p:sp>
        <p:nvSpPr>
          <p:cNvPr id="5" name="TextBox 4">
            <a:extLst>
              <a:ext uri="{FF2B5EF4-FFF2-40B4-BE49-F238E27FC236}">
                <a16:creationId xmlns:a16="http://schemas.microsoft.com/office/drawing/2014/main" id="{22196799-F7CD-0D08-2DD6-F4EACCCAD55C}"/>
              </a:ext>
            </a:extLst>
          </p:cNvPr>
          <p:cNvSpPr txBox="1"/>
          <p:nvPr/>
        </p:nvSpPr>
        <p:spPr bwMode="auto">
          <a:xfrm>
            <a:off x="609759" y="5829696"/>
            <a:ext cx="644182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1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 patients in CT arm excluded from safety set due to failure to receive any treatment.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altLang="en-US" sz="1400" b="0" i="0" u="none" strike="noStrike" kern="1200" cap="none" spc="-1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Includes discontinuation of any treatment component. </a:t>
            </a:r>
          </a:p>
        </p:txBody>
      </p:sp>
    </p:spTree>
    <p:extLst>
      <p:ext uri="{BB962C8B-B14F-4D97-AF65-F5344CB8AC3E}">
        <p14:creationId xmlns:p14="http://schemas.microsoft.com/office/powerpoint/2010/main" val="3166966742"/>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D072C638-8BAB-A2B3-B7D9-D3364C4CADDD}"/>
              </a:ext>
            </a:extLst>
          </p:cNvPr>
          <p:cNvSpPr/>
          <p:nvPr/>
        </p:nvSpPr>
        <p:spPr bwMode="auto">
          <a:xfrm>
            <a:off x="7641349" y="3584673"/>
            <a:ext cx="52973" cy="230659"/>
          </a:xfrm>
          <a:prstGeom prst="rect">
            <a:avLst/>
          </a:prstGeom>
          <a:solidFill>
            <a:srgbClr val="01587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RIGHT Choice: Safety</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204249"/>
            <a:ext cx="7853362" cy="461665"/>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Lu. SABCS 2022. Abstr GS1-10.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 name="TextBox 1">
            <a:extLst>
              <a:ext uri="{FF2B5EF4-FFF2-40B4-BE49-F238E27FC236}">
                <a16:creationId xmlns:a16="http://schemas.microsoft.com/office/drawing/2014/main" id="{21F3555A-6658-FED4-8609-37C461B585E2}"/>
              </a:ext>
            </a:extLst>
          </p:cNvPr>
          <p:cNvSpPr txBox="1"/>
          <p:nvPr/>
        </p:nvSpPr>
        <p:spPr bwMode="auto">
          <a:xfrm>
            <a:off x="4737629" y="1522981"/>
            <a:ext cx="2970211" cy="369332"/>
          </a:xfrm>
          <a:prstGeom prst="rect">
            <a:avLst/>
          </a:prstGeom>
          <a:noFill/>
          <a:ln>
            <a:noFill/>
          </a:ln>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Ribociclib + ET (n = 112)</a:t>
            </a:r>
          </a:p>
        </p:txBody>
      </p:sp>
      <p:sp>
        <p:nvSpPr>
          <p:cNvPr id="3" name="TextBox 2">
            <a:extLst>
              <a:ext uri="{FF2B5EF4-FFF2-40B4-BE49-F238E27FC236}">
                <a16:creationId xmlns:a16="http://schemas.microsoft.com/office/drawing/2014/main" id="{2B3F267C-96BF-24EC-2858-C46DA0C159DE}"/>
              </a:ext>
            </a:extLst>
          </p:cNvPr>
          <p:cNvSpPr txBox="1"/>
          <p:nvPr/>
        </p:nvSpPr>
        <p:spPr bwMode="auto">
          <a:xfrm>
            <a:off x="7578482" y="1522981"/>
            <a:ext cx="2776661" cy="369332"/>
          </a:xfrm>
          <a:prstGeom prst="rect">
            <a:avLst/>
          </a:prstGeom>
          <a:noFill/>
          <a:ln>
            <a:noFill/>
          </a:ln>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Combination CT (n = 100)*</a:t>
            </a:r>
          </a:p>
        </p:txBody>
      </p:sp>
      <p:sp>
        <p:nvSpPr>
          <p:cNvPr id="6" name="TextBox 5">
            <a:extLst>
              <a:ext uri="{FF2B5EF4-FFF2-40B4-BE49-F238E27FC236}">
                <a16:creationId xmlns:a16="http://schemas.microsoft.com/office/drawing/2014/main" id="{36D7FC6F-0474-665D-9F43-1629845521E0}"/>
              </a:ext>
            </a:extLst>
          </p:cNvPr>
          <p:cNvSpPr txBox="1"/>
          <p:nvPr/>
        </p:nvSpPr>
        <p:spPr bwMode="auto">
          <a:xfrm>
            <a:off x="3866045" y="5763199"/>
            <a:ext cx="644182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1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 patients in CT arm excluded from safety set due to failure to receive any treatment.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altLang="en-US" sz="1400" b="0" i="0" u="none" strike="noStrike" kern="1200" cap="none" spc="-1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Without evidence of arrythmia. </a:t>
            </a:r>
          </a:p>
        </p:txBody>
      </p:sp>
      <p:sp>
        <p:nvSpPr>
          <p:cNvPr id="7" name="Content Placeholder 2">
            <a:extLst>
              <a:ext uri="{FF2B5EF4-FFF2-40B4-BE49-F238E27FC236}">
                <a16:creationId xmlns:a16="http://schemas.microsoft.com/office/drawing/2014/main" id="{5B998065-2ADF-9204-B799-B66171D7C36C}"/>
              </a:ext>
            </a:extLst>
          </p:cNvPr>
          <p:cNvSpPr>
            <a:spLocks noGrp="1"/>
          </p:cNvSpPr>
          <p:nvPr>
            <p:ph idx="1"/>
          </p:nvPr>
        </p:nvSpPr>
        <p:spPr>
          <a:xfrm>
            <a:off x="609759" y="5366148"/>
            <a:ext cx="3092931" cy="1053667"/>
          </a:xfrm>
        </p:spPr>
        <p:txBody>
          <a:bodyPr/>
          <a:lstStyle/>
          <a:p>
            <a:pPr>
              <a:spcBef>
                <a:spcPts val="0"/>
              </a:spcBef>
              <a:spcAft>
                <a:spcPts val="400"/>
              </a:spcAft>
            </a:pPr>
            <a:r>
              <a:rPr lang="en-US" sz="1800" dirty="0">
                <a:effectLst/>
                <a:latin typeface="+mn-lt"/>
                <a:ea typeface="Calibri" panose="020F0502020204030204" pitchFamily="34" charset="0"/>
              </a:rPr>
              <a:t>Grade ≥3 QT prolongation </a:t>
            </a:r>
          </a:p>
          <a:p>
            <a:pPr lvl="1">
              <a:spcBef>
                <a:spcPts val="0"/>
              </a:spcBef>
              <a:spcAft>
                <a:spcPts val="400"/>
              </a:spcAft>
            </a:pPr>
            <a:r>
              <a:rPr lang="en-US" sz="1600" dirty="0">
                <a:effectLst/>
                <a:latin typeface="+mn-lt"/>
                <a:ea typeface="Calibri" panose="020F0502020204030204" pitchFamily="34" charset="0"/>
              </a:rPr>
              <a:t>Ribociclib: n = 2 (1.8%)</a:t>
            </a:r>
            <a:r>
              <a:rPr lang="en-US" sz="1600" baseline="30000" dirty="0">
                <a:effectLst/>
                <a:latin typeface="+mn-lt"/>
                <a:ea typeface="Calibri" panose="020F0502020204030204" pitchFamily="34" charset="0"/>
              </a:rPr>
              <a:t>†</a:t>
            </a:r>
            <a:endParaRPr lang="en-US" sz="1600" dirty="0">
              <a:effectLst/>
              <a:latin typeface="+mn-lt"/>
              <a:ea typeface="Calibri" panose="020F0502020204030204" pitchFamily="34" charset="0"/>
            </a:endParaRPr>
          </a:p>
          <a:p>
            <a:pPr lvl="1">
              <a:spcBef>
                <a:spcPts val="0"/>
              </a:spcBef>
              <a:spcAft>
                <a:spcPts val="400"/>
              </a:spcAft>
            </a:pPr>
            <a:r>
              <a:rPr lang="en-US" sz="1600" dirty="0">
                <a:effectLst/>
                <a:latin typeface="+mn-lt"/>
                <a:ea typeface="Calibri" panose="020F0502020204030204" pitchFamily="34" charset="0"/>
              </a:rPr>
              <a:t>CT: n = 0</a:t>
            </a:r>
            <a:endParaRPr lang="en-US" sz="1600" dirty="0">
              <a:latin typeface="+mn-lt"/>
            </a:endParaRPr>
          </a:p>
        </p:txBody>
      </p:sp>
      <p:sp>
        <p:nvSpPr>
          <p:cNvPr id="8" name="TextBox 7">
            <a:extLst>
              <a:ext uri="{FF2B5EF4-FFF2-40B4-BE49-F238E27FC236}">
                <a16:creationId xmlns:a16="http://schemas.microsoft.com/office/drawing/2014/main" id="{14E2CDEA-5C74-A9DC-205E-96E1467A05E4}"/>
              </a:ext>
            </a:extLst>
          </p:cNvPr>
          <p:cNvSpPr txBox="1"/>
          <p:nvPr/>
        </p:nvSpPr>
        <p:spPr bwMode="auto">
          <a:xfrm>
            <a:off x="2190673" y="1849146"/>
            <a:ext cx="1512017" cy="3416320"/>
          </a:xfrm>
          <a:prstGeom prst="rect">
            <a:avLst/>
          </a:prstGeom>
          <a:noFill/>
          <a:ln>
            <a:noFill/>
          </a:ln>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Neutropenia</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Leukopenia</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Anemia</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ALT increased</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AST increased</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Nausea</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Vomiting</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Diarrhea</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Alopecia</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Fatigue</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PPE</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 name="Rectangle 8">
            <a:extLst>
              <a:ext uri="{FF2B5EF4-FFF2-40B4-BE49-F238E27FC236}">
                <a16:creationId xmlns:a16="http://schemas.microsoft.com/office/drawing/2014/main" id="{77F700F9-E361-F18E-0FC8-52B01871EBEB}"/>
              </a:ext>
            </a:extLst>
          </p:cNvPr>
          <p:cNvSpPr/>
          <p:nvPr/>
        </p:nvSpPr>
        <p:spPr bwMode="auto">
          <a:xfrm>
            <a:off x="4288547" y="1937687"/>
            <a:ext cx="989573" cy="230659"/>
          </a:xfrm>
          <a:prstGeom prst="rect">
            <a:avLst/>
          </a:prstGeom>
          <a:solidFill>
            <a:schemeClr val="accent2">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 name="Rectangle 9">
            <a:extLst>
              <a:ext uri="{FF2B5EF4-FFF2-40B4-BE49-F238E27FC236}">
                <a16:creationId xmlns:a16="http://schemas.microsoft.com/office/drawing/2014/main" id="{A016A07E-1AEC-F805-9F8B-41B9C341DF47}"/>
              </a:ext>
            </a:extLst>
          </p:cNvPr>
          <p:cNvSpPr/>
          <p:nvPr/>
        </p:nvSpPr>
        <p:spPr bwMode="auto">
          <a:xfrm>
            <a:off x="5278120" y="1937687"/>
            <a:ext cx="2407609" cy="23065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 name="Rectangle 10">
            <a:extLst>
              <a:ext uri="{FF2B5EF4-FFF2-40B4-BE49-F238E27FC236}">
                <a16:creationId xmlns:a16="http://schemas.microsoft.com/office/drawing/2014/main" id="{9DC969A8-2206-2287-A216-4E459440D506}"/>
              </a:ext>
            </a:extLst>
          </p:cNvPr>
          <p:cNvSpPr/>
          <p:nvPr/>
        </p:nvSpPr>
        <p:spPr bwMode="auto">
          <a:xfrm>
            <a:off x="7685728" y="1937687"/>
            <a:ext cx="1442395" cy="230659"/>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 name="Rectangle 11">
            <a:extLst>
              <a:ext uri="{FF2B5EF4-FFF2-40B4-BE49-F238E27FC236}">
                <a16:creationId xmlns:a16="http://schemas.microsoft.com/office/drawing/2014/main" id="{C0F7E866-585A-4676-6DA0-9D72876C079F}"/>
              </a:ext>
            </a:extLst>
          </p:cNvPr>
          <p:cNvSpPr/>
          <p:nvPr/>
        </p:nvSpPr>
        <p:spPr bwMode="auto">
          <a:xfrm>
            <a:off x="9128125" y="1937687"/>
            <a:ext cx="574674" cy="230659"/>
          </a:xfrm>
          <a:prstGeom prst="rect">
            <a:avLst/>
          </a:prstGeom>
          <a:solidFill>
            <a:schemeClr val="accent3">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 name="Rectangle 15">
            <a:extLst>
              <a:ext uri="{FF2B5EF4-FFF2-40B4-BE49-F238E27FC236}">
                <a16:creationId xmlns:a16="http://schemas.microsoft.com/office/drawing/2014/main" id="{0F18DC3C-4755-9922-C2A8-CB9C597F702E}"/>
              </a:ext>
            </a:extLst>
          </p:cNvPr>
          <p:cNvSpPr/>
          <p:nvPr/>
        </p:nvSpPr>
        <p:spPr bwMode="auto">
          <a:xfrm>
            <a:off x="5704841" y="2212044"/>
            <a:ext cx="1010920" cy="230659"/>
          </a:xfrm>
          <a:prstGeom prst="rect">
            <a:avLst/>
          </a:prstGeom>
          <a:solidFill>
            <a:schemeClr val="accent2">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 name="Rectangle 16">
            <a:extLst>
              <a:ext uri="{FF2B5EF4-FFF2-40B4-BE49-F238E27FC236}">
                <a16:creationId xmlns:a16="http://schemas.microsoft.com/office/drawing/2014/main" id="{1403F0AF-036F-0A59-AAFE-75AE67DAC26C}"/>
              </a:ext>
            </a:extLst>
          </p:cNvPr>
          <p:cNvSpPr/>
          <p:nvPr/>
        </p:nvSpPr>
        <p:spPr bwMode="auto">
          <a:xfrm>
            <a:off x="6715761" y="2212044"/>
            <a:ext cx="969968" cy="23065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 name="Rectangle 17">
            <a:extLst>
              <a:ext uri="{FF2B5EF4-FFF2-40B4-BE49-F238E27FC236}">
                <a16:creationId xmlns:a16="http://schemas.microsoft.com/office/drawing/2014/main" id="{B4F4DCFF-D2B1-501B-6F75-0D1441445BE8}"/>
              </a:ext>
            </a:extLst>
          </p:cNvPr>
          <p:cNvSpPr/>
          <p:nvPr/>
        </p:nvSpPr>
        <p:spPr bwMode="auto">
          <a:xfrm>
            <a:off x="7685728" y="2212044"/>
            <a:ext cx="287887" cy="230659"/>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 name="Rectangle 18">
            <a:extLst>
              <a:ext uri="{FF2B5EF4-FFF2-40B4-BE49-F238E27FC236}">
                <a16:creationId xmlns:a16="http://schemas.microsoft.com/office/drawing/2014/main" id="{AD126873-0D49-B49A-B5AA-DBB030A23FBB}"/>
              </a:ext>
            </a:extLst>
          </p:cNvPr>
          <p:cNvSpPr/>
          <p:nvPr/>
        </p:nvSpPr>
        <p:spPr bwMode="auto">
          <a:xfrm>
            <a:off x="7973617" y="2212044"/>
            <a:ext cx="777708" cy="230659"/>
          </a:xfrm>
          <a:prstGeom prst="rect">
            <a:avLst/>
          </a:prstGeom>
          <a:solidFill>
            <a:schemeClr val="accent3">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 name="Rectangle 20">
            <a:extLst>
              <a:ext uri="{FF2B5EF4-FFF2-40B4-BE49-F238E27FC236}">
                <a16:creationId xmlns:a16="http://schemas.microsoft.com/office/drawing/2014/main" id="{90E61B59-6D1A-F947-D6E4-993931C0F6CA}"/>
              </a:ext>
            </a:extLst>
          </p:cNvPr>
          <p:cNvSpPr/>
          <p:nvPr/>
        </p:nvSpPr>
        <p:spPr bwMode="auto">
          <a:xfrm>
            <a:off x="6278881" y="2486401"/>
            <a:ext cx="1168400" cy="230659"/>
          </a:xfrm>
          <a:prstGeom prst="rect">
            <a:avLst/>
          </a:prstGeom>
          <a:solidFill>
            <a:schemeClr val="accent2">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 name="Rectangle 21">
            <a:extLst>
              <a:ext uri="{FF2B5EF4-FFF2-40B4-BE49-F238E27FC236}">
                <a16:creationId xmlns:a16="http://schemas.microsoft.com/office/drawing/2014/main" id="{1B91BA29-1E7D-7710-6738-CAA68803F749}"/>
              </a:ext>
            </a:extLst>
          </p:cNvPr>
          <p:cNvSpPr/>
          <p:nvPr/>
        </p:nvSpPr>
        <p:spPr bwMode="auto">
          <a:xfrm>
            <a:off x="7447281" y="2486401"/>
            <a:ext cx="238448" cy="23065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 name="Rectangle 22">
            <a:extLst>
              <a:ext uri="{FF2B5EF4-FFF2-40B4-BE49-F238E27FC236}">
                <a16:creationId xmlns:a16="http://schemas.microsoft.com/office/drawing/2014/main" id="{5106EBE6-34EF-E6EF-9857-9EFDE51BC3D8}"/>
              </a:ext>
            </a:extLst>
          </p:cNvPr>
          <p:cNvSpPr/>
          <p:nvPr/>
        </p:nvSpPr>
        <p:spPr bwMode="auto">
          <a:xfrm>
            <a:off x="7685728" y="2486401"/>
            <a:ext cx="361749" cy="230659"/>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 name="Rectangle 23">
            <a:extLst>
              <a:ext uri="{FF2B5EF4-FFF2-40B4-BE49-F238E27FC236}">
                <a16:creationId xmlns:a16="http://schemas.microsoft.com/office/drawing/2014/main" id="{29D959EB-D8FC-3664-4026-431F8DD57CDB}"/>
              </a:ext>
            </a:extLst>
          </p:cNvPr>
          <p:cNvSpPr/>
          <p:nvPr/>
        </p:nvSpPr>
        <p:spPr bwMode="auto">
          <a:xfrm>
            <a:off x="8047479" y="2486401"/>
            <a:ext cx="1280529" cy="230659"/>
          </a:xfrm>
          <a:prstGeom prst="rect">
            <a:avLst/>
          </a:prstGeom>
          <a:solidFill>
            <a:schemeClr val="accent3">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 name="Rectangle 25">
            <a:extLst>
              <a:ext uri="{FF2B5EF4-FFF2-40B4-BE49-F238E27FC236}">
                <a16:creationId xmlns:a16="http://schemas.microsoft.com/office/drawing/2014/main" id="{D22FC71B-5610-4985-C5E3-75A8DC3BFD3B}"/>
              </a:ext>
            </a:extLst>
          </p:cNvPr>
          <p:cNvSpPr/>
          <p:nvPr/>
        </p:nvSpPr>
        <p:spPr bwMode="auto">
          <a:xfrm>
            <a:off x="6878321" y="2760758"/>
            <a:ext cx="607296" cy="230659"/>
          </a:xfrm>
          <a:prstGeom prst="rect">
            <a:avLst/>
          </a:prstGeom>
          <a:solidFill>
            <a:schemeClr val="accent2">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 name="Rectangle 26">
            <a:extLst>
              <a:ext uri="{FF2B5EF4-FFF2-40B4-BE49-F238E27FC236}">
                <a16:creationId xmlns:a16="http://schemas.microsoft.com/office/drawing/2014/main" id="{65FD0F10-1CFE-CA34-CBF5-95BE29D007F6}"/>
              </a:ext>
            </a:extLst>
          </p:cNvPr>
          <p:cNvSpPr/>
          <p:nvPr/>
        </p:nvSpPr>
        <p:spPr bwMode="auto">
          <a:xfrm>
            <a:off x="7485616" y="2760758"/>
            <a:ext cx="200113" cy="23065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 name="Rectangle 27">
            <a:extLst>
              <a:ext uri="{FF2B5EF4-FFF2-40B4-BE49-F238E27FC236}">
                <a16:creationId xmlns:a16="http://schemas.microsoft.com/office/drawing/2014/main" id="{E9F7FE19-7AF9-9E9A-F5CB-DE02E196E0E4}"/>
              </a:ext>
            </a:extLst>
          </p:cNvPr>
          <p:cNvSpPr/>
          <p:nvPr/>
        </p:nvSpPr>
        <p:spPr bwMode="auto">
          <a:xfrm>
            <a:off x="7685729" y="2760758"/>
            <a:ext cx="241420" cy="230659"/>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 name="Rectangle 28">
            <a:extLst>
              <a:ext uri="{FF2B5EF4-FFF2-40B4-BE49-F238E27FC236}">
                <a16:creationId xmlns:a16="http://schemas.microsoft.com/office/drawing/2014/main" id="{01C7CD09-8938-A104-CA69-C4827242A7FA}"/>
              </a:ext>
            </a:extLst>
          </p:cNvPr>
          <p:cNvSpPr/>
          <p:nvPr/>
        </p:nvSpPr>
        <p:spPr bwMode="auto">
          <a:xfrm>
            <a:off x="7927150" y="2760758"/>
            <a:ext cx="1000949" cy="230659"/>
          </a:xfrm>
          <a:prstGeom prst="rect">
            <a:avLst/>
          </a:prstGeom>
          <a:solidFill>
            <a:schemeClr val="accent3">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 name="Rectangle 30">
            <a:extLst>
              <a:ext uri="{FF2B5EF4-FFF2-40B4-BE49-F238E27FC236}">
                <a16:creationId xmlns:a16="http://schemas.microsoft.com/office/drawing/2014/main" id="{D5A82167-8878-66F7-D1C3-0356DF23AB9F}"/>
              </a:ext>
            </a:extLst>
          </p:cNvPr>
          <p:cNvSpPr/>
          <p:nvPr/>
        </p:nvSpPr>
        <p:spPr bwMode="auto">
          <a:xfrm>
            <a:off x="6878321" y="3035115"/>
            <a:ext cx="519520" cy="230659"/>
          </a:xfrm>
          <a:prstGeom prst="rect">
            <a:avLst/>
          </a:prstGeom>
          <a:solidFill>
            <a:schemeClr val="accent2">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 name="Rectangle 31">
            <a:extLst>
              <a:ext uri="{FF2B5EF4-FFF2-40B4-BE49-F238E27FC236}">
                <a16:creationId xmlns:a16="http://schemas.microsoft.com/office/drawing/2014/main" id="{77F287DE-8676-AB3C-27B3-B5A0628B276E}"/>
              </a:ext>
            </a:extLst>
          </p:cNvPr>
          <p:cNvSpPr/>
          <p:nvPr/>
        </p:nvSpPr>
        <p:spPr bwMode="auto">
          <a:xfrm>
            <a:off x="7397841" y="3035115"/>
            <a:ext cx="287888" cy="23065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 name="Rectangle 32">
            <a:extLst>
              <a:ext uri="{FF2B5EF4-FFF2-40B4-BE49-F238E27FC236}">
                <a16:creationId xmlns:a16="http://schemas.microsoft.com/office/drawing/2014/main" id="{C10435EE-73C0-19BD-5146-4178E54567B3}"/>
              </a:ext>
            </a:extLst>
          </p:cNvPr>
          <p:cNvSpPr/>
          <p:nvPr/>
        </p:nvSpPr>
        <p:spPr bwMode="auto">
          <a:xfrm>
            <a:off x="7685728" y="3035115"/>
            <a:ext cx="241419" cy="230659"/>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 name="Rectangle 33">
            <a:extLst>
              <a:ext uri="{FF2B5EF4-FFF2-40B4-BE49-F238E27FC236}">
                <a16:creationId xmlns:a16="http://schemas.microsoft.com/office/drawing/2014/main" id="{E6279B99-3B2A-B438-13B0-1D8CFA52D414}"/>
              </a:ext>
            </a:extLst>
          </p:cNvPr>
          <p:cNvSpPr/>
          <p:nvPr/>
        </p:nvSpPr>
        <p:spPr bwMode="auto">
          <a:xfrm>
            <a:off x="7927149" y="3035115"/>
            <a:ext cx="959676" cy="230659"/>
          </a:xfrm>
          <a:prstGeom prst="rect">
            <a:avLst/>
          </a:prstGeom>
          <a:solidFill>
            <a:schemeClr val="accent3">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 name="Rectangle 35">
            <a:extLst>
              <a:ext uri="{FF2B5EF4-FFF2-40B4-BE49-F238E27FC236}">
                <a16:creationId xmlns:a16="http://schemas.microsoft.com/office/drawing/2014/main" id="{A7702282-8DB6-9661-A42D-47C6153AEB1E}"/>
              </a:ext>
            </a:extLst>
          </p:cNvPr>
          <p:cNvSpPr/>
          <p:nvPr/>
        </p:nvSpPr>
        <p:spPr bwMode="auto">
          <a:xfrm>
            <a:off x="7175500" y="3309472"/>
            <a:ext cx="510229" cy="230659"/>
          </a:xfrm>
          <a:prstGeom prst="rect">
            <a:avLst/>
          </a:prstGeom>
          <a:solidFill>
            <a:schemeClr val="accent2">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 name="Rectangle 37">
            <a:extLst>
              <a:ext uri="{FF2B5EF4-FFF2-40B4-BE49-F238E27FC236}">
                <a16:creationId xmlns:a16="http://schemas.microsoft.com/office/drawing/2014/main" id="{EF7DC9C4-BC9F-6971-64A7-B3B1F48650C9}"/>
              </a:ext>
            </a:extLst>
          </p:cNvPr>
          <p:cNvSpPr/>
          <p:nvPr/>
        </p:nvSpPr>
        <p:spPr bwMode="auto">
          <a:xfrm>
            <a:off x="7685729" y="3309472"/>
            <a:ext cx="45719" cy="230659"/>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 name="Rectangle 38">
            <a:extLst>
              <a:ext uri="{FF2B5EF4-FFF2-40B4-BE49-F238E27FC236}">
                <a16:creationId xmlns:a16="http://schemas.microsoft.com/office/drawing/2014/main" id="{86824C52-E18A-A99E-3987-F4CCF6AA73FB}"/>
              </a:ext>
            </a:extLst>
          </p:cNvPr>
          <p:cNvSpPr/>
          <p:nvPr/>
        </p:nvSpPr>
        <p:spPr bwMode="auto">
          <a:xfrm>
            <a:off x="7731448" y="3309472"/>
            <a:ext cx="1076631" cy="230659"/>
          </a:xfrm>
          <a:prstGeom prst="rect">
            <a:avLst/>
          </a:prstGeom>
          <a:solidFill>
            <a:schemeClr val="accent3">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 name="Rectangle 40">
            <a:extLst>
              <a:ext uri="{FF2B5EF4-FFF2-40B4-BE49-F238E27FC236}">
                <a16:creationId xmlns:a16="http://schemas.microsoft.com/office/drawing/2014/main" id="{63E50F4A-891D-62FE-450E-F241FE7CDA0B}"/>
              </a:ext>
            </a:extLst>
          </p:cNvPr>
          <p:cNvSpPr/>
          <p:nvPr/>
        </p:nvSpPr>
        <p:spPr bwMode="auto">
          <a:xfrm>
            <a:off x="7397842" y="3583829"/>
            <a:ext cx="240622" cy="230659"/>
          </a:xfrm>
          <a:prstGeom prst="rect">
            <a:avLst/>
          </a:prstGeom>
          <a:solidFill>
            <a:schemeClr val="accent2">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 name="Rectangle 43">
            <a:extLst>
              <a:ext uri="{FF2B5EF4-FFF2-40B4-BE49-F238E27FC236}">
                <a16:creationId xmlns:a16="http://schemas.microsoft.com/office/drawing/2014/main" id="{1E2EE0BE-F2C3-39E7-C39B-107CFAA44EA8}"/>
              </a:ext>
            </a:extLst>
          </p:cNvPr>
          <p:cNvSpPr/>
          <p:nvPr/>
        </p:nvSpPr>
        <p:spPr bwMode="auto">
          <a:xfrm>
            <a:off x="7692413" y="3583829"/>
            <a:ext cx="1235686" cy="230659"/>
          </a:xfrm>
          <a:prstGeom prst="rect">
            <a:avLst/>
          </a:prstGeom>
          <a:solidFill>
            <a:schemeClr val="accent3">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 name="Rectangle 45">
            <a:extLst>
              <a:ext uri="{FF2B5EF4-FFF2-40B4-BE49-F238E27FC236}">
                <a16:creationId xmlns:a16="http://schemas.microsoft.com/office/drawing/2014/main" id="{FFE42EDC-F327-F53C-38F3-696C6A86E479}"/>
              </a:ext>
            </a:extLst>
          </p:cNvPr>
          <p:cNvSpPr/>
          <p:nvPr/>
        </p:nvSpPr>
        <p:spPr bwMode="auto">
          <a:xfrm>
            <a:off x="7585075" y="3858186"/>
            <a:ext cx="100654" cy="230659"/>
          </a:xfrm>
          <a:prstGeom prst="rect">
            <a:avLst/>
          </a:prstGeom>
          <a:solidFill>
            <a:schemeClr val="accent2">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8" name="Rectangle 47">
            <a:extLst>
              <a:ext uri="{FF2B5EF4-FFF2-40B4-BE49-F238E27FC236}">
                <a16:creationId xmlns:a16="http://schemas.microsoft.com/office/drawing/2014/main" id="{EFB444AC-83BC-CF39-89D9-E8AD636B151C}"/>
              </a:ext>
            </a:extLst>
          </p:cNvPr>
          <p:cNvSpPr/>
          <p:nvPr/>
        </p:nvSpPr>
        <p:spPr bwMode="auto">
          <a:xfrm>
            <a:off x="7685729" y="3858186"/>
            <a:ext cx="45719" cy="230659"/>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9" name="Rectangle 48">
            <a:extLst>
              <a:ext uri="{FF2B5EF4-FFF2-40B4-BE49-F238E27FC236}">
                <a16:creationId xmlns:a16="http://schemas.microsoft.com/office/drawing/2014/main" id="{1137699B-1A35-217C-EE0F-DEA50BF4821F}"/>
              </a:ext>
            </a:extLst>
          </p:cNvPr>
          <p:cNvSpPr/>
          <p:nvPr/>
        </p:nvSpPr>
        <p:spPr bwMode="auto">
          <a:xfrm>
            <a:off x="7731449" y="3858186"/>
            <a:ext cx="1019876" cy="230659"/>
          </a:xfrm>
          <a:prstGeom prst="rect">
            <a:avLst/>
          </a:prstGeom>
          <a:solidFill>
            <a:schemeClr val="accent3">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1" name="Rectangle 50">
            <a:extLst>
              <a:ext uri="{FF2B5EF4-FFF2-40B4-BE49-F238E27FC236}">
                <a16:creationId xmlns:a16="http://schemas.microsoft.com/office/drawing/2014/main" id="{D77D745E-3D64-F9A8-411F-F1CDFCC0DB32}"/>
              </a:ext>
            </a:extLst>
          </p:cNvPr>
          <p:cNvSpPr/>
          <p:nvPr/>
        </p:nvSpPr>
        <p:spPr bwMode="auto">
          <a:xfrm>
            <a:off x="7241376" y="4132543"/>
            <a:ext cx="444353" cy="230659"/>
          </a:xfrm>
          <a:prstGeom prst="rect">
            <a:avLst/>
          </a:prstGeom>
          <a:solidFill>
            <a:schemeClr val="accent2">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3" name="Rectangle 52">
            <a:extLst>
              <a:ext uri="{FF2B5EF4-FFF2-40B4-BE49-F238E27FC236}">
                <a16:creationId xmlns:a16="http://schemas.microsoft.com/office/drawing/2014/main" id="{2E89EE8E-FB9B-E958-25BD-18DB48E6BA1B}"/>
              </a:ext>
            </a:extLst>
          </p:cNvPr>
          <p:cNvSpPr/>
          <p:nvPr/>
        </p:nvSpPr>
        <p:spPr bwMode="auto">
          <a:xfrm>
            <a:off x="7685729" y="4132543"/>
            <a:ext cx="45719" cy="230659"/>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4" name="Rectangle 53">
            <a:extLst>
              <a:ext uri="{FF2B5EF4-FFF2-40B4-BE49-F238E27FC236}">
                <a16:creationId xmlns:a16="http://schemas.microsoft.com/office/drawing/2014/main" id="{0C3AF861-868A-9814-33F3-91D75FB380E3}"/>
              </a:ext>
            </a:extLst>
          </p:cNvPr>
          <p:cNvSpPr/>
          <p:nvPr/>
        </p:nvSpPr>
        <p:spPr bwMode="auto">
          <a:xfrm>
            <a:off x="7731448" y="4132543"/>
            <a:ext cx="773941" cy="230659"/>
          </a:xfrm>
          <a:prstGeom prst="rect">
            <a:avLst/>
          </a:prstGeom>
          <a:solidFill>
            <a:schemeClr val="accent3">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6" name="Rectangle 55">
            <a:extLst>
              <a:ext uri="{FF2B5EF4-FFF2-40B4-BE49-F238E27FC236}">
                <a16:creationId xmlns:a16="http://schemas.microsoft.com/office/drawing/2014/main" id="{6D0BA706-0D9B-E0C0-3452-1A4F6B62515E}"/>
              </a:ext>
            </a:extLst>
          </p:cNvPr>
          <p:cNvSpPr/>
          <p:nvPr/>
        </p:nvSpPr>
        <p:spPr bwMode="auto">
          <a:xfrm>
            <a:off x="7502849" y="4406900"/>
            <a:ext cx="182880" cy="228600"/>
          </a:xfrm>
          <a:prstGeom prst="rect">
            <a:avLst/>
          </a:prstGeom>
          <a:solidFill>
            <a:schemeClr val="accent2">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8" name="Rectangle 57">
            <a:extLst>
              <a:ext uri="{FF2B5EF4-FFF2-40B4-BE49-F238E27FC236}">
                <a16:creationId xmlns:a16="http://schemas.microsoft.com/office/drawing/2014/main" id="{3D396D53-CC9E-9058-B048-210748969B6A}"/>
              </a:ext>
            </a:extLst>
          </p:cNvPr>
          <p:cNvSpPr/>
          <p:nvPr/>
        </p:nvSpPr>
        <p:spPr bwMode="auto">
          <a:xfrm>
            <a:off x="7685729" y="4406900"/>
            <a:ext cx="73152" cy="230659"/>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9" name="Rectangle 58">
            <a:extLst>
              <a:ext uri="{FF2B5EF4-FFF2-40B4-BE49-F238E27FC236}">
                <a16:creationId xmlns:a16="http://schemas.microsoft.com/office/drawing/2014/main" id="{6C439128-65BF-AE40-E5D4-625AD12074D5}"/>
              </a:ext>
            </a:extLst>
          </p:cNvPr>
          <p:cNvSpPr/>
          <p:nvPr/>
        </p:nvSpPr>
        <p:spPr bwMode="auto">
          <a:xfrm>
            <a:off x="7758881" y="4406900"/>
            <a:ext cx="969193" cy="230659"/>
          </a:xfrm>
          <a:prstGeom prst="rect">
            <a:avLst/>
          </a:prstGeom>
          <a:solidFill>
            <a:schemeClr val="accent3">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1" name="Rectangle 60">
            <a:extLst>
              <a:ext uri="{FF2B5EF4-FFF2-40B4-BE49-F238E27FC236}">
                <a16:creationId xmlns:a16="http://schemas.microsoft.com/office/drawing/2014/main" id="{22383BEF-0CF5-34D1-1468-AEE207F9AB6F}"/>
              </a:ext>
            </a:extLst>
          </p:cNvPr>
          <p:cNvSpPr/>
          <p:nvPr/>
        </p:nvSpPr>
        <p:spPr bwMode="auto">
          <a:xfrm>
            <a:off x="7585075" y="4681255"/>
            <a:ext cx="100654" cy="230659"/>
          </a:xfrm>
          <a:prstGeom prst="rect">
            <a:avLst/>
          </a:prstGeom>
          <a:solidFill>
            <a:schemeClr val="accent2">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3" name="Rectangle 62">
            <a:extLst>
              <a:ext uri="{FF2B5EF4-FFF2-40B4-BE49-F238E27FC236}">
                <a16:creationId xmlns:a16="http://schemas.microsoft.com/office/drawing/2014/main" id="{2989D138-5746-4EB2-57F2-3324B52E2B92}"/>
              </a:ext>
            </a:extLst>
          </p:cNvPr>
          <p:cNvSpPr/>
          <p:nvPr/>
        </p:nvSpPr>
        <p:spPr bwMode="auto">
          <a:xfrm>
            <a:off x="7685729" y="4681255"/>
            <a:ext cx="200970" cy="230659"/>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44" name="Rectangle 31743">
            <a:extLst>
              <a:ext uri="{FF2B5EF4-FFF2-40B4-BE49-F238E27FC236}">
                <a16:creationId xmlns:a16="http://schemas.microsoft.com/office/drawing/2014/main" id="{77E63EE2-E1C7-D102-1BE3-F4C7CDF5E703}"/>
              </a:ext>
            </a:extLst>
          </p:cNvPr>
          <p:cNvSpPr/>
          <p:nvPr/>
        </p:nvSpPr>
        <p:spPr bwMode="auto">
          <a:xfrm>
            <a:off x="7886699" y="4681255"/>
            <a:ext cx="1114425" cy="230659"/>
          </a:xfrm>
          <a:prstGeom prst="rect">
            <a:avLst/>
          </a:prstGeom>
          <a:solidFill>
            <a:schemeClr val="accent3">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8" name="TextBox 31757">
            <a:extLst>
              <a:ext uri="{FF2B5EF4-FFF2-40B4-BE49-F238E27FC236}">
                <a16:creationId xmlns:a16="http://schemas.microsoft.com/office/drawing/2014/main" id="{04F535A5-86BF-CEF4-4D93-08A039127FEF}"/>
              </a:ext>
            </a:extLst>
          </p:cNvPr>
          <p:cNvSpPr txBox="1"/>
          <p:nvPr/>
        </p:nvSpPr>
        <p:spPr bwMode="auto">
          <a:xfrm>
            <a:off x="3740000" y="1886768"/>
            <a:ext cx="5485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82.1</a:t>
            </a:r>
          </a:p>
        </p:txBody>
      </p:sp>
      <p:sp>
        <p:nvSpPr>
          <p:cNvPr id="31759" name="TextBox 31758">
            <a:extLst>
              <a:ext uri="{FF2B5EF4-FFF2-40B4-BE49-F238E27FC236}">
                <a16:creationId xmlns:a16="http://schemas.microsoft.com/office/drawing/2014/main" id="{F09776A6-58F1-17A7-F667-FB4263D62ABF}"/>
              </a:ext>
            </a:extLst>
          </p:cNvPr>
          <p:cNvSpPr txBox="1"/>
          <p:nvPr/>
        </p:nvSpPr>
        <p:spPr bwMode="auto">
          <a:xfrm>
            <a:off x="5148997" y="2161975"/>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48.2</a:t>
            </a:r>
          </a:p>
        </p:txBody>
      </p:sp>
      <p:sp>
        <p:nvSpPr>
          <p:cNvPr id="31760" name="TextBox 31759">
            <a:extLst>
              <a:ext uri="{FF2B5EF4-FFF2-40B4-BE49-F238E27FC236}">
                <a16:creationId xmlns:a16="http://schemas.microsoft.com/office/drawing/2014/main" id="{162779E9-F61F-07E5-14D9-E13C22A693BC}"/>
              </a:ext>
            </a:extLst>
          </p:cNvPr>
          <p:cNvSpPr txBox="1"/>
          <p:nvPr/>
        </p:nvSpPr>
        <p:spPr bwMode="auto">
          <a:xfrm>
            <a:off x="5725681" y="2437182"/>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33.9</a:t>
            </a:r>
          </a:p>
        </p:txBody>
      </p:sp>
      <p:sp>
        <p:nvSpPr>
          <p:cNvPr id="31761" name="TextBox 31760">
            <a:extLst>
              <a:ext uri="{FF2B5EF4-FFF2-40B4-BE49-F238E27FC236}">
                <a16:creationId xmlns:a16="http://schemas.microsoft.com/office/drawing/2014/main" id="{B8F4F8BD-91A4-CEB7-0E12-CB530F6562BF}"/>
              </a:ext>
            </a:extLst>
          </p:cNvPr>
          <p:cNvSpPr txBox="1"/>
          <p:nvPr/>
        </p:nvSpPr>
        <p:spPr bwMode="auto">
          <a:xfrm>
            <a:off x="6330532" y="2712389"/>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19.6</a:t>
            </a:r>
          </a:p>
        </p:txBody>
      </p:sp>
      <p:sp>
        <p:nvSpPr>
          <p:cNvPr id="31762" name="TextBox 31761">
            <a:extLst>
              <a:ext uri="{FF2B5EF4-FFF2-40B4-BE49-F238E27FC236}">
                <a16:creationId xmlns:a16="http://schemas.microsoft.com/office/drawing/2014/main" id="{0037FC7C-A134-E5D6-F0CB-BB1EDF69F348}"/>
              </a:ext>
            </a:extLst>
          </p:cNvPr>
          <p:cNvSpPr txBox="1"/>
          <p:nvPr/>
        </p:nvSpPr>
        <p:spPr bwMode="auto">
          <a:xfrm>
            <a:off x="6333957" y="2987596"/>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19.6</a:t>
            </a:r>
          </a:p>
        </p:txBody>
      </p:sp>
      <p:sp>
        <p:nvSpPr>
          <p:cNvPr id="31763" name="TextBox 31762">
            <a:extLst>
              <a:ext uri="{FF2B5EF4-FFF2-40B4-BE49-F238E27FC236}">
                <a16:creationId xmlns:a16="http://schemas.microsoft.com/office/drawing/2014/main" id="{8F65B259-46C3-F60B-4723-0FE44079ECF4}"/>
              </a:ext>
            </a:extLst>
          </p:cNvPr>
          <p:cNvSpPr txBox="1"/>
          <p:nvPr/>
        </p:nvSpPr>
        <p:spPr bwMode="auto">
          <a:xfrm>
            <a:off x="6625170" y="3262803"/>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12.5</a:t>
            </a:r>
          </a:p>
        </p:txBody>
      </p:sp>
      <p:sp>
        <p:nvSpPr>
          <p:cNvPr id="31764" name="TextBox 31763">
            <a:extLst>
              <a:ext uri="{FF2B5EF4-FFF2-40B4-BE49-F238E27FC236}">
                <a16:creationId xmlns:a16="http://schemas.microsoft.com/office/drawing/2014/main" id="{839724E1-933B-EC58-3240-6588EA00A966}"/>
              </a:ext>
            </a:extLst>
          </p:cNvPr>
          <p:cNvSpPr txBox="1"/>
          <p:nvPr/>
        </p:nvSpPr>
        <p:spPr bwMode="auto">
          <a:xfrm>
            <a:off x="6946804" y="3538010"/>
            <a:ext cx="4443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7.1</a:t>
            </a:r>
          </a:p>
        </p:txBody>
      </p:sp>
      <p:sp>
        <p:nvSpPr>
          <p:cNvPr id="31765" name="TextBox 31764">
            <a:extLst>
              <a:ext uri="{FF2B5EF4-FFF2-40B4-BE49-F238E27FC236}">
                <a16:creationId xmlns:a16="http://schemas.microsoft.com/office/drawing/2014/main" id="{348DFD8E-D824-BE57-5AE6-2DE073A3BCD3}"/>
              </a:ext>
            </a:extLst>
          </p:cNvPr>
          <p:cNvSpPr txBox="1"/>
          <p:nvPr/>
        </p:nvSpPr>
        <p:spPr bwMode="auto">
          <a:xfrm>
            <a:off x="7134129" y="3813217"/>
            <a:ext cx="4443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p:txBody>
      </p:sp>
      <p:sp>
        <p:nvSpPr>
          <p:cNvPr id="31766" name="TextBox 31765">
            <a:extLst>
              <a:ext uri="{FF2B5EF4-FFF2-40B4-BE49-F238E27FC236}">
                <a16:creationId xmlns:a16="http://schemas.microsoft.com/office/drawing/2014/main" id="{F5228E45-4DCD-B278-197D-377BBA890BDC}"/>
              </a:ext>
            </a:extLst>
          </p:cNvPr>
          <p:cNvSpPr txBox="1"/>
          <p:nvPr/>
        </p:nvSpPr>
        <p:spPr bwMode="auto">
          <a:xfrm>
            <a:off x="6690209" y="4088424"/>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10.7</a:t>
            </a:r>
          </a:p>
        </p:txBody>
      </p:sp>
      <p:sp>
        <p:nvSpPr>
          <p:cNvPr id="31767" name="TextBox 31766">
            <a:extLst>
              <a:ext uri="{FF2B5EF4-FFF2-40B4-BE49-F238E27FC236}">
                <a16:creationId xmlns:a16="http://schemas.microsoft.com/office/drawing/2014/main" id="{27FF2AA4-9FF9-8F58-43B3-703871321B74}"/>
              </a:ext>
            </a:extLst>
          </p:cNvPr>
          <p:cNvSpPr txBox="1"/>
          <p:nvPr/>
        </p:nvSpPr>
        <p:spPr bwMode="auto">
          <a:xfrm>
            <a:off x="7054754" y="4363631"/>
            <a:ext cx="4443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4.5</a:t>
            </a:r>
          </a:p>
        </p:txBody>
      </p:sp>
      <p:sp>
        <p:nvSpPr>
          <p:cNvPr id="31768" name="TextBox 31767">
            <a:extLst>
              <a:ext uri="{FF2B5EF4-FFF2-40B4-BE49-F238E27FC236}">
                <a16:creationId xmlns:a16="http://schemas.microsoft.com/office/drawing/2014/main" id="{4C397354-4F8D-4F4F-8C8E-0327DF50427C}"/>
              </a:ext>
            </a:extLst>
          </p:cNvPr>
          <p:cNvSpPr txBox="1"/>
          <p:nvPr/>
        </p:nvSpPr>
        <p:spPr bwMode="auto">
          <a:xfrm>
            <a:off x="7134129" y="4638834"/>
            <a:ext cx="4443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p:txBody>
      </p:sp>
      <p:sp>
        <p:nvSpPr>
          <p:cNvPr id="31770" name="TextBox 31769">
            <a:extLst>
              <a:ext uri="{FF2B5EF4-FFF2-40B4-BE49-F238E27FC236}">
                <a16:creationId xmlns:a16="http://schemas.microsoft.com/office/drawing/2014/main" id="{BB7C299E-EF5C-CF04-4C07-93D9E9ED1530}"/>
              </a:ext>
            </a:extLst>
          </p:cNvPr>
          <p:cNvSpPr txBox="1"/>
          <p:nvPr/>
        </p:nvSpPr>
        <p:spPr bwMode="auto">
          <a:xfrm>
            <a:off x="9709215" y="1887668"/>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49.0</a:t>
            </a:r>
          </a:p>
        </p:txBody>
      </p:sp>
      <p:sp>
        <p:nvSpPr>
          <p:cNvPr id="31771" name="TextBox 31770">
            <a:extLst>
              <a:ext uri="{FF2B5EF4-FFF2-40B4-BE49-F238E27FC236}">
                <a16:creationId xmlns:a16="http://schemas.microsoft.com/office/drawing/2014/main" id="{2657401A-4310-16FC-3431-81AF05C149D2}"/>
              </a:ext>
            </a:extLst>
          </p:cNvPr>
          <p:cNvSpPr txBox="1"/>
          <p:nvPr/>
        </p:nvSpPr>
        <p:spPr bwMode="auto">
          <a:xfrm>
            <a:off x="8756716" y="2162875"/>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26.0</a:t>
            </a:r>
          </a:p>
        </p:txBody>
      </p:sp>
      <p:sp>
        <p:nvSpPr>
          <p:cNvPr id="31772" name="TextBox 31771">
            <a:extLst>
              <a:ext uri="{FF2B5EF4-FFF2-40B4-BE49-F238E27FC236}">
                <a16:creationId xmlns:a16="http://schemas.microsoft.com/office/drawing/2014/main" id="{00EB28EB-D83B-E21E-F615-03E6E23D197F}"/>
              </a:ext>
            </a:extLst>
          </p:cNvPr>
          <p:cNvSpPr txBox="1"/>
          <p:nvPr/>
        </p:nvSpPr>
        <p:spPr bwMode="auto">
          <a:xfrm>
            <a:off x="9331391" y="2438082"/>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40.0</a:t>
            </a:r>
          </a:p>
        </p:txBody>
      </p:sp>
      <p:sp>
        <p:nvSpPr>
          <p:cNvPr id="31773" name="TextBox 31772">
            <a:extLst>
              <a:ext uri="{FF2B5EF4-FFF2-40B4-BE49-F238E27FC236}">
                <a16:creationId xmlns:a16="http://schemas.microsoft.com/office/drawing/2014/main" id="{D5A3D5DC-CCD4-0B2D-0409-CB5DA87512D5}"/>
              </a:ext>
            </a:extLst>
          </p:cNvPr>
          <p:cNvSpPr txBox="1"/>
          <p:nvPr/>
        </p:nvSpPr>
        <p:spPr bwMode="auto">
          <a:xfrm>
            <a:off x="8934517" y="2713289"/>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30.0</a:t>
            </a:r>
          </a:p>
        </p:txBody>
      </p:sp>
      <p:sp>
        <p:nvSpPr>
          <p:cNvPr id="31774" name="TextBox 31773">
            <a:extLst>
              <a:ext uri="{FF2B5EF4-FFF2-40B4-BE49-F238E27FC236}">
                <a16:creationId xmlns:a16="http://schemas.microsoft.com/office/drawing/2014/main" id="{2BB04548-5506-4EF8-3040-553F1937698A}"/>
              </a:ext>
            </a:extLst>
          </p:cNvPr>
          <p:cNvSpPr txBox="1"/>
          <p:nvPr/>
        </p:nvSpPr>
        <p:spPr bwMode="auto">
          <a:xfrm>
            <a:off x="8890067" y="2988496"/>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29.0</a:t>
            </a:r>
          </a:p>
        </p:txBody>
      </p:sp>
      <p:sp>
        <p:nvSpPr>
          <p:cNvPr id="31775" name="TextBox 31774">
            <a:extLst>
              <a:ext uri="{FF2B5EF4-FFF2-40B4-BE49-F238E27FC236}">
                <a16:creationId xmlns:a16="http://schemas.microsoft.com/office/drawing/2014/main" id="{B82BF7EC-0EE6-2843-26CF-274DE5D6FDF9}"/>
              </a:ext>
            </a:extLst>
          </p:cNvPr>
          <p:cNvSpPr txBox="1"/>
          <p:nvPr/>
        </p:nvSpPr>
        <p:spPr bwMode="auto">
          <a:xfrm>
            <a:off x="8810692" y="3263703"/>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27.0</a:t>
            </a:r>
          </a:p>
        </p:txBody>
      </p:sp>
      <p:sp>
        <p:nvSpPr>
          <p:cNvPr id="31776" name="TextBox 31775">
            <a:extLst>
              <a:ext uri="{FF2B5EF4-FFF2-40B4-BE49-F238E27FC236}">
                <a16:creationId xmlns:a16="http://schemas.microsoft.com/office/drawing/2014/main" id="{F5134B7E-DA05-655D-0CA0-5C5F5231E63A}"/>
              </a:ext>
            </a:extLst>
          </p:cNvPr>
          <p:cNvSpPr txBox="1"/>
          <p:nvPr/>
        </p:nvSpPr>
        <p:spPr bwMode="auto">
          <a:xfrm>
            <a:off x="8934517" y="3538910"/>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30.0</a:t>
            </a:r>
          </a:p>
        </p:txBody>
      </p:sp>
      <p:sp>
        <p:nvSpPr>
          <p:cNvPr id="31777" name="TextBox 31776">
            <a:extLst>
              <a:ext uri="{FF2B5EF4-FFF2-40B4-BE49-F238E27FC236}">
                <a16:creationId xmlns:a16="http://schemas.microsoft.com/office/drawing/2014/main" id="{B5DD5849-1EA8-275D-189D-482D59877A2E}"/>
              </a:ext>
            </a:extLst>
          </p:cNvPr>
          <p:cNvSpPr txBox="1"/>
          <p:nvPr/>
        </p:nvSpPr>
        <p:spPr bwMode="auto">
          <a:xfrm>
            <a:off x="8756716" y="3814117"/>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26.0</a:t>
            </a:r>
          </a:p>
        </p:txBody>
      </p:sp>
      <p:sp>
        <p:nvSpPr>
          <p:cNvPr id="31778" name="TextBox 31777">
            <a:extLst>
              <a:ext uri="{FF2B5EF4-FFF2-40B4-BE49-F238E27FC236}">
                <a16:creationId xmlns:a16="http://schemas.microsoft.com/office/drawing/2014/main" id="{AEAAEC67-67FC-41B6-8D7E-376A8EE76E87}"/>
              </a:ext>
            </a:extLst>
          </p:cNvPr>
          <p:cNvSpPr txBox="1"/>
          <p:nvPr/>
        </p:nvSpPr>
        <p:spPr bwMode="auto">
          <a:xfrm>
            <a:off x="8432518" y="4089324"/>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20.0</a:t>
            </a:r>
          </a:p>
        </p:txBody>
      </p:sp>
      <p:sp>
        <p:nvSpPr>
          <p:cNvPr id="31779" name="TextBox 31778">
            <a:extLst>
              <a:ext uri="{FF2B5EF4-FFF2-40B4-BE49-F238E27FC236}">
                <a16:creationId xmlns:a16="http://schemas.microsoft.com/office/drawing/2014/main" id="{25DA19AA-2514-3BAD-20AC-838862876E85}"/>
              </a:ext>
            </a:extLst>
          </p:cNvPr>
          <p:cNvSpPr txBox="1"/>
          <p:nvPr/>
        </p:nvSpPr>
        <p:spPr bwMode="auto">
          <a:xfrm>
            <a:off x="8724966" y="4364531"/>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25.0</a:t>
            </a:r>
          </a:p>
        </p:txBody>
      </p:sp>
      <p:sp>
        <p:nvSpPr>
          <p:cNvPr id="31780" name="TextBox 31779">
            <a:extLst>
              <a:ext uri="{FF2B5EF4-FFF2-40B4-BE49-F238E27FC236}">
                <a16:creationId xmlns:a16="http://schemas.microsoft.com/office/drawing/2014/main" id="{1E532A66-4BA2-5903-1220-0EAC8E0803F8}"/>
              </a:ext>
            </a:extLst>
          </p:cNvPr>
          <p:cNvSpPr txBox="1"/>
          <p:nvPr/>
        </p:nvSpPr>
        <p:spPr bwMode="auto">
          <a:xfrm>
            <a:off x="9007541" y="4639734"/>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32.0</a:t>
            </a:r>
          </a:p>
        </p:txBody>
      </p:sp>
      <p:grpSp>
        <p:nvGrpSpPr>
          <p:cNvPr id="31785" name="Group 31784">
            <a:extLst>
              <a:ext uri="{FF2B5EF4-FFF2-40B4-BE49-F238E27FC236}">
                <a16:creationId xmlns:a16="http://schemas.microsoft.com/office/drawing/2014/main" id="{F292F161-83B5-A296-E8DC-80DD8100E41A}"/>
              </a:ext>
            </a:extLst>
          </p:cNvPr>
          <p:cNvGrpSpPr/>
          <p:nvPr/>
        </p:nvGrpSpPr>
        <p:grpSpPr>
          <a:xfrm>
            <a:off x="3934344" y="1804554"/>
            <a:ext cx="7507246" cy="3383280"/>
            <a:chOff x="3934344" y="1341440"/>
            <a:chExt cx="7507246" cy="3383280"/>
          </a:xfrm>
        </p:grpSpPr>
        <p:cxnSp>
          <p:nvCxnSpPr>
            <p:cNvPr id="31782" name="Straight Connector 31781">
              <a:extLst>
                <a:ext uri="{FF2B5EF4-FFF2-40B4-BE49-F238E27FC236}">
                  <a16:creationId xmlns:a16="http://schemas.microsoft.com/office/drawing/2014/main" id="{E6BAA163-6B04-6153-DB36-97746B94D771}"/>
                </a:ext>
              </a:extLst>
            </p:cNvPr>
            <p:cNvCxnSpPr/>
            <p:nvPr/>
          </p:nvCxnSpPr>
          <p:spPr bwMode="auto">
            <a:xfrm>
              <a:off x="7685728" y="1341440"/>
              <a:ext cx="0" cy="3383280"/>
            </a:xfrm>
            <a:prstGeom prst="line">
              <a:avLst/>
            </a:prstGeom>
            <a:noFill/>
            <a:ln w="28575" cap="flat" cmpd="sng" algn="ctr">
              <a:solidFill>
                <a:schemeClr val="bg1"/>
              </a:solidFill>
              <a:prstDash val="solid"/>
              <a:round/>
              <a:headEnd type="none" w="med" len="med"/>
              <a:tailEnd type="none" w="med" len="med"/>
            </a:ln>
            <a:effectLst/>
          </p:spPr>
        </p:cxnSp>
        <p:cxnSp>
          <p:nvCxnSpPr>
            <p:cNvPr id="31784" name="Straight Connector 31783">
              <a:extLst>
                <a:ext uri="{FF2B5EF4-FFF2-40B4-BE49-F238E27FC236}">
                  <a16:creationId xmlns:a16="http://schemas.microsoft.com/office/drawing/2014/main" id="{A69D2CAF-34F5-59AA-6DD1-5AFD1D8A8FA6}"/>
                </a:ext>
              </a:extLst>
            </p:cNvPr>
            <p:cNvCxnSpPr/>
            <p:nvPr/>
          </p:nvCxnSpPr>
          <p:spPr bwMode="auto">
            <a:xfrm>
              <a:off x="3934344" y="4624466"/>
              <a:ext cx="750724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97" name="Group 31796">
            <a:extLst>
              <a:ext uri="{FF2B5EF4-FFF2-40B4-BE49-F238E27FC236}">
                <a16:creationId xmlns:a16="http://schemas.microsoft.com/office/drawing/2014/main" id="{CB109CCB-2ABB-7261-BD9A-54C970688DEE}"/>
              </a:ext>
            </a:extLst>
          </p:cNvPr>
          <p:cNvGrpSpPr/>
          <p:nvPr/>
        </p:nvGrpSpPr>
        <p:grpSpPr>
          <a:xfrm>
            <a:off x="3964255" y="5087247"/>
            <a:ext cx="7444966" cy="64008"/>
            <a:chOff x="3964255" y="4643183"/>
            <a:chExt cx="7444966" cy="64008"/>
          </a:xfrm>
        </p:grpSpPr>
        <p:cxnSp>
          <p:nvCxnSpPr>
            <p:cNvPr id="31787" name="Straight Connector 31786">
              <a:extLst>
                <a:ext uri="{FF2B5EF4-FFF2-40B4-BE49-F238E27FC236}">
                  <a16:creationId xmlns:a16="http://schemas.microsoft.com/office/drawing/2014/main" id="{8307C5FF-363F-824D-5952-7F4808968ACE}"/>
                </a:ext>
              </a:extLst>
            </p:cNvPr>
            <p:cNvCxnSpPr>
              <a:cxnSpLocks/>
            </p:cNvCxnSpPr>
            <p:nvPr/>
          </p:nvCxnSpPr>
          <p:spPr bwMode="auto">
            <a:xfrm>
              <a:off x="3964255" y="464318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788" name="Straight Connector 31787">
              <a:extLst>
                <a:ext uri="{FF2B5EF4-FFF2-40B4-BE49-F238E27FC236}">
                  <a16:creationId xmlns:a16="http://schemas.microsoft.com/office/drawing/2014/main" id="{6164C76F-6CDF-DF92-74B6-DD43F085BF83}"/>
                </a:ext>
              </a:extLst>
            </p:cNvPr>
            <p:cNvCxnSpPr>
              <a:cxnSpLocks/>
            </p:cNvCxnSpPr>
            <p:nvPr/>
          </p:nvCxnSpPr>
          <p:spPr bwMode="auto">
            <a:xfrm>
              <a:off x="4791473" y="464318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789" name="Straight Connector 31788">
              <a:extLst>
                <a:ext uri="{FF2B5EF4-FFF2-40B4-BE49-F238E27FC236}">
                  <a16:creationId xmlns:a16="http://schemas.microsoft.com/office/drawing/2014/main" id="{327EB918-093A-38D6-64FD-5272FE963074}"/>
                </a:ext>
              </a:extLst>
            </p:cNvPr>
            <p:cNvCxnSpPr>
              <a:cxnSpLocks/>
            </p:cNvCxnSpPr>
            <p:nvPr/>
          </p:nvCxnSpPr>
          <p:spPr bwMode="auto">
            <a:xfrm>
              <a:off x="5618691" y="464318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790" name="Straight Connector 31789">
              <a:extLst>
                <a:ext uri="{FF2B5EF4-FFF2-40B4-BE49-F238E27FC236}">
                  <a16:creationId xmlns:a16="http://schemas.microsoft.com/office/drawing/2014/main" id="{CC2F6087-C97C-AA5C-2AD1-97D617E6E278}"/>
                </a:ext>
              </a:extLst>
            </p:cNvPr>
            <p:cNvCxnSpPr>
              <a:cxnSpLocks/>
            </p:cNvCxnSpPr>
            <p:nvPr/>
          </p:nvCxnSpPr>
          <p:spPr bwMode="auto">
            <a:xfrm>
              <a:off x="6445909" y="464318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791" name="Straight Connector 31790">
              <a:extLst>
                <a:ext uri="{FF2B5EF4-FFF2-40B4-BE49-F238E27FC236}">
                  <a16:creationId xmlns:a16="http://schemas.microsoft.com/office/drawing/2014/main" id="{907617F2-2F3D-A832-2B25-9527B61E65CB}"/>
                </a:ext>
              </a:extLst>
            </p:cNvPr>
            <p:cNvCxnSpPr>
              <a:cxnSpLocks/>
            </p:cNvCxnSpPr>
            <p:nvPr/>
          </p:nvCxnSpPr>
          <p:spPr bwMode="auto">
            <a:xfrm>
              <a:off x="7273127" y="464318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792" name="Straight Connector 31791">
              <a:extLst>
                <a:ext uri="{FF2B5EF4-FFF2-40B4-BE49-F238E27FC236}">
                  <a16:creationId xmlns:a16="http://schemas.microsoft.com/office/drawing/2014/main" id="{1FA37911-29F0-FAA8-E038-7F00E0C2D709}"/>
                </a:ext>
              </a:extLst>
            </p:cNvPr>
            <p:cNvCxnSpPr>
              <a:cxnSpLocks/>
            </p:cNvCxnSpPr>
            <p:nvPr/>
          </p:nvCxnSpPr>
          <p:spPr bwMode="auto">
            <a:xfrm>
              <a:off x="8100345" y="464318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793" name="Straight Connector 31792">
              <a:extLst>
                <a:ext uri="{FF2B5EF4-FFF2-40B4-BE49-F238E27FC236}">
                  <a16:creationId xmlns:a16="http://schemas.microsoft.com/office/drawing/2014/main" id="{B7E48957-236B-0C04-9E14-391109C75F34}"/>
                </a:ext>
              </a:extLst>
            </p:cNvPr>
            <p:cNvCxnSpPr>
              <a:cxnSpLocks/>
            </p:cNvCxnSpPr>
            <p:nvPr/>
          </p:nvCxnSpPr>
          <p:spPr bwMode="auto">
            <a:xfrm>
              <a:off x="8927563" y="464318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794" name="Straight Connector 31793">
              <a:extLst>
                <a:ext uri="{FF2B5EF4-FFF2-40B4-BE49-F238E27FC236}">
                  <a16:creationId xmlns:a16="http://schemas.microsoft.com/office/drawing/2014/main" id="{B9682F59-647E-B9F0-EE62-F402B2603E8E}"/>
                </a:ext>
              </a:extLst>
            </p:cNvPr>
            <p:cNvCxnSpPr>
              <a:cxnSpLocks/>
            </p:cNvCxnSpPr>
            <p:nvPr/>
          </p:nvCxnSpPr>
          <p:spPr bwMode="auto">
            <a:xfrm>
              <a:off x="9754781" y="464318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795" name="Straight Connector 31794">
              <a:extLst>
                <a:ext uri="{FF2B5EF4-FFF2-40B4-BE49-F238E27FC236}">
                  <a16:creationId xmlns:a16="http://schemas.microsoft.com/office/drawing/2014/main" id="{257D1027-0248-D297-1832-5169FAC701B6}"/>
                </a:ext>
              </a:extLst>
            </p:cNvPr>
            <p:cNvCxnSpPr>
              <a:cxnSpLocks/>
            </p:cNvCxnSpPr>
            <p:nvPr/>
          </p:nvCxnSpPr>
          <p:spPr bwMode="auto">
            <a:xfrm>
              <a:off x="10581999" y="464318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796" name="Straight Connector 31795">
              <a:extLst>
                <a:ext uri="{FF2B5EF4-FFF2-40B4-BE49-F238E27FC236}">
                  <a16:creationId xmlns:a16="http://schemas.microsoft.com/office/drawing/2014/main" id="{B3381ED3-239D-40EC-B506-2FD6A26823A9}"/>
                </a:ext>
              </a:extLst>
            </p:cNvPr>
            <p:cNvCxnSpPr>
              <a:cxnSpLocks/>
            </p:cNvCxnSpPr>
            <p:nvPr/>
          </p:nvCxnSpPr>
          <p:spPr bwMode="auto">
            <a:xfrm>
              <a:off x="11409221" y="4643183"/>
              <a:ext cx="0" cy="64008"/>
            </a:xfrm>
            <a:prstGeom prst="line">
              <a:avLst/>
            </a:prstGeom>
            <a:noFill/>
            <a:ln w="28575" cap="flat" cmpd="sng" algn="ctr">
              <a:solidFill>
                <a:schemeClr val="bg1"/>
              </a:solidFill>
              <a:prstDash val="solid"/>
              <a:round/>
              <a:headEnd type="none" w="med" len="med"/>
              <a:tailEnd type="none" w="med" len="med"/>
            </a:ln>
            <a:effectLst/>
          </p:spPr>
        </p:cxnSp>
      </p:grpSp>
      <p:grpSp>
        <p:nvGrpSpPr>
          <p:cNvPr id="31801" name="Group 31800">
            <a:extLst>
              <a:ext uri="{FF2B5EF4-FFF2-40B4-BE49-F238E27FC236}">
                <a16:creationId xmlns:a16="http://schemas.microsoft.com/office/drawing/2014/main" id="{E8A914B4-9E6C-97DD-915D-17FE0B136CD9}"/>
              </a:ext>
            </a:extLst>
          </p:cNvPr>
          <p:cNvGrpSpPr/>
          <p:nvPr/>
        </p:nvGrpSpPr>
        <p:grpSpPr>
          <a:xfrm>
            <a:off x="5157122" y="4414712"/>
            <a:ext cx="1335956" cy="523220"/>
            <a:chOff x="4210820" y="3494942"/>
            <a:chExt cx="1335956" cy="523220"/>
          </a:xfrm>
        </p:grpSpPr>
        <p:sp>
          <p:nvSpPr>
            <p:cNvPr id="31798" name="TextBox 31797">
              <a:extLst>
                <a:ext uri="{FF2B5EF4-FFF2-40B4-BE49-F238E27FC236}">
                  <a16:creationId xmlns:a16="http://schemas.microsoft.com/office/drawing/2014/main" id="{53751303-C74A-DF46-06A9-AF7C0CF31F98}"/>
                </a:ext>
              </a:extLst>
            </p:cNvPr>
            <p:cNvSpPr txBox="1"/>
            <p:nvPr/>
          </p:nvSpPr>
          <p:spPr bwMode="auto">
            <a:xfrm>
              <a:off x="4338240" y="3494942"/>
              <a:ext cx="120853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All-grade AEs</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Grade 3-4 AEs</a:t>
              </a:r>
            </a:p>
          </p:txBody>
        </p:sp>
        <p:sp>
          <p:nvSpPr>
            <p:cNvPr id="31799" name="Rectangle 31798">
              <a:extLst>
                <a:ext uri="{FF2B5EF4-FFF2-40B4-BE49-F238E27FC236}">
                  <a16:creationId xmlns:a16="http://schemas.microsoft.com/office/drawing/2014/main" id="{3917B57E-51C7-CCF6-166F-C5E2DA060B0F}"/>
                </a:ext>
              </a:extLst>
            </p:cNvPr>
            <p:cNvSpPr/>
            <p:nvPr/>
          </p:nvSpPr>
          <p:spPr bwMode="auto">
            <a:xfrm>
              <a:off x="4210820" y="3571421"/>
              <a:ext cx="161925" cy="161925"/>
            </a:xfrm>
            <a:prstGeom prst="rect">
              <a:avLst/>
            </a:prstGeom>
            <a:solidFill>
              <a:schemeClr val="accent2">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0" name="Rectangle 31799">
              <a:extLst>
                <a:ext uri="{FF2B5EF4-FFF2-40B4-BE49-F238E27FC236}">
                  <a16:creationId xmlns:a16="http://schemas.microsoft.com/office/drawing/2014/main" id="{25169285-2108-6D1B-23B5-28B57D83904B}"/>
                </a:ext>
              </a:extLst>
            </p:cNvPr>
            <p:cNvSpPr/>
            <p:nvPr/>
          </p:nvSpPr>
          <p:spPr bwMode="auto">
            <a:xfrm>
              <a:off x="4210820" y="3784887"/>
              <a:ext cx="161925" cy="16192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802" name="Group 31801">
            <a:extLst>
              <a:ext uri="{FF2B5EF4-FFF2-40B4-BE49-F238E27FC236}">
                <a16:creationId xmlns:a16="http://schemas.microsoft.com/office/drawing/2014/main" id="{D2E80934-11EE-5663-88F1-B004C8D54728}"/>
              </a:ext>
            </a:extLst>
          </p:cNvPr>
          <p:cNvGrpSpPr/>
          <p:nvPr/>
        </p:nvGrpSpPr>
        <p:grpSpPr>
          <a:xfrm>
            <a:off x="9822566" y="4414712"/>
            <a:ext cx="1335956" cy="523220"/>
            <a:chOff x="4210820" y="3494942"/>
            <a:chExt cx="1335956" cy="523220"/>
          </a:xfrm>
        </p:grpSpPr>
        <p:sp>
          <p:nvSpPr>
            <p:cNvPr id="31803" name="TextBox 31802">
              <a:extLst>
                <a:ext uri="{FF2B5EF4-FFF2-40B4-BE49-F238E27FC236}">
                  <a16:creationId xmlns:a16="http://schemas.microsoft.com/office/drawing/2014/main" id="{33588741-BCC4-0ED8-12CD-77C20107F90F}"/>
                </a:ext>
              </a:extLst>
            </p:cNvPr>
            <p:cNvSpPr txBox="1"/>
            <p:nvPr/>
          </p:nvSpPr>
          <p:spPr bwMode="auto">
            <a:xfrm>
              <a:off x="4338240" y="3494942"/>
              <a:ext cx="120853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All-grade AEs</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Grade 3-4 AEs</a:t>
              </a:r>
            </a:p>
          </p:txBody>
        </p:sp>
        <p:sp>
          <p:nvSpPr>
            <p:cNvPr id="31804" name="Rectangle 31803">
              <a:extLst>
                <a:ext uri="{FF2B5EF4-FFF2-40B4-BE49-F238E27FC236}">
                  <a16:creationId xmlns:a16="http://schemas.microsoft.com/office/drawing/2014/main" id="{1FD31D91-F5D0-FFAC-68F6-296EB4BEB505}"/>
                </a:ext>
              </a:extLst>
            </p:cNvPr>
            <p:cNvSpPr/>
            <p:nvPr/>
          </p:nvSpPr>
          <p:spPr bwMode="auto">
            <a:xfrm>
              <a:off x="4210820" y="3571421"/>
              <a:ext cx="161925" cy="161925"/>
            </a:xfrm>
            <a:prstGeom prst="rect">
              <a:avLst/>
            </a:prstGeom>
            <a:solidFill>
              <a:schemeClr val="accent3">
                <a:lumMod val="60000"/>
                <a:lumOff val="4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5" name="Rectangle 31804">
              <a:extLst>
                <a:ext uri="{FF2B5EF4-FFF2-40B4-BE49-F238E27FC236}">
                  <a16:creationId xmlns:a16="http://schemas.microsoft.com/office/drawing/2014/main" id="{5CA0832E-383B-98FD-D29E-28FC19C29DFF}"/>
                </a:ext>
              </a:extLst>
            </p:cNvPr>
            <p:cNvSpPr/>
            <p:nvPr/>
          </p:nvSpPr>
          <p:spPr bwMode="auto">
            <a:xfrm>
              <a:off x="4210820" y="3784887"/>
              <a:ext cx="161925" cy="161925"/>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817" name="Group 31816">
            <a:extLst>
              <a:ext uri="{FF2B5EF4-FFF2-40B4-BE49-F238E27FC236}">
                <a16:creationId xmlns:a16="http://schemas.microsoft.com/office/drawing/2014/main" id="{63A7D265-5756-8974-9BEB-14251CC026D3}"/>
              </a:ext>
            </a:extLst>
          </p:cNvPr>
          <p:cNvGrpSpPr/>
          <p:nvPr/>
        </p:nvGrpSpPr>
        <p:grpSpPr>
          <a:xfrm>
            <a:off x="3802993" y="5137144"/>
            <a:ext cx="7796236" cy="307777"/>
            <a:chOff x="3802993" y="4674030"/>
            <a:chExt cx="7796236" cy="307777"/>
          </a:xfrm>
        </p:grpSpPr>
        <p:sp>
          <p:nvSpPr>
            <p:cNvPr id="31806" name="TextBox 31805">
              <a:extLst>
                <a:ext uri="{FF2B5EF4-FFF2-40B4-BE49-F238E27FC236}">
                  <a16:creationId xmlns:a16="http://schemas.microsoft.com/office/drawing/2014/main" id="{D552C8F2-8E16-9082-EF25-5B260570146A}"/>
                </a:ext>
              </a:extLst>
            </p:cNvPr>
            <p:cNvSpPr txBox="1"/>
            <p:nvPr/>
          </p:nvSpPr>
          <p:spPr bwMode="auto">
            <a:xfrm>
              <a:off x="3802993" y="467403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31807" name="TextBox 31806">
              <a:extLst>
                <a:ext uri="{FF2B5EF4-FFF2-40B4-BE49-F238E27FC236}">
                  <a16:creationId xmlns:a16="http://schemas.microsoft.com/office/drawing/2014/main" id="{60229D28-E717-D0F9-E048-7316A667820A}"/>
                </a:ext>
              </a:extLst>
            </p:cNvPr>
            <p:cNvSpPr txBox="1"/>
            <p:nvPr/>
          </p:nvSpPr>
          <p:spPr bwMode="auto">
            <a:xfrm>
              <a:off x="4597322" y="467403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p>
          </p:txBody>
        </p:sp>
        <p:sp>
          <p:nvSpPr>
            <p:cNvPr id="31808" name="TextBox 31807">
              <a:extLst>
                <a:ext uri="{FF2B5EF4-FFF2-40B4-BE49-F238E27FC236}">
                  <a16:creationId xmlns:a16="http://schemas.microsoft.com/office/drawing/2014/main" id="{CAA0BDAB-8289-156B-1C3A-A825D7A3C2F0}"/>
                </a:ext>
              </a:extLst>
            </p:cNvPr>
            <p:cNvSpPr txBox="1"/>
            <p:nvPr/>
          </p:nvSpPr>
          <p:spPr bwMode="auto">
            <a:xfrm>
              <a:off x="5446072" y="467403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31809" name="TextBox 31808">
              <a:extLst>
                <a:ext uri="{FF2B5EF4-FFF2-40B4-BE49-F238E27FC236}">
                  <a16:creationId xmlns:a16="http://schemas.microsoft.com/office/drawing/2014/main" id="{474A6CEA-77C1-1133-506C-DF29116F8CAF}"/>
                </a:ext>
              </a:extLst>
            </p:cNvPr>
            <p:cNvSpPr txBox="1"/>
            <p:nvPr/>
          </p:nvSpPr>
          <p:spPr bwMode="auto">
            <a:xfrm>
              <a:off x="6257762" y="467403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1810" name="TextBox 31809">
              <a:extLst>
                <a:ext uri="{FF2B5EF4-FFF2-40B4-BE49-F238E27FC236}">
                  <a16:creationId xmlns:a16="http://schemas.microsoft.com/office/drawing/2014/main" id="{BF539825-D882-147E-8A97-FED44A6A8E2C}"/>
                </a:ext>
              </a:extLst>
            </p:cNvPr>
            <p:cNvSpPr txBox="1"/>
            <p:nvPr/>
          </p:nvSpPr>
          <p:spPr bwMode="auto">
            <a:xfrm>
              <a:off x="8753904" y="467403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1811" name="TextBox 31810">
              <a:extLst>
                <a:ext uri="{FF2B5EF4-FFF2-40B4-BE49-F238E27FC236}">
                  <a16:creationId xmlns:a16="http://schemas.microsoft.com/office/drawing/2014/main" id="{F5779F86-187A-AFDE-BE62-22713AFB1918}"/>
                </a:ext>
              </a:extLst>
            </p:cNvPr>
            <p:cNvSpPr txBox="1"/>
            <p:nvPr/>
          </p:nvSpPr>
          <p:spPr bwMode="auto">
            <a:xfrm>
              <a:off x="9571381" y="467403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31812" name="TextBox 31811">
              <a:extLst>
                <a:ext uri="{FF2B5EF4-FFF2-40B4-BE49-F238E27FC236}">
                  <a16:creationId xmlns:a16="http://schemas.microsoft.com/office/drawing/2014/main" id="{DAF00F94-25DE-4F28-0491-6AE22AF7E7DF}"/>
                </a:ext>
              </a:extLst>
            </p:cNvPr>
            <p:cNvSpPr txBox="1"/>
            <p:nvPr/>
          </p:nvSpPr>
          <p:spPr bwMode="auto">
            <a:xfrm>
              <a:off x="10402768" y="467403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p>
          </p:txBody>
        </p:sp>
        <p:sp>
          <p:nvSpPr>
            <p:cNvPr id="31813" name="TextBox 31812">
              <a:extLst>
                <a:ext uri="{FF2B5EF4-FFF2-40B4-BE49-F238E27FC236}">
                  <a16:creationId xmlns:a16="http://schemas.microsoft.com/office/drawing/2014/main" id="{8688A705-1A80-4E8D-1D68-000A20227492}"/>
                </a:ext>
              </a:extLst>
            </p:cNvPr>
            <p:cNvSpPr txBox="1"/>
            <p:nvPr/>
          </p:nvSpPr>
          <p:spPr bwMode="auto">
            <a:xfrm>
              <a:off x="11231821" y="467403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31814" name="TextBox 31813">
              <a:extLst>
                <a:ext uri="{FF2B5EF4-FFF2-40B4-BE49-F238E27FC236}">
                  <a16:creationId xmlns:a16="http://schemas.microsoft.com/office/drawing/2014/main" id="{1E2094FE-CFF2-9739-7A47-A3E5EE871AF4}"/>
                </a:ext>
              </a:extLst>
            </p:cNvPr>
            <p:cNvSpPr txBox="1"/>
            <p:nvPr/>
          </p:nvSpPr>
          <p:spPr bwMode="auto">
            <a:xfrm>
              <a:off x="7086959" y="467403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1815" name="TextBox 31814">
              <a:extLst>
                <a:ext uri="{FF2B5EF4-FFF2-40B4-BE49-F238E27FC236}">
                  <a16:creationId xmlns:a16="http://schemas.microsoft.com/office/drawing/2014/main" id="{BF12F643-738C-3576-9D24-BF3277A55837}"/>
                </a:ext>
              </a:extLst>
            </p:cNvPr>
            <p:cNvSpPr txBox="1"/>
            <p:nvPr/>
          </p:nvSpPr>
          <p:spPr bwMode="auto">
            <a:xfrm>
              <a:off x="7545012" y="4674030"/>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816" name="TextBox 31815">
              <a:extLst>
                <a:ext uri="{FF2B5EF4-FFF2-40B4-BE49-F238E27FC236}">
                  <a16:creationId xmlns:a16="http://schemas.microsoft.com/office/drawing/2014/main" id="{39901222-9B72-5706-9EE4-47DFD64F1442}"/>
                </a:ext>
              </a:extLst>
            </p:cNvPr>
            <p:cNvSpPr txBox="1"/>
            <p:nvPr/>
          </p:nvSpPr>
          <p:spPr bwMode="auto">
            <a:xfrm>
              <a:off x="7925603" y="467403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grpSp>
      <p:sp>
        <p:nvSpPr>
          <p:cNvPr id="31819" name="TextBox 31818">
            <a:extLst>
              <a:ext uri="{FF2B5EF4-FFF2-40B4-BE49-F238E27FC236}">
                <a16:creationId xmlns:a16="http://schemas.microsoft.com/office/drawing/2014/main" id="{280E8DF2-FD3D-2714-6B78-B0B8B440FBFF}"/>
              </a:ext>
            </a:extLst>
          </p:cNvPr>
          <p:cNvSpPr txBox="1"/>
          <p:nvPr/>
        </p:nvSpPr>
        <p:spPr bwMode="auto">
          <a:xfrm>
            <a:off x="8224195" y="1873259"/>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35.0</a:t>
            </a:r>
          </a:p>
        </p:txBody>
      </p:sp>
      <p:sp>
        <p:nvSpPr>
          <p:cNvPr id="31820" name="TextBox 31819">
            <a:extLst>
              <a:ext uri="{FF2B5EF4-FFF2-40B4-BE49-F238E27FC236}">
                <a16:creationId xmlns:a16="http://schemas.microsoft.com/office/drawing/2014/main" id="{644EF884-0F7B-35AD-DC41-F24FCFF90C51}"/>
              </a:ext>
            </a:extLst>
          </p:cNvPr>
          <p:cNvSpPr txBox="1"/>
          <p:nvPr/>
        </p:nvSpPr>
        <p:spPr bwMode="auto">
          <a:xfrm>
            <a:off x="7630297" y="2148466"/>
            <a:ext cx="4443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7.0</a:t>
            </a:r>
          </a:p>
        </p:txBody>
      </p:sp>
      <p:sp>
        <p:nvSpPr>
          <p:cNvPr id="31821" name="TextBox 31820">
            <a:extLst>
              <a:ext uri="{FF2B5EF4-FFF2-40B4-BE49-F238E27FC236}">
                <a16:creationId xmlns:a16="http://schemas.microsoft.com/office/drawing/2014/main" id="{4FF85F01-1677-3877-B0A1-65ABE53E4B2F}"/>
              </a:ext>
            </a:extLst>
          </p:cNvPr>
          <p:cNvSpPr txBox="1"/>
          <p:nvPr/>
        </p:nvSpPr>
        <p:spPr bwMode="auto">
          <a:xfrm>
            <a:off x="7648497" y="2423673"/>
            <a:ext cx="4443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9.0</a:t>
            </a:r>
          </a:p>
        </p:txBody>
      </p:sp>
      <p:sp>
        <p:nvSpPr>
          <p:cNvPr id="31822" name="TextBox 31821">
            <a:extLst>
              <a:ext uri="{FF2B5EF4-FFF2-40B4-BE49-F238E27FC236}">
                <a16:creationId xmlns:a16="http://schemas.microsoft.com/office/drawing/2014/main" id="{B6BF7BF1-AFC1-F325-3A78-B52F1D001906}"/>
              </a:ext>
            </a:extLst>
          </p:cNvPr>
          <p:cNvSpPr txBox="1"/>
          <p:nvPr/>
        </p:nvSpPr>
        <p:spPr bwMode="auto">
          <a:xfrm>
            <a:off x="7639393" y="2698880"/>
            <a:ext cx="4443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6.0</a:t>
            </a:r>
          </a:p>
        </p:txBody>
      </p:sp>
      <p:sp>
        <p:nvSpPr>
          <p:cNvPr id="31823" name="TextBox 31822">
            <a:extLst>
              <a:ext uri="{FF2B5EF4-FFF2-40B4-BE49-F238E27FC236}">
                <a16:creationId xmlns:a16="http://schemas.microsoft.com/office/drawing/2014/main" id="{DF2C69EA-D9EA-D3BC-9C3B-1013C325F526}"/>
              </a:ext>
            </a:extLst>
          </p:cNvPr>
          <p:cNvSpPr txBox="1"/>
          <p:nvPr/>
        </p:nvSpPr>
        <p:spPr bwMode="auto">
          <a:xfrm>
            <a:off x="7639393" y="2974087"/>
            <a:ext cx="4443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6.0</a:t>
            </a:r>
          </a:p>
        </p:txBody>
      </p:sp>
      <p:sp>
        <p:nvSpPr>
          <p:cNvPr id="31824" name="TextBox 31823">
            <a:extLst>
              <a:ext uri="{FF2B5EF4-FFF2-40B4-BE49-F238E27FC236}">
                <a16:creationId xmlns:a16="http://schemas.microsoft.com/office/drawing/2014/main" id="{C4EA490D-D740-9F00-3604-A847D6FFE0ED}"/>
              </a:ext>
            </a:extLst>
          </p:cNvPr>
          <p:cNvSpPr txBox="1"/>
          <p:nvPr/>
        </p:nvSpPr>
        <p:spPr bwMode="auto">
          <a:xfrm>
            <a:off x="7625746" y="3249294"/>
            <a:ext cx="4443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1.0</a:t>
            </a:r>
          </a:p>
        </p:txBody>
      </p:sp>
      <p:sp>
        <p:nvSpPr>
          <p:cNvPr id="31826" name="TextBox 31825">
            <a:extLst>
              <a:ext uri="{FF2B5EF4-FFF2-40B4-BE49-F238E27FC236}">
                <a16:creationId xmlns:a16="http://schemas.microsoft.com/office/drawing/2014/main" id="{988A0A8D-9D50-9969-3A2D-492099013AFC}"/>
              </a:ext>
            </a:extLst>
          </p:cNvPr>
          <p:cNvSpPr txBox="1"/>
          <p:nvPr/>
        </p:nvSpPr>
        <p:spPr bwMode="auto">
          <a:xfrm>
            <a:off x="7625746" y="3799708"/>
            <a:ext cx="4443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1.0</a:t>
            </a:r>
          </a:p>
        </p:txBody>
      </p:sp>
      <p:sp>
        <p:nvSpPr>
          <p:cNvPr id="31827" name="TextBox 31826">
            <a:extLst>
              <a:ext uri="{FF2B5EF4-FFF2-40B4-BE49-F238E27FC236}">
                <a16:creationId xmlns:a16="http://schemas.microsoft.com/office/drawing/2014/main" id="{0D690A5E-DF49-3FC7-31BB-E25F21E092CA}"/>
              </a:ext>
            </a:extLst>
          </p:cNvPr>
          <p:cNvSpPr txBox="1"/>
          <p:nvPr/>
        </p:nvSpPr>
        <p:spPr bwMode="auto">
          <a:xfrm>
            <a:off x="7625746" y="4074915"/>
            <a:ext cx="4443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1.0</a:t>
            </a:r>
          </a:p>
        </p:txBody>
      </p:sp>
      <p:sp>
        <p:nvSpPr>
          <p:cNvPr id="31828" name="TextBox 31827">
            <a:extLst>
              <a:ext uri="{FF2B5EF4-FFF2-40B4-BE49-F238E27FC236}">
                <a16:creationId xmlns:a16="http://schemas.microsoft.com/office/drawing/2014/main" id="{C597EEEA-689B-3267-358C-D48A512E3916}"/>
              </a:ext>
            </a:extLst>
          </p:cNvPr>
          <p:cNvSpPr txBox="1"/>
          <p:nvPr/>
        </p:nvSpPr>
        <p:spPr bwMode="auto">
          <a:xfrm>
            <a:off x="7625746" y="4350122"/>
            <a:ext cx="4443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2.0</a:t>
            </a:r>
          </a:p>
        </p:txBody>
      </p:sp>
      <p:sp>
        <p:nvSpPr>
          <p:cNvPr id="31829" name="TextBox 31828">
            <a:extLst>
              <a:ext uri="{FF2B5EF4-FFF2-40B4-BE49-F238E27FC236}">
                <a16:creationId xmlns:a16="http://schemas.microsoft.com/office/drawing/2014/main" id="{5D180C5D-A5FF-4962-F427-84E02F17E67C}"/>
              </a:ext>
            </a:extLst>
          </p:cNvPr>
          <p:cNvSpPr txBox="1"/>
          <p:nvPr/>
        </p:nvSpPr>
        <p:spPr bwMode="auto">
          <a:xfrm>
            <a:off x="7625746" y="4625325"/>
            <a:ext cx="4443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5.0</a:t>
            </a:r>
          </a:p>
        </p:txBody>
      </p:sp>
      <p:sp>
        <p:nvSpPr>
          <p:cNvPr id="31831" name="TextBox 31830">
            <a:extLst>
              <a:ext uri="{FF2B5EF4-FFF2-40B4-BE49-F238E27FC236}">
                <a16:creationId xmlns:a16="http://schemas.microsoft.com/office/drawing/2014/main" id="{D6E1CC11-2FEF-EC38-B83A-76F6DDEB3A9B}"/>
              </a:ext>
            </a:extLst>
          </p:cNvPr>
          <p:cNvSpPr txBox="1"/>
          <p:nvPr/>
        </p:nvSpPr>
        <p:spPr bwMode="auto">
          <a:xfrm>
            <a:off x="6216162" y="1873259"/>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58.0</a:t>
            </a:r>
          </a:p>
        </p:txBody>
      </p:sp>
      <p:sp>
        <p:nvSpPr>
          <p:cNvPr id="31832" name="TextBox 31831">
            <a:extLst>
              <a:ext uri="{FF2B5EF4-FFF2-40B4-BE49-F238E27FC236}">
                <a16:creationId xmlns:a16="http://schemas.microsoft.com/office/drawing/2014/main" id="{1F077465-53A2-474D-B96A-AB33F346678B}"/>
              </a:ext>
            </a:extLst>
          </p:cNvPr>
          <p:cNvSpPr txBox="1"/>
          <p:nvPr/>
        </p:nvSpPr>
        <p:spPr bwMode="auto">
          <a:xfrm>
            <a:off x="6898551" y="2148466"/>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23.2</a:t>
            </a:r>
          </a:p>
        </p:txBody>
      </p:sp>
      <p:sp>
        <p:nvSpPr>
          <p:cNvPr id="31833" name="TextBox 31832">
            <a:extLst>
              <a:ext uri="{FF2B5EF4-FFF2-40B4-BE49-F238E27FC236}">
                <a16:creationId xmlns:a16="http://schemas.microsoft.com/office/drawing/2014/main" id="{4F68FBEB-9817-31EF-844D-1869DDD90BF8}"/>
              </a:ext>
            </a:extLst>
          </p:cNvPr>
          <p:cNvSpPr txBox="1"/>
          <p:nvPr/>
        </p:nvSpPr>
        <p:spPr bwMode="auto">
          <a:xfrm>
            <a:off x="7279076" y="2423673"/>
            <a:ext cx="4443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5.4</a:t>
            </a:r>
          </a:p>
        </p:txBody>
      </p:sp>
      <p:sp>
        <p:nvSpPr>
          <p:cNvPr id="31834" name="TextBox 31833">
            <a:extLst>
              <a:ext uri="{FF2B5EF4-FFF2-40B4-BE49-F238E27FC236}">
                <a16:creationId xmlns:a16="http://schemas.microsoft.com/office/drawing/2014/main" id="{776B03C3-8BFC-B468-5DD8-71D543C28FB2}"/>
              </a:ext>
            </a:extLst>
          </p:cNvPr>
          <p:cNvSpPr txBox="1"/>
          <p:nvPr/>
        </p:nvSpPr>
        <p:spPr bwMode="auto">
          <a:xfrm>
            <a:off x="7285826" y="2698880"/>
            <a:ext cx="4443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5.4</a:t>
            </a:r>
          </a:p>
        </p:txBody>
      </p:sp>
      <p:sp>
        <p:nvSpPr>
          <p:cNvPr id="31835" name="TextBox 31834">
            <a:extLst>
              <a:ext uri="{FF2B5EF4-FFF2-40B4-BE49-F238E27FC236}">
                <a16:creationId xmlns:a16="http://schemas.microsoft.com/office/drawing/2014/main" id="{22E72F98-97B1-8C0E-EE25-DF1BD6C1A3DC}"/>
              </a:ext>
            </a:extLst>
          </p:cNvPr>
          <p:cNvSpPr txBox="1"/>
          <p:nvPr/>
        </p:nvSpPr>
        <p:spPr bwMode="auto">
          <a:xfrm>
            <a:off x="7307719" y="2974087"/>
            <a:ext cx="4443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7.1</a:t>
            </a:r>
          </a:p>
        </p:txBody>
      </p:sp>
      <p:sp>
        <p:nvSpPr>
          <p:cNvPr id="31837" name="TextBox 31836">
            <a:extLst>
              <a:ext uri="{FF2B5EF4-FFF2-40B4-BE49-F238E27FC236}">
                <a16:creationId xmlns:a16="http://schemas.microsoft.com/office/drawing/2014/main" id="{A3AE1564-06EB-B558-A889-8F04B7330AD9}"/>
              </a:ext>
            </a:extLst>
          </p:cNvPr>
          <p:cNvSpPr txBox="1"/>
          <p:nvPr/>
        </p:nvSpPr>
        <p:spPr bwMode="auto">
          <a:xfrm>
            <a:off x="7316817" y="3524501"/>
            <a:ext cx="4443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0.9</a:t>
            </a:r>
          </a:p>
        </p:txBody>
      </p:sp>
      <p:sp>
        <p:nvSpPr>
          <p:cNvPr id="5" name="TextBox 4">
            <a:extLst>
              <a:ext uri="{FF2B5EF4-FFF2-40B4-BE49-F238E27FC236}">
                <a16:creationId xmlns:a16="http://schemas.microsoft.com/office/drawing/2014/main" id="{E8097865-CCDF-1B94-B699-F45C750D187F}"/>
              </a:ext>
            </a:extLst>
          </p:cNvPr>
          <p:cNvSpPr txBox="1"/>
          <p:nvPr/>
        </p:nvSpPr>
        <p:spPr bwMode="auto">
          <a:xfrm>
            <a:off x="7011467" y="5363925"/>
            <a:ext cx="148490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a:solidFill>
                  <a:schemeClr val="bg1"/>
                </a:solidFill>
                <a:latin typeface="Calibri" panose="020F0502020204030204" pitchFamily="34" charset="0"/>
              </a:rPr>
              <a:t>Patients </a:t>
            </a:r>
            <a:r>
              <a:rPr lang="en-US" dirty="0">
                <a:solidFill>
                  <a:schemeClr val="bg1"/>
                </a:solidFill>
                <a:latin typeface="Calibri" panose="020F0502020204030204" pitchFamily="34" charset="0"/>
              </a:rPr>
              <a:t>(%)</a:t>
            </a:r>
          </a:p>
        </p:txBody>
      </p:sp>
    </p:spTree>
    <p:extLst>
      <p:ext uri="{BB962C8B-B14F-4D97-AF65-F5344CB8AC3E}">
        <p14:creationId xmlns:p14="http://schemas.microsoft.com/office/powerpoint/2010/main" val="388526478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CAPItello-291: Capivasertib + FULV vs Placebo + FULV in AI-Resistant, HR+/HER2- Advanced Breast Cancer</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Howell. Lancet Oncol. 2022;23:851. 2. Turner. SABCS 2022. Abstr GS3-04. 3. NCT04305496.</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 name="Rectangle 3">
            <a:extLst>
              <a:ext uri="{FF2B5EF4-FFF2-40B4-BE49-F238E27FC236}">
                <a16:creationId xmlns:a16="http://schemas.microsoft.com/office/drawing/2014/main" id="{8D1BF676-E05F-B70B-5BD3-D34A9EF9D3F3}"/>
              </a:ext>
            </a:extLst>
          </p:cNvPr>
          <p:cNvSpPr>
            <a:spLocks noGrp="1" noChangeArrowheads="1"/>
          </p:cNvSpPr>
          <p:nvPr>
            <p:ph idx="1"/>
          </p:nvPr>
        </p:nvSpPr>
        <p:spPr>
          <a:xfrm>
            <a:off x="604675" y="1513047"/>
            <a:ext cx="10877529" cy="1357796"/>
          </a:xfrm>
          <a:ln>
            <a:noFill/>
          </a:ln>
        </p:spPr>
        <p:txBody>
          <a:bodyPr/>
          <a:lstStyle/>
          <a:p>
            <a:r>
              <a:rPr lang="en-US" altLang="en-US" sz="2000" b="1" dirty="0"/>
              <a:t>Capivasertib: </a:t>
            </a:r>
            <a:r>
              <a:rPr lang="en-US" altLang="en-US" sz="2000" dirty="0"/>
              <a:t>investigational oral inhibitor of AKT1/2/3; in combination with fulvestrant, significantly prolonged PFS and OS in postmenopausal women with AI-resistant HR+/HER2- ABC </a:t>
            </a:r>
            <a:br>
              <a:rPr lang="en-US" altLang="en-US" sz="2000" dirty="0"/>
            </a:br>
            <a:r>
              <a:rPr lang="en-US" altLang="en-US" sz="2000" dirty="0"/>
              <a:t>and no prior CDK4/6i in phase II FAKTION trial</a:t>
            </a:r>
            <a:r>
              <a:rPr lang="en-US" altLang="en-US" sz="2000" baseline="30000" dirty="0"/>
              <a:t>1</a:t>
            </a:r>
            <a:endParaRPr lang="en-US" altLang="en-US" sz="2000" dirty="0"/>
          </a:p>
          <a:p>
            <a:r>
              <a:rPr lang="en-US" altLang="en-US" sz="2000" b="1" dirty="0"/>
              <a:t>CAPltello-291: </a:t>
            </a:r>
            <a:r>
              <a:rPr lang="en-US" altLang="en-US" sz="2000" dirty="0"/>
              <a:t>international, randomized, double-blind phase III trial</a:t>
            </a:r>
            <a:r>
              <a:rPr lang="en-US" altLang="en-US" sz="2000" baseline="30000" dirty="0"/>
              <a:t>2,3</a:t>
            </a:r>
            <a:endParaRPr lang="en-US" altLang="en-US" sz="2000" dirty="0"/>
          </a:p>
        </p:txBody>
      </p:sp>
      <p:sp>
        <p:nvSpPr>
          <p:cNvPr id="3" name="Rectangle 3">
            <a:extLst>
              <a:ext uri="{FF2B5EF4-FFF2-40B4-BE49-F238E27FC236}">
                <a16:creationId xmlns:a16="http://schemas.microsoft.com/office/drawing/2014/main" id="{6229C45B-D785-610C-86F6-0C029B1F914C}"/>
              </a:ext>
            </a:extLst>
          </p:cNvPr>
          <p:cNvSpPr txBox="1">
            <a:spLocks noChangeArrowheads="1"/>
          </p:cNvSpPr>
          <p:nvPr/>
        </p:nvSpPr>
        <p:spPr bwMode="auto">
          <a:xfrm>
            <a:off x="7556500" y="3201396"/>
            <a:ext cx="3925703" cy="1243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altLang="en-US" sz="20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Dual primary endpoints: </a:t>
            </a:r>
            <a:r>
              <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investigator-assessed PFS in overall population and in those with AKT pathway–altered tumors (≥1 qualifying </a:t>
            </a:r>
            <a:r>
              <a:rPr kumimoji="0" lang="en-US" altLang="en-US" sz="20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PIK3CA</a:t>
            </a:r>
            <a:r>
              <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a:t>
            </a:r>
            <a:r>
              <a:rPr kumimoji="0" lang="en-US" altLang="en-US" sz="20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AKT1</a:t>
            </a:r>
            <a:r>
              <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or </a:t>
            </a:r>
            <a:r>
              <a:rPr kumimoji="0" lang="en-US" altLang="en-US" sz="20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PTEN</a:t>
            </a:r>
            <a:r>
              <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alteration)</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altLang="en-US" sz="20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Key secondary endpoints: </a:t>
            </a:r>
            <a:r>
              <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OS and ORR in overall and AKT pathway–altered tumor populations</a:t>
            </a:r>
          </a:p>
        </p:txBody>
      </p:sp>
      <p:sp>
        <p:nvSpPr>
          <p:cNvPr id="6" name="Text Box 45">
            <a:extLst>
              <a:ext uri="{FF2B5EF4-FFF2-40B4-BE49-F238E27FC236}">
                <a16:creationId xmlns:a16="http://schemas.microsoft.com/office/drawing/2014/main" id="{06F1DAB6-D48E-E89B-F4A4-804C05D4565B}"/>
              </a:ext>
            </a:extLst>
          </p:cNvPr>
          <p:cNvSpPr txBox="1">
            <a:spLocks noChangeArrowheads="1"/>
          </p:cNvSpPr>
          <p:nvPr/>
        </p:nvSpPr>
        <p:spPr bwMode="auto">
          <a:xfrm>
            <a:off x="698500" y="3327319"/>
            <a:ext cx="3380637" cy="2800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Men and pre/postmenopausal women with HR+/HER2- ABC; recurred on or &lt;12 mo from end of adjuvant AI, or PD on prior AI for ABC; ≤2 lines of ET and ≤1 line of CT for ABC; no prior SERD, mTORi, PI3Ki, or AKTi; A1C &lt;8.0% and diabetes not requiring insulin permitted; prior CDK4/6i permitted*; FFPE sample available from primary/recurrent tumor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708)</a:t>
            </a:r>
            <a:endPar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3" name="TextBox 12">
            <a:extLst>
              <a:ext uri="{FF2B5EF4-FFF2-40B4-BE49-F238E27FC236}">
                <a16:creationId xmlns:a16="http://schemas.microsoft.com/office/drawing/2014/main" id="{3259F335-8D71-4764-182F-7C9C24949E62}"/>
              </a:ext>
            </a:extLst>
          </p:cNvPr>
          <p:cNvSpPr txBox="1"/>
          <p:nvPr/>
        </p:nvSpPr>
        <p:spPr bwMode="auto">
          <a:xfrm>
            <a:off x="2616670" y="2870843"/>
            <a:ext cx="32763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Stratified by liver mets (yes vs no), </a:t>
            </a:r>
            <a:b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prior CDK4/6i (yes vs no), region</a:t>
            </a:r>
          </a:p>
        </p:txBody>
      </p:sp>
      <p:cxnSp>
        <p:nvCxnSpPr>
          <p:cNvPr id="14" name="Straight Arrow Connector 13">
            <a:extLst>
              <a:ext uri="{FF2B5EF4-FFF2-40B4-BE49-F238E27FC236}">
                <a16:creationId xmlns:a16="http://schemas.microsoft.com/office/drawing/2014/main" id="{52036DC7-3263-E5F6-056B-2F967DE2C64C}"/>
              </a:ext>
            </a:extLst>
          </p:cNvPr>
          <p:cNvCxnSpPr>
            <a:cxnSpLocks/>
          </p:cNvCxnSpPr>
          <p:nvPr/>
        </p:nvCxnSpPr>
        <p:spPr>
          <a:xfrm>
            <a:off x="4248584" y="3359417"/>
            <a:ext cx="0" cy="570264"/>
          </a:xfrm>
          <a:prstGeom prst="straightConnector1">
            <a:avLst/>
          </a:prstGeom>
          <a:noFill/>
          <a:ln w="28575" cap="flat" cmpd="sng" algn="ctr">
            <a:solidFill>
              <a:schemeClr val="bg1"/>
            </a:solidFill>
            <a:prstDash val="sysDot"/>
            <a:headEnd type="none" w="med" len="med"/>
            <a:tailEnd type="triangle" w="med" len="med"/>
          </a:ln>
          <a:effectLst/>
        </p:spPr>
      </p:cxnSp>
      <p:sp>
        <p:nvSpPr>
          <p:cNvPr id="7" name="Rectangle 49">
            <a:extLst>
              <a:ext uri="{FF2B5EF4-FFF2-40B4-BE49-F238E27FC236}">
                <a16:creationId xmlns:a16="http://schemas.microsoft.com/office/drawing/2014/main" id="{D3BC9981-B306-9409-65BE-D91FFAC5EB42}"/>
              </a:ext>
            </a:extLst>
          </p:cNvPr>
          <p:cNvSpPr>
            <a:spLocks noChangeArrowheads="1"/>
          </p:cNvSpPr>
          <p:nvPr/>
        </p:nvSpPr>
        <p:spPr bwMode="auto">
          <a:xfrm>
            <a:off x="4497494" y="3439787"/>
            <a:ext cx="2926080" cy="1245929"/>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Capivasertib </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400 mg PO BID </a:t>
            </a:r>
            <a:b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(4 days on, 3 days off)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Fulvestrant </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500 mg IV on D1,15 of cycle 1, then Q4W</a:t>
            </a:r>
            <a:endParaRPr kumimoji="0" lang="en-US" altLang="en-US" sz="1600" b="0"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355)</a:t>
            </a:r>
          </a:p>
        </p:txBody>
      </p:sp>
      <p:sp>
        <p:nvSpPr>
          <p:cNvPr id="8" name="Rectangle 50">
            <a:extLst>
              <a:ext uri="{FF2B5EF4-FFF2-40B4-BE49-F238E27FC236}">
                <a16:creationId xmlns:a16="http://schemas.microsoft.com/office/drawing/2014/main" id="{9F45B076-E283-4C5E-FB02-23F1BF3FCB7B}"/>
              </a:ext>
            </a:extLst>
          </p:cNvPr>
          <p:cNvSpPr>
            <a:spLocks noChangeArrowheads="1"/>
          </p:cNvSpPr>
          <p:nvPr/>
        </p:nvSpPr>
        <p:spPr bwMode="auto">
          <a:xfrm>
            <a:off x="4497494" y="4771888"/>
            <a:ext cx="2926080" cy="1243730"/>
          </a:xfrm>
          <a:prstGeom prst="rect">
            <a:avLst/>
          </a:prstGeom>
          <a:solidFill>
            <a:schemeClr val="accent3"/>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Placebo</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PO BID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(4 days on, 3 days off)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Fulvestrant </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500 mg IV on D1,15 of cycle 1, then Q4W</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353)</a:t>
            </a:r>
          </a:p>
        </p:txBody>
      </p:sp>
      <p:sp>
        <p:nvSpPr>
          <p:cNvPr id="12" name="Line 54">
            <a:extLst>
              <a:ext uri="{FF2B5EF4-FFF2-40B4-BE49-F238E27FC236}">
                <a16:creationId xmlns:a16="http://schemas.microsoft.com/office/drawing/2014/main" id="{7B8335A3-F3E1-0231-9C8D-1E0D122AB99C}"/>
              </a:ext>
            </a:extLst>
          </p:cNvPr>
          <p:cNvSpPr>
            <a:spLocks noChangeShapeType="1"/>
          </p:cNvSpPr>
          <p:nvPr/>
        </p:nvSpPr>
        <p:spPr bwMode="auto">
          <a:xfrm flipV="1">
            <a:off x="4079136" y="4062751"/>
            <a:ext cx="338897" cy="18933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6" name="Line 54">
            <a:extLst>
              <a:ext uri="{FF2B5EF4-FFF2-40B4-BE49-F238E27FC236}">
                <a16:creationId xmlns:a16="http://schemas.microsoft.com/office/drawing/2014/main" id="{56C77B7D-1083-8F6B-8377-0A58A57E3E8B}"/>
              </a:ext>
            </a:extLst>
          </p:cNvPr>
          <p:cNvSpPr>
            <a:spLocks noChangeShapeType="1"/>
          </p:cNvSpPr>
          <p:nvPr/>
        </p:nvSpPr>
        <p:spPr bwMode="auto">
          <a:xfrm>
            <a:off x="4079136" y="5204421"/>
            <a:ext cx="338897" cy="18933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8" name="Text Box 30">
            <a:extLst>
              <a:ext uri="{FF2B5EF4-FFF2-40B4-BE49-F238E27FC236}">
                <a16:creationId xmlns:a16="http://schemas.microsoft.com/office/drawing/2014/main" id="{DCABBE24-FFF2-7161-9930-0E78FE025BE3}"/>
              </a:ext>
            </a:extLst>
          </p:cNvPr>
          <p:cNvSpPr txBox="1">
            <a:spLocks noChangeArrowheads="1"/>
          </p:cNvSpPr>
          <p:nvPr/>
        </p:nvSpPr>
        <p:spPr bwMode="auto">
          <a:xfrm>
            <a:off x="727077" y="6127563"/>
            <a:ext cx="2835273"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35000"/>
              </a:spcBef>
              <a:spcAft>
                <a:spcPct val="25000"/>
              </a:spcAft>
              <a:buClr>
                <a:srgbClr val="015873"/>
              </a:buClr>
              <a:buSzTx/>
              <a:buFont typeface="Arial" panose="020B0604020202020204" pitchFamily="34" charset="0"/>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*Required in ≥51%.</a:t>
            </a:r>
          </a:p>
        </p:txBody>
      </p:sp>
    </p:spTree>
    <p:extLst>
      <p:ext uri="{BB962C8B-B14F-4D97-AF65-F5344CB8AC3E}">
        <p14:creationId xmlns:p14="http://schemas.microsoft.com/office/powerpoint/2010/main" val="2226696072"/>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733F22C4-763B-49A7-9CF7-DAEC5F28A5BE}"/>
              </a:ext>
            </a:extLst>
          </p:cNvPr>
          <p:cNvSpPr>
            <a:spLocks noGrp="1" noChangeArrowheads="1"/>
          </p:cNvSpPr>
          <p:nvPr>
            <p:ph type="title"/>
          </p:nvPr>
        </p:nvSpPr>
        <p:spPr/>
        <p:txBody>
          <a:bodyPr/>
          <a:lstStyle/>
          <a:p>
            <a:pPr eaLnBrk="1" hangingPunct="1"/>
            <a:r>
              <a:rPr lang="en-US" dirty="0"/>
              <a:t>CAPItello-291: Baseline Characteristics</a:t>
            </a:r>
            <a:endParaRPr lang="en-US" altLang="en-US" dirty="0"/>
          </a:p>
        </p:txBody>
      </p:sp>
      <p:sp>
        <p:nvSpPr>
          <p:cNvPr id="8" name="Content Placeholder 7">
            <a:extLst>
              <a:ext uri="{FF2B5EF4-FFF2-40B4-BE49-F238E27FC236}">
                <a16:creationId xmlns:a16="http://schemas.microsoft.com/office/drawing/2014/main" id="{D6B133BA-44E8-718B-00F0-50C6B8B467F0}"/>
              </a:ext>
            </a:extLst>
          </p:cNvPr>
          <p:cNvSpPr>
            <a:spLocks noGrp="1"/>
          </p:cNvSpPr>
          <p:nvPr>
            <p:ph sz="half" idx="2"/>
          </p:nvPr>
        </p:nvSpPr>
        <p:spPr>
          <a:xfrm>
            <a:off x="6252634" y="5664389"/>
            <a:ext cx="5229570" cy="525802"/>
          </a:xfrm>
        </p:spPr>
        <p:txBody>
          <a:bodyPr/>
          <a:lstStyle/>
          <a:p>
            <a:r>
              <a:rPr lang="en-US" sz="1800" dirty="0"/>
              <a:t>Characteristics generally balanced between arms and overall vs AKT pathway–altered populations</a:t>
            </a:r>
          </a:p>
        </p:txBody>
      </p:sp>
      <p:graphicFrame>
        <p:nvGraphicFramePr>
          <p:cNvPr id="46112" name="Group 32">
            <a:extLst>
              <a:ext uri="{FF2B5EF4-FFF2-40B4-BE49-F238E27FC236}">
                <a16:creationId xmlns:a16="http://schemas.microsoft.com/office/drawing/2014/main" id="{D7C5433A-81C8-4628-823D-0376ECD29BDF}"/>
              </a:ext>
            </a:extLst>
          </p:cNvPr>
          <p:cNvGraphicFramePr>
            <a:graphicFrameLocks noGrp="1"/>
          </p:cNvGraphicFramePr>
          <p:nvPr>
            <p:extLst>
              <p:ext uri="{D42A27DB-BD31-4B8C-83A1-F6EECF244321}">
                <p14:modId xmlns:p14="http://schemas.microsoft.com/office/powerpoint/2010/main" val="3148168417"/>
              </p:ext>
            </p:extLst>
          </p:nvPr>
        </p:nvGraphicFramePr>
        <p:xfrm>
          <a:off x="709796" y="1610437"/>
          <a:ext cx="5376672" cy="4389216"/>
        </p:xfrm>
        <a:graphic>
          <a:graphicData uri="http://schemas.openxmlformats.org/drawingml/2006/table">
            <a:tbl>
              <a:tblPr/>
              <a:tblGrid>
                <a:gridCol w="2216149">
                  <a:extLst>
                    <a:ext uri="{9D8B030D-6E8A-4147-A177-3AD203B41FA5}">
                      <a16:colId xmlns:a16="http://schemas.microsoft.com/office/drawing/2014/main" val="20000"/>
                    </a:ext>
                  </a:extLst>
                </a:gridCol>
                <a:gridCol w="1781175">
                  <a:extLst>
                    <a:ext uri="{9D8B030D-6E8A-4147-A177-3AD203B41FA5}">
                      <a16:colId xmlns:a16="http://schemas.microsoft.com/office/drawing/2014/main" val="20001"/>
                    </a:ext>
                  </a:extLst>
                </a:gridCol>
                <a:gridCol w="1379348">
                  <a:extLst>
                    <a:ext uri="{9D8B030D-6E8A-4147-A177-3AD203B41FA5}">
                      <a16:colId xmlns:a16="http://schemas.microsoft.com/office/drawing/2014/main" val="1023784169"/>
                    </a:ext>
                  </a:extLst>
                </a:gridCol>
              </a:tblGrid>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Alteration,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Capivasertib + FULV</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355)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Placebo + FULV</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353)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 AKT pathway alteration</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155 (43.7)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134 (38.0)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 </a:t>
                      </a:r>
                      <a:r>
                        <a:rPr kumimoji="0" lang="en-US" sz="1400" b="0" i="1" u="none" strike="noStrike" cap="none" normalizeH="0" baseline="0" dirty="0">
                          <a:ln>
                            <a:noFill/>
                          </a:ln>
                          <a:solidFill>
                            <a:schemeClr val="bg2">
                              <a:lumMod val="10000"/>
                            </a:schemeClr>
                          </a:solidFill>
                          <a:effectLst/>
                          <a:latin typeface="Calibri" panose="020F0502020204030204" pitchFamily="34" charset="0"/>
                        </a:rPr>
                        <a:t>PIK3CA</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1" u="none" strike="noStrike" cap="none" normalizeH="0" baseline="0" dirty="0">
                          <a:ln>
                            <a:noFill/>
                          </a:ln>
                          <a:solidFill>
                            <a:schemeClr val="bg2">
                              <a:lumMod val="10000"/>
                            </a:schemeClr>
                          </a:solidFill>
                          <a:effectLst/>
                          <a:latin typeface="Calibri" panose="020F0502020204030204" pitchFamily="34" charset="0"/>
                        </a:rPr>
                        <a:t>PIK3CA</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only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1" u="none" strike="noStrike" cap="none" normalizeH="0" baseline="0" dirty="0">
                          <a:ln>
                            <a:noFill/>
                          </a:ln>
                          <a:solidFill>
                            <a:schemeClr val="bg2">
                              <a:lumMod val="10000"/>
                            </a:schemeClr>
                          </a:solidFill>
                          <a:effectLst/>
                          <a:latin typeface="Calibri" panose="020F0502020204030204" pitchFamily="34" charset="0"/>
                        </a:rPr>
                        <a:t>PIK3CA</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and </a:t>
                      </a:r>
                      <a:r>
                        <a:rPr kumimoji="0" lang="en-US" sz="1400" b="0" i="1" u="none" strike="noStrike" cap="none" normalizeH="0" baseline="0" dirty="0">
                          <a:ln>
                            <a:noFill/>
                          </a:ln>
                          <a:solidFill>
                            <a:schemeClr val="bg2">
                              <a:lumMod val="10000"/>
                            </a:schemeClr>
                          </a:solidFill>
                          <a:effectLst/>
                          <a:latin typeface="Calibri" panose="020F0502020204030204" pitchFamily="34" charset="0"/>
                        </a:rPr>
                        <a:t>AKT1</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1" u="none" strike="noStrike" cap="none" normalizeH="0" baseline="0" dirty="0">
                          <a:ln>
                            <a:noFill/>
                          </a:ln>
                          <a:solidFill>
                            <a:schemeClr val="bg2">
                              <a:lumMod val="10000"/>
                            </a:schemeClr>
                          </a:solidFill>
                          <a:effectLst/>
                          <a:latin typeface="Calibri" panose="020F0502020204030204" pitchFamily="34" charset="0"/>
                        </a:rPr>
                        <a:t>PIK3CA</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and </a:t>
                      </a:r>
                      <a:r>
                        <a:rPr kumimoji="0" lang="en-US" sz="1400" b="0" i="1" u="none" strike="noStrike" cap="none" normalizeH="0" baseline="0" dirty="0">
                          <a:ln>
                            <a:noFill/>
                          </a:ln>
                          <a:solidFill>
                            <a:schemeClr val="bg2">
                              <a:lumMod val="10000"/>
                            </a:schemeClr>
                          </a:solidFill>
                          <a:effectLst/>
                          <a:latin typeface="Calibri" panose="020F0502020204030204" pitchFamily="34" charset="0"/>
                        </a:rPr>
                        <a:t>PTEN</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116 (32.7)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110 (31.0)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(0.6)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(1.1)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103 (29.2)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92 (26.1)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(0.6)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(2.5)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1" u="none" strike="noStrike" cap="none" normalizeH="0" baseline="0" dirty="0">
                          <a:ln>
                            <a:noFill/>
                          </a:ln>
                          <a:solidFill>
                            <a:schemeClr val="bg2">
                              <a:lumMod val="10000"/>
                            </a:schemeClr>
                          </a:solidFill>
                          <a:effectLst/>
                          <a:latin typeface="Calibri" panose="020F0502020204030204" pitchFamily="34" charset="0"/>
                        </a:rPr>
                        <a:t>AKT1</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only</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 (5.1)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 (4.2)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1" u="none" strike="noStrike" cap="none" normalizeH="0" baseline="0" dirty="0">
                          <a:ln>
                            <a:noFill/>
                          </a:ln>
                          <a:solidFill>
                            <a:schemeClr val="bg2">
                              <a:lumMod val="10000"/>
                            </a:schemeClr>
                          </a:solidFill>
                          <a:effectLst/>
                          <a:latin typeface="Calibri" panose="020F0502020204030204" pitchFamily="34" charset="0"/>
                        </a:rPr>
                        <a:t>PTEN</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only</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 (5.9)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 (4.5)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50040430"/>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Nonaltered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AKT pathway alteration not detected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Unknown</a:t>
                      </a:r>
                    </a:p>
                    <a:p>
                      <a:pPr marL="517525" marR="0" lvl="1" indent="-173038" algn="l" defTabSz="914400" rtl="0" eaLnBrk="1" fontAlgn="base" latinLnBrk="0" hangingPunct="1">
                        <a:lnSpc>
                          <a:spcPct val="100000"/>
                        </a:lnSpc>
                        <a:spcBef>
                          <a:spcPct val="0"/>
                        </a:spcBef>
                        <a:spcAft>
                          <a:spcPct val="0"/>
                        </a:spcAft>
                        <a:buClr>
                          <a:srgbClr val="000000"/>
                        </a:buClr>
                        <a:buSzPct val="120000"/>
                        <a:buFontTx/>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No sample available</a:t>
                      </a:r>
                    </a:p>
                    <a:p>
                      <a:pPr marL="517525" marR="0" lvl="1" indent="-173038" algn="l" defTabSz="914400" rtl="0" eaLnBrk="1" fontAlgn="base" latinLnBrk="0" hangingPunct="1">
                        <a:lnSpc>
                          <a:spcPct val="100000"/>
                        </a:lnSpc>
                        <a:spcBef>
                          <a:spcPct val="0"/>
                        </a:spcBef>
                        <a:spcAft>
                          <a:spcPct val="0"/>
                        </a:spcAft>
                        <a:buClr>
                          <a:srgbClr val="000000"/>
                        </a:buClr>
                        <a:buSzPct val="120000"/>
                        <a:buFontTx/>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Preanalytical failure</a:t>
                      </a:r>
                    </a:p>
                    <a:p>
                      <a:pPr marL="517525" marR="0" lvl="1" indent="-173038" algn="l" defTabSz="914400" rtl="0" eaLnBrk="1" fontAlgn="base" latinLnBrk="0" hangingPunct="1">
                        <a:lnSpc>
                          <a:spcPct val="100000"/>
                        </a:lnSpc>
                        <a:spcBef>
                          <a:spcPct val="0"/>
                        </a:spcBef>
                        <a:spcAft>
                          <a:spcPct val="0"/>
                        </a:spcAft>
                        <a:buClr>
                          <a:srgbClr val="000000"/>
                        </a:buClr>
                        <a:buSzPct val="120000"/>
                        <a:buFontTx/>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Postanalytical failure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200 (56.3)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142 (40.0)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 (16.3)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 (2.8)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39 (11.0)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(2.5)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219 (62.0)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171 (48.4)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48 (13.6)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(1.1)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34 (9.6)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 (2.8)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179558450"/>
                  </a:ext>
                </a:extLst>
              </a:tr>
            </a:tbl>
          </a:graphicData>
        </a:graphic>
      </p:graphicFrame>
      <p:sp>
        <p:nvSpPr>
          <p:cNvPr id="4" name="Text Box 15">
            <a:extLst>
              <a:ext uri="{FF2B5EF4-FFF2-40B4-BE49-F238E27FC236}">
                <a16:creationId xmlns:a16="http://schemas.microsoft.com/office/drawing/2014/main" id="{1A0FD9AD-055B-3A0D-9A25-9592A31C3550}"/>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Turner. SABCS 2022. Abstr GS3-04.</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6" name="Group 32">
            <a:extLst>
              <a:ext uri="{FF2B5EF4-FFF2-40B4-BE49-F238E27FC236}">
                <a16:creationId xmlns:a16="http://schemas.microsoft.com/office/drawing/2014/main" id="{ECE5C338-E6AD-A55E-0A70-C75C3AED5862}"/>
              </a:ext>
            </a:extLst>
          </p:cNvPr>
          <p:cNvGraphicFramePr>
            <a:graphicFrameLocks noGrp="1"/>
          </p:cNvGraphicFramePr>
          <p:nvPr/>
        </p:nvGraphicFramePr>
        <p:xfrm>
          <a:off x="6381941" y="1610437"/>
          <a:ext cx="5376672" cy="4053952"/>
        </p:xfrm>
        <a:graphic>
          <a:graphicData uri="http://schemas.openxmlformats.org/drawingml/2006/table">
            <a:tbl>
              <a:tblPr/>
              <a:tblGrid>
                <a:gridCol w="2216149">
                  <a:extLst>
                    <a:ext uri="{9D8B030D-6E8A-4147-A177-3AD203B41FA5}">
                      <a16:colId xmlns:a16="http://schemas.microsoft.com/office/drawing/2014/main" val="20000"/>
                    </a:ext>
                  </a:extLst>
                </a:gridCol>
                <a:gridCol w="1781175">
                  <a:extLst>
                    <a:ext uri="{9D8B030D-6E8A-4147-A177-3AD203B41FA5}">
                      <a16:colId xmlns:a16="http://schemas.microsoft.com/office/drawing/2014/main" val="20001"/>
                    </a:ext>
                  </a:extLst>
                </a:gridCol>
                <a:gridCol w="1379348">
                  <a:extLst>
                    <a:ext uri="{9D8B030D-6E8A-4147-A177-3AD203B41FA5}">
                      <a16:colId xmlns:a16="http://schemas.microsoft.com/office/drawing/2014/main" val="1023784169"/>
                    </a:ext>
                  </a:extLst>
                </a:gridCol>
              </a:tblGrid>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Characteristic,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Capivasertib + FULV</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355)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Placebo + FULV</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353)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Female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352 (99.2) </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349 (98.9)</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Postmenopausal</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287 (80.8) </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260 (73.7)</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Metastatic sites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Bone only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Liver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Visceral</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51 (14.4)</a:t>
                      </a:r>
                      <a:b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b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156 (43.9)</a:t>
                      </a:r>
                      <a:b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b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237 (66.8)</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52 (14.7)</a:t>
                      </a:r>
                      <a:b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b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150 (42.5)</a:t>
                      </a:r>
                      <a:b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b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241 (68.3)</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Prior ET for ABC</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40 (11.3)</a:t>
                      </a:r>
                      <a:b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b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286 (80.6)</a:t>
                      </a:r>
                      <a:b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b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29 (8.2)</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54 (15.3)</a:t>
                      </a:r>
                      <a:b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b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252 (71.4)</a:t>
                      </a:r>
                      <a:b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b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47 (13.3)</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50040430"/>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Prior CDK4/6i for ABC</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245 (69.0) </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244 (69.1)</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179558450"/>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Prior CT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Neo/adjuvant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ABC</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180 (50.7)</a:t>
                      </a:r>
                      <a:b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b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65 (18.3)</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170 (48.2)</a:t>
                      </a:r>
                      <a:b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b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64 (18.1)</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3542685087"/>
                  </a:ext>
                </a:extLst>
              </a:tr>
            </a:tbl>
          </a:graphicData>
        </a:graphic>
      </p:graphicFrame>
    </p:spTree>
    <p:extLst>
      <p:ext uri="{BB962C8B-B14F-4D97-AF65-F5344CB8AC3E}">
        <p14:creationId xmlns:p14="http://schemas.microsoft.com/office/powerpoint/2010/main" val="1088924740"/>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EBA6D0-CD7E-E6AA-B978-635BCA23BB56}"/>
              </a:ext>
            </a:extLst>
          </p:cNvPr>
          <p:cNvSpPr>
            <a:spLocks noGrp="1"/>
          </p:cNvSpPr>
          <p:nvPr>
            <p:ph type="title"/>
          </p:nvPr>
        </p:nvSpPr>
        <p:spPr/>
        <p:txBody>
          <a:bodyPr/>
          <a:lstStyle/>
          <a:p>
            <a:r>
              <a:rPr lang="en-US" dirty="0"/>
              <a:t>CAPItello-291: Investigator-Assessed PFS in </a:t>
            </a:r>
            <a:br>
              <a:rPr lang="en-US" dirty="0"/>
            </a:br>
            <a:r>
              <a:rPr lang="en-US" dirty="0"/>
              <a:t>Overall Population</a:t>
            </a:r>
          </a:p>
        </p:txBody>
      </p:sp>
      <p:sp>
        <p:nvSpPr>
          <p:cNvPr id="4" name="Text Box 15">
            <a:extLst>
              <a:ext uri="{FF2B5EF4-FFF2-40B4-BE49-F238E27FC236}">
                <a16:creationId xmlns:a16="http://schemas.microsoft.com/office/drawing/2014/main" id="{9A863530-2342-6F6A-8AE8-09B453475DC6}"/>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Turner. SABCS 2022. Abstr GS3-04.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Line 79">
            <a:extLst>
              <a:ext uri="{FF2B5EF4-FFF2-40B4-BE49-F238E27FC236}">
                <a16:creationId xmlns:a16="http://schemas.microsoft.com/office/drawing/2014/main" id="{4E9A8805-1A96-87B0-BF5A-6C24576D8E7A}"/>
              </a:ext>
            </a:extLst>
          </p:cNvPr>
          <p:cNvSpPr>
            <a:spLocks noChangeShapeType="1"/>
          </p:cNvSpPr>
          <p:nvPr/>
        </p:nvSpPr>
        <p:spPr bwMode="auto">
          <a:xfrm>
            <a:off x="3186113" y="2149475"/>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 name="Line 80">
            <a:extLst>
              <a:ext uri="{FF2B5EF4-FFF2-40B4-BE49-F238E27FC236}">
                <a16:creationId xmlns:a16="http://schemas.microsoft.com/office/drawing/2014/main" id="{00846D70-1D9E-6C5C-B224-70778429D0C1}"/>
              </a:ext>
            </a:extLst>
          </p:cNvPr>
          <p:cNvSpPr>
            <a:spLocks noChangeShapeType="1"/>
          </p:cNvSpPr>
          <p:nvPr/>
        </p:nvSpPr>
        <p:spPr bwMode="auto">
          <a:xfrm>
            <a:off x="3138488" y="2197100"/>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 name="Line 81">
            <a:extLst>
              <a:ext uri="{FF2B5EF4-FFF2-40B4-BE49-F238E27FC236}">
                <a16:creationId xmlns:a16="http://schemas.microsoft.com/office/drawing/2014/main" id="{D6E34833-B8DB-8FE9-4100-E2954D41702E}"/>
              </a:ext>
            </a:extLst>
          </p:cNvPr>
          <p:cNvSpPr>
            <a:spLocks noChangeShapeType="1"/>
          </p:cNvSpPr>
          <p:nvPr/>
        </p:nvSpPr>
        <p:spPr bwMode="auto">
          <a:xfrm>
            <a:off x="3249613" y="2500313"/>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 name="Line 82">
            <a:extLst>
              <a:ext uri="{FF2B5EF4-FFF2-40B4-BE49-F238E27FC236}">
                <a16:creationId xmlns:a16="http://schemas.microsoft.com/office/drawing/2014/main" id="{447A9C22-B066-2E1A-FA5A-4AD76DC28C2D}"/>
              </a:ext>
            </a:extLst>
          </p:cNvPr>
          <p:cNvSpPr>
            <a:spLocks noChangeShapeType="1"/>
          </p:cNvSpPr>
          <p:nvPr/>
        </p:nvSpPr>
        <p:spPr bwMode="auto">
          <a:xfrm>
            <a:off x="3201988" y="2547938"/>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 name="Line 83">
            <a:extLst>
              <a:ext uri="{FF2B5EF4-FFF2-40B4-BE49-F238E27FC236}">
                <a16:creationId xmlns:a16="http://schemas.microsoft.com/office/drawing/2014/main" id="{FE0F7794-E491-18E7-ABA8-CC8A660E326E}"/>
              </a:ext>
            </a:extLst>
          </p:cNvPr>
          <p:cNvSpPr>
            <a:spLocks noChangeShapeType="1"/>
          </p:cNvSpPr>
          <p:nvPr/>
        </p:nvSpPr>
        <p:spPr bwMode="auto">
          <a:xfrm>
            <a:off x="3729038" y="2733675"/>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 name="Line 84">
            <a:extLst>
              <a:ext uri="{FF2B5EF4-FFF2-40B4-BE49-F238E27FC236}">
                <a16:creationId xmlns:a16="http://schemas.microsoft.com/office/drawing/2014/main" id="{F8CFE45A-A6F3-00A6-FAF9-272B34B953F3}"/>
              </a:ext>
            </a:extLst>
          </p:cNvPr>
          <p:cNvSpPr>
            <a:spLocks noChangeShapeType="1"/>
          </p:cNvSpPr>
          <p:nvPr/>
        </p:nvSpPr>
        <p:spPr bwMode="auto">
          <a:xfrm>
            <a:off x="3681413" y="2781300"/>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3" name="Line 85">
            <a:extLst>
              <a:ext uri="{FF2B5EF4-FFF2-40B4-BE49-F238E27FC236}">
                <a16:creationId xmlns:a16="http://schemas.microsoft.com/office/drawing/2014/main" id="{C7EB322F-C939-2EB5-F4E1-A65D2513532E}"/>
              </a:ext>
            </a:extLst>
          </p:cNvPr>
          <p:cNvSpPr>
            <a:spLocks noChangeShapeType="1"/>
          </p:cNvSpPr>
          <p:nvPr/>
        </p:nvSpPr>
        <p:spPr bwMode="auto">
          <a:xfrm>
            <a:off x="4030663" y="3040063"/>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5" name="Line 86">
            <a:extLst>
              <a:ext uri="{FF2B5EF4-FFF2-40B4-BE49-F238E27FC236}">
                <a16:creationId xmlns:a16="http://schemas.microsoft.com/office/drawing/2014/main" id="{AFF07ADD-B2C7-855B-4464-49F40AF36B76}"/>
              </a:ext>
            </a:extLst>
          </p:cNvPr>
          <p:cNvSpPr>
            <a:spLocks noChangeShapeType="1"/>
          </p:cNvSpPr>
          <p:nvPr/>
        </p:nvSpPr>
        <p:spPr bwMode="auto">
          <a:xfrm>
            <a:off x="3986213" y="3087688"/>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6" name="Line 87">
            <a:extLst>
              <a:ext uri="{FF2B5EF4-FFF2-40B4-BE49-F238E27FC236}">
                <a16:creationId xmlns:a16="http://schemas.microsoft.com/office/drawing/2014/main" id="{2ED853CC-83CB-249E-FE15-B761F8BB484B}"/>
              </a:ext>
            </a:extLst>
          </p:cNvPr>
          <p:cNvSpPr>
            <a:spLocks noChangeShapeType="1"/>
          </p:cNvSpPr>
          <p:nvPr/>
        </p:nvSpPr>
        <p:spPr bwMode="auto">
          <a:xfrm>
            <a:off x="4421188" y="3270250"/>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7" name="Line 88">
            <a:extLst>
              <a:ext uri="{FF2B5EF4-FFF2-40B4-BE49-F238E27FC236}">
                <a16:creationId xmlns:a16="http://schemas.microsoft.com/office/drawing/2014/main" id="{1E1405A9-7109-7B32-D6F3-A515B4B39D5E}"/>
              </a:ext>
            </a:extLst>
          </p:cNvPr>
          <p:cNvSpPr>
            <a:spLocks noChangeShapeType="1"/>
          </p:cNvSpPr>
          <p:nvPr/>
        </p:nvSpPr>
        <p:spPr bwMode="auto">
          <a:xfrm>
            <a:off x="4373563" y="3317875"/>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 name="Line 89">
            <a:extLst>
              <a:ext uri="{FF2B5EF4-FFF2-40B4-BE49-F238E27FC236}">
                <a16:creationId xmlns:a16="http://schemas.microsoft.com/office/drawing/2014/main" id="{5E9EBFF1-C185-2A4C-1270-26DD5B9D8A79}"/>
              </a:ext>
            </a:extLst>
          </p:cNvPr>
          <p:cNvSpPr>
            <a:spLocks noChangeShapeType="1"/>
          </p:cNvSpPr>
          <p:nvPr/>
        </p:nvSpPr>
        <p:spPr bwMode="auto">
          <a:xfrm>
            <a:off x="4627563" y="3276600"/>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 name="Line 90">
            <a:extLst>
              <a:ext uri="{FF2B5EF4-FFF2-40B4-BE49-F238E27FC236}">
                <a16:creationId xmlns:a16="http://schemas.microsoft.com/office/drawing/2014/main" id="{9B865243-F84C-F950-D7C9-21C2C0DE6508}"/>
              </a:ext>
            </a:extLst>
          </p:cNvPr>
          <p:cNvSpPr>
            <a:spLocks noChangeShapeType="1"/>
          </p:cNvSpPr>
          <p:nvPr/>
        </p:nvSpPr>
        <p:spPr bwMode="auto">
          <a:xfrm>
            <a:off x="4579938" y="3324225"/>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2" name="Line 91">
            <a:extLst>
              <a:ext uri="{FF2B5EF4-FFF2-40B4-BE49-F238E27FC236}">
                <a16:creationId xmlns:a16="http://schemas.microsoft.com/office/drawing/2014/main" id="{09E66264-D6C3-7871-A5B4-AADC1B35453F}"/>
              </a:ext>
            </a:extLst>
          </p:cNvPr>
          <p:cNvSpPr>
            <a:spLocks noChangeShapeType="1"/>
          </p:cNvSpPr>
          <p:nvPr/>
        </p:nvSpPr>
        <p:spPr bwMode="auto">
          <a:xfrm>
            <a:off x="4894263" y="3400425"/>
            <a:ext cx="0" cy="9683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3" name="Line 92">
            <a:extLst>
              <a:ext uri="{FF2B5EF4-FFF2-40B4-BE49-F238E27FC236}">
                <a16:creationId xmlns:a16="http://schemas.microsoft.com/office/drawing/2014/main" id="{0BCEA7D2-E033-2B54-F4C1-024967098129}"/>
              </a:ext>
            </a:extLst>
          </p:cNvPr>
          <p:cNvSpPr>
            <a:spLocks noChangeShapeType="1"/>
          </p:cNvSpPr>
          <p:nvPr/>
        </p:nvSpPr>
        <p:spPr bwMode="auto">
          <a:xfrm>
            <a:off x="4846638" y="3449638"/>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 name="Line 93">
            <a:extLst>
              <a:ext uri="{FF2B5EF4-FFF2-40B4-BE49-F238E27FC236}">
                <a16:creationId xmlns:a16="http://schemas.microsoft.com/office/drawing/2014/main" id="{43589CBC-9BE7-0EE3-47B7-8F7B2A78EEB4}"/>
              </a:ext>
            </a:extLst>
          </p:cNvPr>
          <p:cNvSpPr>
            <a:spLocks noChangeShapeType="1"/>
          </p:cNvSpPr>
          <p:nvPr/>
        </p:nvSpPr>
        <p:spPr bwMode="auto">
          <a:xfrm>
            <a:off x="4954588" y="3497263"/>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 name="Line 94">
            <a:extLst>
              <a:ext uri="{FF2B5EF4-FFF2-40B4-BE49-F238E27FC236}">
                <a16:creationId xmlns:a16="http://schemas.microsoft.com/office/drawing/2014/main" id="{4E850300-94E9-C82F-5BFC-82CDA5C4F202}"/>
              </a:ext>
            </a:extLst>
          </p:cNvPr>
          <p:cNvSpPr>
            <a:spLocks noChangeShapeType="1"/>
          </p:cNvSpPr>
          <p:nvPr/>
        </p:nvSpPr>
        <p:spPr bwMode="auto">
          <a:xfrm>
            <a:off x="4906963" y="3544888"/>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6" name="Line 95">
            <a:extLst>
              <a:ext uri="{FF2B5EF4-FFF2-40B4-BE49-F238E27FC236}">
                <a16:creationId xmlns:a16="http://schemas.microsoft.com/office/drawing/2014/main" id="{5C1F7FE7-EDED-2B5F-6D9C-D8D4E58BE365}"/>
              </a:ext>
            </a:extLst>
          </p:cNvPr>
          <p:cNvSpPr>
            <a:spLocks noChangeShapeType="1"/>
          </p:cNvSpPr>
          <p:nvPr/>
        </p:nvSpPr>
        <p:spPr bwMode="auto">
          <a:xfrm>
            <a:off x="5402263" y="3563938"/>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7" name="Line 96">
            <a:extLst>
              <a:ext uri="{FF2B5EF4-FFF2-40B4-BE49-F238E27FC236}">
                <a16:creationId xmlns:a16="http://schemas.microsoft.com/office/drawing/2014/main" id="{86154ACC-A3F0-8BAB-E6D9-BE98B1F3E6D9}"/>
              </a:ext>
            </a:extLst>
          </p:cNvPr>
          <p:cNvSpPr>
            <a:spLocks noChangeShapeType="1"/>
          </p:cNvSpPr>
          <p:nvPr/>
        </p:nvSpPr>
        <p:spPr bwMode="auto">
          <a:xfrm>
            <a:off x="5354638" y="3611563"/>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 name="Line 97">
            <a:extLst>
              <a:ext uri="{FF2B5EF4-FFF2-40B4-BE49-F238E27FC236}">
                <a16:creationId xmlns:a16="http://schemas.microsoft.com/office/drawing/2014/main" id="{0E71C594-5965-EC42-0A92-F3FA00046A90}"/>
              </a:ext>
            </a:extLst>
          </p:cNvPr>
          <p:cNvSpPr>
            <a:spLocks noChangeShapeType="1"/>
          </p:cNvSpPr>
          <p:nvPr/>
        </p:nvSpPr>
        <p:spPr bwMode="auto">
          <a:xfrm>
            <a:off x="5487988" y="3640138"/>
            <a:ext cx="0" cy="9683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9" name="Line 98">
            <a:extLst>
              <a:ext uri="{FF2B5EF4-FFF2-40B4-BE49-F238E27FC236}">
                <a16:creationId xmlns:a16="http://schemas.microsoft.com/office/drawing/2014/main" id="{A0B5CED7-7C7B-EA59-CB37-46904CFDCC82}"/>
              </a:ext>
            </a:extLst>
          </p:cNvPr>
          <p:cNvSpPr>
            <a:spLocks noChangeShapeType="1"/>
          </p:cNvSpPr>
          <p:nvPr/>
        </p:nvSpPr>
        <p:spPr bwMode="auto">
          <a:xfrm>
            <a:off x="5440363" y="3687763"/>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 name="Line 99">
            <a:extLst>
              <a:ext uri="{FF2B5EF4-FFF2-40B4-BE49-F238E27FC236}">
                <a16:creationId xmlns:a16="http://schemas.microsoft.com/office/drawing/2014/main" id="{BF433CB5-AFFE-7202-CAAE-ACD36FACFF05}"/>
              </a:ext>
            </a:extLst>
          </p:cNvPr>
          <p:cNvSpPr>
            <a:spLocks noChangeShapeType="1"/>
          </p:cNvSpPr>
          <p:nvPr/>
        </p:nvSpPr>
        <p:spPr bwMode="auto">
          <a:xfrm>
            <a:off x="5510213" y="3640138"/>
            <a:ext cx="0" cy="9683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 name="Line 100">
            <a:extLst>
              <a:ext uri="{FF2B5EF4-FFF2-40B4-BE49-F238E27FC236}">
                <a16:creationId xmlns:a16="http://schemas.microsoft.com/office/drawing/2014/main" id="{3D03FEFC-2FC0-EAE3-C7E9-9A726CA1E87E}"/>
              </a:ext>
            </a:extLst>
          </p:cNvPr>
          <p:cNvSpPr>
            <a:spLocks noChangeShapeType="1"/>
          </p:cNvSpPr>
          <p:nvPr/>
        </p:nvSpPr>
        <p:spPr bwMode="auto">
          <a:xfrm>
            <a:off x="5462588" y="3687763"/>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 name="Line 101">
            <a:extLst>
              <a:ext uri="{FF2B5EF4-FFF2-40B4-BE49-F238E27FC236}">
                <a16:creationId xmlns:a16="http://schemas.microsoft.com/office/drawing/2014/main" id="{F35672EE-0DF1-AFF9-F9FA-E9EE4CD94382}"/>
              </a:ext>
            </a:extLst>
          </p:cNvPr>
          <p:cNvSpPr>
            <a:spLocks noChangeShapeType="1"/>
          </p:cNvSpPr>
          <p:nvPr/>
        </p:nvSpPr>
        <p:spPr bwMode="auto">
          <a:xfrm>
            <a:off x="5700713" y="3681413"/>
            <a:ext cx="0" cy="9683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 name="Line 102">
            <a:extLst>
              <a:ext uri="{FF2B5EF4-FFF2-40B4-BE49-F238E27FC236}">
                <a16:creationId xmlns:a16="http://schemas.microsoft.com/office/drawing/2014/main" id="{6C6E7C50-0358-1081-3A13-3033CE870361}"/>
              </a:ext>
            </a:extLst>
          </p:cNvPr>
          <p:cNvSpPr>
            <a:spLocks noChangeShapeType="1"/>
          </p:cNvSpPr>
          <p:nvPr/>
        </p:nvSpPr>
        <p:spPr bwMode="auto">
          <a:xfrm>
            <a:off x="5653088" y="3730625"/>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4" name="Line 103">
            <a:extLst>
              <a:ext uri="{FF2B5EF4-FFF2-40B4-BE49-F238E27FC236}">
                <a16:creationId xmlns:a16="http://schemas.microsoft.com/office/drawing/2014/main" id="{265FF736-371A-CF27-A53C-0E584FF809F6}"/>
              </a:ext>
            </a:extLst>
          </p:cNvPr>
          <p:cNvSpPr>
            <a:spLocks noChangeShapeType="1"/>
          </p:cNvSpPr>
          <p:nvPr/>
        </p:nvSpPr>
        <p:spPr bwMode="auto">
          <a:xfrm>
            <a:off x="5907088" y="3708400"/>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5" name="Line 104">
            <a:extLst>
              <a:ext uri="{FF2B5EF4-FFF2-40B4-BE49-F238E27FC236}">
                <a16:creationId xmlns:a16="http://schemas.microsoft.com/office/drawing/2014/main" id="{8A6462E0-FCAA-5F6F-A51C-A7891D9EE388}"/>
              </a:ext>
            </a:extLst>
          </p:cNvPr>
          <p:cNvSpPr>
            <a:spLocks noChangeShapeType="1"/>
          </p:cNvSpPr>
          <p:nvPr/>
        </p:nvSpPr>
        <p:spPr bwMode="auto">
          <a:xfrm>
            <a:off x="5859463" y="3756025"/>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6" name="Line 105">
            <a:extLst>
              <a:ext uri="{FF2B5EF4-FFF2-40B4-BE49-F238E27FC236}">
                <a16:creationId xmlns:a16="http://schemas.microsoft.com/office/drawing/2014/main" id="{CFFB91AF-5127-4AFF-56E3-A723AAF44ABB}"/>
              </a:ext>
            </a:extLst>
          </p:cNvPr>
          <p:cNvSpPr>
            <a:spLocks noChangeShapeType="1"/>
          </p:cNvSpPr>
          <p:nvPr/>
        </p:nvSpPr>
        <p:spPr bwMode="auto">
          <a:xfrm>
            <a:off x="5938838" y="3727450"/>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7" name="Line 106">
            <a:extLst>
              <a:ext uri="{FF2B5EF4-FFF2-40B4-BE49-F238E27FC236}">
                <a16:creationId xmlns:a16="http://schemas.microsoft.com/office/drawing/2014/main" id="{EDA21B37-B829-1D63-2079-7E73E744D418}"/>
              </a:ext>
            </a:extLst>
          </p:cNvPr>
          <p:cNvSpPr>
            <a:spLocks noChangeShapeType="1"/>
          </p:cNvSpPr>
          <p:nvPr/>
        </p:nvSpPr>
        <p:spPr bwMode="auto">
          <a:xfrm>
            <a:off x="5891213" y="3775075"/>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8" name="Line 107">
            <a:extLst>
              <a:ext uri="{FF2B5EF4-FFF2-40B4-BE49-F238E27FC236}">
                <a16:creationId xmlns:a16="http://schemas.microsoft.com/office/drawing/2014/main" id="{CE76E66B-85F8-B77A-1E10-02AD45FD8895}"/>
              </a:ext>
            </a:extLst>
          </p:cNvPr>
          <p:cNvSpPr>
            <a:spLocks noChangeShapeType="1"/>
          </p:cNvSpPr>
          <p:nvPr/>
        </p:nvSpPr>
        <p:spPr bwMode="auto">
          <a:xfrm>
            <a:off x="5954713" y="3756025"/>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9" name="Line 108">
            <a:extLst>
              <a:ext uri="{FF2B5EF4-FFF2-40B4-BE49-F238E27FC236}">
                <a16:creationId xmlns:a16="http://schemas.microsoft.com/office/drawing/2014/main" id="{916F6A5A-BA25-3F15-0D3C-A1B90C7E3441}"/>
              </a:ext>
            </a:extLst>
          </p:cNvPr>
          <p:cNvSpPr>
            <a:spLocks noChangeShapeType="1"/>
          </p:cNvSpPr>
          <p:nvPr/>
        </p:nvSpPr>
        <p:spPr bwMode="auto">
          <a:xfrm>
            <a:off x="5910263" y="3803650"/>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0" name="Line 109">
            <a:extLst>
              <a:ext uri="{FF2B5EF4-FFF2-40B4-BE49-F238E27FC236}">
                <a16:creationId xmlns:a16="http://schemas.microsoft.com/office/drawing/2014/main" id="{E8B9A748-E780-0A06-CA27-91F9667D53AC}"/>
              </a:ext>
            </a:extLst>
          </p:cNvPr>
          <p:cNvSpPr>
            <a:spLocks noChangeShapeType="1"/>
          </p:cNvSpPr>
          <p:nvPr/>
        </p:nvSpPr>
        <p:spPr bwMode="auto">
          <a:xfrm>
            <a:off x="5989638" y="3784600"/>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1" name="Line 110">
            <a:extLst>
              <a:ext uri="{FF2B5EF4-FFF2-40B4-BE49-F238E27FC236}">
                <a16:creationId xmlns:a16="http://schemas.microsoft.com/office/drawing/2014/main" id="{B5769113-B77A-C98F-2594-E18DB74C272B}"/>
              </a:ext>
            </a:extLst>
          </p:cNvPr>
          <p:cNvSpPr>
            <a:spLocks noChangeShapeType="1"/>
          </p:cNvSpPr>
          <p:nvPr/>
        </p:nvSpPr>
        <p:spPr bwMode="auto">
          <a:xfrm>
            <a:off x="5942013" y="3832225"/>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2" name="Line 111">
            <a:extLst>
              <a:ext uri="{FF2B5EF4-FFF2-40B4-BE49-F238E27FC236}">
                <a16:creationId xmlns:a16="http://schemas.microsoft.com/office/drawing/2014/main" id="{FBB26721-CC9E-3075-BD0E-164B906D68D1}"/>
              </a:ext>
            </a:extLst>
          </p:cNvPr>
          <p:cNvSpPr>
            <a:spLocks noChangeShapeType="1"/>
          </p:cNvSpPr>
          <p:nvPr/>
        </p:nvSpPr>
        <p:spPr bwMode="auto">
          <a:xfrm>
            <a:off x="6002338" y="3810000"/>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3" name="Line 112">
            <a:extLst>
              <a:ext uri="{FF2B5EF4-FFF2-40B4-BE49-F238E27FC236}">
                <a16:creationId xmlns:a16="http://schemas.microsoft.com/office/drawing/2014/main" id="{598D3744-5E3D-01CC-91CF-E56DCE96C456}"/>
              </a:ext>
            </a:extLst>
          </p:cNvPr>
          <p:cNvSpPr>
            <a:spLocks noChangeShapeType="1"/>
          </p:cNvSpPr>
          <p:nvPr/>
        </p:nvSpPr>
        <p:spPr bwMode="auto">
          <a:xfrm>
            <a:off x="5954713" y="3857625"/>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4" name="Line 113">
            <a:extLst>
              <a:ext uri="{FF2B5EF4-FFF2-40B4-BE49-F238E27FC236}">
                <a16:creationId xmlns:a16="http://schemas.microsoft.com/office/drawing/2014/main" id="{F20B2248-0C2E-CC52-7FAF-EDBA38FDF08C}"/>
              </a:ext>
            </a:extLst>
          </p:cNvPr>
          <p:cNvSpPr>
            <a:spLocks noChangeShapeType="1"/>
          </p:cNvSpPr>
          <p:nvPr/>
        </p:nvSpPr>
        <p:spPr bwMode="auto">
          <a:xfrm>
            <a:off x="6049963" y="3854450"/>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5" name="Line 114">
            <a:extLst>
              <a:ext uri="{FF2B5EF4-FFF2-40B4-BE49-F238E27FC236}">
                <a16:creationId xmlns:a16="http://schemas.microsoft.com/office/drawing/2014/main" id="{2396AF66-6B38-15C2-1FCC-AFFEA1B1B425}"/>
              </a:ext>
            </a:extLst>
          </p:cNvPr>
          <p:cNvSpPr>
            <a:spLocks noChangeShapeType="1"/>
          </p:cNvSpPr>
          <p:nvPr/>
        </p:nvSpPr>
        <p:spPr bwMode="auto">
          <a:xfrm>
            <a:off x="6002338" y="3898900"/>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6" name="Line 115">
            <a:extLst>
              <a:ext uri="{FF2B5EF4-FFF2-40B4-BE49-F238E27FC236}">
                <a16:creationId xmlns:a16="http://schemas.microsoft.com/office/drawing/2014/main" id="{CFD0AAAB-F23D-8C06-1B82-63105630C86B}"/>
              </a:ext>
            </a:extLst>
          </p:cNvPr>
          <p:cNvSpPr>
            <a:spLocks noChangeShapeType="1"/>
          </p:cNvSpPr>
          <p:nvPr/>
        </p:nvSpPr>
        <p:spPr bwMode="auto">
          <a:xfrm>
            <a:off x="6148388" y="3854450"/>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7" name="Line 116">
            <a:extLst>
              <a:ext uri="{FF2B5EF4-FFF2-40B4-BE49-F238E27FC236}">
                <a16:creationId xmlns:a16="http://schemas.microsoft.com/office/drawing/2014/main" id="{FC5B2DEB-DE99-19E0-056F-6D627ECE2E97}"/>
              </a:ext>
            </a:extLst>
          </p:cNvPr>
          <p:cNvSpPr>
            <a:spLocks noChangeShapeType="1"/>
          </p:cNvSpPr>
          <p:nvPr/>
        </p:nvSpPr>
        <p:spPr bwMode="auto">
          <a:xfrm>
            <a:off x="6103938" y="3898900"/>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8" name="Line 117">
            <a:extLst>
              <a:ext uri="{FF2B5EF4-FFF2-40B4-BE49-F238E27FC236}">
                <a16:creationId xmlns:a16="http://schemas.microsoft.com/office/drawing/2014/main" id="{97070505-A70E-740E-6759-C7EBC40EBD61}"/>
              </a:ext>
            </a:extLst>
          </p:cNvPr>
          <p:cNvSpPr>
            <a:spLocks noChangeShapeType="1"/>
          </p:cNvSpPr>
          <p:nvPr/>
        </p:nvSpPr>
        <p:spPr bwMode="auto">
          <a:xfrm>
            <a:off x="6180138" y="3870325"/>
            <a:ext cx="0" cy="9683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9" name="Line 118">
            <a:extLst>
              <a:ext uri="{FF2B5EF4-FFF2-40B4-BE49-F238E27FC236}">
                <a16:creationId xmlns:a16="http://schemas.microsoft.com/office/drawing/2014/main" id="{CBAD81D5-6841-05F1-09DC-4AAF0E960CC7}"/>
              </a:ext>
            </a:extLst>
          </p:cNvPr>
          <p:cNvSpPr>
            <a:spLocks noChangeShapeType="1"/>
          </p:cNvSpPr>
          <p:nvPr/>
        </p:nvSpPr>
        <p:spPr bwMode="auto">
          <a:xfrm>
            <a:off x="6132513" y="3917950"/>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50" name="Line 119">
            <a:extLst>
              <a:ext uri="{FF2B5EF4-FFF2-40B4-BE49-F238E27FC236}">
                <a16:creationId xmlns:a16="http://schemas.microsoft.com/office/drawing/2014/main" id="{15D462C7-C818-EC01-8B8E-C6BCE69901C3}"/>
              </a:ext>
            </a:extLst>
          </p:cNvPr>
          <p:cNvSpPr>
            <a:spLocks noChangeShapeType="1"/>
          </p:cNvSpPr>
          <p:nvPr/>
        </p:nvSpPr>
        <p:spPr bwMode="auto">
          <a:xfrm>
            <a:off x="6196013" y="3870325"/>
            <a:ext cx="0" cy="9683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51" name="Line 120">
            <a:extLst>
              <a:ext uri="{FF2B5EF4-FFF2-40B4-BE49-F238E27FC236}">
                <a16:creationId xmlns:a16="http://schemas.microsoft.com/office/drawing/2014/main" id="{648EA1A6-F723-2BA4-311E-F5F403582552}"/>
              </a:ext>
            </a:extLst>
          </p:cNvPr>
          <p:cNvSpPr>
            <a:spLocks noChangeShapeType="1"/>
          </p:cNvSpPr>
          <p:nvPr/>
        </p:nvSpPr>
        <p:spPr bwMode="auto">
          <a:xfrm>
            <a:off x="6148388" y="3917950"/>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52" name="Line 121">
            <a:extLst>
              <a:ext uri="{FF2B5EF4-FFF2-40B4-BE49-F238E27FC236}">
                <a16:creationId xmlns:a16="http://schemas.microsoft.com/office/drawing/2014/main" id="{AD2C0AB2-D47A-FB5E-5EA1-D1E8ED95B1F7}"/>
              </a:ext>
            </a:extLst>
          </p:cNvPr>
          <p:cNvSpPr>
            <a:spLocks noChangeShapeType="1"/>
          </p:cNvSpPr>
          <p:nvPr/>
        </p:nvSpPr>
        <p:spPr bwMode="auto">
          <a:xfrm>
            <a:off x="6465888" y="3895725"/>
            <a:ext cx="0" cy="9683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53" name="Line 122">
            <a:extLst>
              <a:ext uri="{FF2B5EF4-FFF2-40B4-BE49-F238E27FC236}">
                <a16:creationId xmlns:a16="http://schemas.microsoft.com/office/drawing/2014/main" id="{1389C2AB-C644-386A-6A4E-7E39C07E9A35}"/>
              </a:ext>
            </a:extLst>
          </p:cNvPr>
          <p:cNvSpPr>
            <a:spLocks noChangeShapeType="1"/>
          </p:cNvSpPr>
          <p:nvPr/>
        </p:nvSpPr>
        <p:spPr bwMode="auto">
          <a:xfrm>
            <a:off x="6418263" y="3943350"/>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54" name="Line 123">
            <a:extLst>
              <a:ext uri="{FF2B5EF4-FFF2-40B4-BE49-F238E27FC236}">
                <a16:creationId xmlns:a16="http://schemas.microsoft.com/office/drawing/2014/main" id="{A8928BB8-D2C4-D790-FB09-B3D7788E3509}"/>
              </a:ext>
            </a:extLst>
          </p:cNvPr>
          <p:cNvSpPr>
            <a:spLocks noChangeShapeType="1"/>
          </p:cNvSpPr>
          <p:nvPr/>
        </p:nvSpPr>
        <p:spPr bwMode="auto">
          <a:xfrm>
            <a:off x="6513513" y="3917950"/>
            <a:ext cx="0" cy="9683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55" name="Line 124">
            <a:extLst>
              <a:ext uri="{FF2B5EF4-FFF2-40B4-BE49-F238E27FC236}">
                <a16:creationId xmlns:a16="http://schemas.microsoft.com/office/drawing/2014/main" id="{DCE9C0B2-D8F7-08AD-1585-8A3BD6720465}"/>
              </a:ext>
            </a:extLst>
          </p:cNvPr>
          <p:cNvSpPr>
            <a:spLocks noChangeShapeType="1"/>
          </p:cNvSpPr>
          <p:nvPr/>
        </p:nvSpPr>
        <p:spPr bwMode="auto">
          <a:xfrm>
            <a:off x="6465888" y="3967163"/>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56" name="Line 125">
            <a:extLst>
              <a:ext uri="{FF2B5EF4-FFF2-40B4-BE49-F238E27FC236}">
                <a16:creationId xmlns:a16="http://schemas.microsoft.com/office/drawing/2014/main" id="{D36B968A-0470-792F-3693-F11D1527DC6B}"/>
              </a:ext>
            </a:extLst>
          </p:cNvPr>
          <p:cNvSpPr>
            <a:spLocks noChangeShapeType="1"/>
          </p:cNvSpPr>
          <p:nvPr/>
        </p:nvSpPr>
        <p:spPr bwMode="auto">
          <a:xfrm>
            <a:off x="6548438" y="3952875"/>
            <a:ext cx="0" cy="9683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57" name="Line 126">
            <a:extLst>
              <a:ext uri="{FF2B5EF4-FFF2-40B4-BE49-F238E27FC236}">
                <a16:creationId xmlns:a16="http://schemas.microsoft.com/office/drawing/2014/main" id="{3803BAF7-F815-4663-DF78-2F120CCDB7C3}"/>
              </a:ext>
            </a:extLst>
          </p:cNvPr>
          <p:cNvSpPr>
            <a:spLocks noChangeShapeType="1"/>
          </p:cNvSpPr>
          <p:nvPr/>
        </p:nvSpPr>
        <p:spPr bwMode="auto">
          <a:xfrm>
            <a:off x="6500813" y="4002088"/>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58" name="Line 127">
            <a:extLst>
              <a:ext uri="{FF2B5EF4-FFF2-40B4-BE49-F238E27FC236}">
                <a16:creationId xmlns:a16="http://schemas.microsoft.com/office/drawing/2014/main" id="{B99287E4-66C7-D416-F2AF-E0C1573F6815}"/>
              </a:ext>
            </a:extLst>
          </p:cNvPr>
          <p:cNvSpPr>
            <a:spLocks noChangeShapeType="1"/>
          </p:cNvSpPr>
          <p:nvPr/>
        </p:nvSpPr>
        <p:spPr bwMode="auto">
          <a:xfrm>
            <a:off x="6577013" y="3952875"/>
            <a:ext cx="0" cy="9683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59" name="Line 128">
            <a:extLst>
              <a:ext uri="{FF2B5EF4-FFF2-40B4-BE49-F238E27FC236}">
                <a16:creationId xmlns:a16="http://schemas.microsoft.com/office/drawing/2014/main" id="{C66A4BEA-7B03-7921-F215-FB90F41EE32E}"/>
              </a:ext>
            </a:extLst>
          </p:cNvPr>
          <p:cNvSpPr>
            <a:spLocks noChangeShapeType="1"/>
          </p:cNvSpPr>
          <p:nvPr/>
        </p:nvSpPr>
        <p:spPr bwMode="auto">
          <a:xfrm>
            <a:off x="6529388" y="4002088"/>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60" name="Line 129">
            <a:extLst>
              <a:ext uri="{FF2B5EF4-FFF2-40B4-BE49-F238E27FC236}">
                <a16:creationId xmlns:a16="http://schemas.microsoft.com/office/drawing/2014/main" id="{E21CB983-236E-0C31-FB1C-BCE95FA67878}"/>
              </a:ext>
            </a:extLst>
          </p:cNvPr>
          <p:cNvSpPr>
            <a:spLocks noChangeShapeType="1"/>
          </p:cNvSpPr>
          <p:nvPr/>
        </p:nvSpPr>
        <p:spPr bwMode="auto">
          <a:xfrm>
            <a:off x="6596063" y="3952875"/>
            <a:ext cx="0" cy="9683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61" name="Line 130">
            <a:extLst>
              <a:ext uri="{FF2B5EF4-FFF2-40B4-BE49-F238E27FC236}">
                <a16:creationId xmlns:a16="http://schemas.microsoft.com/office/drawing/2014/main" id="{0205E99C-B43D-6405-62CE-F53972015D76}"/>
              </a:ext>
            </a:extLst>
          </p:cNvPr>
          <p:cNvSpPr>
            <a:spLocks noChangeShapeType="1"/>
          </p:cNvSpPr>
          <p:nvPr/>
        </p:nvSpPr>
        <p:spPr bwMode="auto">
          <a:xfrm>
            <a:off x="6548438" y="4002088"/>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62" name="Line 131">
            <a:extLst>
              <a:ext uri="{FF2B5EF4-FFF2-40B4-BE49-F238E27FC236}">
                <a16:creationId xmlns:a16="http://schemas.microsoft.com/office/drawing/2014/main" id="{975D21F5-C821-E3E8-8120-AB487DEAA3A7}"/>
              </a:ext>
            </a:extLst>
          </p:cNvPr>
          <p:cNvSpPr>
            <a:spLocks noChangeShapeType="1"/>
          </p:cNvSpPr>
          <p:nvPr/>
        </p:nvSpPr>
        <p:spPr bwMode="auto">
          <a:xfrm>
            <a:off x="6662738" y="3952875"/>
            <a:ext cx="0" cy="9683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63" name="Line 132">
            <a:extLst>
              <a:ext uri="{FF2B5EF4-FFF2-40B4-BE49-F238E27FC236}">
                <a16:creationId xmlns:a16="http://schemas.microsoft.com/office/drawing/2014/main" id="{DF3D0754-CD00-EFA3-AD09-BDFA966E5995}"/>
              </a:ext>
            </a:extLst>
          </p:cNvPr>
          <p:cNvSpPr>
            <a:spLocks noChangeShapeType="1"/>
          </p:cNvSpPr>
          <p:nvPr/>
        </p:nvSpPr>
        <p:spPr bwMode="auto">
          <a:xfrm>
            <a:off x="6615113" y="4002088"/>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64" name="Line 133">
            <a:extLst>
              <a:ext uri="{FF2B5EF4-FFF2-40B4-BE49-F238E27FC236}">
                <a16:creationId xmlns:a16="http://schemas.microsoft.com/office/drawing/2014/main" id="{7EA69AEE-94C8-DFF1-6C98-FD8D8DE2F9F1}"/>
              </a:ext>
            </a:extLst>
          </p:cNvPr>
          <p:cNvSpPr>
            <a:spLocks noChangeShapeType="1"/>
          </p:cNvSpPr>
          <p:nvPr/>
        </p:nvSpPr>
        <p:spPr bwMode="auto">
          <a:xfrm>
            <a:off x="6811963" y="3952875"/>
            <a:ext cx="0" cy="9683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65" name="Line 134">
            <a:extLst>
              <a:ext uri="{FF2B5EF4-FFF2-40B4-BE49-F238E27FC236}">
                <a16:creationId xmlns:a16="http://schemas.microsoft.com/office/drawing/2014/main" id="{597C7B59-8B84-3C1A-4B9E-EB8366E4CE72}"/>
              </a:ext>
            </a:extLst>
          </p:cNvPr>
          <p:cNvSpPr>
            <a:spLocks noChangeShapeType="1"/>
          </p:cNvSpPr>
          <p:nvPr/>
        </p:nvSpPr>
        <p:spPr bwMode="auto">
          <a:xfrm>
            <a:off x="6764338" y="4002088"/>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66" name="Line 135">
            <a:extLst>
              <a:ext uri="{FF2B5EF4-FFF2-40B4-BE49-F238E27FC236}">
                <a16:creationId xmlns:a16="http://schemas.microsoft.com/office/drawing/2014/main" id="{44948A05-D3D8-D05C-75D5-4D1B8DB28EE7}"/>
              </a:ext>
            </a:extLst>
          </p:cNvPr>
          <p:cNvSpPr>
            <a:spLocks noChangeShapeType="1"/>
          </p:cNvSpPr>
          <p:nvPr/>
        </p:nvSpPr>
        <p:spPr bwMode="auto">
          <a:xfrm>
            <a:off x="7021513" y="4005263"/>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67" name="Line 136">
            <a:extLst>
              <a:ext uri="{FF2B5EF4-FFF2-40B4-BE49-F238E27FC236}">
                <a16:creationId xmlns:a16="http://schemas.microsoft.com/office/drawing/2014/main" id="{7410AD61-97CA-F8E7-AA32-83DCFF99C957}"/>
              </a:ext>
            </a:extLst>
          </p:cNvPr>
          <p:cNvSpPr>
            <a:spLocks noChangeShapeType="1"/>
          </p:cNvSpPr>
          <p:nvPr/>
        </p:nvSpPr>
        <p:spPr bwMode="auto">
          <a:xfrm>
            <a:off x="6973888" y="4049713"/>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68" name="Line 137">
            <a:extLst>
              <a:ext uri="{FF2B5EF4-FFF2-40B4-BE49-F238E27FC236}">
                <a16:creationId xmlns:a16="http://schemas.microsoft.com/office/drawing/2014/main" id="{666C342C-5998-634F-97EE-A4D8D9A019FF}"/>
              </a:ext>
            </a:extLst>
          </p:cNvPr>
          <p:cNvSpPr>
            <a:spLocks noChangeShapeType="1"/>
          </p:cNvSpPr>
          <p:nvPr/>
        </p:nvSpPr>
        <p:spPr bwMode="auto">
          <a:xfrm>
            <a:off x="7094538" y="4011613"/>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69" name="Line 138">
            <a:extLst>
              <a:ext uri="{FF2B5EF4-FFF2-40B4-BE49-F238E27FC236}">
                <a16:creationId xmlns:a16="http://schemas.microsoft.com/office/drawing/2014/main" id="{FC244399-BD45-BEB8-B65D-64C13756ED7B}"/>
              </a:ext>
            </a:extLst>
          </p:cNvPr>
          <p:cNvSpPr>
            <a:spLocks noChangeShapeType="1"/>
          </p:cNvSpPr>
          <p:nvPr/>
        </p:nvSpPr>
        <p:spPr bwMode="auto">
          <a:xfrm>
            <a:off x="7046913" y="4059238"/>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0" name="Line 139">
            <a:extLst>
              <a:ext uri="{FF2B5EF4-FFF2-40B4-BE49-F238E27FC236}">
                <a16:creationId xmlns:a16="http://schemas.microsoft.com/office/drawing/2014/main" id="{1EFC2FDF-4AF7-76DD-0B0C-A926C8E6EA00}"/>
              </a:ext>
            </a:extLst>
          </p:cNvPr>
          <p:cNvSpPr>
            <a:spLocks noChangeShapeType="1"/>
          </p:cNvSpPr>
          <p:nvPr/>
        </p:nvSpPr>
        <p:spPr bwMode="auto">
          <a:xfrm>
            <a:off x="7142163" y="4011613"/>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1" name="Line 140">
            <a:extLst>
              <a:ext uri="{FF2B5EF4-FFF2-40B4-BE49-F238E27FC236}">
                <a16:creationId xmlns:a16="http://schemas.microsoft.com/office/drawing/2014/main" id="{315A01A7-D473-4BB4-AB34-E65450D86B50}"/>
              </a:ext>
            </a:extLst>
          </p:cNvPr>
          <p:cNvSpPr>
            <a:spLocks noChangeShapeType="1"/>
          </p:cNvSpPr>
          <p:nvPr/>
        </p:nvSpPr>
        <p:spPr bwMode="auto">
          <a:xfrm>
            <a:off x="7094538" y="4059238"/>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2" name="Line 141">
            <a:extLst>
              <a:ext uri="{FF2B5EF4-FFF2-40B4-BE49-F238E27FC236}">
                <a16:creationId xmlns:a16="http://schemas.microsoft.com/office/drawing/2014/main" id="{7F127897-E418-4339-6B86-37411120F7A0}"/>
              </a:ext>
            </a:extLst>
          </p:cNvPr>
          <p:cNvSpPr>
            <a:spLocks noChangeShapeType="1"/>
          </p:cNvSpPr>
          <p:nvPr/>
        </p:nvSpPr>
        <p:spPr bwMode="auto">
          <a:xfrm>
            <a:off x="7577138" y="4059238"/>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3" name="Line 142">
            <a:extLst>
              <a:ext uri="{FF2B5EF4-FFF2-40B4-BE49-F238E27FC236}">
                <a16:creationId xmlns:a16="http://schemas.microsoft.com/office/drawing/2014/main" id="{6E6146D7-EA9B-75C3-5094-2B3E8E444181}"/>
              </a:ext>
            </a:extLst>
          </p:cNvPr>
          <p:cNvSpPr>
            <a:spLocks noChangeShapeType="1"/>
          </p:cNvSpPr>
          <p:nvPr/>
        </p:nvSpPr>
        <p:spPr bwMode="auto">
          <a:xfrm>
            <a:off x="7532688" y="4106863"/>
            <a:ext cx="92075"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4" name="Line 143">
            <a:extLst>
              <a:ext uri="{FF2B5EF4-FFF2-40B4-BE49-F238E27FC236}">
                <a16:creationId xmlns:a16="http://schemas.microsoft.com/office/drawing/2014/main" id="{338F5254-70AE-1C54-32B2-A6560F716207}"/>
              </a:ext>
            </a:extLst>
          </p:cNvPr>
          <p:cNvSpPr>
            <a:spLocks noChangeShapeType="1"/>
          </p:cNvSpPr>
          <p:nvPr/>
        </p:nvSpPr>
        <p:spPr bwMode="auto">
          <a:xfrm>
            <a:off x="7602538" y="4059238"/>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5" name="Line 144">
            <a:extLst>
              <a:ext uri="{FF2B5EF4-FFF2-40B4-BE49-F238E27FC236}">
                <a16:creationId xmlns:a16="http://schemas.microsoft.com/office/drawing/2014/main" id="{3A3439D6-279B-9F38-7D86-60D903D45FD9}"/>
              </a:ext>
            </a:extLst>
          </p:cNvPr>
          <p:cNvSpPr>
            <a:spLocks noChangeShapeType="1"/>
          </p:cNvSpPr>
          <p:nvPr/>
        </p:nvSpPr>
        <p:spPr bwMode="auto">
          <a:xfrm>
            <a:off x="7554913" y="4106863"/>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6" name="Line 145">
            <a:extLst>
              <a:ext uri="{FF2B5EF4-FFF2-40B4-BE49-F238E27FC236}">
                <a16:creationId xmlns:a16="http://schemas.microsoft.com/office/drawing/2014/main" id="{CF5F9344-3FB9-282B-5186-E6A45D602FEE}"/>
              </a:ext>
            </a:extLst>
          </p:cNvPr>
          <p:cNvSpPr>
            <a:spLocks noChangeShapeType="1"/>
          </p:cNvSpPr>
          <p:nvPr/>
        </p:nvSpPr>
        <p:spPr bwMode="auto">
          <a:xfrm>
            <a:off x="7624763" y="4059238"/>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7" name="Line 146">
            <a:extLst>
              <a:ext uri="{FF2B5EF4-FFF2-40B4-BE49-F238E27FC236}">
                <a16:creationId xmlns:a16="http://schemas.microsoft.com/office/drawing/2014/main" id="{31703904-D66D-2F04-3D07-93CB339BEB91}"/>
              </a:ext>
            </a:extLst>
          </p:cNvPr>
          <p:cNvSpPr>
            <a:spLocks noChangeShapeType="1"/>
          </p:cNvSpPr>
          <p:nvPr/>
        </p:nvSpPr>
        <p:spPr bwMode="auto">
          <a:xfrm>
            <a:off x="7577138" y="4106863"/>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8" name="Line 147">
            <a:extLst>
              <a:ext uri="{FF2B5EF4-FFF2-40B4-BE49-F238E27FC236}">
                <a16:creationId xmlns:a16="http://schemas.microsoft.com/office/drawing/2014/main" id="{369DF7E9-74A1-82CF-92EE-27AD86B47160}"/>
              </a:ext>
            </a:extLst>
          </p:cNvPr>
          <p:cNvSpPr>
            <a:spLocks noChangeShapeType="1"/>
          </p:cNvSpPr>
          <p:nvPr/>
        </p:nvSpPr>
        <p:spPr bwMode="auto">
          <a:xfrm>
            <a:off x="7672388" y="4097338"/>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9" name="Line 148">
            <a:extLst>
              <a:ext uri="{FF2B5EF4-FFF2-40B4-BE49-F238E27FC236}">
                <a16:creationId xmlns:a16="http://schemas.microsoft.com/office/drawing/2014/main" id="{ED0BAF12-CEBF-041F-678A-9167262AD1DE}"/>
              </a:ext>
            </a:extLst>
          </p:cNvPr>
          <p:cNvSpPr>
            <a:spLocks noChangeShapeType="1"/>
          </p:cNvSpPr>
          <p:nvPr/>
        </p:nvSpPr>
        <p:spPr bwMode="auto">
          <a:xfrm>
            <a:off x="7624763" y="4144963"/>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0" name="Line 149">
            <a:extLst>
              <a:ext uri="{FF2B5EF4-FFF2-40B4-BE49-F238E27FC236}">
                <a16:creationId xmlns:a16="http://schemas.microsoft.com/office/drawing/2014/main" id="{ED561B4E-9E79-F07B-89DF-A9BFDF33FB01}"/>
              </a:ext>
            </a:extLst>
          </p:cNvPr>
          <p:cNvSpPr>
            <a:spLocks noChangeShapeType="1"/>
          </p:cNvSpPr>
          <p:nvPr/>
        </p:nvSpPr>
        <p:spPr bwMode="auto">
          <a:xfrm>
            <a:off x="7700963" y="4097338"/>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1" name="Line 150">
            <a:extLst>
              <a:ext uri="{FF2B5EF4-FFF2-40B4-BE49-F238E27FC236}">
                <a16:creationId xmlns:a16="http://schemas.microsoft.com/office/drawing/2014/main" id="{2BC409ED-C198-828A-ACEA-B64DA24037B3}"/>
              </a:ext>
            </a:extLst>
          </p:cNvPr>
          <p:cNvSpPr>
            <a:spLocks noChangeShapeType="1"/>
          </p:cNvSpPr>
          <p:nvPr/>
        </p:nvSpPr>
        <p:spPr bwMode="auto">
          <a:xfrm>
            <a:off x="7653338" y="4144963"/>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2" name="Line 151">
            <a:extLst>
              <a:ext uri="{FF2B5EF4-FFF2-40B4-BE49-F238E27FC236}">
                <a16:creationId xmlns:a16="http://schemas.microsoft.com/office/drawing/2014/main" id="{7D263DD3-03CB-B8F8-D53D-C4D098423A1A}"/>
              </a:ext>
            </a:extLst>
          </p:cNvPr>
          <p:cNvSpPr>
            <a:spLocks noChangeShapeType="1"/>
          </p:cNvSpPr>
          <p:nvPr/>
        </p:nvSpPr>
        <p:spPr bwMode="auto">
          <a:xfrm>
            <a:off x="7748588" y="4097338"/>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3" name="Line 152">
            <a:extLst>
              <a:ext uri="{FF2B5EF4-FFF2-40B4-BE49-F238E27FC236}">
                <a16:creationId xmlns:a16="http://schemas.microsoft.com/office/drawing/2014/main" id="{67DC7A03-01C3-2DF9-F820-1A9D427178F9}"/>
              </a:ext>
            </a:extLst>
          </p:cNvPr>
          <p:cNvSpPr>
            <a:spLocks noChangeShapeType="1"/>
          </p:cNvSpPr>
          <p:nvPr/>
        </p:nvSpPr>
        <p:spPr bwMode="auto">
          <a:xfrm>
            <a:off x="7700963" y="4144963"/>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4" name="Line 153">
            <a:extLst>
              <a:ext uri="{FF2B5EF4-FFF2-40B4-BE49-F238E27FC236}">
                <a16:creationId xmlns:a16="http://schemas.microsoft.com/office/drawing/2014/main" id="{0724339A-87FC-4963-B32C-9082776BF3DD}"/>
              </a:ext>
            </a:extLst>
          </p:cNvPr>
          <p:cNvSpPr>
            <a:spLocks noChangeShapeType="1"/>
          </p:cNvSpPr>
          <p:nvPr/>
        </p:nvSpPr>
        <p:spPr bwMode="auto">
          <a:xfrm>
            <a:off x="7720013" y="4097338"/>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5" name="Line 154">
            <a:extLst>
              <a:ext uri="{FF2B5EF4-FFF2-40B4-BE49-F238E27FC236}">
                <a16:creationId xmlns:a16="http://schemas.microsoft.com/office/drawing/2014/main" id="{B5EDD2BC-C3E5-73E9-9BE7-5D9E565E6972}"/>
              </a:ext>
            </a:extLst>
          </p:cNvPr>
          <p:cNvSpPr>
            <a:spLocks noChangeShapeType="1"/>
          </p:cNvSpPr>
          <p:nvPr/>
        </p:nvSpPr>
        <p:spPr bwMode="auto">
          <a:xfrm>
            <a:off x="7672388" y="4144963"/>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6" name="Line 155">
            <a:extLst>
              <a:ext uri="{FF2B5EF4-FFF2-40B4-BE49-F238E27FC236}">
                <a16:creationId xmlns:a16="http://schemas.microsoft.com/office/drawing/2014/main" id="{D78A38B5-5C8C-08D4-F564-44AB2AC6BB59}"/>
              </a:ext>
            </a:extLst>
          </p:cNvPr>
          <p:cNvSpPr>
            <a:spLocks noChangeShapeType="1"/>
          </p:cNvSpPr>
          <p:nvPr/>
        </p:nvSpPr>
        <p:spPr bwMode="auto">
          <a:xfrm>
            <a:off x="8151813" y="4097338"/>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7" name="Line 156">
            <a:extLst>
              <a:ext uri="{FF2B5EF4-FFF2-40B4-BE49-F238E27FC236}">
                <a16:creationId xmlns:a16="http://schemas.microsoft.com/office/drawing/2014/main" id="{099C9668-6928-C86A-7DB8-03C45336D476}"/>
              </a:ext>
            </a:extLst>
          </p:cNvPr>
          <p:cNvSpPr>
            <a:spLocks noChangeShapeType="1"/>
          </p:cNvSpPr>
          <p:nvPr/>
        </p:nvSpPr>
        <p:spPr bwMode="auto">
          <a:xfrm>
            <a:off x="8104188" y="4144963"/>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8" name="Line 157">
            <a:extLst>
              <a:ext uri="{FF2B5EF4-FFF2-40B4-BE49-F238E27FC236}">
                <a16:creationId xmlns:a16="http://schemas.microsoft.com/office/drawing/2014/main" id="{E375D5C9-E929-05C7-EFD9-EA59C97FD583}"/>
              </a:ext>
            </a:extLst>
          </p:cNvPr>
          <p:cNvSpPr>
            <a:spLocks noChangeShapeType="1"/>
          </p:cNvSpPr>
          <p:nvPr/>
        </p:nvSpPr>
        <p:spPr bwMode="auto">
          <a:xfrm>
            <a:off x="8180388" y="4097338"/>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9" name="Line 158">
            <a:extLst>
              <a:ext uri="{FF2B5EF4-FFF2-40B4-BE49-F238E27FC236}">
                <a16:creationId xmlns:a16="http://schemas.microsoft.com/office/drawing/2014/main" id="{AAD3825B-E4BA-1BB2-748C-B684A8884914}"/>
              </a:ext>
            </a:extLst>
          </p:cNvPr>
          <p:cNvSpPr>
            <a:spLocks noChangeShapeType="1"/>
          </p:cNvSpPr>
          <p:nvPr/>
        </p:nvSpPr>
        <p:spPr bwMode="auto">
          <a:xfrm>
            <a:off x="8132763" y="4144963"/>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0" name="Line 159">
            <a:extLst>
              <a:ext uri="{FF2B5EF4-FFF2-40B4-BE49-F238E27FC236}">
                <a16:creationId xmlns:a16="http://schemas.microsoft.com/office/drawing/2014/main" id="{624A3810-8BFB-2D87-92C6-BA18260BDBCA}"/>
              </a:ext>
            </a:extLst>
          </p:cNvPr>
          <p:cNvSpPr>
            <a:spLocks noChangeShapeType="1"/>
          </p:cNvSpPr>
          <p:nvPr/>
        </p:nvSpPr>
        <p:spPr bwMode="auto">
          <a:xfrm>
            <a:off x="8405813" y="4129088"/>
            <a:ext cx="0" cy="9683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1" name="Line 160">
            <a:extLst>
              <a:ext uri="{FF2B5EF4-FFF2-40B4-BE49-F238E27FC236}">
                <a16:creationId xmlns:a16="http://schemas.microsoft.com/office/drawing/2014/main" id="{2E258D18-B032-E20B-22B9-83346B74F031}"/>
              </a:ext>
            </a:extLst>
          </p:cNvPr>
          <p:cNvSpPr>
            <a:spLocks noChangeShapeType="1"/>
          </p:cNvSpPr>
          <p:nvPr/>
        </p:nvSpPr>
        <p:spPr bwMode="auto">
          <a:xfrm>
            <a:off x="8358188" y="4176713"/>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2" name="Line 161">
            <a:extLst>
              <a:ext uri="{FF2B5EF4-FFF2-40B4-BE49-F238E27FC236}">
                <a16:creationId xmlns:a16="http://schemas.microsoft.com/office/drawing/2014/main" id="{5A9DF26D-1AB6-BD0A-8524-70CD0107CA10}"/>
              </a:ext>
            </a:extLst>
          </p:cNvPr>
          <p:cNvSpPr>
            <a:spLocks noChangeShapeType="1"/>
          </p:cNvSpPr>
          <p:nvPr/>
        </p:nvSpPr>
        <p:spPr bwMode="auto">
          <a:xfrm>
            <a:off x="8421688" y="4129088"/>
            <a:ext cx="0" cy="9683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3" name="Line 162">
            <a:extLst>
              <a:ext uri="{FF2B5EF4-FFF2-40B4-BE49-F238E27FC236}">
                <a16:creationId xmlns:a16="http://schemas.microsoft.com/office/drawing/2014/main" id="{7B4ECF13-0DF4-C29C-3516-B7492A83E9E3}"/>
              </a:ext>
            </a:extLst>
          </p:cNvPr>
          <p:cNvSpPr>
            <a:spLocks noChangeShapeType="1"/>
          </p:cNvSpPr>
          <p:nvPr/>
        </p:nvSpPr>
        <p:spPr bwMode="auto">
          <a:xfrm>
            <a:off x="8374063" y="4176713"/>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4" name="Line 163">
            <a:extLst>
              <a:ext uri="{FF2B5EF4-FFF2-40B4-BE49-F238E27FC236}">
                <a16:creationId xmlns:a16="http://schemas.microsoft.com/office/drawing/2014/main" id="{8DD14C95-5221-C49F-9BD7-29A32FC50C22}"/>
              </a:ext>
            </a:extLst>
          </p:cNvPr>
          <p:cNvSpPr>
            <a:spLocks noChangeShapeType="1"/>
          </p:cNvSpPr>
          <p:nvPr/>
        </p:nvSpPr>
        <p:spPr bwMode="auto">
          <a:xfrm>
            <a:off x="8447088" y="4148138"/>
            <a:ext cx="0" cy="9683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5" name="Line 164">
            <a:extLst>
              <a:ext uri="{FF2B5EF4-FFF2-40B4-BE49-F238E27FC236}">
                <a16:creationId xmlns:a16="http://schemas.microsoft.com/office/drawing/2014/main" id="{33B6DB10-4A0F-3453-5848-E47C7AACEE2C}"/>
              </a:ext>
            </a:extLst>
          </p:cNvPr>
          <p:cNvSpPr>
            <a:spLocks noChangeShapeType="1"/>
          </p:cNvSpPr>
          <p:nvPr/>
        </p:nvSpPr>
        <p:spPr bwMode="auto">
          <a:xfrm>
            <a:off x="8399463" y="4195763"/>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6" name="Line 165">
            <a:extLst>
              <a:ext uri="{FF2B5EF4-FFF2-40B4-BE49-F238E27FC236}">
                <a16:creationId xmlns:a16="http://schemas.microsoft.com/office/drawing/2014/main" id="{A446F1F5-26AC-FF4A-A986-A4CCA7AFCF66}"/>
              </a:ext>
            </a:extLst>
          </p:cNvPr>
          <p:cNvSpPr>
            <a:spLocks noChangeShapeType="1"/>
          </p:cNvSpPr>
          <p:nvPr/>
        </p:nvSpPr>
        <p:spPr bwMode="auto">
          <a:xfrm>
            <a:off x="8482013" y="4148138"/>
            <a:ext cx="0" cy="9683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7" name="Line 166">
            <a:extLst>
              <a:ext uri="{FF2B5EF4-FFF2-40B4-BE49-F238E27FC236}">
                <a16:creationId xmlns:a16="http://schemas.microsoft.com/office/drawing/2014/main" id="{BD75E7C8-4D6B-C600-F098-E0E5196A72E3}"/>
              </a:ext>
            </a:extLst>
          </p:cNvPr>
          <p:cNvSpPr>
            <a:spLocks noChangeShapeType="1"/>
          </p:cNvSpPr>
          <p:nvPr/>
        </p:nvSpPr>
        <p:spPr bwMode="auto">
          <a:xfrm>
            <a:off x="8434388" y="4195763"/>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8" name="Line 167">
            <a:extLst>
              <a:ext uri="{FF2B5EF4-FFF2-40B4-BE49-F238E27FC236}">
                <a16:creationId xmlns:a16="http://schemas.microsoft.com/office/drawing/2014/main" id="{FF1520FB-7CC7-27BC-62CB-054F7855DE08}"/>
              </a:ext>
            </a:extLst>
          </p:cNvPr>
          <p:cNvSpPr>
            <a:spLocks noChangeShapeType="1"/>
          </p:cNvSpPr>
          <p:nvPr/>
        </p:nvSpPr>
        <p:spPr bwMode="auto">
          <a:xfrm>
            <a:off x="8510588" y="4148138"/>
            <a:ext cx="0" cy="9683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9" name="Line 168">
            <a:extLst>
              <a:ext uri="{FF2B5EF4-FFF2-40B4-BE49-F238E27FC236}">
                <a16:creationId xmlns:a16="http://schemas.microsoft.com/office/drawing/2014/main" id="{42B9D123-A80E-A992-4088-6941737742E1}"/>
              </a:ext>
            </a:extLst>
          </p:cNvPr>
          <p:cNvSpPr>
            <a:spLocks noChangeShapeType="1"/>
          </p:cNvSpPr>
          <p:nvPr/>
        </p:nvSpPr>
        <p:spPr bwMode="auto">
          <a:xfrm>
            <a:off x="8462963" y="4195763"/>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0" name="Line 169">
            <a:extLst>
              <a:ext uri="{FF2B5EF4-FFF2-40B4-BE49-F238E27FC236}">
                <a16:creationId xmlns:a16="http://schemas.microsoft.com/office/drawing/2014/main" id="{F519111E-E3DE-0DFE-0AE4-8598308F0939}"/>
              </a:ext>
            </a:extLst>
          </p:cNvPr>
          <p:cNvSpPr>
            <a:spLocks noChangeShapeType="1"/>
          </p:cNvSpPr>
          <p:nvPr/>
        </p:nvSpPr>
        <p:spPr bwMode="auto">
          <a:xfrm>
            <a:off x="8529638" y="4148138"/>
            <a:ext cx="0" cy="9683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1" name="Line 170">
            <a:extLst>
              <a:ext uri="{FF2B5EF4-FFF2-40B4-BE49-F238E27FC236}">
                <a16:creationId xmlns:a16="http://schemas.microsoft.com/office/drawing/2014/main" id="{58034EF5-1647-1A1C-40AA-C5F1E3ACD54D}"/>
              </a:ext>
            </a:extLst>
          </p:cNvPr>
          <p:cNvSpPr>
            <a:spLocks noChangeShapeType="1"/>
          </p:cNvSpPr>
          <p:nvPr/>
        </p:nvSpPr>
        <p:spPr bwMode="auto">
          <a:xfrm>
            <a:off x="8482013" y="4195763"/>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2" name="Line 171">
            <a:extLst>
              <a:ext uri="{FF2B5EF4-FFF2-40B4-BE49-F238E27FC236}">
                <a16:creationId xmlns:a16="http://schemas.microsoft.com/office/drawing/2014/main" id="{65AB13CF-C340-0115-6882-72445EA4DC3C}"/>
              </a:ext>
            </a:extLst>
          </p:cNvPr>
          <p:cNvSpPr>
            <a:spLocks noChangeShapeType="1"/>
          </p:cNvSpPr>
          <p:nvPr/>
        </p:nvSpPr>
        <p:spPr bwMode="auto">
          <a:xfrm>
            <a:off x="9231313" y="4211638"/>
            <a:ext cx="0" cy="96837"/>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3" name="Line 172">
            <a:extLst>
              <a:ext uri="{FF2B5EF4-FFF2-40B4-BE49-F238E27FC236}">
                <a16:creationId xmlns:a16="http://schemas.microsoft.com/office/drawing/2014/main" id="{6A5E8CCD-8C00-2EF9-B6C1-327E3DD7BB63}"/>
              </a:ext>
            </a:extLst>
          </p:cNvPr>
          <p:cNvSpPr>
            <a:spLocks noChangeShapeType="1"/>
          </p:cNvSpPr>
          <p:nvPr/>
        </p:nvSpPr>
        <p:spPr bwMode="auto">
          <a:xfrm>
            <a:off x="9183688" y="4260850"/>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4" name="Line 173">
            <a:extLst>
              <a:ext uri="{FF2B5EF4-FFF2-40B4-BE49-F238E27FC236}">
                <a16:creationId xmlns:a16="http://schemas.microsoft.com/office/drawing/2014/main" id="{145D6744-A6E2-2F31-ED99-C699A6C9556B}"/>
              </a:ext>
            </a:extLst>
          </p:cNvPr>
          <p:cNvSpPr>
            <a:spLocks noChangeShapeType="1"/>
          </p:cNvSpPr>
          <p:nvPr/>
        </p:nvSpPr>
        <p:spPr bwMode="auto">
          <a:xfrm>
            <a:off x="9278938" y="4279900"/>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5" name="Line 174">
            <a:extLst>
              <a:ext uri="{FF2B5EF4-FFF2-40B4-BE49-F238E27FC236}">
                <a16:creationId xmlns:a16="http://schemas.microsoft.com/office/drawing/2014/main" id="{11AB1B4B-0C15-9EC7-8A07-CB74AAC856CA}"/>
              </a:ext>
            </a:extLst>
          </p:cNvPr>
          <p:cNvSpPr>
            <a:spLocks noChangeShapeType="1"/>
          </p:cNvSpPr>
          <p:nvPr/>
        </p:nvSpPr>
        <p:spPr bwMode="auto">
          <a:xfrm>
            <a:off x="9231313" y="4324350"/>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6" name="Line 175">
            <a:extLst>
              <a:ext uri="{FF2B5EF4-FFF2-40B4-BE49-F238E27FC236}">
                <a16:creationId xmlns:a16="http://schemas.microsoft.com/office/drawing/2014/main" id="{80EE9664-FE2A-55DC-CE15-F8EB163582A2}"/>
              </a:ext>
            </a:extLst>
          </p:cNvPr>
          <p:cNvSpPr>
            <a:spLocks noChangeShapeType="1"/>
          </p:cNvSpPr>
          <p:nvPr/>
        </p:nvSpPr>
        <p:spPr bwMode="auto">
          <a:xfrm>
            <a:off x="10104438" y="4279900"/>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7" name="Line 176">
            <a:extLst>
              <a:ext uri="{FF2B5EF4-FFF2-40B4-BE49-F238E27FC236}">
                <a16:creationId xmlns:a16="http://schemas.microsoft.com/office/drawing/2014/main" id="{38EEE275-7EE8-27E2-8E22-6A5EB02E4B45}"/>
              </a:ext>
            </a:extLst>
          </p:cNvPr>
          <p:cNvSpPr>
            <a:spLocks noChangeShapeType="1"/>
          </p:cNvSpPr>
          <p:nvPr/>
        </p:nvSpPr>
        <p:spPr bwMode="auto">
          <a:xfrm>
            <a:off x="10056813" y="4324350"/>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8" name="Line 177">
            <a:extLst>
              <a:ext uri="{FF2B5EF4-FFF2-40B4-BE49-F238E27FC236}">
                <a16:creationId xmlns:a16="http://schemas.microsoft.com/office/drawing/2014/main" id="{A66DA1F1-F430-8102-4695-2237F59E5883}"/>
              </a:ext>
            </a:extLst>
          </p:cNvPr>
          <p:cNvSpPr>
            <a:spLocks noChangeShapeType="1"/>
          </p:cNvSpPr>
          <p:nvPr/>
        </p:nvSpPr>
        <p:spPr bwMode="auto">
          <a:xfrm>
            <a:off x="10152063" y="4279900"/>
            <a:ext cx="0" cy="92075"/>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9" name="Line 178">
            <a:extLst>
              <a:ext uri="{FF2B5EF4-FFF2-40B4-BE49-F238E27FC236}">
                <a16:creationId xmlns:a16="http://schemas.microsoft.com/office/drawing/2014/main" id="{0B47E65F-A7B8-6D2C-7B25-9EA67E52DCA4}"/>
              </a:ext>
            </a:extLst>
          </p:cNvPr>
          <p:cNvSpPr>
            <a:spLocks noChangeShapeType="1"/>
          </p:cNvSpPr>
          <p:nvPr/>
        </p:nvSpPr>
        <p:spPr bwMode="auto">
          <a:xfrm>
            <a:off x="10104438" y="4324350"/>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0" name="Line 179">
            <a:extLst>
              <a:ext uri="{FF2B5EF4-FFF2-40B4-BE49-F238E27FC236}">
                <a16:creationId xmlns:a16="http://schemas.microsoft.com/office/drawing/2014/main" id="{7A9A441B-9ED1-3B71-1F01-7A7FB530C23C}"/>
              </a:ext>
            </a:extLst>
          </p:cNvPr>
          <p:cNvSpPr>
            <a:spLocks noChangeShapeType="1"/>
          </p:cNvSpPr>
          <p:nvPr/>
        </p:nvSpPr>
        <p:spPr bwMode="auto">
          <a:xfrm>
            <a:off x="7046913" y="4002088"/>
            <a:ext cx="0" cy="9525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1" name="Line 180">
            <a:extLst>
              <a:ext uri="{FF2B5EF4-FFF2-40B4-BE49-F238E27FC236}">
                <a16:creationId xmlns:a16="http://schemas.microsoft.com/office/drawing/2014/main" id="{ED18E339-945D-EAC3-40B6-3A0F33B3B137}"/>
              </a:ext>
            </a:extLst>
          </p:cNvPr>
          <p:cNvSpPr>
            <a:spLocks noChangeShapeType="1"/>
          </p:cNvSpPr>
          <p:nvPr/>
        </p:nvSpPr>
        <p:spPr bwMode="auto">
          <a:xfrm>
            <a:off x="6999288" y="4049713"/>
            <a:ext cx="9525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2" name="Freeform 181">
            <a:extLst>
              <a:ext uri="{FF2B5EF4-FFF2-40B4-BE49-F238E27FC236}">
                <a16:creationId xmlns:a16="http://schemas.microsoft.com/office/drawing/2014/main" id="{7CC8250D-F079-7D5C-48B2-6C153830CC53}"/>
              </a:ext>
            </a:extLst>
          </p:cNvPr>
          <p:cNvSpPr>
            <a:spLocks/>
          </p:cNvSpPr>
          <p:nvPr/>
        </p:nvSpPr>
        <p:spPr bwMode="auto">
          <a:xfrm>
            <a:off x="2697163" y="2049463"/>
            <a:ext cx="7477125" cy="2274887"/>
          </a:xfrm>
          <a:custGeom>
            <a:avLst/>
            <a:gdLst>
              <a:gd name="T0" fmla="*/ 98 w 4710"/>
              <a:gd name="T1" fmla="*/ 14 h 1433"/>
              <a:gd name="T2" fmla="*/ 170 w 4710"/>
              <a:gd name="T3" fmla="*/ 30 h 1433"/>
              <a:gd name="T4" fmla="*/ 198 w 4710"/>
              <a:gd name="T5" fmla="*/ 58 h 1433"/>
              <a:gd name="T6" fmla="*/ 260 w 4710"/>
              <a:gd name="T7" fmla="*/ 73 h 1433"/>
              <a:gd name="T8" fmla="*/ 316 w 4710"/>
              <a:gd name="T9" fmla="*/ 109 h 1433"/>
              <a:gd name="T10" fmla="*/ 332 w 4710"/>
              <a:gd name="T11" fmla="*/ 211 h 1433"/>
              <a:gd name="T12" fmla="*/ 348 w 4710"/>
              <a:gd name="T13" fmla="*/ 248 h 1433"/>
              <a:gd name="T14" fmla="*/ 366 w 4710"/>
              <a:gd name="T15" fmla="*/ 348 h 1433"/>
              <a:gd name="T16" fmla="*/ 404 w 4710"/>
              <a:gd name="T17" fmla="*/ 360 h 1433"/>
              <a:gd name="T18" fmla="*/ 450 w 4710"/>
              <a:gd name="T19" fmla="*/ 376 h 1433"/>
              <a:gd name="T20" fmla="*/ 532 w 4710"/>
              <a:gd name="T21" fmla="*/ 389 h 1433"/>
              <a:gd name="T22" fmla="*/ 550 w 4710"/>
              <a:gd name="T23" fmla="*/ 415 h 1433"/>
              <a:gd name="T24" fmla="*/ 592 w 4710"/>
              <a:gd name="T25" fmla="*/ 425 h 1433"/>
              <a:gd name="T26" fmla="*/ 620 w 4710"/>
              <a:gd name="T27" fmla="*/ 449 h 1433"/>
              <a:gd name="T28" fmla="*/ 662 w 4710"/>
              <a:gd name="T29" fmla="*/ 479 h 1433"/>
              <a:gd name="T30" fmla="*/ 670 w 4710"/>
              <a:gd name="T31" fmla="*/ 525 h 1433"/>
              <a:gd name="T32" fmla="*/ 700 w 4710"/>
              <a:gd name="T33" fmla="*/ 566 h 1433"/>
              <a:gd name="T34" fmla="*/ 720 w 4710"/>
              <a:gd name="T35" fmla="*/ 602 h 1433"/>
              <a:gd name="T36" fmla="*/ 742 w 4710"/>
              <a:gd name="T37" fmla="*/ 620 h 1433"/>
              <a:gd name="T38" fmla="*/ 758 w 4710"/>
              <a:gd name="T39" fmla="*/ 644 h 1433"/>
              <a:gd name="T40" fmla="*/ 866 w 4710"/>
              <a:gd name="T41" fmla="*/ 654 h 1433"/>
              <a:gd name="T42" fmla="*/ 1004 w 4710"/>
              <a:gd name="T43" fmla="*/ 666 h 1433"/>
              <a:gd name="T44" fmla="*/ 1028 w 4710"/>
              <a:gd name="T45" fmla="*/ 739 h 1433"/>
              <a:gd name="T46" fmla="*/ 1054 w 4710"/>
              <a:gd name="T47" fmla="*/ 779 h 1433"/>
              <a:gd name="T48" fmla="*/ 1138 w 4710"/>
              <a:gd name="T49" fmla="*/ 803 h 1433"/>
              <a:gd name="T50" fmla="*/ 1288 w 4710"/>
              <a:gd name="T51" fmla="*/ 815 h 1433"/>
              <a:gd name="T52" fmla="*/ 1352 w 4710"/>
              <a:gd name="T53" fmla="*/ 825 h 1433"/>
              <a:gd name="T54" fmla="*/ 1366 w 4710"/>
              <a:gd name="T55" fmla="*/ 857 h 1433"/>
              <a:gd name="T56" fmla="*/ 1394 w 4710"/>
              <a:gd name="T57" fmla="*/ 924 h 1433"/>
              <a:gd name="T58" fmla="*/ 1478 w 4710"/>
              <a:gd name="T59" fmla="*/ 942 h 1433"/>
              <a:gd name="T60" fmla="*/ 1592 w 4710"/>
              <a:gd name="T61" fmla="*/ 962 h 1433"/>
              <a:gd name="T62" fmla="*/ 1680 w 4710"/>
              <a:gd name="T63" fmla="*/ 976 h 1433"/>
              <a:gd name="T64" fmla="*/ 1718 w 4710"/>
              <a:gd name="T65" fmla="*/ 1008 h 1433"/>
              <a:gd name="T66" fmla="*/ 1788 w 4710"/>
              <a:gd name="T67" fmla="*/ 1032 h 1433"/>
              <a:gd name="T68" fmla="*/ 1872 w 4710"/>
              <a:gd name="T69" fmla="*/ 1059 h 1433"/>
              <a:gd name="T70" fmla="*/ 2022 w 4710"/>
              <a:gd name="T71" fmla="*/ 1075 h 1433"/>
              <a:gd name="T72" fmla="*/ 2042 w 4710"/>
              <a:gd name="T73" fmla="*/ 1105 h 1433"/>
              <a:gd name="T74" fmla="*/ 2082 w 4710"/>
              <a:gd name="T75" fmla="*/ 1123 h 1433"/>
              <a:gd name="T76" fmla="*/ 2094 w 4710"/>
              <a:gd name="T77" fmla="*/ 1165 h 1433"/>
              <a:gd name="T78" fmla="*/ 2252 w 4710"/>
              <a:gd name="T79" fmla="*/ 1175 h 1433"/>
              <a:gd name="T80" fmla="*/ 2384 w 4710"/>
              <a:gd name="T81" fmla="*/ 1187 h 1433"/>
              <a:gd name="T82" fmla="*/ 2420 w 4710"/>
              <a:gd name="T83" fmla="*/ 1236 h 1433"/>
              <a:gd name="T84" fmla="*/ 2748 w 4710"/>
              <a:gd name="T85" fmla="*/ 1254 h 1433"/>
              <a:gd name="T86" fmla="*/ 2830 w 4710"/>
              <a:gd name="T87" fmla="*/ 1280 h 1433"/>
              <a:gd name="T88" fmla="*/ 3120 w 4710"/>
              <a:gd name="T89" fmla="*/ 1298 h 1433"/>
              <a:gd name="T90" fmla="*/ 3476 w 4710"/>
              <a:gd name="T91" fmla="*/ 1340 h 1433"/>
              <a:gd name="T92" fmla="*/ 3986 w 4710"/>
              <a:gd name="T93" fmla="*/ 1352 h 1433"/>
              <a:gd name="T94" fmla="*/ 4116 w 4710"/>
              <a:gd name="T95" fmla="*/ 1433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710" h="1433">
                <a:moveTo>
                  <a:pt x="0" y="0"/>
                </a:moveTo>
                <a:lnTo>
                  <a:pt x="98" y="0"/>
                </a:lnTo>
                <a:lnTo>
                  <a:pt x="98" y="14"/>
                </a:lnTo>
                <a:lnTo>
                  <a:pt x="128" y="14"/>
                </a:lnTo>
                <a:lnTo>
                  <a:pt x="128" y="30"/>
                </a:lnTo>
                <a:lnTo>
                  <a:pt x="170" y="30"/>
                </a:lnTo>
                <a:lnTo>
                  <a:pt x="170" y="46"/>
                </a:lnTo>
                <a:lnTo>
                  <a:pt x="198" y="46"/>
                </a:lnTo>
                <a:lnTo>
                  <a:pt x="198" y="58"/>
                </a:lnTo>
                <a:lnTo>
                  <a:pt x="218" y="58"/>
                </a:lnTo>
                <a:lnTo>
                  <a:pt x="218" y="73"/>
                </a:lnTo>
                <a:lnTo>
                  <a:pt x="260" y="73"/>
                </a:lnTo>
                <a:lnTo>
                  <a:pt x="302" y="73"/>
                </a:lnTo>
                <a:lnTo>
                  <a:pt x="302" y="109"/>
                </a:lnTo>
                <a:lnTo>
                  <a:pt x="316" y="109"/>
                </a:lnTo>
                <a:lnTo>
                  <a:pt x="316" y="171"/>
                </a:lnTo>
                <a:lnTo>
                  <a:pt x="332" y="171"/>
                </a:lnTo>
                <a:lnTo>
                  <a:pt x="332" y="211"/>
                </a:lnTo>
                <a:lnTo>
                  <a:pt x="340" y="211"/>
                </a:lnTo>
                <a:lnTo>
                  <a:pt x="340" y="248"/>
                </a:lnTo>
                <a:lnTo>
                  <a:pt x="348" y="248"/>
                </a:lnTo>
                <a:lnTo>
                  <a:pt x="348" y="330"/>
                </a:lnTo>
                <a:lnTo>
                  <a:pt x="366" y="330"/>
                </a:lnTo>
                <a:lnTo>
                  <a:pt x="366" y="348"/>
                </a:lnTo>
                <a:lnTo>
                  <a:pt x="384" y="348"/>
                </a:lnTo>
                <a:lnTo>
                  <a:pt x="384" y="360"/>
                </a:lnTo>
                <a:lnTo>
                  <a:pt x="404" y="360"/>
                </a:lnTo>
                <a:lnTo>
                  <a:pt x="404" y="368"/>
                </a:lnTo>
                <a:lnTo>
                  <a:pt x="450" y="368"/>
                </a:lnTo>
                <a:lnTo>
                  <a:pt x="450" y="376"/>
                </a:lnTo>
                <a:lnTo>
                  <a:pt x="504" y="376"/>
                </a:lnTo>
                <a:lnTo>
                  <a:pt x="504" y="389"/>
                </a:lnTo>
                <a:lnTo>
                  <a:pt x="532" y="389"/>
                </a:lnTo>
                <a:lnTo>
                  <a:pt x="532" y="405"/>
                </a:lnTo>
                <a:lnTo>
                  <a:pt x="550" y="405"/>
                </a:lnTo>
                <a:lnTo>
                  <a:pt x="550" y="415"/>
                </a:lnTo>
                <a:lnTo>
                  <a:pt x="570" y="415"/>
                </a:lnTo>
                <a:lnTo>
                  <a:pt x="570" y="425"/>
                </a:lnTo>
                <a:lnTo>
                  <a:pt x="592" y="425"/>
                </a:lnTo>
                <a:lnTo>
                  <a:pt x="592" y="435"/>
                </a:lnTo>
                <a:lnTo>
                  <a:pt x="620" y="435"/>
                </a:lnTo>
                <a:lnTo>
                  <a:pt x="620" y="449"/>
                </a:lnTo>
                <a:lnTo>
                  <a:pt x="650" y="449"/>
                </a:lnTo>
                <a:lnTo>
                  <a:pt x="650" y="479"/>
                </a:lnTo>
                <a:lnTo>
                  <a:pt x="662" y="479"/>
                </a:lnTo>
                <a:lnTo>
                  <a:pt x="662" y="503"/>
                </a:lnTo>
                <a:lnTo>
                  <a:pt x="670" y="503"/>
                </a:lnTo>
                <a:lnTo>
                  <a:pt x="670" y="525"/>
                </a:lnTo>
                <a:lnTo>
                  <a:pt x="686" y="525"/>
                </a:lnTo>
                <a:lnTo>
                  <a:pt x="686" y="566"/>
                </a:lnTo>
                <a:lnTo>
                  <a:pt x="700" y="566"/>
                </a:lnTo>
                <a:lnTo>
                  <a:pt x="700" y="590"/>
                </a:lnTo>
                <a:lnTo>
                  <a:pt x="720" y="590"/>
                </a:lnTo>
                <a:lnTo>
                  <a:pt x="720" y="602"/>
                </a:lnTo>
                <a:lnTo>
                  <a:pt x="732" y="602"/>
                </a:lnTo>
                <a:lnTo>
                  <a:pt x="732" y="620"/>
                </a:lnTo>
                <a:lnTo>
                  <a:pt x="742" y="620"/>
                </a:lnTo>
                <a:lnTo>
                  <a:pt x="742" y="632"/>
                </a:lnTo>
                <a:lnTo>
                  <a:pt x="758" y="632"/>
                </a:lnTo>
                <a:lnTo>
                  <a:pt x="758" y="644"/>
                </a:lnTo>
                <a:lnTo>
                  <a:pt x="816" y="644"/>
                </a:lnTo>
                <a:lnTo>
                  <a:pt x="816" y="654"/>
                </a:lnTo>
                <a:lnTo>
                  <a:pt x="866" y="654"/>
                </a:lnTo>
                <a:lnTo>
                  <a:pt x="866" y="666"/>
                </a:lnTo>
                <a:lnTo>
                  <a:pt x="918" y="666"/>
                </a:lnTo>
                <a:lnTo>
                  <a:pt x="1004" y="666"/>
                </a:lnTo>
                <a:lnTo>
                  <a:pt x="1004" y="698"/>
                </a:lnTo>
                <a:lnTo>
                  <a:pt x="1028" y="698"/>
                </a:lnTo>
                <a:lnTo>
                  <a:pt x="1028" y="739"/>
                </a:lnTo>
                <a:lnTo>
                  <a:pt x="1044" y="739"/>
                </a:lnTo>
                <a:lnTo>
                  <a:pt x="1044" y="779"/>
                </a:lnTo>
                <a:lnTo>
                  <a:pt x="1054" y="779"/>
                </a:lnTo>
                <a:lnTo>
                  <a:pt x="1054" y="789"/>
                </a:lnTo>
                <a:lnTo>
                  <a:pt x="1138" y="789"/>
                </a:lnTo>
                <a:lnTo>
                  <a:pt x="1138" y="803"/>
                </a:lnTo>
                <a:lnTo>
                  <a:pt x="1216" y="803"/>
                </a:lnTo>
                <a:lnTo>
                  <a:pt x="1288" y="803"/>
                </a:lnTo>
                <a:lnTo>
                  <a:pt x="1288" y="815"/>
                </a:lnTo>
                <a:lnTo>
                  <a:pt x="1308" y="815"/>
                </a:lnTo>
                <a:lnTo>
                  <a:pt x="1308" y="825"/>
                </a:lnTo>
                <a:lnTo>
                  <a:pt x="1352" y="825"/>
                </a:lnTo>
                <a:lnTo>
                  <a:pt x="1352" y="837"/>
                </a:lnTo>
                <a:lnTo>
                  <a:pt x="1366" y="837"/>
                </a:lnTo>
                <a:lnTo>
                  <a:pt x="1366" y="857"/>
                </a:lnTo>
                <a:lnTo>
                  <a:pt x="1384" y="857"/>
                </a:lnTo>
                <a:lnTo>
                  <a:pt x="1384" y="924"/>
                </a:lnTo>
                <a:lnTo>
                  <a:pt x="1394" y="924"/>
                </a:lnTo>
                <a:lnTo>
                  <a:pt x="1394" y="942"/>
                </a:lnTo>
                <a:lnTo>
                  <a:pt x="1450" y="942"/>
                </a:lnTo>
                <a:lnTo>
                  <a:pt x="1478" y="942"/>
                </a:lnTo>
                <a:lnTo>
                  <a:pt x="1478" y="962"/>
                </a:lnTo>
                <a:lnTo>
                  <a:pt x="1542" y="962"/>
                </a:lnTo>
                <a:lnTo>
                  <a:pt x="1592" y="962"/>
                </a:lnTo>
                <a:lnTo>
                  <a:pt x="1618" y="962"/>
                </a:lnTo>
                <a:lnTo>
                  <a:pt x="1618" y="976"/>
                </a:lnTo>
                <a:lnTo>
                  <a:pt x="1680" y="976"/>
                </a:lnTo>
                <a:lnTo>
                  <a:pt x="1680" y="984"/>
                </a:lnTo>
                <a:lnTo>
                  <a:pt x="1718" y="984"/>
                </a:lnTo>
                <a:lnTo>
                  <a:pt x="1718" y="1008"/>
                </a:lnTo>
                <a:lnTo>
                  <a:pt x="1734" y="1008"/>
                </a:lnTo>
                <a:lnTo>
                  <a:pt x="1734" y="1032"/>
                </a:lnTo>
                <a:lnTo>
                  <a:pt x="1788" y="1032"/>
                </a:lnTo>
                <a:lnTo>
                  <a:pt x="1788" y="1045"/>
                </a:lnTo>
                <a:lnTo>
                  <a:pt x="1872" y="1045"/>
                </a:lnTo>
                <a:lnTo>
                  <a:pt x="1872" y="1059"/>
                </a:lnTo>
                <a:lnTo>
                  <a:pt x="1948" y="1059"/>
                </a:lnTo>
                <a:lnTo>
                  <a:pt x="1948" y="1075"/>
                </a:lnTo>
                <a:lnTo>
                  <a:pt x="2022" y="1075"/>
                </a:lnTo>
                <a:lnTo>
                  <a:pt x="2022" y="1087"/>
                </a:lnTo>
                <a:lnTo>
                  <a:pt x="2042" y="1087"/>
                </a:lnTo>
                <a:lnTo>
                  <a:pt x="2042" y="1105"/>
                </a:lnTo>
                <a:lnTo>
                  <a:pt x="2062" y="1105"/>
                </a:lnTo>
                <a:lnTo>
                  <a:pt x="2062" y="1123"/>
                </a:lnTo>
                <a:lnTo>
                  <a:pt x="2082" y="1123"/>
                </a:lnTo>
                <a:lnTo>
                  <a:pt x="2082" y="1139"/>
                </a:lnTo>
                <a:lnTo>
                  <a:pt x="2094" y="1139"/>
                </a:lnTo>
                <a:lnTo>
                  <a:pt x="2094" y="1165"/>
                </a:lnTo>
                <a:lnTo>
                  <a:pt x="2152" y="1165"/>
                </a:lnTo>
                <a:lnTo>
                  <a:pt x="2152" y="1175"/>
                </a:lnTo>
                <a:lnTo>
                  <a:pt x="2252" y="1175"/>
                </a:lnTo>
                <a:lnTo>
                  <a:pt x="2252" y="1187"/>
                </a:lnTo>
                <a:lnTo>
                  <a:pt x="2314" y="1187"/>
                </a:lnTo>
                <a:lnTo>
                  <a:pt x="2384" y="1187"/>
                </a:lnTo>
                <a:lnTo>
                  <a:pt x="2384" y="1205"/>
                </a:lnTo>
                <a:lnTo>
                  <a:pt x="2420" y="1205"/>
                </a:lnTo>
                <a:lnTo>
                  <a:pt x="2420" y="1236"/>
                </a:lnTo>
                <a:lnTo>
                  <a:pt x="2592" y="1236"/>
                </a:lnTo>
                <a:lnTo>
                  <a:pt x="2592" y="1254"/>
                </a:lnTo>
                <a:lnTo>
                  <a:pt x="2748" y="1254"/>
                </a:lnTo>
                <a:lnTo>
                  <a:pt x="2748" y="1268"/>
                </a:lnTo>
                <a:lnTo>
                  <a:pt x="2830" y="1268"/>
                </a:lnTo>
                <a:lnTo>
                  <a:pt x="2830" y="1280"/>
                </a:lnTo>
                <a:lnTo>
                  <a:pt x="3046" y="1280"/>
                </a:lnTo>
                <a:lnTo>
                  <a:pt x="3046" y="1298"/>
                </a:lnTo>
                <a:lnTo>
                  <a:pt x="3120" y="1298"/>
                </a:lnTo>
                <a:lnTo>
                  <a:pt x="3120" y="1320"/>
                </a:lnTo>
                <a:lnTo>
                  <a:pt x="3476" y="1320"/>
                </a:lnTo>
                <a:lnTo>
                  <a:pt x="3476" y="1340"/>
                </a:lnTo>
                <a:lnTo>
                  <a:pt x="3622" y="1340"/>
                </a:lnTo>
                <a:lnTo>
                  <a:pt x="3622" y="1352"/>
                </a:lnTo>
                <a:lnTo>
                  <a:pt x="3986" y="1352"/>
                </a:lnTo>
                <a:lnTo>
                  <a:pt x="3986" y="1385"/>
                </a:lnTo>
                <a:lnTo>
                  <a:pt x="4116" y="1385"/>
                </a:lnTo>
                <a:lnTo>
                  <a:pt x="4116" y="1433"/>
                </a:lnTo>
                <a:lnTo>
                  <a:pt x="4710" y="1433"/>
                </a:lnTo>
              </a:path>
            </a:pathLst>
          </a:custGeom>
          <a:noFill/>
          <a:ln w="28575" cap="flat">
            <a:solidFill>
              <a:srgbClr val="01587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3" name="TextBox 112">
            <a:extLst>
              <a:ext uri="{FF2B5EF4-FFF2-40B4-BE49-F238E27FC236}">
                <a16:creationId xmlns:a16="http://schemas.microsoft.com/office/drawing/2014/main" id="{2A2F0416-F526-3CAC-031F-30CC74D89FFE}"/>
              </a:ext>
            </a:extLst>
          </p:cNvPr>
          <p:cNvSpPr txBox="1"/>
          <p:nvPr/>
        </p:nvSpPr>
        <p:spPr bwMode="auto">
          <a:xfrm>
            <a:off x="5361436" y="5090131"/>
            <a:ext cx="2367764" cy="276999"/>
          </a:xfrm>
          <a:prstGeom prst="rect">
            <a:avLst/>
          </a:prstGeom>
          <a:solidFill>
            <a:schemeClr val="tx1"/>
          </a:solidFill>
          <a:ln>
            <a:noFill/>
          </a:ln>
        </p:spPr>
        <p:txBody>
          <a:bodyPr wrap="non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 From Randomization</a:t>
            </a:r>
          </a:p>
        </p:txBody>
      </p:sp>
      <p:sp>
        <p:nvSpPr>
          <p:cNvPr id="114" name="TextBox 113">
            <a:extLst>
              <a:ext uri="{FF2B5EF4-FFF2-40B4-BE49-F238E27FC236}">
                <a16:creationId xmlns:a16="http://schemas.microsoft.com/office/drawing/2014/main" id="{05596D5A-281A-A305-44C2-47F2B62ABFA7}"/>
              </a:ext>
            </a:extLst>
          </p:cNvPr>
          <p:cNvSpPr txBox="1"/>
          <p:nvPr/>
        </p:nvSpPr>
        <p:spPr bwMode="auto">
          <a:xfrm rot="16200000">
            <a:off x="1251681" y="3147006"/>
            <a:ext cx="1691030" cy="369332"/>
          </a:xfrm>
          <a:prstGeom prst="rect">
            <a:avLst/>
          </a:prstGeom>
          <a:solidFill>
            <a:schemeClr val="tx1"/>
          </a:solidFill>
          <a:ln>
            <a:noFill/>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p>
        </p:txBody>
      </p:sp>
      <p:sp>
        <p:nvSpPr>
          <p:cNvPr id="115" name="TextBox 114">
            <a:extLst>
              <a:ext uri="{FF2B5EF4-FFF2-40B4-BE49-F238E27FC236}">
                <a16:creationId xmlns:a16="http://schemas.microsoft.com/office/drawing/2014/main" id="{91C6EFF2-CF07-A85C-9E3B-94D75725C0E3}"/>
              </a:ext>
            </a:extLst>
          </p:cNvPr>
          <p:cNvSpPr txBox="1"/>
          <p:nvPr/>
        </p:nvSpPr>
        <p:spPr bwMode="auto">
          <a:xfrm>
            <a:off x="1135515" y="5187311"/>
            <a:ext cx="1439946" cy="767774"/>
          </a:xfrm>
          <a:prstGeom prst="rect">
            <a:avLst/>
          </a:prstGeom>
          <a:solidFill>
            <a:schemeClr val="tx1"/>
          </a:solidFill>
          <a:ln>
            <a:noFill/>
          </a:ln>
        </p:spPr>
        <p:txBody>
          <a:bodyPr wrap="none" rtlCol="0">
            <a:spAutoFit/>
          </a:bodyPr>
          <a:lstStyle/>
          <a:p>
            <a:pPr marL="0" marR="0" lvl="0" indent="0" algn="r" defTabSz="914400" rtl="0" eaLnBrk="0" fontAlgn="base" latinLnBrk="0" hangingPunct="0">
              <a:lnSpc>
                <a:spcPts val="1800"/>
              </a:lnSpc>
              <a:spcBef>
                <a:spcPts val="12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b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Capivasertib + FULV</a:t>
            </a:r>
            <a:b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Placebo + FULV</a:t>
            </a:r>
          </a:p>
        </p:txBody>
      </p:sp>
      <p:graphicFrame>
        <p:nvGraphicFramePr>
          <p:cNvPr id="116" name="Table 15">
            <a:extLst>
              <a:ext uri="{FF2B5EF4-FFF2-40B4-BE49-F238E27FC236}">
                <a16:creationId xmlns:a16="http://schemas.microsoft.com/office/drawing/2014/main" id="{59903176-7DEA-AE3D-18D3-AC8C7DA19C12}"/>
              </a:ext>
            </a:extLst>
          </p:cNvPr>
          <p:cNvGraphicFramePr>
            <a:graphicFrameLocks/>
          </p:cNvGraphicFramePr>
          <p:nvPr>
            <p:extLst>
              <p:ext uri="{D42A27DB-BD31-4B8C-83A1-F6EECF244321}">
                <p14:modId xmlns:p14="http://schemas.microsoft.com/office/powerpoint/2010/main" val="2058301767"/>
              </p:ext>
            </p:extLst>
          </p:nvPr>
        </p:nvGraphicFramePr>
        <p:xfrm>
          <a:off x="5335209" y="1834874"/>
          <a:ext cx="5290866" cy="1706880"/>
        </p:xfrm>
        <a:graphic>
          <a:graphicData uri="http://schemas.openxmlformats.org/drawingml/2006/table">
            <a:tbl>
              <a:tblPr firstRow="1" bandRow="1">
                <a:tableStyleId>{93296810-A885-4BE3-A3E7-6D5BEEA58F35}</a:tableStyleId>
              </a:tblPr>
              <a:tblGrid>
                <a:gridCol w="1763622">
                  <a:extLst>
                    <a:ext uri="{9D8B030D-6E8A-4147-A177-3AD203B41FA5}">
                      <a16:colId xmlns:a16="http://schemas.microsoft.com/office/drawing/2014/main" val="923765411"/>
                    </a:ext>
                  </a:extLst>
                </a:gridCol>
                <a:gridCol w="1763622">
                  <a:extLst>
                    <a:ext uri="{9D8B030D-6E8A-4147-A177-3AD203B41FA5}">
                      <a16:colId xmlns:a16="http://schemas.microsoft.com/office/drawing/2014/main" val="439242730"/>
                    </a:ext>
                  </a:extLst>
                </a:gridCol>
                <a:gridCol w="1763622">
                  <a:extLst>
                    <a:ext uri="{9D8B030D-6E8A-4147-A177-3AD203B41FA5}">
                      <a16:colId xmlns:a16="http://schemas.microsoft.com/office/drawing/2014/main" val="3366201466"/>
                    </a:ext>
                  </a:extLst>
                </a:gridCol>
              </a:tblGrid>
              <a:tr h="0">
                <a:tc>
                  <a:txBody>
                    <a:bodyPr/>
                    <a:lstStyle/>
                    <a:p>
                      <a:endParaRPr lang="en-US" sz="1600" dirty="0">
                        <a:solidFill>
                          <a:schemeClr val="bg1"/>
                        </a:solidFill>
                      </a:endParaRPr>
                    </a:p>
                  </a:txBody>
                  <a:tcPr marL="0" marR="0" marT="0" marB="0">
                    <a:solidFill>
                      <a:schemeClr val="tx1"/>
                    </a:solidFill>
                  </a:tcPr>
                </a:tc>
                <a:tc>
                  <a:txBody>
                    <a:bodyPr/>
                    <a:lstStyle/>
                    <a:p>
                      <a:pPr algn="ctr"/>
                      <a:r>
                        <a:rPr lang="en-US" sz="1600" dirty="0">
                          <a:solidFill>
                            <a:schemeClr val="accent1"/>
                          </a:solidFill>
                        </a:rPr>
                        <a:t>Capivasertib + FULV</a:t>
                      </a:r>
                      <a:br>
                        <a:rPr lang="en-US" sz="1600" dirty="0">
                          <a:solidFill>
                            <a:schemeClr val="bg1"/>
                          </a:solidFill>
                        </a:rPr>
                      </a:br>
                      <a:r>
                        <a:rPr lang="en-US" sz="1600" dirty="0">
                          <a:solidFill>
                            <a:schemeClr val="bg1"/>
                          </a:solidFill>
                        </a:rPr>
                        <a:t>(n = 355)</a:t>
                      </a:r>
                    </a:p>
                  </a:txBody>
                  <a:tcPr marL="0" marR="0" marT="0" marB="0">
                    <a:solidFill>
                      <a:schemeClr val="tx1"/>
                    </a:solidFill>
                  </a:tcPr>
                </a:tc>
                <a:tc>
                  <a:txBody>
                    <a:bodyPr/>
                    <a:lstStyle/>
                    <a:p>
                      <a:pPr algn="ctr"/>
                      <a:r>
                        <a:rPr lang="en-US" sz="1600" dirty="0">
                          <a:solidFill>
                            <a:schemeClr val="accent3"/>
                          </a:solidFill>
                        </a:rPr>
                        <a:t>Placebo + FULV</a:t>
                      </a:r>
                      <a:br>
                        <a:rPr lang="en-US" sz="1600" dirty="0">
                          <a:solidFill>
                            <a:schemeClr val="bg1"/>
                          </a:solidFill>
                        </a:rPr>
                      </a:br>
                      <a:r>
                        <a:rPr lang="en-US" sz="1600" dirty="0">
                          <a:solidFill>
                            <a:schemeClr val="bg1"/>
                          </a:solidFill>
                        </a:rPr>
                        <a:t>(n = 353)</a:t>
                      </a:r>
                    </a:p>
                  </a:txBody>
                  <a:tcPr marL="0" marR="0" marT="0" marB="0">
                    <a:solidFill>
                      <a:schemeClr val="tx1"/>
                    </a:solidFill>
                  </a:tcPr>
                </a:tc>
                <a:extLst>
                  <a:ext uri="{0D108BD9-81ED-4DB2-BD59-A6C34878D82A}">
                    <a16:rowId xmlns:a16="http://schemas.microsoft.com/office/drawing/2014/main" val="2498976832"/>
                  </a:ext>
                </a:extLst>
              </a:tr>
              <a:tr h="0">
                <a:tc>
                  <a:txBody>
                    <a:bodyPr/>
                    <a:lstStyle/>
                    <a:p>
                      <a:r>
                        <a:rPr lang="en-US" sz="1600" dirty="0">
                          <a:solidFill>
                            <a:schemeClr val="bg1"/>
                          </a:solidFill>
                        </a:rPr>
                        <a:t>PFS events</a:t>
                      </a:r>
                    </a:p>
                  </a:txBody>
                  <a:tcPr marL="0" marR="0" marT="0" marB="0">
                    <a:solidFill>
                      <a:schemeClr val="tx1"/>
                    </a:solidFill>
                  </a:tcPr>
                </a:tc>
                <a:tc>
                  <a:txBody>
                    <a:bodyPr/>
                    <a:lstStyle/>
                    <a:p>
                      <a:pPr algn="ctr"/>
                      <a:r>
                        <a:rPr lang="en-US" sz="1600" dirty="0">
                          <a:solidFill>
                            <a:schemeClr val="bg1"/>
                          </a:solidFill>
                        </a:rPr>
                        <a:t>258</a:t>
                      </a:r>
                    </a:p>
                  </a:txBody>
                  <a:tcPr marL="0" marR="0" marT="0" marB="0">
                    <a:solidFill>
                      <a:schemeClr val="tx1"/>
                    </a:solidFill>
                  </a:tcPr>
                </a:tc>
                <a:tc>
                  <a:txBody>
                    <a:bodyPr/>
                    <a:lstStyle/>
                    <a:p>
                      <a:pPr algn="ctr"/>
                      <a:r>
                        <a:rPr lang="en-US" sz="1600" dirty="0">
                          <a:solidFill>
                            <a:schemeClr val="bg1"/>
                          </a:solidFill>
                        </a:rPr>
                        <a:t>293</a:t>
                      </a:r>
                    </a:p>
                  </a:txBody>
                  <a:tcPr marL="0" marR="0" marT="0" marB="0">
                    <a:solidFill>
                      <a:schemeClr val="tx1"/>
                    </a:solidFill>
                  </a:tcPr>
                </a:tc>
                <a:extLst>
                  <a:ext uri="{0D108BD9-81ED-4DB2-BD59-A6C34878D82A}">
                    <a16:rowId xmlns:a16="http://schemas.microsoft.com/office/drawing/2014/main" val="1695680404"/>
                  </a:ext>
                </a:extLst>
              </a:tr>
              <a:tr h="0">
                <a:tc>
                  <a:txBody>
                    <a:bodyPr/>
                    <a:lstStyle/>
                    <a:p>
                      <a:r>
                        <a:rPr lang="en-US" sz="1600" dirty="0">
                          <a:solidFill>
                            <a:schemeClr val="bg1"/>
                          </a:solidFill>
                        </a:rPr>
                        <a:t>Median PFS, mo (95% CI)</a:t>
                      </a:r>
                    </a:p>
                  </a:txBody>
                  <a:tcPr marL="0" marR="0" marT="0" marB="0">
                    <a:solidFill>
                      <a:schemeClr val="tx1"/>
                    </a:solidFill>
                  </a:tcPr>
                </a:tc>
                <a:tc>
                  <a:txBody>
                    <a:bodyPr/>
                    <a:lstStyle/>
                    <a:p>
                      <a:pPr algn="ctr"/>
                      <a:r>
                        <a:rPr lang="en-US" sz="1600" dirty="0">
                          <a:solidFill>
                            <a:schemeClr val="bg1"/>
                          </a:solidFill>
                        </a:rPr>
                        <a:t>7.2 (5.5-7.4)</a:t>
                      </a:r>
                    </a:p>
                  </a:txBody>
                  <a:tcPr marL="0" marR="0" marT="0" marB="0">
                    <a:solidFill>
                      <a:schemeClr val="tx1"/>
                    </a:solidFill>
                  </a:tcPr>
                </a:tc>
                <a:tc>
                  <a:txBody>
                    <a:bodyPr/>
                    <a:lstStyle/>
                    <a:p>
                      <a:pPr algn="ctr"/>
                      <a:r>
                        <a:rPr lang="en-US" sz="1600" dirty="0">
                          <a:solidFill>
                            <a:schemeClr val="bg1"/>
                          </a:solidFill>
                        </a:rPr>
                        <a:t>3.6 (2.8-3.7)</a:t>
                      </a:r>
                    </a:p>
                  </a:txBody>
                  <a:tcPr marL="0" marR="0" marT="0" marB="0">
                    <a:solidFill>
                      <a:schemeClr val="tx1"/>
                    </a:solidFill>
                  </a:tcPr>
                </a:tc>
                <a:extLst>
                  <a:ext uri="{0D108BD9-81ED-4DB2-BD59-A6C34878D82A}">
                    <a16:rowId xmlns:a16="http://schemas.microsoft.com/office/drawing/2014/main" val="3020866660"/>
                  </a:ext>
                </a:extLst>
              </a:tr>
              <a:tr h="0">
                <a:tc>
                  <a:txBody>
                    <a:bodyPr/>
                    <a:lstStyle/>
                    <a:p>
                      <a:endParaRPr lang="en-US" sz="1600" dirty="0">
                        <a:solidFill>
                          <a:schemeClr val="bg1"/>
                        </a:solidFill>
                      </a:endParaRPr>
                    </a:p>
                  </a:txBody>
                  <a:tcPr marL="0" marR="0" marT="0" marB="0">
                    <a:solidFill>
                      <a:schemeClr val="tx1"/>
                    </a:solidFill>
                  </a:tcPr>
                </a:tc>
                <a:tc gridSpan="2">
                  <a:txBody>
                    <a:bodyPr/>
                    <a:lstStyle/>
                    <a:p>
                      <a:pPr algn="ctr"/>
                      <a:r>
                        <a:rPr lang="en-US" sz="1600" dirty="0">
                          <a:solidFill>
                            <a:schemeClr val="bg1"/>
                          </a:solidFill>
                        </a:rPr>
                        <a:t>Adjusted HR: 0.60 (95% CI: 0.51-0.71; </a:t>
                      </a:r>
                      <a:br>
                        <a:rPr lang="en-US" sz="1600" dirty="0">
                          <a:solidFill>
                            <a:schemeClr val="bg1"/>
                          </a:solidFill>
                        </a:rPr>
                      </a:br>
                      <a:r>
                        <a:rPr lang="en-US" sz="1600" dirty="0">
                          <a:solidFill>
                            <a:schemeClr val="bg1"/>
                          </a:solidFill>
                        </a:rPr>
                        <a:t>2-sided </a:t>
                      </a:r>
                      <a:r>
                        <a:rPr lang="en-US" sz="1600" i="1" dirty="0">
                          <a:solidFill>
                            <a:schemeClr val="bg1"/>
                          </a:solidFill>
                        </a:rPr>
                        <a:t>P </a:t>
                      </a:r>
                      <a:r>
                        <a:rPr lang="en-US" sz="1600" i="0" dirty="0">
                          <a:solidFill>
                            <a:schemeClr val="bg1"/>
                          </a:solidFill>
                        </a:rPr>
                        <a:t>&lt;.001)</a:t>
                      </a:r>
                      <a:endParaRPr lang="en-US" sz="1600" dirty="0">
                        <a:solidFill>
                          <a:schemeClr val="bg1"/>
                        </a:solidFill>
                      </a:endParaRPr>
                    </a:p>
                  </a:txBody>
                  <a:tcPr marL="0" marR="0" marT="0" marB="0">
                    <a:solidFill>
                      <a:schemeClr val="tx1"/>
                    </a:solidFill>
                  </a:tcPr>
                </a:tc>
                <a:tc hMerge="1">
                  <a:txBody>
                    <a:bodyPr/>
                    <a:lstStyle/>
                    <a:p>
                      <a:pPr algn="ctr"/>
                      <a:endParaRPr lang="en-US" sz="1200" dirty="0">
                        <a:solidFill>
                          <a:schemeClr val="bg1"/>
                        </a:solidFill>
                      </a:endParaRPr>
                    </a:p>
                  </a:txBody>
                  <a:tcPr>
                    <a:solidFill>
                      <a:schemeClr val="tx1"/>
                    </a:solidFill>
                  </a:tcPr>
                </a:tc>
                <a:extLst>
                  <a:ext uri="{0D108BD9-81ED-4DB2-BD59-A6C34878D82A}">
                    <a16:rowId xmlns:a16="http://schemas.microsoft.com/office/drawing/2014/main" val="2707324002"/>
                  </a:ext>
                </a:extLst>
              </a:tr>
            </a:tbl>
          </a:graphicData>
        </a:graphic>
      </p:graphicFrame>
      <p:sp>
        <p:nvSpPr>
          <p:cNvPr id="117" name="TextBox 116">
            <a:extLst>
              <a:ext uri="{FF2B5EF4-FFF2-40B4-BE49-F238E27FC236}">
                <a16:creationId xmlns:a16="http://schemas.microsoft.com/office/drawing/2014/main" id="{AAAC669B-8E21-246A-2E79-F217DAAFE51F}"/>
              </a:ext>
            </a:extLst>
          </p:cNvPr>
          <p:cNvSpPr txBox="1"/>
          <p:nvPr/>
        </p:nvSpPr>
        <p:spPr bwMode="auto">
          <a:xfrm>
            <a:off x="2787635" y="4373781"/>
            <a:ext cx="819968" cy="215444"/>
          </a:xfrm>
          <a:prstGeom prst="rect">
            <a:avLst/>
          </a:prstGeom>
          <a:solidFill>
            <a:schemeClr val="tx1"/>
          </a:solidFill>
          <a:ln>
            <a:noFill/>
          </a:ln>
        </p:spPr>
        <p:txBody>
          <a:bodyPr wrap="non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Censored</a:t>
            </a:r>
          </a:p>
        </p:txBody>
      </p:sp>
      <p:grpSp>
        <p:nvGrpSpPr>
          <p:cNvPr id="118" name="Group 117">
            <a:extLst>
              <a:ext uri="{FF2B5EF4-FFF2-40B4-BE49-F238E27FC236}">
                <a16:creationId xmlns:a16="http://schemas.microsoft.com/office/drawing/2014/main" id="{3579C01D-9C2E-F7A4-95F2-C407C83590C9}"/>
              </a:ext>
            </a:extLst>
          </p:cNvPr>
          <p:cNvGrpSpPr/>
          <p:nvPr/>
        </p:nvGrpSpPr>
        <p:grpSpPr>
          <a:xfrm>
            <a:off x="2253624" y="1942838"/>
            <a:ext cx="8360501" cy="3050508"/>
            <a:chOff x="8051424" y="1570188"/>
            <a:chExt cx="8360501" cy="1645467"/>
          </a:xfrm>
        </p:grpSpPr>
        <p:cxnSp>
          <p:nvCxnSpPr>
            <p:cNvPr id="119" name="Straight Connector 118">
              <a:extLst>
                <a:ext uri="{FF2B5EF4-FFF2-40B4-BE49-F238E27FC236}">
                  <a16:creationId xmlns:a16="http://schemas.microsoft.com/office/drawing/2014/main" id="{2F53D730-0DB5-0231-3F2C-59413F8B1A9F}"/>
                </a:ext>
              </a:extLst>
            </p:cNvPr>
            <p:cNvCxnSpPr>
              <a:cxnSpLocks/>
            </p:cNvCxnSpPr>
            <p:nvPr/>
          </p:nvCxnSpPr>
          <p:spPr bwMode="auto">
            <a:xfrm>
              <a:off x="8492627" y="1629497"/>
              <a:ext cx="0" cy="1402566"/>
            </a:xfrm>
            <a:prstGeom prst="line">
              <a:avLst/>
            </a:prstGeom>
            <a:noFill/>
            <a:ln w="28575" cap="flat" cmpd="sng" algn="ctr">
              <a:solidFill>
                <a:schemeClr val="bg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1B76398C-0CAA-7657-F16B-B6876E0B6B34}"/>
                </a:ext>
              </a:extLst>
            </p:cNvPr>
            <p:cNvCxnSpPr/>
            <p:nvPr/>
          </p:nvCxnSpPr>
          <p:spPr bwMode="auto">
            <a:xfrm>
              <a:off x="8406566" y="1629497"/>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E02FA02E-DAD3-946B-52C3-8362B159D687}"/>
                </a:ext>
              </a:extLst>
            </p:cNvPr>
            <p:cNvCxnSpPr/>
            <p:nvPr/>
          </p:nvCxnSpPr>
          <p:spPr bwMode="auto">
            <a:xfrm>
              <a:off x="8406566" y="1907506"/>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F5D09485-F92C-8590-40B4-C40038B0177E}"/>
                </a:ext>
              </a:extLst>
            </p:cNvPr>
            <p:cNvCxnSpPr/>
            <p:nvPr/>
          </p:nvCxnSpPr>
          <p:spPr bwMode="auto">
            <a:xfrm>
              <a:off x="8406566" y="2195715"/>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ABA244DC-2CAF-3BB1-19FA-8E3F506C1490}"/>
                </a:ext>
              </a:extLst>
            </p:cNvPr>
            <p:cNvCxnSpPr/>
            <p:nvPr/>
          </p:nvCxnSpPr>
          <p:spPr bwMode="auto">
            <a:xfrm>
              <a:off x="8406566" y="2751155"/>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E82DA735-A909-6A50-2664-60420DABD545}"/>
                </a:ext>
              </a:extLst>
            </p:cNvPr>
            <p:cNvCxnSpPr/>
            <p:nvPr/>
          </p:nvCxnSpPr>
          <p:spPr bwMode="auto">
            <a:xfrm>
              <a:off x="8406566" y="3032063"/>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753A83AF-6A69-C38D-B70A-8D9DA734DB21}"/>
                </a:ext>
              </a:extLst>
            </p:cNvPr>
            <p:cNvCxnSpPr>
              <a:cxnSpLocks/>
            </p:cNvCxnSpPr>
            <p:nvPr/>
          </p:nvCxnSpPr>
          <p:spPr bwMode="auto">
            <a:xfrm>
              <a:off x="8479426" y="3032063"/>
              <a:ext cx="7754885" cy="0"/>
            </a:xfrm>
            <a:prstGeom prst="line">
              <a:avLst/>
            </a:prstGeom>
            <a:noFill/>
            <a:ln w="28575" cap="flat" cmpd="sng" algn="ctr">
              <a:solidFill>
                <a:schemeClr val="bg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DC1F2A11-B191-2F67-0FD7-418119CD145C}"/>
                </a:ext>
              </a:extLst>
            </p:cNvPr>
            <p:cNvCxnSpPr>
              <a:cxnSpLocks/>
            </p:cNvCxnSpPr>
            <p:nvPr/>
          </p:nvCxnSpPr>
          <p:spPr bwMode="auto">
            <a:xfrm rot="16200000">
              <a:off x="8471846" y="3060647"/>
              <a:ext cx="44391" cy="0"/>
            </a:xfrm>
            <a:prstGeom prst="line">
              <a:avLst/>
            </a:prstGeom>
            <a:noFill/>
            <a:ln w="28575" cap="flat" cmpd="sng" algn="ctr">
              <a:solidFill>
                <a:schemeClr val="bg1"/>
              </a:solidFill>
              <a:prstDash val="solid"/>
              <a:round/>
              <a:headEnd type="none" w="med" len="med"/>
              <a:tailEnd type="none" w="med" len="med"/>
            </a:ln>
            <a:effectLst/>
          </p:spPr>
        </p:cxnSp>
        <p:sp>
          <p:nvSpPr>
            <p:cNvPr id="127" name="TextBox 126">
              <a:extLst>
                <a:ext uri="{FF2B5EF4-FFF2-40B4-BE49-F238E27FC236}">
                  <a16:creationId xmlns:a16="http://schemas.microsoft.com/office/drawing/2014/main" id="{C6E50400-6CBE-22C8-3BC5-1C5E1B8109CF}"/>
                </a:ext>
              </a:extLst>
            </p:cNvPr>
            <p:cNvSpPr txBox="1"/>
            <p:nvPr/>
          </p:nvSpPr>
          <p:spPr bwMode="auto">
            <a:xfrm>
              <a:off x="8051424" y="1570188"/>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128" name="TextBox 127">
              <a:extLst>
                <a:ext uri="{FF2B5EF4-FFF2-40B4-BE49-F238E27FC236}">
                  <a16:creationId xmlns:a16="http://schemas.microsoft.com/office/drawing/2014/main" id="{BEA0C69A-AFE6-029A-A6CA-3BCBE3227F43}"/>
                </a:ext>
              </a:extLst>
            </p:cNvPr>
            <p:cNvSpPr txBox="1"/>
            <p:nvPr/>
          </p:nvSpPr>
          <p:spPr bwMode="auto">
            <a:xfrm>
              <a:off x="8051424" y="184492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129" name="TextBox 128">
              <a:extLst>
                <a:ext uri="{FF2B5EF4-FFF2-40B4-BE49-F238E27FC236}">
                  <a16:creationId xmlns:a16="http://schemas.microsoft.com/office/drawing/2014/main" id="{04FF16F4-EAC9-D9E6-98F6-9E6AF7235A29}"/>
                </a:ext>
              </a:extLst>
            </p:cNvPr>
            <p:cNvSpPr txBox="1"/>
            <p:nvPr/>
          </p:nvSpPr>
          <p:spPr bwMode="auto">
            <a:xfrm>
              <a:off x="8051424" y="2129309"/>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130" name="TextBox 129">
              <a:extLst>
                <a:ext uri="{FF2B5EF4-FFF2-40B4-BE49-F238E27FC236}">
                  <a16:creationId xmlns:a16="http://schemas.microsoft.com/office/drawing/2014/main" id="{DEA99B47-E67E-A21D-9ACC-4BFF3BE21788}"/>
                </a:ext>
              </a:extLst>
            </p:cNvPr>
            <p:cNvSpPr txBox="1"/>
            <p:nvPr/>
          </p:nvSpPr>
          <p:spPr bwMode="auto">
            <a:xfrm>
              <a:off x="8051424" y="2695230"/>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131" name="TextBox 130">
              <a:extLst>
                <a:ext uri="{FF2B5EF4-FFF2-40B4-BE49-F238E27FC236}">
                  <a16:creationId xmlns:a16="http://schemas.microsoft.com/office/drawing/2014/main" id="{7F7226B6-3DC9-99D1-D638-44613DDC71B0}"/>
                </a:ext>
              </a:extLst>
            </p:cNvPr>
            <p:cNvSpPr txBox="1"/>
            <p:nvPr/>
          </p:nvSpPr>
          <p:spPr bwMode="auto">
            <a:xfrm>
              <a:off x="8051424" y="2972045"/>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cxnSp>
          <p:nvCxnSpPr>
            <p:cNvPr id="132" name="Straight Connector 131">
              <a:extLst>
                <a:ext uri="{FF2B5EF4-FFF2-40B4-BE49-F238E27FC236}">
                  <a16:creationId xmlns:a16="http://schemas.microsoft.com/office/drawing/2014/main" id="{A7E71144-C595-C03F-F095-EA28F3C48441}"/>
                </a:ext>
              </a:extLst>
            </p:cNvPr>
            <p:cNvCxnSpPr/>
            <p:nvPr/>
          </p:nvCxnSpPr>
          <p:spPr bwMode="auto">
            <a:xfrm>
              <a:off x="8406566" y="2476227"/>
              <a:ext cx="86061" cy="0"/>
            </a:xfrm>
            <a:prstGeom prst="line">
              <a:avLst/>
            </a:prstGeom>
            <a:noFill/>
            <a:ln w="28575" cap="flat" cmpd="sng" algn="ctr">
              <a:solidFill>
                <a:schemeClr val="bg1"/>
              </a:solidFill>
              <a:prstDash val="solid"/>
              <a:round/>
              <a:headEnd type="none" w="med" len="med"/>
              <a:tailEnd type="none" w="med" len="med"/>
            </a:ln>
            <a:effectLst/>
          </p:spPr>
        </p:cxnSp>
        <p:sp>
          <p:nvSpPr>
            <p:cNvPr id="133" name="TextBox 132">
              <a:extLst>
                <a:ext uri="{FF2B5EF4-FFF2-40B4-BE49-F238E27FC236}">
                  <a16:creationId xmlns:a16="http://schemas.microsoft.com/office/drawing/2014/main" id="{965666CE-8F72-E31A-8B07-ADB93694B75B}"/>
                </a:ext>
              </a:extLst>
            </p:cNvPr>
            <p:cNvSpPr txBox="1"/>
            <p:nvPr/>
          </p:nvSpPr>
          <p:spPr bwMode="auto">
            <a:xfrm>
              <a:off x="8051424" y="240982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cxnSp>
          <p:nvCxnSpPr>
            <p:cNvPr id="134" name="Straight Connector 133">
              <a:extLst>
                <a:ext uri="{FF2B5EF4-FFF2-40B4-BE49-F238E27FC236}">
                  <a16:creationId xmlns:a16="http://schemas.microsoft.com/office/drawing/2014/main" id="{2AFB1862-816F-D82E-E0F3-0455465EC4BA}"/>
                </a:ext>
              </a:extLst>
            </p:cNvPr>
            <p:cNvCxnSpPr>
              <a:cxnSpLocks/>
            </p:cNvCxnSpPr>
            <p:nvPr/>
          </p:nvCxnSpPr>
          <p:spPr bwMode="auto">
            <a:xfrm rot="16200000">
              <a:off x="8770867"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EA0733EE-CE71-8C69-A91B-1243987C353B}"/>
                </a:ext>
              </a:extLst>
            </p:cNvPr>
            <p:cNvCxnSpPr>
              <a:cxnSpLocks/>
            </p:cNvCxnSpPr>
            <p:nvPr/>
          </p:nvCxnSpPr>
          <p:spPr bwMode="auto">
            <a:xfrm rot="16200000">
              <a:off x="9052554"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47D1F5DE-5C89-9BCB-1A07-126728D51F58}"/>
                </a:ext>
              </a:extLst>
            </p:cNvPr>
            <p:cNvCxnSpPr>
              <a:cxnSpLocks/>
            </p:cNvCxnSpPr>
            <p:nvPr/>
          </p:nvCxnSpPr>
          <p:spPr bwMode="auto">
            <a:xfrm rot="16200000">
              <a:off x="9355910"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2E23031D-C191-EE7B-D0A0-FA9BEDDBFD15}"/>
                </a:ext>
              </a:extLst>
            </p:cNvPr>
            <p:cNvCxnSpPr>
              <a:cxnSpLocks/>
            </p:cNvCxnSpPr>
            <p:nvPr/>
          </p:nvCxnSpPr>
          <p:spPr bwMode="auto">
            <a:xfrm rot="16200000">
              <a:off x="9663600"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80B910B4-2F14-280E-4539-5BCC1D9FB5BF}"/>
                </a:ext>
              </a:extLst>
            </p:cNvPr>
            <p:cNvCxnSpPr>
              <a:cxnSpLocks/>
            </p:cNvCxnSpPr>
            <p:nvPr/>
          </p:nvCxnSpPr>
          <p:spPr bwMode="auto">
            <a:xfrm rot="16200000">
              <a:off x="9953954"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BF98646F-E043-C301-AA4A-402523C0249A}"/>
                </a:ext>
              </a:extLst>
            </p:cNvPr>
            <p:cNvCxnSpPr>
              <a:cxnSpLocks/>
            </p:cNvCxnSpPr>
            <p:nvPr/>
          </p:nvCxnSpPr>
          <p:spPr bwMode="auto">
            <a:xfrm rot="16200000">
              <a:off x="10248642"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AF1091D1-BC4A-83C2-849B-F1F7FC31A5EB}"/>
                </a:ext>
              </a:extLst>
            </p:cNvPr>
            <p:cNvCxnSpPr>
              <a:cxnSpLocks/>
            </p:cNvCxnSpPr>
            <p:nvPr/>
          </p:nvCxnSpPr>
          <p:spPr bwMode="auto">
            <a:xfrm rot="16200000">
              <a:off x="10551998"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64669B41-A9FD-5D16-FB09-3CDBAF486666}"/>
                </a:ext>
              </a:extLst>
            </p:cNvPr>
            <p:cNvCxnSpPr>
              <a:cxnSpLocks/>
            </p:cNvCxnSpPr>
            <p:nvPr/>
          </p:nvCxnSpPr>
          <p:spPr bwMode="auto">
            <a:xfrm rot="16200000">
              <a:off x="10851019"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E72209A2-BE53-C8BD-A997-9CCDDBBC2308}"/>
                </a:ext>
              </a:extLst>
            </p:cNvPr>
            <p:cNvCxnSpPr>
              <a:cxnSpLocks/>
            </p:cNvCxnSpPr>
            <p:nvPr/>
          </p:nvCxnSpPr>
          <p:spPr bwMode="auto">
            <a:xfrm rot="16200000">
              <a:off x="11137040"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4422B3C9-1F69-A1AE-4CE9-B6FD0BE2B9F0}"/>
                </a:ext>
              </a:extLst>
            </p:cNvPr>
            <p:cNvCxnSpPr>
              <a:cxnSpLocks/>
            </p:cNvCxnSpPr>
            <p:nvPr/>
          </p:nvCxnSpPr>
          <p:spPr bwMode="auto">
            <a:xfrm rot="16200000">
              <a:off x="11440395"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E55D0113-BF74-A599-13AD-2AAF6D74FDD6}"/>
                </a:ext>
              </a:extLst>
            </p:cNvPr>
            <p:cNvCxnSpPr>
              <a:cxnSpLocks/>
            </p:cNvCxnSpPr>
            <p:nvPr/>
          </p:nvCxnSpPr>
          <p:spPr bwMode="auto">
            <a:xfrm rot="16200000">
              <a:off x="11748084"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EE2A8482-EC37-79BB-FE0F-28E730AC6D26}"/>
                </a:ext>
              </a:extLst>
            </p:cNvPr>
            <p:cNvCxnSpPr>
              <a:cxnSpLocks/>
            </p:cNvCxnSpPr>
            <p:nvPr/>
          </p:nvCxnSpPr>
          <p:spPr bwMode="auto">
            <a:xfrm rot="16200000">
              <a:off x="12038439"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E449B6A7-E773-D11B-D642-CE5EE70AF330}"/>
                </a:ext>
              </a:extLst>
            </p:cNvPr>
            <p:cNvCxnSpPr>
              <a:cxnSpLocks/>
            </p:cNvCxnSpPr>
            <p:nvPr/>
          </p:nvCxnSpPr>
          <p:spPr bwMode="auto">
            <a:xfrm rot="16200000">
              <a:off x="12337460"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5D69D80D-2E62-1AFF-7B10-B527EB8188DC}"/>
                </a:ext>
              </a:extLst>
            </p:cNvPr>
            <p:cNvCxnSpPr>
              <a:cxnSpLocks/>
            </p:cNvCxnSpPr>
            <p:nvPr/>
          </p:nvCxnSpPr>
          <p:spPr bwMode="auto">
            <a:xfrm rot="16200000">
              <a:off x="12623481"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7E823890-80C3-EEE6-4712-CEC1497B63B6}"/>
                </a:ext>
              </a:extLst>
            </p:cNvPr>
            <p:cNvCxnSpPr>
              <a:cxnSpLocks/>
            </p:cNvCxnSpPr>
            <p:nvPr/>
          </p:nvCxnSpPr>
          <p:spPr bwMode="auto">
            <a:xfrm rot="16200000">
              <a:off x="12926836"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455006B5-446A-C291-344B-ABB6AAB9F9D9}"/>
                </a:ext>
              </a:extLst>
            </p:cNvPr>
            <p:cNvCxnSpPr>
              <a:cxnSpLocks/>
            </p:cNvCxnSpPr>
            <p:nvPr/>
          </p:nvCxnSpPr>
          <p:spPr bwMode="auto">
            <a:xfrm rot="16200000">
              <a:off x="13234525"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1A7D7FBF-2166-C3DC-3307-A5C8C9A7E4BB}"/>
                </a:ext>
              </a:extLst>
            </p:cNvPr>
            <p:cNvCxnSpPr>
              <a:cxnSpLocks/>
            </p:cNvCxnSpPr>
            <p:nvPr/>
          </p:nvCxnSpPr>
          <p:spPr bwMode="auto">
            <a:xfrm rot="16200000">
              <a:off x="13524880"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E2920004-AB2B-AAAA-4625-50B8BB44EF8E}"/>
                </a:ext>
              </a:extLst>
            </p:cNvPr>
            <p:cNvCxnSpPr>
              <a:cxnSpLocks/>
            </p:cNvCxnSpPr>
            <p:nvPr/>
          </p:nvCxnSpPr>
          <p:spPr bwMode="auto">
            <a:xfrm rot="16200000">
              <a:off x="13832569"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89E3E723-D055-C2D2-77B8-3BBFAF856F06}"/>
                </a:ext>
              </a:extLst>
            </p:cNvPr>
            <p:cNvCxnSpPr>
              <a:cxnSpLocks/>
            </p:cNvCxnSpPr>
            <p:nvPr/>
          </p:nvCxnSpPr>
          <p:spPr bwMode="auto">
            <a:xfrm rot="16200000">
              <a:off x="14118590"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98311119-B653-0E0B-2A15-A52E5A023457}"/>
                </a:ext>
              </a:extLst>
            </p:cNvPr>
            <p:cNvCxnSpPr>
              <a:cxnSpLocks/>
            </p:cNvCxnSpPr>
            <p:nvPr/>
          </p:nvCxnSpPr>
          <p:spPr bwMode="auto">
            <a:xfrm rot="16200000">
              <a:off x="14421945"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7009AF6F-D1FC-4C08-BFAE-BA44FE183D8D}"/>
                </a:ext>
              </a:extLst>
            </p:cNvPr>
            <p:cNvCxnSpPr>
              <a:cxnSpLocks/>
            </p:cNvCxnSpPr>
            <p:nvPr/>
          </p:nvCxnSpPr>
          <p:spPr bwMode="auto">
            <a:xfrm rot="16200000">
              <a:off x="14729634"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EA5594F1-D337-602E-0550-2AF9E90FC130}"/>
                </a:ext>
              </a:extLst>
            </p:cNvPr>
            <p:cNvCxnSpPr>
              <a:cxnSpLocks/>
            </p:cNvCxnSpPr>
            <p:nvPr/>
          </p:nvCxnSpPr>
          <p:spPr bwMode="auto">
            <a:xfrm rot="16200000">
              <a:off x="15019989"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8821E5D4-1D5F-6C1D-BAD8-8AD5A8E82A37}"/>
                </a:ext>
              </a:extLst>
            </p:cNvPr>
            <p:cNvCxnSpPr>
              <a:cxnSpLocks/>
            </p:cNvCxnSpPr>
            <p:nvPr/>
          </p:nvCxnSpPr>
          <p:spPr bwMode="auto">
            <a:xfrm rot="16200000">
              <a:off x="15314677"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9606AE55-A02A-EBF4-53D3-1AB62CC90DF7}"/>
                </a:ext>
              </a:extLst>
            </p:cNvPr>
            <p:cNvCxnSpPr>
              <a:cxnSpLocks/>
            </p:cNvCxnSpPr>
            <p:nvPr/>
          </p:nvCxnSpPr>
          <p:spPr bwMode="auto">
            <a:xfrm rot="16200000">
              <a:off x="15618032"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19ED2370-A51A-EA15-34C5-04420691FF0A}"/>
                </a:ext>
              </a:extLst>
            </p:cNvPr>
            <p:cNvCxnSpPr>
              <a:cxnSpLocks/>
            </p:cNvCxnSpPr>
            <p:nvPr/>
          </p:nvCxnSpPr>
          <p:spPr bwMode="auto">
            <a:xfrm rot="16200000">
              <a:off x="15925721"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A5F26DB3-7365-4672-AF37-B9B1635E205B}"/>
                </a:ext>
              </a:extLst>
            </p:cNvPr>
            <p:cNvCxnSpPr>
              <a:cxnSpLocks/>
            </p:cNvCxnSpPr>
            <p:nvPr/>
          </p:nvCxnSpPr>
          <p:spPr bwMode="auto">
            <a:xfrm rot="16200000">
              <a:off x="16216076" y="3060647"/>
              <a:ext cx="44391" cy="0"/>
            </a:xfrm>
            <a:prstGeom prst="line">
              <a:avLst/>
            </a:prstGeom>
            <a:noFill/>
            <a:ln w="28575" cap="flat" cmpd="sng" algn="ctr">
              <a:solidFill>
                <a:schemeClr val="bg1"/>
              </a:solidFill>
              <a:prstDash val="solid"/>
              <a:round/>
              <a:headEnd type="none" w="med" len="med"/>
              <a:tailEnd type="none" w="med" len="med"/>
            </a:ln>
            <a:effectLst/>
          </p:spPr>
        </p:cxnSp>
        <p:sp>
          <p:nvSpPr>
            <p:cNvPr id="160" name="TextBox 159">
              <a:extLst>
                <a:ext uri="{FF2B5EF4-FFF2-40B4-BE49-F238E27FC236}">
                  <a16:creationId xmlns:a16="http://schemas.microsoft.com/office/drawing/2014/main" id="{6D88C996-11BF-09E7-D69F-D127B84C9D34}"/>
                </a:ext>
              </a:extLst>
            </p:cNvPr>
            <p:cNvSpPr txBox="1"/>
            <p:nvPr/>
          </p:nvSpPr>
          <p:spPr bwMode="auto">
            <a:xfrm>
              <a:off x="8322247"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161" name="TextBox 160">
              <a:extLst>
                <a:ext uri="{FF2B5EF4-FFF2-40B4-BE49-F238E27FC236}">
                  <a16:creationId xmlns:a16="http://schemas.microsoft.com/office/drawing/2014/main" id="{38EBE612-2724-25CC-D84E-6C3E8DC8B4F8}"/>
                </a:ext>
              </a:extLst>
            </p:cNvPr>
            <p:cNvSpPr txBox="1"/>
            <p:nvPr/>
          </p:nvSpPr>
          <p:spPr bwMode="auto">
            <a:xfrm>
              <a:off x="8629935"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a:t>
              </a:r>
            </a:p>
          </p:txBody>
        </p:sp>
        <p:sp>
          <p:nvSpPr>
            <p:cNvPr id="162" name="TextBox 161">
              <a:extLst>
                <a:ext uri="{FF2B5EF4-FFF2-40B4-BE49-F238E27FC236}">
                  <a16:creationId xmlns:a16="http://schemas.microsoft.com/office/drawing/2014/main" id="{9F634A97-BB00-A532-08A0-2D8DFD95AA83}"/>
                </a:ext>
              </a:extLst>
            </p:cNvPr>
            <p:cNvSpPr txBox="1"/>
            <p:nvPr/>
          </p:nvSpPr>
          <p:spPr bwMode="auto">
            <a:xfrm>
              <a:off x="8920289"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a:t>
              </a:r>
            </a:p>
          </p:txBody>
        </p:sp>
        <p:sp>
          <p:nvSpPr>
            <p:cNvPr id="163" name="TextBox 162">
              <a:extLst>
                <a:ext uri="{FF2B5EF4-FFF2-40B4-BE49-F238E27FC236}">
                  <a16:creationId xmlns:a16="http://schemas.microsoft.com/office/drawing/2014/main" id="{24D93B18-0317-D1CB-0E63-3F3BD512B369}"/>
                </a:ext>
              </a:extLst>
            </p:cNvPr>
            <p:cNvSpPr txBox="1"/>
            <p:nvPr/>
          </p:nvSpPr>
          <p:spPr bwMode="auto">
            <a:xfrm>
              <a:off x="9214977"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a:t>
              </a:r>
            </a:p>
          </p:txBody>
        </p:sp>
        <p:sp>
          <p:nvSpPr>
            <p:cNvPr id="164" name="TextBox 163">
              <a:extLst>
                <a:ext uri="{FF2B5EF4-FFF2-40B4-BE49-F238E27FC236}">
                  <a16:creationId xmlns:a16="http://schemas.microsoft.com/office/drawing/2014/main" id="{EC0B9765-B59C-2A88-3EB2-68FE427AA885}"/>
                </a:ext>
              </a:extLst>
            </p:cNvPr>
            <p:cNvSpPr txBox="1"/>
            <p:nvPr/>
          </p:nvSpPr>
          <p:spPr bwMode="auto">
            <a:xfrm>
              <a:off x="9531334"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a:t>
              </a:r>
            </a:p>
          </p:txBody>
        </p:sp>
        <p:sp>
          <p:nvSpPr>
            <p:cNvPr id="165" name="TextBox 164">
              <a:extLst>
                <a:ext uri="{FF2B5EF4-FFF2-40B4-BE49-F238E27FC236}">
                  <a16:creationId xmlns:a16="http://schemas.microsoft.com/office/drawing/2014/main" id="{1F322E79-FE8E-252E-99EA-71C54385F70C}"/>
                </a:ext>
              </a:extLst>
            </p:cNvPr>
            <p:cNvSpPr txBox="1"/>
            <p:nvPr/>
          </p:nvSpPr>
          <p:spPr bwMode="auto">
            <a:xfrm>
              <a:off x="9817356"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a:t>
              </a:r>
            </a:p>
          </p:txBody>
        </p:sp>
        <p:sp>
          <p:nvSpPr>
            <p:cNvPr id="166" name="TextBox 165">
              <a:extLst>
                <a:ext uri="{FF2B5EF4-FFF2-40B4-BE49-F238E27FC236}">
                  <a16:creationId xmlns:a16="http://schemas.microsoft.com/office/drawing/2014/main" id="{682C1237-21D1-F734-1558-ADDB17AF45A1}"/>
                </a:ext>
              </a:extLst>
            </p:cNvPr>
            <p:cNvSpPr txBox="1"/>
            <p:nvPr/>
          </p:nvSpPr>
          <p:spPr bwMode="auto">
            <a:xfrm>
              <a:off x="10125044"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167" name="TextBox 166">
              <a:extLst>
                <a:ext uri="{FF2B5EF4-FFF2-40B4-BE49-F238E27FC236}">
                  <a16:creationId xmlns:a16="http://schemas.microsoft.com/office/drawing/2014/main" id="{ECFA8E9F-3238-C470-DEBA-0734C22A8243}"/>
                </a:ext>
              </a:extLst>
            </p:cNvPr>
            <p:cNvSpPr txBox="1"/>
            <p:nvPr/>
          </p:nvSpPr>
          <p:spPr bwMode="auto">
            <a:xfrm>
              <a:off x="10415398"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a:t>
              </a:r>
            </a:p>
          </p:txBody>
        </p:sp>
        <p:sp>
          <p:nvSpPr>
            <p:cNvPr id="168" name="TextBox 167">
              <a:extLst>
                <a:ext uri="{FF2B5EF4-FFF2-40B4-BE49-F238E27FC236}">
                  <a16:creationId xmlns:a16="http://schemas.microsoft.com/office/drawing/2014/main" id="{0B5C8D67-9464-52DB-28F5-607411533794}"/>
                </a:ext>
              </a:extLst>
            </p:cNvPr>
            <p:cNvSpPr txBox="1"/>
            <p:nvPr/>
          </p:nvSpPr>
          <p:spPr bwMode="auto">
            <a:xfrm>
              <a:off x="10710086"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a:t>
              </a:r>
            </a:p>
          </p:txBody>
        </p:sp>
        <p:sp>
          <p:nvSpPr>
            <p:cNvPr id="169" name="TextBox 168">
              <a:extLst>
                <a:ext uri="{FF2B5EF4-FFF2-40B4-BE49-F238E27FC236}">
                  <a16:creationId xmlns:a16="http://schemas.microsoft.com/office/drawing/2014/main" id="{A670B77A-895D-CA21-29D0-242D4D905612}"/>
                </a:ext>
              </a:extLst>
            </p:cNvPr>
            <p:cNvSpPr txBox="1"/>
            <p:nvPr/>
          </p:nvSpPr>
          <p:spPr bwMode="auto">
            <a:xfrm>
              <a:off x="10995492"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9</a:t>
              </a:r>
            </a:p>
          </p:txBody>
        </p:sp>
        <p:sp>
          <p:nvSpPr>
            <p:cNvPr id="170" name="TextBox 169">
              <a:extLst>
                <a:ext uri="{FF2B5EF4-FFF2-40B4-BE49-F238E27FC236}">
                  <a16:creationId xmlns:a16="http://schemas.microsoft.com/office/drawing/2014/main" id="{282CBF18-5CA7-4BB0-1D27-28470F071232}"/>
                </a:ext>
              </a:extLst>
            </p:cNvPr>
            <p:cNvSpPr txBox="1"/>
            <p:nvPr/>
          </p:nvSpPr>
          <p:spPr bwMode="auto">
            <a:xfrm>
              <a:off x="11303797"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p>
          </p:txBody>
        </p:sp>
        <p:sp>
          <p:nvSpPr>
            <p:cNvPr id="171" name="TextBox 170">
              <a:extLst>
                <a:ext uri="{FF2B5EF4-FFF2-40B4-BE49-F238E27FC236}">
                  <a16:creationId xmlns:a16="http://schemas.microsoft.com/office/drawing/2014/main" id="{5B1A4B2E-D7AE-D7E1-EC56-B92D09754CA1}"/>
                </a:ext>
              </a:extLst>
            </p:cNvPr>
            <p:cNvSpPr txBox="1"/>
            <p:nvPr/>
          </p:nvSpPr>
          <p:spPr bwMode="auto">
            <a:xfrm>
              <a:off x="11611485"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11</a:t>
              </a:r>
            </a:p>
          </p:txBody>
        </p:sp>
        <p:sp>
          <p:nvSpPr>
            <p:cNvPr id="172" name="TextBox 171">
              <a:extLst>
                <a:ext uri="{FF2B5EF4-FFF2-40B4-BE49-F238E27FC236}">
                  <a16:creationId xmlns:a16="http://schemas.microsoft.com/office/drawing/2014/main" id="{36D71CC8-93F0-B68C-40A2-052F70C7E697}"/>
                </a:ext>
              </a:extLst>
            </p:cNvPr>
            <p:cNvSpPr txBox="1"/>
            <p:nvPr/>
          </p:nvSpPr>
          <p:spPr bwMode="auto">
            <a:xfrm>
              <a:off x="11901839"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173" name="TextBox 172">
              <a:extLst>
                <a:ext uri="{FF2B5EF4-FFF2-40B4-BE49-F238E27FC236}">
                  <a16:creationId xmlns:a16="http://schemas.microsoft.com/office/drawing/2014/main" id="{AAF4276B-C0F7-B414-0965-C4599A20EF02}"/>
                </a:ext>
              </a:extLst>
            </p:cNvPr>
            <p:cNvSpPr txBox="1"/>
            <p:nvPr/>
          </p:nvSpPr>
          <p:spPr bwMode="auto">
            <a:xfrm>
              <a:off x="12196527"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13</a:t>
              </a:r>
            </a:p>
          </p:txBody>
        </p:sp>
        <p:sp>
          <p:nvSpPr>
            <p:cNvPr id="174" name="TextBox 173">
              <a:extLst>
                <a:ext uri="{FF2B5EF4-FFF2-40B4-BE49-F238E27FC236}">
                  <a16:creationId xmlns:a16="http://schemas.microsoft.com/office/drawing/2014/main" id="{45250583-CBA7-46C6-D8D9-7E2DEA8C50CB}"/>
                </a:ext>
              </a:extLst>
            </p:cNvPr>
            <p:cNvSpPr txBox="1"/>
            <p:nvPr/>
          </p:nvSpPr>
          <p:spPr bwMode="auto">
            <a:xfrm>
              <a:off x="12474220"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14</a:t>
              </a:r>
            </a:p>
          </p:txBody>
        </p:sp>
        <p:sp>
          <p:nvSpPr>
            <p:cNvPr id="175" name="TextBox 174">
              <a:extLst>
                <a:ext uri="{FF2B5EF4-FFF2-40B4-BE49-F238E27FC236}">
                  <a16:creationId xmlns:a16="http://schemas.microsoft.com/office/drawing/2014/main" id="{15C6C463-AAAC-53CE-3308-580CA37C075F}"/>
                </a:ext>
              </a:extLst>
            </p:cNvPr>
            <p:cNvSpPr txBox="1"/>
            <p:nvPr/>
          </p:nvSpPr>
          <p:spPr bwMode="auto">
            <a:xfrm>
              <a:off x="12790238"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15</a:t>
              </a:r>
            </a:p>
          </p:txBody>
        </p:sp>
        <p:sp>
          <p:nvSpPr>
            <p:cNvPr id="176" name="TextBox 175">
              <a:extLst>
                <a:ext uri="{FF2B5EF4-FFF2-40B4-BE49-F238E27FC236}">
                  <a16:creationId xmlns:a16="http://schemas.microsoft.com/office/drawing/2014/main" id="{E47A2601-9AE6-8744-77F3-6A882B67507C}"/>
                </a:ext>
              </a:extLst>
            </p:cNvPr>
            <p:cNvSpPr txBox="1"/>
            <p:nvPr/>
          </p:nvSpPr>
          <p:spPr bwMode="auto">
            <a:xfrm>
              <a:off x="13097926"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16</a:t>
              </a:r>
            </a:p>
          </p:txBody>
        </p:sp>
        <p:sp>
          <p:nvSpPr>
            <p:cNvPr id="177" name="TextBox 176">
              <a:extLst>
                <a:ext uri="{FF2B5EF4-FFF2-40B4-BE49-F238E27FC236}">
                  <a16:creationId xmlns:a16="http://schemas.microsoft.com/office/drawing/2014/main" id="{66C1BEF1-E084-A80F-550B-9AF06F2C6A56}"/>
                </a:ext>
              </a:extLst>
            </p:cNvPr>
            <p:cNvSpPr txBox="1"/>
            <p:nvPr/>
          </p:nvSpPr>
          <p:spPr bwMode="auto">
            <a:xfrm>
              <a:off x="13388280"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17</a:t>
              </a:r>
            </a:p>
          </p:txBody>
        </p:sp>
        <p:sp>
          <p:nvSpPr>
            <p:cNvPr id="178" name="TextBox 177">
              <a:extLst>
                <a:ext uri="{FF2B5EF4-FFF2-40B4-BE49-F238E27FC236}">
                  <a16:creationId xmlns:a16="http://schemas.microsoft.com/office/drawing/2014/main" id="{A1BD56A1-5C8F-B738-3537-AEC2CCFFE22E}"/>
                </a:ext>
              </a:extLst>
            </p:cNvPr>
            <p:cNvSpPr txBox="1"/>
            <p:nvPr/>
          </p:nvSpPr>
          <p:spPr bwMode="auto">
            <a:xfrm>
              <a:off x="13682968"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p>
          </p:txBody>
        </p:sp>
        <p:sp>
          <p:nvSpPr>
            <p:cNvPr id="179" name="TextBox 178">
              <a:extLst>
                <a:ext uri="{FF2B5EF4-FFF2-40B4-BE49-F238E27FC236}">
                  <a16:creationId xmlns:a16="http://schemas.microsoft.com/office/drawing/2014/main" id="{22DBD4FC-B459-87D0-3BAB-F318F891112A}"/>
                </a:ext>
              </a:extLst>
            </p:cNvPr>
            <p:cNvSpPr txBox="1"/>
            <p:nvPr/>
          </p:nvSpPr>
          <p:spPr bwMode="auto">
            <a:xfrm>
              <a:off x="13984466"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19</a:t>
              </a:r>
            </a:p>
          </p:txBody>
        </p:sp>
        <p:sp>
          <p:nvSpPr>
            <p:cNvPr id="180" name="TextBox 179">
              <a:extLst>
                <a:ext uri="{FF2B5EF4-FFF2-40B4-BE49-F238E27FC236}">
                  <a16:creationId xmlns:a16="http://schemas.microsoft.com/office/drawing/2014/main" id="{9924569F-E039-9B2B-B7A7-01140537DEC8}"/>
                </a:ext>
              </a:extLst>
            </p:cNvPr>
            <p:cNvSpPr txBox="1"/>
            <p:nvPr/>
          </p:nvSpPr>
          <p:spPr bwMode="auto">
            <a:xfrm>
              <a:off x="14276680"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181" name="TextBox 180">
              <a:extLst>
                <a:ext uri="{FF2B5EF4-FFF2-40B4-BE49-F238E27FC236}">
                  <a16:creationId xmlns:a16="http://schemas.microsoft.com/office/drawing/2014/main" id="{B228DEE5-518E-A4C5-2B76-E0617684209F}"/>
                </a:ext>
              </a:extLst>
            </p:cNvPr>
            <p:cNvSpPr txBox="1"/>
            <p:nvPr/>
          </p:nvSpPr>
          <p:spPr bwMode="auto">
            <a:xfrm>
              <a:off x="14584368"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21</a:t>
              </a:r>
            </a:p>
          </p:txBody>
        </p:sp>
        <p:sp>
          <p:nvSpPr>
            <p:cNvPr id="182" name="TextBox 181">
              <a:extLst>
                <a:ext uri="{FF2B5EF4-FFF2-40B4-BE49-F238E27FC236}">
                  <a16:creationId xmlns:a16="http://schemas.microsoft.com/office/drawing/2014/main" id="{0B0C96A7-3CA7-94EF-2C26-543D67C46D61}"/>
                </a:ext>
              </a:extLst>
            </p:cNvPr>
            <p:cNvSpPr txBox="1"/>
            <p:nvPr/>
          </p:nvSpPr>
          <p:spPr bwMode="auto">
            <a:xfrm>
              <a:off x="14874722"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22</a:t>
              </a:r>
            </a:p>
          </p:txBody>
        </p:sp>
        <p:sp>
          <p:nvSpPr>
            <p:cNvPr id="183" name="TextBox 182">
              <a:extLst>
                <a:ext uri="{FF2B5EF4-FFF2-40B4-BE49-F238E27FC236}">
                  <a16:creationId xmlns:a16="http://schemas.microsoft.com/office/drawing/2014/main" id="{E69907B4-1F98-88E0-11B0-A389266248F7}"/>
                </a:ext>
              </a:extLst>
            </p:cNvPr>
            <p:cNvSpPr txBox="1"/>
            <p:nvPr/>
          </p:nvSpPr>
          <p:spPr bwMode="auto">
            <a:xfrm>
              <a:off x="15470908"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184" name="TextBox 183">
              <a:extLst>
                <a:ext uri="{FF2B5EF4-FFF2-40B4-BE49-F238E27FC236}">
                  <a16:creationId xmlns:a16="http://schemas.microsoft.com/office/drawing/2014/main" id="{642DAC1D-72E8-AEE0-97F7-BF7DEEE17F85}"/>
                </a:ext>
              </a:extLst>
            </p:cNvPr>
            <p:cNvSpPr txBox="1"/>
            <p:nvPr/>
          </p:nvSpPr>
          <p:spPr bwMode="auto">
            <a:xfrm>
              <a:off x="15180554"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23</a:t>
              </a:r>
            </a:p>
          </p:txBody>
        </p:sp>
        <p:sp>
          <p:nvSpPr>
            <p:cNvPr id="185" name="TextBox 184">
              <a:extLst>
                <a:ext uri="{FF2B5EF4-FFF2-40B4-BE49-F238E27FC236}">
                  <a16:creationId xmlns:a16="http://schemas.microsoft.com/office/drawing/2014/main" id="{3A419023-A071-497A-29C6-A095AEEFF37E}"/>
                </a:ext>
              </a:extLst>
            </p:cNvPr>
            <p:cNvSpPr txBox="1"/>
            <p:nvPr/>
          </p:nvSpPr>
          <p:spPr bwMode="auto">
            <a:xfrm>
              <a:off x="15791598"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25</a:t>
              </a:r>
            </a:p>
          </p:txBody>
        </p:sp>
        <p:sp>
          <p:nvSpPr>
            <p:cNvPr id="186" name="TextBox 185">
              <a:extLst>
                <a:ext uri="{FF2B5EF4-FFF2-40B4-BE49-F238E27FC236}">
                  <a16:creationId xmlns:a16="http://schemas.microsoft.com/office/drawing/2014/main" id="{EF12661E-F5B1-1D4B-B459-7014F52B4AEE}"/>
                </a:ext>
              </a:extLst>
            </p:cNvPr>
            <p:cNvSpPr txBox="1"/>
            <p:nvPr/>
          </p:nvSpPr>
          <p:spPr bwMode="auto">
            <a:xfrm>
              <a:off x="16081952"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26</a:t>
              </a:r>
            </a:p>
          </p:txBody>
        </p:sp>
      </p:grpSp>
      <p:grpSp>
        <p:nvGrpSpPr>
          <p:cNvPr id="187" name="Group 186">
            <a:extLst>
              <a:ext uri="{FF2B5EF4-FFF2-40B4-BE49-F238E27FC236}">
                <a16:creationId xmlns:a16="http://schemas.microsoft.com/office/drawing/2014/main" id="{03E5DAE5-BC17-17A0-0661-B7D50647BED3}"/>
              </a:ext>
            </a:extLst>
          </p:cNvPr>
          <p:cNvGrpSpPr/>
          <p:nvPr/>
        </p:nvGrpSpPr>
        <p:grpSpPr>
          <a:xfrm>
            <a:off x="2643188" y="1992313"/>
            <a:ext cx="7463701" cy="2662237"/>
            <a:chOff x="2871788" y="1992313"/>
            <a:chExt cx="7491412" cy="2662237"/>
          </a:xfrm>
        </p:grpSpPr>
        <p:sp>
          <p:nvSpPr>
            <p:cNvPr id="188" name="Freeform 5">
              <a:extLst>
                <a:ext uri="{FF2B5EF4-FFF2-40B4-BE49-F238E27FC236}">
                  <a16:creationId xmlns:a16="http://schemas.microsoft.com/office/drawing/2014/main" id="{9996F180-4E93-5805-712F-AB14A6C53A6F}"/>
                </a:ext>
              </a:extLst>
            </p:cNvPr>
            <p:cNvSpPr>
              <a:spLocks/>
            </p:cNvSpPr>
            <p:nvPr/>
          </p:nvSpPr>
          <p:spPr bwMode="auto">
            <a:xfrm>
              <a:off x="2919413" y="2039938"/>
              <a:ext cx="7443787" cy="2614612"/>
            </a:xfrm>
            <a:custGeom>
              <a:avLst/>
              <a:gdLst>
                <a:gd name="T0" fmla="*/ 89 w 4689"/>
                <a:gd name="T1" fmla="*/ 10 h 1647"/>
                <a:gd name="T2" fmla="*/ 139 w 4689"/>
                <a:gd name="T3" fmla="*/ 18 h 1647"/>
                <a:gd name="T4" fmla="*/ 185 w 4689"/>
                <a:gd name="T5" fmla="*/ 43 h 1647"/>
                <a:gd name="T6" fmla="*/ 211 w 4689"/>
                <a:gd name="T7" fmla="*/ 85 h 1647"/>
                <a:gd name="T8" fmla="*/ 239 w 4689"/>
                <a:gd name="T9" fmla="*/ 103 h 1647"/>
                <a:gd name="T10" fmla="*/ 260 w 4689"/>
                <a:gd name="T11" fmla="*/ 139 h 1647"/>
                <a:gd name="T12" fmla="*/ 306 w 4689"/>
                <a:gd name="T13" fmla="*/ 162 h 1647"/>
                <a:gd name="T14" fmla="*/ 318 w 4689"/>
                <a:gd name="T15" fmla="*/ 270 h 1647"/>
                <a:gd name="T16" fmla="*/ 330 w 4689"/>
                <a:gd name="T17" fmla="*/ 361 h 1647"/>
                <a:gd name="T18" fmla="*/ 340 w 4689"/>
                <a:gd name="T19" fmla="*/ 490 h 1647"/>
                <a:gd name="T20" fmla="*/ 352 w 4689"/>
                <a:gd name="T21" fmla="*/ 621 h 1647"/>
                <a:gd name="T22" fmla="*/ 364 w 4689"/>
                <a:gd name="T23" fmla="*/ 665 h 1647"/>
                <a:gd name="T24" fmla="*/ 414 w 4689"/>
                <a:gd name="T25" fmla="*/ 690 h 1647"/>
                <a:gd name="T26" fmla="*/ 457 w 4689"/>
                <a:gd name="T27" fmla="*/ 708 h 1647"/>
                <a:gd name="T28" fmla="*/ 515 w 4689"/>
                <a:gd name="T29" fmla="*/ 728 h 1647"/>
                <a:gd name="T30" fmla="*/ 547 w 4689"/>
                <a:gd name="T31" fmla="*/ 750 h 1647"/>
                <a:gd name="T32" fmla="*/ 607 w 4689"/>
                <a:gd name="T33" fmla="*/ 764 h 1647"/>
                <a:gd name="T34" fmla="*/ 654 w 4689"/>
                <a:gd name="T35" fmla="*/ 802 h 1647"/>
                <a:gd name="T36" fmla="*/ 682 w 4689"/>
                <a:gd name="T37" fmla="*/ 849 h 1647"/>
                <a:gd name="T38" fmla="*/ 690 w 4689"/>
                <a:gd name="T39" fmla="*/ 929 h 1647"/>
                <a:gd name="T40" fmla="*/ 736 w 4689"/>
                <a:gd name="T41" fmla="*/ 944 h 1647"/>
                <a:gd name="T42" fmla="*/ 782 w 4689"/>
                <a:gd name="T43" fmla="*/ 960 h 1647"/>
                <a:gd name="T44" fmla="*/ 907 w 4689"/>
                <a:gd name="T45" fmla="*/ 960 h 1647"/>
                <a:gd name="T46" fmla="*/ 941 w 4689"/>
                <a:gd name="T47" fmla="*/ 986 h 1647"/>
                <a:gd name="T48" fmla="*/ 1008 w 4689"/>
                <a:gd name="T49" fmla="*/ 1000 h 1647"/>
                <a:gd name="T50" fmla="*/ 1024 w 4689"/>
                <a:gd name="T51" fmla="*/ 1034 h 1647"/>
                <a:gd name="T52" fmla="*/ 1050 w 4689"/>
                <a:gd name="T53" fmla="*/ 1079 h 1647"/>
                <a:gd name="T54" fmla="*/ 1068 w 4689"/>
                <a:gd name="T55" fmla="*/ 1111 h 1647"/>
                <a:gd name="T56" fmla="*/ 1126 w 4689"/>
                <a:gd name="T57" fmla="*/ 1123 h 1647"/>
                <a:gd name="T58" fmla="*/ 1255 w 4689"/>
                <a:gd name="T59" fmla="*/ 1149 h 1647"/>
                <a:gd name="T60" fmla="*/ 1351 w 4689"/>
                <a:gd name="T61" fmla="*/ 1161 h 1647"/>
                <a:gd name="T62" fmla="*/ 1386 w 4689"/>
                <a:gd name="T63" fmla="*/ 1208 h 1647"/>
                <a:gd name="T64" fmla="*/ 1424 w 4689"/>
                <a:gd name="T65" fmla="*/ 1228 h 1647"/>
                <a:gd name="T66" fmla="*/ 1484 w 4689"/>
                <a:gd name="T67" fmla="*/ 1250 h 1647"/>
                <a:gd name="T68" fmla="*/ 1711 w 4689"/>
                <a:gd name="T69" fmla="*/ 1264 h 1647"/>
                <a:gd name="T70" fmla="*/ 1776 w 4689"/>
                <a:gd name="T71" fmla="*/ 1286 h 1647"/>
                <a:gd name="T72" fmla="*/ 1999 w 4689"/>
                <a:gd name="T73" fmla="*/ 1320 h 1647"/>
                <a:gd name="T74" fmla="*/ 2140 w 4689"/>
                <a:gd name="T75" fmla="*/ 1335 h 1647"/>
                <a:gd name="T76" fmla="*/ 2202 w 4689"/>
                <a:gd name="T77" fmla="*/ 1357 h 1647"/>
                <a:gd name="T78" fmla="*/ 2548 w 4689"/>
                <a:gd name="T79" fmla="*/ 1389 h 1647"/>
                <a:gd name="T80" fmla="*/ 2586 w 4689"/>
                <a:gd name="T81" fmla="*/ 1409 h 1647"/>
                <a:gd name="T82" fmla="*/ 2777 w 4689"/>
                <a:gd name="T83" fmla="*/ 1421 h 1647"/>
                <a:gd name="T84" fmla="*/ 3139 w 4689"/>
                <a:gd name="T85" fmla="*/ 1486 h 1647"/>
                <a:gd name="T86" fmla="*/ 3658 w 4689"/>
                <a:gd name="T87" fmla="*/ 1504 h 1647"/>
                <a:gd name="T88" fmla="*/ 4689 w 4689"/>
                <a:gd name="T89" fmla="*/ 164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89" h="1647">
                  <a:moveTo>
                    <a:pt x="0" y="0"/>
                  </a:moveTo>
                  <a:lnTo>
                    <a:pt x="89" y="0"/>
                  </a:lnTo>
                  <a:lnTo>
                    <a:pt x="89" y="10"/>
                  </a:lnTo>
                  <a:lnTo>
                    <a:pt x="111" y="10"/>
                  </a:lnTo>
                  <a:lnTo>
                    <a:pt x="111" y="18"/>
                  </a:lnTo>
                  <a:lnTo>
                    <a:pt x="139" y="18"/>
                  </a:lnTo>
                  <a:lnTo>
                    <a:pt x="159" y="18"/>
                  </a:lnTo>
                  <a:lnTo>
                    <a:pt x="159" y="43"/>
                  </a:lnTo>
                  <a:lnTo>
                    <a:pt x="185" y="43"/>
                  </a:lnTo>
                  <a:lnTo>
                    <a:pt x="185" y="61"/>
                  </a:lnTo>
                  <a:lnTo>
                    <a:pt x="211" y="61"/>
                  </a:lnTo>
                  <a:lnTo>
                    <a:pt x="211" y="85"/>
                  </a:lnTo>
                  <a:lnTo>
                    <a:pt x="227" y="85"/>
                  </a:lnTo>
                  <a:lnTo>
                    <a:pt x="227" y="103"/>
                  </a:lnTo>
                  <a:lnTo>
                    <a:pt x="239" y="103"/>
                  </a:lnTo>
                  <a:lnTo>
                    <a:pt x="239" y="121"/>
                  </a:lnTo>
                  <a:lnTo>
                    <a:pt x="260" y="121"/>
                  </a:lnTo>
                  <a:lnTo>
                    <a:pt x="260" y="139"/>
                  </a:lnTo>
                  <a:lnTo>
                    <a:pt x="292" y="139"/>
                  </a:lnTo>
                  <a:lnTo>
                    <a:pt x="292" y="162"/>
                  </a:lnTo>
                  <a:lnTo>
                    <a:pt x="306" y="162"/>
                  </a:lnTo>
                  <a:lnTo>
                    <a:pt x="306" y="210"/>
                  </a:lnTo>
                  <a:lnTo>
                    <a:pt x="318" y="210"/>
                  </a:lnTo>
                  <a:lnTo>
                    <a:pt x="318" y="270"/>
                  </a:lnTo>
                  <a:lnTo>
                    <a:pt x="318" y="303"/>
                  </a:lnTo>
                  <a:lnTo>
                    <a:pt x="318" y="361"/>
                  </a:lnTo>
                  <a:lnTo>
                    <a:pt x="330" y="361"/>
                  </a:lnTo>
                  <a:lnTo>
                    <a:pt x="330" y="464"/>
                  </a:lnTo>
                  <a:lnTo>
                    <a:pt x="340" y="454"/>
                  </a:lnTo>
                  <a:lnTo>
                    <a:pt x="340" y="490"/>
                  </a:lnTo>
                  <a:lnTo>
                    <a:pt x="352" y="490"/>
                  </a:lnTo>
                  <a:lnTo>
                    <a:pt x="352" y="589"/>
                  </a:lnTo>
                  <a:lnTo>
                    <a:pt x="352" y="621"/>
                  </a:lnTo>
                  <a:lnTo>
                    <a:pt x="364" y="621"/>
                  </a:lnTo>
                  <a:lnTo>
                    <a:pt x="364" y="639"/>
                  </a:lnTo>
                  <a:lnTo>
                    <a:pt x="364" y="665"/>
                  </a:lnTo>
                  <a:lnTo>
                    <a:pt x="382" y="665"/>
                  </a:lnTo>
                  <a:lnTo>
                    <a:pt x="382" y="690"/>
                  </a:lnTo>
                  <a:lnTo>
                    <a:pt x="414" y="690"/>
                  </a:lnTo>
                  <a:lnTo>
                    <a:pt x="414" y="698"/>
                  </a:lnTo>
                  <a:lnTo>
                    <a:pt x="457" y="698"/>
                  </a:lnTo>
                  <a:lnTo>
                    <a:pt x="457" y="708"/>
                  </a:lnTo>
                  <a:lnTo>
                    <a:pt x="485" y="708"/>
                  </a:lnTo>
                  <a:lnTo>
                    <a:pt x="485" y="728"/>
                  </a:lnTo>
                  <a:lnTo>
                    <a:pt x="515" y="728"/>
                  </a:lnTo>
                  <a:lnTo>
                    <a:pt x="515" y="742"/>
                  </a:lnTo>
                  <a:lnTo>
                    <a:pt x="547" y="742"/>
                  </a:lnTo>
                  <a:lnTo>
                    <a:pt x="547" y="750"/>
                  </a:lnTo>
                  <a:lnTo>
                    <a:pt x="557" y="750"/>
                  </a:lnTo>
                  <a:lnTo>
                    <a:pt x="557" y="764"/>
                  </a:lnTo>
                  <a:lnTo>
                    <a:pt x="607" y="764"/>
                  </a:lnTo>
                  <a:lnTo>
                    <a:pt x="607" y="772"/>
                  </a:lnTo>
                  <a:lnTo>
                    <a:pt x="654" y="772"/>
                  </a:lnTo>
                  <a:lnTo>
                    <a:pt x="654" y="802"/>
                  </a:lnTo>
                  <a:lnTo>
                    <a:pt x="666" y="802"/>
                  </a:lnTo>
                  <a:lnTo>
                    <a:pt x="666" y="849"/>
                  </a:lnTo>
                  <a:lnTo>
                    <a:pt x="682" y="849"/>
                  </a:lnTo>
                  <a:lnTo>
                    <a:pt x="682" y="879"/>
                  </a:lnTo>
                  <a:lnTo>
                    <a:pt x="690" y="879"/>
                  </a:lnTo>
                  <a:lnTo>
                    <a:pt x="690" y="929"/>
                  </a:lnTo>
                  <a:lnTo>
                    <a:pt x="710" y="929"/>
                  </a:lnTo>
                  <a:lnTo>
                    <a:pt x="710" y="944"/>
                  </a:lnTo>
                  <a:lnTo>
                    <a:pt x="736" y="944"/>
                  </a:lnTo>
                  <a:lnTo>
                    <a:pt x="736" y="952"/>
                  </a:lnTo>
                  <a:lnTo>
                    <a:pt x="782" y="952"/>
                  </a:lnTo>
                  <a:lnTo>
                    <a:pt x="782" y="960"/>
                  </a:lnTo>
                  <a:lnTo>
                    <a:pt x="819" y="960"/>
                  </a:lnTo>
                  <a:lnTo>
                    <a:pt x="859" y="960"/>
                  </a:lnTo>
                  <a:lnTo>
                    <a:pt x="907" y="960"/>
                  </a:lnTo>
                  <a:lnTo>
                    <a:pt x="907" y="972"/>
                  </a:lnTo>
                  <a:lnTo>
                    <a:pt x="941" y="972"/>
                  </a:lnTo>
                  <a:lnTo>
                    <a:pt x="941" y="986"/>
                  </a:lnTo>
                  <a:lnTo>
                    <a:pt x="995" y="986"/>
                  </a:lnTo>
                  <a:lnTo>
                    <a:pt x="995" y="1000"/>
                  </a:lnTo>
                  <a:lnTo>
                    <a:pt x="1008" y="1000"/>
                  </a:lnTo>
                  <a:lnTo>
                    <a:pt x="1008" y="1014"/>
                  </a:lnTo>
                  <a:lnTo>
                    <a:pt x="1024" y="1014"/>
                  </a:lnTo>
                  <a:lnTo>
                    <a:pt x="1024" y="1034"/>
                  </a:lnTo>
                  <a:lnTo>
                    <a:pt x="1036" y="1034"/>
                  </a:lnTo>
                  <a:lnTo>
                    <a:pt x="1036" y="1079"/>
                  </a:lnTo>
                  <a:lnTo>
                    <a:pt x="1050" y="1079"/>
                  </a:lnTo>
                  <a:lnTo>
                    <a:pt x="1050" y="1097"/>
                  </a:lnTo>
                  <a:lnTo>
                    <a:pt x="1068" y="1097"/>
                  </a:lnTo>
                  <a:lnTo>
                    <a:pt x="1068" y="1111"/>
                  </a:lnTo>
                  <a:lnTo>
                    <a:pt x="1082" y="1111"/>
                  </a:lnTo>
                  <a:lnTo>
                    <a:pt x="1082" y="1123"/>
                  </a:lnTo>
                  <a:lnTo>
                    <a:pt x="1126" y="1123"/>
                  </a:lnTo>
                  <a:lnTo>
                    <a:pt x="1126" y="1135"/>
                  </a:lnTo>
                  <a:lnTo>
                    <a:pt x="1255" y="1135"/>
                  </a:lnTo>
                  <a:lnTo>
                    <a:pt x="1255" y="1149"/>
                  </a:lnTo>
                  <a:lnTo>
                    <a:pt x="1313" y="1149"/>
                  </a:lnTo>
                  <a:lnTo>
                    <a:pt x="1313" y="1161"/>
                  </a:lnTo>
                  <a:lnTo>
                    <a:pt x="1351" y="1161"/>
                  </a:lnTo>
                  <a:lnTo>
                    <a:pt x="1351" y="1183"/>
                  </a:lnTo>
                  <a:lnTo>
                    <a:pt x="1386" y="1183"/>
                  </a:lnTo>
                  <a:lnTo>
                    <a:pt x="1386" y="1208"/>
                  </a:lnTo>
                  <a:lnTo>
                    <a:pt x="1400" y="1208"/>
                  </a:lnTo>
                  <a:lnTo>
                    <a:pt x="1400" y="1228"/>
                  </a:lnTo>
                  <a:lnTo>
                    <a:pt x="1424" y="1228"/>
                  </a:lnTo>
                  <a:lnTo>
                    <a:pt x="1424" y="1242"/>
                  </a:lnTo>
                  <a:lnTo>
                    <a:pt x="1484" y="1242"/>
                  </a:lnTo>
                  <a:lnTo>
                    <a:pt x="1484" y="1250"/>
                  </a:lnTo>
                  <a:lnTo>
                    <a:pt x="1697" y="1250"/>
                  </a:lnTo>
                  <a:lnTo>
                    <a:pt x="1697" y="1264"/>
                  </a:lnTo>
                  <a:lnTo>
                    <a:pt x="1711" y="1264"/>
                  </a:lnTo>
                  <a:lnTo>
                    <a:pt x="1711" y="1286"/>
                  </a:lnTo>
                  <a:lnTo>
                    <a:pt x="1725" y="1286"/>
                  </a:lnTo>
                  <a:lnTo>
                    <a:pt x="1776" y="1286"/>
                  </a:lnTo>
                  <a:lnTo>
                    <a:pt x="1776" y="1310"/>
                  </a:lnTo>
                  <a:lnTo>
                    <a:pt x="1999" y="1310"/>
                  </a:lnTo>
                  <a:lnTo>
                    <a:pt x="1999" y="1320"/>
                  </a:lnTo>
                  <a:lnTo>
                    <a:pt x="2049" y="1320"/>
                  </a:lnTo>
                  <a:lnTo>
                    <a:pt x="2049" y="1335"/>
                  </a:lnTo>
                  <a:lnTo>
                    <a:pt x="2140" y="1335"/>
                  </a:lnTo>
                  <a:lnTo>
                    <a:pt x="2140" y="1343"/>
                  </a:lnTo>
                  <a:lnTo>
                    <a:pt x="2202" y="1343"/>
                  </a:lnTo>
                  <a:lnTo>
                    <a:pt x="2202" y="1357"/>
                  </a:lnTo>
                  <a:lnTo>
                    <a:pt x="2403" y="1357"/>
                  </a:lnTo>
                  <a:lnTo>
                    <a:pt x="2403" y="1389"/>
                  </a:lnTo>
                  <a:lnTo>
                    <a:pt x="2548" y="1389"/>
                  </a:lnTo>
                  <a:lnTo>
                    <a:pt x="2548" y="1399"/>
                  </a:lnTo>
                  <a:lnTo>
                    <a:pt x="2586" y="1399"/>
                  </a:lnTo>
                  <a:lnTo>
                    <a:pt x="2586" y="1409"/>
                  </a:lnTo>
                  <a:lnTo>
                    <a:pt x="2648" y="1409"/>
                  </a:lnTo>
                  <a:lnTo>
                    <a:pt x="2648" y="1421"/>
                  </a:lnTo>
                  <a:lnTo>
                    <a:pt x="2777" y="1421"/>
                  </a:lnTo>
                  <a:lnTo>
                    <a:pt x="2777" y="1462"/>
                  </a:lnTo>
                  <a:lnTo>
                    <a:pt x="3139" y="1462"/>
                  </a:lnTo>
                  <a:lnTo>
                    <a:pt x="3139" y="1486"/>
                  </a:lnTo>
                  <a:lnTo>
                    <a:pt x="3201" y="1486"/>
                  </a:lnTo>
                  <a:lnTo>
                    <a:pt x="3201" y="1504"/>
                  </a:lnTo>
                  <a:lnTo>
                    <a:pt x="3658" y="1504"/>
                  </a:lnTo>
                  <a:lnTo>
                    <a:pt x="3658" y="1528"/>
                  </a:lnTo>
                  <a:lnTo>
                    <a:pt x="4689" y="1528"/>
                  </a:lnTo>
                  <a:lnTo>
                    <a:pt x="4689" y="1647"/>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89" name="Line 6">
              <a:extLst>
                <a:ext uri="{FF2B5EF4-FFF2-40B4-BE49-F238E27FC236}">
                  <a16:creationId xmlns:a16="http://schemas.microsoft.com/office/drawing/2014/main" id="{0F16D0F3-34D1-2292-4D42-13F50217E13A}"/>
                </a:ext>
              </a:extLst>
            </p:cNvPr>
            <p:cNvSpPr>
              <a:spLocks noChangeShapeType="1"/>
            </p:cNvSpPr>
            <p:nvPr/>
          </p:nvSpPr>
          <p:spPr bwMode="auto">
            <a:xfrm>
              <a:off x="2919413" y="1992313"/>
              <a:ext cx="0" cy="96837"/>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0" name="Line 7">
              <a:extLst>
                <a:ext uri="{FF2B5EF4-FFF2-40B4-BE49-F238E27FC236}">
                  <a16:creationId xmlns:a16="http://schemas.microsoft.com/office/drawing/2014/main" id="{56B9C682-472A-AC46-8B9F-0F1EFE4FC201}"/>
                </a:ext>
              </a:extLst>
            </p:cNvPr>
            <p:cNvSpPr>
              <a:spLocks noChangeShapeType="1"/>
            </p:cNvSpPr>
            <p:nvPr/>
          </p:nvSpPr>
          <p:spPr bwMode="auto">
            <a:xfrm>
              <a:off x="2871788" y="2039938"/>
              <a:ext cx="92075"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1" name="Line 8">
              <a:extLst>
                <a:ext uri="{FF2B5EF4-FFF2-40B4-BE49-F238E27FC236}">
                  <a16:creationId xmlns:a16="http://schemas.microsoft.com/office/drawing/2014/main" id="{F993A43C-F742-782B-6909-9EAC452BA551}"/>
                </a:ext>
              </a:extLst>
            </p:cNvPr>
            <p:cNvSpPr>
              <a:spLocks noChangeShapeType="1"/>
            </p:cNvSpPr>
            <p:nvPr/>
          </p:nvSpPr>
          <p:spPr bwMode="auto">
            <a:xfrm>
              <a:off x="3478213" y="2968625"/>
              <a:ext cx="0" cy="9525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2" name="Line 9">
              <a:extLst>
                <a:ext uri="{FF2B5EF4-FFF2-40B4-BE49-F238E27FC236}">
                  <a16:creationId xmlns:a16="http://schemas.microsoft.com/office/drawing/2014/main" id="{33DD477A-4EF8-A6AF-F0B5-454D80407BF5}"/>
                </a:ext>
              </a:extLst>
            </p:cNvPr>
            <p:cNvSpPr>
              <a:spLocks noChangeShapeType="1"/>
            </p:cNvSpPr>
            <p:nvPr/>
          </p:nvSpPr>
          <p:spPr bwMode="auto">
            <a:xfrm>
              <a:off x="3430588" y="3016250"/>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3" name="Line 10">
              <a:extLst>
                <a:ext uri="{FF2B5EF4-FFF2-40B4-BE49-F238E27FC236}">
                  <a16:creationId xmlns:a16="http://schemas.microsoft.com/office/drawing/2014/main" id="{23653936-1C06-08D8-75A4-41F766A760D9}"/>
                </a:ext>
              </a:extLst>
            </p:cNvPr>
            <p:cNvSpPr>
              <a:spLocks noChangeShapeType="1"/>
            </p:cNvSpPr>
            <p:nvPr/>
          </p:nvSpPr>
          <p:spPr bwMode="auto">
            <a:xfrm>
              <a:off x="3525838" y="3086100"/>
              <a:ext cx="0" cy="96837"/>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4" name="Line 11">
              <a:extLst>
                <a:ext uri="{FF2B5EF4-FFF2-40B4-BE49-F238E27FC236}">
                  <a16:creationId xmlns:a16="http://schemas.microsoft.com/office/drawing/2014/main" id="{76BCA672-081C-BDD4-31CA-9C51656D8B6D}"/>
                </a:ext>
              </a:extLst>
            </p:cNvPr>
            <p:cNvSpPr>
              <a:spLocks noChangeShapeType="1"/>
            </p:cNvSpPr>
            <p:nvPr/>
          </p:nvSpPr>
          <p:spPr bwMode="auto">
            <a:xfrm>
              <a:off x="3478213" y="3135313"/>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5" name="Line 12">
              <a:extLst>
                <a:ext uri="{FF2B5EF4-FFF2-40B4-BE49-F238E27FC236}">
                  <a16:creationId xmlns:a16="http://schemas.microsoft.com/office/drawing/2014/main" id="{94FF787F-F769-67E3-7003-A2AAA5A775EB}"/>
                </a:ext>
              </a:extLst>
            </p:cNvPr>
            <p:cNvSpPr>
              <a:spLocks noChangeShapeType="1"/>
            </p:cNvSpPr>
            <p:nvPr/>
          </p:nvSpPr>
          <p:spPr bwMode="auto">
            <a:xfrm>
              <a:off x="3957638" y="3265488"/>
              <a:ext cx="0" cy="96837"/>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6" name="Line 13">
              <a:extLst>
                <a:ext uri="{FF2B5EF4-FFF2-40B4-BE49-F238E27FC236}">
                  <a16:creationId xmlns:a16="http://schemas.microsoft.com/office/drawing/2014/main" id="{3EABBEDA-22AB-3D51-0B0B-0F45787FF0AE}"/>
                </a:ext>
              </a:extLst>
            </p:cNvPr>
            <p:cNvSpPr>
              <a:spLocks noChangeShapeType="1"/>
            </p:cNvSpPr>
            <p:nvPr/>
          </p:nvSpPr>
          <p:spPr bwMode="auto">
            <a:xfrm>
              <a:off x="3910013" y="3313113"/>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7" name="Line 14">
              <a:extLst>
                <a:ext uri="{FF2B5EF4-FFF2-40B4-BE49-F238E27FC236}">
                  <a16:creationId xmlns:a16="http://schemas.microsoft.com/office/drawing/2014/main" id="{29BFFEBA-3F60-8984-8014-F904D0F82563}"/>
                </a:ext>
              </a:extLst>
            </p:cNvPr>
            <p:cNvSpPr>
              <a:spLocks noChangeShapeType="1"/>
            </p:cNvSpPr>
            <p:nvPr/>
          </p:nvSpPr>
          <p:spPr bwMode="auto">
            <a:xfrm>
              <a:off x="3976688" y="3297238"/>
              <a:ext cx="0" cy="96837"/>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8" name="Line 15">
              <a:extLst>
                <a:ext uri="{FF2B5EF4-FFF2-40B4-BE49-F238E27FC236}">
                  <a16:creationId xmlns:a16="http://schemas.microsoft.com/office/drawing/2014/main" id="{426A81B0-C49D-2242-D903-8090CCEE539E}"/>
                </a:ext>
              </a:extLst>
            </p:cNvPr>
            <p:cNvSpPr>
              <a:spLocks noChangeShapeType="1"/>
            </p:cNvSpPr>
            <p:nvPr/>
          </p:nvSpPr>
          <p:spPr bwMode="auto">
            <a:xfrm>
              <a:off x="3929063" y="3346450"/>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99" name="Line 16">
              <a:extLst>
                <a:ext uri="{FF2B5EF4-FFF2-40B4-BE49-F238E27FC236}">
                  <a16:creationId xmlns:a16="http://schemas.microsoft.com/office/drawing/2014/main" id="{0EF517A9-8CD5-2F8A-8506-E4D063149172}"/>
                </a:ext>
              </a:extLst>
            </p:cNvPr>
            <p:cNvSpPr>
              <a:spLocks noChangeShapeType="1"/>
            </p:cNvSpPr>
            <p:nvPr/>
          </p:nvSpPr>
          <p:spPr bwMode="auto">
            <a:xfrm>
              <a:off x="5657850" y="4037013"/>
              <a:ext cx="0" cy="92075"/>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0" name="Line 17">
              <a:extLst>
                <a:ext uri="{FF2B5EF4-FFF2-40B4-BE49-F238E27FC236}">
                  <a16:creationId xmlns:a16="http://schemas.microsoft.com/office/drawing/2014/main" id="{7C3F4EA3-3B72-3B6D-7863-1CA914635B65}"/>
                </a:ext>
              </a:extLst>
            </p:cNvPr>
            <p:cNvSpPr>
              <a:spLocks noChangeShapeType="1"/>
            </p:cNvSpPr>
            <p:nvPr/>
          </p:nvSpPr>
          <p:spPr bwMode="auto">
            <a:xfrm>
              <a:off x="5610225" y="4081463"/>
              <a:ext cx="96837"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1" name="Line 18">
              <a:extLst>
                <a:ext uri="{FF2B5EF4-FFF2-40B4-BE49-F238E27FC236}">
                  <a16:creationId xmlns:a16="http://schemas.microsoft.com/office/drawing/2014/main" id="{F3FC6CA0-C908-CC63-EE67-CC558918719B}"/>
                </a:ext>
              </a:extLst>
            </p:cNvPr>
            <p:cNvSpPr>
              <a:spLocks noChangeShapeType="1"/>
            </p:cNvSpPr>
            <p:nvPr/>
          </p:nvSpPr>
          <p:spPr bwMode="auto">
            <a:xfrm>
              <a:off x="5805488" y="4071938"/>
              <a:ext cx="0" cy="96837"/>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2" name="Line 19">
              <a:extLst>
                <a:ext uri="{FF2B5EF4-FFF2-40B4-BE49-F238E27FC236}">
                  <a16:creationId xmlns:a16="http://schemas.microsoft.com/office/drawing/2014/main" id="{145AB2FB-21C2-EA19-12B9-876B85EE5383}"/>
                </a:ext>
              </a:extLst>
            </p:cNvPr>
            <p:cNvSpPr>
              <a:spLocks noChangeShapeType="1"/>
            </p:cNvSpPr>
            <p:nvPr/>
          </p:nvSpPr>
          <p:spPr bwMode="auto">
            <a:xfrm>
              <a:off x="5757863" y="4119563"/>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3" name="Line 20">
              <a:extLst>
                <a:ext uri="{FF2B5EF4-FFF2-40B4-BE49-F238E27FC236}">
                  <a16:creationId xmlns:a16="http://schemas.microsoft.com/office/drawing/2014/main" id="{8DFD3F75-86CB-8D75-009D-F3A7E3394DEC}"/>
                </a:ext>
              </a:extLst>
            </p:cNvPr>
            <p:cNvSpPr>
              <a:spLocks noChangeShapeType="1"/>
            </p:cNvSpPr>
            <p:nvPr/>
          </p:nvSpPr>
          <p:spPr bwMode="auto">
            <a:xfrm>
              <a:off x="5891213" y="4071938"/>
              <a:ext cx="0" cy="96837"/>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4" name="Line 21">
              <a:extLst>
                <a:ext uri="{FF2B5EF4-FFF2-40B4-BE49-F238E27FC236}">
                  <a16:creationId xmlns:a16="http://schemas.microsoft.com/office/drawing/2014/main" id="{18004F86-2D7B-A052-8445-9A887EA923D8}"/>
                </a:ext>
              </a:extLst>
            </p:cNvPr>
            <p:cNvSpPr>
              <a:spLocks noChangeShapeType="1"/>
            </p:cNvSpPr>
            <p:nvPr/>
          </p:nvSpPr>
          <p:spPr bwMode="auto">
            <a:xfrm>
              <a:off x="5843588" y="4119563"/>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5" name="Line 22">
              <a:extLst>
                <a:ext uri="{FF2B5EF4-FFF2-40B4-BE49-F238E27FC236}">
                  <a16:creationId xmlns:a16="http://schemas.microsoft.com/office/drawing/2014/main" id="{DE022F7C-90D1-D19E-DB40-6413722A9FAF}"/>
                </a:ext>
              </a:extLst>
            </p:cNvPr>
            <p:cNvSpPr>
              <a:spLocks noChangeShapeType="1"/>
            </p:cNvSpPr>
            <p:nvPr/>
          </p:nvSpPr>
          <p:spPr bwMode="auto">
            <a:xfrm>
              <a:off x="6149975" y="4081463"/>
              <a:ext cx="0" cy="96837"/>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6" name="Line 23">
              <a:extLst>
                <a:ext uri="{FF2B5EF4-FFF2-40B4-BE49-F238E27FC236}">
                  <a16:creationId xmlns:a16="http://schemas.microsoft.com/office/drawing/2014/main" id="{AF27800F-3084-9DD4-FCCE-47A46AFB30D9}"/>
                </a:ext>
              </a:extLst>
            </p:cNvPr>
            <p:cNvSpPr>
              <a:spLocks noChangeShapeType="1"/>
            </p:cNvSpPr>
            <p:nvPr/>
          </p:nvSpPr>
          <p:spPr bwMode="auto">
            <a:xfrm>
              <a:off x="6102350" y="4129088"/>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7" name="Line 24">
              <a:extLst>
                <a:ext uri="{FF2B5EF4-FFF2-40B4-BE49-F238E27FC236}">
                  <a16:creationId xmlns:a16="http://schemas.microsoft.com/office/drawing/2014/main" id="{E4ABAC07-9C62-31BB-B613-F5ABD329CC91}"/>
                </a:ext>
              </a:extLst>
            </p:cNvPr>
            <p:cNvSpPr>
              <a:spLocks noChangeShapeType="1"/>
            </p:cNvSpPr>
            <p:nvPr/>
          </p:nvSpPr>
          <p:spPr bwMode="auto">
            <a:xfrm>
              <a:off x="6172200" y="4081463"/>
              <a:ext cx="0" cy="96837"/>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8" name="Line 25">
              <a:extLst>
                <a:ext uri="{FF2B5EF4-FFF2-40B4-BE49-F238E27FC236}">
                  <a16:creationId xmlns:a16="http://schemas.microsoft.com/office/drawing/2014/main" id="{8B3B5EAD-7F68-134E-143B-2E9A12CB7893}"/>
                </a:ext>
              </a:extLst>
            </p:cNvPr>
            <p:cNvSpPr>
              <a:spLocks noChangeShapeType="1"/>
            </p:cNvSpPr>
            <p:nvPr/>
          </p:nvSpPr>
          <p:spPr bwMode="auto">
            <a:xfrm>
              <a:off x="6127750" y="4129088"/>
              <a:ext cx="92075"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09" name="Line 26">
              <a:extLst>
                <a:ext uri="{FF2B5EF4-FFF2-40B4-BE49-F238E27FC236}">
                  <a16:creationId xmlns:a16="http://schemas.microsoft.com/office/drawing/2014/main" id="{A5B185E0-A58F-C8D6-1080-F15843A1A224}"/>
                </a:ext>
              </a:extLst>
            </p:cNvPr>
            <p:cNvSpPr>
              <a:spLocks noChangeShapeType="1"/>
            </p:cNvSpPr>
            <p:nvPr/>
          </p:nvSpPr>
          <p:spPr bwMode="auto">
            <a:xfrm>
              <a:off x="6184900" y="4106863"/>
              <a:ext cx="0" cy="93662"/>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0" name="Line 27">
              <a:extLst>
                <a:ext uri="{FF2B5EF4-FFF2-40B4-BE49-F238E27FC236}">
                  <a16:creationId xmlns:a16="http://schemas.microsoft.com/office/drawing/2014/main" id="{C8054159-1FFE-7F0D-029A-9FFB9AA73004}"/>
                </a:ext>
              </a:extLst>
            </p:cNvPr>
            <p:cNvSpPr>
              <a:spLocks noChangeShapeType="1"/>
            </p:cNvSpPr>
            <p:nvPr/>
          </p:nvSpPr>
          <p:spPr bwMode="auto">
            <a:xfrm>
              <a:off x="6137275" y="4156075"/>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1" name="Line 28">
              <a:extLst>
                <a:ext uri="{FF2B5EF4-FFF2-40B4-BE49-F238E27FC236}">
                  <a16:creationId xmlns:a16="http://schemas.microsoft.com/office/drawing/2014/main" id="{4BEC333A-1B5E-3148-BC76-83258CE74F23}"/>
                </a:ext>
              </a:extLst>
            </p:cNvPr>
            <p:cNvSpPr>
              <a:spLocks noChangeShapeType="1"/>
            </p:cNvSpPr>
            <p:nvPr/>
          </p:nvSpPr>
          <p:spPr bwMode="auto">
            <a:xfrm>
              <a:off x="6245225" y="4106863"/>
              <a:ext cx="0" cy="93662"/>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2" name="Line 29">
              <a:extLst>
                <a:ext uri="{FF2B5EF4-FFF2-40B4-BE49-F238E27FC236}">
                  <a16:creationId xmlns:a16="http://schemas.microsoft.com/office/drawing/2014/main" id="{AB079420-743B-B904-9D24-E514496B3F87}"/>
                </a:ext>
              </a:extLst>
            </p:cNvPr>
            <p:cNvSpPr>
              <a:spLocks noChangeShapeType="1"/>
            </p:cNvSpPr>
            <p:nvPr/>
          </p:nvSpPr>
          <p:spPr bwMode="auto">
            <a:xfrm>
              <a:off x="6197600" y="4156075"/>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3" name="Line 30">
              <a:extLst>
                <a:ext uri="{FF2B5EF4-FFF2-40B4-BE49-F238E27FC236}">
                  <a16:creationId xmlns:a16="http://schemas.microsoft.com/office/drawing/2014/main" id="{7A107150-DABC-E036-07C2-54137169E891}"/>
                </a:ext>
              </a:extLst>
            </p:cNvPr>
            <p:cNvSpPr>
              <a:spLocks noChangeShapeType="1"/>
            </p:cNvSpPr>
            <p:nvPr/>
          </p:nvSpPr>
          <p:spPr bwMode="auto">
            <a:xfrm>
              <a:off x="6292850" y="4106863"/>
              <a:ext cx="0" cy="93662"/>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4" name="Line 31">
              <a:extLst>
                <a:ext uri="{FF2B5EF4-FFF2-40B4-BE49-F238E27FC236}">
                  <a16:creationId xmlns:a16="http://schemas.microsoft.com/office/drawing/2014/main" id="{6C3DF619-4EEF-1EC7-28B7-009CB995E740}"/>
                </a:ext>
              </a:extLst>
            </p:cNvPr>
            <p:cNvSpPr>
              <a:spLocks noChangeShapeType="1"/>
            </p:cNvSpPr>
            <p:nvPr/>
          </p:nvSpPr>
          <p:spPr bwMode="auto">
            <a:xfrm>
              <a:off x="6245225" y="4156075"/>
              <a:ext cx="96837"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5" name="Line 32">
              <a:extLst>
                <a:ext uri="{FF2B5EF4-FFF2-40B4-BE49-F238E27FC236}">
                  <a16:creationId xmlns:a16="http://schemas.microsoft.com/office/drawing/2014/main" id="{71C6FA4C-F50D-8936-0CB5-0C795FFE3B94}"/>
                </a:ext>
              </a:extLst>
            </p:cNvPr>
            <p:cNvSpPr>
              <a:spLocks noChangeShapeType="1"/>
            </p:cNvSpPr>
            <p:nvPr/>
          </p:nvSpPr>
          <p:spPr bwMode="auto">
            <a:xfrm>
              <a:off x="6219825" y="4106863"/>
              <a:ext cx="0" cy="93662"/>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6" name="Line 33">
              <a:extLst>
                <a:ext uri="{FF2B5EF4-FFF2-40B4-BE49-F238E27FC236}">
                  <a16:creationId xmlns:a16="http://schemas.microsoft.com/office/drawing/2014/main" id="{C40AAFB3-80D4-AE0E-1AB4-EB472CA565C2}"/>
                </a:ext>
              </a:extLst>
            </p:cNvPr>
            <p:cNvSpPr>
              <a:spLocks noChangeShapeType="1"/>
            </p:cNvSpPr>
            <p:nvPr/>
          </p:nvSpPr>
          <p:spPr bwMode="auto">
            <a:xfrm>
              <a:off x="6172200" y="4156075"/>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7" name="Line 34">
              <a:extLst>
                <a:ext uri="{FF2B5EF4-FFF2-40B4-BE49-F238E27FC236}">
                  <a16:creationId xmlns:a16="http://schemas.microsoft.com/office/drawing/2014/main" id="{2F541DEA-5C1A-5CC6-B00C-081204532E18}"/>
                </a:ext>
              </a:extLst>
            </p:cNvPr>
            <p:cNvSpPr>
              <a:spLocks noChangeShapeType="1"/>
            </p:cNvSpPr>
            <p:nvPr/>
          </p:nvSpPr>
          <p:spPr bwMode="auto">
            <a:xfrm>
              <a:off x="6692900" y="4149725"/>
              <a:ext cx="0" cy="9525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8" name="Line 35">
              <a:extLst>
                <a:ext uri="{FF2B5EF4-FFF2-40B4-BE49-F238E27FC236}">
                  <a16:creationId xmlns:a16="http://schemas.microsoft.com/office/drawing/2014/main" id="{8B7EE92B-93DF-5D1E-C0C3-4BA2DD78444C}"/>
                </a:ext>
              </a:extLst>
            </p:cNvPr>
            <p:cNvSpPr>
              <a:spLocks noChangeShapeType="1"/>
            </p:cNvSpPr>
            <p:nvPr/>
          </p:nvSpPr>
          <p:spPr bwMode="auto">
            <a:xfrm>
              <a:off x="6645275" y="4197350"/>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9" name="Line 36">
              <a:extLst>
                <a:ext uri="{FF2B5EF4-FFF2-40B4-BE49-F238E27FC236}">
                  <a16:creationId xmlns:a16="http://schemas.microsoft.com/office/drawing/2014/main" id="{59FAF741-2C5A-9C80-AD5C-6E8957948825}"/>
                </a:ext>
              </a:extLst>
            </p:cNvPr>
            <p:cNvSpPr>
              <a:spLocks noChangeShapeType="1"/>
            </p:cNvSpPr>
            <p:nvPr/>
          </p:nvSpPr>
          <p:spPr bwMode="auto">
            <a:xfrm>
              <a:off x="6772275" y="4200525"/>
              <a:ext cx="0" cy="9525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20" name="Line 37">
              <a:extLst>
                <a:ext uri="{FF2B5EF4-FFF2-40B4-BE49-F238E27FC236}">
                  <a16:creationId xmlns:a16="http://schemas.microsoft.com/office/drawing/2014/main" id="{C976BA2D-FB0E-4DF6-5B5D-267325406B3A}"/>
                </a:ext>
              </a:extLst>
            </p:cNvPr>
            <p:cNvSpPr>
              <a:spLocks noChangeShapeType="1"/>
            </p:cNvSpPr>
            <p:nvPr/>
          </p:nvSpPr>
          <p:spPr bwMode="auto">
            <a:xfrm>
              <a:off x="6724650" y="4248150"/>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21" name="Line 38">
              <a:extLst>
                <a:ext uri="{FF2B5EF4-FFF2-40B4-BE49-F238E27FC236}">
                  <a16:creationId xmlns:a16="http://schemas.microsoft.com/office/drawing/2014/main" id="{D8B8983A-8E31-D200-F22A-C12C949A1C49}"/>
                </a:ext>
              </a:extLst>
            </p:cNvPr>
            <p:cNvSpPr>
              <a:spLocks noChangeShapeType="1"/>
            </p:cNvSpPr>
            <p:nvPr/>
          </p:nvSpPr>
          <p:spPr bwMode="auto">
            <a:xfrm>
              <a:off x="6794500" y="4200525"/>
              <a:ext cx="0" cy="9525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22" name="Line 39">
              <a:extLst>
                <a:ext uri="{FF2B5EF4-FFF2-40B4-BE49-F238E27FC236}">
                  <a16:creationId xmlns:a16="http://schemas.microsoft.com/office/drawing/2014/main" id="{FC5A0A1D-015E-2EA9-C434-D2648E983C2A}"/>
                </a:ext>
              </a:extLst>
            </p:cNvPr>
            <p:cNvSpPr>
              <a:spLocks noChangeShapeType="1"/>
            </p:cNvSpPr>
            <p:nvPr/>
          </p:nvSpPr>
          <p:spPr bwMode="auto">
            <a:xfrm>
              <a:off x="6746875" y="4248150"/>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23" name="Line 40">
              <a:extLst>
                <a:ext uri="{FF2B5EF4-FFF2-40B4-BE49-F238E27FC236}">
                  <a16:creationId xmlns:a16="http://schemas.microsoft.com/office/drawing/2014/main" id="{078D560C-8CA2-CDBD-ECEE-3E3DE5A9D732}"/>
                </a:ext>
              </a:extLst>
            </p:cNvPr>
            <p:cNvSpPr>
              <a:spLocks noChangeShapeType="1"/>
            </p:cNvSpPr>
            <p:nvPr/>
          </p:nvSpPr>
          <p:spPr bwMode="auto">
            <a:xfrm>
              <a:off x="6929438" y="4200525"/>
              <a:ext cx="0" cy="9525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24" name="Line 41">
              <a:extLst>
                <a:ext uri="{FF2B5EF4-FFF2-40B4-BE49-F238E27FC236}">
                  <a16:creationId xmlns:a16="http://schemas.microsoft.com/office/drawing/2014/main" id="{C742C0BB-1FF0-8A64-A8F4-7C57FAE3579D}"/>
                </a:ext>
              </a:extLst>
            </p:cNvPr>
            <p:cNvSpPr>
              <a:spLocks noChangeShapeType="1"/>
            </p:cNvSpPr>
            <p:nvPr/>
          </p:nvSpPr>
          <p:spPr bwMode="auto">
            <a:xfrm>
              <a:off x="6880225" y="4248150"/>
              <a:ext cx="96837"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25" name="Line 42">
              <a:extLst>
                <a:ext uri="{FF2B5EF4-FFF2-40B4-BE49-F238E27FC236}">
                  <a16:creationId xmlns:a16="http://schemas.microsoft.com/office/drawing/2014/main" id="{C939DF13-19FE-CAD6-3A7F-9F5BD13BAB60}"/>
                </a:ext>
              </a:extLst>
            </p:cNvPr>
            <p:cNvSpPr>
              <a:spLocks noChangeShapeType="1"/>
            </p:cNvSpPr>
            <p:nvPr/>
          </p:nvSpPr>
          <p:spPr bwMode="auto">
            <a:xfrm>
              <a:off x="7299325" y="4254500"/>
              <a:ext cx="0" cy="96837"/>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26" name="Line 43">
              <a:extLst>
                <a:ext uri="{FF2B5EF4-FFF2-40B4-BE49-F238E27FC236}">
                  <a16:creationId xmlns:a16="http://schemas.microsoft.com/office/drawing/2014/main" id="{B3E4795C-0D26-08E9-8366-8E6F41E14DC4}"/>
                </a:ext>
              </a:extLst>
            </p:cNvPr>
            <p:cNvSpPr>
              <a:spLocks noChangeShapeType="1"/>
            </p:cNvSpPr>
            <p:nvPr/>
          </p:nvSpPr>
          <p:spPr bwMode="auto">
            <a:xfrm>
              <a:off x="7251700" y="4302125"/>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27" name="Line 44">
              <a:extLst>
                <a:ext uri="{FF2B5EF4-FFF2-40B4-BE49-F238E27FC236}">
                  <a16:creationId xmlns:a16="http://schemas.microsoft.com/office/drawing/2014/main" id="{4F9289CA-E0D3-CA07-830B-E24272C701A9}"/>
                </a:ext>
              </a:extLst>
            </p:cNvPr>
            <p:cNvSpPr>
              <a:spLocks noChangeShapeType="1"/>
            </p:cNvSpPr>
            <p:nvPr/>
          </p:nvSpPr>
          <p:spPr bwMode="auto">
            <a:xfrm>
              <a:off x="7327900" y="4308475"/>
              <a:ext cx="0" cy="93662"/>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28" name="Line 45">
              <a:extLst>
                <a:ext uri="{FF2B5EF4-FFF2-40B4-BE49-F238E27FC236}">
                  <a16:creationId xmlns:a16="http://schemas.microsoft.com/office/drawing/2014/main" id="{614E6000-DB60-4853-9372-42D481FDF052}"/>
                </a:ext>
              </a:extLst>
            </p:cNvPr>
            <p:cNvSpPr>
              <a:spLocks noChangeShapeType="1"/>
            </p:cNvSpPr>
            <p:nvPr/>
          </p:nvSpPr>
          <p:spPr bwMode="auto">
            <a:xfrm>
              <a:off x="7280275" y="4357688"/>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29" name="Line 46">
              <a:extLst>
                <a:ext uri="{FF2B5EF4-FFF2-40B4-BE49-F238E27FC236}">
                  <a16:creationId xmlns:a16="http://schemas.microsoft.com/office/drawing/2014/main" id="{E24C1984-99D8-8228-7B44-DCC1B768FEAE}"/>
                </a:ext>
              </a:extLst>
            </p:cNvPr>
            <p:cNvSpPr>
              <a:spLocks noChangeShapeType="1"/>
            </p:cNvSpPr>
            <p:nvPr/>
          </p:nvSpPr>
          <p:spPr bwMode="auto">
            <a:xfrm>
              <a:off x="7400925" y="4308475"/>
              <a:ext cx="0" cy="93662"/>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30" name="Line 47">
              <a:extLst>
                <a:ext uri="{FF2B5EF4-FFF2-40B4-BE49-F238E27FC236}">
                  <a16:creationId xmlns:a16="http://schemas.microsoft.com/office/drawing/2014/main" id="{2F568381-7B78-5461-845A-F17D11AF1734}"/>
                </a:ext>
              </a:extLst>
            </p:cNvPr>
            <p:cNvSpPr>
              <a:spLocks noChangeShapeType="1"/>
            </p:cNvSpPr>
            <p:nvPr/>
          </p:nvSpPr>
          <p:spPr bwMode="auto">
            <a:xfrm>
              <a:off x="7353300" y="4357688"/>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31" name="Line 48">
              <a:extLst>
                <a:ext uri="{FF2B5EF4-FFF2-40B4-BE49-F238E27FC236}">
                  <a16:creationId xmlns:a16="http://schemas.microsoft.com/office/drawing/2014/main" id="{BF194E07-10C5-F34C-E624-69686A2F0329}"/>
                </a:ext>
              </a:extLst>
            </p:cNvPr>
            <p:cNvSpPr>
              <a:spLocks noChangeShapeType="1"/>
            </p:cNvSpPr>
            <p:nvPr/>
          </p:nvSpPr>
          <p:spPr bwMode="auto">
            <a:xfrm>
              <a:off x="7820025" y="4308475"/>
              <a:ext cx="0" cy="93662"/>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32" name="Line 49">
              <a:extLst>
                <a:ext uri="{FF2B5EF4-FFF2-40B4-BE49-F238E27FC236}">
                  <a16:creationId xmlns:a16="http://schemas.microsoft.com/office/drawing/2014/main" id="{479C0F9F-9CFD-03D2-DA12-7F7F5730BBE7}"/>
                </a:ext>
              </a:extLst>
            </p:cNvPr>
            <p:cNvSpPr>
              <a:spLocks noChangeShapeType="1"/>
            </p:cNvSpPr>
            <p:nvPr/>
          </p:nvSpPr>
          <p:spPr bwMode="auto">
            <a:xfrm>
              <a:off x="7770813" y="4357688"/>
              <a:ext cx="96837"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33" name="Line 50">
              <a:extLst>
                <a:ext uri="{FF2B5EF4-FFF2-40B4-BE49-F238E27FC236}">
                  <a16:creationId xmlns:a16="http://schemas.microsoft.com/office/drawing/2014/main" id="{49EE29B9-8C0D-CFD8-A8C2-B910E881103D}"/>
                </a:ext>
              </a:extLst>
            </p:cNvPr>
            <p:cNvSpPr>
              <a:spLocks noChangeShapeType="1"/>
            </p:cNvSpPr>
            <p:nvPr/>
          </p:nvSpPr>
          <p:spPr bwMode="auto">
            <a:xfrm>
              <a:off x="7851775" y="4308475"/>
              <a:ext cx="0" cy="93662"/>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34" name="Line 51">
              <a:extLst>
                <a:ext uri="{FF2B5EF4-FFF2-40B4-BE49-F238E27FC236}">
                  <a16:creationId xmlns:a16="http://schemas.microsoft.com/office/drawing/2014/main" id="{D2D93878-93AC-638B-E737-B3108A0F1663}"/>
                </a:ext>
              </a:extLst>
            </p:cNvPr>
            <p:cNvSpPr>
              <a:spLocks noChangeShapeType="1"/>
            </p:cNvSpPr>
            <p:nvPr/>
          </p:nvSpPr>
          <p:spPr bwMode="auto">
            <a:xfrm>
              <a:off x="7802563" y="4357688"/>
              <a:ext cx="96837"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35" name="Line 52">
              <a:extLst>
                <a:ext uri="{FF2B5EF4-FFF2-40B4-BE49-F238E27FC236}">
                  <a16:creationId xmlns:a16="http://schemas.microsoft.com/office/drawing/2014/main" id="{D7D7BEA1-F91D-3E43-525A-86742302F657}"/>
                </a:ext>
              </a:extLst>
            </p:cNvPr>
            <p:cNvSpPr>
              <a:spLocks noChangeShapeType="1"/>
            </p:cNvSpPr>
            <p:nvPr/>
          </p:nvSpPr>
          <p:spPr bwMode="auto">
            <a:xfrm>
              <a:off x="7880350" y="4308475"/>
              <a:ext cx="0" cy="93662"/>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36" name="Line 53">
              <a:extLst>
                <a:ext uri="{FF2B5EF4-FFF2-40B4-BE49-F238E27FC236}">
                  <a16:creationId xmlns:a16="http://schemas.microsoft.com/office/drawing/2014/main" id="{7869EC6F-8E37-A33B-D6AF-774AD1D25938}"/>
                </a:ext>
              </a:extLst>
            </p:cNvPr>
            <p:cNvSpPr>
              <a:spLocks noChangeShapeType="1"/>
            </p:cNvSpPr>
            <p:nvPr/>
          </p:nvSpPr>
          <p:spPr bwMode="auto">
            <a:xfrm>
              <a:off x="7832725" y="4357688"/>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37" name="Line 54">
              <a:extLst>
                <a:ext uri="{FF2B5EF4-FFF2-40B4-BE49-F238E27FC236}">
                  <a16:creationId xmlns:a16="http://schemas.microsoft.com/office/drawing/2014/main" id="{13B6AB10-3C37-31F0-8FE2-5600AF335FF1}"/>
                </a:ext>
              </a:extLst>
            </p:cNvPr>
            <p:cNvSpPr>
              <a:spLocks noChangeShapeType="1"/>
            </p:cNvSpPr>
            <p:nvPr/>
          </p:nvSpPr>
          <p:spPr bwMode="auto">
            <a:xfrm>
              <a:off x="7943850" y="4351338"/>
              <a:ext cx="0" cy="9525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38" name="Line 55">
              <a:extLst>
                <a:ext uri="{FF2B5EF4-FFF2-40B4-BE49-F238E27FC236}">
                  <a16:creationId xmlns:a16="http://schemas.microsoft.com/office/drawing/2014/main" id="{3A8D8D6B-7BE2-9E74-D979-8F186F8C845F}"/>
                </a:ext>
              </a:extLst>
            </p:cNvPr>
            <p:cNvSpPr>
              <a:spLocks noChangeShapeType="1"/>
            </p:cNvSpPr>
            <p:nvPr/>
          </p:nvSpPr>
          <p:spPr bwMode="auto">
            <a:xfrm>
              <a:off x="7896225" y="4398963"/>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39" name="Line 56">
              <a:extLst>
                <a:ext uri="{FF2B5EF4-FFF2-40B4-BE49-F238E27FC236}">
                  <a16:creationId xmlns:a16="http://schemas.microsoft.com/office/drawing/2014/main" id="{ACC8A2DF-B636-A1F6-1BEE-CA0DCCDB7AE3}"/>
                </a:ext>
              </a:extLst>
            </p:cNvPr>
            <p:cNvSpPr>
              <a:spLocks noChangeShapeType="1"/>
            </p:cNvSpPr>
            <p:nvPr/>
          </p:nvSpPr>
          <p:spPr bwMode="auto">
            <a:xfrm>
              <a:off x="8370888" y="4379913"/>
              <a:ext cx="0" cy="9525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0" name="Line 57">
              <a:extLst>
                <a:ext uri="{FF2B5EF4-FFF2-40B4-BE49-F238E27FC236}">
                  <a16:creationId xmlns:a16="http://schemas.microsoft.com/office/drawing/2014/main" id="{60808AA7-F0E5-BBE7-202C-EE6E7C82C828}"/>
                </a:ext>
              </a:extLst>
            </p:cNvPr>
            <p:cNvSpPr>
              <a:spLocks noChangeShapeType="1"/>
            </p:cNvSpPr>
            <p:nvPr/>
          </p:nvSpPr>
          <p:spPr bwMode="auto">
            <a:xfrm>
              <a:off x="8323263" y="4427538"/>
              <a:ext cx="96837"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1" name="Line 58">
              <a:extLst>
                <a:ext uri="{FF2B5EF4-FFF2-40B4-BE49-F238E27FC236}">
                  <a16:creationId xmlns:a16="http://schemas.microsoft.com/office/drawing/2014/main" id="{69A0617E-AA5D-6231-CDF3-7A5504953E8D}"/>
                </a:ext>
              </a:extLst>
            </p:cNvPr>
            <p:cNvSpPr>
              <a:spLocks noChangeShapeType="1"/>
            </p:cNvSpPr>
            <p:nvPr/>
          </p:nvSpPr>
          <p:spPr bwMode="auto">
            <a:xfrm>
              <a:off x="8658225" y="4379913"/>
              <a:ext cx="0" cy="9525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2" name="Line 59">
              <a:extLst>
                <a:ext uri="{FF2B5EF4-FFF2-40B4-BE49-F238E27FC236}">
                  <a16:creationId xmlns:a16="http://schemas.microsoft.com/office/drawing/2014/main" id="{A92F0CC5-C5D4-6298-0DE4-DE13EE122AD6}"/>
                </a:ext>
              </a:extLst>
            </p:cNvPr>
            <p:cNvSpPr>
              <a:spLocks noChangeShapeType="1"/>
            </p:cNvSpPr>
            <p:nvPr/>
          </p:nvSpPr>
          <p:spPr bwMode="auto">
            <a:xfrm>
              <a:off x="8610600" y="4427538"/>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3" name="Line 60">
              <a:extLst>
                <a:ext uri="{FF2B5EF4-FFF2-40B4-BE49-F238E27FC236}">
                  <a16:creationId xmlns:a16="http://schemas.microsoft.com/office/drawing/2014/main" id="{D58286B8-9164-8DF0-2ADF-A2EC5D7209A6}"/>
                </a:ext>
              </a:extLst>
            </p:cNvPr>
            <p:cNvSpPr>
              <a:spLocks noChangeShapeType="1"/>
            </p:cNvSpPr>
            <p:nvPr/>
          </p:nvSpPr>
          <p:spPr bwMode="auto">
            <a:xfrm>
              <a:off x="8686800" y="4379913"/>
              <a:ext cx="0" cy="9525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4" name="Line 61">
              <a:extLst>
                <a:ext uri="{FF2B5EF4-FFF2-40B4-BE49-F238E27FC236}">
                  <a16:creationId xmlns:a16="http://schemas.microsoft.com/office/drawing/2014/main" id="{136B22E8-86FA-718C-E999-9980E3AC66C9}"/>
                </a:ext>
              </a:extLst>
            </p:cNvPr>
            <p:cNvSpPr>
              <a:spLocks noChangeShapeType="1"/>
            </p:cNvSpPr>
            <p:nvPr/>
          </p:nvSpPr>
          <p:spPr bwMode="auto">
            <a:xfrm>
              <a:off x="8639175" y="4427538"/>
              <a:ext cx="96837"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 name="Line 62">
              <a:extLst>
                <a:ext uri="{FF2B5EF4-FFF2-40B4-BE49-F238E27FC236}">
                  <a16:creationId xmlns:a16="http://schemas.microsoft.com/office/drawing/2014/main" id="{C1843582-17A1-20D8-BD51-980FB940CD21}"/>
                </a:ext>
              </a:extLst>
            </p:cNvPr>
            <p:cNvSpPr>
              <a:spLocks noChangeShapeType="1"/>
            </p:cNvSpPr>
            <p:nvPr/>
          </p:nvSpPr>
          <p:spPr bwMode="auto">
            <a:xfrm>
              <a:off x="8705850" y="4379913"/>
              <a:ext cx="0" cy="9525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 name="Line 63">
              <a:extLst>
                <a:ext uri="{FF2B5EF4-FFF2-40B4-BE49-F238E27FC236}">
                  <a16:creationId xmlns:a16="http://schemas.microsoft.com/office/drawing/2014/main" id="{94203DC9-1560-964A-11E7-B1E2A0D3D4FD}"/>
                </a:ext>
              </a:extLst>
            </p:cNvPr>
            <p:cNvSpPr>
              <a:spLocks noChangeShapeType="1"/>
            </p:cNvSpPr>
            <p:nvPr/>
          </p:nvSpPr>
          <p:spPr bwMode="auto">
            <a:xfrm>
              <a:off x="8658225" y="4427538"/>
              <a:ext cx="96837"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 name="Line 64">
              <a:extLst>
                <a:ext uri="{FF2B5EF4-FFF2-40B4-BE49-F238E27FC236}">
                  <a16:creationId xmlns:a16="http://schemas.microsoft.com/office/drawing/2014/main" id="{0DEE2C90-E709-2CB2-F553-56D81550AEEA}"/>
                </a:ext>
              </a:extLst>
            </p:cNvPr>
            <p:cNvSpPr>
              <a:spLocks noChangeShapeType="1"/>
            </p:cNvSpPr>
            <p:nvPr/>
          </p:nvSpPr>
          <p:spPr bwMode="auto">
            <a:xfrm>
              <a:off x="8767763" y="4418013"/>
              <a:ext cx="0" cy="9525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 name="Line 65">
              <a:extLst>
                <a:ext uri="{FF2B5EF4-FFF2-40B4-BE49-F238E27FC236}">
                  <a16:creationId xmlns:a16="http://schemas.microsoft.com/office/drawing/2014/main" id="{8AF1FC41-BA50-3CA0-F9BC-F8CB25D5DFD5}"/>
                </a:ext>
              </a:extLst>
            </p:cNvPr>
            <p:cNvSpPr>
              <a:spLocks noChangeShapeType="1"/>
            </p:cNvSpPr>
            <p:nvPr/>
          </p:nvSpPr>
          <p:spPr bwMode="auto">
            <a:xfrm>
              <a:off x="8720138" y="4465638"/>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 name="Line 66">
              <a:extLst>
                <a:ext uri="{FF2B5EF4-FFF2-40B4-BE49-F238E27FC236}">
                  <a16:creationId xmlns:a16="http://schemas.microsoft.com/office/drawing/2014/main" id="{5271CD8B-6C48-664C-4524-34EBE5D79B51}"/>
                </a:ext>
              </a:extLst>
            </p:cNvPr>
            <p:cNvSpPr>
              <a:spLocks noChangeShapeType="1"/>
            </p:cNvSpPr>
            <p:nvPr/>
          </p:nvSpPr>
          <p:spPr bwMode="auto">
            <a:xfrm>
              <a:off x="9213850" y="4418013"/>
              <a:ext cx="0" cy="9525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 name="Line 67">
              <a:extLst>
                <a:ext uri="{FF2B5EF4-FFF2-40B4-BE49-F238E27FC236}">
                  <a16:creationId xmlns:a16="http://schemas.microsoft.com/office/drawing/2014/main" id="{57765595-96B1-C6D6-1E5F-E37D161B1FE9}"/>
                </a:ext>
              </a:extLst>
            </p:cNvPr>
            <p:cNvSpPr>
              <a:spLocks noChangeShapeType="1"/>
            </p:cNvSpPr>
            <p:nvPr/>
          </p:nvSpPr>
          <p:spPr bwMode="auto">
            <a:xfrm>
              <a:off x="9166225" y="4465638"/>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1" name="Line 68">
              <a:extLst>
                <a:ext uri="{FF2B5EF4-FFF2-40B4-BE49-F238E27FC236}">
                  <a16:creationId xmlns:a16="http://schemas.microsoft.com/office/drawing/2014/main" id="{E38873AD-FA46-8DD5-087E-9FEEB170D703}"/>
                </a:ext>
              </a:extLst>
            </p:cNvPr>
            <p:cNvSpPr>
              <a:spLocks noChangeShapeType="1"/>
            </p:cNvSpPr>
            <p:nvPr/>
          </p:nvSpPr>
          <p:spPr bwMode="auto">
            <a:xfrm>
              <a:off x="9520238" y="4418013"/>
              <a:ext cx="0" cy="9525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2" name="Line 69">
              <a:extLst>
                <a:ext uri="{FF2B5EF4-FFF2-40B4-BE49-F238E27FC236}">
                  <a16:creationId xmlns:a16="http://schemas.microsoft.com/office/drawing/2014/main" id="{33E4CF9F-6029-3DBE-6584-F0427EF6CB2F}"/>
                </a:ext>
              </a:extLst>
            </p:cNvPr>
            <p:cNvSpPr>
              <a:spLocks noChangeShapeType="1"/>
            </p:cNvSpPr>
            <p:nvPr/>
          </p:nvSpPr>
          <p:spPr bwMode="auto">
            <a:xfrm>
              <a:off x="9472613" y="4465638"/>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3" name="Line 70">
              <a:extLst>
                <a:ext uri="{FF2B5EF4-FFF2-40B4-BE49-F238E27FC236}">
                  <a16:creationId xmlns:a16="http://schemas.microsoft.com/office/drawing/2014/main" id="{7CA09B94-C7DB-97B2-3D76-C725130683A3}"/>
                </a:ext>
              </a:extLst>
            </p:cNvPr>
            <p:cNvSpPr>
              <a:spLocks noChangeShapeType="1"/>
            </p:cNvSpPr>
            <p:nvPr/>
          </p:nvSpPr>
          <p:spPr bwMode="auto">
            <a:xfrm>
              <a:off x="9586913" y="4418013"/>
              <a:ext cx="0" cy="9525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4" name="Line 71">
              <a:extLst>
                <a:ext uri="{FF2B5EF4-FFF2-40B4-BE49-F238E27FC236}">
                  <a16:creationId xmlns:a16="http://schemas.microsoft.com/office/drawing/2014/main" id="{06CBA6C3-62F2-8C76-52F9-C43E90376F32}"/>
                </a:ext>
              </a:extLst>
            </p:cNvPr>
            <p:cNvSpPr>
              <a:spLocks noChangeShapeType="1"/>
            </p:cNvSpPr>
            <p:nvPr/>
          </p:nvSpPr>
          <p:spPr bwMode="auto">
            <a:xfrm>
              <a:off x="9539288" y="4465638"/>
              <a:ext cx="96837"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5" name="Line 72">
              <a:extLst>
                <a:ext uri="{FF2B5EF4-FFF2-40B4-BE49-F238E27FC236}">
                  <a16:creationId xmlns:a16="http://schemas.microsoft.com/office/drawing/2014/main" id="{7D143B5F-7843-0927-AB0E-747F6D95A735}"/>
                </a:ext>
              </a:extLst>
            </p:cNvPr>
            <p:cNvSpPr>
              <a:spLocks noChangeShapeType="1"/>
            </p:cNvSpPr>
            <p:nvPr/>
          </p:nvSpPr>
          <p:spPr bwMode="auto">
            <a:xfrm>
              <a:off x="6794500" y="4200525"/>
              <a:ext cx="0" cy="9525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6" name="Line 73">
              <a:extLst>
                <a:ext uri="{FF2B5EF4-FFF2-40B4-BE49-F238E27FC236}">
                  <a16:creationId xmlns:a16="http://schemas.microsoft.com/office/drawing/2014/main" id="{67AF2B65-92DB-EC41-2D5B-6E1D0724B2B2}"/>
                </a:ext>
              </a:extLst>
            </p:cNvPr>
            <p:cNvSpPr>
              <a:spLocks noChangeShapeType="1"/>
            </p:cNvSpPr>
            <p:nvPr/>
          </p:nvSpPr>
          <p:spPr bwMode="auto">
            <a:xfrm>
              <a:off x="6746875" y="4248150"/>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7" name="Line 74">
              <a:extLst>
                <a:ext uri="{FF2B5EF4-FFF2-40B4-BE49-F238E27FC236}">
                  <a16:creationId xmlns:a16="http://schemas.microsoft.com/office/drawing/2014/main" id="{AC4717DB-D265-FA74-566D-7A581839236C}"/>
                </a:ext>
              </a:extLst>
            </p:cNvPr>
            <p:cNvSpPr>
              <a:spLocks noChangeShapeType="1"/>
            </p:cNvSpPr>
            <p:nvPr/>
          </p:nvSpPr>
          <p:spPr bwMode="auto">
            <a:xfrm>
              <a:off x="6819900" y="4200525"/>
              <a:ext cx="0" cy="9525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8" name="Line 75">
              <a:extLst>
                <a:ext uri="{FF2B5EF4-FFF2-40B4-BE49-F238E27FC236}">
                  <a16:creationId xmlns:a16="http://schemas.microsoft.com/office/drawing/2014/main" id="{57E5CFA5-65C9-F893-4C9F-D54A9BF65F18}"/>
                </a:ext>
              </a:extLst>
            </p:cNvPr>
            <p:cNvSpPr>
              <a:spLocks noChangeShapeType="1"/>
            </p:cNvSpPr>
            <p:nvPr/>
          </p:nvSpPr>
          <p:spPr bwMode="auto">
            <a:xfrm>
              <a:off x="6772275" y="4248150"/>
              <a:ext cx="95250" cy="0"/>
            </a:xfrm>
            <a:prstGeom prst="line">
              <a:avLst/>
            </a:prstGeom>
            <a:noFill/>
            <a:ln w="19050"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grpSp>
      <p:graphicFrame>
        <p:nvGraphicFramePr>
          <p:cNvPr id="259" name="Table 269">
            <a:extLst>
              <a:ext uri="{FF2B5EF4-FFF2-40B4-BE49-F238E27FC236}">
                <a16:creationId xmlns:a16="http://schemas.microsoft.com/office/drawing/2014/main" id="{4A8EB703-75E9-BA0B-D2EF-61FE755D5CAC}"/>
              </a:ext>
            </a:extLst>
          </p:cNvPr>
          <p:cNvGraphicFramePr>
            <a:graphicFrameLocks noGrp="1"/>
          </p:cNvGraphicFramePr>
          <p:nvPr>
            <p:extLst>
              <p:ext uri="{D42A27DB-BD31-4B8C-83A1-F6EECF244321}">
                <p14:modId xmlns:p14="http://schemas.microsoft.com/office/powerpoint/2010/main" val="4165828116"/>
              </p:ext>
            </p:extLst>
          </p:nvPr>
        </p:nvGraphicFramePr>
        <p:xfrm>
          <a:off x="2524447" y="5474457"/>
          <a:ext cx="8089659" cy="449112"/>
        </p:xfrm>
        <a:graphic>
          <a:graphicData uri="http://schemas.openxmlformats.org/drawingml/2006/table">
            <a:tbl>
              <a:tblPr firstRow="1" bandRow="1">
                <a:tableStyleId>{5C22544A-7EE6-4342-B048-85BDC9FD1C3A}</a:tableStyleId>
              </a:tblPr>
              <a:tblGrid>
                <a:gridCol w="299617">
                  <a:extLst>
                    <a:ext uri="{9D8B030D-6E8A-4147-A177-3AD203B41FA5}">
                      <a16:colId xmlns:a16="http://schemas.microsoft.com/office/drawing/2014/main" val="2542830930"/>
                    </a:ext>
                  </a:extLst>
                </a:gridCol>
                <a:gridCol w="299617">
                  <a:extLst>
                    <a:ext uri="{9D8B030D-6E8A-4147-A177-3AD203B41FA5}">
                      <a16:colId xmlns:a16="http://schemas.microsoft.com/office/drawing/2014/main" val="1298596939"/>
                    </a:ext>
                  </a:extLst>
                </a:gridCol>
                <a:gridCol w="299617">
                  <a:extLst>
                    <a:ext uri="{9D8B030D-6E8A-4147-A177-3AD203B41FA5}">
                      <a16:colId xmlns:a16="http://schemas.microsoft.com/office/drawing/2014/main" val="185014336"/>
                    </a:ext>
                  </a:extLst>
                </a:gridCol>
                <a:gridCol w="299617">
                  <a:extLst>
                    <a:ext uri="{9D8B030D-6E8A-4147-A177-3AD203B41FA5}">
                      <a16:colId xmlns:a16="http://schemas.microsoft.com/office/drawing/2014/main" val="3951302152"/>
                    </a:ext>
                  </a:extLst>
                </a:gridCol>
                <a:gridCol w="299617">
                  <a:extLst>
                    <a:ext uri="{9D8B030D-6E8A-4147-A177-3AD203B41FA5}">
                      <a16:colId xmlns:a16="http://schemas.microsoft.com/office/drawing/2014/main" val="1874109534"/>
                    </a:ext>
                  </a:extLst>
                </a:gridCol>
                <a:gridCol w="299617">
                  <a:extLst>
                    <a:ext uri="{9D8B030D-6E8A-4147-A177-3AD203B41FA5}">
                      <a16:colId xmlns:a16="http://schemas.microsoft.com/office/drawing/2014/main" val="3205153584"/>
                    </a:ext>
                  </a:extLst>
                </a:gridCol>
                <a:gridCol w="299617">
                  <a:extLst>
                    <a:ext uri="{9D8B030D-6E8A-4147-A177-3AD203B41FA5}">
                      <a16:colId xmlns:a16="http://schemas.microsoft.com/office/drawing/2014/main" val="3107548756"/>
                    </a:ext>
                  </a:extLst>
                </a:gridCol>
                <a:gridCol w="299617">
                  <a:extLst>
                    <a:ext uri="{9D8B030D-6E8A-4147-A177-3AD203B41FA5}">
                      <a16:colId xmlns:a16="http://schemas.microsoft.com/office/drawing/2014/main" val="1990080388"/>
                    </a:ext>
                  </a:extLst>
                </a:gridCol>
                <a:gridCol w="299617">
                  <a:extLst>
                    <a:ext uri="{9D8B030D-6E8A-4147-A177-3AD203B41FA5}">
                      <a16:colId xmlns:a16="http://schemas.microsoft.com/office/drawing/2014/main" val="292053110"/>
                    </a:ext>
                  </a:extLst>
                </a:gridCol>
                <a:gridCol w="299617">
                  <a:extLst>
                    <a:ext uri="{9D8B030D-6E8A-4147-A177-3AD203B41FA5}">
                      <a16:colId xmlns:a16="http://schemas.microsoft.com/office/drawing/2014/main" val="1387352002"/>
                    </a:ext>
                  </a:extLst>
                </a:gridCol>
                <a:gridCol w="299617">
                  <a:extLst>
                    <a:ext uri="{9D8B030D-6E8A-4147-A177-3AD203B41FA5}">
                      <a16:colId xmlns:a16="http://schemas.microsoft.com/office/drawing/2014/main" val="221894461"/>
                    </a:ext>
                  </a:extLst>
                </a:gridCol>
                <a:gridCol w="299617">
                  <a:extLst>
                    <a:ext uri="{9D8B030D-6E8A-4147-A177-3AD203B41FA5}">
                      <a16:colId xmlns:a16="http://schemas.microsoft.com/office/drawing/2014/main" val="1372738342"/>
                    </a:ext>
                  </a:extLst>
                </a:gridCol>
                <a:gridCol w="299617">
                  <a:extLst>
                    <a:ext uri="{9D8B030D-6E8A-4147-A177-3AD203B41FA5}">
                      <a16:colId xmlns:a16="http://schemas.microsoft.com/office/drawing/2014/main" val="650494028"/>
                    </a:ext>
                  </a:extLst>
                </a:gridCol>
                <a:gridCol w="299617">
                  <a:extLst>
                    <a:ext uri="{9D8B030D-6E8A-4147-A177-3AD203B41FA5}">
                      <a16:colId xmlns:a16="http://schemas.microsoft.com/office/drawing/2014/main" val="4216821235"/>
                    </a:ext>
                  </a:extLst>
                </a:gridCol>
                <a:gridCol w="299617">
                  <a:extLst>
                    <a:ext uri="{9D8B030D-6E8A-4147-A177-3AD203B41FA5}">
                      <a16:colId xmlns:a16="http://schemas.microsoft.com/office/drawing/2014/main" val="293240820"/>
                    </a:ext>
                  </a:extLst>
                </a:gridCol>
                <a:gridCol w="299617">
                  <a:extLst>
                    <a:ext uri="{9D8B030D-6E8A-4147-A177-3AD203B41FA5}">
                      <a16:colId xmlns:a16="http://schemas.microsoft.com/office/drawing/2014/main" val="459980916"/>
                    </a:ext>
                  </a:extLst>
                </a:gridCol>
                <a:gridCol w="299617">
                  <a:extLst>
                    <a:ext uri="{9D8B030D-6E8A-4147-A177-3AD203B41FA5}">
                      <a16:colId xmlns:a16="http://schemas.microsoft.com/office/drawing/2014/main" val="2090284411"/>
                    </a:ext>
                  </a:extLst>
                </a:gridCol>
                <a:gridCol w="299617">
                  <a:extLst>
                    <a:ext uri="{9D8B030D-6E8A-4147-A177-3AD203B41FA5}">
                      <a16:colId xmlns:a16="http://schemas.microsoft.com/office/drawing/2014/main" val="1043750114"/>
                    </a:ext>
                  </a:extLst>
                </a:gridCol>
                <a:gridCol w="299617">
                  <a:extLst>
                    <a:ext uri="{9D8B030D-6E8A-4147-A177-3AD203B41FA5}">
                      <a16:colId xmlns:a16="http://schemas.microsoft.com/office/drawing/2014/main" val="1463160373"/>
                    </a:ext>
                  </a:extLst>
                </a:gridCol>
                <a:gridCol w="299617">
                  <a:extLst>
                    <a:ext uri="{9D8B030D-6E8A-4147-A177-3AD203B41FA5}">
                      <a16:colId xmlns:a16="http://schemas.microsoft.com/office/drawing/2014/main" val="1006997447"/>
                    </a:ext>
                  </a:extLst>
                </a:gridCol>
                <a:gridCol w="299617">
                  <a:extLst>
                    <a:ext uri="{9D8B030D-6E8A-4147-A177-3AD203B41FA5}">
                      <a16:colId xmlns:a16="http://schemas.microsoft.com/office/drawing/2014/main" val="3705860741"/>
                    </a:ext>
                  </a:extLst>
                </a:gridCol>
                <a:gridCol w="299617">
                  <a:extLst>
                    <a:ext uri="{9D8B030D-6E8A-4147-A177-3AD203B41FA5}">
                      <a16:colId xmlns:a16="http://schemas.microsoft.com/office/drawing/2014/main" val="3122020416"/>
                    </a:ext>
                  </a:extLst>
                </a:gridCol>
                <a:gridCol w="299617">
                  <a:extLst>
                    <a:ext uri="{9D8B030D-6E8A-4147-A177-3AD203B41FA5}">
                      <a16:colId xmlns:a16="http://schemas.microsoft.com/office/drawing/2014/main" val="3640427626"/>
                    </a:ext>
                  </a:extLst>
                </a:gridCol>
                <a:gridCol w="299617">
                  <a:extLst>
                    <a:ext uri="{9D8B030D-6E8A-4147-A177-3AD203B41FA5}">
                      <a16:colId xmlns:a16="http://schemas.microsoft.com/office/drawing/2014/main" val="4062163700"/>
                    </a:ext>
                  </a:extLst>
                </a:gridCol>
                <a:gridCol w="299617">
                  <a:extLst>
                    <a:ext uri="{9D8B030D-6E8A-4147-A177-3AD203B41FA5}">
                      <a16:colId xmlns:a16="http://schemas.microsoft.com/office/drawing/2014/main" val="1377319442"/>
                    </a:ext>
                  </a:extLst>
                </a:gridCol>
                <a:gridCol w="299617">
                  <a:extLst>
                    <a:ext uri="{9D8B030D-6E8A-4147-A177-3AD203B41FA5}">
                      <a16:colId xmlns:a16="http://schemas.microsoft.com/office/drawing/2014/main" val="1137670602"/>
                    </a:ext>
                  </a:extLst>
                </a:gridCol>
                <a:gridCol w="299617">
                  <a:extLst>
                    <a:ext uri="{9D8B030D-6E8A-4147-A177-3AD203B41FA5}">
                      <a16:colId xmlns:a16="http://schemas.microsoft.com/office/drawing/2014/main" val="188361125"/>
                    </a:ext>
                  </a:extLst>
                </a:gridCol>
              </a:tblGrid>
              <a:tr h="224556">
                <a:tc>
                  <a:txBody>
                    <a:bodyPr/>
                    <a:lstStyle/>
                    <a:p>
                      <a:pPr algn="ctr"/>
                      <a:r>
                        <a:rPr lang="en-US" sz="1200" b="0" dirty="0">
                          <a:solidFill>
                            <a:schemeClr val="accent1"/>
                          </a:solidFill>
                        </a:rPr>
                        <a:t>355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330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266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252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207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199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172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166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138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133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115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98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78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64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55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44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43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25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25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21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56172161"/>
                  </a:ext>
                </a:extLst>
              </a:tr>
              <a:tr h="224556">
                <a:tc>
                  <a:txBody>
                    <a:bodyPr/>
                    <a:lstStyle/>
                    <a:p>
                      <a:pPr algn="ctr"/>
                      <a:r>
                        <a:rPr lang="en-US" sz="1200" b="0" dirty="0">
                          <a:solidFill>
                            <a:schemeClr val="accent3"/>
                          </a:solidFill>
                        </a:rPr>
                        <a:t>353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329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207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182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142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136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106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100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86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81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66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59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51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41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33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24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23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05496020"/>
                  </a:ext>
                </a:extLst>
              </a:tr>
            </a:tbl>
          </a:graphicData>
        </a:graphic>
      </p:graphicFrame>
    </p:spTree>
    <p:extLst>
      <p:ext uri="{BB962C8B-B14F-4D97-AF65-F5344CB8AC3E}">
        <p14:creationId xmlns:p14="http://schemas.microsoft.com/office/powerpoint/2010/main" val="468777015"/>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EBA6D0-CD7E-E6AA-B978-635BCA23BB56}"/>
              </a:ext>
            </a:extLst>
          </p:cNvPr>
          <p:cNvSpPr>
            <a:spLocks noGrp="1"/>
          </p:cNvSpPr>
          <p:nvPr>
            <p:ph type="title"/>
          </p:nvPr>
        </p:nvSpPr>
        <p:spPr/>
        <p:txBody>
          <a:bodyPr/>
          <a:lstStyle/>
          <a:p>
            <a:r>
              <a:rPr lang="en-US" dirty="0"/>
              <a:t>CAPItello-291: Investigator-Assessed PFS in </a:t>
            </a:r>
            <a:br>
              <a:rPr lang="en-US" dirty="0"/>
            </a:br>
            <a:r>
              <a:rPr lang="en-US" dirty="0"/>
              <a:t>AKT-Pathway Altered Population</a:t>
            </a:r>
          </a:p>
        </p:txBody>
      </p:sp>
      <p:sp>
        <p:nvSpPr>
          <p:cNvPr id="20" name="Content Placeholder 19">
            <a:extLst>
              <a:ext uri="{FF2B5EF4-FFF2-40B4-BE49-F238E27FC236}">
                <a16:creationId xmlns:a16="http://schemas.microsoft.com/office/drawing/2014/main" id="{0023CC7D-5EE7-8BAB-B04C-47B45749BA40}"/>
              </a:ext>
            </a:extLst>
          </p:cNvPr>
          <p:cNvSpPr>
            <a:spLocks noGrp="1"/>
          </p:cNvSpPr>
          <p:nvPr>
            <p:ph idx="1"/>
          </p:nvPr>
        </p:nvSpPr>
        <p:spPr>
          <a:xfrm>
            <a:off x="604675" y="1687434"/>
            <a:ext cx="11147443" cy="4650686"/>
          </a:xfrm>
        </p:spPr>
        <p:txBody>
          <a:bodyPr/>
          <a:lstStyle/>
          <a:p>
            <a:endParaRPr lang="en-US" sz="2000" dirty="0"/>
          </a:p>
          <a:p>
            <a:endParaRPr lang="en-US" sz="2000" dirty="0"/>
          </a:p>
          <a:p>
            <a:endParaRPr lang="en-US" sz="2000" dirty="0"/>
          </a:p>
          <a:p>
            <a:endParaRPr lang="en-US" sz="2000" dirty="0"/>
          </a:p>
          <a:p>
            <a:endParaRPr lang="en-US" sz="2000" dirty="0"/>
          </a:p>
          <a:p>
            <a:endParaRPr lang="en-US" sz="2000" dirty="0"/>
          </a:p>
          <a:p>
            <a:endParaRPr lang="en-US" sz="2000" dirty="0"/>
          </a:p>
          <a:p>
            <a:r>
              <a:rPr lang="en-US" sz="2000" dirty="0"/>
              <a:t>Study met dual primary endpoints, showing significantly prolonged PFS with capivasertib + FULV vs placebo + FULV in overall and AKT pathway–altered populations</a:t>
            </a:r>
          </a:p>
          <a:p>
            <a:r>
              <a:rPr lang="en-US" sz="2000" dirty="0"/>
              <a:t>Exploratory analysis observed improved PFS in nonaltered subpopulation (HR: 0.70; 95% CI: 0.56-0.88)</a:t>
            </a:r>
          </a:p>
          <a:p>
            <a:endParaRPr lang="en-US" sz="2000" dirty="0"/>
          </a:p>
        </p:txBody>
      </p:sp>
      <p:sp>
        <p:nvSpPr>
          <p:cNvPr id="4" name="Text Box 15">
            <a:extLst>
              <a:ext uri="{FF2B5EF4-FFF2-40B4-BE49-F238E27FC236}">
                <a16:creationId xmlns:a16="http://schemas.microsoft.com/office/drawing/2014/main" id="{9A863530-2342-6F6A-8AE8-09B453475DC6}"/>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Turner. SABCS 2022. Abstr GS3-04.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TextBox 2">
            <a:extLst>
              <a:ext uri="{FF2B5EF4-FFF2-40B4-BE49-F238E27FC236}">
                <a16:creationId xmlns:a16="http://schemas.microsoft.com/office/drawing/2014/main" id="{88CB6332-AEB9-1D83-2115-808D4508A801}"/>
              </a:ext>
            </a:extLst>
          </p:cNvPr>
          <p:cNvSpPr txBox="1"/>
          <p:nvPr/>
        </p:nvSpPr>
        <p:spPr bwMode="auto">
          <a:xfrm>
            <a:off x="4912118" y="4229699"/>
            <a:ext cx="2367764" cy="276999"/>
          </a:xfrm>
          <a:prstGeom prst="rect">
            <a:avLst/>
          </a:prstGeom>
          <a:solidFill>
            <a:schemeClr val="tx1"/>
          </a:solidFill>
          <a:ln>
            <a:noFill/>
          </a:ln>
        </p:spPr>
        <p:txBody>
          <a:bodyPr wrap="non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 From Randomization</a:t>
            </a:r>
          </a:p>
        </p:txBody>
      </p:sp>
      <p:sp>
        <p:nvSpPr>
          <p:cNvPr id="5" name="TextBox 4">
            <a:extLst>
              <a:ext uri="{FF2B5EF4-FFF2-40B4-BE49-F238E27FC236}">
                <a16:creationId xmlns:a16="http://schemas.microsoft.com/office/drawing/2014/main" id="{0AA9CDE5-B9ED-DD47-2A20-79A05AD06068}"/>
              </a:ext>
            </a:extLst>
          </p:cNvPr>
          <p:cNvSpPr txBox="1"/>
          <p:nvPr/>
        </p:nvSpPr>
        <p:spPr bwMode="auto">
          <a:xfrm>
            <a:off x="1335066" y="4283717"/>
            <a:ext cx="1439946" cy="646331"/>
          </a:xfrm>
          <a:prstGeom prst="rect">
            <a:avLst/>
          </a:prstGeom>
          <a:solidFill>
            <a:schemeClr val="tx1"/>
          </a:solidFill>
          <a:ln>
            <a:noFill/>
          </a:ln>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b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Capivasertib + FULV</a:t>
            </a:r>
            <a:b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Placebo + FULV</a:t>
            </a:r>
          </a:p>
        </p:txBody>
      </p:sp>
      <p:graphicFrame>
        <p:nvGraphicFramePr>
          <p:cNvPr id="6" name="Table 15">
            <a:extLst>
              <a:ext uri="{FF2B5EF4-FFF2-40B4-BE49-F238E27FC236}">
                <a16:creationId xmlns:a16="http://schemas.microsoft.com/office/drawing/2014/main" id="{B5D16971-CA10-BEA3-C47D-9E95481303BC}"/>
              </a:ext>
            </a:extLst>
          </p:cNvPr>
          <p:cNvGraphicFramePr>
            <a:graphicFrameLocks/>
          </p:cNvGraphicFramePr>
          <p:nvPr>
            <p:extLst>
              <p:ext uri="{D42A27DB-BD31-4B8C-83A1-F6EECF244321}">
                <p14:modId xmlns:p14="http://schemas.microsoft.com/office/powerpoint/2010/main" val="1139472551"/>
              </p:ext>
            </p:extLst>
          </p:nvPr>
        </p:nvGraphicFramePr>
        <p:xfrm>
          <a:off x="5780329" y="1569274"/>
          <a:ext cx="5909313" cy="1463040"/>
        </p:xfrm>
        <a:graphic>
          <a:graphicData uri="http://schemas.openxmlformats.org/drawingml/2006/table">
            <a:tbl>
              <a:tblPr firstRow="1" bandRow="1">
                <a:tableStyleId>{93296810-A885-4BE3-A3E7-6D5BEEA58F35}</a:tableStyleId>
              </a:tblPr>
              <a:tblGrid>
                <a:gridCol w="2062997">
                  <a:extLst>
                    <a:ext uri="{9D8B030D-6E8A-4147-A177-3AD203B41FA5}">
                      <a16:colId xmlns:a16="http://schemas.microsoft.com/office/drawing/2014/main" val="923765411"/>
                    </a:ext>
                  </a:extLst>
                </a:gridCol>
                <a:gridCol w="1876545">
                  <a:extLst>
                    <a:ext uri="{9D8B030D-6E8A-4147-A177-3AD203B41FA5}">
                      <a16:colId xmlns:a16="http://schemas.microsoft.com/office/drawing/2014/main" val="439242730"/>
                    </a:ext>
                  </a:extLst>
                </a:gridCol>
                <a:gridCol w="1969771">
                  <a:extLst>
                    <a:ext uri="{9D8B030D-6E8A-4147-A177-3AD203B41FA5}">
                      <a16:colId xmlns:a16="http://schemas.microsoft.com/office/drawing/2014/main" val="3366201466"/>
                    </a:ext>
                  </a:extLst>
                </a:gridCol>
              </a:tblGrid>
              <a:tr h="0">
                <a:tc>
                  <a:txBody>
                    <a:bodyPr/>
                    <a:lstStyle/>
                    <a:p>
                      <a:endParaRPr lang="en-US" sz="1600" dirty="0">
                        <a:solidFill>
                          <a:schemeClr val="bg1"/>
                        </a:solidFill>
                      </a:endParaRPr>
                    </a:p>
                  </a:txBody>
                  <a:tcPr marL="0" marR="0" marT="0" marB="0">
                    <a:solidFill>
                      <a:schemeClr val="tx1"/>
                    </a:solidFill>
                  </a:tcPr>
                </a:tc>
                <a:tc>
                  <a:txBody>
                    <a:bodyPr/>
                    <a:lstStyle/>
                    <a:p>
                      <a:pPr algn="ctr"/>
                      <a:r>
                        <a:rPr lang="en-US" sz="1600" dirty="0">
                          <a:solidFill>
                            <a:schemeClr val="accent1"/>
                          </a:solidFill>
                        </a:rPr>
                        <a:t>Capivasertib + FULV</a:t>
                      </a:r>
                      <a:br>
                        <a:rPr lang="en-US" sz="1600" dirty="0">
                          <a:solidFill>
                            <a:schemeClr val="bg1"/>
                          </a:solidFill>
                        </a:rPr>
                      </a:br>
                      <a:r>
                        <a:rPr lang="en-US" sz="1600" dirty="0">
                          <a:solidFill>
                            <a:schemeClr val="bg1"/>
                          </a:solidFill>
                        </a:rPr>
                        <a:t>(n = 155)</a:t>
                      </a:r>
                    </a:p>
                  </a:txBody>
                  <a:tcPr marL="0" marR="0" marT="0" marB="0">
                    <a:solidFill>
                      <a:schemeClr val="tx1"/>
                    </a:solidFill>
                  </a:tcPr>
                </a:tc>
                <a:tc>
                  <a:txBody>
                    <a:bodyPr/>
                    <a:lstStyle/>
                    <a:p>
                      <a:pPr algn="ctr"/>
                      <a:r>
                        <a:rPr lang="en-US" sz="1600" dirty="0">
                          <a:solidFill>
                            <a:schemeClr val="accent3"/>
                          </a:solidFill>
                        </a:rPr>
                        <a:t>Placebo + FULV</a:t>
                      </a:r>
                      <a:br>
                        <a:rPr lang="en-US" sz="1600" dirty="0">
                          <a:solidFill>
                            <a:schemeClr val="bg1"/>
                          </a:solidFill>
                        </a:rPr>
                      </a:br>
                      <a:r>
                        <a:rPr lang="en-US" sz="1600" dirty="0">
                          <a:solidFill>
                            <a:schemeClr val="bg1"/>
                          </a:solidFill>
                        </a:rPr>
                        <a:t>(n = 134)</a:t>
                      </a:r>
                    </a:p>
                  </a:txBody>
                  <a:tcPr marL="0" marR="0" marT="0" marB="0">
                    <a:solidFill>
                      <a:schemeClr val="tx1"/>
                    </a:solidFill>
                  </a:tcPr>
                </a:tc>
                <a:extLst>
                  <a:ext uri="{0D108BD9-81ED-4DB2-BD59-A6C34878D82A}">
                    <a16:rowId xmlns:a16="http://schemas.microsoft.com/office/drawing/2014/main" val="2498976832"/>
                  </a:ext>
                </a:extLst>
              </a:tr>
              <a:tr h="0">
                <a:tc>
                  <a:txBody>
                    <a:bodyPr/>
                    <a:lstStyle/>
                    <a:p>
                      <a:r>
                        <a:rPr lang="en-US" sz="1600" dirty="0">
                          <a:solidFill>
                            <a:schemeClr val="bg1"/>
                          </a:solidFill>
                        </a:rPr>
                        <a:t>PFS events</a:t>
                      </a:r>
                    </a:p>
                  </a:txBody>
                  <a:tcPr marL="0" marR="0" marT="0" marB="0">
                    <a:solidFill>
                      <a:schemeClr val="tx1"/>
                    </a:solidFill>
                  </a:tcPr>
                </a:tc>
                <a:tc>
                  <a:txBody>
                    <a:bodyPr/>
                    <a:lstStyle/>
                    <a:p>
                      <a:pPr algn="ctr"/>
                      <a:r>
                        <a:rPr lang="en-US" sz="1600" dirty="0">
                          <a:solidFill>
                            <a:schemeClr val="bg1"/>
                          </a:solidFill>
                        </a:rPr>
                        <a:t>121</a:t>
                      </a:r>
                    </a:p>
                  </a:txBody>
                  <a:tcPr marL="0" marR="0" marT="0" marB="0">
                    <a:solidFill>
                      <a:schemeClr val="tx1"/>
                    </a:solidFill>
                  </a:tcPr>
                </a:tc>
                <a:tc>
                  <a:txBody>
                    <a:bodyPr/>
                    <a:lstStyle/>
                    <a:p>
                      <a:pPr algn="ctr"/>
                      <a:r>
                        <a:rPr lang="en-US" sz="1600" dirty="0">
                          <a:solidFill>
                            <a:schemeClr val="bg1"/>
                          </a:solidFill>
                        </a:rPr>
                        <a:t>115</a:t>
                      </a:r>
                    </a:p>
                  </a:txBody>
                  <a:tcPr marL="0" marR="0" marT="0" marB="0">
                    <a:solidFill>
                      <a:schemeClr val="tx1"/>
                    </a:solidFill>
                  </a:tcPr>
                </a:tc>
                <a:extLst>
                  <a:ext uri="{0D108BD9-81ED-4DB2-BD59-A6C34878D82A}">
                    <a16:rowId xmlns:a16="http://schemas.microsoft.com/office/drawing/2014/main" val="1695680404"/>
                  </a:ext>
                </a:extLst>
              </a:tr>
              <a:tr h="0">
                <a:tc>
                  <a:txBody>
                    <a:bodyPr/>
                    <a:lstStyle/>
                    <a:p>
                      <a:r>
                        <a:rPr lang="en-US" sz="1600" dirty="0">
                          <a:solidFill>
                            <a:schemeClr val="bg1"/>
                          </a:solidFill>
                        </a:rPr>
                        <a:t>Median PFS, mo (95% CI)</a:t>
                      </a:r>
                    </a:p>
                  </a:txBody>
                  <a:tcPr marL="0" marR="0" marT="0" marB="0">
                    <a:solidFill>
                      <a:schemeClr val="tx1"/>
                    </a:solidFill>
                  </a:tcPr>
                </a:tc>
                <a:tc>
                  <a:txBody>
                    <a:bodyPr/>
                    <a:lstStyle/>
                    <a:p>
                      <a:pPr algn="ctr"/>
                      <a:r>
                        <a:rPr lang="en-US" sz="1600" dirty="0">
                          <a:solidFill>
                            <a:schemeClr val="bg1"/>
                          </a:solidFill>
                        </a:rPr>
                        <a:t>7.3 (5.5-9.0)</a:t>
                      </a:r>
                    </a:p>
                  </a:txBody>
                  <a:tcPr marL="0" marR="0" marT="0" marB="0">
                    <a:solidFill>
                      <a:schemeClr val="tx1"/>
                    </a:solidFill>
                  </a:tcPr>
                </a:tc>
                <a:tc>
                  <a:txBody>
                    <a:bodyPr/>
                    <a:lstStyle/>
                    <a:p>
                      <a:pPr algn="ctr"/>
                      <a:r>
                        <a:rPr lang="en-US" sz="1600" dirty="0">
                          <a:solidFill>
                            <a:schemeClr val="bg1"/>
                          </a:solidFill>
                        </a:rPr>
                        <a:t>3.1 (2.0-3.7)</a:t>
                      </a:r>
                    </a:p>
                  </a:txBody>
                  <a:tcPr marL="0" marR="0" marT="0" marB="0">
                    <a:solidFill>
                      <a:schemeClr val="tx1"/>
                    </a:solidFill>
                  </a:tcPr>
                </a:tc>
                <a:extLst>
                  <a:ext uri="{0D108BD9-81ED-4DB2-BD59-A6C34878D82A}">
                    <a16:rowId xmlns:a16="http://schemas.microsoft.com/office/drawing/2014/main" val="3020866660"/>
                  </a:ext>
                </a:extLst>
              </a:tr>
              <a:tr h="0">
                <a:tc>
                  <a:txBody>
                    <a:bodyPr/>
                    <a:lstStyle/>
                    <a:p>
                      <a:endParaRPr lang="en-US" sz="1600" dirty="0">
                        <a:solidFill>
                          <a:schemeClr val="bg1"/>
                        </a:solidFill>
                      </a:endParaRPr>
                    </a:p>
                  </a:txBody>
                  <a:tcPr marL="0" marR="0" marT="0" marB="0">
                    <a:solidFill>
                      <a:schemeClr val="tx1"/>
                    </a:solidFill>
                  </a:tcPr>
                </a:tc>
                <a:tc gridSpan="2">
                  <a:txBody>
                    <a:bodyPr/>
                    <a:lstStyle/>
                    <a:p>
                      <a:pPr algn="ctr"/>
                      <a:r>
                        <a:rPr lang="en-US" sz="1600" dirty="0">
                          <a:solidFill>
                            <a:schemeClr val="bg1"/>
                          </a:solidFill>
                        </a:rPr>
                        <a:t>Adjusted HR: 0.50 (95% CI: 0.38-0.65; </a:t>
                      </a:r>
                      <a:br>
                        <a:rPr lang="en-US" sz="1600" dirty="0">
                          <a:solidFill>
                            <a:schemeClr val="bg1"/>
                          </a:solidFill>
                        </a:rPr>
                      </a:br>
                      <a:r>
                        <a:rPr lang="en-US" sz="1600" dirty="0">
                          <a:solidFill>
                            <a:schemeClr val="bg1"/>
                          </a:solidFill>
                        </a:rPr>
                        <a:t>2-sided </a:t>
                      </a:r>
                      <a:r>
                        <a:rPr lang="en-US" sz="1600" i="1" dirty="0">
                          <a:solidFill>
                            <a:schemeClr val="bg1"/>
                          </a:solidFill>
                        </a:rPr>
                        <a:t>P </a:t>
                      </a:r>
                      <a:r>
                        <a:rPr lang="en-US" sz="1600" i="0" dirty="0">
                          <a:solidFill>
                            <a:schemeClr val="bg1"/>
                          </a:solidFill>
                        </a:rPr>
                        <a:t>&lt;.001)</a:t>
                      </a:r>
                      <a:endParaRPr lang="en-US" sz="1600" dirty="0">
                        <a:solidFill>
                          <a:schemeClr val="bg1"/>
                        </a:solidFill>
                      </a:endParaRPr>
                    </a:p>
                  </a:txBody>
                  <a:tcPr marL="0" marR="0" marT="0" marB="0">
                    <a:solidFill>
                      <a:schemeClr val="tx1"/>
                    </a:solidFill>
                  </a:tcPr>
                </a:tc>
                <a:tc hMerge="1">
                  <a:txBody>
                    <a:bodyPr/>
                    <a:lstStyle/>
                    <a:p>
                      <a:pPr algn="ctr"/>
                      <a:endParaRPr lang="en-US" sz="1200" dirty="0">
                        <a:solidFill>
                          <a:schemeClr val="bg1"/>
                        </a:solidFill>
                      </a:endParaRPr>
                    </a:p>
                  </a:txBody>
                  <a:tcPr>
                    <a:solidFill>
                      <a:schemeClr val="tx1"/>
                    </a:solidFill>
                  </a:tcPr>
                </a:tc>
                <a:extLst>
                  <a:ext uri="{0D108BD9-81ED-4DB2-BD59-A6C34878D82A}">
                    <a16:rowId xmlns:a16="http://schemas.microsoft.com/office/drawing/2014/main" val="2707324002"/>
                  </a:ext>
                </a:extLst>
              </a:tr>
            </a:tbl>
          </a:graphicData>
        </a:graphic>
      </p:graphicFrame>
      <p:sp>
        <p:nvSpPr>
          <p:cNvPr id="9" name="TextBox 8">
            <a:extLst>
              <a:ext uri="{FF2B5EF4-FFF2-40B4-BE49-F238E27FC236}">
                <a16:creationId xmlns:a16="http://schemas.microsoft.com/office/drawing/2014/main" id="{8D60545F-3102-FF12-C90F-59E088084E56}"/>
              </a:ext>
            </a:extLst>
          </p:cNvPr>
          <p:cNvSpPr txBox="1"/>
          <p:nvPr/>
        </p:nvSpPr>
        <p:spPr bwMode="auto">
          <a:xfrm>
            <a:off x="3029238" y="3573377"/>
            <a:ext cx="819968" cy="215444"/>
          </a:xfrm>
          <a:prstGeom prst="rect">
            <a:avLst/>
          </a:prstGeom>
          <a:solidFill>
            <a:schemeClr val="tx1"/>
          </a:solidFill>
          <a:ln>
            <a:noFill/>
          </a:ln>
        </p:spPr>
        <p:txBody>
          <a:bodyPr wrap="non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Censored</a:t>
            </a:r>
          </a:p>
        </p:txBody>
      </p:sp>
      <p:sp>
        <p:nvSpPr>
          <p:cNvPr id="10" name="TextBox 9">
            <a:extLst>
              <a:ext uri="{FF2B5EF4-FFF2-40B4-BE49-F238E27FC236}">
                <a16:creationId xmlns:a16="http://schemas.microsoft.com/office/drawing/2014/main" id="{027B6712-44BE-CC56-25BB-2330273EA7D7}"/>
              </a:ext>
            </a:extLst>
          </p:cNvPr>
          <p:cNvSpPr txBox="1"/>
          <p:nvPr/>
        </p:nvSpPr>
        <p:spPr bwMode="auto">
          <a:xfrm rot="16200000">
            <a:off x="1523262" y="2608298"/>
            <a:ext cx="1452667" cy="369332"/>
          </a:xfrm>
          <a:prstGeom prst="rect">
            <a:avLst/>
          </a:prstGeom>
          <a:solidFill>
            <a:schemeClr val="tx1"/>
          </a:solidFill>
          <a:ln>
            <a:noFill/>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p>
        </p:txBody>
      </p:sp>
      <p:grpSp>
        <p:nvGrpSpPr>
          <p:cNvPr id="12" name="Group 11">
            <a:extLst>
              <a:ext uri="{FF2B5EF4-FFF2-40B4-BE49-F238E27FC236}">
                <a16:creationId xmlns:a16="http://schemas.microsoft.com/office/drawing/2014/main" id="{81D4B158-1B5F-8AAF-FF03-14BAF098BF0D}"/>
              </a:ext>
            </a:extLst>
          </p:cNvPr>
          <p:cNvGrpSpPr/>
          <p:nvPr/>
        </p:nvGrpSpPr>
        <p:grpSpPr>
          <a:xfrm>
            <a:off x="2387132" y="1560396"/>
            <a:ext cx="7267111" cy="2620518"/>
            <a:chOff x="7951413" y="1570188"/>
            <a:chExt cx="8460512" cy="1645467"/>
          </a:xfrm>
        </p:grpSpPr>
        <p:cxnSp>
          <p:nvCxnSpPr>
            <p:cNvPr id="14" name="Straight Connector 13">
              <a:extLst>
                <a:ext uri="{FF2B5EF4-FFF2-40B4-BE49-F238E27FC236}">
                  <a16:creationId xmlns:a16="http://schemas.microsoft.com/office/drawing/2014/main" id="{E27D3AC9-CD4A-4A0A-97AF-0FBC79B2E278}"/>
                </a:ext>
              </a:extLst>
            </p:cNvPr>
            <p:cNvCxnSpPr>
              <a:cxnSpLocks/>
            </p:cNvCxnSpPr>
            <p:nvPr/>
          </p:nvCxnSpPr>
          <p:spPr bwMode="auto">
            <a:xfrm>
              <a:off x="8492627" y="1629497"/>
              <a:ext cx="0" cy="1402566"/>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C30CA647-12E5-2729-7B5F-97072CC008A6}"/>
                </a:ext>
              </a:extLst>
            </p:cNvPr>
            <p:cNvCxnSpPr/>
            <p:nvPr/>
          </p:nvCxnSpPr>
          <p:spPr bwMode="auto">
            <a:xfrm>
              <a:off x="8406566" y="1629497"/>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AD6113AF-3226-6F6C-F1F7-CE7E81725A85}"/>
                </a:ext>
              </a:extLst>
            </p:cNvPr>
            <p:cNvCxnSpPr/>
            <p:nvPr/>
          </p:nvCxnSpPr>
          <p:spPr bwMode="auto">
            <a:xfrm>
              <a:off x="8406566" y="1907506"/>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C753457-137F-C498-97C5-B86117C654B8}"/>
                </a:ext>
              </a:extLst>
            </p:cNvPr>
            <p:cNvCxnSpPr/>
            <p:nvPr/>
          </p:nvCxnSpPr>
          <p:spPr bwMode="auto">
            <a:xfrm>
              <a:off x="8406566" y="2195715"/>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E6A5BDAC-D83F-854D-3A74-B9122580D45E}"/>
                </a:ext>
              </a:extLst>
            </p:cNvPr>
            <p:cNvCxnSpPr/>
            <p:nvPr/>
          </p:nvCxnSpPr>
          <p:spPr bwMode="auto">
            <a:xfrm>
              <a:off x="8406566" y="2751155"/>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7D95DC25-B363-2005-3462-3C6B82834808}"/>
                </a:ext>
              </a:extLst>
            </p:cNvPr>
            <p:cNvCxnSpPr/>
            <p:nvPr/>
          </p:nvCxnSpPr>
          <p:spPr bwMode="auto">
            <a:xfrm>
              <a:off x="8406566" y="3032063"/>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74AA83ED-2DA5-D1E7-4662-A5DBB5933682}"/>
                </a:ext>
              </a:extLst>
            </p:cNvPr>
            <p:cNvCxnSpPr>
              <a:cxnSpLocks/>
            </p:cNvCxnSpPr>
            <p:nvPr/>
          </p:nvCxnSpPr>
          <p:spPr bwMode="auto">
            <a:xfrm>
              <a:off x="8479426" y="3032063"/>
              <a:ext cx="7754885"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A9AF7C0D-ED0B-6D75-F0D2-8BF6C023A363}"/>
                </a:ext>
              </a:extLst>
            </p:cNvPr>
            <p:cNvCxnSpPr>
              <a:cxnSpLocks/>
            </p:cNvCxnSpPr>
            <p:nvPr/>
          </p:nvCxnSpPr>
          <p:spPr bwMode="auto">
            <a:xfrm rot="16200000">
              <a:off x="8471846" y="3060647"/>
              <a:ext cx="44391" cy="0"/>
            </a:xfrm>
            <a:prstGeom prst="line">
              <a:avLst/>
            </a:prstGeom>
            <a:noFill/>
            <a:ln w="28575" cap="flat" cmpd="sng" algn="ctr">
              <a:solidFill>
                <a:schemeClr val="bg1"/>
              </a:solidFill>
              <a:prstDash val="solid"/>
              <a:round/>
              <a:headEnd type="none" w="med" len="med"/>
              <a:tailEnd type="none" w="med" len="med"/>
            </a:ln>
            <a:effectLst/>
          </p:spPr>
        </p:cxnSp>
        <p:sp>
          <p:nvSpPr>
            <p:cNvPr id="25" name="TextBox 24">
              <a:extLst>
                <a:ext uri="{FF2B5EF4-FFF2-40B4-BE49-F238E27FC236}">
                  <a16:creationId xmlns:a16="http://schemas.microsoft.com/office/drawing/2014/main" id="{C052D3E1-60F3-F4E4-4A15-EDFE893F5C84}"/>
                </a:ext>
              </a:extLst>
            </p:cNvPr>
            <p:cNvSpPr txBox="1"/>
            <p:nvPr/>
          </p:nvSpPr>
          <p:spPr bwMode="auto">
            <a:xfrm>
              <a:off x="7951413" y="1570188"/>
              <a:ext cx="429985" cy="1546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26" name="TextBox 25">
              <a:extLst>
                <a:ext uri="{FF2B5EF4-FFF2-40B4-BE49-F238E27FC236}">
                  <a16:creationId xmlns:a16="http://schemas.microsoft.com/office/drawing/2014/main" id="{0E54D00F-4A17-7877-DECA-957D1FA4CFC8}"/>
                </a:ext>
              </a:extLst>
            </p:cNvPr>
            <p:cNvSpPr txBox="1"/>
            <p:nvPr/>
          </p:nvSpPr>
          <p:spPr bwMode="auto">
            <a:xfrm>
              <a:off x="8051424" y="184492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27" name="TextBox 26">
              <a:extLst>
                <a:ext uri="{FF2B5EF4-FFF2-40B4-BE49-F238E27FC236}">
                  <a16:creationId xmlns:a16="http://schemas.microsoft.com/office/drawing/2014/main" id="{4A4EA0BE-3500-BB0F-F5FE-FF1D3BAF8131}"/>
                </a:ext>
              </a:extLst>
            </p:cNvPr>
            <p:cNvSpPr txBox="1"/>
            <p:nvPr/>
          </p:nvSpPr>
          <p:spPr bwMode="auto">
            <a:xfrm>
              <a:off x="8051424" y="2129309"/>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28" name="TextBox 27">
              <a:extLst>
                <a:ext uri="{FF2B5EF4-FFF2-40B4-BE49-F238E27FC236}">
                  <a16:creationId xmlns:a16="http://schemas.microsoft.com/office/drawing/2014/main" id="{5C56C8A0-8AAC-0B16-9912-90EFCF611BA8}"/>
                </a:ext>
              </a:extLst>
            </p:cNvPr>
            <p:cNvSpPr txBox="1"/>
            <p:nvPr/>
          </p:nvSpPr>
          <p:spPr bwMode="auto">
            <a:xfrm>
              <a:off x="8051424" y="2695230"/>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29" name="TextBox 28">
              <a:extLst>
                <a:ext uri="{FF2B5EF4-FFF2-40B4-BE49-F238E27FC236}">
                  <a16:creationId xmlns:a16="http://schemas.microsoft.com/office/drawing/2014/main" id="{7EE670C4-2B84-441B-02E8-A83892EC75A1}"/>
                </a:ext>
              </a:extLst>
            </p:cNvPr>
            <p:cNvSpPr txBox="1"/>
            <p:nvPr/>
          </p:nvSpPr>
          <p:spPr bwMode="auto">
            <a:xfrm>
              <a:off x="8051424" y="2972045"/>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cxnSp>
          <p:nvCxnSpPr>
            <p:cNvPr id="30" name="Straight Connector 29">
              <a:extLst>
                <a:ext uri="{FF2B5EF4-FFF2-40B4-BE49-F238E27FC236}">
                  <a16:creationId xmlns:a16="http://schemas.microsoft.com/office/drawing/2014/main" id="{7A07D735-B999-2855-8E3B-306F725663B7}"/>
                </a:ext>
              </a:extLst>
            </p:cNvPr>
            <p:cNvCxnSpPr/>
            <p:nvPr/>
          </p:nvCxnSpPr>
          <p:spPr bwMode="auto">
            <a:xfrm>
              <a:off x="8406566" y="2476227"/>
              <a:ext cx="86061" cy="0"/>
            </a:xfrm>
            <a:prstGeom prst="line">
              <a:avLst/>
            </a:prstGeom>
            <a:noFill/>
            <a:ln w="28575" cap="flat" cmpd="sng" algn="ctr">
              <a:solidFill>
                <a:schemeClr val="bg1"/>
              </a:solidFill>
              <a:prstDash val="solid"/>
              <a:round/>
              <a:headEnd type="none" w="med" len="med"/>
              <a:tailEnd type="none" w="med" len="med"/>
            </a:ln>
            <a:effectLst/>
          </p:spPr>
        </p:cxnSp>
        <p:sp>
          <p:nvSpPr>
            <p:cNvPr id="31" name="TextBox 30">
              <a:extLst>
                <a:ext uri="{FF2B5EF4-FFF2-40B4-BE49-F238E27FC236}">
                  <a16:creationId xmlns:a16="http://schemas.microsoft.com/office/drawing/2014/main" id="{8C57F913-5284-3018-A15B-CFA576C52CD5}"/>
                </a:ext>
              </a:extLst>
            </p:cNvPr>
            <p:cNvSpPr txBox="1"/>
            <p:nvPr/>
          </p:nvSpPr>
          <p:spPr bwMode="auto">
            <a:xfrm>
              <a:off x="8051424" y="240982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cxnSp>
          <p:nvCxnSpPr>
            <p:cNvPr id="32" name="Straight Connector 31">
              <a:extLst>
                <a:ext uri="{FF2B5EF4-FFF2-40B4-BE49-F238E27FC236}">
                  <a16:creationId xmlns:a16="http://schemas.microsoft.com/office/drawing/2014/main" id="{168C12DC-EBA8-EA5F-5BB8-3456C6961E75}"/>
                </a:ext>
              </a:extLst>
            </p:cNvPr>
            <p:cNvCxnSpPr>
              <a:cxnSpLocks/>
            </p:cNvCxnSpPr>
            <p:nvPr/>
          </p:nvCxnSpPr>
          <p:spPr bwMode="auto">
            <a:xfrm rot="16200000">
              <a:off x="8770867"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B485EDBD-5D21-72BD-D139-CD0D1889A3F9}"/>
                </a:ext>
              </a:extLst>
            </p:cNvPr>
            <p:cNvCxnSpPr>
              <a:cxnSpLocks/>
            </p:cNvCxnSpPr>
            <p:nvPr/>
          </p:nvCxnSpPr>
          <p:spPr bwMode="auto">
            <a:xfrm rot="16200000">
              <a:off x="9052554"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5F19619D-5053-D6ED-6E93-80FCA8981A29}"/>
                </a:ext>
              </a:extLst>
            </p:cNvPr>
            <p:cNvCxnSpPr>
              <a:cxnSpLocks/>
            </p:cNvCxnSpPr>
            <p:nvPr/>
          </p:nvCxnSpPr>
          <p:spPr bwMode="auto">
            <a:xfrm rot="16200000">
              <a:off x="9355910"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4D798005-1701-5D7A-47D7-716EB229F1D9}"/>
                </a:ext>
              </a:extLst>
            </p:cNvPr>
            <p:cNvCxnSpPr>
              <a:cxnSpLocks/>
            </p:cNvCxnSpPr>
            <p:nvPr/>
          </p:nvCxnSpPr>
          <p:spPr bwMode="auto">
            <a:xfrm rot="16200000">
              <a:off x="9663600"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395CDDE3-BEDC-9843-67B3-6338ADAAD246}"/>
                </a:ext>
              </a:extLst>
            </p:cNvPr>
            <p:cNvCxnSpPr>
              <a:cxnSpLocks/>
            </p:cNvCxnSpPr>
            <p:nvPr/>
          </p:nvCxnSpPr>
          <p:spPr bwMode="auto">
            <a:xfrm rot="16200000">
              <a:off x="9953954"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BB0D5800-C7C1-A9B2-0B52-0EE63E3A2350}"/>
                </a:ext>
              </a:extLst>
            </p:cNvPr>
            <p:cNvCxnSpPr>
              <a:cxnSpLocks/>
            </p:cNvCxnSpPr>
            <p:nvPr/>
          </p:nvCxnSpPr>
          <p:spPr bwMode="auto">
            <a:xfrm rot="16200000">
              <a:off x="10248642"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F63C9101-AE09-3B56-EA9B-FB328C5340E3}"/>
                </a:ext>
              </a:extLst>
            </p:cNvPr>
            <p:cNvCxnSpPr>
              <a:cxnSpLocks/>
            </p:cNvCxnSpPr>
            <p:nvPr/>
          </p:nvCxnSpPr>
          <p:spPr bwMode="auto">
            <a:xfrm rot="16200000">
              <a:off x="10551998"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B51CC5AB-865D-3059-261C-48C67AF68ED9}"/>
                </a:ext>
              </a:extLst>
            </p:cNvPr>
            <p:cNvCxnSpPr>
              <a:cxnSpLocks/>
            </p:cNvCxnSpPr>
            <p:nvPr/>
          </p:nvCxnSpPr>
          <p:spPr bwMode="auto">
            <a:xfrm rot="16200000">
              <a:off x="10851019"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B3F11FB0-6921-28D4-B934-403CB877199E}"/>
                </a:ext>
              </a:extLst>
            </p:cNvPr>
            <p:cNvCxnSpPr>
              <a:cxnSpLocks/>
            </p:cNvCxnSpPr>
            <p:nvPr/>
          </p:nvCxnSpPr>
          <p:spPr bwMode="auto">
            <a:xfrm rot="16200000">
              <a:off x="11137040"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EFF0C3D0-1AC4-C729-429B-A56FAB8B430D}"/>
                </a:ext>
              </a:extLst>
            </p:cNvPr>
            <p:cNvCxnSpPr>
              <a:cxnSpLocks/>
            </p:cNvCxnSpPr>
            <p:nvPr/>
          </p:nvCxnSpPr>
          <p:spPr bwMode="auto">
            <a:xfrm rot="16200000">
              <a:off x="11440395"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E98BB1F6-F432-345D-7AE6-065221393D07}"/>
                </a:ext>
              </a:extLst>
            </p:cNvPr>
            <p:cNvCxnSpPr>
              <a:cxnSpLocks/>
            </p:cNvCxnSpPr>
            <p:nvPr/>
          </p:nvCxnSpPr>
          <p:spPr bwMode="auto">
            <a:xfrm rot="16200000">
              <a:off x="11748084"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2D59E902-2814-3312-8B40-D312D7911968}"/>
                </a:ext>
              </a:extLst>
            </p:cNvPr>
            <p:cNvCxnSpPr>
              <a:cxnSpLocks/>
            </p:cNvCxnSpPr>
            <p:nvPr/>
          </p:nvCxnSpPr>
          <p:spPr bwMode="auto">
            <a:xfrm rot="16200000">
              <a:off x="12038439"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589ECCAC-80DE-C550-1636-706355F52BA1}"/>
                </a:ext>
              </a:extLst>
            </p:cNvPr>
            <p:cNvCxnSpPr>
              <a:cxnSpLocks/>
            </p:cNvCxnSpPr>
            <p:nvPr/>
          </p:nvCxnSpPr>
          <p:spPr bwMode="auto">
            <a:xfrm rot="16200000">
              <a:off x="12337460"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6ADFC767-8474-3407-82A3-4C4D7414DA03}"/>
                </a:ext>
              </a:extLst>
            </p:cNvPr>
            <p:cNvCxnSpPr>
              <a:cxnSpLocks/>
            </p:cNvCxnSpPr>
            <p:nvPr/>
          </p:nvCxnSpPr>
          <p:spPr bwMode="auto">
            <a:xfrm rot="16200000">
              <a:off x="12623481"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7C3BD778-98FC-01AF-71F8-2D4E90A4DD89}"/>
                </a:ext>
              </a:extLst>
            </p:cNvPr>
            <p:cNvCxnSpPr>
              <a:cxnSpLocks/>
            </p:cNvCxnSpPr>
            <p:nvPr/>
          </p:nvCxnSpPr>
          <p:spPr bwMode="auto">
            <a:xfrm rot="16200000">
              <a:off x="12926836"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84493AFB-FF4A-D3C4-D95B-407A39755880}"/>
                </a:ext>
              </a:extLst>
            </p:cNvPr>
            <p:cNvCxnSpPr>
              <a:cxnSpLocks/>
            </p:cNvCxnSpPr>
            <p:nvPr/>
          </p:nvCxnSpPr>
          <p:spPr bwMode="auto">
            <a:xfrm rot="16200000">
              <a:off x="13234525"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053CBF4F-8103-64CE-D545-93F6C89382CD}"/>
                </a:ext>
              </a:extLst>
            </p:cNvPr>
            <p:cNvCxnSpPr>
              <a:cxnSpLocks/>
            </p:cNvCxnSpPr>
            <p:nvPr/>
          </p:nvCxnSpPr>
          <p:spPr bwMode="auto">
            <a:xfrm rot="16200000">
              <a:off x="13524880"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EA207F8F-63E4-7F9E-B33B-AAFF27037F5E}"/>
                </a:ext>
              </a:extLst>
            </p:cNvPr>
            <p:cNvCxnSpPr>
              <a:cxnSpLocks/>
            </p:cNvCxnSpPr>
            <p:nvPr/>
          </p:nvCxnSpPr>
          <p:spPr bwMode="auto">
            <a:xfrm rot="16200000">
              <a:off x="13832569"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FB6EF6E5-9DCE-97B5-D350-1A3090A911E7}"/>
                </a:ext>
              </a:extLst>
            </p:cNvPr>
            <p:cNvCxnSpPr>
              <a:cxnSpLocks/>
            </p:cNvCxnSpPr>
            <p:nvPr/>
          </p:nvCxnSpPr>
          <p:spPr bwMode="auto">
            <a:xfrm rot="16200000">
              <a:off x="14118590"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4D954803-BC80-8DEA-7025-D5130A076DA8}"/>
                </a:ext>
              </a:extLst>
            </p:cNvPr>
            <p:cNvCxnSpPr>
              <a:cxnSpLocks/>
            </p:cNvCxnSpPr>
            <p:nvPr/>
          </p:nvCxnSpPr>
          <p:spPr bwMode="auto">
            <a:xfrm rot="16200000">
              <a:off x="14421945"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AE298B54-275E-8664-B55F-739672004959}"/>
                </a:ext>
              </a:extLst>
            </p:cNvPr>
            <p:cNvCxnSpPr>
              <a:cxnSpLocks/>
            </p:cNvCxnSpPr>
            <p:nvPr/>
          </p:nvCxnSpPr>
          <p:spPr bwMode="auto">
            <a:xfrm rot="16200000">
              <a:off x="14729634"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4E2F7E29-63B1-4953-75AB-D1DDF283BE81}"/>
                </a:ext>
              </a:extLst>
            </p:cNvPr>
            <p:cNvCxnSpPr>
              <a:cxnSpLocks/>
            </p:cNvCxnSpPr>
            <p:nvPr/>
          </p:nvCxnSpPr>
          <p:spPr bwMode="auto">
            <a:xfrm rot="16200000">
              <a:off x="15019989"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5D70DD47-D64F-5D80-2C7B-E880BC57F7C4}"/>
                </a:ext>
              </a:extLst>
            </p:cNvPr>
            <p:cNvCxnSpPr>
              <a:cxnSpLocks/>
            </p:cNvCxnSpPr>
            <p:nvPr/>
          </p:nvCxnSpPr>
          <p:spPr bwMode="auto">
            <a:xfrm rot="16200000">
              <a:off x="15314677"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C00D21C3-76BC-7643-BFAF-34F0E3A15223}"/>
                </a:ext>
              </a:extLst>
            </p:cNvPr>
            <p:cNvCxnSpPr>
              <a:cxnSpLocks/>
            </p:cNvCxnSpPr>
            <p:nvPr/>
          </p:nvCxnSpPr>
          <p:spPr bwMode="auto">
            <a:xfrm rot="16200000">
              <a:off x="15618032"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B713A3AF-3129-EF9F-0100-0CFC4C053138}"/>
                </a:ext>
              </a:extLst>
            </p:cNvPr>
            <p:cNvCxnSpPr>
              <a:cxnSpLocks/>
            </p:cNvCxnSpPr>
            <p:nvPr/>
          </p:nvCxnSpPr>
          <p:spPr bwMode="auto">
            <a:xfrm rot="16200000">
              <a:off x="15925721"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40CE0879-958B-DC7F-8BF6-5E88639979E5}"/>
                </a:ext>
              </a:extLst>
            </p:cNvPr>
            <p:cNvCxnSpPr>
              <a:cxnSpLocks/>
            </p:cNvCxnSpPr>
            <p:nvPr/>
          </p:nvCxnSpPr>
          <p:spPr bwMode="auto">
            <a:xfrm rot="16200000">
              <a:off x="16216076" y="3060647"/>
              <a:ext cx="44391" cy="0"/>
            </a:xfrm>
            <a:prstGeom prst="line">
              <a:avLst/>
            </a:prstGeom>
            <a:noFill/>
            <a:ln w="28575" cap="flat" cmpd="sng" algn="ctr">
              <a:solidFill>
                <a:schemeClr val="bg1"/>
              </a:solidFill>
              <a:prstDash val="solid"/>
              <a:round/>
              <a:headEnd type="none" w="med" len="med"/>
              <a:tailEnd type="none" w="med" len="med"/>
            </a:ln>
            <a:effectLst/>
          </p:spPr>
        </p:cxnSp>
        <p:sp>
          <p:nvSpPr>
            <p:cNvPr id="58" name="TextBox 57">
              <a:extLst>
                <a:ext uri="{FF2B5EF4-FFF2-40B4-BE49-F238E27FC236}">
                  <a16:creationId xmlns:a16="http://schemas.microsoft.com/office/drawing/2014/main" id="{DA7C48FA-2464-FC76-05CF-17083E7F097A}"/>
                </a:ext>
              </a:extLst>
            </p:cNvPr>
            <p:cNvSpPr txBox="1"/>
            <p:nvPr/>
          </p:nvSpPr>
          <p:spPr bwMode="auto">
            <a:xfrm>
              <a:off x="8322247"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59" name="TextBox 58">
              <a:extLst>
                <a:ext uri="{FF2B5EF4-FFF2-40B4-BE49-F238E27FC236}">
                  <a16:creationId xmlns:a16="http://schemas.microsoft.com/office/drawing/2014/main" id="{D258270D-B7D8-742A-5FD6-A8D4F3593918}"/>
                </a:ext>
              </a:extLst>
            </p:cNvPr>
            <p:cNvSpPr txBox="1"/>
            <p:nvPr/>
          </p:nvSpPr>
          <p:spPr bwMode="auto">
            <a:xfrm>
              <a:off x="8629935"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a:t>
              </a:r>
            </a:p>
          </p:txBody>
        </p:sp>
        <p:sp>
          <p:nvSpPr>
            <p:cNvPr id="60" name="TextBox 59">
              <a:extLst>
                <a:ext uri="{FF2B5EF4-FFF2-40B4-BE49-F238E27FC236}">
                  <a16:creationId xmlns:a16="http://schemas.microsoft.com/office/drawing/2014/main" id="{9F384C55-5E7B-CBA1-310B-EF293422E8A6}"/>
                </a:ext>
              </a:extLst>
            </p:cNvPr>
            <p:cNvSpPr txBox="1"/>
            <p:nvPr/>
          </p:nvSpPr>
          <p:spPr bwMode="auto">
            <a:xfrm>
              <a:off x="8920289"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a:t>
              </a:r>
            </a:p>
          </p:txBody>
        </p:sp>
        <p:sp>
          <p:nvSpPr>
            <p:cNvPr id="61" name="TextBox 60">
              <a:extLst>
                <a:ext uri="{FF2B5EF4-FFF2-40B4-BE49-F238E27FC236}">
                  <a16:creationId xmlns:a16="http://schemas.microsoft.com/office/drawing/2014/main" id="{63CAD3E4-846C-15C5-951D-35CEBF2E8C99}"/>
                </a:ext>
              </a:extLst>
            </p:cNvPr>
            <p:cNvSpPr txBox="1"/>
            <p:nvPr/>
          </p:nvSpPr>
          <p:spPr bwMode="auto">
            <a:xfrm>
              <a:off x="9214977"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a:t>
              </a:r>
            </a:p>
          </p:txBody>
        </p:sp>
        <p:sp>
          <p:nvSpPr>
            <p:cNvPr id="62" name="TextBox 61">
              <a:extLst>
                <a:ext uri="{FF2B5EF4-FFF2-40B4-BE49-F238E27FC236}">
                  <a16:creationId xmlns:a16="http://schemas.microsoft.com/office/drawing/2014/main" id="{F2F8418B-B132-63CE-EB9C-6894AF79DDE6}"/>
                </a:ext>
              </a:extLst>
            </p:cNvPr>
            <p:cNvSpPr txBox="1"/>
            <p:nvPr/>
          </p:nvSpPr>
          <p:spPr bwMode="auto">
            <a:xfrm>
              <a:off x="9531334"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a:t>
              </a:r>
            </a:p>
          </p:txBody>
        </p:sp>
        <p:sp>
          <p:nvSpPr>
            <p:cNvPr id="63" name="TextBox 62">
              <a:extLst>
                <a:ext uri="{FF2B5EF4-FFF2-40B4-BE49-F238E27FC236}">
                  <a16:creationId xmlns:a16="http://schemas.microsoft.com/office/drawing/2014/main" id="{CAA273FC-2F4F-6FAE-2720-2F53D66FB00B}"/>
                </a:ext>
              </a:extLst>
            </p:cNvPr>
            <p:cNvSpPr txBox="1"/>
            <p:nvPr/>
          </p:nvSpPr>
          <p:spPr bwMode="auto">
            <a:xfrm>
              <a:off x="9817356"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a:t>
              </a:r>
            </a:p>
          </p:txBody>
        </p:sp>
        <p:sp>
          <p:nvSpPr>
            <p:cNvPr id="64" name="TextBox 63">
              <a:extLst>
                <a:ext uri="{FF2B5EF4-FFF2-40B4-BE49-F238E27FC236}">
                  <a16:creationId xmlns:a16="http://schemas.microsoft.com/office/drawing/2014/main" id="{160D53B0-7AFE-1528-49D7-FBC92B432326}"/>
                </a:ext>
              </a:extLst>
            </p:cNvPr>
            <p:cNvSpPr txBox="1"/>
            <p:nvPr/>
          </p:nvSpPr>
          <p:spPr bwMode="auto">
            <a:xfrm>
              <a:off x="10125044"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65" name="TextBox 64">
              <a:extLst>
                <a:ext uri="{FF2B5EF4-FFF2-40B4-BE49-F238E27FC236}">
                  <a16:creationId xmlns:a16="http://schemas.microsoft.com/office/drawing/2014/main" id="{EE4CE657-3457-68E8-C543-EEE78F424A8C}"/>
                </a:ext>
              </a:extLst>
            </p:cNvPr>
            <p:cNvSpPr txBox="1"/>
            <p:nvPr/>
          </p:nvSpPr>
          <p:spPr bwMode="auto">
            <a:xfrm>
              <a:off x="10415398"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a:t>
              </a:r>
            </a:p>
          </p:txBody>
        </p:sp>
        <p:sp>
          <p:nvSpPr>
            <p:cNvPr id="66" name="TextBox 65">
              <a:extLst>
                <a:ext uri="{FF2B5EF4-FFF2-40B4-BE49-F238E27FC236}">
                  <a16:creationId xmlns:a16="http://schemas.microsoft.com/office/drawing/2014/main" id="{4E270DD9-7BF3-53C7-1568-46B00F54BF86}"/>
                </a:ext>
              </a:extLst>
            </p:cNvPr>
            <p:cNvSpPr txBox="1"/>
            <p:nvPr/>
          </p:nvSpPr>
          <p:spPr bwMode="auto">
            <a:xfrm>
              <a:off x="10710086"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a:t>
              </a:r>
            </a:p>
          </p:txBody>
        </p:sp>
        <p:sp>
          <p:nvSpPr>
            <p:cNvPr id="67" name="TextBox 66">
              <a:extLst>
                <a:ext uri="{FF2B5EF4-FFF2-40B4-BE49-F238E27FC236}">
                  <a16:creationId xmlns:a16="http://schemas.microsoft.com/office/drawing/2014/main" id="{FDF95B4D-523D-7F72-A1CD-08C1A11DD30F}"/>
                </a:ext>
              </a:extLst>
            </p:cNvPr>
            <p:cNvSpPr txBox="1"/>
            <p:nvPr/>
          </p:nvSpPr>
          <p:spPr bwMode="auto">
            <a:xfrm>
              <a:off x="10995492"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9</a:t>
              </a:r>
            </a:p>
          </p:txBody>
        </p:sp>
        <p:sp>
          <p:nvSpPr>
            <p:cNvPr id="68" name="TextBox 67">
              <a:extLst>
                <a:ext uri="{FF2B5EF4-FFF2-40B4-BE49-F238E27FC236}">
                  <a16:creationId xmlns:a16="http://schemas.microsoft.com/office/drawing/2014/main" id="{DF59E278-7B7D-83A4-A70C-19A9FAF77C3E}"/>
                </a:ext>
              </a:extLst>
            </p:cNvPr>
            <p:cNvSpPr txBox="1"/>
            <p:nvPr/>
          </p:nvSpPr>
          <p:spPr bwMode="auto">
            <a:xfrm>
              <a:off x="11303797"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p>
          </p:txBody>
        </p:sp>
        <p:sp>
          <p:nvSpPr>
            <p:cNvPr id="69" name="TextBox 68">
              <a:extLst>
                <a:ext uri="{FF2B5EF4-FFF2-40B4-BE49-F238E27FC236}">
                  <a16:creationId xmlns:a16="http://schemas.microsoft.com/office/drawing/2014/main" id="{C240651F-ECBB-76BF-EB4A-7CA4FAC88B08}"/>
                </a:ext>
              </a:extLst>
            </p:cNvPr>
            <p:cNvSpPr txBox="1"/>
            <p:nvPr/>
          </p:nvSpPr>
          <p:spPr bwMode="auto">
            <a:xfrm>
              <a:off x="11611485"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11</a:t>
              </a:r>
            </a:p>
          </p:txBody>
        </p:sp>
        <p:sp>
          <p:nvSpPr>
            <p:cNvPr id="70" name="TextBox 69">
              <a:extLst>
                <a:ext uri="{FF2B5EF4-FFF2-40B4-BE49-F238E27FC236}">
                  <a16:creationId xmlns:a16="http://schemas.microsoft.com/office/drawing/2014/main" id="{98FE92E9-14E2-6119-13D6-32CE7836675C}"/>
                </a:ext>
              </a:extLst>
            </p:cNvPr>
            <p:cNvSpPr txBox="1"/>
            <p:nvPr/>
          </p:nvSpPr>
          <p:spPr bwMode="auto">
            <a:xfrm>
              <a:off x="11901839"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71" name="TextBox 70">
              <a:extLst>
                <a:ext uri="{FF2B5EF4-FFF2-40B4-BE49-F238E27FC236}">
                  <a16:creationId xmlns:a16="http://schemas.microsoft.com/office/drawing/2014/main" id="{87F438B7-C4C8-88D1-2C86-219685B992F3}"/>
                </a:ext>
              </a:extLst>
            </p:cNvPr>
            <p:cNvSpPr txBox="1"/>
            <p:nvPr/>
          </p:nvSpPr>
          <p:spPr bwMode="auto">
            <a:xfrm>
              <a:off x="12196527"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13</a:t>
              </a:r>
            </a:p>
          </p:txBody>
        </p:sp>
        <p:sp>
          <p:nvSpPr>
            <p:cNvPr id="72" name="TextBox 71">
              <a:extLst>
                <a:ext uri="{FF2B5EF4-FFF2-40B4-BE49-F238E27FC236}">
                  <a16:creationId xmlns:a16="http://schemas.microsoft.com/office/drawing/2014/main" id="{F9B3D405-0921-45EC-12FC-A9518F071CC2}"/>
                </a:ext>
              </a:extLst>
            </p:cNvPr>
            <p:cNvSpPr txBox="1"/>
            <p:nvPr/>
          </p:nvSpPr>
          <p:spPr bwMode="auto">
            <a:xfrm>
              <a:off x="12474220"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14</a:t>
              </a:r>
            </a:p>
          </p:txBody>
        </p:sp>
        <p:sp>
          <p:nvSpPr>
            <p:cNvPr id="73" name="TextBox 72">
              <a:extLst>
                <a:ext uri="{FF2B5EF4-FFF2-40B4-BE49-F238E27FC236}">
                  <a16:creationId xmlns:a16="http://schemas.microsoft.com/office/drawing/2014/main" id="{6A44408B-868E-A31D-7907-5E9AD612CBB8}"/>
                </a:ext>
              </a:extLst>
            </p:cNvPr>
            <p:cNvSpPr txBox="1"/>
            <p:nvPr/>
          </p:nvSpPr>
          <p:spPr bwMode="auto">
            <a:xfrm>
              <a:off x="12790238"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15</a:t>
              </a:r>
            </a:p>
          </p:txBody>
        </p:sp>
        <p:sp>
          <p:nvSpPr>
            <p:cNvPr id="74" name="TextBox 73">
              <a:extLst>
                <a:ext uri="{FF2B5EF4-FFF2-40B4-BE49-F238E27FC236}">
                  <a16:creationId xmlns:a16="http://schemas.microsoft.com/office/drawing/2014/main" id="{B4D208F1-F725-214E-513E-7B831687361D}"/>
                </a:ext>
              </a:extLst>
            </p:cNvPr>
            <p:cNvSpPr txBox="1"/>
            <p:nvPr/>
          </p:nvSpPr>
          <p:spPr bwMode="auto">
            <a:xfrm>
              <a:off x="13097926"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16</a:t>
              </a:r>
            </a:p>
          </p:txBody>
        </p:sp>
        <p:sp>
          <p:nvSpPr>
            <p:cNvPr id="75" name="TextBox 74">
              <a:extLst>
                <a:ext uri="{FF2B5EF4-FFF2-40B4-BE49-F238E27FC236}">
                  <a16:creationId xmlns:a16="http://schemas.microsoft.com/office/drawing/2014/main" id="{436966EC-2CDF-6786-76F2-8B56C995337A}"/>
                </a:ext>
              </a:extLst>
            </p:cNvPr>
            <p:cNvSpPr txBox="1"/>
            <p:nvPr/>
          </p:nvSpPr>
          <p:spPr bwMode="auto">
            <a:xfrm>
              <a:off x="13388280"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17</a:t>
              </a:r>
            </a:p>
          </p:txBody>
        </p:sp>
        <p:sp>
          <p:nvSpPr>
            <p:cNvPr id="76" name="TextBox 75">
              <a:extLst>
                <a:ext uri="{FF2B5EF4-FFF2-40B4-BE49-F238E27FC236}">
                  <a16:creationId xmlns:a16="http://schemas.microsoft.com/office/drawing/2014/main" id="{BD6AFC50-EA85-077C-E4B6-FBF7BB96CA9C}"/>
                </a:ext>
              </a:extLst>
            </p:cNvPr>
            <p:cNvSpPr txBox="1"/>
            <p:nvPr/>
          </p:nvSpPr>
          <p:spPr bwMode="auto">
            <a:xfrm>
              <a:off x="13682968"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p>
          </p:txBody>
        </p:sp>
        <p:sp>
          <p:nvSpPr>
            <p:cNvPr id="77" name="TextBox 76">
              <a:extLst>
                <a:ext uri="{FF2B5EF4-FFF2-40B4-BE49-F238E27FC236}">
                  <a16:creationId xmlns:a16="http://schemas.microsoft.com/office/drawing/2014/main" id="{7C1FFA4B-75BD-2438-E408-D1FBF5697558}"/>
                </a:ext>
              </a:extLst>
            </p:cNvPr>
            <p:cNvSpPr txBox="1"/>
            <p:nvPr/>
          </p:nvSpPr>
          <p:spPr bwMode="auto">
            <a:xfrm>
              <a:off x="13984466"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19</a:t>
              </a:r>
            </a:p>
          </p:txBody>
        </p:sp>
        <p:sp>
          <p:nvSpPr>
            <p:cNvPr id="78" name="TextBox 77">
              <a:extLst>
                <a:ext uri="{FF2B5EF4-FFF2-40B4-BE49-F238E27FC236}">
                  <a16:creationId xmlns:a16="http://schemas.microsoft.com/office/drawing/2014/main" id="{6D35D801-D17A-077F-CA14-70194982FF8B}"/>
                </a:ext>
              </a:extLst>
            </p:cNvPr>
            <p:cNvSpPr txBox="1"/>
            <p:nvPr/>
          </p:nvSpPr>
          <p:spPr bwMode="auto">
            <a:xfrm>
              <a:off x="14276680"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79" name="TextBox 78">
              <a:extLst>
                <a:ext uri="{FF2B5EF4-FFF2-40B4-BE49-F238E27FC236}">
                  <a16:creationId xmlns:a16="http://schemas.microsoft.com/office/drawing/2014/main" id="{FA25679A-8ABF-30CB-F238-834160E42D71}"/>
                </a:ext>
              </a:extLst>
            </p:cNvPr>
            <p:cNvSpPr txBox="1"/>
            <p:nvPr/>
          </p:nvSpPr>
          <p:spPr bwMode="auto">
            <a:xfrm>
              <a:off x="14584368"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21</a:t>
              </a:r>
            </a:p>
          </p:txBody>
        </p:sp>
        <p:sp>
          <p:nvSpPr>
            <p:cNvPr id="80" name="TextBox 79">
              <a:extLst>
                <a:ext uri="{FF2B5EF4-FFF2-40B4-BE49-F238E27FC236}">
                  <a16:creationId xmlns:a16="http://schemas.microsoft.com/office/drawing/2014/main" id="{1B770465-E7E7-D57D-563B-EF0033073E46}"/>
                </a:ext>
              </a:extLst>
            </p:cNvPr>
            <p:cNvSpPr txBox="1"/>
            <p:nvPr/>
          </p:nvSpPr>
          <p:spPr bwMode="auto">
            <a:xfrm>
              <a:off x="14874722"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22</a:t>
              </a:r>
            </a:p>
          </p:txBody>
        </p:sp>
        <p:sp>
          <p:nvSpPr>
            <p:cNvPr id="81" name="TextBox 80">
              <a:extLst>
                <a:ext uri="{FF2B5EF4-FFF2-40B4-BE49-F238E27FC236}">
                  <a16:creationId xmlns:a16="http://schemas.microsoft.com/office/drawing/2014/main" id="{AAAF92B0-4BE7-ABFD-2E23-BC980099719D}"/>
                </a:ext>
              </a:extLst>
            </p:cNvPr>
            <p:cNvSpPr txBox="1"/>
            <p:nvPr/>
          </p:nvSpPr>
          <p:spPr bwMode="auto">
            <a:xfrm>
              <a:off x="15470908"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82" name="TextBox 81">
              <a:extLst>
                <a:ext uri="{FF2B5EF4-FFF2-40B4-BE49-F238E27FC236}">
                  <a16:creationId xmlns:a16="http://schemas.microsoft.com/office/drawing/2014/main" id="{C90B3BEF-E3AE-2C5A-36D7-24E41BB009DF}"/>
                </a:ext>
              </a:extLst>
            </p:cNvPr>
            <p:cNvSpPr txBox="1"/>
            <p:nvPr/>
          </p:nvSpPr>
          <p:spPr bwMode="auto">
            <a:xfrm>
              <a:off x="15180554"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23</a:t>
              </a:r>
            </a:p>
          </p:txBody>
        </p:sp>
        <p:sp>
          <p:nvSpPr>
            <p:cNvPr id="83" name="TextBox 82">
              <a:extLst>
                <a:ext uri="{FF2B5EF4-FFF2-40B4-BE49-F238E27FC236}">
                  <a16:creationId xmlns:a16="http://schemas.microsoft.com/office/drawing/2014/main" id="{E7D3BFE6-3037-7A22-09D1-A03EF625B106}"/>
                </a:ext>
              </a:extLst>
            </p:cNvPr>
            <p:cNvSpPr txBox="1"/>
            <p:nvPr/>
          </p:nvSpPr>
          <p:spPr bwMode="auto">
            <a:xfrm>
              <a:off x="15791598"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25</a:t>
              </a:r>
            </a:p>
          </p:txBody>
        </p:sp>
        <p:sp>
          <p:nvSpPr>
            <p:cNvPr id="84" name="TextBox 83">
              <a:extLst>
                <a:ext uri="{FF2B5EF4-FFF2-40B4-BE49-F238E27FC236}">
                  <a16:creationId xmlns:a16="http://schemas.microsoft.com/office/drawing/2014/main" id="{732176D0-16D3-A434-115C-5170A18A60B4}"/>
                </a:ext>
              </a:extLst>
            </p:cNvPr>
            <p:cNvSpPr txBox="1"/>
            <p:nvPr/>
          </p:nvSpPr>
          <p:spPr bwMode="auto">
            <a:xfrm>
              <a:off x="16081952"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26</a:t>
              </a:r>
            </a:p>
          </p:txBody>
        </p:sp>
      </p:grpSp>
      <p:pic>
        <p:nvPicPr>
          <p:cNvPr id="85" name="Picture 84">
            <a:extLst>
              <a:ext uri="{FF2B5EF4-FFF2-40B4-BE49-F238E27FC236}">
                <a16:creationId xmlns:a16="http://schemas.microsoft.com/office/drawing/2014/main" id="{129D7BBD-BCDF-4417-AB9B-CB3E249C29C1}"/>
              </a:ext>
            </a:extLst>
          </p:cNvPr>
          <p:cNvPicPr>
            <a:picLocks noChangeAspect="1"/>
          </p:cNvPicPr>
          <p:nvPr/>
        </p:nvPicPr>
        <p:blipFill>
          <a:blip r:embed="rId3"/>
          <a:stretch>
            <a:fillRect/>
          </a:stretch>
        </p:blipFill>
        <p:spPr>
          <a:xfrm>
            <a:off x="2840430" y="1634949"/>
            <a:ext cx="6415256" cy="2055328"/>
          </a:xfrm>
          <a:prstGeom prst="rect">
            <a:avLst/>
          </a:prstGeom>
        </p:spPr>
      </p:pic>
      <p:sp>
        <p:nvSpPr>
          <p:cNvPr id="86" name="Line 5">
            <a:extLst>
              <a:ext uri="{FF2B5EF4-FFF2-40B4-BE49-F238E27FC236}">
                <a16:creationId xmlns:a16="http://schemas.microsoft.com/office/drawing/2014/main" id="{11E1F6B6-D187-5793-5208-C0D1DF468965}"/>
              </a:ext>
            </a:extLst>
          </p:cNvPr>
          <p:cNvSpPr>
            <a:spLocks noChangeShapeType="1"/>
          </p:cNvSpPr>
          <p:nvPr/>
        </p:nvSpPr>
        <p:spPr bwMode="auto">
          <a:xfrm>
            <a:off x="3381375" y="2616072"/>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7" name="Line 6">
            <a:extLst>
              <a:ext uri="{FF2B5EF4-FFF2-40B4-BE49-F238E27FC236}">
                <a16:creationId xmlns:a16="http://schemas.microsoft.com/office/drawing/2014/main" id="{531E7ACE-741A-A2E5-04F6-501AB710000D}"/>
              </a:ext>
            </a:extLst>
          </p:cNvPr>
          <p:cNvSpPr>
            <a:spLocks noChangeShapeType="1"/>
          </p:cNvSpPr>
          <p:nvPr/>
        </p:nvSpPr>
        <p:spPr bwMode="auto">
          <a:xfrm>
            <a:off x="3333750" y="266369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8" name="Line 7">
            <a:extLst>
              <a:ext uri="{FF2B5EF4-FFF2-40B4-BE49-F238E27FC236}">
                <a16:creationId xmlns:a16="http://schemas.microsoft.com/office/drawing/2014/main" id="{785983E0-5AFC-D9B0-653F-7F90DD11DF20}"/>
              </a:ext>
            </a:extLst>
          </p:cNvPr>
          <p:cNvSpPr>
            <a:spLocks noChangeShapeType="1"/>
          </p:cNvSpPr>
          <p:nvPr/>
        </p:nvSpPr>
        <p:spPr bwMode="auto">
          <a:xfrm>
            <a:off x="3756025" y="2849434"/>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9" name="Line 8">
            <a:extLst>
              <a:ext uri="{FF2B5EF4-FFF2-40B4-BE49-F238E27FC236}">
                <a16:creationId xmlns:a16="http://schemas.microsoft.com/office/drawing/2014/main" id="{B1B601E6-00A0-4A20-5F6B-011795FCB23B}"/>
              </a:ext>
            </a:extLst>
          </p:cNvPr>
          <p:cNvSpPr>
            <a:spLocks noChangeShapeType="1"/>
          </p:cNvSpPr>
          <p:nvPr/>
        </p:nvSpPr>
        <p:spPr bwMode="auto">
          <a:xfrm>
            <a:off x="3708400" y="2897059"/>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0" name="Line 9">
            <a:extLst>
              <a:ext uri="{FF2B5EF4-FFF2-40B4-BE49-F238E27FC236}">
                <a16:creationId xmlns:a16="http://schemas.microsoft.com/office/drawing/2014/main" id="{714572C4-FC0B-E4BD-00D2-CD6EF283FBF8}"/>
              </a:ext>
            </a:extLst>
          </p:cNvPr>
          <p:cNvSpPr>
            <a:spLocks noChangeShapeType="1"/>
          </p:cNvSpPr>
          <p:nvPr/>
        </p:nvSpPr>
        <p:spPr bwMode="auto">
          <a:xfrm>
            <a:off x="5640388" y="3449509"/>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1" name="Line 10">
            <a:extLst>
              <a:ext uri="{FF2B5EF4-FFF2-40B4-BE49-F238E27FC236}">
                <a16:creationId xmlns:a16="http://schemas.microsoft.com/office/drawing/2014/main" id="{04AA0622-9AFE-49B7-8017-7722CF77FDDD}"/>
              </a:ext>
            </a:extLst>
          </p:cNvPr>
          <p:cNvSpPr>
            <a:spLocks noChangeShapeType="1"/>
          </p:cNvSpPr>
          <p:nvPr/>
        </p:nvSpPr>
        <p:spPr bwMode="auto">
          <a:xfrm>
            <a:off x="5592763" y="3498722"/>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2" name="Line 11">
            <a:extLst>
              <a:ext uri="{FF2B5EF4-FFF2-40B4-BE49-F238E27FC236}">
                <a16:creationId xmlns:a16="http://schemas.microsoft.com/office/drawing/2014/main" id="{953B08B7-AEE6-B14E-3FF1-24FE27EEEE69}"/>
              </a:ext>
            </a:extLst>
          </p:cNvPr>
          <p:cNvSpPr>
            <a:spLocks noChangeShapeType="1"/>
          </p:cNvSpPr>
          <p:nvPr/>
        </p:nvSpPr>
        <p:spPr bwMode="auto">
          <a:xfrm>
            <a:off x="5688013" y="3478084"/>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3" name="Line 12">
            <a:extLst>
              <a:ext uri="{FF2B5EF4-FFF2-40B4-BE49-F238E27FC236}">
                <a16:creationId xmlns:a16="http://schemas.microsoft.com/office/drawing/2014/main" id="{DE71882E-B7DF-C217-24FC-6B0D44D4702A}"/>
              </a:ext>
            </a:extLst>
          </p:cNvPr>
          <p:cNvSpPr>
            <a:spLocks noChangeShapeType="1"/>
          </p:cNvSpPr>
          <p:nvPr/>
        </p:nvSpPr>
        <p:spPr bwMode="auto">
          <a:xfrm>
            <a:off x="5640388" y="352729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4" name="Line 13">
            <a:extLst>
              <a:ext uri="{FF2B5EF4-FFF2-40B4-BE49-F238E27FC236}">
                <a16:creationId xmlns:a16="http://schemas.microsoft.com/office/drawing/2014/main" id="{F1C47146-E02C-DBD6-B73F-7C7B629C51BC}"/>
              </a:ext>
            </a:extLst>
          </p:cNvPr>
          <p:cNvSpPr>
            <a:spLocks noChangeShapeType="1"/>
          </p:cNvSpPr>
          <p:nvPr/>
        </p:nvSpPr>
        <p:spPr bwMode="auto">
          <a:xfrm>
            <a:off x="6153150" y="3533647"/>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5" name="Line 14">
            <a:extLst>
              <a:ext uri="{FF2B5EF4-FFF2-40B4-BE49-F238E27FC236}">
                <a16:creationId xmlns:a16="http://schemas.microsoft.com/office/drawing/2014/main" id="{146F013D-BDAB-E97E-513A-AD6344D654D3}"/>
              </a:ext>
            </a:extLst>
          </p:cNvPr>
          <p:cNvSpPr>
            <a:spLocks noChangeShapeType="1"/>
          </p:cNvSpPr>
          <p:nvPr/>
        </p:nvSpPr>
        <p:spPr bwMode="auto">
          <a:xfrm>
            <a:off x="6105525" y="3581272"/>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6" name="Line 15">
            <a:extLst>
              <a:ext uri="{FF2B5EF4-FFF2-40B4-BE49-F238E27FC236}">
                <a16:creationId xmlns:a16="http://schemas.microsoft.com/office/drawing/2014/main" id="{62AD27A0-1760-7538-B23C-5E5FD16701F3}"/>
              </a:ext>
            </a:extLst>
          </p:cNvPr>
          <p:cNvSpPr>
            <a:spLocks noChangeShapeType="1"/>
          </p:cNvSpPr>
          <p:nvPr/>
        </p:nvSpPr>
        <p:spPr bwMode="auto">
          <a:xfrm>
            <a:off x="6175375" y="3533647"/>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7" name="Line 16">
            <a:extLst>
              <a:ext uri="{FF2B5EF4-FFF2-40B4-BE49-F238E27FC236}">
                <a16:creationId xmlns:a16="http://schemas.microsoft.com/office/drawing/2014/main" id="{C67181CE-2A19-EBDA-5F2A-6BFA41BB8984}"/>
              </a:ext>
            </a:extLst>
          </p:cNvPr>
          <p:cNvSpPr>
            <a:spLocks noChangeShapeType="1"/>
          </p:cNvSpPr>
          <p:nvPr/>
        </p:nvSpPr>
        <p:spPr bwMode="auto">
          <a:xfrm>
            <a:off x="6127750" y="3581272"/>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8" name="Line 17">
            <a:extLst>
              <a:ext uri="{FF2B5EF4-FFF2-40B4-BE49-F238E27FC236}">
                <a16:creationId xmlns:a16="http://schemas.microsoft.com/office/drawing/2014/main" id="{A302F5DF-94A8-53FD-3BE0-8613FEAB1877}"/>
              </a:ext>
            </a:extLst>
          </p:cNvPr>
          <p:cNvSpPr>
            <a:spLocks noChangeShapeType="1"/>
          </p:cNvSpPr>
          <p:nvPr/>
        </p:nvSpPr>
        <p:spPr bwMode="auto">
          <a:xfrm>
            <a:off x="6591300" y="3647947"/>
            <a:ext cx="0" cy="9207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9" name="Line 18">
            <a:extLst>
              <a:ext uri="{FF2B5EF4-FFF2-40B4-BE49-F238E27FC236}">
                <a16:creationId xmlns:a16="http://schemas.microsoft.com/office/drawing/2014/main" id="{763EBE80-9AE4-C0AB-F05B-FF37E4784222}"/>
              </a:ext>
            </a:extLst>
          </p:cNvPr>
          <p:cNvSpPr>
            <a:spLocks noChangeShapeType="1"/>
          </p:cNvSpPr>
          <p:nvPr/>
        </p:nvSpPr>
        <p:spPr bwMode="auto">
          <a:xfrm>
            <a:off x="6543675" y="369239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0" name="Line 19">
            <a:extLst>
              <a:ext uri="{FF2B5EF4-FFF2-40B4-BE49-F238E27FC236}">
                <a16:creationId xmlns:a16="http://schemas.microsoft.com/office/drawing/2014/main" id="{4F82CBF8-6F5D-E158-EEB1-BAC7C4D58F6F}"/>
              </a:ext>
            </a:extLst>
          </p:cNvPr>
          <p:cNvSpPr>
            <a:spLocks noChangeShapeType="1"/>
          </p:cNvSpPr>
          <p:nvPr/>
        </p:nvSpPr>
        <p:spPr bwMode="auto">
          <a:xfrm>
            <a:off x="7061200" y="3670172"/>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1" name="Line 20">
            <a:extLst>
              <a:ext uri="{FF2B5EF4-FFF2-40B4-BE49-F238E27FC236}">
                <a16:creationId xmlns:a16="http://schemas.microsoft.com/office/drawing/2014/main" id="{B6D5DA40-4078-00F2-FA1F-40C95A4C7E8F}"/>
              </a:ext>
            </a:extLst>
          </p:cNvPr>
          <p:cNvSpPr>
            <a:spLocks noChangeShapeType="1"/>
          </p:cNvSpPr>
          <p:nvPr/>
        </p:nvSpPr>
        <p:spPr bwMode="auto">
          <a:xfrm>
            <a:off x="7013575" y="371779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2" name="Line 21">
            <a:extLst>
              <a:ext uri="{FF2B5EF4-FFF2-40B4-BE49-F238E27FC236}">
                <a16:creationId xmlns:a16="http://schemas.microsoft.com/office/drawing/2014/main" id="{79F0FA57-DC74-D85B-E2B3-E4DAEEE413D3}"/>
              </a:ext>
            </a:extLst>
          </p:cNvPr>
          <p:cNvSpPr>
            <a:spLocks noChangeShapeType="1"/>
          </p:cNvSpPr>
          <p:nvPr/>
        </p:nvSpPr>
        <p:spPr bwMode="auto">
          <a:xfrm>
            <a:off x="7083425" y="3670172"/>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3" name="Line 22">
            <a:extLst>
              <a:ext uri="{FF2B5EF4-FFF2-40B4-BE49-F238E27FC236}">
                <a16:creationId xmlns:a16="http://schemas.microsoft.com/office/drawing/2014/main" id="{646450FD-A7BB-6B82-DFB7-C8A39539252B}"/>
              </a:ext>
            </a:extLst>
          </p:cNvPr>
          <p:cNvSpPr>
            <a:spLocks noChangeShapeType="1"/>
          </p:cNvSpPr>
          <p:nvPr/>
        </p:nvSpPr>
        <p:spPr bwMode="auto">
          <a:xfrm>
            <a:off x="7035800" y="371779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4" name="Line 23">
            <a:extLst>
              <a:ext uri="{FF2B5EF4-FFF2-40B4-BE49-F238E27FC236}">
                <a16:creationId xmlns:a16="http://schemas.microsoft.com/office/drawing/2014/main" id="{3009DC60-6E9E-60CC-6BCC-4A24529AAAD3}"/>
              </a:ext>
            </a:extLst>
          </p:cNvPr>
          <p:cNvSpPr>
            <a:spLocks noChangeShapeType="1"/>
          </p:cNvSpPr>
          <p:nvPr/>
        </p:nvSpPr>
        <p:spPr bwMode="auto">
          <a:xfrm>
            <a:off x="7127875" y="3724147"/>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5" name="Line 24">
            <a:extLst>
              <a:ext uri="{FF2B5EF4-FFF2-40B4-BE49-F238E27FC236}">
                <a16:creationId xmlns:a16="http://schemas.microsoft.com/office/drawing/2014/main" id="{EBE3A8F1-8706-B0E3-DA77-8A8B97AD3949}"/>
              </a:ext>
            </a:extLst>
          </p:cNvPr>
          <p:cNvSpPr>
            <a:spLocks noChangeShapeType="1"/>
          </p:cNvSpPr>
          <p:nvPr/>
        </p:nvSpPr>
        <p:spPr bwMode="auto">
          <a:xfrm>
            <a:off x="7080250" y="3771772"/>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6" name="Line 25">
            <a:extLst>
              <a:ext uri="{FF2B5EF4-FFF2-40B4-BE49-F238E27FC236}">
                <a16:creationId xmlns:a16="http://schemas.microsoft.com/office/drawing/2014/main" id="{B58737B3-F5EA-0DB9-B6BA-255AC22EAD1D}"/>
              </a:ext>
            </a:extLst>
          </p:cNvPr>
          <p:cNvSpPr>
            <a:spLocks noChangeShapeType="1"/>
          </p:cNvSpPr>
          <p:nvPr/>
        </p:nvSpPr>
        <p:spPr bwMode="auto">
          <a:xfrm>
            <a:off x="7837488" y="3724147"/>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7" name="Line 26">
            <a:extLst>
              <a:ext uri="{FF2B5EF4-FFF2-40B4-BE49-F238E27FC236}">
                <a16:creationId xmlns:a16="http://schemas.microsoft.com/office/drawing/2014/main" id="{ABC8392D-7A11-694F-795D-C0B167457BE3}"/>
              </a:ext>
            </a:extLst>
          </p:cNvPr>
          <p:cNvSpPr>
            <a:spLocks noChangeShapeType="1"/>
          </p:cNvSpPr>
          <p:nvPr/>
        </p:nvSpPr>
        <p:spPr bwMode="auto">
          <a:xfrm>
            <a:off x="7789863" y="3771772"/>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8" name="Line 27">
            <a:extLst>
              <a:ext uri="{FF2B5EF4-FFF2-40B4-BE49-F238E27FC236}">
                <a16:creationId xmlns:a16="http://schemas.microsoft.com/office/drawing/2014/main" id="{9CFD53B4-4F3A-812E-071D-66F42AC66E34}"/>
              </a:ext>
            </a:extLst>
          </p:cNvPr>
          <p:cNvSpPr>
            <a:spLocks noChangeShapeType="1"/>
          </p:cNvSpPr>
          <p:nvPr/>
        </p:nvSpPr>
        <p:spPr bwMode="auto">
          <a:xfrm>
            <a:off x="8545513" y="3724147"/>
            <a:ext cx="0" cy="9525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9" name="Line 28">
            <a:extLst>
              <a:ext uri="{FF2B5EF4-FFF2-40B4-BE49-F238E27FC236}">
                <a16:creationId xmlns:a16="http://schemas.microsoft.com/office/drawing/2014/main" id="{2E0B1DFF-16D6-5C96-06D4-C9ADC8E12FFC}"/>
              </a:ext>
            </a:extLst>
          </p:cNvPr>
          <p:cNvSpPr>
            <a:spLocks noChangeShapeType="1"/>
          </p:cNvSpPr>
          <p:nvPr/>
        </p:nvSpPr>
        <p:spPr bwMode="auto">
          <a:xfrm>
            <a:off x="8497888" y="3771772"/>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0" name="Freeform 29">
            <a:extLst>
              <a:ext uri="{FF2B5EF4-FFF2-40B4-BE49-F238E27FC236}">
                <a16:creationId xmlns:a16="http://schemas.microsoft.com/office/drawing/2014/main" id="{553B5E96-93FF-F831-41DA-D7F6AE4F8A0B}"/>
              </a:ext>
            </a:extLst>
          </p:cNvPr>
          <p:cNvSpPr>
            <a:spLocks/>
          </p:cNvSpPr>
          <p:nvPr/>
        </p:nvSpPr>
        <p:spPr bwMode="auto">
          <a:xfrm>
            <a:off x="2857500" y="1652459"/>
            <a:ext cx="5681663" cy="2116138"/>
          </a:xfrm>
          <a:custGeom>
            <a:avLst/>
            <a:gdLst>
              <a:gd name="T0" fmla="*/ 0 w 3579"/>
              <a:gd name="T1" fmla="*/ 14 h 1333"/>
              <a:gd name="T2" fmla="*/ 68 w 3579"/>
              <a:gd name="T3" fmla="*/ 26 h 1333"/>
              <a:gd name="T4" fmla="*/ 122 w 3579"/>
              <a:gd name="T5" fmla="*/ 44 h 1333"/>
              <a:gd name="T6" fmla="*/ 154 w 3579"/>
              <a:gd name="T7" fmla="*/ 56 h 1333"/>
              <a:gd name="T8" fmla="*/ 184 w 3579"/>
              <a:gd name="T9" fmla="*/ 82 h 1333"/>
              <a:gd name="T10" fmla="*/ 198 w 3579"/>
              <a:gd name="T11" fmla="*/ 106 h 1333"/>
              <a:gd name="T12" fmla="*/ 208 w 3579"/>
              <a:gd name="T13" fmla="*/ 122 h 1333"/>
              <a:gd name="T14" fmla="*/ 224 w 3579"/>
              <a:gd name="T15" fmla="*/ 156 h 1333"/>
              <a:gd name="T16" fmla="*/ 244 w 3579"/>
              <a:gd name="T17" fmla="*/ 172 h 1333"/>
              <a:gd name="T18" fmla="*/ 254 w 3579"/>
              <a:gd name="T19" fmla="*/ 251 h 1333"/>
              <a:gd name="T20" fmla="*/ 264 w 3579"/>
              <a:gd name="T21" fmla="*/ 279 h 1333"/>
              <a:gd name="T22" fmla="*/ 274 w 3579"/>
              <a:gd name="T23" fmla="*/ 343 h 1333"/>
              <a:gd name="T24" fmla="*/ 284 w 3579"/>
              <a:gd name="T25" fmla="*/ 395 h 1333"/>
              <a:gd name="T26" fmla="*/ 284 w 3579"/>
              <a:gd name="T27" fmla="*/ 495 h 1333"/>
              <a:gd name="T28" fmla="*/ 302 w 3579"/>
              <a:gd name="T29" fmla="*/ 539 h 1333"/>
              <a:gd name="T30" fmla="*/ 316 w 3579"/>
              <a:gd name="T31" fmla="*/ 573 h 1333"/>
              <a:gd name="T32" fmla="*/ 330 w 3579"/>
              <a:gd name="T33" fmla="*/ 615 h 1333"/>
              <a:gd name="T34" fmla="*/ 410 w 3579"/>
              <a:gd name="T35" fmla="*/ 645 h 1333"/>
              <a:gd name="T36" fmla="*/ 454 w 3579"/>
              <a:gd name="T37" fmla="*/ 665 h 1333"/>
              <a:gd name="T38" fmla="*/ 468 w 3579"/>
              <a:gd name="T39" fmla="*/ 696 h 1333"/>
              <a:gd name="T40" fmla="*/ 488 w 3579"/>
              <a:gd name="T41" fmla="*/ 710 h 1333"/>
              <a:gd name="T42" fmla="*/ 518 w 3579"/>
              <a:gd name="T43" fmla="*/ 728 h 1333"/>
              <a:gd name="T44" fmla="*/ 556 w 3579"/>
              <a:gd name="T45" fmla="*/ 752 h 1333"/>
              <a:gd name="T46" fmla="*/ 566 w 3579"/>
              <a:gd name="T47" fmla="*/ 784 h 1333"/>
              <a:gd name="T48" fmla="*/ 580 w 3579"/>
              <a:gd name="T49" fmla="*/ 800 h 1333"/>
              <a:gd name="T50" fmla="*/ 590 w 3579"/>
              <a:gd name="T51" fmla="*/ 828 h 1333"/>
              <a:gd name="T52" fmla="*/ 596 w 3579"/>
              <a:gd name="T53" fmla="*/ 862 h 1333"/>
              <a:gd name="T54" fmla="*/ 622 w 3579"/>
              <a:gd name="T55" fmla="*/ 872 h 1333"/>
              <a:gd name="T56" fmla="*/ 703 w 3579"/>
              <a:gd name="T57" fmla="*/ 886 h 1333"/>
              <a:gd name="T58" fmla="*/ 841 w 3579"/>
              <a:gd name="T59" fmla="*/ 906 h 1333"/>
              <a:gd name="T60" fmla="*/ 873 w 3579"/>
              <a:gd name="T61" fmla="*/ 924 h 1333"/>
              <a:gd name="T62" fmla="*/ 885 w 3579"/>
              <a:gd name="T63" fmla="*/ 954 h 1333"/>
              <a:gd name="T64" fmla="*/ 893 w 3579"/>
              <a:gd name="T65" fmla="*/ 972 h 1333"/>
              <a:gd name="T66" fmla="*/ 917 w 3579"/>
              <a:gd name="T67" fmla="*/ 984 h 1333"/>
              <a:gd name="T68" fmla="*/ 931 w 3579"/>
              <a:gd name="T69" fmla="*/ 994 h 1333"/>
              <a:gd name="T70" fmla="*/ 1071 w 3579"/>
              <a:gd name="T71" fmla="*/ 1008 h 1333"/>
              <a:gd name="T72" fmla="*/ 1085 w 3579"/>
              <a:gd name="T73" fmla="*/ 1018 h 1333"/>
              <a:gd name="T74" fmla="*/ 1153 w 3579"/>
              <a:gd name="T75" fmla="*/ 1032 h 1333"/>
              <a:gd name="T76" fmla="*/ 1177 w 3579"/>
              <a:gd name="T77" fmla="*/ 1046 h 1333"/>
              <a:gd name="T78" fmla="*/ 1185 w 3579"/>
              <a:gd name="T79" fmla="*/ 1054 h 1333"/>
              <a:gd name="T80" fmla="*/ 1199 w 3579"/>
              <a:gd name="T81" fmla="*/ 1064 h 1333"/>
              <a:gd name="T82" fmla="*/ 1211 w 3579"/>
              <a:gd name="T83" fmla="*/ 1086 h 1333"/>
              <a:gd name="T84" fmla="*/ 1259 w 3579"/>
              <a:gd name="T85" fmla="*/ 1102 h 1333"/>
              <a:gd name="T86" fmla="*/ 1425 w 3579"/>
              <a:gd name="T87" fmla="*/ 1108 h 1333"/>
              <a:gd name="T88" fmla="*/ 1455 w 3579"/>
              <a:gd name="T89" fmla="*/ 1116 h 1333"/>
              <a:gd name="T90" fmla="*/ 1465 w 3579"/>
              <a:gd name="T91" fmla="*/ 1130 h 1333"/>
              <a:gd name="T92" fmla="*/ 1513 w 3579"/>
              <a:gd name="T93" fmla="*/ 1146 h 1333"/>
              <a:gd name="T94" fmla="*/ 1735 w 3579"/>
              <a:gd name="T95" fmla="*/ 1163 h 1333"/>
              <a:gd name="T96" fmla="*/ 1753 w 3579"/>
              <a:gd name="T97" fmla="*/ 1181 h 1333"/>
              <a:gd name="T98" fmla="*/ 1875 w 3579"/>
              <a:gd name="T99" fmla="*/ 1195 h 1333"/>
              <a:gd name="T100" fmla="*/ 2048 w 3579"/>
              <a:gd name="T101" fmla="*/ 1207 h 1333"/>
              <a:gd name="T102" fmla="*/ 2064 w 3579"/>
              <a:gd name="T103" fmla="*/ 1221 h 1333"/>
              <a:gd name="T104" fmla="*/ 2108 w 3579"/>
              <a:gd name="T105" fmla="*/ 1241 h 1333"/>
              <a:gd name="T106" fmla="*/ 2254 w 3579"/>
              <a:gd name="T107" fmla="*/ 1253 h 1333"/>
              <a:gd name="T108" fmla="*/ 2268 w 3579"/>
              <a:gd name="T109" fmla="*/ 1267 h 1333"/>
              <a:gd name="T110" fmla="*/ 2352 w 3579"/>
              <a:gd name="T111" fmla="*/ 1285 h 1333"/>
              <a:gd name="T112" fmla="*/ 2364 w 3579"/>
              <a:gd name="T113" fmla="*/ 1301 h 1333"/>
              <a:gd name="T114" fmla="*/ 2696 w 3579"/>
              <a:gd name="T115" fmla="*/ 1333 h 1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79" h="1333">
                <a:moveTo>
                  <a:pt x="0" y="0"/>
                </a:moveTo>
                <a:lnTo>
                  <a:pt x="0" y="14"/>
                </a:lnTo>
                <a:lnTo>
                  <a:pt x="68" y="14"/>
                </a:lnTo>
                <a:lnTo>
                  <a:pt x="68" y="26"/>
                </a:lnTo>
                <a:lnTo>
                  <a:pt x="122" y="26"/>
                </a:lnTo>
                <a:lnTo>
                  <a:pt x="122" y="44"/>
                </a:lnTo>
                <a:lnTo>
                  <a:pt x="154" y="44"/>
                </a:lnTo>
                <a:lnTo>
                  <a:pt x="154" y="56"/>
                </a:lnTo>
                <a:lnTo>
                  <a:pt x="184" y="56"/>
                </a:lnTo>
                <a:lnTo>
                  <a:pt x="184" y="82"/>
                </a:lnTo>
                <a:lnTo>
                  <a:pt x="198" y="82"/>
                </a:lnTo>
                <a:lnTo>
                  <a:pt x="198" y="106"/>
                </a:lnTo>
                <a:lnTo>
                  <a:pt x="208" y="106"/>
                </a:lnTo>
                <a:lnTo>
                  <a:pt x="208" y="122"/>
                </a:lnTo>
                <a:lnTo>
                  <a:pt x="224" y="122"/>
                </a:lnTo>
                <a:lnTo>
                  <a:pt x="224" y="156"/>
                </a:lnTo>
                <a:lnTo>
                  <a:pt x="244" y="156"/>
                </a:lnTo>
                <a:lnTo>
                  <a:pt x="244" y="172"/>
                </a:lnTo>
                <a:lnTo>
                  <a:pt x="254" y="172"/>
                </a:lnTo>
                <a:lnTo>
                  <a:pt x="254" y="251"/>
                </a:lnTo>
                <a:lnTo>
                  <a:pt x="264" y="251"/>
                </a:lnTo>
                <a:lnTo>
                  <a:pt x="264" y="279"/>
                </a:lnTo>
                <a:lnTo>
                  <a:pt x="274" y="279"/>
                </a:lnTo>
                <a:lnTo>
                  <a:pt x="274" y="343"/>
                </a:lnTo>
                <a:lnTo>
                  <a:pt x="274" y="395"/>
                </a:lnTo>
                <a:lnTo>
                  <a:pt x="284" y="395"/>
                </a:lnTo>
                <a:lnTo>
                  <a:pt x="284" y="455"/>
                </a:lnTo>
                <a:lnTo>
                  <a:pt x="284" y="495"/>
                </a:lnTo>
                <a:lnTo>
                  <a:pt x="302" y="495"/>
                </a:lnTo>
                <a:lnTo>
                  <a:pt x="302" y="539"/>
                </a:lnTo>
                <a:lnTo>
                  <a:pt x="302" y="573"/>
                </a:lnTo>
                <a:lnTo>
                  <a:pt x="316" y="573"/>
                </a:lnTo>
                <a:lnTo>
                  <a:pt x="316" y="615"/>
                </a:lnTo>
                <a:lnTo>
                  <a:pt x="330" y="615"/>
                </a:lnTo>
                <a:lnTo>
                  <a:pt x="330" y="645"/>
                </a:lnTo>
                <a:lnTo>
                  <a:pt x="410" y="645"/>
                </a:lnTo>
                <a:lnTo>
                  <a:pt x="410" y="665"/>
                </a:lnTo>
                <a:lnTo>
                  <a:pt x="454" y="665"/>
                </a:lnTo>
                <a:lnTo>
                  <a:pt x="454" y="696"/>
                </a:lnTo>
                <a:lnTo>
                  <a:pt x="468" y="696"/>
                </a:lnTo>
                <a:lnTo>
                  <a:pt x="468" y="710"/>
                </a:lnTo>
                <a:lnTo>
                  <a:pt x="488" y="710"/>
                </a:lnTo>
                <a:lnTo>
                  <a:pt x="518" y="710"/>
                </a:lnTo>
                <a:lnTo>
                  <a:pt x="518" y="728"/>
                </a:lnTo>
                <a:lnTo>
                  <a:pt x="556" y="728"/>
                </a:lnTo>
                <a:lnTo>
                  <a:pt x="556" y="752"/>
                </a:lnTo>
                <a:lnTo>
                  <a:pt x="566" y="752"/>
                </a:lnTo>
                <a:lnTo>
                  <a:pt x="566" y="784"/>
                </a:lnTo>
                <a:lnTo>
                  <a:pt x="580" y="784"/>
                </a:lnTo>
                <a:lnTo>
                  <a:pt x="580" y="800"/>
                </a:lnTo>
                <a:lnTo>
                  <a:pt x="590" y="800"/>
                </a:lnTo>
                <a:lnTo>
                  <a:pt x="590" y="828"/>
                </a:lnTo>
                <a:lnTo>
                  <a:pt x="596" y="828"/>
                </a:lnTo>
                <a:lnTo>
                  <a:pt x="596" y="862"/>
                </a:lnTo>
                <a:lnTo>
                  <a:pt x="622" y="862"/>
                </a:lnTo>
                <a:lnTo>
                  <a:pt x="622" y="872"/>
                </a:lnTo>
                <a:lnTo>
                  <a:pt x="703" y="872"/>
                </a:lnTo>
                <a:lnTo>
                  <a:pt x="703" y="886"/>
                </a:lnTo>
                <a:lnTo>
                  <a:pt x="841" y="886"/>
                </a:lnTo>
                <a:lnTo>
                  <a:pt x="841" y="906"/>
                </a:lnTo>
                <a:lnTo>
                  <a:pt x="873" y="906"/>
                </a:lnTo>
                <a:lnTo>
                  <a:pt x="873" y="924"/>
                </a:lnTo>
                <a:lnTo>
                  <a:pt x="885" y="924"/>
                </a:lnTo>
                <a:lnTo>
                  <a:pt x="885" y="954"/>
                </a:lnTo>
                <a:lnTo>
                  <a:pt x="893" y="954"/>
                </a:lnTo>
                <a:lnTo>
                  <a:pt x="893" y="972"/>
                </a:lnTo>
                <a:lnTo>
                  <a:pt x="917" y="972"/>
                </a:lnTo>
                <a:lnTo>
                  <a:pt x="917" y="984"/>
                </a:lnTo>
                <a:lnTo>
                  <a:pt x="931" y="984"/>
                </a:lnTo>
                <a:lnTo>
                  <a:pt x="931" y="994"/>
                </a:lnTo>
                <a:lnTo>
                  <a:pt x="1071" y="994"/>
                </a:lnTo>
                <a:lnTo>
                  <a:pt x="1071" y="1008"/>
                </a:lnTo>
                <a:lnTo>
                  <a:pt x="1085" y="1008"/>
                </a:lnTo>
                <a:lnTo>
                  <a:pt x="1085" y="1018"/>
                </a:lnTo>
                <a:lnTo>
                  <a:pt x="1153" y="1018"/>
                </a:lnTo>
                <a:lnTo>
                  <a:pt x="1153" y="1032"/>
                </a:lnTo>
                <a:lnTo>
                  <a:pt x="1177" y="1032"/>
                </a:lnTo>
                <a:lnTo>
                  <a:pt x="1177" y="1046"/>
                </a:lnTo>
                <a:lnTo>
                  <a:pt x="1185" y="1046"/>
                </a:lnTo>
                <a:lnTo>
                  <a:pt x="1185" y="1054"/>
                </a:lnTo>
                <a:lnTo>
                  <a:pt x="1199" y="1054"/>
                </a:lnTo>
                <a:lnTo>
                  <a:pt x="1199" y="1064"/>
                </a:lnTo>
                <a:lnTo>
                  <a:pt x="1211" y="1064"/>
                </a:lnTo>
                <a:lnTo>
                  <a:pt x="1211" y="1086"/>
                </a:lnTo>
                <a:lnTo>
                  <a:pt x="1259" y="1086"/>
                </a:lnTo>
                <a:lnTo>
                  <a:pt x="1259" y="1102"/>
                </a:lnTo>
                <a:lnTo>
                  <a:pt x="1425" y="1102"/>
                </a:lnTo>
                <a:lnTo>
                  <a:pt x="1425" y="1108"/>
                </a:lnTo>
                <a:lnTo>
                  <a:pt x="1455" y="1108"/>
                </a:lnTo>
                <a:lnTo>
                  <a:pt x="1455" y="1116"/>
                </a:lnTo>
                <a:lnTo>
                  <a:pt x="1465" y="1116"/>
                </a:lnTo>
                <a:lnTo>
                  <a:pt x="1465" y="1130"/>
                </a:lnTo>
                <a:lnTo>
                  <a:pt x="1513" y="1130"/>
                </a:lnTo>
                <a:lnTo>
                  <a:pt x="1513" y="1146"/>
                </a:lnTo>
                <a:lnTo>
                  <a:pt x="1735" y="1146"/>
                </a:lnTo>
                <a:lnTo>
                  <a:pt x="1735" y="1163"/>
                </a:lnTo>
                <a:lnTo>
                  <a:pt x="1753" y="1163"/>
                </a:lnTo>
                <a:lnTo>
                  <a:pt x="1753" y="1181"/>
                </a:lnTo>
                <a:lnTo>
                  <a:pt x="1875" y="1181"/>
                </a:lnTo>
                <a:lnTo>
                  <a:pt x="1875" y="1195"/>
                </a:lnTo>
                <a:lnTo>
                  <a:pt x="2048" y="1195"/>
                </a:lnTo>
                <a:lnTo>
                  <a:pt x="2048" y="1207"/>
                </a:lnTo>
                <a:lnTo>
                  <a:pt x="2064" y="1207"/>
                </a:lnTo>
                <a:lnTo>
                  <a:pt x="2064" y="1221"/>
                </a:lnTo>
                <a:lnTo>
                  <a:pt x="2108" y="1221"/>
                </a:lnTo>
                <a:lnTo>
                  <a:pt x="2108" y="1241"/>
                </a:lnTo>
                <a:lnTo>
                  <a:pt x="2254" y="1241"/>
                </a:lnTo>
                <a:lnTo>
                  <a:pt x="2254" y="1253"/>
                </a:lnTo>
                <a:lnTo>
                  <a:pt x="2268" y="1253"/>
                </a:lnTo>
                <a:lnTo>
                  <a:pt x="2268" y="1267"/>
                </a:lnTo>
                <a:lnTo>
                  <a:pt x="2352" y="1267"/>
                </a:lnTo>
                <a:lnTo>
                  <a:pt x="2352" y="1285"/>
                </a:lnTo>
                <a:lnTo>
                  <a:pt x="2364" y="1285"/>
                </a:lnTo>
                <a:lnTo>
                  <a:pt x="2364" y="1301"/>
                </a:lnTo>
                <a:lnTo>
                  <a:pt x="2696" y="1301"/>
                </a:lnTo>
                <a:lnTo>
                  <a:pt x="2696" y="1333"/>
                </a:lnTo>
                <a:lnTo>
                  <a:pt x="3579" y="1329"/>
                </a:lnTo>
              </a:path>
            </a:pathLst>
          </a:custGeom>
          <a:noFill/>
          <a:ln w="28575" cap="flat">
            <a:solidFill>
              <a:srgbClr val="E1471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1" name="TextBox 110">
            <a:extLst>
              <a:ext uri="{FF2B5EF4-FFF2-40B4-BE49-F238E27FC236}">
                <a16:creationId xmlns:a16="http://schemas.microsoft.com/office/drawing/2014/main" id="{7B5479A1-72DB-8502-BB61-1DBFADB0FAE8}"/>
              </a:ext>
            </a:extLst>
          </p:cNvPr>
          <p:cNvSpPr txBox="1"/>
          <p:nvPr/>
        </p:nvSpPr>
        <p:spPr bwMode="auto">
          <a:xfrm>
            <a:off x="1248840" y="4178022"/>
            <a:ext cx="1439946" cy="908839"/>
          </a:xfrm>
          <a:prstGeom prst="rect">
            <a:avLst/>
          </a:prstGeom>
          <a:solidFill>
            <a:schemeClr val="tx1"/>
          </a:solidFill>
          <a:ln>
            <a:noFill/>
          </a:ln>
        </p:spPr>
        <p:txBody>
          <a:bodyPr wrap="none" rtlCol="0">
            <a:spAutoFit/>
          </a:bodyPr>
          <a:lstStyle/>
          <a:p>
            <a:pPr marL="0" marR="0" lvl="0" indent="0" algn="r" defTabSz="914400" rtl="0" eaLnBrk="0" fontAlgn="base" latinLnBrk="0" hangingPunct="0">
              <a:lnSpc>
                <a:spcPts val="2200"/>
              </a:lnSpc>
              <a:spcBef>
                <a:spcPts val="12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b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Capivasertib + FULV</a:t>
            </a:r>
            <a:b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Placebo + FULV</a:t>
            </a:r>
          </a:p>
        </p:txBody>
      </p:sp>
      <p:graphicFrame>
        <p:nvGraphicFramePr>
          <p:cNvPr id="112" name="Table 269">
            <a:extLst>
              <a:ext uri="{FF2B5EF4-FFF2-40B4-BE49-F238E27FC236}">
                <a16:creationId xmlns:a16="http://schemas.microsoft.com/office/drawing/2014/main" id="{DA2F8AE0-B470-994E-9C23-7791E8765024}"/>
              </a:ext>
            </a:extLst>
          </p:cNvPr>
          <p:cNvGraphicFramePr>
            <a:graphicFrameLocks noGrp="1"/>
          </p:cNvGraphicFramePr>
          <p:nvPr>
            <p:extLst>
              <p:ext uri="{D42A27DB-BD31-4B8C-83A1-F6EECF244321}">
                <p14:modId xmlns:p14="http://schemas.microsoft.com/office/powerpoint/2010/main" val="1985837392"/>
              </p:ext>
            </p:extLst>
          </p:nvPr>
        </p:nvGraphicFramePr>
        <p:xfrm>
          <a:off x="2705660" y="4497634"/>
          <a:ext cx="6948585" cy="561488"/>
        </p:xfrm>
        <a:graphic>
          <a:graphicData uri="http://schemas.openxmlformats.org/drawingml/2006/table">
            <a:tbl>
              <a:tblPr firstRow="1" bandRow="1">
                <a:tableStyleId>{5C22544A-7EE6-4342-B048-85BDC9FD1C3A}</a:tableStyleId>
              </a:tblPr>
              <a:tblGrid>
                <a:gridCol w="257355">
                  <a:extLst>
                    <a:ext uri="{9D8B030D-6E8A-4147-A177-3AD203B41FA5}">
                      <a16:colId xmlns:a16="http://schemas.microsoft.com/office/drawing/2014/main" val="2542830930"/>
                    </a:ext>
                  </a:extLst>
                </a:gridCol>
                <a:gridCol w="257355">
                  <a:extLst>
                    <a:ext uri="{9D8B030D-6E8A-4147-A177-3AD203B41FA5}">
                      <a16:colId xmlns:a16="http://schemas.microsoft.com/office/drawing/2014/main" val="1298596939"/>
                    </a:ext>
                  </a:extLst>
                </a:gridCol>
                <a:gridCol w="257355">
                  <a:extLst>
                    <a:ext uri="{9D8B030D-6E8A-4147-A177-3AD203B41FA5}">
                      <a16:colId xmlns:a16="http://schemas.microsoft.com/office/drawing/2014/main" val="185014336"/>
                    </a:ext>
                  </a:extLst>
                </a:gridCol>
                <a:gridCol w="257355">
                  <a:extLst>
                    <a:ext uri="{9D8B030D-6E8A-4147-A177-3AD203B41FA5}">
                      <a16:colId xmlns:a16="http://schemas.microsoft.com/office/drawing/2014/main" val="3951302152"/>
                    </a:ext>
                  </a:extLst>
                </a:gridCol>
                <a:gridCol w="257355">
                  <a:extLst>
                    <a:ext uri="{9D8B030D-6E8A-4147-A177-3AD203B41FA5}">
                      <a16:colId xmlns:a16="http://schemas.microsoft.com/office/drawing/2014/main" val="1874109534"/>
                    </a:ext>
                  </a:extLst>
                </a:gridCol>
                <a:gridCol w="257355">
                  <a:extLst>
                    <a:ext uri="{9D8B030D-6E8A-4147-A177-3AD203B41FA5}">
                      <a16:colId xmlns:a16="http://schemas.microsoft.com/office/drawing/2014/main" val="3205153584"/>
                    </a:ext>
                  </a:extLst>
                </a:gridCol>
                <a:gridCol w="257355">
                  <a:extLst>
                    <a:ext uri="{9D8B030D-6E8A-4147-A177-3AD203B41FA5}">
                      <a16:colId xmlns:a16="http://schemas.microsoft.com/office/drawing/2014/main" val="3107548756"/>
                    </a:ext>
                  </a:extLst>
                </a:gridCol>
                <a:gridCol w="257355">
                  <a:extLst>
                    <a:ext uri="{9D8B030D-6E8A-4147-A177-3AD203B41FA5}">
                      <a16:colId xmlns:a16="http://schemas.microsoft.com/office/drawing/2014/main" val="1990080388"/>
                    </a:ext>
                  </a:extLst>
                </a:gridCol>
                <a:gridCol w="257355">
                  <a:extLst>
                    <a:ext uri="{9D8B030D-6E8A-4147-A177-3AD203B41FA5}">
                      <a16:colId xmlns:a16="http://schemas.microsoft.com/office/drawing/2014/main" val="292053110"/>
                    </a:ext>
                  </a:extLst>
                </a:gridCol>
                <a:gridCol w="257355">
                  <a:extLst>
                    <a:ext uri="{9D8B030D-6E8A-4147-A177-3AD203B41FA5}">
                      <a16:colId xmlns:a16="http://schemas.microsoft.com/office/drawing/2014/main" val="1387352002"/>
                    </a:ext>
                  </a:extLst>
                </a:gridCol>
                <a:gridCol w="257355">
                  <a:extLst>
                    <a:ext uri="{9D8B030D-6E8A-4147-A177-3AD203B41FA5}">
                      <a16:colId xmlns:a16="http://schemas.microsoft.com/office/drawing/2014/main" val="221894461"/>
                    </a:ext>
                  </a:extLst>
                </a:gridCol>
                <a:gridCol w="257355">
                  <a:extLst>
                    <a:ext uri="{9D8B030D-6E8A-4147-A177-3AD203B41FA5}">
                      <a16:colId xmlns:a16="http://schemas.microsoft.com/office/drawing/2014/main" val="1372738342"/>
                    </a:ext>
                  </a:extLst>
                </a:gridCol>
                <a:gridCol w="257355">
                  <a:extLst>
                    <a:ext uri="{9D8B030D-6E8A-4147-A177-3AD203B41FA5}">
                      <a16:colId xmlns:a16="http://schemas.microsoft.com/office/drawing/2014/main" val="650494028"/>
                    </a:ext>
                  </a:extLst>
                </a:gridCol>
                <a:gridCol w="257355">
                  <a:extLst>
                    <a:ext uri="{9D8B030D-6E8A-4147-A177-3AD203B41FA5}">
                      <a16:colId xmlns:a16="http://schemas.microsoft.com/office/drawing/2014/main" val="4216821235"/>
                    </a:ext>
                  </a:extLst>
                </a:gridCol>
                <a:gridCol w="257355">
                  <a:extLst>
                    <a:ext uri="{9D8B030D-6E8A-4147-A177-3AD203B41FA5}">
                      <a16:colId xmlns:a16="http://schemas.microsoft.com/office/drawing/2014/main" val="293240820"/>
                    </a:ext>
                  </a:extLst>
                </a:gridCol>
                <a:gridCol w="257355">
                  <a:extLst>
                    <a:ext uri="{9D8B030D-6E8A-4147-A177-3AD203B41FA5}">
                      <a16:colId xmlns:a16="http://schemas.microsoft.com/office/drawing/2014/main" val="459980916"/>
                    </a:ext>
                  </a:extLst>
                </a:gridCol>
                <a:gridCol w="257355">
                  <a:extLst>
                    <a:ext uri="{9D8B030D-6E8A-4147-A177-3AD203B41FA5}">
                      <a16:colId xmlns:a16="http://schemas.microsoft.com/office/drawing/2014/main" val="2090284411"/>
                    </a:ext>
                  </a:extLst>
                </a:gridCol>
                <a:gridCol w="257355">
                  <a:extLst>
                    <a:ext uri="{9D8B030D-6E8A-4147-A177-3AD203B41FA5}">
                      <a16:colId xmlns:a16="http://schemas.microsoft.com/office/drawing/2014/main" val="1043750114"/>
                    </a:ext>
                  </a:extLst>
                </a:gridCol>
                <a:gridCol w="257355">
                  <a:extLst>
                    <a:ext uri="{9D8B030D-6E8A-4147-A177-3AD203B41FA5}">
                      <a16:colId xmlns:a16="http://schemas.microsoft.com/office/drawing/2014/main" val="1463160373"/>
                    </a:ext>
                  </a:extLst>
                </a:gridCol>
                <a:gridCol w="257355">
                  <a:extLst>
                    <a:ext uri="{9D8B030D-6E8A-4147-A177-3AD203B41FA5}">
                      <a16:colId xmlns:a16="http://schemas.microsoft.com/office/drawing/2014/main" val="1006997447"/>
                    </a:ext>
                  </a:extLst>
                </a:gridCol>
                <a:gridCol w="257355">
                  <a:extLst>
                    <a:ext uri="{9D8B030D-6E8A-4147-A177-3AD203B41FA5}">
                      <a16:colId xmlns:a16="http://schemas.microsoft.com/office/drawing/2014/main" val="3705860741"/>
                    </a:ext>
                  </a:extLst>
                </a:gridCol>
                <a:gridCol w="257355">
                  <a:extLst>
                    <a:ext uri="{9D8B030D-6E8A-4147-A177-3AD203B41FA5}">
                      <a16:colId xmlns:a16="http://schemas.microsoft.com/office/drawing/2014/main" val="3122020416"/>
                    </a:ext>
                  </a:extLst>
                </a:gridCol>
                <a:gridCol w="257355">
                  <a:extLst>
                    <a:ext uri="{9D8B030D-6E8A-4147-A177-3AD203B41FA5}">
                      <a16:colId xmlns:a16="http://schemas.microsoft.com/office/drawing/2014/main" val="3640427626"/>
                    </a:ext>
                  </a:extLst>
                </a:gridCol>
                <a:gridCol w="257355">
                  <a:extLst>
                    <a:ext uri="{9D8B030D-6E8A-4147-A177-3AD203B41FA5}">
                      <a16:colId xmlns:a16="http://schemas.microsoft.com/office/drawing/2014/main" val="4062163700"/>
                    </a:ext>
                  </a:extLst>
                </a:gridCol>
                <a:gridCol w="257355">
                  <a:extLst>
                    <a:ext uri="{9D8B030D-6E8A-4147-A177-3AD203B41FA5}">
                      <a16:colId xmlns:a16="http://schemas.microsoft.com/office/drawing/2014/main" val="1377319442"/>
                    </a:ext>
                  </a:extLst>
                </a:gridCol>
                <a:gridCol w="257355">
                  <a:extLst>
                    <a:ext uri="{9D8B030D-6E8A-4147-A177-3AD203B41FA5}">
                      <a16:colId xmlns:a16="http://schemas.microsoft.com/office/drawing/2014/main" val="1137670602"/>
                    </a:ext>
                  </a:extLst>
                </a:gridCol>
                <a:gridCol w="257355">
                  <a:extLst>
                    <a:ext uri="{9D8B030D-6E8A-4147-A177-3AD203B41FA5}">
                      <a16:colId xmlns:a16="http://schemas.microsoft.com/office/drawing/2014/main" val="188361125"/>
                    </a:ext>
                  </a:extLst>
                </a:gridCol>
              </a:tblGrid>
              <a:tr h="280744">
                <a:tc>
                  <a:txBody>
                    <a:bodyPr/>
                    <a:lstStyle/>
                    <a:p>
                      <a:pPr algn="ctr"/>
                      <a:r>
                        <a:rPr lang="en-US" sz="1200" b="0" dirty="0">
                          <a:solidFill>
                            <a:schemeClr val="accent1"/>
                          </a:solidFill>
                        </a:rPr>
                        <a:t>155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150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127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212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99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97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80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76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65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62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54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49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38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31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26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22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21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12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12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1"/>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56172161"/>
                  </a:ext>
                </a:extLst>
              </a:tr>
              <a:tr h="280744">
                <a:tc>
                  <a:txBody>
                    <a:bodyPr/>
                    <a:lstStyle/>
                    <a:p>
                      <a:pPr algn="ctr"/>
                      <a:r>
                        <a:rPr lang="en-US" sz="1200" b="0" dirty="0">
                          <a:solidFill>
                            <a:schemeClr val="accent3"/>
                          </a:solidFill>
                        </a:rPr>
                        <a:t>134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124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77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64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48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47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37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35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28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27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24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20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accent3"/>
                          </a:solidFill>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05496020"/>
                  </a:ext>
                </a:extLst>
              </a:tr>
            </a:tbl>
          </a:graphicData>
        </a:graphic>
      </p:graphicFrame>
    </p:spTree>
    <p:extLst>
      <p:ext uri="{BB962C8B-B14F-4D97-AF65-F5344CB8AC3E}">
        <p14:creationId xmlns:p14="http://schemas.microsoft.com/office/powerpoint/2010/main" val="1598568028"/>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E67B69-3F8C-DB01-4738-28F5B676A7BE}"/>
              </a:ext>
            </a:extLst>
          </p:cNvPr>
          <p:cNvSpPr>
            <a:spLocks noGrp="1"/>
          </p:cNvSpPr>
          <p:nvPr>
            <p:ph type="title"/>
          </p:nvPr>
        </p:nvSpPr>
        <p:spPr/>
        <p:txBody>
          <a:bodyPr/>
          <a:lstStyle/>
          <a:p>
            <a:r>
              <a:rPr lang="en-US" dirty="0"/>
              <a:t>CAPItello-291: Investigator-Assessed PFS by </a:t>
            </a:r>
            <a:br>
              <a:rPr lang="en-US" dirty="0"/>
            </a:br>
            <a:r>
              <a:rPr lang="en-US" dirty="0"/>
              <a:t>Subgroups in Overall Population</a:t>
            </a:r>
          </a:p>
        </p:txBody>
      </p:sp>
      <p:sp>
        <p:nvSpPr>
          <p:cNvPr id="3" name="Content Placeholder 2">
            <a:extLst>
              <a:ext uri="{FF2B5EF4-FFF2-40B4-BE49-F238E27FC236}">
                <a16:creationId xmlns:a16="http://schemas.microsoft.com/office/drawing/2014/main" id="{9B912FF0-A1EA-97E7-2B2E-D9E7D3EB3B8B}"/>
              </a:ext>
            </a:extLst>
          </p:cNvPr>
          <p:cNvSpPr>
            <a:spLocks noGrp="1"/>
          </p:cNvSpPr>
          <p:nvPr>
            <p:ph idx="1"/>
          </p:nvPr>
        </p:nvSpPr>
        <p:spPr>
          <a:xfrm>
            <a:off x="604675" y="5946367"/>
            <a:ext cx="10877529" cy="277000"/>
          </a:xfrm>
        </p:spPr>
        <p:txBody>
          <a:bodyPr/>
          <a:lstStyle/>
          <a:p>
            <a:r>
              <a:rPr lang="en-US" sz="1800" dirty="0"/>
              <a:t>PFS benefit consistent across subgroups, including those with prior CDK4/6i and those with liver metastases</a:t>
            </a:r>
          </a:p>
        </p:txBody>
      </p:sp>
      <p:sp>
        <p:nvSpPr>
          <p:cNvPr id="6" name="Text Box 15">
            <a:extLst>
              <a:ext uri="{FF2B5EF4-FFF2-40B4-BE49-F238E27FC236}">
                <a16:creationId xmlns:a16="http://schemas.microsoft.com/office/drawing/2014/main" id="{9AD95800-7F04-D5C2-5EF3-F7F9B17B9F68}"/>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Turner. SABCS 2022. Abstr GS3-04.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4" name="Table 11">
            <a:extLst>
              <a:ext uri="{FF2B5EF4-FFF2-40B4-BE49-F238E27FC236}">
                <a16:creationId xmlns:a16="http://schemas.microsoft.com/office/drawing/2014/main" id="{5CA58A6D-89D2-2777-B531-8040736A8CC0}"/>
              </a:ext>
            </a:extLst>
          </p:cNvPr>
          <p:cNvGraphicFramePr>
            <a:graphicFrameLocks noGrp="1"/>
          </p:cNvGraphicFramePr>
          <p:nvPr>
            <p:extLst>
              <p:ext uri="{D42A27DB-BD31-4B8C-83A1-F6EECF244321}">
                <p14:modId xmlns:p14="http://schemas.microsoft.com/office/powerpoint/2010/main" val="456337291"/>
              </p:ext>
            </p:extLst>
          </p:nvPr>
        </p:nvGraphicFramePr>
        <p:xfrm>
          <a:off x="1059493" y="1352105"/>
          <a:ext cx="10200908" cy="4084476"/>
        </p:xfrm>
        <a:graphic>
          <a:graphicData uri="http://schemas.openxmlformats.org/drawingml/2006/table">
            <a:tbl>
              <a:tblPr firstRow="1" bandRow="1">
                <a:tableStyleId>{5C22544A-7EE6-4342-B048-85BDC9FD1C3A}</a:tableStyleId>
              </a:tblPr>
              <a:tblGrid>
                <a:gridCol w="2409825">
                  <a:extLst>
                    <a:ext uri="{9D8B030D-6E8A-4147-A177-3AD203B41FA5}">
                      <a16:colId xmlns:a16="http://schemas.microsoft.com/office/drawing/2014/main" val="3106468205"/>
                    </a:ext>
                  </a:extLst>
                </a:gridCol>
                <a:gridCol w="1147445">
                  <a:extLst>
                    <a:ext uri="{9D8B030D-6E8A-4147-A177-3AD203B41FA5}">
                      <a16:colId xmlns:a16="http://schemas.microsoft.com/office/drawing/2014/main" val="3395046860"/>
                    </a:ext>
                  </a:extLst>
                </a:gridCol>
                <a:gridCol w="1457642">
                  <a:extLst>
                    <a:ext uri="{9D8B030D-6E8A-4147-A177-3AD203B41FA5}">
                      <a16:colId xmlns:a16="http://schemas.microsoft.com/office/drawing/2014/main" val="1185466819"/>
                    </a:ext>
                  </a:extLst>
                </a:gridCol>
                <a:gridCol w="3462704">
                  <a:extLst>
                    <a:ext uri="{9D8B030D-6E8A-4147-A177-3AD203B41FA5}">
                      <a16:colId xmlns:a16="http://schemas.microsoft.com/office/drawing/2014/main" val="725604620"/>
                    </a:ext>
                  </a:extLst>
                </a:gridCol>
                <a:gridCol w="1723292">
                  <a:extLst>
                    <a:ext uri="{9D8B030D-6E8A-4147-A177-3AD203B41FA5}">
                      <a16:colId xmlns:a16="http://schemas.microsoft.com/office/drawing/2014/main" val="4223247953"/>
                    </a:ext>
                  </a:extLst>
                </a:gridCol>
              </a:tblGrid>
              <a:tr h="185658">
                <a:tc>
                  <a:txBody>
                    <a:bodyPr/>
                    <a:lstStyle/>
                    <a:p>
                      <a:pP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No. Patients</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HR (95% CI)</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93864390"/>
                  </a:ext>
                </a:extLst>
              </a:tr>
              <a:tr h="185658">
                <a:tc>
                  <a:txBody>
                    <a:bodyPr/>
                    <a:lstStyle/>
                    <a:p>
                      <a:pPr>
                        <a:lnSpc>
                          <a:spcPts val="1400"/>
                        </a:lnSpc>
                      </a:pPr>
                      <a:r>
                        <a:rPr lang="en-US" sz="1400" b="1" dirty="0">
                          <a:solidFill>
                            <a:schemeClr val="bg1"/>
                          </a:solidFill>
                        </a:rPr>
                        <a:t>All Patients</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endParaRPr lang="en-US" sz="1400" b="1"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b="1" dirty="0">
                          <a:solidFill>
                            <a:schemeClr val="bg1"/>
                          </a:solidFill>
                        </a:rPr>
                        <a:t>708</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nSpc>
                          <a:spcPts val="1400"/>
                        </a:lnSpc>
                      </a:pPr>
                      <a:endParaRPr lang="en-US" sz="1400" b="1"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b="1" dirty="0">
                          <a:solidFill>
                            <a:schemeClr val="bg1"/>
                          </a:solidFill>
                        </a:rPr>
                        <a:t>0.60 (0.51-0.71)</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extLst>
                  <a:ext uri="{0D108BD9-81ED-4DB2-BD59-A6C34878D82A}">
                    <a16:rowId xmlns:a16="http://schemas.microsoft.com/office/drawing/2014/main" val="2069619506"/>
                  </a:ext>
                </a:extLst>
              </a:tr>
              <a:tr h="185658">
                <a:tc rowSpan="2">
                  <a:txBody>
                    <a:bodyPr/>
                    <a:lstStyle/>
                    <a:p>
                      <a:pPr>
                        <a:lnSpc>
                          <a:spcPts val="1400"/>
                        </a:lnSpc>
                      </a:pPr>
                      <a:r>
                        <a:rPr lang="en-US" sz="1400" dirty="0">
                          <a:solidFill>
                            <a:schemeClr val="bg1"/>
                          </a:solidFill>
                        </a:rPr>
                        <a:t>Age</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&lt;65 yr</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491</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0.65 (0.53-0.79)</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3498351"/>
                  </a:ext>
                </a:extLst>
              </a:tr>
              <a:tr h="185658">
                <a:tc vMerge="1">
                  <a:txBody>
                    <a:bodyPr/>
                    <a:lstStyle/>
                    <a:p>
                      <a:pPr>
                        <a:lnSpc>
                          <a:spcPts val="1200"/>
                        </a:lnSpc>
                      </a:pPr>
                      <a:endParaRPr lang="en-US" sz="1400" dirty="0">
                        <a:solidFill>
                          <a:schemeClr val="bg1"/>
                        </a:solidFill>
                      </a:endParaRP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lnSpc>
                          <a:spcPts val="1400"/>
                        </a:lnSpc>
                      </a:pPr>
                      <a:r>
                        <a:rPr lang="en-US" sz="1400" dirty="0">
                          <a:solidFill>
                            <a:schemeClr val="bg1"/>
                          </a:solidFill>
                        </a:rPr>
                        <a:t>≥65 yr</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217</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0.65 (0.47-0.90)</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30712343"/>
                  </a:ext>
                </a:extLst>
              </a:tr>
              <a:tr h="185658">
                <a:tc rowSpan="3">
                  <a:txBody>
                    <a:bodyPr/>
                    <a:lstStyle/>
                    <a:p>
                      <a:pPr>
                        <a:lnSpc>
                          <a:spcPts val="1400"/>
                        </a:lnSpc>
                      </a:pPr>
                      <a:r>
                        <a:rPr lang="en-US" sz="1400" dirty="0">
                          <a:solidFill>
                            <a:schemeClr val="bg1"/>
                          </a:solidFill>
                        </a:rPr>
                        <a:t>Race</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dirty="0">
                          <a:solidFill>
                            <a:schemeClr val="bg1"/>
                          </a:solidFill>
                        </a:rPr>
                        <a:t>Asian</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dirty="0">
                          <a:solidFill>
                            <a:schemeClr val="bg1"/>
                          </a:solidFill>
                        </a:rPr>
                        <a:t>189</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dirty="0">
                          <a:solidFill>
                            <a:schemeClr val="bg1"/>
                          </a:solidFill>
                        </a:rPr>
                        <a:t>0.62 (0.44-0.86)</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extLst>
                  <a:ext uri="{0D108BD9-81ED-4DB2-BD59-A6C34878D82A}">
                    <a16:rowId xmlns:a16="http://schemas.microsoft.com/office/drawing/2014/main" val="1309675626"/>
                  </a:ext>
                </a:extLst>
              </a:tr>
              <a:tr h="185658">
                <a:tc vMerge="1">
                  <a:txBody>
                    <a:bodyPr/>
                    <a:lstStyle/>
                    <a:p>
                      <a:pPr>
                        <a:lnSpc>
                          <a:spcPts val="1200"/>
                        </a:lnSpc>
                      </a:pPr>
                      <a:endParaRPr lang="en-US" sz="1400" dirty="0">
                        <a:solidFill>
                          <a:schemeClr val="bg1"/>
                        </a:solidFill>
                      </a:endParaRP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lnSpc>
                          <a:spcPts val="1400"/>
                        </a:lnSpc>
                      </a:pPr>
                      <a:r>
                        <a:rPr lang="en-US" sz="1400" dirty="0">
                          <a:solidFill>
                            <a:schemeClr val="bg1"/>
                          </a:solidFill>
                        </a:rPr>
                        <a:t>White</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dirty="0">
                          <a:solidFill>
                            <a:schemeClr val="bg1"/>
                          </a:solidFill>
                        </a:rPr>
                        <a:t>407</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dirty="0">
                          <a:solidFill>
                            <a:schemeClr val="bg1"/>
                          </a:solidFill>
                        </a:rPr>
                        <a:t>0.65 (0.52-0.80)</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extLst>
                  <a:ext uri="{0D108BD9-81ED-4DB2-BD59-A6C34878D82A}">
                    <a16:rowId xmlns:a16="http://schemas.microsoft.com/office/drawing/2014/main" val="493656813"/>
                  </a:ext>
                </a:extLst>
              </a:tr>
              <a:tr h="185658">
                <a:tc vMerge="1">
                  <a:txBody>
                    <a:bodyPr/>
                    <a:lstStyle/>
                    <a:p>
                      <a:pPr>
                        <a:lnSpc>
                          <a:spcPts val="1200"/>
                        </a:lnSpc>
                      </a:pPr>
                      <a:endParaRPr lang="en-US" sz="1400" dirty="0">
                        <a:solidFill>
                          <a:schemeClr val="bg1"/>
                        </a:solidFill>
                      </a:endParaRP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lnSpc>
                          <a:spcPts val="1400"/>
                        </a:lnSpc>
                      </a:pPr>
                      <a:r>
                        <a:rPr lang="en-US" sz="1400" dirty="0">
                          <a:solidFill>
                            <a:schemeClr val="bg1"/>
                          </a:solidFill>
                        </a:rPr>
                        <a:t>Other</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dirty="0">
                          <a:solidFill>
                            <a:schemeClr val="bg1"/>
                          </a:solidFill>
                        </a:rPr>
                        <a:t>112</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dirty="0">
                          <a:solidFill>
                            <a:schemeClr val="bg1"/>
                          </a:solidFill>
                        </a:rPr>
                        <a:t>0.63 (0.42-0.96)</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extLst>
                  <a:ext uri="{0D108BD9-81ED-4DB2-BD59-A6C34878D82A}">
                    <a16:rowId xmlns:a16="http://schemas.microsoft.com/office/drawing/2014/main" val="4024973716"/>
                  </a:ext>
                </a:extLst>
              </a:tr>
              <a:tr h="185658">
                <a:tc rowSpan="3">
                  <a:txBody>
                    <a:bodyPr/>
                    <a:lstStyle/>
                    <a:p>
                      <a:pPr>
                        <a:lnSpc>
                          <a:spcPts val="1400"/>
                        </a:lnSpc>
                      </a:pPr>
                      <a:r>
                        <a:rPr lang="en-US" sz="1400" dirty="0">
                          <a:solidFill>
                            <a:schemeClr val="bg1"/>
                          </a:solidFill>
                        </a:rPr>
                        <a:t>Region</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1</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395</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0.60 (0.48-0.75)</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980492"/>
                  </a:ext>
                </a:extLst>
              </a:tr>
              <a:tr h="185658">
                <a:tc vMerge="1">
                  <a:txBody>
                    <a:bodyPr/>
                    <a:lstStyle/>
                    <a:p>
                      <a:pPr>
                        <a:lnSpc>
                          <a:spcPts val="1200"/>
                        </a:lnSpc>
                      </a:pPr>
                      <a:endParaRPr lang="en-US" sz="1400" dirty="0">
                        <a:solidFill>
                          <a:schemeClr val="bg1"/>
                        </a:solidFill>
                      </a:endParaRP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lnSpc>
                          <a:spcPts val="1400"/>
                        </a:lnSpc>
                      </a:pPr>
                      <a:r>
                        <a:rPr lang="en-US" sz="1400" dirty="0">
                          <a:solidFill>
                            <a:schemeClr val="bg1"/>
                          </a:solidFill>
                        </a:rPr>
                        <a:t>2</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136</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0.77 (0.51-1.16)</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83310734"/>
                  </a:ext>
                </a:extLst>
              </a:tr>
              <a:tr h="185658">
                <a:tc vMerge="1">
                  <a:txBody>
                    <a:bodyPr/>
                    <a:lstStyle/>
                    <a:p>
                      <a:pPr>
                        <a:lnSpc>
                          <a:spcPts val="1200"/>
                        </a:lnSpc>
                      </a:pPr>
                      <a:endParaRPr lang="en-US" sz="1400" dirty="0">
                        <a:solidFill>
                          <a:schemeClr val="bg1"/>
                        </a:solidFill>
                      </a:endParaRP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lnSpc>
                          <a:spcPts val="1400"/>
                        </a:lnSpc>
                      </a:pPr>
                      <a:r>
                        <a:rPr lang="en-US" sz="1400" dirty="0">
                          <a:solidFill>
                            <a:schemeClr val="bg1"/>
                          </a:solidFill>
                        </a:rPr>
                        <a:t>3</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177</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0.60 (0.42-0.85)</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3919726"/>
                  </a:ext>
                </a:extLst>
              </a:tr>
              <a:tr h="185658">
                <a:tc rowSpan="2">
                  <a:txBody>
                    <a:bodyPr/>
                    <a:lstStyle/>
                    <a:p>
                      <a:pPr>
                        <a:lnSpc>
                          <a:spcPts val="1400"/>
                        </a:lnSpc>
                      </a:pPr>
                      <a:r>
                        <a:rPr lang="en-US" sz="1400" dirty="0">
                          <a:solidFill>
                            <a:schemeClr val="bg1"/>
                          </a:solidFill>
                        </a:rPr>
                        <a:t>Menopausal status</a:t>
                      </a:r>
                      <a:br>
                        <a:rPr lang="en-US" sz="1400" dirty="0">
                          <a:solidFill>
                            <a:schemeClr val="bg1"/>
                          </a:solidFill>
                        </a:rPr>
                      </a:br>
                      <a:r>
                        <a:rPr lang="en-US" sz="1400" dirty="0">
                          <a:solidFill>
                            <a:schemeClr val="bg1"/>
                          </a:solidFill>
                        </a:rPr>
                        <a:t>(females only)</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dirty="0">
                          <a:solidFill>
                            <a:schemeClr val="bg1"/>
                          </a:solidFill>
                        </a:rPr>
                        <a:t>Pre/peri</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dirty="0">
                          <a:solidFill>
                            <a:schemeClr val="bg1"/>
                          </a:solidFill>
                        </a:rPr>
                        <a:t>154</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dirty="0">
                          <a:solidFill>
                            <a:schemeClr val="bg1"/>
                          </a:solidFill>
                        </a:rPr>
                        <a:t>0.86 (0.60-1.20)</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extLst>
                  <a:ext uri="{0D108BD9-81ED-4DB2-BD59-A6C34878D82A}">
                    <a16:rowId xmlns:a16="http://schemas.microsoft.com/office/drawing/2014/main" val="3849043862"/>
                  </a:ext>
                </a:extLst>
              </a:tr>
              <a:tr h="185658">
                <a:tc vMerge="1">
                  <a:txBody>
                    <a:bodyPr/>
                    <a:lstStyle/>
                    <a:p>
                      <a:pPr>
                        <a:lnSpc>
                          <a:spcPts val="1200"/>
                        </a:lnSpc>
                      </a:pPr>
                      <a:endParaRPr lang="en-US" sz="1400" dirty="0">
                        <a:solidFill>
                          <a:schemeClr val="bg1"/>
                        </a:solidFill>
                      </a:endParaRP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lnSpc>
                          <a:spcPts val="1400"/>
                        </a:lnSpc>
                      </a:pPr>
                      <a:r>
                        <a:rPr lang="en-US" sz="1400" dirty="0">
                          <a:solidFill>
                            <a:schemeClr val="bg1"/>
                          </a:solidFill>
                        </a:rPr>
                        <a:t>Post</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dirty="0">
                          <a:solidFill>
                            <a:schemeClr val="bg1"/>
                          </a:solidFill>
                        </a:rPr>
                        <a:t>547</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dirty="0">
                          <a:solidFill>
                            <a:schemeClr val="bg1"/>
                          </a:solidFill>
                        </a:rPr>
                        <a:t>0.59 (0.48-0.71)</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extLst>
                  <a:ext uri="{0D108BD9-81ED-4DB2-BD59-A6C34878D82A}">
                    <a16:rowId xmlns:a16="http://schemas.microsoft.com/office/drawing/2014/main" val="1749852113"/>
                  </a:ext>
                </a:extLst>
              </a:tr>
              <a:tr h="185658">
                <a:tc rowSpan="2">
                  <a:txBody>
                    <a:bodyPr/>
                    <a:lstStyle/>
                    <a:p>
                      <a:pPr>
                        <a:lnSpc>
                          <a:spcPts val="1400"/>
                        </a:lnSpc>
                      </a:pPr>
                      <a:r>
                        <a:rPr lang="en-US" sz="1400" dirty="0">
                          <a:solidFill>
                            <a:schemeClr val="bg1"/>
                          </a:solidFill>
                        </a:rPr>
                        <a:t>Liver metastases</a:t>
                      </a:r>
                    </a:p>
                  </a:txBody>
                  <a:tcPr marT="0" marB="0" anchor="ctr">
                    <a:lnL w="1905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Yes</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306</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0.61 (0.48-0.78)</a:t>
                      </a:r>
                    </a:p>
                  </a:txBody>
                  <a:tcPr marT="0" marB="0" anchor="ctr">
                    <a:lnL w="1270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12414461"/>
                  </a:ext>
                </a:extLst>
              </a:tr>
              <a:tr h="185658">
                <a:tc vMerge="1">
                  <a:txBody>
                    <a:bodyPr/>
                    <a:lstStyle/>
                    <a:p>
                      <a:pPr>
                        <a:lnSpc>
                          <a:spcPts val="1400"/>
                        </a:lnSpc>
                      </a:pPr>
                      <a:endParaRPr lang="en-US" sz="1400" dirty="0">
                        <a:solidFill>
                          <a:schemeClr val="bg1"/>
                        </a:solidFill>
                      </a:endParaRP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lnSpc>
                          <a:spcPts val="1400"/>
                        </a:lnSpc>
                      </a:pPr>
                      <a:r>
                        <a:rPr lang="en-US" sz="1400" dirty="0">
                          <a:solidFill>
                            <a:schemeClr val="bg1"/>
                          </a:solidFill>
                        </a:rPr>
                        <a:t>No</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402</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0.62 (0.49-0.79)</a:t>
                      </a:r>
                    </a:p>
                  </a:txBody>
                  <a:tcPr marT="0" marB="0" anchor="ctr">
                    <a:lnL w="12700" cap="flat" cmpd="sng" algn="ctr">
                      <a:noFill/>
                      <a:prstDash val="solid"/>
                      <a:round/>
                      <a:headEnd type="none" w="med" len="med"/>
                      <a:tailEnd type="none" w="med" len="med"/>
                    </a:lnL>
                    <a:lnR w="1905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62216103"/>
                  </a:ext>
                </a:extLst>
              </a:tr>
              <a:tr h="185658">
                <a:tc rowSpan="2">
                  <a:txBody>
                    <a:bodyPr/>
                    <a:lstStyle/>
                    <a:p>
                      <a:pPr>
                        <a:lnSpc>
                          <a:spcPts val="1400"/>
                        </a:lnSpc>
                      </a:pPr>
                      <a:r>
                        <a:rPr lang="en-US" sz="1400" dirty="0">
                          <a:solidFill>
                            <a:schemeClr val="bg1"/>
                          </a:solidFill>
                        </a:rPr>
                        <a:t>Visceral metastases</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dirty="0">
                          <a:solidFill>
                            <a:schemeClr val="bg1"/>
                          </a:solidFill>
                        </a:rPr>
                        <a:t>Yes</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dirty="0">
                          <a:solidFill>
                            <a:schemeClr val="bg1"/>
                          </a:solidFill>
                        </a:rPr>
                        <a:t>478</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dirty="0">
                          <a:solidFill>
                            <a:schemeClr val="bg1"/>
                          </a:solidFill>
                        </a:rPr>
                        <a:t>0.69 (0.56-0.84)</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extLst>
                  <a:ext uri="{0D108BD9-81ED-4DB2-BD59-A6C34878D82A}">
                    <a16:rowId xmlns:a16="http://schemas.microsoft.com/office/drawing/2014/main" val="3773643763"/>
                  </a:ext>
                </a:extLst>
              </a:tr>
              <a:tr h="185658">
                <a:tc vMerge="1">
                  <a:txBody>
                    <a:bodyPr/>
                    <a:lstStyle/>
                    <a:p>
                      <a:pPr>
                        <a:lnSpc>
                          <a:spcPts val="1400"/>
                        </a:lnSpc>
                      </a:pPr>
                      <a:endParaRPr lang="en-US" sz="1400" dirty="0">
                        <a:solidFill>
                          <a:schemeClr val="bg1"/>
                        </a:solidFill>
                      </a:endParaRP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lnSpc>
                          <a:spcPts val="1400"/>
                        </a:lnSpc>
                      </a:pPr>
                      <a:r>
                        <a:rPr lang="en-US" sz="1400" dirty="0">
                          <a:solidFill>
                            <a:schemeClr val="bg1"/>
                          </a:solidFill>
                        </a:rPr>
                        <a:t>No</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dirty="0">
                          <a:solidFill>
                            <a:schemeClr val="bg1"/>
                          </a:solidFill>
                        </a:rPr>
                        <a:t>230</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dirty="0">
                          <a:solidFill>
                            <a:schemeClr val="bg1"/>
                          </a:solidFill>
                        </a:rPr>
                        <a:t>0.54 (0.39-0.74)</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extLst>
                  <a:ext uri="{0D108BD9-81ED-4DB2-BD59-A6C34878D82A}">
                    <a16:rowId xmlns:a16="http://schemas.microsoft.com/office/drawing/2014/main" val="1451558889"/>
                  </a:ext>
                </a:extLst>
              </a:tr>
              <a:tr h="185658">
                <a:tc rowSpan="2">
                  <a:txBody>
                    <a:bodyPr/>
                    <a:lstStyle/>
                    <a:p>
                      <a:pPr>
                        <a:lnSpc>
                          <a:spcPts val="1400"/>
                        </a:lnSpc>
                      </a:pPr>
                      <a:r>
                        <a:rPr lang="en-US" sz="1400" dirty="0">
                          <a:solidFill>
                            <a:schemeClr val="bg1"/>
                          </a:solidFill>
                        </a:rPr>
                        <a:t>Endocrine resistance</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Primary </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262</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0.66 (0.50-0.86)</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6267558"/>
                  </a:ext>
                </a:extLst>
              </a:tr>
              <a:tr h="185658">
                <a:tc vMerge="1">
                  <a:txBody>
                    <a:bodyPr/>
                    <a:lstStyle/>
                    <a:p>
                      <a:pPr>
                        <a:lnSpc>
                          <a:spcPts val="1400"/>
                        </a:lnSpc>
                      </a:pPr>
                      <a:endParaRPr lang="en-US" sz="1400" dirty="0">
                        <a:solidFill>
                          <a:schemeClr val="bg1"/>
                        </a:solidFill>
                      </a:endParaRP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lnSpc>
                          <a:spcPts val="1400"/>
                        </a:lnSpc>
                      </a:pPr>
                      <a:r>
                        <a:rPr lang="en-US" sz="1400" dirty="0">
                          <a:solidFill>
                            <a:schemeClr val="bg1"/>
                          </a:solidFill>
                        </a:rPr>
                        <a:t>Secondary</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446</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0.64 (0.51-0.79)</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8938415"/>
                  </a:ext>
                </a:extLst>
              </a:tr>
              <a:tr h="185658">
                <a:tc rowSpan="2">
                  <a:txBody>
                    <a:bodyPr/>
                    <a:lstStyle/>
                    <a:p>
                      <a:pPr>
                        <a:lnSpc>
                          <a:spcPts val="1400"/>
                        </a:lnSpc>
                      </a:pPr>
                      <a:r>
                        <a:rPr lang="en-US" sz="1400" dirty="0">
                          <a:solidFill>
                            <a:schemeClr val="bg1"/>
                          </a:solidFill>
                        </a:rPr>
                        <a:t>Prior use of CDK4/6 inhibitors</a:t>
                      </a:r>
                    </a:p>
                  </a:txBody>
                  <a:tcPr marT="0" marB="0" anchor="ctr">
                    <a:lnL w="1905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dirty="0">
                          <a:solidFill>
                            <a:schemeClr val="bg1"/>
                          </a:solidFill>
                        </a:rPr>
                        <a:t>Yes</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dirty="0">
                          <a:solidFill>
                            <a:schemeClr val="bg1"/>
                          </a:solidFill>
                        </a:rPr>
                        <a:t>496</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dirty="0">
                          <a:solidFill>
                            <a:schemeClr val="bg1"/>
                          </a:solidFill>
                        </a:rPr>
                        <a:t>0.62 (0.51-0.75)</a:t>
                      </a:r>
                    </a:p>
                  </a:txBody>
                  <a:tcPr marT="0" marB="0" anchor="ctr">
                    <a:lnL w="1270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extLst>
                  <a:ext uri="{0D108BD9-81ED-4DB2-BD59-A6C34878D82A}">
                    <a16:rowId xmlns:a16="http://schemas.microsoft.com/office/drawing/2014/main" val="1853833053"/>
                  </a:ext>
                </a:extLst>
              </a:tr>
              <a:tr h="185658">
                <a:tc vMerge="1">
                  <a:txBody>
                    <a:bodyPr/>
                    <a:lstStyle/>
                    <a:p>
                      <a:pPr>
                        <a:lnSpc>
                          <a:spcPts val="1400"/>
                        </a:lnSpc>
                      </a:pPr>
                      <a:endParaRPr lang="en-US" sz="1400" dirty="0">
                        <a:solidFill>
                          <a:schemeClr val="bg1"/>
                        </a:solidFill>
                      </a:endParaRP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lnSpc>
                          <a:spcPts val="1400"/>
                        </a:lnSpc>
                      </a:pPr>
                      <a:r>
                        <a:rPr lang="en-US" sz="1400" dirty="0">
                          <a:solidFill>
                            <a:schemeClr val="bg1"/>
                          </a:solidFill>
                        </a:rPr>
                        <a:t>No</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dirty="0">
                          <a:solidFill>
                            <a:schemeClr val="bg1"/>
                          </a:solidFill>
                        </a:rPr>
                        <a:t>212</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p>
                      <a:pPr algn="ctr">
                        <a:lnSpc>
                          <a:spcPts val="1400"/>
                        </a:lnSpc>
                      </a:pPr>
                      <a:r>
                        <a:rPr lang="en-US" sz="1400" dirty="0">
                          <a:solidFill>
                            <a:schemeClr val="bg1"/>
                          </a:solidFill>
                        </a:rPr>
                        <a:t>0.65 (0.47-0.91)</a:t>
                      </a:r>
                    </a:p>
                  </a:txBody>
                  <a:tcPr marT="0" marB="0" anchor="ctr">
                    <a:lnL w="12700" cap="flat" cmpd="sng" algn="ctr">
                      <a:noFill/>
                      <a:prstDash val="solid"/>
                      <a:round/>
                      <a:headEnd type="none" w="med" len="med"/>
                      <a:tailEnd type="none" w="med" len="med"/>
                    </a:lnL>
                    <a:lnR w="1905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EEEEEE"/>
                    </a:solidFill>
                  </a:tcPr>
                </a:tc>
                <a:extLst>
                  <a:ext uri="{0D108BD9-81ED-4DB2-BD59-A6C34878D82A}">
                    <a16:rowId xmlns:a16="http://schemas.microsoft.com/office/drawing/2014/main" val="2551535270"/>
                  </a:ext>
                </a:extLst>
              </a:tr>
              <a:tr h="185658">
                <a:tc rowSpan="2">
                  <a:txBody>
                    <a:bodyPr/>
                    <a:lstStyle/>
                    <a:p>
                      <a:pPr>
                        <a:lnSpc>
                          <a:spcPts val="1400"/>
                        </a:lnSpc>
                      </a:pPr>
                      <a:r>
                        <a:rPr lang="en-US" sz="1400" dirty="0">
                          <a:solidFill>
                            <a:schemeClr val="bg1"/>
                          </a:solidFill>
                        </a:rPr>
                        <a:t>Prior chemotherapy for ABC</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Yes</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129</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0.61 (0.41-0.91)</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79991767"/>
                  </a:ext>
                </a:extLst>
              </a:tr>
              <a:tr h="185658">
                <a:tc vMerge="1">
                  <a:txBody>
                    <a:bodyPr/>
                    <a:lstStyle/>
                    <a:p>
                      <a:pPr>
                        <a:lnSpc>
                          <a:spcPts val="1400"/>
                        </a:lnSpc>
                      </a:pPr>
                      <a:endParaRPr lang="en-US" sz="1400" dirty="0">
                        <a:solidFill>
                          <a:schemeClr val="bg1"/>
                        </a:solidFill>
                      </a:endParaRP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lnSpc>
                          <a:spcPts val="1400"/>
                        </a:lnSpc>
                      </a:pPr>
                      <a:r>
                        <a:rPr lang="en-US" sz="1400" dirty="0">
                          <a:solidFill>
                            <a:schemeClr val="bg1"/>
                          </a:solidFill>
                        </a:rPr>
                        <a:t>No</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579</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ts val="1400"/>
                        </a:lnSpc>
                      </a:pPr>
                      <a:endParaRPr lang="en-US" sz="1400" dirty="0">
                        <a:solidFill>
                          <a:schemeClr val="bg1"/>
                        </a:solidFill>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ts val="1400"/>
                        </a:lnSpc>
                      </a:pPr>
                      <a:r>
                        <a:rPr lang="en-US" sz="1400" dirty="0">
                          <a:solidFill>
                            <a:schemeClr val="bg1"/>
                          </a:solidFill>
                        </a:rPr>
                        <a:t>0.65 (0.54-0.78)</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3819032"/>
                  </a:ext>
                </a:extLst>
              </a:tr>
            </a:tbl>
          </a:graphicData>
        </a:graphic>
      </p:graphicFrame>
      <p:sp>
        <p:nvSpPr>
          <p:cNvPr id="12" name="TextBox 11">
            <a:extLst>
              <a:ext uri="{FF2B5EF4-FFF2-40B4-BE49-F238E27FC236}">
                <a16:creationId xmlns:a16="http://schemas.microsoft.com/office/drawing/2014/main" id="{AA39CF2C-565E-3B8A-C6F9-C72F1DEA3040}"/>
              </a:ext>
            </a:extLst>
          </p:cNvPr>
          <p:cNvSpPr txBox="1"/>
          <p:nvPr/>
        </p:nvSpPr>
        <p:spPr bwMode="auto">
          <a:xfrm>
            <a:off x="5765566" y="5768089"/>
            <a:ext cx="1975734" cy="215444"/>
          </a:xfrm>
          <a:prstGeom prst="rect">
            <a:avLst/>
          </a:prstGeom>
          <a:noFill/>
          <a:ln>
            <a:noFill/>
          </a:ln>
        </p:spPr>
        <p:txBody>
          <a:bodyPr wrap="none" lIns="0" tIns="0" rIns="0" bIns="0"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Favors Capivasertib + FULV</a:t>
            </a:r>
          </a:p>
        </p:txBody>
      </p:sp>
      <p:sp>
        <p:nvSpPr>
          <p:cNvPr id="13" name="TextBox 12">
            <a:extLst>
              <a:ext uri="{FF2B5EF4-FFF2-40B4-BE49-F238E27FC236}">
                <a16:creationId xmlns:a16="http://schemas.microsoft.com/office/drawing/2014/main" id="{535CD164-CDE6-B7DD-B8EE-959AC05ACEF3}"/>
              </a:ext>
            </a:extLst>
          </p:cNvPr>
          <p:cNvSpPr txBox="1"/>
          <p:nvPr/>
        </p:nvSpPr>
        <p:spPr bwMode="auto">
          <a:xfrm>
            <a:off x="8701107" y="5766024"/>
            <a:ext cx="1955472" cy="215444"/>
          </a:xfrm>
          <a:prstGeom prst="rect">
            <a:avLst/>
          </a:prstGeom>
          <a:noFill/>
          <a:ln>
            <a:noFill/>
          </a:ln>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lang="en-US" sz="1400" b="1" dirty="0">
                <a:solidFill>
                  <a:schemeClr val="accent3"/>
                </a:solidFill>
                <a:latin typeface="Calibri" panose="020F0502020204030204" pitchFamily="34" charset="0"/>
                <a:cs typeface="Arial" panose="020B0604020202020204" pitchFamily="34" charset="0"/>
              </a:rPr>
              <a:t>Favors Placebo + FULV</a:t>
            </a:r>
            <a:endParaRPr kumimoji="0" lang="en-US" sz="1400" b="1"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endParaRPr>
          </a:p>
        </p:txBody>
      </p:sp>
      <p:sp>
        <p:nvSpPr>
          <p:cNvPr id="14" name="Rectangle 13">
            <a:extLst>
              <a:ext uri="{FF2B5EF4-FFF2-40B4-BE49-F238E27FC236}">
                <a16:creationId xmlns:a16="http://schemas.microsoft.com/office/drawing/2014/main" id="{75B28935-6231-9BA4-7776-B41F3EF43698}"/>
              </a:ext>
            </a:extLst>
          </p:cNvPr>
          <p:cNvSpPr/>
          <p:nvPr/>
        </p:nvSpPr>
        <p:spPr bwMode="auto">
          <a:xfrm>
            <a:off x="7287871" y="1530762"/>
            <a:ext cx="433167" cy="3894529"/>
          </a:xfrm>
          <a:prstGeom prst="rect">
            <a:avLst/>
          </a:prstGeom>
          <a:solidFill>
            <a:schemeClr val="accent2">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 name="TextBox 14">
            <a:extLst>
              <a:ext uri="{FF2B5EF4-FFF2-40B4-BE49-F238E27FC236}">
                <a16:creationId xmlns:a16="http://schemas.microsoft.com/office/drawing/2014/main" id="{99E48EE1-B455-75BF-BF24-017875E811F9}"/>
              </a:ext>
            </a:extLst>
          </p:cNvPr>
          <p:cNvSpPr txBox="1"/>
          <p:nvPr/>
        </p:nvSpPr>
        <p:spPr bwMode="auto">
          <a:xfrm>
            <a:off x="7814764" y="5640340"/>
            <a:ext cx="990600" cy="215444"/>
          </a:xfrm>
          <a:prstGeom prst="rect">
            <a:avLst/>
          </a:prstGeom>
          <a:noFill/>
          <a:ln>
            <a:noFill/>
          </a:ln>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(95% CI)</a:t>
            </a:r>
          </a:p>
        </p:txBody>
      </p:sp>
      <p:cxnSp>
        <p:nvCxnSpPr>
          <p:cNvPr id="16" name="Straight Connector 15">
            <a:extLst>
              <a:ext uri="{FF2B5EF4-FFF2-40B4-BE49-F238E27FC236}">
                <a16:creationId xmlns:a16="http://schemas.microsoft.com/office/drawing/2014/main" id="{5D497581-8C35-0308-1925-EB55531C5D0A}"/>
              </a:ext>
            </a:extLst>
          </p:cNvPr>
          <p:cNvCxnSpPr/>
          <p:nvPr/>
        </p:nvCxnSpPr>
        <p:spPr bwMode="auto">
          <a:xfrm>
            <a:off x="7232271" y="5426737"/>
            <a:ext cx="0" cy="90886"/>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69A899EF-CF6B-3E44-0B23-81FC42913837}"/>
              </a:ext>
            </a:extLst>
          </p:cNvPr>
          <p:cNvCxnSpPr/>
          <p:nvPr/>
        </p:nvCxnSpPr>
        <p:spPr bwMode="auto">
          <a:xfrm>
            <a:off x="8204658" y="5426737"/>
            <a:ext cx="0" cy="90886"/>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179CECAE-0C51-5BD5-F79C-8B80CC504F5A}"/>
              </a:ext>
            </a:extLst>
          </p:cNvPr>
          <p:cNvCxnSpPr/>
          <p:nvPr/>
        </p:nvCxnSpPr>
        <p:spPr bwMode="auto">
          <a:xfrm>
            <a:off x="9168123" y="5426737"/>
            <a:ext cx="0" cy="90886"/>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E507BD2F-DBA8-494C-91EC-C3C4BCEE4295}"/>
              </a:ext>
            </a:extLst>
          </p:cNvPr>
          <p:cNvCxnSpPr/>
          <p:nvPr/>
        </p:nvCxnSpPr>
        <p:spPr bwMode="auto">
          <a:xfrm>
            <a:off x="6277727" y="5426737"/>
            <a:ext cx="0" cy="90886"/>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6372EE8C-FFC8-74E8-A741-BBB1A0728D48}"/>
              </a:ext>
            </a:extLst>
          </p:cNvPr>
          <p:cNvCxnSpPr>
            <a:cxnSpLocks/>
          </p:cNvCxnSpPr>
          <p:nvPr/>
        </p:nvCxnSpPr>
        <p:spPr bwMode="auto">
          <a:xfrm>
            <a:off x="6263884" y="5426737"/>
            <a:ext cx="2904239" cy="0"/>
          </a:xfrm>
          <a:prstGeom prst="line">
            <a:avLst/>
          </a:prstGeom>
          <a:noFill/>
          <a:ln w="28575" cap="flat" cmpd="sng" algn="ctr">
            <a:solidFill>
              <a:schemeClr val="bg1"/>
            </a:solidFill>
            <a:prstDash val="solid"/>
            <a:round/>
            <a:headEnd type="none" w="med" len="med"/>
            <a:tailEnd type="none" w="med" len="med"/>
          </a:ln>
          <a:effectLst/>
        </p:spPr>
      </p:cxnSp>
      <p:sp>
        <p:nvSpPr>
          <p:cNvPr id="21" name="TextBox 20">
            <a:extLst>
              <a:ext uri="{FF2B5EF4-FFF2-40B4-BE49-F238E27FC236}">
                <a16:creationId xmlns:a16="http://schemas.microsoft.com/office/drawing/2014/main" id="{73A60D8C-9EBF-9760-9E52-D44B5F0FF282}"/>
              </a:ext>
            </a:extLst>
          </p:cNvPr>
          <p:cNvSpPr txBox="1"/>
          <p:nvPr/>
        </p:nvSpPr>
        <p:spPr bwMode="auto">
          <a:xfrm>
            <a:off x="6075243" y="5481967"/>
            <a:ext cx="4252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0.3</a:t>
            </a:r>
          </a:p>
        </p:txBody>
      </p:sp>
      <p:sp>
        <p:nvSpPr>
          <p:cNvPr id="22" name="TextBox 21">
            <a:extLst>
              <a:ext uri="{FF2B5EF4-FFF2-40B4-BE49-F238E27FC236}">
                <a16:creationId xmlns:a16="http://schemas.microsoft.com/office/drawing/2014/main" id="{5B865C5E-4E44-7554-5439-FDACD943113E}"/>
              </a:ext>
            </a:extLst>
          </p:cNvPr>
          <p:cNvSpPr txBox="1"/>
          <p:nvPr/>
        </p:nvSpPr>
        <p:spPr bwMode="auto">
          <a:xfrm>
            <a:off x="7016406" y="5481967"/>
            <a:ext cx="4252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0.5</a:t>
            </a:r>
          </a:p>
        </p:txBody>
      </p:sp>
      <p:sp>
        <p:nvSpPr>
          <p:cNvPr id="23" name="TextBox 22">
            <a:extLst>
              <a:ext uri="{FF2B5EF4-FFF2-40B4-BE49-F238E27FC236}">
                <a16:creationId xmlns:a16="http://schemas.microsoft.com/office/drawing/2014/main" id="{30C10E18-F9CF-023E-A7F0-907FE522140C}"/>
              </a:ext>
            </a:extLst>
          </p:cNvPr>
          <p:cNvSpPr txBox="1"/>
          <p:nvPr/>
        </p:nvSpPr>
        <p:spPr bwMode="auto">
          <a:xfrm>
            <a:off x="7988745" y="5481967"/>
            <a:ext cx="4252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24" name="TextBox 23">
            <a:extLst>
              <a:ext uri="{FF2B5EF4-FFF2-40B4-BE49-F238E27FC236}">
                <a16:creationId xmlns:a16="http://schemas.microsoft.com/office/drawing/2014/main" id="{AE1AF711-5DC7-F060-4816-32A3E3FD8CD4}"/>
              </a:ext>
            </a:extLst>
          </p:cNvPr>
          <p:cNvSpPr txBox="1"/>
          <p:nvPr/>
        </p:nvSpPr>
        <p:spPr bwMode="auto">
          <a:xfrm>
            <a:off x="8956671" y="5481967"/>
            <a:ext cx="4252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cxnSp>
        <p:nvCxnSpPr>
          <p:cNvPr id="25" name="Straight Connector 24">
            <a:extLst>
              <a:ext uri="{FF2B5EF4-FFF2-40B4-BE49-F238E27FC236}">
                <a16:creationId xmlns:a16="http://schemas.microsoft.com/office/drawing/2014/main" id="{047ADFA1-9888-40E2-3337-D5811456DFAB}"/>
              </a:ext>
            </a:extLst>
          </p:cNvPr>
          <p:cNvCxnSpPr>
            <a:cxnSpLocks/>
          </p:cNvCxnSpPr>
          <p:nvPr/>
        </p:nvCxnSpPr>
        <p:spPr bwMode="auto">
          <a:xfrm>
            <a:off x="8204658" y="1352105"/>
            <a:ext cx="0" cy="4080768"/>
          </a:xfrm>
          <a:prstGeom prst="line">
            <a:avLst/>
          </a:prstGeom>
          <a:noFill/>
          <a:ln w="19050" cap="flat" cmpd="sng" algn="ctr">
            <a:solidFill>
              <a:schemeClr val="bg1">
                <a:lumMod val="50000"/>
                <a:lumOff val="50000"/>
              </a:schemeClr>
            </a:solidFill>
            <a:prstDash val="sysDash"/>
            <a:round/>
            <a:headEnd type="none" w="med" len="med"/>
            <a:tailEnd type="none" w="med" len="med"/>
          </a:ln>
          <a:effectLst/>
        </p:spPr>
      </p:cxnSp>
      <p:grpSp>
        <p:nvGrpSpPr>
          <p:cNvPr id="26" name="Group 25">
            <a:extLst>
              <a:ext uri="{FF2B5EF4-FFF2-40B4-BE49-F238E27FC236}">
                <a16:creationId xmlns:a16="http://schemas.microsoft.com/office/drawing/2014/main" id="{8CFB3569-85B8-F25D-782C-54B308B5643A}"/>
              </a:ext>
            </a:extLst>
          </p:cNvPr>
          <p:cNvGrpSpPr/>
          <p:nvPr/>
        </p:nvGrpSpPr>
        <p:grpSpPr>
          <a:xfrm>
            <a:off x="7264292" y="1573359"/>
            <a:ext cx="454140" cy="98131"/>
            <a:chOff x="7020808" y="1066056"/>
            <a:chExt cx="356839" cy="98131"/>
          </a:xfrm>
        </p:grpSpPr>
        <p:cxnSp>
          <p:nvCxnSpPr>
            <p:cNvPr id="27" name="Straight Connector 26">
              <a:extLst>
                <a:ext uri="{FF2B5EF4-FFF2-40B4-BE49-F238E27FC236}">
                  <a16:creationId xmlns:a16="http://schemas.microsoft.com/office/drawing/2014/main" id="{7ED4F3E6-3D6A-9CB6-1F88-020E5F4AA5C7}"/>
                </a:ext>
              </a:extLst>
            </p:cNvPr>
            <p:cNvCxnSpPr/>
            <p:nvPr/>
          </p:nvCxnSpPr>
          <p:spPr bwMode="auto">
            <a:xfrm>
              <a:off x="7020808" y="1115122"/>
              <a:ext cx="354840" cy="0"/>
            </a:xfrm>
            <a:prstGeom prst="line">
              <a:avLst/>
            </a:prstGeom>
            <a:noFill/>
            <a:ln w="19050"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373A0905-564A-110E-BE68-1A158CA7BA61}"/>
                </a:ext>
              </a:extLst>
            </p:cNvPr>
            <p:cNvCxnSpPr>
              <a:cxnSpLocks/>
            </p:cNvCxnSpPr>
            <p:nvPr/>
          </p:nvCxnSpPr>
          <p:spPr bwMode="auto">
            <a:xfrm>
              <a:off x="7020808" y="1066056"/>
              <a:ext cx="0" cy="98131"/>
            </a:xfrm>
            <a:prstGeom prst="line">
              <a:avLst/>
            </a:prstGeom>
            <a:noFill/>
            <a:ln w="19050"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B6C85EAD-4DF4-9EBE-3E21-D2062D33F844}"/>
                </a:ext>
              </a:extLst>
            </p:cNvPr>
            <p:cNvCxnSpPr>
              <a:cxnSpLocks/>
            </p:cNvCxnSpPr>
            <p:nvPr/>
          </p:nvCxnSpPr>
          <p:spPr bwMode="auto">
            <a:xfrm>
              <a:off x="7377647" y="1066056"/>
              <a:ext cx="0" cy="98131"/>
            </a:xfrm>
            <a:prstGeom prst="line">
              <a:avLst/>
            </a:prstGeom>
            <a:noFill/>
            <a:ln w="19050" cap="flat" cmpd="sng" algn="ctr">
              <a:solidFill>
                <a:schemeClr val="bg1"/>
              </a:solidFill>
              <a:prstDash val="solid"/>
              <a:round/>
              <a:headEnd type="none" w="med" len="med"/>
              <a:tailEnd type="none" w="med" len="med"/>
            </a:ln>
            <a:effectLst/>
          </p:spPr>
        </p:cxnSp>
      </p:grpSp>
      <p:grpSp>
        <p:nvGrpSpPr>
          <p:cNvPr id="30" name="Group 29">
            <a:extLst>
              <a:ext uri="{FF2B5EF4-FFF2-40B4-BE49-F238E27FC236}">
                <a16:creationId xmlns:a16="http://schemas.microsoft.com/office/drawing/2014/main" id="{2AA28AEB-C544-2D39-4F77-5D2305E94251}"/>
              </a:ext>
            </a:extLst>
          </p:cNvPr>
          <p:cNvGrpSpPr/>
          <p:nvPr/>
        </p:nvGrpSpPr>
        <p:grpSpPr>
          <a:xfrm>
            <a:off x="7311452" y="1769381"/>
            <a:ext cx="564183" cy="98131"/>
            <a:chOff x="7020808" y="1066056"/>
            <a:chExt cx="356839" cy="98131"/>
          </a:xfrm>
        </p:grpSpPr>
        <p:cxnSp>
          <p:nvCxnSpPr>
            <p:cNvPr id="31" name="Straight Connector 30">
              <a:extLst>
                <a:ext uri="{FF2B5EF4-FFF2-40B4-BE49-F238E27FC236}">
                  <a16:creationId xmlns:a16="http://schemas.microsoft.com/office/drawing/2014/main" id="{F5DF752D-EDB4-9C1F-AB49-742104573D64}"/>
                </a:ext>
              </a:extLst>
            </p:cNvPr>
            <p:cNvCxnSpPr/>
            <p:nvPr/>
          </p:nvCxnSpPr>
          <p:spPr bwMode="auto">
            <a:xfrm>
              <a:off x="7020808" y="1115122"/>
              <a:ext cx="354840" cy="0"/>
            </a:xfrm>
            <a:prstGeom prst="line">
              <a:avLst/>
            </a:prstGeom>
            <a:noFill/>
            <a:ln w="19050"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9BBDEA44-76DB-F90F-0EC5-274911D6C4FD}"/>
                </a:ext>
              </a:extLst>
            </p:cNvPr>
            <p:cNvCxnSpPr>
              <a:cxnSpLocks/>
            </p:cNvCxnSpPr>
            <p:nvPr/>
          </p:nvCxnSpPr>
          <p:spPr bwMode="auto">
            <a:xfrm>
              <a:off x="7020808" y="1066056"/>
              <a:ext cx="0" cy="98131"/>
            </a:xfrm>
            <a:prstGeom prst="line">
              <a:avLst/>
            </a:prstGeom>
            <a:noFill/>
            <a:ln w="19050"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63713B9E-24C5-F72E-BEF0-DEF06DBDF837}"/>
                </a:ext>
              </a:extLst>
            </p:cNvPr>
            <p:cNvCxnSpPr>
              <a:cxnSpLocks/>
            </p:cNvCxnSpPr>
            <p:nvPr/>
          </p:nvCxnSpPr>
          <p:spPr bwMode="auto">
            <a:xfrm>
              <a:off x="7377647" y="1066056"/>
              <a:ext cx="0" cy="98131"/>
            </a:xfrm>
            <a:prstGeom prst="line">
              <a:avLst/>
            </a:prstGeom>
            <a:noFill/>
            <a:ln w="19050" cap="flat" cmpd="sng" algn="ctr">
              <a:solidFill>
                <a:schemeClr val="bg1"/>
              </a:solidFill>
              <a:prstDash val="solid"/>
              <a:round/>
              <a:headEnd type="none" w="med" len="med"/>
              <a:tailEnd type="none" w="med" len="med"/>
            </a:ln>
            <a:effectLst/>
          </p:spPr>
        </p:cxnSp>
      </p:grpSp>
      <p:grpSp>
        <p:nvGrpSpPr>
          <p:cNvPr id="34" name="Group 33">
            <a:extLst>
              <a:ext uri="{FF2B5EF4-FFF2-40B4-BE49-F238E27FC236}">
                <a16:creationId xmlns:a16="http://schemas.microsoft.com/office/drawing/2014/main" id="{AC6B0607-4CEB-F9F0-3697-6156FCAC4A1F}"/>
              </a:ext>
            </a:extLst>
          </p:cNvPr>
          <p:cNvGrpSpPr/>
          <p:nvPr/>
        </p:nvGrpSpPr>
        <p:grpSpPr>
          <a:xfrm>
            <a:off x="7148124" y="1950648"/>
            <a:ext cx="910033" cy="98131"/>
            <a:chOff x="7020808" y="1066056"/>
            <a:chExt cx="356839" cy="98131"/>
          </a:xfrm>
        </p:grpSpPr>
        <p:cxnSp>
          <p:nvCxnSpPr>
            <p:cNvPr id="35" name="Straight Connector 34">
              <a:extLst>
                <a:ext uri="{FF2B5EF4-FFF2-40B4-BE49-F238E27FC236}">
                  <a16:creationId xmlns:a16="http://schemas.microsoft.com/office/drawing/2014/main" id="{A1608C05-64F1-AB8B-E0A6-98C0002B8C0E}"/>
                </a:ext>
              </a:extLst>
            </p:cNvPr>
            <p:cNvCxnSpPr/>
            <p:nvPr/>
          </p:nvCxnSpPr>
          <p:spPr bwMode="auto">
            <a:xfrm>
              <a:off x="7020808" y="1115122"/>
              <a:ext cx="354840" cy="0"/>
            </a:xfrm>
            <a:prstGeom prst="line">
              <a:avLst/>
            </a:prstGeom>
            <a:noFill/>
            <a:ln w="19050"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80F4281F-4766-81C5-D5DA-CD4FF9E68E9A}"/>
                </a:ext>
              </a:extLst>
            </p:cNvPr>
            <p:cNvCxnSpPr>
              <a:cxnSpLocks/>
            </p:cNvCxnSpPr>
            <p:nvPr/>
          </p:nvCxnSpPr>
          <p:spPr bwMode="auto">
            <a:xfrm>
              <a:off x="7020808" y="1066056"/>
              <a:ext cx="0" cy="98131"/>
            </a:xfrm>
            <a:prstGeom prst="line">
              <a:avLst/>
            </a:prstGeom>
            <a:noFill/>
            <a:ln w="19050"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0EDE43EE-5088-D6F0-1830-FB8C50A84CEF}"/>
                </a:ext>
              </a:extLst>
            </p:cNvPr>
            <p:cNvCxnSpPr>
              <a:cxnSpLocks/>
            </p:cNvCxnSpPr>
            <p:nvPr/>
          </p:nvCxnSpPr>
          <p:spPr bwMode="auto">
            <a:xfrm>
              <a:off x="7377647" y="1066056"/>
              <a:ext cx="0" cy="98131"/>
            </a:xfrm>
            <a:prstGeom prst="line">
              <a:avLst/>
            </a:prstGeom>
            <a:noFill/>
            <a:ln w="19050" cap="flat" cmpd="sng" algn="ctr">
              <a:solidFill>
                <a:schemeClr val="bg1"/>
              </a:solidFill>
              <a:prstDash val="solid"/>
              <a:round/>
              <a:headEnd type="none" w="med" len="med"/>
              <a:tailEnd type="none" w="med" len="med"/>
            </a:ln>
            <a:effectLst/>
          </p:spPr>
        </p:cxnSp>
      </p:grpSp>
      <p:grpSp>
        <p:nvGrpSpPr>
          <p:cNvPr id="38" name="Group 37">
            <a:extLst>
              <a:ext uri="{FF2B5EF4-FFF2-40B4-BE49-F238E27FC236}">
                <a16:creationId xmlns:a16="http://schemas.microsoft.com/office/drawing/2014/main" id="{B5697000-B42A-79EB-77FF-16704BBB27B8}"/>
              </a:ext>
            </a:extLst>
          </p:cNvPr>
          <p:cNvGrpSpPr/>
          <p:nvPr/>
        </p:nvGrpSpPr>
        <p:grpSpPr>
          <a:xfrm>
            <a:off x="7057306" y="2136672"/>
            <a:ext cx="931436" cy="98131"/>
            <a:chOff x="7020808" y="1066056"/>
            <a:chExt cx="356839" cy="98131"/>
          </a:xfrm>
        </p:grpSpPr>
        <p:cxnSp>
          <p:nvCxnSpPr>
            <p:cNvPr id="39" name="Straight Connector 38">
              <a:extLst>
                <a:ext uri="{FF2B5EF4-FFF2-40B4-BE49-F238E27FC236}">
                  <a16:creationId xmlns:a16="http://schemas.microsoft.com/office/drawing/2014/main" id="{216B664C-E8D2-DDFA-CECC-8DC4D51D93A0}"/>
                </a:ext>
              </a:extLst>
            </p:cNvPr>
            <p:cNvCxnSpPr/>
            <p:nvPr/>
          </p:nvCxnSpPr>
          <p:spPr bwMode="auto">
            <a:xfrm>
              <a:off x="7020808" y="1115122"/>
              <a:ext cx="354840" cy="0"/>
            </a:xfrm>
            <a:prstGeom prst="line">
              <a:avLst/>
            </a:prstGeom>
            <a:noFill/>
            <a:ln w="19050"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880136BF-2F32-C2A4-E313-ABF1EA5F92D5}"/>
                </a:ext>
              </a:extLst>
            </p:cNvPr>
            <p:cNvCxnSpPr>
              <a:cxnSpLocks/>
            </p:cNvCxnSpPr>
            <p:nvPr/>
          </p:nvCxnSpPr>
          <p:spPr bwMode="auto">
            <a:xfrm>
              <a:off x="7020808" y="1066056"/>
              <a:ext cx="0" cy="98131"/>
            </a:xfrm>
            <a:prstGeom prst="line">
              <a:avLst/>
            </a:prstGeom>
            <a:noFill/>
            <a:ln w="19050"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4F572301-F962-204D-83F8-3D9BABE5AC3C}"/>
                </a:ext>
              </a:extLst>
            </p:cNvPr>
            <p:cNvCxnSpPr>
              <a:cxnSpLocks/>
            </p:cNvCxnSpPr>
            <p:nvPr/>
          </p:nvCxnSpPr>
          <p:spPr bwMode="auto">
            <a:xfrm>
              <a:off x="7377647" y="1066056"/>
              <a:ext cx="0" cy="98131"/>
            </a:xfrm>
            <a:prstGeom prst="line">
              <a:avLst/>
            </a:prstGeom>
            <a:noFill/>
            <a:ln w="19050" cap="flat" cmpd="sng" algn="ctr">
              <a:solidFill>
                <a:schemeClr val="bg1"/>
              </a:solidFill>
              <a:prstDash val="solid"/>
              <a:round/>
              <a:headEnd type="none" w="med" len="med"/>
              <a:tailEnd type="none" w="med" len="med"/>
            </a:ln>
            <a:effectLst/>
          </p:spPr>
        </p:cxnSp>
      </p:grpSp>
      <p:grpSp>
        <p:nvGrpSpPr>
          <p:cNvPr id="42" name="Group 41">
            <a:extLst>
              <a:ext uri="{FF2B5EF4-FFF2-40B4-BE49-F238E27FC236}">
                <a16:creationId xmlns:a16="http://schemas.microsoft.com/office/drawing/2014/main" id="{F085CFF1-069F-BE37-E4F9-C53A53449B7F}"/>
              </a:ext>
            </a:extLst>
          </p:cNvPr>
          <p:cNvGrpSpPr/>
          <p:nvPr/>
        </p:nvGrpSpPr>
        <p:grpSpPr>
          <a:xfrm>
            <a:off x="7287871" y="2317456"/>
            <a:ext cx="603487" cy="98131"/>
            <a:chOff x="7020808" y="1066056"/>
            <a:chExt cx="356839" cy="98131"/>
          </a:xfrm>
        </p:grpSpPr>
        <p:cxnSp>
          <p:nvCxnSpPr>
            <p:cNvPr id="43" name="Straight Connector 42">
              <a:extLst>
                <a:ext uri="{FF2B5EF4-FFF2-40B4-BE49-F238E27FC236}">
                  <a16:creationId xmlns:a16="http://schemas.microsoft.com/office/drawing/2014/main" id="{4BDAB5B3-6BAF-B611-78EE-74834165BA87}"/>
                </a:ext>
              </a:extLst>
            </p:cNvPr>
            <p:cNvCxnSpPr/>
            <p:nvPr/>
          </p:nvCxnSpPr>
          <p:spPr bwMode="auto">
            <a:xfrm>
              <a:off x="7020808" y="1115122"/>
              <a:ext cx="354840" cy="0"/>
            </a:xfrm>
            <a:prstGeom prst="line">
              <a:avLst/>
            </a:prstGeom>
            <a:noFill/>
            <a:ln w="19050"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B7ED6050-1D08-4EC9-944A-2E155D076311}"/>
                </a:ext>
              </a:extLst>
            </p:cNvPr>
            <p:cNvCxnSpPr>
              <a:cxnSpLocks/>
            </p:cNvCxnSpPr>
            <p:nvPr/>
          </p:nvCxnSpPr>
          <p:spPr bwMode="auto">
            <a:xfrm>
              <a:off x="7020808" y="1066056"/>
              <a:ext cx="0" cy="98131"/>
            </a:xfrm>
            <a:prstGeom prst="line">
              <a:avLst/>
            </a:prstGeom>
            <a:noFill/>
            <a:ln w="19050"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668CA830-7289-4E12-8AB1-C56ED75B9986}"/>
                </a:ext>
              </a:extLst>
            </p:cNvPr>
            <p:cNvCxnSpPr>
              <a:cxnSpLocks/>
            </p:cNvCxnSpPr>
            <p:nvPr/>
          </p:nvCxnSpPr>
          <p:spPr bwMode="auto">
            <a:xfrm>
              <a:off x="7377647" y="1066056"/>
              <a:ext cx="0" cy="98131"/>
            </a:xfrm>
            <a:prstGeom prst="line">
              <a:avLst/>
            </a:prstGeom>
            <a:noFill/>
            <a:ln w="19050" cap="flat" cmpd="sng" algn="ctr">
              <a:solidFill>
                <a:schemeClr val="bg1"/>
              </a:solidFill>
              <a:prstDash val="solid"/>
              <a:round/>
              <a:headEnd type="none" w="med" len="med"/>
              <a:tailEnd type="none" w="med" len="med"/>
            </a:ln>
            <a:effectLst/>
          </p:spPr>
        </p:cxnSp>
      </p:grpSp>
      <p:grpSp>
        <p:nvGrpSpPr>
          <p:cNvPr id="46" name="Group 45">
            <a:extLst>
              <a:ext uri="{FF2B5EF4-FFF2-40B4-BE49-F238E27FC236}">
                <a16:creationId xmlns:a16="http://schemas.microsoft.com/office/drawing/2014/main" id="{E6687182-8E04-1F4F-58BF-08E88109AE99}"/>
              </a:ext>
            </a:extLst>
          </p:cNvPr>
          <p:cNvGrpSpPr/>
          <p:nvPr/>
        </p:nvGrpSpPr>
        <p:grpSpPr>
          <a:xfrm>
            <a:off x="6994424" y="2506100"/>
            <a:ext cx="1158938" cy="98131"/>
            <a:chOff x="7020808" y="1066056"/>
            <a:chExt cx="356839" cy="98131"/>
          </a:xfrm>
        </p:grpSpPr>
        <p:cxnSp>
          <p:nvCxnSpPr>
            <p:cNvPr id="47" name="Straight Connector 46">
              <a:extLst>
                <a:ext uri="{FF2B5EF4-FFF2-40B4-BE49-F238E27FC236}">
                  <a16:creationId xmlns:a16="http://schemas.microsoft.com/office/drawing/2014/main" id="{94FDF64C-75B2-01C0-2074-AE6490E8B03A}"/>
                </a:ext>
              </a:extLst>
            </p:cNvPr>
            <p:cNvCxnSpPr/>
            <p:nvPr/>
          </p:nvCxnSpPr>
          <p:spPr bwMode="auto">
            <a:xfrm>
              <a:off x="7020808" y="1115122"/>
              <a:ext cx="354840" cy="0"/>
            </a:xfrm>
            <a:prstGeom prst="line">
              <a:avLst/>
            </a:prstGeom>
            <a:noFill/>
            <a:ln w="19050"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52DD9210-EEF2-E176-B0AA-7A7FC4A6B999}"/>
                </a:ext>
              </a:extLst>
            </p:cNvPr>
            <p:cNvCxnSpPr>
              <a:cxnSpLocks/>
            </p:cNvCxnSpPr>
            <p:nvPr/>
          </p:nvCxnSpPr>
          <p:spPr bwMode="auto">
            <a:xfrm>
              <a:off x="7020808" y="1066056"/>
              <a:ext cx="0" cy="98131"/>
            </a:xfrm>
            <a:prstGeom prst="line">
              <a:avLst/>
            </a:prstGeom>
            <a:noFill/>
            <a:ln w="19050"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771569AD-E367-2EB0-269E-987E650D600D}"/>
                </a:ext>
              </a:extLst>
            </p:cNvPr>
            <p:cNvCxnSpPr>
              <a:cxnSpLocks/>
            </p:cNvCxnSpPr>
            <p:nvPr/>
          </p:nvCxnSpPr>
          <p:spPr bwMode="auto">
            <a:xfrm>
              <a:off x="7377647" y="1066056"/>
              <a:ext cx="0" cy="98131"/>
            </a:xfrm>
            <a:prstGeom prst="line">
              <a:avLst/>
            </a:prstGeom>
            <a:noFill/>
            <a:ln w="19050" cap="flat" cmpd="sng" algn="ctr">
              <a:solidFill>
                <a:schemeClr val="bg1"/>
              </a:solidFill>
              <a:prstDash val="solid"/>
              <a:round/>
              <a:headEnd type="none" w="med" len="med"/>
              <a:tailEnd type="none" w="med" len="med"/>
            </a:ln>
            <a:effectLst/>
          </p:spPr>
        </p:cxnSp>
      </p:grpSp>
      <p:grpSp>
        <p:nvGrpSpPr>
          <p:cNvPr id="50" name="Group 49">
            <a:extLst>
              <a:ext uri="{FF2B5EF4-FFF2-40B4-BE49-F238E27FC236}">
                <a16:creationId xmlns:a16="http://schemas.microsoft.com/office/drawing/2014/main" id="{02A83264-C0A3-D898-E95F-FC2216C04258}"/>
              </a:ext>
            </a:extLst>
          </p:cNvPr>
          <p:cNvGrpSpPr/>
          <p:nvPr/>
        </p:nvGrpSpPr>
        <p:grpSpPr>
          <a:xfrm>
            <a:off x="7172587" y="2689504"/>
            <a:ext cx="627071" cy="98131"/>
            <a:chOff x="7020808" y="1066056"/>
            <a:chExt cx="356839" cy="98131"/>
          </a:xfrm>
        </p:grpSpPr>
        <p:cxnSp>
          <p:nvCxnSpPr>
            <p:cNvPr id="51" name="Straight Connector 50">
              <a:extLst>
                <a:ext uri="{FF2B5EF4-FFF2-40B4-BE49-F238E27FC236}">
                  <a16:creationId xmlns:a16="http://schemas.microsoft.com/office/drawing/2014/main" id="{FA284241-952D-5B78-B3DA-B96C3DFBEFBE}"/>
                </a:ext>
              </a:extLst>
            </p:cNvPr>
            <p:cNvCxnSpPr/>
            <p:nvPr/>
          </p:nvCxnSpPr>
          <p:spPr bwMode="auto">
            <a:xfrm>
              <a:off x="7020808" y="1115122"/>
              <a:ext cx="354840" cy="0"/>
            </a:xfrm>
            <a:prstGeom prst="line">
              <a:avLst/>
            </a:prstGeom>
            <a:noFill/>
            <a:ln w="19050"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0D32502A-5F9E-19CE-C972-B7B171343CF3}"/>
                </a:ext>
              </a:extLst>
            </p:cNvPr>
            <p:cNvCxnSpPr>
              <a:cxnSpLocks/>
            </p:cNvCxnSpPr>
            <p:nvPr/>
          </p:nvCxnSpPr>
          <p:spPr bwMode="auto">
            <a:xfrm>
              <a:off x="7020808" y="1066056"/>
              <a:ext cx="0" cy="98131"/>
            </a:xfrm>
            <a:prstGeom prst="line">
              <a:avLst/>
            </a:prstGeom>
            <a:noFill/>
            <a:ln w="19050"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5C25634E-D1CF-ACC2-10BE-8927419F6BB9}"/>
                </a:ext>
              </a:extLst>
            </p:cNvPr>
            <p:cNvCxnSpPr>
              <a:cxnSpLocks/>
            </p:cNvCxnSpPr>
            <p:nvPr/>
          </p:nvCxnSpPr>
          <p:spPr bwMode="auto">
            <a:xfrm>
              <a:off x="7377647" y="1066056"/>
              <a:ext cx="0" cy="98131"/>
            </a:xfrm>
            <a:prstGeom prst="line">
              <a:avLst/>
            </a:prstGeom>
            <a:noFill/>
            <a:ln w="19050" cap="flat" cmpd="sng" algn="ctr">
              <a:solidFill>
                <a:schemeClr val="bg1"/>
              </a:solidFill>
              <a:prstDash val="solid"/>
              <a:round/>
              <a:headEnd type="none" w="med" len="med"/>
              <a:tailEnd type="none" w="med" len="med"/>
            </a:ln>
            <a:effectLst/>
          </p:spPr>
        </p:cxnSp>
      </p:grpSp>
      <p:grpSp>
        <p:nvGrpSpPr>
          <p:cNvPr id="54" name="Group 53">
            <a:extLst>
              <a:ext uri="{FF2B5EF4-FFF2-40B4-BE49-F238E27FC236}">
                <a16:creationId xmlns:a16="http://schemas.microsoft.com/office/drawing/2014/main" id="{77F2D8FD-7B0A-278A-149C-F12967C83287}"/>
              </a:ext>
            </a:extLst>
          </p:cNvPr>
          <p:cNvGrpSpPr/>
          <p:nvPr/>
        </p:nvGrpSpPr>
        <p:grpSpPr>
          <a:xfrm>
            <a:off x="7266909" y="2882700"/>
            <a:ext cx="1147068" cy="98131"/>
            <a:chOff x="7020808" y="1066056"/>
            <a:chExt cx="356839" cy="98131"/>
          </a:xfrm>
        </p:grpSpPr>
        <p:cxnSp>
          <p:nvCxnSpPr>
            <p:cNvPr id="55" name="Straight Connector 54">
              <a:extLst>
                <a:ext uri="{FF2B5EF4-FFF2-40B4-BE49-F238E27FC236}">
                  <a16:creationId xmlns:a16="http://schemas.microsoft.com/office/drawing/2014/main" id="{852B6D28-BFDD-415B-C919-7EEDDEB5405C}"/>
                </a:ext>
              </a:extLst>
            </p:cNvPr>
            <p:cNvCxnSpPr/>
            <p:nvPr/>
          </p:nvCxnSpPr>
          <p:spPr bwMode="auto">
            <a:xfrm>
              <a:off x="7020808" y="1115122"/>
              <a:ext cx="354840" cy="0"/>
            </a:xfrm>
            <a:prstGeom prst="line">
              <a:avLst/>
            </a:prstGeom>
            <a:noFill/>
            <a:ln w="19050"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860997EE-A9EF-F72F-6D20-B5258F9EE0FC}"/>
                </a:ext>
              </a:extLst>
            </p:cNvPr>
            <p:cNvCxnSpPr>
              <a:cxnSpLocks/>
            </p:cNvCxnSpPr>
            <p:nvPr/>
          </p:nvCxnSpPr>
          <p:spPr bwMode="auto">
            <a:xfrm>
              <a:off x="7020808" y="1066056"/>
              <a:ext cx="0" cy="98131"/>
            </a:xfrm>
            <a:prstGeom prst="line">
              <a:avLst/>
            </a:prstGeom>
            <a:noFill/>
            <a:ln w="19050"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E222DCCE-BCCD-B52F-DD83-83796A3062E4}"/>
                </a:ext>
              </a:extLst>
            </p:cNvPr>
            <p:cNvCxnSpPr>
              <a:cxnSpLocks/>
            </p:cNvCxnSpPr>
            <p:nvPr/>
          </p:nvCxnSpPr>
          <p:spPr bwMode="auto">
            <a:xfrm>
              <a:off x="7377647" y="1066056"/>
              <a:ext cx="0" cy="98131"/>
            </a:xfrm>
            <a:prstGeom prst="line">
              <a:avLst/>
            </a:prstGeom>
            <a:noFill/>
            <a:ln w="19050" cap="flat" cmpd="sng" algn="ctr">
              <a:solidFill>
                <a:schemeClr val="bg1"/>
              </a:solidFill>
              <a:prstDash val="solid"/>
              <a:round/>
              <a:headEnd type="none" w="med" len="med"/>
              <a:tailEnd type="none" w="med" len="med"/>
            </a:ln>
            <a:effectLst/>
          </p:spPr>
        </p:cxnSp>
      </p:grpSp>
      <p:grpSp>
        <p:nvGrpSpPr>
          <p:cNvPr id="58" name="Group 57">
            <a:extLst>
              <a:ext uri="{FF2B5EF4-FFF2-40B4-BE49-F238E27FC236}">
                <a16:creationId xmlns:a16="http://schemas.microsoft.com/office/drawing/2014/main" id="{C8BE6A50-60D2-C26D-C506-439DD0B13217}"/>
              </a:ext>
            </a:extLst>
          </p:cNvPr>
          <p:cNvGrpSpPr/>
          <p:nvPr/>
        </p:nvGrpSpPr>
        <p:grpSpPr>
          <a:xfrm>
            <a:off x="6999663" y="3068724"/>
            <a:ext cx="983860" cy="98131"/>
            <a:chOff x="7020808" y="1066056"/>
            <a:chExt cx="356839" cy="98131"/>
          </a:xfrm>
        </p:grpSpPr>
        <p:cxnSp>
          <p:nvCxnSpPr>
            <p:cNvPr id="59" name="Straight Connector 58">
              <a:extLst>
                <a:ext uri="{FF2B5EF4-FFF2-40B4-BE49-F238E27FC236}">
                  <a16:creationId xmlns:a16="http://schemas.microsoft.com/office/drawing/2014/main" id="{C5A6554A-4B8B-F973-8C8B-74A5D207D1AD}"/>
                </a:ext>
              </a:extLst>
            </p:cNvPr>
            <p:cNvCxnSpPr/>
            <p:nvPr/>
          </p:nvCxnSpPr>
          <p:spPr bwMode="auto">
            <a:xfrm>
              <a:off x="7020808" y="1115122"/>
              <a:ext cx="354840" cy="0"/>
            </a:xfrm>
            <a:prstGeom prst="line">
              <a:avLst/>
            </a:prstGeom>
            <a:noFill/>
            <a:ln w="19050"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F9E03662-78F7-CAEF-4949-CF4941308A0B}"/>
                </a:ext>
              </a:extLst>
            </p:cNvPr>
            <p:cNvCxnSpPr>
              <a:cxnSpLocks/>
            </p:cNvCxnSpPr>
            <p:nvPr/>
          </p:nvCxnSpPr>
          <p:spPr bwMode="auto">
            <a:xfrm>
              <a:off x="7020808" y="1066056"/>
              <a:ext cx="0" cy="98131"/>
            </a:xfrm>
            <a:prstGeom prst="line">
              <a:avLst/>
            </a:prstGeom>
            <a:noFill/>
            <a:ln w="19050"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39ECF9B8-200E-1B71-14D6-F6F93CC66862}"/>
                </a:ext>
              </a:extLst>
            </p:cNvPr>
            <p:cNvCxnSpPr>
              <a:cxnSpLocks/>
            </p:cNvCxnSpPr>
            <p:nvPr/>
          </p:nvCxnSpPr>
          <p:spPr bwMode="auto">
            <a:xfrm>
              <a:off x="7377647" y="1066056"/>
              <a:ext cx="0" cy="98131"/>
            </a:xfrm>
            <a:prstGeom prst="line">
              <a:avLst/>
            </a:prstGeom>
            <a:noFill/>
            <a:ln w="19050" cap="flat" cmpd="sng" algn="ctr">
              <a:solidFill>
                <a:schemeClr val="bg1"/>
              </a:solidFill>
              <a:prstDash val="solid"/>
              <a:round/>
              <a:headEnd type="none" w="med" len="med"/>
              <a:tailEnd type="none" w="med" len="med"/>
            </a:ln>
            <a:effectLst/>
          </p:spPr>
        </p:cxnSp>
      </p:grpSp>
      <p:grpSp>
        <p:nvGrpSpPr>
          <p:cNvPr id="62" name="Group 61">
            <a:extLst>
              <a:ext uri="{FF2B5EF4-FFF2-40B4-BE49-F238E27FC236}">
                <a16:creationId xmlns:a16="http://schemas.microsoft.com/office/drawing/2014/main" id="{47406741-E680-5FA3-54CA-C3CB96EB0F47}"/>
              </a:ext>
            </a:extLst>
          </p:cNvPr>
          <p:cNvGrpSpPr/>
          <p:nvPr/>
        </p:nvGrpSpPr>
        <p:grpSpPr>
          <a:xfrm>
            <a:off x="7492234" y="3252128"/>
            <a:ext cx="959815" cy="98131"/>
            <a:chOff x="7020808" y="1066056"/>
            <a:chExt cx="356839" cy="98131"/>
          </a:xfrm>
        </p:grpSpPr>
        <p:cxnSp>
          <p:nvCxnSpPr>
            <p:cNvPr id="63" name="Straight Connector 62">
              <a:extLst>
                <a:ext uri="{FF2B5EF4-FFF2-40B4-BE49-F238E27FC236}">
                  <a16:creationId xmlns:a16="http://schemas.microsoft.com/office/drawing/2014/main" id="{19C76A89-DF0C-58A7-BD51-9841ECE88AA8}"/>
                </a:ext>
              </a:extLst>
            </p:cNvPr>
            <p:cNvCxnSpPr/>
            <p:nvPr/>
          </p:nvCxnSpPr>
          <p:spPr bwMode="auto">
            <a:xfrm>
              <a:off x="7020808" y="1115122"/>
              <a:ext cx="354840" cy="0"/>
            </a:xfrm>
            <a:prstGeom prst="line">
              <a:avLst/>
            </a:prstGeom>
            <a:noFill/>
            <a:ln w="19050" cap="flat" cmpd="sng" algn="ctr">
              <a:solidFill>
                <a:schemeClr val="bg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33BB7D8A-5B89-DAC0-5AFE-CBCB2E522DD9}"/>
                </a:ext>
              </a:extLst>
            </p:cNvPr>
            <p:cNvCxnSpPr>
              <a:cxnSpLocks/>
            </p:cNvCxnSpPr>
            <p:nvPr/>
          </p:nvCxnSpPr>
          <p:spPr bwMode="auto">
            <a:xfrm>
              <a:off x="7020808" y="1066056"/>
              <a:ext cx="0" cy="98131"/>
            </a:xfrm>
            <a:prstGeom prst="line">
              <a:avLst/>
            </a:prstGeom>
            <a:noFill/>
            <a:ln w="19050" cap="flat" cmpd="sng" algn="ctr">
              <a:solidFill>
                <a:schemeClr val="bg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B7E33601-4990-05B0-1C26-9B6B0C7B3F66}"/>
                </a:ext>
              </a:extLst>
            </p:cNvPr>
            <p:cNvCxnSpPr>
              <a:cxnSpLocks/>
            </p:cNvCxnSpPr>
            <p:nvPr/>
          </p:nvCxnSpPr>
          <p:spPr bwMode="auto">
            <a:xfrm>
              <a:off x="7377647" y="1066056"/>
              <a:ext cx="0" cy="98131"/>
            </a:xfrm>
            <a:prstGeom prst="line">
              <a:avLst/>
            </a:prstGeom>
            <a:noFill/>
            <a:ln w="19050" cap="flat" cmpd="sng" algn="ctr">
              <a:solidFill>
                <a:schemeClr val="bg1"/>
              </a:solidFill>
              <a:prstDash val="solid"/>
              <a:round/>
              <a:headEnd type="none" w="med" len="med"/>
              <a:tailEnd type="none" w="med" len="med"/>
            </a:ln>
            <a:effectLst/>
          </p:spPr>
        </p:cxnSp>
      </p:grpSp>
      <p:grpSp>
        <p:nvGrpSpPr>
          <p:cNvPr id="66" name="Group 65">
            <a:extLst>
              <a:ext uri="{FF2B5EF4-FFF2-40B4-BE49-F238E27FC236}">
                <a16:creationId xmlns:a16="http://schemas.microsoft.com/office/drawing/2014/main" id="{102E0CAC-EB62-5C5A-0E3E-8FE8002718DD}"/>
              </a:ext>
            </a:extLst>
          </p:cNvPr>
          <p:cNvGrpSpPr/>
          <p:nvPr/>
        </p:nvGrpSpPr>
        <p:grpSpPr>
          <a:xfrm>
            <a:off x="7180448" y="3432912"/>
            <a:ext cx="535440" cy="98131"/>
            <a:chOff x="7020808" y="1066056"/>
            <a:chExt cx="356839" cy="98131"/>
          </a:xfrm>
        </p:grpSpPr>
        <p:cxnSp>
          <p:nvCxnSpPr>
            <p:cNvPr id="67" name="Straight Connector 66">
              <a:extLst>
                <a:ext uri="{FF2B5EF4-FFF2-40B4-BE49-F238E27FC236}">
                  <a16:creationId xmlns:a16="http://schemas.microsoft.com/office/drawing/2014/main" id="{6C125D8F-E100-0219-F363-2D0D01DD486B}"/>
                </a:ext>
              </a:extLst>
            </p:cNvPr>
            <p:cNvCxnSpPr/>
            <p:nvPr/>
          </p:nvCxnSpPr>
          <p:spPr bwMode="auto">
            <a:xfrm>
              <a:off x="7020808" y="1115122"/>
              <a:ext cx="354840" cy="0"/>
            </a:xfrm>
            <a:prstGeom prst="line">
              <a:avLst/>
            </a:prstGeom>
            <a:noFill/>
            <a:ln w="19050"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37703EA4-AC31-2393-6F2F-5BBF8AFF7702}"/>
                </a:ext>
              </a:extLst>
            </p:cNvPr>
            <p:cNvCxnSpPr>
              <a:cxnSpLocks/>
            </p:cNvCxnSpPr>
            <p:nvPr/>
          </p:nvCxnSpPr>
          <p:spPr bwMode="auto">
            <a:xfrm>
              <a:off x="7020808" y="1066056"/>
              <a:ext cx="0" cy="98131"/>
            </a:xfrm>
            <a:prstGeom prst="line">
              <a:avLst/>
            </a:prstGeom>
            <a:noFill/>
            <a:ln w="19050"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9C59CEF2-DC5E-9765-FF62-1A754FB1B7DD}"/>
                </a:ext>
              </a:extLst>
            </p:cNvPr>
            <p:cNvCxnSpPr>
              <a:cxnSpLocks/>
            </p:cNvCxnSpPr>
            <p:nvPr/>
          </p:nvCxnSpPr>
          <p:spPr bwMode="auto">
            <a:xfrm>
              <a:off x="7377647" y="1066056"/>
              <a:ext cx="0" cy="98131"/>
            </a:xfrm>
            <a:prstGeom prst="line">
              <a:avLst/>
            </a:prstGeom>
            <a:noFill/>
            <a:ln w="19050" cap="flat" cmpd="sng" algn="ctr">
              <a:solidFill>
                <a:schemeClr val="bg1"/>
              </a:solidFill>
              <a:prstDash val="solid"/>
              <a:round/>
              <a:headEnd type="none" w="med" len="med"/>
              <a:tailEnd type="none" w="med" len="med"/>
            </a:ln>
            <a:effectLst/>
          </p:spPr>
        </p:cxnSp>
      </p:grpSp>
      <p:grpSp>
        <p:nvGrpSpPr>
          <p:cNvPr id="70" name="Group 69">
            <a:extLst>
              <a:ext uri="{FF2B5EF4-FFF2-40B4-BE49-F238E27FC236}">
                <a16:creationId xmlns:a16="http://schemas.microsoft.com/office/drawing/2014/main" id="{217FFB76-E8F8-F908-DAC0-3AAA7CC76867}"/>
              </a:ext>
            </a:extLst>
          </p:cNvPr>
          <p:cNvGrpSpPr/>
          <p:nvPr/>
        </p:nvGrpSpPr>
        <p:grpSpPr>
          <a:xfrm>
            <a:off x="7180447" y="3616316"/>
            <a:ext cx="668983" cy="98131"/>
            <a:chOff x="7020808" y="1066056"/>
            <a:chExt cx="356839" cy="98131"/>
          </a:xfrm>
        </p:grpSpPr>
        <p:cxnSp>
          <p:nvCxnSpPr>
            <p:cNvPr id="71" name="Straight Connector 70">
              <a:extLst>
                <a:ext uri="{FF2B5EF4-FFF2-40B4-BE49-F238E27FC236}">
                  <a16:creationId xmlns:a16="http://schemas.microsoft.com/office/drawing/2014/main" id="{9B1CA23E-61B9-9DF7-372D-EEFE5309032C}"/>
                </a:ext>
              </a:extLst>
            </p:cNvPr>
            <p:cNvCxnSpPr/>
            <p:nvPr/>
          </p:nvCxnSpPr>
          <p:spPr bwMode="auto">
            <a:xfrm>
              <a:off x="7020808" y="1115122"/>
              <a:ext cx="354840" cy="0"/>
            </a:xfrm>
            <a:prstGeom prst="line">
              <a:avLst/>
            </a:prstGeom>
            <a:noFill/>
            <a:ln w="19050" cap="flat" cmpd="sng" algn="ctr">
              <a:solidFill>
                <a:schemeClr val="bg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F0DEC168-0C66-21C4-EB05-C2FCCCAF2DA5}"/>
                </a:ext>
              </a:extLst>
            </p:cNvPr>
            <p:cNvCxnSpPr>
              <a:cxnSpLocks/>
            </p:cNvCxnSpPr>
            <p:nvPr/>
          </p:nvCxnSpPr>
          <p:spPr bwMode="auto">
            <a:xfrm>
              <a:off x="7020808" y="1066056"/>
              <a:ext cx="0" cy="98131"/>
            </a:xfrm>
            <a:prstGeom prst="line">
              <a:avLst/>
            </a:prstGeom>
            <a:noFill/>
            <a:ln w="19050"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FE1B0CAE-B9A1-0CB3-D2EE-63E68A0D455D}"/>
                </a:ext>
              </a:extLst>
            </p:cNvPr>
            <p:cNvCxnSpPr>
              <a:cxnSpLocks/>
            </p:cNvCxnSpPr>
            <p:nvPr/>
          </p:nvCxnSpPr>
          <p:spPr bwMode="auto">
            <a:xfrm>
              <a:off x="7377647" y="1066056"/>
              <a:ext cx="0" cy="98131"/>
            </a:xfrm>
            <a:prstGeom prst="line">
              <a:avLst/>
            </a:prstGeom>
            <a:noFill/>
            <a:ln w="19050" cap="flat" cmpd="sng" algn="ctr">
              <a:solidFill>
                <a:schemeClr val="bg1"/>
              </a:solidFill>
              <a:prstDash val="solid"/>
              <a:round/>
              <a:headEnd type="none" w="med" len="med"/>
              <a:tailEnd type="none" w="med" len="med"/>
            </a:ln>
            <a:effectLst/>
          </p:spPr>
        </p:cxnSp>
      </p:grpSp>
      <p:grpSp>
        <p:nvGrpSpPr>
          <p:cNvPr id="74" name="Group 73">
            <a:extLst>
              <a:ext uri="{FF2B5EF4-FFF2-40B4-BE49-F238E27FC236}">
                <a16:creationId xmlns:a16="http://schemas.microsoft.com/office/drawing/2014/main" id="{7B1AC622-5829-A1AB-54B2-F3E3ED03D28D}"/>
              </a:ext>
            </a:extLst>
          </p:cNvPr>
          <p:cNvGrpSpPr/>
          <p:nvPr/>
        </p:nvGrpSpPr>
        <p:grpSpPr>
          <a:xfrm>
            <a:off x="7206648" y="3804960"/>
            <a:ext cx="668983" cy="98131"/>
            <a:chOff x="7020808" y="1066056"/>
            <a:chExt cx="356839" cy="98131"/>
          </a:xfrm>
        </p:grpSpPr>
        <p:cxnSp>
          <p:nvCxnSpPr>
            <p:cNvPr id="75" name="Straight Connector 74">
              <a:extLst>
                <a:ext uri="{FF2B5EF4-FFF2-40B4-BE49-F238E27FC236}">
                  <a16:creationId xmlns:a16="http://schemas.microsoft.com/office/drawing/2014/main" id="{1E1DA04A-A03D-0D6A-3803-218CE3F533C3}"/>
                </a:ext>
              </a:extLst>
            </p:cNvPr>
            <p:cNvCxnSpPr/>
            <p:nvPr/>
          </p:nvCxnSpPr>
          <p:spPr bwMode="auto">
            <a:xfrm>
              <a:off x="7020808" y="1115122"/>
              <a:ext cx="354840" cy="0"/>
            </a:xfrm>
            <a:prstGeom prst="line">
              <a:avLst/>
            </a:prstGeom>
            <a:noFill/>
            <a:ln w="19050"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16D96D0D-6302-B3D7-C86C-19F742591FA5}"/>
                </a:ext>
              </a:extLst>
            </p:cNvPr>
            <p:cNvCxnSpPr>
              <a:cxnSpLocks/>
            </p:cNvCxnSpPr>
            <p:nvPr/>
          </p:nvCxnSpPr>
          <p:spPr bwMode="auto">
            <a:xfrm>
              <a:off x="7020808" y="1066056"/>
              <a:ext cx="0" cy="98131"/>
            </a:xfrm>
            <a:prstGeom prst="line">
              <a:avLst/>
            </a:prstGeom>
            <a:noFill/>
            <a:ln w="19050"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3513A2CC-6389-64EB-5B52-3602BB680089}"/>
                </a:ext>
              </a:extLst>
            </p:cNvPr>
            <p:cNvCxnSpPr>
              <a:cxnSpLocks/>
            </p:cNvCxnSpPr>
            <p:nvPr/>
          </p:nvCxnSpPr>
          <p:spPr bwMode="auto">
            <a:xfrm>
              <a:off x="7377647" y="1066056"/>
              <a:ext cx="0" cy="98131"/>
            </a:xfrm>
            <a:prstGeom prst="line">
              <a:avLst/>
            </a:prstGeom>
            <a:noFill/>
            <a:ln w="19050" cap="flat" cmpd="sng" algn="ctr">
              <a:solidFill>
                <a:schemeClr val="bg1"/>
              </a:solidFill>
              <a:prstDash val="solid"/>
              <a:round/>
              <a:headEnd type="none" w="med" len="med"/>
              <a:tailEnd type="none" w="med" len="med"/>
            </a:ln>
            <a:effectLst/>
          </p:spPr>
        </p:cxnSp>
      </p:grpSp>
      <p:grpSp>
        <p:nvGrpSpPr>
          <p:cNvPr id="78" name="Group 77">
            <a:extLst>
              <a:ext uri="{FF2B5EF4-FFF2-40B4-BE49-F238E27FC236}">
                <a16:creationId xmlns:a16="http://schemas.microsoft.com/office/drawing/2014/main" id="{DD37ADEB-2C0F-481D-3640-D7AADDD9F6DA}"/>
              </a:ext>
            </a:extLst>
          </p:cNvPr>
          <p:cNvGrpSpPr/>
          <p:nvPr/>
        </p:nvGrpSpPr>
        <p:grpSpPr>
          <a:xfrm>
            <a:off x="7395293" y="3998845"/>
            <a:ext cx="561976" cy="98131"/>
            <a:chOff x="7020808" y="1066056"/>
            <a:chExt cx="356839" cy="98131"/>
          </a:xfrm>
        </p:grpSpPr>
        <p:cxnSp>
          <p:nvCxnSpPr>
            <p:cNvPr id="79" name="Straight Connector 78">
              <a:extLst>
                <a:ext uri="{FF2B5EF4-FFF2-40B4-BE49-F238E27FC236}">
                  <a16:creationId xmlns:a16="http://schemas.microsoft.com/office/drawing/2014/main" id="{4E6519DD-59FE-FDCE-96F1-A9E62F3E6780}"/>
                </a:ext>
              </a:extLst>
            </p:cNvPr>
            <p:cNvCxnSpPr/>
            <p:nvPr/>
          </p:nvCxnSpPr>
          <p:spPr bwMode="auto">
            <a:xfrm>
              <a:off x="7020808" y="1115122"/>
              <a:ext cx="354840" cy="0"/>
            </a:xfrm>
            <a:prstGeom prst="line">
              <a:avLst/>
            </a:prstGeom>
            <a:noFill/>
            <a:ln w="19050" cap="flat" cmpd="sng" algn="ctr">
              <a:solidFill>
                <a:schemeClr val="bg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134341E0-B8B0-5C2A-555F-249C31F0C3F5}"/>
                </a:ext>
              </a:extLst>
            </p:cNvPr>
            <p:cNvCxnSpPr>
              <a:cxnSpLocks/>
            </p:cNvCxnSpPr>
            <p:nvPr/>
          </p:nvCxnSpPr>
          <p:spPr bwMode="auto">
            <a:xfrm>
              <a:off x="7020808" y="1066056"/>
              <a:ext cx="0" cy="98131"/>
            </a:xfrm>
            <a:prstGeom prst="line">
              <a:avLst/>
            </a:prstGeom>
            <a:noFill/>
            <a:ln w="19050"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9C96121A-23A5-431F-EDE2-93591D1ACEF6}"/>
                </a:ext>
              </a:extLst>
            </p:cNvPr>
            <p:cNvCxnSpPr>
              <a:cxnSpLocks/>
            </p:cNvCxnSpPr>
            <p:nvPr/>
          </p:nvCxnSpPr>
          <p:spPr bwMode="auto">
            <a:xfrm>
              <a:off x="7377647" y="1066056"/>
              <a:ext cx="0" cy="98131"/>
            </a:xfrm>
            <a:prstGeom prst="line">
              <a:avLst/>
            </a:prstGeom>
            <a:noFill/>
            <a:ln w="19050" cap="flat" cmpd="sng" algn="ctr">
              <a:solidFill>
                <a:schemeClr val="bg1"/>
              </a:solidFill>
              <a:prstDash val="solid"/>
              <a:round/>
              <a:headEnd type="none" w="med" len="med"/>
              <a:tailEnd type="none" w="med" len="med"/>
            </a:ln>
            <a:effectLst/>
          </p:spPr>
        </p:cxnSp>
      </p:grpSp>
      <p:grpSp>
        <p:nvGrpSpPr>
          <p:cNvPr id="82" name="Group 81">
            <a:extLst>
              <a:ext uri="{FF2B5EF4-FFF2-40B4-BE49-F238E27FC236}">
                <a16:creationId xmlns:a16="http://schemas.microsoft.com/office/drawing/2014/main" id="{598784CD-535E-D0B8-9237-2E9F5A38DD50}"/>
              </a:ext>
            </a:extLst>
          </p:cNvPr>
          <p:cNvGrpSpPr/>
          <p:nvPr/>
        </p:nvGrpSpPr>
        <p:grpSpPr>
          <a:xfrm>
            <a:off x="6892241" y="4184869"/>
            <a:ext cx="885229" cy="98131"/>
            <a:chOff x="7020808" y="1066056"/>
            <a:chExt cx="356839" cy="98131"/>
          </a:xfrm>
        </p:grpSpPr>
        <p:cxnSp>
          <p:nvCxnSpPr>
            <p:cNvPr id="83" name="Straight Connector 82">
              <a:extLst>
                <a:ext uri="{FF2B5EF4-FFF2-40B4-BE49-F238E27FC236}">
                  <a16:creationId xmlns:a16="http://schemas.microsoft.com/office/drawing/2014/main" id="{F50B9AEC-D2AA-0FDC-D00C-4305361AE93B}"/>
                </a:ext>
              </a:extLst>
            </p:cNvPr>
            <p:cNvCxnSpPr/>
            <p:nvPr/>
          </p:nvCxnSpPr>
          <p:spPr bwMode="auto">
            <a:xfrm>
              <a:off x="7020808" y="1115122"/>
              <a:ext cx="354840" cy="0"/>
            </a:xfrm>
            <a:prstGeom prst="line">
              <a:avLst/>
            </a:prstGeom>
            <a:noFill/>
            <a:ln w="19050" cap="flat" cmpd="sng" algn="ctr">
              <a:solidFill>
                <a:schemeClr val="bg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F8BB48C6-0AE5-7376-20B0-3B665C49AA14}"/>
                </a:ext>
              </a:extLst>
            </p:cNvPr>
            <p:cNvCxnSpPr>
              <a:cxnSpLocks/>
            </p:cNvCxnSpPr>
            <p:nvPr/>
          </p:nvCxnSpPr>
          <p:spPr bwMode="auto">
            <a:xfrm>
              <a:off x="7020808" y="1066056"/>
              <a:ext cx="0" cy="98131"/>
            </a:xfrm>
            <a:prstGeom prst="line">
              <a:avLst/>
            </a:prstGeom>
            <a:noFill/>
            <a:ln w="19050" cap="flat" cmpd="sng" algn="ctr">
              <a:solidFill>
                <a:schemeClr val="bg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535FEFF1-FB6B-E45E-7CD0-5ED5F7646508}"/>
                </a:ext>
              </a:extLst>
            </p:cNvPr>
            <p:cNvCxnSpPr>
              <a:cxnSpLocks/>
            </p:cNvCxnSpPr>
            <p:nvPr/>
          </p:nvCxnSpPr>
          <p:spPr bwMode="auto">
            <a:xfrm>
              <a:off x="7377647" y="1066056"/>
              <a:ext cx="0" cy="98131"/>
            </a:xfrm>
            <a:prstGeom prst="line">
              <a:avLst/>
            </a:prstGeom>
            <a:noFill/>
            <a:ln w="19050" cap="flat" cmpd="sng" algn="ctr">
              <a:solidFill>
                <a:schemeClr val="bg1"/>
              </a:solidFill>
              <a:prstDash val="solid"/>
              <a:round/>
              <a:headEnd type="none" w="med" len="med"/>
              <a:tailEnd type="none" w="med" len="med"/>
            </a:ln>
            <a:effectLst/>
          </p:spPr>
        </p:cxnSp>
      </p:grpSp>
      <p:grpSp>
        <p:nvGrpSpPr>
          <p:cNvPr id="86" name="Group 85">
            <a:extLst>
              <a:ext uri="{FF2B5EF4-FFF2-40B4-BE49-F238E27FC236}">
                <a16:creationId xmlns:a16="http://schemas.microsoft.com/office/drawing/2014/main" id="{3FFB0D0A-E277-5596-3BB7-6FC4B241B55B}"/>
              </a:ext>
            </a:extLst>
          </p:cNvPr>
          <p:cNvGrpSpPr/>
          <p:nvPr/>
        </p:nvGrpSpPr>
        <p:grpSpPr>
          <a:xfrm>
            <a:off x="7238089" y="4368273"/>
            <a:ext cx="763678" cy="98131"/>
            <a:chOff x="7020808" y="1066056"/>
            <a:chExt cx="356839" cy="98131"/>
          </a:xfrm>
        </p:grpSpPr>
        <p:cxnSp>
          <p:nvCxnSpPr>
            <p:cNvPr id="87" name="Straight Connector 86">
              <a:extLst>
                <a:ext uri="{FF2B5EF4-FFF2-40B4-BE49-F238E27FC236}">
                  <a16:creationId xmlns:a16="http://schemas.microsoft.com/office/drawing/2014/main" id="{3965CA69-240D-E6BD-2E8D-414032E6D3FB}"/>
                </a:ext>
              </a:extLst>
            </p:cNvPr>
            <p:cNvCxnSpPr/>
            <p:nvPr/>
          </p:nvCxnSpPr>
          <p:spPr bwMode="auto">
            <a:xfrm>
              <a:off x="7020808" y="1115122"/>
              <a:ext cx="354840" cy="0"/>
            </a:xfrm>
            <a:prstGeom prst="line">
              <a:avLst/>
            </a:prstGeom>
            <a:noFill/>
            <a:ln w="19050"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9BBFF808-4E9A-23C8-1FB4-F5E91DA2695A}"/>
                </a:ext>
              </a:extLst>
            </p:cNvPr>
            <p:cNvCxnSpPr>
              <a:cxnSpLocks/>
            </p:cNvCxnSpPr>
            <p:nvPr/>
          </p:nvCxnSpPr>
          <p:spPr bwMode="auto">
            <a:xfrm>
              <a:off x="7020808" y="1066056"/>
              <a:ext cx="0" cy="98131"/>
            </a:xfrm>
            <a:prstGeom prst="line">
              <a:avLst/>
            </a:prstGeom>
            <a:noFill/>
            <a:ln w="19050"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0C6AC7E8-AA47-DE45-998B-8A47D6EE7024}"/>
                </a:ext>
              </a:extLst>
            </p:cNvPr>
            <p:cNvCxnSpPr>
              <a:cxnSpLocks/>
            </p:cNvCxnSpPr>
            <p:nvPr/>
          </p:nvCxnSpPr>
          <p:spPr bwMode="auto">
            <a:xfrm>
              <a:off x="7377647" y="1066056"/>
              <a:ext cx="0" cy="98131"/>
            </a:xfrm>
            <a:prstGeom prst="line">
              <a:avLst/>
            </a:prstGeom>
            <a:noFill/>
            <a:ln w="19050" cap="flat" cmpd="sng" algn="ctr">
              <a:solidFill>
                <a:schemeClr val="bg1"/>
              </a:solidFill>
              <a:prstDash val="solid"/>
              <a:round/>
              <a:headEnd type="none" w="med" len="med"/>
              <a:tailEnd type="none" w="med" len="med"/>
            </a:ln>
            <a:effectLst/>
          </p:spPr>
        </p:cxnSp>
      </p:grpSp>
      <p:grpSp>
        <p:nvGrpSpPr>
          <p:cNvPr id="90" name="Group 89">
            <a:extLst>
              <a:ext uri="{FF2B5EF4-FFF2-40B4-BE49-F238E27FC236}">
                <a16:creationId xmlns:a16="http://schemas.microsoft.com/office/drawing/2014/main" id="{E9E37C16-9005-593C-9646-4DD747F2566C}"/>
              </a:ext>
            </a:extLst>
          </p:cNvPr>
          <p:cNvGrpSpPr/>
          <p:nvPr/>
        </p:nvGrpSpPr>
        <p:grpSpPr>
          <a:xfrm>
            <a:off x="7264290" y="4556917"/>
            <a:ext cx="607593" cy="98131"/>
            <a:chOff x="7020808" y="1066056"/>
            <a:chExt cx="356839" cy="98131"/>
          </a:xfrm>
        </p:grpSpPr>
        <p:cxnSp>
          <p:nvCxnSpPr>
            <p:cNvPr id="91" name="Straight Connector 90">
              <a:extLst>
                <a:ext uri="{FF2B5EF4-FFF2-40B4-BE49-F238E27FC236}">
                  <a16:creationId xmlns:a16="http://schemas.microsoft.com/office/drawing/2014/main" id="{7BF8B2CB-2D6A-F89E-EEA1-27BC78984D0F}"/>
                </a:ext>
              </a:extLst>
            </p:cNvPr>
            <p:cNvCxnSpPr/>
            <p:nvPr/>
          </p:nvCxnSpPr>
          <p:spPr bwMode="auto">
            <a:xfrm>
              <a:off x="7020808" y="1115122"/>
              <a:ext cx="354840" cy="0"/>
            </a:xfrm>
            <a:prstGeom prst="line">
              <a:avLst/>
            </a:prstGeom>
            <a:noFill/>
            <a:ln w="19050"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74FBD748-88BC-9D2E-6C77-BBB6D4208426}"/>
                </a:ext>
              </a:extLst>
            </p:cNvPr>
            <p:cNvCxnSpPr>
              <a:cxnSpLocks/>
            </p:cNvCxnSpPr>
            <p:nvPr/>
          </p:nvCxnSpPr>
          <p:spPr bwMode="auto">
            <a:xfrm>
              <a:off x="7020808" y="1066056"/>
              <a:ext cx="0" cy="98131"/>
            </a:xfrm>
            <a:prstGeom prst="line">
              <a:avLst/>
            </a:prstGeom>
            <a:noFill/>
            <a:ln w="19050"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828420FA-508C-8046-7632-933585E42628}"/>
                </a:ext>
              </a:extLst>
            </p:cNvPr>
            <p:cNvCxnSpPr>
              <a:cxnSpLocks/>
            </p:cNvCxnSpPr>
            <p:nvPr/>
          </p:nvCxnSpPr>
          <p:spPr bwMode="auto">
            <a:xfrm>
              <a:off x="7377647" y="1066056"/>
              <a:ext cx="0" cy="98131"/>
            </a:xfrm>
            <a:prstGeom prst="line">
              <a:avLst/>
            </a:prstGeom>
            <a:noFill/>
            <a:ln w="19050" cap="flat" cmpd="sng" algn="ctr">
              <a:solidFill>
                <a:schemeClr val="bg1"/>
              </a:solidFill>
              <a:prstDash val="solid"/>
              <a:round/>
              <a:headEnd type="none" w="med" len="med"/>
              <a:tailEnd type="none" w="med" len="med"/>
            </a:ln>
            <a:effectLst/>
          </p:spPr>
        </p:cxnSp>
      </p:grpSp>
      <p:grpSp>
        <p:nvGrpSpPr>
          <p:cNvPr id="94" name="Group 93">
            <a:extLst>
              <a:ext uri="{FF2B5EF4-FFF2-40B4-BE49-F238E27FC236}">
                <a16:creationId xmlns:a16="http://schemas.microsoft.com/office/drawing/2014/main" id="{F3F46D5D-183A-5823-5172-78046F4977BA}"/>
              </a:ext>
            </a:extLst>
          </p:cNvPr>
          <p:cNvGrpSpPr/>
          <p:nvPr/>
        </p:nvGrpSpPr>
        <p:grpSpPr>
          <a:xfrm>
            <a:off x="7261671" y="4745559"/>
            <a:ext cx="534474" cy="98131"/>
            <a:chOff x="7020808" y="1066056"/>
            <a:chExt cx="356839" cy="98131"/>
          </a:xfrm>
        </p:grpSpPr>
        <p:cxnSp>
          <p:nvCxnSpPr>
            <p:cNvPr id="95" name="Straight Connector 94">
              <a:extLst>
                <a:ext uri="{FF2B5EF4-FFF2-40B4-BE49-F238E27FC236}">
                  <a16:creationId xmlns:a16="http://schemas.microsoft.com/office/drawing/2014/main" id="{804ECE11-370C-ADBA-F03E-86D6B5D637D7}"/>
                </a:ext>
              </a:extLst>
            </p:cNvPr>
            <p:cNvCxnSpPr/>
            <p:nvPr/>
          </p:nvCxnSpPr>
          <p:spPr bwMode="auto">
            <a:xfrm>
              <a:off x="7020808" y="1115122"/>
              <a:ext cx="354840" cy="0"/>
            </a:xfrm>
            <a:prstGeom prst="line">
              <a:avLst/>
            </a:prstGeom>
            <a:noFill/>
            <a:ln w="19050"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31A7EF81-B2D1-FA4B-DC7A-0AFBC3C3CFAC}"/>
                </a:ext>
              </a:extLst>
            </p:cNvPr>
            <p:cNvCxnSpPr>
              <a:cxnSpLocks/>
            </p:cNvCxnSpPr>
            <p:nvPr/>
          </p:nvCxnSpPr>
          <p:spPr bwMode="auto">
            <a:xfrm>
              <a:off x="7020808" y="1066056"/>
              <a:ext cx="0" cy="98131"/>
            </a:xfrm>
            <a:prstGeom prst="line">
              <a:avLst/>
            </a:prstGeom>
            <a:noFill/>
            <a:ln w="19050"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699793A2-954E-D514-3183-718F8689866D}"/>
                </a:ext>
              </a:extLst>
            </p:cNvPr>
            <p:cNvCxnSpPr>
              <a:cxnSpLocks/>
            </p:cNvCxnSpPr>
            <p:nvPr/>
          </p:nvCxnSpPr>
          <p:spPr bwMode="auto">
            <a:xfrm>
              <a:off x="7377647" y="1066056"/>
              <a:ext cx="0" cy="98131"/>
            </a:xfrm>
            <a:prstGeom prst="line">
              <a:avLst/>
            </a:prstGeom>
            <a:noFill/>
            <a:ln w="19050" cap="flat" cmpd="sng" algn="ctr">
              <a:solidFill>
                <a:schemeClr val="bg1"/>
              </a:solidFill>
              <a:prstDash val="solid"/>
              <a:round/>
              <a:headEnd type="none" w="med" len="med"/>
              <a:tailEnd type="none" w="med" len="med"/>
            </a:ln>
            <a:effectLst/>
          </p:spPr>
        </p:cxnSp>
      </p:grpSp>
      <p:grpSp>
        <p:nvGrpSpPr>
          <p:cNvPr id="98" name="Group 97">
            <a:extLst>
              <a:ext uri="{FF2B5EF4-FFF2-40B4-BE49-F238E27FC236}">
                <a16:creationId xmlns:a16="http://schemas.microsoft.com/office/drawing/2014/main" id="{B9CA4C06-9F4C-B5FB-D85A-28F90E3B3784}"/>
              </a:ext>
            </a:extLst>
          </p:cNvPr>
          <p:cNvGrpSpPr/>
          <p:nvPr/>
        </p:nvGrpSpPr>
        <p:grpSpPr>
          <a:xfrm>
            <a:off x="7143768" y="4918483"/>
            <a:ext cx="928376" cy="98131"/>
            <a:chOff x="7020808" y="1066056"/>
            <a:chExt cx="356839" cy="98131"/>
          </a:xfrm>
        </p:grpSpPr>
        <p:cxnSp>
          <p:nvCxnSpPr>
            <p:cNvPr id="99" name="Straight Connector 98">
              <a:extLst>
                <a:ext uri="{FF2B5EF4-FFF2-40B4-BE49-F238E27FC236}">
                  <a16:creationId xmlns:a16="http://schemas.microsoft.com/office/drawing/2014/main" id="{7D5E106A-846B-3AD9-518A-E42581D6B800}"/>
                </a:ext>
              </a:extLst>
            </p:cNvPr>
            <p:cNvCxnSpPr/>
            <p:nvPr/>
          </p:nvCxnSpPr>
          <p:spPr bwMode="auto">
            <a:xfrm>
              <a:off x="7020808" y="1115122"/>
              <a:ext cx="354840" cy="0"/>
            </a:xfrm>
            <a:prstGeom prst="line">
              <a:avLst/>
            </a:prstGeom>
            <a:noFill/>
            <a:ln w="19050" cap="flat" cmpd="sng" algn="ctr">
              <a:solidFill>
                <a:schemeClr val="bg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E4B1D976-C44E-77C9-1171-E9F9098D399A}"/>
                </a:ext>
              </a:extLst>
            </p:cNvPr>
            <p:cNvCxnSpPr>
              <a:cxnSpLocks/>
            </p:cNvCxnSpPr>
            <p:nvPr/>
          </p:nvCxnSpPr>
          <p:spPr bwMode="auto">
            <a:xfrm>
              <a:off x="7020808" y="1066056"/>
              <a:ext cx="0" cy="98131"/>
            </a:xfrm>
            <a:prstGeom prst="line">
              <a:avLst/>
            </a:prstGeom>
            <a:noFill/>
            <a:ln w="19050" cap="flat" cmpd="sng" algn="ctr">
              <a:solidFill>
                <a:schemeClr val="bg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A5CAA95D-1080-EA25-1200-7A974957F605}"/>
                </a:ext>
              </a:extLst>
            </p:cNvPr>
            <p:cNvCxnSpPr>
              <a:cxnSpLocks/>
            </p:cNvCxnSpPr>
            <p:nvPr/>
          </p:nvCxnSpPr>
          <p:spPr bwMode="auto">
            <a:xfrm>
              <a:off x="7377647" y="1066056"/>
              <a:ext cx="0" cy="98131"/>
            </a:xfrm>
            <a:prstGeom prst="line">
              <a:avLst/>
            </a:prstGeom>
            <a:noFill/>
            <a:ln w="19050" cap="flat" cmpd="sng" algn="ctr">
              <a:solidFill>
                <a:schemeClr val="bg1"/>
              </a:solidFill>
              <a:prstDash val="solid"/>
              <a:round/>
              <a:headEnd type="none" w="med" len="med"/>
              <a:tailEnd type="none" w="med" len="med"/>
            </a:ln>
            <a:effectLst/>
          </p:spPr>
        </p:cxnSp>
      </p:grpSp>
      <p:grpSp>
        <p:nvGrpSpPr>
          <p:cNvPr id="102" name="Group 101">
            <a:extLst>
              <a:ext uri="{FF2B5EF4-FFF2-40B4-BE49-F238E27FC236}">
                <a16:creationId xmlns:a16="http://schemas.microsoft.com/office/drawing/2014/main" id="{761AA5AB-2F5F-8DB5-B88D-78FD33B5DD67}"/>
              </a:ext>
            </a:extLst>
          </p:cNvPr>
          <p:cNvGrpSpPr/>
          <p:nvPr/>
        </p:nvGrpSpPr>
        <p:grpSpPr>
          <a:xfrm>
            <a:off x="6968223" y="5107127"/>
            <a:ext cx="1098713" cy="98131"/>
            <a:chOff x="7020808" y="1066056"/>
            <a:chExt cx="356839" cy="98131"/>
          </a:xfrm>
        </p:grpSpPr>
        <p:cxnSp>
          <p:nvCxnSpPr>
            <p:cNvPr id="103" name="Straight Connector 102">
              <a:extLst>
                <a:ext uri="{FF2B5EF4-FFF2-40B4-BE49-F238E27FC236}">
                  <a16:creationId xmlns:a16="http://schemas.microsoft.com/office/drawing/2014/main" id="{78BB21CE-56F9-E6C6-CB4C-C186ECDED93F}"/>
                </a:ext>
              </a:extLst>
            </p:cNvPr>
            <p:cNvCxnSpPr/>
            <p:nvPr/>
          </p:nvCxnSpPr>
          <p:spPr bwMode="auto">
            <a:xfrm>
              <a:off x="7020808" y="1115122"/>
              <a:ext cx="354840" cy="0"/>
            </a:xfrm>
            <a:prstGeom prst="line">
              <a:avLst/>
            </a:prstGeom>
            <a:noFill/>
            <a:ln w="19050" cap="flat" cmpd="sng" algn="ctr">
              <a:solidFill>
                <a:schemeClr val="bg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71F4535B-4C77-6B9A-A890-BD3CA1434CBD}"/>
                </a:ext>
              </a:extLst>
            </p:cNvPr>
            <p:cNvCxnSpPr>
              <a:cxnSpLocks/>
            </p:cNvCxnSpPr>
            <p:nvPr/>
          </p:nvCxnSpPr>
          <p:spPr bwMode="auto">
            <a:xfrm>
              <a:off x="7020808" y="1066056"/>
              <a:ext cx="0" cy="98131"/>
            </a:xfrm>
            <a:prstGeom prst="line">
              <a:avLst/>
            </a:prstGeom>
            <a:noFill/>
            <a:ln w="19050"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0D4C2BDD-DDB4-C2A9-7C64-4BE57B3ACD4F}"/>
                </a:ext>
              </a:extLst>
            </p:cNvPr>
            <p:cNvCxnSpPr>
              <a:cxnSpLocks/>
            </p:cNvCxnSpPr>
            <p:nvPr/>
          </p:nvCxnSpPr>
          <p:spPr bwMode="auto">
            <a:xfrm>
              <a:off x="7377647" y="1066056"/>
              <a:ext cx="0" cy="98131"/>
            </a:xfrm>
            <a:prstGeom prst="line">
              <a:avLst/>
            </a:prstGeom>
            <a:noFill/>
            <a:ln w="19050" cap="flat" cmpd="sng" algn="ctr">
              <a:solidFill>
                <a:schemeClr val="bg1"/>
              </a:solidFill>
              <a:prstDash val="solid"/>
              <a:round/>
              <a:headEnd type="none" w="med" len="med"/>
              <a:tailEnd type="none" w="med" len="med"/>
            </a:ln>
            <a:effectLst/>
          </p:spPr>
        </p:cxnSp>
      </p:grpSp>
      <p:grpSp>
        <p:nvGrpSpPr>
          <p:cNvPr id="106" name="Group 105">
            <a:extLst>
              <a:ext uri="{FF2B5EF4-FFF2-40B4-BE49-F238E27FC236}">
                <a16:creationId xmlns:a16="http://schemas.microsoft.com/office/drawing/2014/main" id="{27170C56-2300-58EF-DE95-140B62E144F3}"/>
              </a:ext>
            </a:extLst>
          </p:cNvPr>
          <p:cNvGrpSpPr/>
          <p:nvPr/>
        </p:nvGrpSpPr>
        <p:grpSpPr>
          <a:xfrm>
            <a:off x="7342892" y="5287911"/>
            <a:ext cx="525588" cy="98131"/>
            <a:chOff x="7020808" y="1066056"/>
            <a:chExt cx="356839" cy="98131"/>
          </a:xfrm>
        </p:grpSpPr>
        <p:cxnSp>
          <p:nvCxnSpPr>
            <p:cNvPr id="107" name="Straight Connector 106">
              <a:extLst>
                <a:ext uri="{FF2B5EF4-FFF2-40B4-BE49-F238E27FC236}">
                  <a16:creationId xmlns:a16="http://schemas.microsoft.com/office/drawing/2014/main" id="{73190E1E-EF4B-8BBE-AF4F-B7DB7A8F8213}"/>
                </a:ext>
              </a:extLst>
            </p:cNvPr>
            <p:cNvCxnSpPr/>
            <p:nvPr/>
          </p:nvCxnSpPr>
          <p:spPr bwMode="auto">
            <a:xfrm>
              <a:off x="7020808" y="1115122"/>
              <a:ext cx="354840" cy="0"/>
            </a:xfrm>
            <a:prstGeom prst="line">
              <a:avLst/>
            </a:prstGeom>
            <a:noFill/>
            <a:ln w="19050" cap="flat" cmpd="sng" algn="ctr">
              <a:solidFill>
                <a:schemeClr val="bg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3870B702-587F-A3AD-536A-A7AC4ABBA1D7}"/>
                </a:ext>
              </a:extLst>
            </p:cNvPr>
            <p:cNvCxnSpPr>
              <a:cxnSpLocks/>
            </p:cNvCxnSpPr>
            <p:nvPr/>
          </p:nvCxnSpPr>
          <p:spPr bwMode="auto">
            <a:xfrm>
              <a:off x="7020808" y="1066056"/>
              <a:ext cx="0" cy="98131"/>
            </a:xfrm>
            <a:prstGeom prst="line">
              <a:avLst/>
            </a:prstGeom>
            <a:noFill/>
            <a:ln w="19050"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E72A6B40-0157-76F4-62F5-B04692BCFAA6}"/>
                </a:ext>
              </a:extLst>
            </p:cNvPr>
            <p:cNvCxnSpPr>
              <a:cxnSpLocks/>
            </p:cNvCxnSpPr>
            <p:nvPr/>
          </p:nvCxnSpPr>
          <p:spPr bwMode="auto">
            <a:xfrm>
              <a:off x="7377647" y="1066056"/>
              <a:ext cx="0" cy="98131"/>
            </a:xfrm>
            <a:prstGeom prst="line">
              <a:avLst/>
            </a:prstGeom>
            <a:noFill/>
            <a:ln w="19050" cap="flat" cmpd="sng" algn="ctr">
              <a:solidFill>
                <a:schemeClr val="bg1"/>
              </a:solidFill>
              <a:prstDash val="solid"/>
              <a:round/>
              <a:headEnd type="none" w="med" len="med"/>
              <a:tailEnd type="none" w="med" len="med"/>
            </a:ln>
            <a:effectLst/>
          </p:spPr>
        </p:cxnSp>
      </p:grpSp>
      <p:sp>
        <p:nvSpPr>
          <p:cNvPr id="110" name="Diamond 109">
            <a:extLst>
              <a:ext uri="{FF2B5EF4-FFF2-40B4-BE49-F238E27FC236}">
                <a16:creationId xmlns:a16="http://schemas.microsoft.com/office/drawing/2014/main" id="{BB7AF158-4661-6B24-9F9D-FF0FCA3C363D}"/>
              </a:ext>
            </a:extLst>
          </p:cNvPr>
          <p:cNvSpPr/>
          <p:nvPr/>
        </p:nvSpPr>
        <p:spPr bwMode="auto">
          <a:xfrm>
            <a:off x="7434593" y="1562919"/>
            <a:ext cx="115281" cy="128434"/>
          </a:xfrm>
          <a:prstGeom prst="diamond">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1" name="Diamond 110">
            <a:extLst>
              <a:ext uri="{FF2B5EF4-FFF2-40B4-BE49-F238E27FC236}">
                <a16:creationId xmlns:a16="http://schemas.microsoft.com/office/drawing/2014/main" id="{C3C58417-8E9D-BA83-D224-20F5823B6DC7}"/>
              </a:ext>
            </a:extLst>
          </p:cNvPr>
          <p:cNvSpPr/>
          <p:nvPr/>
        </p:nvSpPr>
        <p:spPr bwMode="auto">
          <a:xfrm>
            <a:off x="7546613" y="1760857"/>
            <a:ext cx="103521" cy="115332"/>
          </a:xfrm>
          <a:prstGeom prst="diamond">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2" name="Diamond 111">
            <a:extLst>
              <a:ext uri="{FF2B5EF4-FFF2-40B4-BE49-F238E27FC236}">
                <a16:creationId xmlns:a16="http://schemas.microsoft.com/office/drawing/2014/main" id="{72ECBFA6-E0D4-36E3-987E-6A0DDACA2C63}"/>
              </a:ext>
            </a:extLst>
          </p:cNvPr>
          <p:cNvSpPr/>
          <p:nvPr/>
        </p:nvSpPr>
        <p:spPr bwMode="auto">
          <a:xfrm>
            <a:off x="7561449" y="1956385"/>
            <a:ext cx="72900" cy="81217"/>
          </a:xfrm>
          <a:prstGeom prst="diamond">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 name="Diamond 112">
            <a:extLst>
              <a:ext uri="{FF2B5EF4-FFF2-40B4-BE49-F238E27FC236}">
                <a16:creationId xmlns:a16="http://schemas.microsoft.com/office/drawing/2014/main" id="{D7574A6B-06FB-AF7C-575C-B72EBDEAC618}"/>
              </a:ext>
            </a:extLst>
          </p:cNvPr>
          <p:cNvSpPr/>
          <p:nvPr/>
        </p:nvSpPr>
        <p:spPr bwMode="auto">
          <a:xfrm>
            <a:off x="7509047" y="2155509"/>
            <a:ext cx="54864" cy="64008"/>
          </a:xfrm>
          <a:prstGeom prst="diamond">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4" name="Diamond 113">
            <a:extLst>
              <a:ext uri="{FF2B5EF4-FFF2-40B4-BE49-F238E27FC236}">
                <a16:creationId xmlns:a16="http://schemas.microsoft.com/office/drawing/2014/main" id="{240E4600-566B-1191-E80F-E93DD41EA9E4}"/>
              </a:ext>
            </a:extLst>
          </p:cNvPr>
          <p:cNvSpPr/>
          <p:nvPr/>
        </p:nvSpPr>
        <p:spPr bwMode="auto">
          <a:xfrm>
            <a:off x="7564068" y="2317953"/>
            <a:ext cx="88743" cy="98868"/>
          </a:xfrm>
          <a:prstGeom prst="diamond">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5" name="Diamond 114">
            <a:extLst>
              <a:ext uri="{FF2B5EF4-FFF2-40B4-BE49-F238E27FC236}">
                <a16:creationId xmlns:a16="http://schemas.microsoft.com/office/drawing/2014/main" id="{06ADC453-1E91-D8D3-DDD1-51B0D0314317}"/>
              </a:ext>
            </a:extLst>
          </p:cNvPr>
          <p:cNvSpPr/>
          <p:nvPr/>
        </p:nvSpPr>
        <p:spPr bwMode="auto">
          <a:xfrm>
            <a:off x="7537868" y="2522317"/>
            <a:ext cx="54864" cy="64008"/>
          </a:xfrm>
          <a:prstGeom prst="diamond">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 name="Diamond 115">
            <a:extLst>
              <a:ext uri="{FF2B5EF4-FFF2-40B4-BE49-F238E27FC236}">
                <a16:creationId xmlns:a16="http://schemas.microsoft.com/office/drawing/2014/main" id="{11CE35FA-4635-87BE-82AD-703B79B05E0E}"/>
              </a:ext>
            </a:extLst>
          </p:cNvPr>
          <p:cNvSpPr/>
          <p:nvPr/>
        </p:nvSpPr>
        <p:spPr bwMode="auto">
          <a:xfrm>
            <a:off x="7454025" y="2687381"/>
            <a:ext cx="88743" cy="98868"/>
          </a:xfrm>
          <a:prstGeom prst="diamond">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7" name="Diamond 116">
            <a:extLst>
              <a:ext uri="{FF2B5EF4-FFF2-40B4-BE49-F238E27FC236}">
                <a16:creationId xmlns:a16="http://schemas.microsoft.com/office/drawing/2014/main" id="{F8DEAA86-1FB7-0795-AA27-D72FCF5BC023}"/>
              </a:ext>
            </a:extLst>
          </p:cNvPr>
          <p:cNvSpPr/>
          <p:nvPr/>
        </p:nvSpPr>
        <p:spPr bwMode="auto">
          <a:xfrm>
            <a:off x="7818214" y="2895564"/>
            <a:ext cx="54864" cy="64008"/>
          </a:xfrm>
          <a:prstGeom prst="diamond">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8" name="Diamond 117">
            <a:extLst>
              <a:ext uri="{FF2B5EF4-FFF2-40B4-BE49-F238E27FC236}">
                <a16:creationId xmlns:a16="http://schemas.microsoft.com/office/drawing/2014/main" id="{17001552-DB0F-E5AE-0E4B-A57522F4851A}"/>
              </a:ext>
            </a:extLst>
          </p:cNvPr>
          <p:cNvSpPr/>
          <p:nvPr/>
        </p:nvSpPr>
        <p:spPr bwMode="auto">
          <a:xfrm>
            <a:off x="7469747" y="3076348"/>
            <a:ext cx="54864" cy="64008"/>
          </a:xfrm>
          <a:prstGeom prst="diamond">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9" name="Diamond 118">
            <a:extLst>
              <a:ext uri="{FF2B5EF4-FFF2-40B4-BE49-F238E27FC236}">
                <a16:creationId xmlns:a16="http://schemas.microsoft.com/office/drawing/2014/main" id="{D5F88AED-27E2-C091-D109-A98489622760}"/>
              </a:ext>
            </a:extLst>
          </p:cNvPr>
          <p:cNvSpPr/>
          <p:nvPr/>
        </p:nvSpPr>
        <p:spPr bwMode="auto">
          <a:xfrm>
            <a:off x="7962317" y="3271653"/>
            <a:ext cx="54864" cy="64008"/>
          </a:xfrm>
          <a:prstGeom prst="diamond">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0" name="Diamond 119">
            <a:extLst>
              <a:ext uri="{FF2B5EF4-FFF2-40B4-BE49-F238E27FC236}">
                <a16:creationId xmlns:a16="http://schemas.microsoft.com/office/drawing/2014/main" id="{E3623FA4-C738-F3C6-2549-ED0D3DCCF2A2}"/>
              </a:ext>
            </a:extLst>
          </p:cNvPr>
          <p:cNvSpPr/>
          <p:nvPr/>
        </p:nvSpPr>
        <p:spPr bwMode="auto">
          <a:xfrm>
            <a:off x="7427132" y="3429000"/>
            <a:ext cx="88743" cy="98868"/>
          </a:xfrm>
          <a:prstGeom prst="diamond">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1" name="Diamond 120">
            <a:extLst>
              <a:ext uri="{FF2B5EF4-FFF2-40B4-BE49-F238E27FC236}">
                <a16:creationId xmlns:a16="http://schemas.microsoft.com/office/drawing/2014/main" id="{6B354A39-B7E3-FE1C-D33C-B082463D61D0}"/>
              </a:ext>
            </a:extLst>
          </p:cNvPr>
          <p:cNvSpPr/>
          <p:nvPr/>
        </p:nvSpPr>
        <p:spPr bwMode="auto">
          <a:xfrm>
            <a:off x="7476914" y="3620264"/>
            <a:ext cx="74673" cy="83193"/>
          </a:xfrm>
          <a:prstGeom prst="diamond">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2" name="Diamond 121">
            <a:extLst>
              <a:ext uri="{FF2B5EF4-FFF2-40B4-BE49-F238E27FC236}">
                <a16:creationId xmlns:a16="http://schemas.microsoft.com/office/drawing/2014/main" id="{5C12B845-76C7-F117-1C69-B4E169ECAF48}"/>
              </a:ext>
            </a:extLst>
          </p:cNvPr>
          <p:cNvSpPr/>
          <p:nvPr/>
        </p:nvSpPr>
        <p:spPr bwMode="auto">
          <a:xfrm>
            <a:off x="7497874" y="3806288"/>
            <a:ext cx="88743" cy="98868"/>
          </a:xfrm>
          <a:prstGeom prst="diamond">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3" name="Diamond 122">
            <a:extLst>
              <a:ext uri="{FF2B5EF4-FFF2-40B4-BE49-F238E27FC236}">
                <a16:creationId xmlns:a16="http://schemas.microsoft.com/office/drawing/2014/main" id="{7CD8FCDC-5706-997D-11F2-9DB9D0724525}"/>
              </a:ext>
            </a:extLst>
          </p:cNvPr>
          <p:cNvSpPr/>
          <p:nvPr/>
        </p:nvSpPr>
        <p:spPr bwMode="auto">
          <a:xfrm>
            <a:off x="7647218" y="3994932"/>
            <a:ext cx="88743" cy="98868"/>
          </a:xfrm>
          <a:prstGeom prst="diamond">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4" name="Diamond 123">
            <a:extLst>
              <a:ext uri="{FF2B5EF4-FFF2-40B4-BE49-F238E27FC236}">
                <a16:creationId xmlns:a16="http://schemas.microsoft.com/office/drawing/2014/main" id="{02840509-A7F3-DE48-34DA-838BEEAEF540}"/>
              </a:ext>
            </a:extLst>
          </p:cNvPr>
          <p:cNvSpPr/>
          <p:nvPr/>
        </p:nvSpPr>
        <p:spPr bwMode="auto">
          <a:xfrm>
            <a:off x="7314470" y="4194057"/>
            <a:ext cx="74673" cy="83193"/>
          </a:xfrm>
          <a:prstGeom prst="diamond">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5" name="Diamond 124">
            <a:extLst>
              <a:ext uri="{FF2B5EF4-FFF2-40B4-BE49-F238E27FC236}">
                <a16:creationId xmlns:a16="http://schemas.microsoft.com/office/drawing/2014/main" id="{0548BB34-9FAD-D8EF-C73F-CB828029E99E}"/>
              </a:ext>
            </a:extLst>
          </p:cNvPr>
          <p:cNvSpPr/>
          <p:nvPr/>
        </p:nvSpPr>
        <p:spPr bwMode="auto">
          <a:xfrm>
            <a:off x="7597436" y="4377461"/>
            <a:ext cx="74673" cy="83193"/>
          </a:xfrm>
          <a:prstGeom prst="diamond">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6" name="Diamond 125">
            <a:extLst>
              <a:ext uri="{FF2B5EF4-FFF2-40B4-BE49-F238E27FC236}">
                <a16:creationId xmlns:a16="http://schemas.microsoft.com/office/drawing/2014/main" id="{54BC5403-470A-B4CF-5C80-763A5EB1C3A3}"/>
              </a:ext>
            </a:extLst>
          </p:cNvPr>
          <p:cNvSpPr/>
          <p:nvPr/>
        </p:nvSpPr>
        <p:spPr bwMode="auto">
          <a:xfrm>
            <a:off x="7545036" y="4558245"/>
            <a:ext cx="88743" cy="98868"/>
          </a:xfrm>
          <a:prstGeom prst="diamond">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7" name="Diamond 126">
            <a:extLst>
              <a:ext uri="{FF2B5EF4-FFF2-40B4-BE49-F238E27FC236}">
                <a16:creationId xmlns:a16="http://schemas.microsoft.com/office/drawing/2014/main" id="{7E4F3E5C-8CE0-A1D9-8C0D-26F4862C9F28}"/>
              </a:ext>
            </a:extLst>
          </p:cNvPr>
          <p:cNvSpPr/>
          <p:nvPr/>
        </p:nvSpPr>
        <p:spPr bwMode="auto">
          <a:xfrm>
            <a:off x="7492635" y="4744269"/>
            <a:ext cx="88743" cy="98868"/>
          </a:xfrm>
          <a:prstGeom prst="diamond">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8" name="Diamond 127">
            <a:extLst>
              <a:ext uri="{FF2B5EF4-FFF2-40B4-BE49-F238E27FC236}">
                <a16:creationId xmlns:a16="http://schemas.microsoft.com/office/drawing/2014/main" id="{AD81A4E2-7267-B581-E863-BC8D6C06C0AB}"/>
              </a:ext>
            </a:extLst>
          </p:cNvPr>
          <p:cNvSpPr/>
          <p:nvPr/>
        </p:nvSpPr>
        <p:spPr bwMode="auto">
          <a:xfrm>
            <a:off x="7580524" y="4929791"/>
            <a:ext cx="54864" cy="64008"/>
          </a:xfrm>
          <a:prstGeom prst="diamond">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9" name="Diamond 128">
            <a:extLst>
              <a:ext uri="{FF2B5EF4-FFF2-40B4-BE49-F238E27FC236}">
                <a16:creationId xmlns:a16="http://schemas.microsoft.com/office/drawing/2014/main" id="{17F841F5-98F7-542D-E1BE-DC14E91013E2}"/>
              </a:ext>
            </a:extLst>
          </p:cNvPr>
          <p:cNvSpPr/>
          <p:nvPr/>
        </p:nvSpPr>
        <p:spPr bwMode="auto">
          <a:xfrm>
            <a:off x="7488822" y="5124875"/>
            <a:ext cx="54864" cy="64008"/>
          </a:xfrm>
          <a:prstGeom prst="diamond">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0" name="Diamond 129">
            <a:extLst>
              <a:ext uri="{FF2B5EF4-FFF2-40B4-BE49-F238E27FC236}">
                <a16:creationId xmlns:a16="http://schemas.microsoft.com/office/drawing/2014/main" id="{8B4C4519-6B3C-C94D-E223-5E647D96041D}"/>
              </a:ext>
            </a:extLst>
          </p:cNvPr>
          <p:cNvSpPr/>
          <p:nvPr/>
        </p:nvSpPr>
        <p:spPr bwMode="auto">
          <a:xfrm>
            <a:off x="7565996" y="5286620"/>
            <a:ext cx="88743" cy="98868"/>
          </a:xfrm>
          <a:prstGeom prst="diamond">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31" name="Straight Connector 130">
            <a:extLst>
              <a:ext uri="{FF2B5EF4-FFF2-40B4-BE49-F238E27FC236}">
                <a16:creationId xmlns:a16="http://schemas.microsoft.com/office/drawing/2014/main" id="{CB592060-0A68-BA1D-BB0B-F6E1040A3B6A}"/>
              </a:ext>
            </a:extLst>
          </p:cNvPr>
          <p:cNvCxnSpPr/>
          <p:nvPr/>
        </p:nvCxnSpPr>
        <p:spPr bwMode="auto">
          <a:xfrm>
            <a:off x="8859885" y="5754087"/>
            <a:ext cx="616475" cy="0"/>
          </a:xfrm>
          <a:prstGeom prst="line">
            <a:avLst/>
          </a:prstGeom>
          <a:noFill/>
          <a:ln w="28575" cap="flat" cmpd="sng" algn="ctr">
            <a:solidFill>
              <a:schemeClr val="accent3"/>
            </a:solidFill>
            <a:prstDash val="solid"/>
            <a:round/>
            <a:headEnd type="none" w="med" len="med"/>
            <a:tailEnd type="triangle" w="med" len="med"/>
          </a:ln>
          <a:effectLst/>
        </p:spPr>
      </p:cxnSp>
      <p:cxnSp>
        <p:nvCxnSpPr>
          <p:cNvPr id="132" name="Straight Connector 131">
            <a:extLst>
              <a:ext uri="{FF2B5EF4-FFF2-40B4-BE49-F238E27FC236}">
                <a16:creationId xmlns:a16="http://schemas.microsoft.com/office/drawing/2014/main" id="{73E625A4-0725-2B77-98BA-BC9EDDAF14AA}"/>
              </a:ext>
            </a:extLst>
          </p:cNvPr>
          <p:cNvCxnSpPr>
            <a:cxnSpLocks/>
          </p:cNvCxnSpPr>
          <p:nvPr/>
        </p:nvCxnSpPr>
        <p:spPr bwMode="auto">
          <a:xfrm flipH="1">
            <a:off x="7172587" y="5754087"/>
            <a:ext cx="616475" cy="0"/>
          </a:xfrm>
          <a:prstGeom prst="line">
            <a:avLst/>
          </a:prstGeom>
          <a:noFill/>
          <a:ln w="28575" cap="flat" cmpd="sng" algn="ctr">
            <a:solidFill>
              <a:schemeClr val="accent1"/>
            </a:solidFill>
            <a:prstDash val="solid"/>
            <a:round/>
            <a:headEnd type="none" w="med" len="med"/>
            <a:tailEnd type="triangle" w="med" len="med"/>
          </a:ln>
          <a:effectLst/>
        </p:spPr>
      </p:cxnSp>
      <p:sp>
        <p:nvSpPr>
          <p:cNvPr id="133" name="Rectangle 132">
            <a:extLst>
              <a:ext uri="{FF2B5EF4-FFF2-40B4-BE49-F238E27FC236}">
                <a16:creationId xmlns:a16="http://schemas.microsoft.com/office/drawing/2014/main" id="{18E77DCC-6CA9-53AE-CCE7-B305E4E6A9D0}"/>
              </a:ext>
            </a:extLst>
          </p:cNvPr>
          <p:cNvSpPr/>
          <p:nvPr/>
        </p:nvSpPr>
        <p:spPr bwMode="auto">
          <a:xfrm>
            <a:off x="1057619" y="3591376"/>
            <a:ext cx="10200908" cy="361291"/>
          </a:xfrm>
          <a:prstGeom prst="rect">
            <a:avLst/>
          </a:prstGeom>
          <a:noFill/>
          <a:ln w="1905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4" name="Rectangle 133">
            <a:extLst>
              <a:ext uri="{FF2B5EF4-FFF2-40B4-BE49-F238E27FC236}">
                <a16:creationId xmlns:a16="http://schemas.microsoft.com/office/drawing/2014/main" id="{E54890E6-379C-D3EF-0725-000E863C9717}"/>
              </a:ext>
            </a:extLst>
          </p:cNvPr>
          <p:cNvSpPr/>
          <p:nvPr/>
        </p:nvSpPr>
        <p:spPr bwMode="auto">
          <a:xfrm>
            <a:off x="1057619" y="4693062"/>
            <a:ext cx="10200908" cy="361291"/>
          </a:xfrm>
          <a:prstGeom prst="rect">
            <a:avLst/>
          </a:prstGeom>
          <a:noFill/>
          <a:ln w="1905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3068259396"/>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733F22C4-763B-49A7-9CF7-DAEC5F28A5BE}"/>
              </a:ext>
            </a:extLst>
          </p:cNvPr>
          <p:cNvSpPr>
            <a:spLocks noGrp="1" noChangeArrowheads="1"/>
          </p:cNvSpPr>
          <p:nvPr>
            <p:ph type="title"/>
          </p:nvPr>
        </p:nvSpPr>
        <p:spPr/>
        <p:txBody>
          <a:bodyPr/>
          <a:lstStyle/>
          <a:p>
            <a:pPr eaLnBrk="1" hangingPunct="1"/>
            <a:r>
              <a:rPr lang="en-US" dirty="0"/>
              <a:t>CAPItello-291: Investigator-Assessed Response</a:t>
            </a:r>
            <a:endParaRPr lang="en-US" altLang="en-US" dirty="0"/>
          </a:p>
        </p:txBody>
      </p:sp>
      <p:sp>
        <p:nvSpPr>
          <p:cNvPr id="3" name="Content Placeholder 2">
            <a:extLst>
              <a:ext uri="{FF2B5EF4-FFF2-40B4-BE49-F238E27FC236}">
                <a16:creationId xmlns:a16="http://schemas.microsoft.com/office/drawing/2014/main" id="{0AB9A0C8-253A-9C5B-0CED-ABCAA8F8AB01}"/>
              </a:ext>
            </a:extLst>
          </p:cNvPr>
          <p:cNvSpPr>
            <a:spLocks noGrp="1"/>
          </p:cNvSpPr>
          <p:nvPr>
            <p:ph idx="1"/>
          </p:nvPr>
        </p:nvSpPr>
        <p:spPr>
          <a:xfrm>
            <a:off x="604675" y="5060419"/>
            <a:ext cx="10877529" cy="1103313"/>
          </a:xfrm>
        </p:spPr>
        <p:txBody>
          <a:bodyPr/>
          <a:lstStyle/>
          <a:p>
            <a:r>
              <a:rPr lang="en-US" sz="2600" dirty="0"/>
              <a:t>ORR favored capivasertib + fulvestrant</a:t>
            </a:r>
          </a:p>
          <a:p>
            <a:pPr lvl="1"/>
            <a:r>
              <a:rPr lang="en-US" sz="2400" dirty="0"/>
              <a:t>Odds ratio (95% CI): overall population, 2.19 (1.42-3.36); AKT pathway–altered population, 3.93 (1.93-8.04)</a:t>
            </a:r>
          </a:p>
        </p:txBody>
      </p:sp>
      <p:graphicFrame>
        <p:nvGraphicFramePr>
          <p:cNvPr id="46112" name="Group 32">
            <a:extLst>
              <a:ext uri="{FF2B5EF4-FFF2-40B4-BE49-F238E27FC236}">
                <a16:creationId xmlns:a16="http://schemas.microsoft.com/office/drawing/2014/main" id="{D7C5433A-81C8-4628-823D-0376ECD29BDF}"/>
              </a:ext>
            </a:extLst>
          </p:cNvPr>
          <p:cNvGraphicFramePr>
            <a:graphicFrameLocks noGrp="1"/>
          </p:cNvGraphicFramePr>
          <p:nvPr>
            <p:extLst>
              <p:ext uri="{D42A27DB-BD31-4B8C-83A1-F6EECF244321}">
                <p14:modId xmlns:p14="http://schemas.microsoft.com/office/powerpoint/2010/main" val="3032254817"/>
              </p:ext>
            </p:extLst>
          </p:nvPr>
        </p:nvGraphicFramePr>
        <p:xfrm>
          <a:off x="727076" y="1612900"/>
          <a:ext cx="10735055" cy="3383344"/>
        </p:xfrm>
        <a:graphic>
          <a:graphicData uri="http://schemas.openxmlformats.org/drawingml/2006/table">
            <a:tbl>
              <a:tblPr/>
              <a:tblGrid>
                <a:gridCol w="4073911">
                  <a:extLst>
                    <a:ext uri="{9D8B030D-6E8A-4147-A177-3AD203B41FA5}">
                      <a16:colId xmlns:a16="http://schemas.microsoft.com/office/drawing/2014/main" val="20000"/>
                    </a:ext>
                  </a:extLst>
                </a:gridCol>
                <a:gridCol w="1665286">
                  <a:extLst>
                    <a:ext uri="{9D8B030D-6E8A-4147-A177-3AD203B41FA5}">
                      <a16:colId xmlns:a16="http://schemas.microsoft.com/office/drawing/2014/main" val="20001"/>
                    </a:ext>
                  </a:extLst>
                </a:gridCol>
                <a:gridCol w="1665286">
                  <a:extLst>
                    <a:ext uri="{9D8B030D-6E8A-4147-A177-3AD203B41FA5}">
                      <a16:colId xmlns:a16="http://schemas.microsoft.com/office/drawing/2014/main" val="902282500"/>
                    </a:ext>
                  </a:extLst>
                </a:gridCol>
                <a:gridCol w="1665286">
                  <a:extLst>
                    <a:ext uri="{9D8B030D-6E8A-4147-A177-3AD203B41FA5}">
                      <a16:colId xmlns:a16="http://schemas.microsoft.com/office/drawing/2014/main" val="1023784169"/>
                    </a:ext>
                  </a:extLst>
                </a:gridCol>
                <a:gridCol w="1665286">
                  <a:extLst>
                    <a:ext uri="{9D8B030D-6E8A-4147-A177-3AD203B41FA5}">
                      <a16:colId xmlns:a16="http://schemas.microsoft.com/office/drawing/2014/main" val="2149873976"/>
                    </a:ext>
                  </a:extLst>
                </a:gridCol>
              </a:tblGrid>
              <a:tr h="0">
                <a:tc rowSpan="2">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Response, n (%)</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Overall</a:t>
                      </a:r>
                    </a:p>
                  </a:txBody>
                  <a:tcPr marL="121881" marR="121881" marT="45728" marB="45728" anchor="ctr"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8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AKT Pathway Altered</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8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43249110"/>
                  </a:ext>
                </a:extLst>
              </a:tr>
              <a:tr h="0">
                <a:tc vMerge="1">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Response,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Capivasertib + FULV</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Placebo + FULV</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Capivasertib + FULV</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Placebo + FULV</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Measurable disease at baseline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ORR</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 = 310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71 (22.9)</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 = 320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39 (12.2)</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 = 132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38 (28.8)</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 = 124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12 (9.7)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Best objective response in all patients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CR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PR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SD (≥8 wk)</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PD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Not evaluable</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 = 355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 (1.1)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68 (19.2)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187 (52.7)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83 (23.4)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13 (3.7)</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 = 353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 (0.3)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38 (10.8)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152 (43.1)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149 (42.2)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13 (3.7)</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 = 155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 (1.9)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35 (22.6)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84 (54.2)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31 (20.0)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 (1.3)</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 = 134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12 (9.0)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55 (41.0)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62 (46.3)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 (3.7)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10003"/>
                  </a:ext>
                </a:extLst>
              </a:tr>
            </a:tbl>
          </a:graphicData>
        </a:graphic>
      </p:graphicFrame>
      <p:sp>
        <p:nvSpPr>
          <p:cNvPr id="4" name="Text Box 15">
            <a:extLst>
              <a:ext uri="{FF2B5EF4-FFF2-40B4-BE49-F238E27FC236}">
                <a16:creationId xmlns:a16="http://schemas.microsoft.com/office/drawing/2014/main" id="{1A0FD9AD-055B-3A0D-9A25-9592A31C3550}"/>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Turner. SABCS 2022. Abstr GS3-04.</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229811011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733F22C4-763B-49A7-9CF7-DAEC5F28A5BE}"/>
              </a:ext>
            </a:extLst>
          </p:cNvPr>
          <p:cNvSpPr>
            <a:spLocks noGrp="1" noChangeArrowheads="1"/>
          </p:cNvSpPr>
          <p:nvPr>
            <p:ph type="title"/>
          </p:nvPr>
        </p:nvSpPr>
        <p:spPr/>
        <p:txBody>
          <a:bodyPr/>
          <a:lstStyle/>
          <a:p>
            <a:pPr eaLnBrk="1" hangingPunct="1"/>
            <a:r>
              <a:rPr lang="en-US" dirty="0"/>
              <a:t>CAPItello-291: OS</a:t>
            </a:r>
            <a:endParaRPr lang="en-US" altLang="en-US" dirty="0"/>
          </a:p>
        </p:txBody>
      </p:sp>
      <p:sp>
        <p:nvSpPr>
          <p:cNvPr id="2" name="Content Placeholder 1">
            <a:extLst>
              <a:ext uri="{FF2B5EF4-FFF2-40B4-BE49-F238E27FC236}">
                <a16:creationId xmlns:a16="http://schemas.microsoft.com/office/drawing/2014/main" id="{552BDFF3-9E41-00A6-9225-ECD15C28F737}"/>
              </a:ext>
            </a:extLst>
          </p:cNvPr>
          <p:cNvSpPr>
            <a:spLocks noGrp="1"/>
          </p:cNvSpPr>
          <p:nvPr>
            <p:ph idx="1"/>
          </p:nvPr>
        </p:nvSpPr>
        <p:spPr>
          <a:xfrm>
            <a:off x="604675" y="5850285"/>
            <a:ext cx="10877529" cy="313447"/>
          </a:xfrm>
        </p:spPr>
        <p:txBody>
          <a:bodyPr/>
          <a:lstStyle/>
          <a:p>
            <a:r>
              <a:rPr lang="en-US" dirty="0"/>
              <a:t>OS data at 28% maturity in overall population</a:t>
            </a:r>
          </a:p>
        </p:txBody>
      </p:sp>
      <p:sp>
        <p:nvSpPr>
          <p:cNvPr id="4" name="Text Box 15">
            <a:extLst>
              <a:ext uri="{FF2B5EF4-FFF2-40B4-BE49-F238E27FC236}">
                <a16:creationId xmlns:a16="http://schemas.microsoft.com/office/drawing/2014/main" id="{1A0FD9AD-055B-3A0D-9A25-9592A31C3550}"/>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Turner. SABCS 2022. Abstr GS3-04.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TextBox 2">
            <a:extLst>
              <a:ext uri="{FF2B5EF4-FFF2-40B4-BE49-F238E27FC236}">
                <a16:creationId xmlns:a16="http://schemas.microsoft.com/office/drawing/2014/main" id="{6F370708-5AD2-8C96-AFAB-8E795484D6DC}"/>
              </a:ext>
            </a:extLst>
          </p:cNvPr>
          <p:cNvSpPr txBox="1"/>
          <p:nvPr/>
        </p:nvSpPr>
        <p:spPr bwMode="auto">
          <a:xfrm>
            <a:off x="3272226" y="1476924"/>
            <a:ext cx="19589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Overall Population</a:t>
            </a:r>
          </a:p>
        </p:txBody>
      </p:sp>
      <p:sp>
        <p:nvSpPr>
          <p:cNvPr id="5" name="TextBox 4">
            <a:extLst>
              <a:ext uri="{FF2B5EF4-FFF2-40B4-BE49-F238E27FC236}">
                <a16:creationId xmlns:a16="http://schemas.microsoft.com/office/drawing/2014/main" id="{E8DC29DD-CD08-4BED-B2BE-7BA3530C9BC5}"/>
              </a:ext>
            </a:extLst>
          </p:cNvPr>
          <p:cNvSpPr txBox="1"/>
          <p:nvPr/>
        </p:nvSpPr>
        <p:spPr bwMode="auto">
          <a:xfrm>
            <a:off x="7783349" y="1448367"/>
            <a:ext cx="335316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AKT Pathway–Altered Population</a:t>
            </a:r>
          </a:p>
        </p:txBody>
      </p:sp>
      <p:sp>
        <p:nvSpPr>
          <p:cNvPr id="7" name="TextBox 6">
            <a:extLst>
              <a:ext uri="{FF2B5EF4-FFF2-40B4-BE49-F238E27FC236}">
                <a16:creationId xmlns:a16="http://schemas.microsoft.com/office/drawing/2014/main" id="{8AB6C438-D9A1-B5BC-FED2-FEBED3A660DE}"/>
              </a:ext>
            </a:extLst>
          </p:cNvPr>
          <p:cNvSpPr txBox="1"/>
          <p:nvPr/>
        </p:nvSpPr>
        <p:spPr bwMode="auto">
          <a:xfrm>
            <a:off x="2713426" y="4798210"/>
            <a:ext cx="2794000" cy="215444"/>
          </a:xfrm>
          <a:prstGeom prst="rect">
            <a:avLst/>
          </a:prstGeom>
          <a:solidFill>
            <a:schemeClr val="tx1"/>
          </a:solidFill>
          <a:ln>
            <a:noFill/>
          </a:ln>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 From Randomization</a:t>
            </a:r>
          </a:p>
        </p:txBody>
      </p:sp>
      <p:sp>
        <p:nvSpPr>
          <p:cNvPr id="8" name="TextBox 7">
            <a:extLst>
              <a:ext uri="{FF2B5EF4-FFF2-40B4-BE49-F238E27FC236}">
                <a16:creationId xmlns:a16="http://schemas.microsoft.com/office/drawing/2014/main" id="{1D6BBF14-BE64-5E82-C5E3-8D16839FE53B}"/>
              </a:ext>
            </a:extLst>
          </p:cNvPr>
          <p:cNvSpPr txBox="1"/>
          <p:nvPr/>
        </p:nvSpPr>
        <p:spPr bwMode="auto">
          <a:xfrm>
            <a:off x="7783349" y="4818686"/>
            <a:ext cx="2794000" cy="215444"/>
          </a:xfrm>
          <a:prstGeom prst="rect">
            <a:avLst/>
          </a:prstGeom>
          <a:solidFill>
            <a:schemeClr val="tx1"/>
          </a:solidFill>
          <a:ln>
            <a:noFill/>
          </a:ln>
        </p:spPr>
        <p:txBody>
          <a:bodyPr wrap="square" lIns="0" tIns="0" rIns="0" bIns="0"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 From Randomization</a:t>
            </a:r>
          </a:p>
        </p:txBody>
      </p:sp>
      <p:sp>
        <p:nvSpPr>
          <p:cNvPr id="16" name="TextBox 15">
            <a:extLst>
              <a:ext uri="{FF2B5EF4-FFF2-40B4-BE49-F238E27FC236}">
                <a16:creationId xmlns:a16="http://schemas.microsoft.com/office/drawing/2014/main" id="{BDA92165-8601-14FB-8504-52177667B946}"/>
              </a:ext>
            </a:extLst>
          </p:cNvPr>
          <p:cNvSpPr txBox="1"/>
          <p:nvPr/>
        </p:nvSpPr>
        <p:spPr bwMode="auto">
          <a:xfrm>
            <a:off x="125132" y="5070869"/>
            <a:ext cx="1809777" cy="523220"/>
          </a:xfrm>
          <a:prstGeom prst="rect">
            <a:avLst/>
          </a:prstGeom>
          <a:noFill/>
          <a:ln>
            <a:noFill/>
          </a:ln>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Capivasertib + FULV</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Placebo + FULV</a:t>
            </a:r>
          </a:p>
        </p:txBody>
      </p:sp>
      <p:sp>
        <p:nvSpPr>
          <p:cNvPr id="18" name="TextBox 17">
            <a:extLst>
              <a:ext uri="{FF2B5EF4-FFF2-40B4-BE49-F238E27FC236}">
                <a16:creationId xmlns:a16="http://schemas.microsoft.com/office/drawing/2014/main" id="{EFE9117B-552D-8C53-6BA6-940D67F6FEAB}"/>
              </a:ext>
            </a:extLst>
          </p:cNvPr>
          <p:cNvSpPr txBox="1"/>
          <p:nvPr/>
        </p:nvSpPr>
        <p:spPr bwMode="auto">
          <a:xfrm rot="16200000">
            <a:off x="637683" y="2880079"/>
            <a:ext cx="1691030" cy="307777"/>
          </a:xfrm>
          <a:prstGeom prst="rect">
            <a:avLst/>
          </a:prstGeom>
          <a:solidFill>
            <a:schemeClr val="tx1"/>
          </a:solidFill>
          <a:ln>
            <a:noFill/>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 (%)</a:t>
            </a:r>
          </a:p>
        </p:txBody>
      </p:sp>
      <p:graphicFrame>
        <p:nvGraphicFramePr>
          <p:cNvPr id="19" name="Table 15">
            <a:extLst>
              <a:ext uri="{FF2B5EF4-FFF2-40B4-BE49-F238E27FC236}">
                <a16:creationId xmlns:a16="http://schemas.microsoft.com/office/drawing/2014/main" id="{E6EF04C4-FA14-CC31-34E9-D781358039EF}"/>
              </a:ext>
            </a:extLst>
          </p:cNvPr>
          <p:cNvGraphicFramePr>
            <a:graphicFrameLocks/>
          </p:cNvGraphicFramePr>
          <p:nvPr>
            <p:extLst>
              <p:ext uri="{D42A27DB-BD31-4B8C-83A1-F6EECF244321}">
                <p14:modId xmlns:p14="http://schemas.microsoft.com/office/powerpoint/2010/main" val="563812635"/>
              </p:ext>
            </p:extLst>
          </p:nvPr>
        </p:nvGraphicFramePr>
        <p:xfrm>
          <a:off x="2369545" y="3255286"/>
          <a:ext cx="3789759" cy="909764"/>
        </p:xfrm>
        <a:graphic>
          <a:graphicData uri="http://schemas.openxmlformats.org/drawingml/2006/table">
            <a:tbl>
              <a:tblPr firstRow="1" bandRow="1">
                <a:tableStyleId>{93296810-A885-4BE3-A3E7-6D5BEEA58F35}</a:tableStyleId>
              </a:tblPr>
              <a:tblGrid>
                <a:gridCol w="1074131">
                  <a:extLst>
                    <a:ext uri="{9D8B030D-6E8A-4147-A177-3AD203B41FA5}">
                      <a16:colId xmlns:a16="http://schemas.microsoft.com/office/drawing/2014/main" val="923765411"/>
                    </a:ext>
                  </a:extLst>
                </a:gridCol>
                <a:gridCol w="1452375">
                  <a:extLst>
                    <a:ext uri="{9D8B030D-6E8A-4147-A177-3AD203B41FA5}">
                      <a16:colId xmlns:a16="http://schemas.microsoft.com/office/drawing/2014/main" val="439242730"/>
                    </a:ext>
                  </a:extLst>
                </a:gridCol>
                <a:gridCol w="1263253">
                  <a:extLst>
                    <a:ext uri="{9D8B030D-6E8A-4147-A177-3AD203B41FA5}">
                      <a16:colId xmlns:a16="http://schemas.microsoft.com/office/drawing/2014/main" val="3366201466"/>
                    </a:ext>
                  </a:extLst>
                </a:gridCol>
              </a:tblGrid>
              <a:tr h="454882">
                <a:tc>
                  <a:txBody>
                    <a:bodyPr/>
                    <a:lstStyle/>
                    <a:p>
                      <a:endParaRPr lang="en-US" sz="1400" dirty="0">
                        <a:solidFill>
                          <a:schemeClr val="bg1"/>
                        </a:solidFill>
                      </a:endParaRPr>
                    </a:p>
                  </a:txBody>
                  <a:tcPr marL="0" marR="0" marT="0" marB="0">
                    <a:noFill/>
                  </a:tcPr>
                </a:tc>
                <a:tc>
                  <a:txBody>
                    <a:bodyPr/>
                    <a:lstStyle/>
                    <a:p>
                      <a:pPr algn="ctr"/>
                      <a:r>
                        <a:rPr lang="en-US" sz="1400" dirty="0">
                          <a:solidFill>
                            <a:schemeClr val="accent1"/>
                          </a:solidFill>
                        </a:rPr>
                        <a:t>Capivasertib + FULV</a:t>
                      </a:r>
                      <a:br>
                        <a:rPr lang="en-US" sz="1400" dirty="0">
                          <a:solidFill>
                            <a:schemeClr val="bg1"/>
                          </a:solidFill>
                        </a:rPr>
                      </a:br>
                      <a:r>
                        <a:rPr lang="en-US" sz="1400" dirty="0">
                          <a:solidFill>
                            <a:schemeClr val="bg1"/>
                          </a:solidFill>
                        </a:rPr>
                        <a:t>(n = 355)</a:t>
                      </a:r>
                    </a:p>
                  </a:txBody>
                  <a:tcPr marL="0" marR="0" marT="0" marB="0">
                    <a:noFill/>
                  </a:tcPr>
                </a:tc>
                <a:tc>
                  <a:txBody>
                    <a:bodyPr/>
                    <a:lstStyle/>
                    <a:p>
                      <a:pPr algn="ctr"/>
                      <a:r>
                        <a:rPr lang="en-US" sz="1400" dirty="0">
                          <a:solidFill>
                            <a:schemeClr val="accent3"/>
                          </a:solidFill>
                        </a:rPr>
                        <a:t>Placebo + FULV</a:t>
                      </a:r>
                      <a:br>
                        <a:rPr lang="en-US" sz="1400" dirty="0">
                          <a:solidFill>
                            <a:schemeClr val="bg1"/>
                          </a:solidFill>
                        </a:rPr>
                      </a:br>
                      <a:r>
                        <a:rPr lang="en-US" sz="1400" dirty="0">
                          <a:solidFill>
                            <a:schemeClr val="bg1"/>
                          </a:solidFill>
                        </a:rPr>
                        <a:t>(n = 353)</a:t>
                      </a:r>
                    </a:p>
                  </a:txBody>
                  <a:tcPr marL="0" marR="0" marT="0" marB="0">
                    <a:noFill/>
                  </a:tcPr>
                </a:tc>
                <a:extLst>
                  <a:ext uri="{0D108BD9-81ED-4DB2-BD59-A6C34878D82A}">
                    <a16:rowId xmlns:a16="http://schemas.microsoft.com/office/drawing/2014/main" val="2498976832"/>
                  </a:ext>
                </a:extLst>
              </a:tr>
              <a:tr h="227441">
                <a:tc>
                  <a:txBody>
                    <a:bodyPr/>
                    <a:lstStyle/>
                    <a:p>
                      <a:r>
                        <a:rPr lang="en-US" sz="1400" dirty="0">
                          <a:solidFill>
                            <a:schemeClr val="bg1"/>
                          </a:solidFill>
                        </a:rPr>
                        <a:t>OS events</a:t>
                      </a:r>
                    </a:p>
                  </a:txBody>
                  <a:tcPr marL="0" marR="0" marT="0" marB="0">
                    <a:noFill/>
                  </a:tcPr>
                </a:tc>
                <a:tc>
                  <a:txBody>
                    <a:bodyPr/>
                    <a:lstStyle/>
                    <a:p>
                      <a:pPr algn="ctr"/>
                      <a:r>
                        <a:rPr lang="en-US" sz="1400" dirty="0">
                          <a:solidFill>
                            <a:schemeClr val="bg1"/>
                          </a:solidFill>
                        </a:rPr>
                        <a:t>87</a:t>
                      </a:r>
                    </a:p>
                  </a:txBody>
                  <a:tcPr marL="0" marR="0" marT="0" marB="0">
                    <a:noFill/>
                  </a:tcPr>
                </a:tc>
                <a:tc>
                  <a:txBody>
                    <a:bodyPr/>
                    <a:lstStyle/>
                    <a:p>
                      <a:pPr algn="ctr"/>
                      <a:r>
                        <a:rPr lang="en-US" sz="1400" dirty="0">
                          <a:solidFill>
                            <a:schemeClr val="bg1"/>
                          </a:solidFill>
                        </a:rPr>
                        <a:t>108</a:t>
                      </a:r>
                    </a:p>
                  </a:txBody>
                  <a:tcPr marL="0" marR="0" marT="0" marB="0">
                    <a:noFill/>
                  </a:tcPr>
                </a:tc>
                <a:extLst>
                  <a:ext uri="{0D108BD9-81ED-4DB2-BD59-A6C34878D82A}">
                    <a16:rowId xmlns:a16="http://schemas.microsoft.com/office/drawing/2014/main" val="1695680404"/>
                  </a:ext>
                </a:extLst>
              </a:tr>
              <a:tr h="227441">
                <a:tc>
                  <a:txBody>
                    <a:bodyPr/>
                    <a:lstStyle/>
                    <a:p>
                      <a:endParaRPr lang="en-US" sz="1400" dirty="0">
                        <a:solidFill>
                          <a:schemeClr val="bg1"/>
                        </a:solidFill>
                      </a:endParaRPr>
                    </a:p>
                  </a:txBody>
                  <a:tcPr marL="0" marR="0" marT="0" marB="0">
                    <a:noFill/>
                  </a:tcPr>
                </a:tc>
                <a:tc gridSpan="2">
                  <a:txBody>
                    <a:bodyPr/>
                    <a:lstStyle/>
                    <a:p>
                      <a:pPr algn="ctr"/>
                      <a:r>
                        <a:rPr lang="en-US" sz="1400" dirty="0">
                          <a:solidFill>
                            <a:schemeClr val="bg1"/>
                          </a:solidFill>
                        </a:rPr>
                        <a:t>HR: 0.74 (95% CI: 0.56-0.98)</a:t>
                      </a:r>
                    </a:p>
                  </a:txBody>
                  <a:tcPr marL="0" marR="0" marT="0" marB="0">
                    <a:noFill/>
                  </a:tcPr>
                </a:tc>
                <a:tc hMerge="1">
                  <a:txBody>
                    <a:bodyPr/>
                    <a:lstStyle/>
                    <a:p>
                      <a:pPr algn="ctr"/>
                      <a:endParaRPr lang="en-US" sz="1200" dirty="0">
                        <a:solidFill>
                          <a:schemeClr val="bg1"/>
                        </a:solidFill>
                      </a:endParaRPr>
                    </a:p>
                  </a:txBody>
                  <a:tcPr>
                    <a:solidFill>
                      <a:schemeClr val="tx1"/>
                    </a:solidFill>
                  </a:tcPr>
                </a:tc>
                <a:extLst>
                  <a:ext uri="{0D108BD9-81ED-4DB2-BD59-A6C34878D82A}">
                    <a16:rowId xmlns:a16="http://schemas.microsoft.com/office/drawing/2014/main" val="2707324002"/>
                  </a:ext>
                </a:extLst>
              </a:tr>
            </a:tbl>
          </a:graphicData>
        </a:graphic>
      </p:graphicFrame>
      <p:graphicFrame>
        <p:nvGraphicFramePr>
          <p:cNvPr id="20" name="Table 15">
            <a:extLst>
              <a:ext uri="{FF2B5EF4-FFF2-40B4-BE49-F238E27FC236}">
                <a16:creationId xmlns:a16="http://schemas.microsoft.com/office/drawing/2014/main" id="{6AFC6502-0A3B-4BC2-B489-65943D3BD3EE}"/>
              </a:ext>
            </a:extLst>
          </p:cNvPr>
          <p:cNvGraphicFramePr>
            <a:graphicFrameLocks/>
          </p:cNvGraphicFramePr>
          <p:nvPr>
            <p:extLst>
              <p:ext uri="{D42A27DB-BD31-4B8C-83A1-F6EECF244321}">
                <p14:modId xmlns:p14="http://schemas.microsoft.com/office/powerpoint/2010/main" val="1951978480"/>
              </p:ext>
            </p:extLst>
          </p:nvPr>
        </p:nvGraphicFramePr>
        <p:xfrm>
          <a:off x="7671120" y="3295615"/>
          <a:ext cx="3789759" cy="960536"/>
        </p:xfrm>
        <a:graphic>
          <a:graphicData uri="http://schemas.openxmlformats.org/drawingml/2006/table">
            <a:tbl>
              <a:tblPr firstRow="1" bandRow="1">
                <a:tableStyleId>{93296810-A885-4BE3-A3E7-6D5BEEA58F35}</a:tableStyleId>
              </a:tblPr>
              <a:tblGrid>
                <a:gridCol w="1074131">
                  <a:extLst>
                    <a:ext uri="{9D8B030D-6E8A-4147-A177-3AD203B41FA5}">
                      <a16:colId xmlns:a16="http://schemas.microsoft.com/office/drawing/2014/main" val="923765411"/>
                    </a:ext>
                  </a:extLst>
                </a:gridCol>
                <a:gridCol w="1452375">
                  <a:extLst>
                    <a:ext uri="{9D8B030D-6E8A-4147-A177-3AD203B41FA5}">
                      <a16:colId xmlns:a16="http://schemas.microsoft.com/office/drawing/2014/main" val="439242730"/>
                    </a:ext>
                  </a:extLst>
                </a:gridCol>
                <a:gridCol w="1263253">
                  <a:extLst>
                    <a:ext uri="{9D8B030D-6E8A-4147-A177-3AD203B41FA5}">
                      <a16:colId xmlns:a16="http://schemas.microsoft.com/office/drawing/2014/main" val="3366201466"/>
                    </a:ext>
                  </a:extLst>
                </a:gridCol>
              </a:tblGrid>
              <a:tr h="480268">
                <a:tc>
                  <a:txBody>
                    <a:bodyPr/>
                    <a:lstStyle/>
                    <a:p>
                      <a:endParaRPr lang="en-US" sz="1400" dirty="0">
                        <a:solidFill>
                          <a:schemeClr val="bg1"/>
                        </a:solidFill>
                      </a:endParaRPr>
                    </a:p>
                  </a:txBody>
                  <a:tcPr marL="0" marR="0" marT="0" marB="0">
                    <a:solidFill>
                      <a:schemeClr val="tx1"/>
                    </a:solidFill>
                  </a:tcPr>
                </a:tc>
                <a:tc>
                  <a:txBody>
                    <a:bodyPr/>
                    <a:lstStyle/>
                    <a:p>
                      <a:pPr algn="ctr"/>
                      <a:r>
                        <a:rPr lang="en-US" sz="1400" dirty="0">
                          <a:solidFill>
                            <a:schemeClr val="accent1"/>
                          </a:solidFill>
                        </a:rPr>
                        <a:t>Capivasertib + FULV</a:t>
                      </a:r>
                      <a:br>
                        <a:rPr lang="en-US" sz="1400" dirty="0">
                          <a:solidFill>
                            <a:schemeClr val="bg1"/>
                          </a:solidFill>
                        </a:rPr>
                      </a:br>
                      <a:r>
                        <a:rPr lang="en-US" sz="1400" dirty="0">
                          <a:solidFill>
                            <a:schemeClr val="bg1"/>
                          </a:solidFill>
                        </a:rPr>
                        <a:t>(n = 155)</a:t>
                      </a:r>
                    </a:p>
                  </a:txBody>
                  <a:tcPr marL="0" marR="0" marT="0" marB="0">
                    <a:solidFill>
                      <a:schemeClr val="tx1"/>
                    </a:solidFill>
                  </a:tcPr>
                </a:tc>
                <a:tc>
                  <a:txBody>
                    <a:bodyPr/>
                    <a:lstStyle/>
                    <a:p>
                      <a:pPr algn="ctr"/>
                      <a:r>
                        <a:rPr lang="en-US" sz="1400" dirty="0">
                          <a:solidFill>
                            <a:schemeClr val="accent3"/>
                          </a:solidFill>
                        </a:rPr>
                        <a:t>Placebo + FULV</a:t>
                      </a:r>
                      <a:br>
                        <a:rPr lang="en-US" sz="1400" dirty="0">
                          <a:solidFill>
                            <a:schemeClr val="accent3"/>
                          </a:solidFill>
                        </a:rPr>
                      </a:br>
                      <a:r>
                        <a:rPr lang="en-US" sz="1400" dirty="0">
                          <a:solidFill>
                            <a:schemeClr val="bg1"/>
                          </a:solidFill>
                        </a:rPr>
                        <a:t>(n = 134)</a:t>
                      </a:r>
                    </a:p>
                  </a:txBody>
                  <a:tcPr marL="0" marR="0" marT="0" marB="0">
                    <a:solidFill>
                      <a:schemeClr val="tx1"/>
                    </a:solidFill>
                  </a:tcPr>
                </a:tc>
                <a:extLst>
                  <a:ext uri="{0D108BD9-81ED-4DB2-BD59-A6C34878D82A}">
                    <a16:rowId xmlns:a16="http://schemas.microsoft.com/office/drawing/2014/main" val="2498976832"/>
                  </a:ext>
                </a:extLst>
              </a:tr>
              <a:tr h="240134">
                <a:tc>
                  <a:txBody>
                    <a:bodyPr/>
                    <a:lstStyle/>
                    <a:p>
                      <a:r>
                        <a:rPr lang="en-US" sz="1400" dirty="0">
                          <a:solidFill>
                            <a:schemeClr val="bg1"/>
                          </a:solidFill>
                        </a:rPr>
                        <a:t>OS events</a:t>
                      </a:r>
                    </a:p>
                  </a:txBody>
                  <a:tcPr marL="0" marR="0" marT="0" marB="0">
                    <a:solidFill>
                      <a:schemeClr val="tx1"/>
                    </a:solidFill>
                  </a:tcPr>
                </a:tc>
                <a:tc>
                  <a:txBody>
                    <a:bodyPr/>
                    <a:lstStyle/>
                    <a:p>
                      <a:pPr algn="ctr"/>
                      <a:r>
                        <a:rPr lang="en-US" sz="1400" dirty="0">
                          <a:solidFill>
                            <a:schemeClr val="bg1"/>
                          </a:solidFill>
                        </a:rPr>
                        <a:t>41</a:t>
                      </a:r>
                    </a:p>
                  </a:txBody>
                  <a:tcPr marL="0" marR="0" marT="0" marB="0">
                    <a:solidFill>
                      <a:schemeClr val="tx1"/>
                    </a:solidFill>
                  </a:tcPr>
                </a:tc>
                <a:tc>
                  <a:txBody>
                    <a:bodyPr/>
                    <a:lstStyle/>
                    <a:p>
                      <a:pPr algn="ctr"/>
                      <a:r>
                        <a:rPr lang="en-US" sz="1400" dirty="0">
                          <a:solidFill>
                            <a:schemeClr val="bg1"/>
                          </a:solidFill>
                        </a:rPr>
                        <a:t>46</a:t>
                      </a:r>
                    </a:p>
                  </a:txBody>
                  <a:tcPr marL="0" marR="0" marT="0" marB="0">
                    <a:solidFill>
                      <a:schemeClr val="tx1"/>
                    </a:solidFill>
                  </a:tcPr>
                </a:tc>
                <a:extLst>
                  <a:ext uri="{0D108BD9-81ED-4DB2-BD59-A6C34878D82A}">
                    <a16:rowId xmlns:a16="http://schemas.microsoft.com/office/drawing/2014/main" val="1695680404"/>
                  </a:ext>
                </a:extLst>
              </a:tr>
              <a:tr h="240134">
                <a:tc>
                  <a:txBody>
                    <a:bodyPr/>
                    <a:lstStyle/>
                    <a:p>
                      <a:endParaRPr lang="en-US" sz="1400" dirty="0">
                        <a:solidFill>
                          <a:schemeClr val="bg1"/>
                        </a:solidFill>
                      </a:endParaRPr>
                    </a:p>
                  </a:txBody>
                  <a:tcPr marL="0" marR="0" marT="0" marB="0">
                    <a:solidFill>
                      <a:schemeClr val="tx1"/>
                    </a:solidFill>
                  </a:tcPr>
                </a:tc>
                <a:tc gridSpan="2">
                  <a:txBody>
                    <a:bodyPr/>
                    <a:lstStyle/>
                    <a:p>
                      <a:pPr algn="ctr"/>
                      <a:r>
                        <a:rPr lang="en-US" sz="1400" dirty="0">
                          <a:solidFill>
                            <a:schemeClr val="bg1"/>
                          </a:solidFill>
                        </a:rPr>
                        <a:t>HR: 0.69 (95% CI: 0.45-1.05)</a:t>
                      </a:r>
                    </a:p>
                  </a:txBody>
                  <a:tcPr marL="0" marR="0" marT="0" marB="0">
                    <a:solidFill>
                      <a:schemeClr val="tx1"/>
                    </a:solidFill>
                  </a:tcPr>
                </a:tc>
                <a:tc hMerge="1">
                  <a:txBody>
                    <a:bodyPr/>
                    <a:lstStyle/>
                    <a:p>
                      <a:pPr algn="ctr"/>
                      <a:endParaRPr lang="en-US" sz="1200" dirty="0">
                        <a:solidFill>
                          <a:schemeClr val="bg1"/>
                        </a:solidFill>
                      </a:endParaRPr>
                    </a:p>
                  </a:txBody>
                  <a:tcPr>
                    <a:solidFill>
                      <a:schemeClr val="tx1"/>
                    </a:solidFill>
                  </a:tcPr>
                </a:tc>
                <a:extLst>
                  <a:ext uri="{0D108BD9-81ED-4DB2-BD59-A6C34878D82A}">
                    <a16:rowId xmlns:a16="http://schemas.microsoft.com/office/drawing/2014/main" val="2707324002"/>
                  </a:ext>
                </a:extLst>
              </a:tr>
            </a:tbl>
          </a:graphicData>
        </a:graphic>
      </p:graphicFrame>
      <p:grpSp>
        <p:nvGrpSpPr>
          <p:cNvPr id="21" name="Group 20">
            <a:extLst>
              <a:ext uri="{FF2B5EF4-FFF2-40B4-BE49-F238E27FC236}">
                <a16:creationId xmlns:a16="http://schemas.microsoft.com/office/drawing/2014/main" id="{A1DC5EC5-7624-4EDC-66DF-C474743C573A}"/>
              </a:ext>
            </a:extLst>
          </p:cNvPr>
          <p:cNvGrpSpPr/>
          <p:nvPr/>
        </p:nvGrpSpPr>
        <p:grpSpPr>
          <a:xfrm>
            <a:off x="1591437" y="1592497"/>
            <a:ext cx="5068787" cy="3205712"/>
            <a:chOff x="8051424" y="1570188"/>
            <a:chExt cx="5068787" cy="1645467"/>
          </a:xfrm>
        </p:grpSpPr>
        <p:cxnSp>
          <p:nvCxnSpPr>
            <p:cNvPr id="22" name="Straight Connector 21">
              <a:extLst>
                <a:ext uri="{FF2B5EF4-FFF2-40B4-BE49-F238E27FC236}">
                  <a16:creationId xmlns:a16="http://schemas.microsoft.com/office/drawing/2014/main" id="{5132EBDD-AFFC-7364-9542-254C4A626F8A}"/>
                </a:ext>
              </a:extLst>
            </p:cNvPr>
            <p:cNvCxnSpPr>
              <a:cxnSpLocks/>
            </p:cNvCxnSpPr>
            <p:nvPr/>
          </p:nvCxnSpPr>
          <p:spPr bwMode="auto">
            <a:xfrm>
              <a:off x="8492627" y="1629497"/>
              <a:ext cx="0" cy="1402566"/>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957596BF-8075-9A84-09BA-C4393B08CCAA}"/>
                </a:ext>
              </a:extLst>
            </p:cNvPr>
            <p:cNvCxnSpPr/>
            <p:nvPr/>
          </p:nvCxnSpPr>
          <p:spPr bwMode="auto">
            <a:xfrm>
              <a:off x="8406566" y="1629497"/>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3C6F53FE-4B12-4965-34EC-0DF2B5B2DF36}"/>
                </a:ext>
              </a:extLst>
            </p:cNvPr>
            <p:cNvCxnSpPr/>
            <p:nvPr/>
          </p:nvCxnSpPr>
          <p:spPr bwMode="auto">
            <a:xfrm>
              <a:off x="8406566" y="1912169"/>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A39B4CFA-E3DA-857D-D935-8C08A285FA5B}"/>
                </a:ext>
              </a:extLst>
            </p:cNvPr>
            <p:cNvCxnSpPr/>
            <p:nvPr/>
          </p:nvCxnSpPr>
          <p:spPr bwMode="auto">
            <a:xfrm>
              <a:off x="8406566" y="2191566"/>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2B22E2D9-D5CE-2A0B-2415-80D795016A9A}"/>
                </a:ext>
              </a:extLst>
            </p:cNvPr>
            <p:cNvCxnSpPr/>
            <p:nvPr/>
          </p:nvCxnSpPr>
          <p:spPr bwMode="auto">
            <a:xfrm>
              <a:off x="8406566" y="2757143"/>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A2D0DD5D-6501-6537-5A7A-396555C8EEE1}"/>
                </a:ext>
              </a:extLst>
            </p:cNvPr>
            <p:cNvCxnSpPr/>
            <p:nvPr/>
          </p:nvCxnSpPr>
          <p:spPr bwMode="auto">
            <a:xfrm>
              <a:off x="8406566" y="3032063"/>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D39DB563-51B7-7760-785D-FA7C1D153F03}"/>
                </a:ext>
              </a:extLst>
            </p:cNvPr>
            <p:cNvCxnSpPr>
              <a:cxnSpLocks/>
            </p:cNvCxnSpPr>
            <p:nvPr/>
          </p:nvCxnSpPr>
          <p:spPr bwMode="auto">
            <a:xfrm>
              <a:off x="8479426" y="3032063"/>
              <a:ext cx="4469606"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EB78CB51-2F3A-1740-69FD-92BAD91C81DA}"/>
                </a:ext>
              </a:extLst>
            </p:cNvPr>
            <p:cNvCxnSpPr>
              <a:cxnSpLocks/>
            </p:cNvCxnSpPr>
            <p:nvPr/>
          </p:nvCxnSpPr>
          <p:spPr bwMode="auto">
            <a:xfrm rot="16200000">
              <a:off x="8471846" y="3060647"/>
              <a:ext cx="44391" cy="0"/>
            </a:xfrm>
            <a:prstGeom prst="line">
              <a:avLst/>
            </a:prstGeom>
            <a:noFill/>
            <a:ln w="28575" cap="flat" cmpd="sng" algn="ctr">
              <a:solidFill>
                <a:schemeClr val="bg1"/>
              </a:solidFill>
              <a:prstDash val="solid"/>
              <a:round/>
              <a:headEnd type="none" w="med" len="med"/>
              <a:tailEnd type="none" w="med" len="med"/>
            </a:ln>
            <a:effectLst/>
          </p:spPr>
        </p:cxnSp>
        <p:sp>
          <p:nvSpPr>
            <p:cNvPr id="30" name="TextBox 29">
              <a:extLst>
                <a:ext uri="{FF2B5EF4-FFF2-40B4-BE49-F238E27FC236}">
                  <a16:creationId xmlns:a16="http://schemas.microsoft.com/office/drawing/2014/main" id="{F673CF6F-DC7F-587E-29DB-7B1B5D609DCC}"/>
                </a:ext>
              </a:extLst>
            </p:cNvPr>
            <p:cNvSpPr txBox="1"/>
            <p:nvPr/>
          </p:nvSpPr>
          <p:spPr bwMode="auto">
            <a:xfrm>
              <a:off x="8051424" y="1570188"/>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31" name="TextBox 30">
              <a:extLst>
                <a:ext uri="{FF2B5EF4-FFF2-40B4-BE49-F238E27FC236}">
                  <a16:creationId xmlns:a16="http://schemas.microsoft.com/office/drawing/2014/main" id="{5C518873-F5ED-6082-B647-78A1460DDBB4}"/>
                </a:ext>
              </a:extLst>
            </p:cNvPr>
            <p:cNvSpPr txBox="1"/>
            <p:nvPr/>
          </p:nvSpPr>
          <p:spPr bwMode="auto">
            <a:xfrm>
              <a:off x="8051424" y="1849585"/>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32" name="TextBox 31">
              <a:extLst>
                <a:ext uri="{FF2B5EF4-FFF2-40B4-BE49-F238E27FC236}">
                  <a16:creationId xmlns:a16="http://schemas.microsoft.com/office/drawing/2014/main" id="{9015FD70-AC37-96A9-D262-521D01FB6B27}"/>
                </a:ext>
              </a:extLst>
            </p:cNvPr>
            <p:cNvSpPr txBox="1"/>
            <p:nvPr/>
          </p:nvSpPr>
          <p:spPr bwMode="auto">
            <a:xfrm>
              <a:off x="8051424" y="2125160"/>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33" name="TextBox 32">
              <a:extLst>
                <a:ext uri="{FF2B5EF4-FFF2-40B4-BE49-F238E27FC236}">
                  <a16:creationId xmlns:a16="http://schemas.microsoft.com/office/drawing/2014/main" id="{C59003B2-080D-EB1A-1475-B4373191F49E}"/>
                </a:ext>
              </a:extLst>
            </p:cNvPr>
            <p:cNvSpPr txBox="1"/>
            <p:nvPr/>
          </p:nvSpPr>
          <p:spPr bwMode="auto">
            <a:xfrm>
              <a:off x="8051424" y="2701218"/>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34" name="TextBox 33">
              <a:extLst>
                <a:ext uri="{FF2B5EF4-FFF2-40B4-BE49-F238E27FC236}">
                  <a16:creationId xmlns:a16="http://schemas.microsoft.com/office/drawing/2014/main" id="{691473E4-DF4F-328D-5E62-C208E985BF84}"/>
                </a:ext>
              </a:extLst>
            </p:cNvPr>
            <p:cNvSpPr txBox="1"/>
            <p:nvPr/>
          </p:nvSpPr>
          <p:spPr bwMode="auto">
            <a:xfrm>
              <a:off x="8051424" y="2972045"/>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cxnSp>
          <p:nvCxnSpPr>
            <p:cNvPr id="35" name="Straight Connector 34">
              <a:extLst>
                <a:ext uri="{FF2B5EF4-FFF2-40B4-BE49-F238E27FC236}">
                  <a16:creationId xmlns:a16="http://schemas.microsoft.com/office/drawing/2014/main" id="{066151DA-419C-F048-0D77-C8C25212C8A5}"/>
                </a:ext>
              </a:extLst>
            </p:cNvPr>
            <p:cNvCxnSpPr/>
            <p:nvPr/>
          </p:nvCxnSpPr>
          <p:spPr bwMode="auto">
            <a:xfrm>
              <a:off x="8406566" y="2482818"/>
              <a:ext cx="86061" cy="0"/>
            </a:xfrm>
            <a:prstGeom prst="line">
              <a:avLst/>
            </a:prstGeom>
            <a:noFill/>
            <a:ln w="28575" cap="flat" cmpd="sng" algn="ctr">
              <a:solidFill>
                <a:schemeClr val="bg1"/>
              </a:solidFill>
              <a:prstDash val="solid"/>
              <a:round/>
              <a:headEnd type="none" w="med" len="med"/>
              <a:tailEnd type="none" w="med" len="med"/>
            </a:ln>
            <a:effectLst/>
          </p:spPr>
        </p:cxnSp>
        <p:sp>
          <p:nvSpPr>
            <p:cNvPr id="36" name="TextBox 35">
              <a:extLst>
                <a:ext uri="{FF2B5EF4-FFF2-40B4-BE49-F238E27FC236}">
                  <a16:creationId xmlns:a16="http://schemas.microsoft.com/office/drawing/2014/main" id="{3D4CA31C-D607-00BD-DF83-AB617CDE4D04}"/>
                </a:ext>
              </a:extLst>
            </p:cNvPr>
            <p:cNvSpPr txBox="1"/>
            <p:nvPr/>
          </p:nvSpPr>
          <p:spPr bwMode="auto">
            <a:xfrm>
              <a:off x="8051424" y="2416413"/>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cxnSp>
          <p:nvCxnSpPr>
            <p:cNvPr id="37" name="Straight Connector 36">
              <a:extLst>
                <a:ext uri="{FF2B5EF4-FFF2-40B4-BE49-F238E27FC236}">
                  <a16:creationId xmlns:a16="http://schemas.microsoft.com/office/drawing/2014/main" id="{FC827788-CBBF-0BE9-A3E0-374F41A9F296}"/>
                </a:ext>
              </a:extLst>
            </p:cNvPr>
            <p:cNvCxnSpPr>
              <a:cxnSpLocks/>
            </p:cNvCxnSpPr>
            <p:nvPr/>
          </p:nvCxnSpPr>
          <p:spPr bwMode="auto">
            <a:xfrm rot="16200000">
              <a:off x="8792845" y="3060646"/>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2EE54603-1D83-8B9F-0A6B-5B737F30AA21}"/>
                </a:ext>
              </a:extLst>
            </p:cNvPr>
            <p:cNvCxnSpPr>
              <a:cxnSpLocks/>
            </p:cNvCxnSpPr>
            <p:nvPr/>
          </p:nvCxnSpPr>
          <p:spPr bwMode="auto">
            <a:xfrm rot="16200000">
              <a:off x="9094234"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94933EEA-2933-0B5C-7147-8C00DF53134E}"/>
                </a:ext>
              </a:extLst>
            </p:cNvPr>
            <p:cNvCxnSpPr>
              <a:cxnSpLocks/>
            </p:cNvCxnSpPr>
            <p:nvPr/>
          </p:nvCxnSpPr>
          <p:spPr bwMode="auto">
            <a:xfrm rot="16200000">
              <a:off x="9412493"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B4E27EF6-99B4-9402-1D21-8CFCA5C66989}"/>
                </a:ext>
              </a:extLst>
            </p:cNvPr>
            <p:cNvCxnSpPr>
              <a:cxnSpLocks/>
            </p:cNvCxnSpPr>
            <p:nvPr/>
          </p:nvCxnSpPr>
          <p:spPr bwMode="auto">
            <a:xfrm rot="16200000">
              <a:off x="9733407"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F7A42FFD-CAAF-EBEB-6DD1-498FA4B6B23C}"/>
                </a:ext>
              </a:extLst>
            </p:cNvPr>
            <p:cNvCxnSpPr>
              <a:cxnSpLocks/>
            </p:cNvCxnSpPr>
            <p:nvPr/>
          </p:nvCxnSpPr>
          <p:spPr bwMode="auto">
            <a:xfrm rot="16200000">
              <a:off x="10047965"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6BA0FC3A-95BD-B406-F737-CFE7E6938097}"/>
                </a:ext>
              </a:extLst>
            </p:cNvPr>
            <p:cNvCxnSpPr>
              <a:cxnSpLocks/>
            </p:cNvCxnSpPr>
            <p:nvPr/>
          </p:nvCxnSpPr>
          <p:spPr bwMode="auto">
            <a:xfrm rot="16200000">
              <a:off x="10369225"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64230BAF-F0FD-6BF0-1412-398C0125E62A}"/>
                </a:ext>
              </a:extLst>
            </p:cNvPr>
            <p:cNvCxnSpPr>
              <a:cxnSpLocks/>
            </p:cNvCxnSpPr>
            <p:nvPr/>
          </p:nvCxnSpPr>
          <p:spPr bwMode="auto">
            <a:xfrm rot="16200000">
              <a:off x="10691918"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D84A48B9-06FF-8F97-1F6C-FA22DFF83382}"/>
                </a:ext>
              </a:extLst>
            </p:cNvPr>
            <p:cNvCxnSpPr>
              <a:cxnSpLocks/>
            </p:cNvCxnSpPr>
            <p:nvPr/>
          </p:nvCxnSpPr>
          <p:spPr bwMode="auto">
            <a:xfrm rot="16200000">
              <a:off x="11011832"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98A79E7D-D629-9CC6-55A3-6F0462273F90}"/>
                </a:ext>
              </a:extLst>
            </p:cNvPr>
            <p:cNvCxnSpPr>
              <a:cxnSpLocks/>
            </p:cNvCxnSpPr>
            <p:nvPr/>
          </p:nvCxnSpPr>
          <p:spPr bwMode="auto">
            <a:xfrm rot="16200000">
              <a:off x="11325552"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1E3ACD1C-950C-F8F8-119B-0EB8F035824F}"/>
                </a:ext>
              </a:extLst>
            </p:cNvPr>
            <p:cNvCxnSpPr>
              <a:cxnSpLocks/>
            </p:cNvCxnSpPr>
            <p:nvPr/>
          </p:nvCxnSpPr>
          <p:spPr bwMode="auto">
            <a:xfrm rot="16200000">
              <a:off x="11650433"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0EF20909-23AE-2960-E7D5-B48483884161}"/>
                </a:ext>
              </a:extLst>
            </p:cNvPr>
            <p:cNvCxnSpPr>
              <a:cxnSpLocks/>
            </p:cNvCxnSpPr>
            <p:nvPr/>
          </p:nvCxnSpPr>
          <p:spPr bwMode="auto">
            <a:xfrm rot="16200000">
              <a:off x="11965233"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A47DF844-5FBF-848A-F0B0-386EE37E54FF}"/>
                </a:ext>
              </a:extLst>
            </p:cNvPr>
            <p:cNvCxnSpPr>
              <a:cxnSpLocks/>
            </p:cNvCxnSpPr>
            <p:nvPr/>
          </p:nvCxnSpPr>
          <p:spPr bwMode="auto">
            <a:xfrm rot="16200000">
              <a:off x="12262597"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DF1FBE43-9898-F8EC-FFB2-AEBB9872EB79}"/>
                </a:ext>
              </a:extLst>
            </p:cNvPr>
            <p:cNvCxnSpPr>
              <a:cxnSpLocks/>
            </p:cNvCxnSpPr>
            <p:nvPr/>
          </p:nvCxnSpPr>
          <p:spPr bwMode="auto">
            <a:xfrm rot="16200000">
              <a:off x="12589894"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75653D5A-F580-FB51-D5D8-C70B322E955B}"/>
                </a:ext>
              </a:extLst>
            </p:cNvPr>
            <p:cNvCxnSpPr>
              <a:cxnSpLocks/>
            </p:cNvCxnSpPr>
            <p:nvPr/>
          </p:nvCxnSpPr>
          <p:spPr bwMode="auto">
            <a:xfrm rot="16200000">
              <a:off x="12909752" y="3060647"/>
              <a:ext cx="44391" cy="0"/>
            </a:xfrm>
            <a:prstGeom prst="line">
              <a:avLst/>
            </a:prstGeom>
            <a:noFill/>
            <a:ln w="28575" cap="flat" cmpd="sng" algn="ctr">
              <a:solidFill>
                <a:schemeClr val="bg1"/>
              </a:solidFill>
              <a:prstDash val="solid"/>
              <a:round/>
              <a:headEnd type="none" w="med" len="med"/>
              <a:tailEnd type="none" w="med" len="med"/>
            </a:ln>
            <a:effectLst/>
          </p:spPr>
        </p:cxnSp>
        <p:sp>
          <p:nvSpPr>
            <p:cNvPr id="51" name="TextBox 50">
              <a:extLst>
                <a:ext uri="{FF2B5EF4-FFF2-40B4-BE49-F238E27FC236}">
                  <a16:creationId xmlns:a16="http://schemas.microsoft.com/office/drawing/2014/main" id="{07213CFA-FC2D-E60B-4DA0-55D4B1A6DCB3}"/>
                </a:ext>
              </a:extLst>
            </p:cNvPr>
            <p:cNvSpPr txBox="1"/>
            <p:nvPr/>
          </p:nvSpPr>
          <p:spPr bwMode="auto">
            <a:xfrm>
              <a:off x="8322247"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52" name="TextBox 51">
              <a:extLst>
                <a:ext uri="{FF2B5EF4-FFF2-40B4-BE49-F238E27FC236}">
                  <a16:creationId xmlns:a16="http://schemas.microsoft.com/office/drawing/2014/main" id="{3B4F896F-9AFB-E172-F907-2BEADD41F74A}"/>
                </a:ext>
              </a:extLst>
            </p:cNvPr>
            <p:cNvSpPr txBox="1"/>
            <p:nvPr/>
          </p:nvSpPr>
          <p:spPr bwMode="auto">
            <a:xfrm>
              <a:off x="8645556"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a:t>
              </a:r>
            </a:p>
          </p:txBody>
        </p:sp>
        <p:sp>
          <p:nvSpPr>
            <p:cNvPr id="53" name="TextBox 52">
              <a:extLst>
                <a:ext uri="{FF2B5EF4-FFF2-40B4-BE49-F238E27FC236}">
                  <a16:creationId xmlns:a16="http://schemas.microsoft.com/office/drawing/2014/main" id="{8D6DF559-D27D-D639-3AD2-CAF41810CB3F}"/>
                </a:ext>
              </a:extLst>
            </p:cNvPr>
            <p:cNvSpPr txBox="1"/>
            <p:nvPr/>
          </p:nvSpPr>
          <p:spPr bwMode="auto">
            <a:xfrm>
              <a:off x="8955372"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a:t>
              </a:r>
            </a:p>
          </p:txBody>
        </p:sp>
        <p:sp>
          <p:nvSpPr>
            <p:cNvPr id="54" name="TextBox 53">
              <a:extLst>
                <a:ext uri="{FF2B5EF4-FFF2-40B4-BE49-F238E27FC236}">
                  <a16:creationId xmlns:a16="http://schemas.microsoft.com/office/drawing/2014/main" id="{B417566C-3083-D3EA-B2D6-4920F4ABD6E3}"/>
                </a:ext>
              </a:extLst>
            </p:cNvPr>
            <p:cNvSpPr txBox="1"/>
            <p:nvPr/>
          </p:nvSpPr>
          <p:spPr bwMode="auto">
            <a:xfrm>
              <a:off x="9277745"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55" name="TextBox 54">
              <a:extLst>
                <a:ext uri="{FF2B5EF4-FFF2-40B4-BE49-F238E27FC236}">
                  <a16:creationId xmlns:a16="http://schemas.microsoft.com/office/drawing/2014/main" id="{DD8A494A-D388-FF0E-28A3-95EA9B3D1969}"/>
                </a:ext>
              </a:extLst>
            </p:cNvPr>
            <p:cNvSpPr txBox="1"/>
            <p:nvPr/>
          </p:nvSpPr>
          <p:spPr bwMode="auto">
            <a:xfrm>
              <a:off x="9612433"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a:t>
              </a:r>
            </a:p>
          </p:txBody>
        </p:sp>
        <p:sp>
          <p:nvSpPr>
            <p:cNvPr id="56" name="TextBox 55">
              <a:extLst>
                <a:ext uri="{FF2B5EF4-FFF2-40B4-BE49-F238E27FC236}">
                  <a16:creationId xmlns:a16="http://schemas.microsoft.com/office/drawing/2014/main" id="{C9326DEF-360D-CDF0-26EE-C0DD57DA314F}"/>
                </a:ext>
              </a:extLst>
            </p:cNvPr>
            <p:cNvSpPr txBox="1"/>
            <p:nvPr/>
          </p:nvSpPr>
          <p:spPr bwMode="auto">
            <a:xfrm>
              <a:off x="9915545"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p>
          </p:txBody>
        </p:sp>
        <p:sp>
          <p:nvSpPr>
            <p:cNvPr id="57" name="TextBox 56">
              <a:extLst>
                <a:ext uri="{FF2B5EF4-FFF2-40B4-BE49-F238E27FC236}">
                  <a16:creationId xmlns:a16="http://schemas.microsoft.com/office/drawing/2014/main" id="{2F7610EF-584F-92DD-13B9-2FBDCB1239AA}"/>
                </a:ext>
              </a:extLst>
            </p:cNvPr>
            <p:cNvSpPr txBox="1"/>
            <p:nvPr/>
          </p:nvSpPr>
          <p:spPr bwMode="auto">
            <a:xfrm>
              <a:off x="10222170"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12</a:t>
              </a:r>
              <a:endParaRPr lang="en-US" sz="1600" b="0" dirty="0">
                <a:solidFill>
                  <a:schemeClr val="bg1"/>
                </a:solidFill>
                <a:latin typeface="Calibri" panose="020F0502020204030204" pitchFamily="34" charset="0"/>
              </a:endParaRPr>
            </a:p>
          </p:txBody>
        </p:sp>
        <p:sp>
          <p:nvSpPr>
            <p:cNvPr id="58" name="TextBox 57">
              <a:extLst>
                <a:ext uri="{FF2B5EF4-FFF2-40B4-BE49-F238E27FC236}">
                  <a16:creationId xmlns:a16="http://schemas.microsoft.com/office/drawing/2014/main" id="{1C54C40D-F29E-1160-558C-E5AAF6477B38}"/>
                </a:ext>
              </a:extLst>
            </p:cNvPr>
            <p:cNvSpPr txBox="1"/>
            <p:nvPr/>
          </p:nvSpPr>
          <p:spPr bwMode="auto">
            <a:xfrm>
              <a:off x="10539325"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14</a:t>
              </a:r>
            </a:p>
          </p:txBody>
        </p:sp>
        <p:sp>
          <p:nvSpPr>
            <p:cNvPr id="59" name="TextBox 58">
              <a:extLst>
                <a:ext uri="{FF2B5EF4-FFF2-40B4-BE49-F238E27FC236}">
                  <a16:creationId xmlns:a16="http://schemas.microsoft.com/office/drawing/2014/main" id="{46160010-1A6A-2B24-6242-73A4FE9DF819}"/>
                </a:ext>
              </a:extLst>
            </p:cNvPr>
            <p:cNvSpPr txBox="1"/>
            <p:nvPr/>
          </p:nvSpPr>
          <p:spPr bwMode="auto">
            <a:xfrm>
              <a:off x="10859831"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16</a:t>
              </a:r>
            </a:p>
          </p:txBody>
        </p:sp>
        <p:sp>
          <p:nvSpPr>
            <p:cNvPr id="60" name="TextBox 59">
              <a:extLst>
                <a:ext uri="{FF2B5EF4-FFF2-40B4-BE49-F238E27FC236}">
                  <a16:creationId xmlns:a16="http://schemas.microsoft.com/office/drawing/2014/main" id="{4D8509C7-186A-91E4-60CD-C81EC1E64407}"/>
                </a:ext>
              </a:extLst>
            </p:cNvPr>
            <p:cNvSpPr txBox="1"/>
            <p:nvPr/>
          </p:nvSpPr>
          <p:spPr bwMode="auto">
            <a:xfrm>
              <a:off x="11186490"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p>
          </p:txBody>
        </p:sp>
        <p:sp>
          <p:nvSpPr>
            <p:cNvPr id="61" name="TextBox 60">
              <a:extLst>
                <a:ext uri="{FF2B5EF4-FFF2-40B4-BE49-F238E27FC236}">
                  <a16:creationId xmlns:a16="http://schemas.microsoft.com/office/drawing/2014/main" id="{3A876269-0D3F-3DA2-F589-C7E0A92166E6}"/>
                </a:ext>
              </a:extLst>
            </p:cNvPr>
            <p:cNvSpPr txBox="1"/>
            <p:nvPr/>
          </p:nvSpPr>
          <p:spPr bwMode="auto">
            <a:xfrm>
              <a:off x="11509419"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62" name="TextBox 61">
              <a:extLst>
                <a:ext uri="{FF2B5EF4-FFF2-40B4-BE49-F238E27FC236}">
                  <a16:creationId xmlns:a16="http://schemas.microsoft.com/office/drawing/2014/main" id="{72C6BD17-DEEA-9CBC-EB4B-A5ECCFF2AFE6}"/>
                </a:ext>
              </a:extLst>
            </p:cNvPr>
            <p:cNvSpPr txBox="1"/>
            <p:nvPr/>
          </p:nvSpPr>
          <p:spPr bwMode="auto">
            <a:xfrm>
              <a:off x="11824666"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22</a:t>
              </a:r>
            </a:p>
          </p:txBody>
        </p:sp>
        <p:sp>
          <p:nvSpPr>
            <p:cNvPr id="63" name="TextBox 62">
              <a:extLst>
                <a:ext uri="{FF2B5EF4-FFF2-40B4-BE49-F238E27FC236}">
                  <a16:creationId xmlns:a16="http://schemas.microsoft.com/office/drawing/2014/main" id="{2FC6194D-B063-671D-8DC4-EC381350B1C1}"/>
                </a:ext>
              </a:extLst>
            </p:cNvPr>
            <p:cNvSpPr txBox="1"/>
            <p:nvPr/>
          </p:nvSpPr>
          <p:spPr bwMode="auto">
            <a:xfrm>
              <a:off x="12139465"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24576" name="TextBox 24575">
              <a:extLst>
                <a:ext uri="{FF2B5EF4-FFF2-40B4-BE49-F238E27FC236}">
                  <a16:creationId xmlns:a16="http://schemas.microsoft.com/office/drawing/2014/main" id="{0E10644E-4F4D-5DEF-19B2-2153962D3FA7}"/>
                </a:ext>
              </a:extLst>
            </p:cNvPr>
            <p:cNvSpPr txBox="1"/>
            <p:nvPr/>
          </p:nvSpPr>
          <p:spPr bwMode="auto">
            <a:xfrm>
              <a:off x="12790238"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28</a:t>
              </a:r>
            </a:p>
          </p:txBody>
        </p:sp>
        <p:sp>
          <p:nvSpPr>
            <p:cNvPr id="24577" name="TextBox 24576">
              <a:extLst>
                <a:ext uri="{FF2B5EF4-FFF2-40B4-BE49-F238E27FC236}">
                  <a16:creationId xmlns:a16="http://schemas.microsoft.com/office/drawing/2014/main" id="{C4EFC30A-D251-A3AC-65B8-13F70FFD46F4}"/>
                </a:ext>
              </a:extLst>
            </p:cNvPr>
            <p:cNvSpPr txBox="1"/>
            <p:nvPr/>
          </p:nvSpPr>
          <p:spPr bwMode="auto">
            <a:xfrm>
              <a:off x="12452732"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26</a:t>
              </a:r>
            </a:p>
          </p:txBody>
        </p:sp>
      </p:grpSp>
      <p:pic>
        <p:nvPicPr>
          <p:cNvPr id="24579" name="Picture 24578">
            <a:extLst>
              <a:ext uri="{FF2B5EF4-FFF2-40B4-BE49-F238E27FC236}">
                <a16:creationId xmlns:a16="http://schemas.microsoft.com/office/drawing/2014/main" id="{F86539FE-DEBA-4F5D-D21A-BB191F532032}"/>
              </a:ext>
            </a:extLst>
          </p:cNvPr>
          <p:cNvPicPr>
            <a:picLocks noChangeAspect="1"/>
          </p:cNvPicPr>
          <p:nvPr/>
        </p:nvPicPr>
        <p:blipFill>
          <a:blip r:embed="rId3"/>
          <a:stretch>
            <a:fillRect/>
          </a:stretch>
        </p:blipFill>
        <p:spPr>
          <a:xfrm>
            <a:off x="2036234" y="1669187"/>
            <a:ext cx="4245891" cy="1068244"/>
          </a:xfrm>
          <a:prstGeom prst="rect">
            <a:avLst/>
          </a:prstGeom>
        </p:spPr>
      </p:pic>
      <p:sp>
        <p:nvSpPr>
          <p:cNvPr id="24580" name="Line 5">
            <a:extLst>
              <a:ext uri="{FF2B5EF4-FFF2-40B4-BE49-F238E27FC236}">
                <a16:creationId xmlns:a16="http://schemas.microsoft.com/office/drawing/2014/main" id="{B8BAB300-22BE-B5FB-9ECE-A82FA47FE72B}"/>
              </a:ext>
            </a:extLst>
          </p:cNvPr>
          <p:cNvSpPr>
            <a:spLocks noChangeShapeType="1"/>
          </p:cNvSpPr>
          <p:nvPr/>
        </p:nvSpPr>
        <p:spPr bwMode="auto">
          <a:xfrm>
            <a:off x="2100651" y="1662954"/>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81" name="Line 6">
            <a:extLst>
              <a:ext uri="{FF2B5EF4-FFF2-40B4-BE49-F238E27FC236}">
                <a16:creationId xmlns:a16="http://schemas.microsoft.com/office/drawing/2014/main" id="{77DE60C3-B0F7-9096-7951-F881DD0685B8}"/>
              </a:ext>
            </a:extLst>
          </p:cNvPr>
          <p:cNvSpPr>
            <a:spLocks noChangeShapeType="1"/>
          </p:cNvSpPr>
          <p:nvPr/>
        </p:nvSpPr>
        <p:spPr bwMode="auto">
          <a:xfrm>
            <a:off x="2053026" y="171216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82" name="Line 7">
            <a:extLst>
              <a:ext uri="{FF2B5EF4-FFF2-40B4-BE49-F238E27FC236}">
                <a16:creationId xmlns:a16="http://schemas.microsoft.com/office/drawing/2014/main" id="{5EF77D6F-6818-C736-B46E-6481344D9939}"/>
              </a:ext>
            </a:extLst>
          </p:cNvPr>
          <p:cNvSpPr>
            <a:spLocks noChangeShapeType="1"/>
          </p:cNvSpPr>
          <p:nvPr/>
        </p:nvSpPr>
        <p:spPr bwMode="auto">
          <a:xfrm>
            <a:off x="2176851" y="1675654"/>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83" name="Line 8">
            <a:extLst>
              <a:ext uri="{FF2B5EF4-FFF2-40B4-BE49-F238E27FC236}">
                <a16:creationId xmlns:a16="http://schemas.microsoft.com/office/drawing/2014/main" id="{188C168A-7329-03F1-1DB5-FE7A47A6E321}"/>
              </a:ext>
            </a:extLst>
          </p:cNvPr>
          <p:cNvSpPr>
            <a:spLocks noChangeShapeType="1"/>
          </p:cNvSpPr>
          <p:nvPr/>
        </p:nvSpPr>
        <p:spPr bwMode="auto">
          <a:xfrm>
            <a:off x="2129226" y="1724867"/>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84" name="Line 9">
            <a:extLst>
              <a:ext uri="{FF2B5EF4-FFF2-40B4-BE49-F238E27FC236}">
                <a16:creationId xmlns:a16="http://schemas.microsoft.com/office/drawing/2014/main" id="{D0DC80BF-C8A0-8C89-C50F-4A8740277B03}"/>
              </a:ext>
            </a:extLst>
          </p:cNvPr>
          <p:cNvSpPr>
            <a:spLocks noChangeShapeType="1"/>
          </p:cNvSpPr>
          <p:nvPr/>
        </p:nvSpPr>
        <p:spPr bwMode="auto">
          <a:xfrm>
            <a:off x="2259401" y="1712167"/>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85" name="Line 10">
            <a:extLst>
              <a:ext uri="{FF2B5EF4-FFF2-40B4-BE49-F238E27FC236}">
                <a16:creationId xmlns:a16="http://schemas.microsoft.com/office/drawing/2014/main" id="{E194DC42-8517-D819-483C-7A53AAB597CC}"/>
              </a:ext>
            </a:extLst>
          </p:cNvPr>
          <p:cNvSpPr>
            <a:spLocks noChangeShapeType="1"/>
          </p:cNvSpPr>
          <p:nvPr/>
        </p:nvSpPr>
        <p:spPr bwMode="auto">
          <a:xfrm>
            <a:off x="2211776" y="1759792"/>
            <a:ext cx="96838"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86" name="Line 11">
            <a:extLst>
              <a:ext uri="{FF2B5EF4-FFF2-40B4-BE49-F238E27FC236}">
                <a16:creationId xmlns:a16="http://schemas.microsoft.com/office/drawing/2014/main" id="{EACFD302-0CD9-1BFA-5B4A-0517007F873E}"/>
              </a:ext>
            </a:extLst>
          </p:cNvPr>
          <p:cNvSpPr>
            <a:spLocks noChangeShapeType="1"/>
          </p:cNvSpPr>
          <p:nvPr/>
        </p:nvSpPr>
        <p:spPr bwMode="auto">
          <a:xfrm>
            <a:off x="2324489" y="1759792"/>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87" name="Line 12">
            <a:extLst>
              <a:ext uri="{FF2B5EF4-FFF2-40B4-BE49-F238E27FC236}">
                <a16:creationId xmlns:a16="http://schemas.microsoft.com/office/drawing/2014/main" id="{D551D0F2-7A3F-00AF-4920-E7D7DBEEB546}"/>
              </a:ext>
            </a:extLst>
          </p:cNvPr>
          <p:cNvSpPr>
            <a:spLocks noChangeShapeType="1"/>
          </p:cNvSpPr>
          <p:nvPr/>
        </p:nvSpPr>
        <p:spPr bwMode="auto">
          <a:xfrm>
            <a:off x="2275276" y="1809004"/>
            <a:ext cx="96838"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88" name="Line 13">
            <a:extLst>
              <a:ext uri="{FF2B5EF4-FFF2-40B4-BE49-F238E27FC236}">
                <a16:creationId xmlns:a16="http://schemas.microsoft.com/office/drawing/2014/main" id="{198CC233-4F72-DC9D-7F33-02150853E16F}"/>
              </a:ext>
            </a:extLst>
          </p:cNvPr>
          <p:cNvSpPr>
            <a:spLocks noChangeShapeType="1"/>
          </p:cNvSpPr>
          <p:nvPr/>
        </p:nvSpPr>
        <p:spPr bwMode="auto">
          <a:xfrm>
            <a:off x="2359414" y="1759792"/>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89" name="Line 14">
            <a:extLst>
              <a:ext uri="{FF2B5EF4-FFF2-40B4-BE49-F238E27FC236}">
                <a16:creationId xmlns:a16="http://schemas.microsoft.com/office/drawing/2014/main" id="{635AEE3B-03A0-65A8-9365-BA3650DC9B3E}"/>
              </a:ext>
            </a:extLst>
          </p:cNvPr>
          <p:cNvSpPr>
            <a:spLocks noChangeShapeType="1"/>
          </p:cNvSpPr>
          <p:nvPr/>
        </p:nvSpPr>
        <p:spPr bwMode="auto">
          <a:xfrm>
            <a:off x="2314964" y="1809004"/>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90" name="Line 15">
            <a:extLst>
              <a:ext uri="{FF2B5EF4-FFF2-40B4-BE49-F238E27FC236}">
                <a16:creationId xmlns:a16="http://schemas.microsoft.com/office/drawing/2014/main" id="{31E1BD9D-0996-684C-34D8-1468F74CF9A8}"/>
              </a:ext>
            </a:extLst>
          </p:cNvPr>
          <p:cNvSpPr>
            <a:spLocks noChangeShapeType="1"/>
          </p:cNvSpPr>
          <p:nvPr/>
        </p:nvSpPr>
        <p:spPr bwMode="auto">
          <a:xfrm>
            <a:off x="2505464" y="1815354"/>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91" name="Line 16">
            <a:extLst>
              <a:ext uri="{FF2B5EF4-FFF2-40B4-BE49-F238E27FC236}">
                <a16:creationId xmlns:a16="http://schemas.microsoft.com/office/drawing/2014/main" id="{59E59593-6A18-AEDA-4BAD-57FAABC51BA8}"/>
              </a:ext>
            </a:extLst>
          </p:cNvPr>
          <p:cNvSpPr>
            <a:spLocks noChangeShapeType="1"/>
          </p:cNvSpPr>
          <p:nvPr/>
        </p:nvSpPr>
        <p:spPr bwMode="auto">
          <a:xfrm>
            <a:off x="2457839" y="1862979"/>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92" name="Line 17">
            <a:extLst>
              <a:ext uri="{FF2B5EF4-FFF2-40B4-BE49-F238E27FC236}">
                <a16:creationId xmlns:a16="http://schemas.microsoft.com/office/drawing/2014/main" id="{DD56C3CF-4C1D-EB39-730C-112C1715F8D7}"/>
              </a:ext>
            </a:extLst>
          </p:cNvPr>
          <p:cNvSpPr>
            <a:spLocks noChangeShapeType="1"/>
          </p:cNvSpPr>
          <p:nvPr/>
        </p:nvSpPr>
        <p:spPr bwMode="auto">
          <a:xfrm>
            <a:off x="2540389" y="1815354"/>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93" name="Line 18">
            <a:extLst>
              <a:ext uri="{FF2B5EF4-FFF2-40B4-BE49-F238E27FC236}">
                <a16:creationId xmlns:a16="http://schemas.microsoft.com/office/drawing/2014/main" id="{30DD6714-F2DD-FE57-DB4C-AED3B8EDC1C3}"/>
              </a:ext>
            </a:extLst>
          </p:cNvPr>
          <p:cNvSpPr>
            <a:spLocks noChangeShapeType="1"/>
          </p:cNvSpPr>
          <p:nvPr/>
        </p:nvSpPr>
        <p:spPr bwMode="auto">
          <a:xfrm>
            <a:off x="2492764" y="1862979"/>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94" name="Line 19">
            <a:extLst>
              <a:ext uri="{FF2B5EF4-FFF2-40B4-BE49-F238E27FC236}">
                <a16:creationId xmlns:a16="http://schemas.microsoft.com/office/drawing/2014/main" id="{CA1619A1-74D0-684E-30DA-1A333AD741F1}"/>
              </a:ext>
            </a:extLst>
          </p:cNvPr>
          <p:cNvSpPr>
            <a:spLocks noChangeShapeType="1"/>
          </p:cNvSpPr>
          <p:nvPr/>
        </p:nvSpPr>
        <p:spPr bwMode="auto">
          <a:xfrm>
            <a:off x="2588014" y="1840754"/>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95" name="Line 20">
            <a:extLst>
              <a:ext uri="{FF2B5EF4-FFF2-40B4-BE49-F238E27FC236}">
                <a16:creationId xmlns:a16="http://schemas.microsoft.com/office/drawing/2014/main" id="{33E3F056-AF64-F510-1CC4-D17D25E3BD3E}"/>
              </a:ext>
            </a:extLst>
          </p:cNvPr>
          <p:cNvSpPr>
            <a:spLocks noChangeShapeType="1"/>
          </p:cNvSpPr>
          <p:nvPr/>
        </p:nvSpPr>
        <p:spPr bwMode="auto">
          <a:xfrm>
            <a:off x="2540389" y="1888379"/>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96" name="Line 21">
            <a:extLst>
              <a:ext uri="{FF2B5EF4-FFF2-40B4-BE49-F238E27FC236}">
                <a16:creationId xmlns:a16="http://schemas.microsoft.com/office/drawing/2014/main" id="{BB0DC9EE-001B-66DA-3238-19B8A626E613}"/>
              </a:ext>
            </a:extLst>
          </p:cNvPr>
          <p:cNvSpPr>
            <a:spLocks noChangeShapeType="1"/>
          </p:cNvSpPr>
          <p:nvPr/>
        </p:nvSpPr>
        <p:spPr bwMode="auto">
          <a:xfrm>
            <a:off x="2613414" y="1840754"/>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97" name="Line 22">
            <a:extLst>
              <a:ext uri="{FF2B5EF4-FFF2-40B4-BE49-F238E27FC236}">
                <a16:creationId xmlns:a16="http://schemas.microsoft.com/office/drawing/2014/main" id="{E2B23B7B-482B-3998-9414-38EEEB677D10}"/>
              </a:ext>
            </a:extLst>
          </p:cNvPr>
          <p:cNvSpPr>
            <a:spLocks noChangeShapeType="1"/>
          </p:cNvSpPr>
          <p:nvPr/>
        </p:nvSpPr>
        <p:spPr bwMode="auto">
          <a:xfrm>
            <a:off x="2565789" y="1888379"/>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98" name="Line 23">
            <a:extLst>
              <a:ext uri="{FF2B5EF4-FFF2-40B4-BE49-F238E27FC236}">
                <a16:creationId xmlns:a16="http://schemas.microsoft.com/office/drawing/2014/main" id="{C8C720BA-5C64-5053-A1C7-48D34ED48EDA}"/>
              </a:ext>
            </a:extLst>
          </p:cNvPr>
          <p:cNvSpPr>
            <a:spLocks noChangeShapeType="1"/>
          </p:cNvSpPr>
          <p:nvPr/>
        </p:nvSpPr>
        <p:spPr bwMode="auto">
          <a:xfrm>
            <a:off x="2635639" y="1840754"/>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599" name="Line 24">
            <a:extLst>
              <a:ext uri="{FF2B5EF4-FFF2-40B4-BE49-F238E27FC236}">
                <a16:creationId xmlns:a16="http://schemas.microsoft.com/office/drawing/2014/main" id="{BB7C1573-26D7-F294-0682-6938B8BF585D}"/>
              </a:ext>
            </a:extLst>
          </p:cNvPr>
          <p:cNvSpPr>
            <a:spLocks noChangeShapeType="1"/>
          </p:cNvSpPr>
          <p:nvPr/>
        </p:nvSpPr>
        <p:spPr bwMode="auto">
          <a:xfrm>
            <a:off x="2588014" y="1888379"/>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00" name="Line 25">
            <a:extLst>
              <a:ext uri="{FF2B5EF4-FFF2-40B4-BE49-F238E27FC236}">
                <a16:creationId xmlns:a16="http://schemas.microsoft.com/office/drawing/2014/main" id="{E70A4FBF-6F4D-C710-EA46-BA812B71CA78}"/>
              </a:ext>
            </a:extLst>
          </p:cNvPr>
          <p:cNvSpPr>
            <a:spLocks noChangeShapeType="1"/>
          </p:cNvSpPr>
          <p:nvPr/>
        </p:nvSpPr>
        <p:spPr bwMode="auto">
          <a:xfrm>
            <a:off x="2718189" y="1862979"/>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01" name="Line 26">
            <a:extLst>
              <a:ext uri="{FF2B5EF4-FFF2-40B4-BE49-F238E27FC236}">
                <a16:creationId xmlns:a16="http://schemas.microsoft.com/office/drawing/2014/main" id="{71AB77CC-AE4C-5AF8-8290-3CE9DBB04DF2}"/>
              </a:ext>
            </a:extLst>
          </p:cNvPr>
          <p:cNvSpPr>
            <a:spLocks noChangeShapeType="1"/>
          </p:cNvSpPr>
          <p:nvPr/>
        </p:nvSpPr>
        <p:spPr bwMode="auto">
          <a:xfrm>
            <a:off x="2670564" y="1912192"/>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02" name="Line 27">
            <a:extLst>
              <a:ext uri="{FF2B5EF4-FFF2-40B4-BE49-F238E27FC236}">
                <a16:creationId xmlns:a16="http://schemas.microsoft.com/office/drawing/2014/main" id="{AAE2C2FE-DE14-9AA4-B29A-3A3BD32750B8}"/>
              </a:ext>
            </a:extLst>
          </p:cNvPr>
          <p:cNvSpPr>
            <a:spLocks noChangeShapeType="1"/>
          </p:cNvSpPr>
          <p:nvPr/>
        </p:nvSpPr>
        <p:spPr bwMode="auto">
          <a:xfrm>
            <a:off x="2872176" y="1902667"/>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03" name="Line 28">
            <a:extLst>
              <a:ext uri="{FF2B5EF4-FFF2-40B4-BE49-F238E27FC236}">
                <a16:creationId xmlns:a16="http://schemas.microsoft.com/office/drawing/2014/main" id="{9E551207-44AC-6751-79B4-A2071BC1C5ED}"/>
              </a:ext>
            </a:extLst>
          </p:cNvPr>
          <p:cNvSpPr>
            <a:spLocks noChangeShapeType="1"/>
          </p:cNvSpPr>
          <p:nvPr/>
        </p:nvSpPr>
        <p:spPr bwMode="auto">
          <a:xfrm>
            <a:off x="2824551" y="1950292"/>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04" name="Line 29">
            <a:extLst>
              <a:ext uri="{FF2B5EF4-FFF2-40B4-BE49-F238E27FC236}">
                <a16:creationId xmlns:a16="http://schemas.microsoft.com/office/drawing/2014/main" id="{29244317-CB6F-102F-3941-14AE8EFC8EDA}"/>
              </a:ext>
            </a:extLst>
          </p:cNvPr>
          <p:cNvSpPr>
            <a:spLocks noChangeShapeType="1"/>
          </p:cNvSpPr>
          <p:nvPr/>
        </p:nvSpPr>
        <p:spPr bwMode="auto">
          <a:xfrm>
            <a:off x="2926151" y="1924892"/>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05" name="Line 30">
            <a:extLst>
              <a:ext uri="{FF2B5EF4-FFF2-40B4-BE49-F238E27FC236}">
                <a16:creationId xmlns:a16="http://schemas.microsoft.com/office/drawing/2014/main" id="{CCD775D0-17E6-7D91-3D11-85140E801A11}"/>
              </a:ext>
            </a:extLst>
          </p:cNvPr>
          <p:cNvSpPr>
            <a:spLocks noChangeShapeType="1"/>
          </p:cNvSpPr>
          <p:nvPr/>
        </p:nvSpPr>
        <p:spPr bwMode="auto">
          <a:xfrm>
            <a:off x="2878526" y="197251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06" name="Line 31">
            <a:extLst>
              <a:ext uri="{FF2B5EF4-FFF2-40B4-BE49-F238E27FC236}">
                <a16:creationId xmlns:a16="http://schemas.microsoft.com/office/drawing/2014/main" id="{EF9B022A-EDEB-05B7-BAF7-5C521D2DC323}"/>
              </a:ext>
            </a:extLst>
          </p:cNvPr>
          <p:cNvSpPr>
            <a:spLocks noChangeShapeType="1"/>
          </p:cNvSpPr>
          <p:nvPr/>
        </p:nvSpPr>
        <p:spPr bwMode="auto">
          <a:xfrm>
            <a:off x="2961076" y="1924892"/>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07" name="Line 32">
            <a:extLst>
              <a:ext uri="{FF2B5EF4-FFF2-40B4-BE49-F238E27FC236}">
                <a16:creationId xmlns:a16="http://schemas.microsoft.com/office/drawing/2014/main" id="{4892238D-B573-5A23-A59E-F37329AF3532}"/>
              </a:ext>
            </a:extLst>
          </p:cNvPr>
          <p:cNvSpPr>
            <a:spLocks noChangeShapeType="1"/>
          </p:cNvSpPr>
          <p:nvPr/>
        </p:nvSpPr>
        <p:spPr bwMode="auto">
          <a:xfrm>
            <a:off x="2913451" y="197251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08" name="Line 33">
            <a:extLst>
              <a:ext uri="{FF2B5EF4-FFF2-40B4-BE49-F238E27FC236}">
                <a16:creationId xmlns:a16="http://schemas.microsoft.com/office/drawing/2014/main" id="{5967095D-72E4-BECE-4DF6-F0B40C708C42}"/>
              </a:ext>
            </a:extLst>
          </p:cNvPr>
          <p:cNvSpPr>
            <a:spLocks noChangeShapeType="1"/>
          </p:cNvSpPr>
          <p:nvPr/>
        </p:nvSpPr>
        <p:spPr bwMode="auto">
          <a:xfrm>
            <a:off x="3053151" y="1969342"/>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09" name="Line 34">
            <a:extLst>
              <a:ext uri="{FF2B5EF4-FFF2-40B4-BE49-F238E27FC236}">
                <a16:creationId xmlns:a16="http://schemas.microsoft.com/office/drawing/2014/main" id="{77720135-94B5-871F-7DBD-DD6858C8F4AD}"/>
              </a:ext>
            </a:extLst>
          </p:cNvPr>
          <p:cNvSpPr>
            <a:spLocks noChangeShapeType="1"/>
          </p:cNvSpPr>
          <p:nvPr/>
        </p:nvSpPr>
        <p:spPr bwMode="auto">
          <a:xfrm>
            <a:off x="3005526" y="2018554"/>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10" name="Line 35">
            <a:extLst>
              <a:ext uri="{FF2B5EF4-FFF2-40B4-BE49-F238E27FC236}">
                <a16:creationId xmlns:a16="http://schemas.microsoft.com/office/drawing/2014/main" id="{C48E7CB2-1750-A694-B6B9-A36B08A9DD92}"/>
              </a:ext>
            </a:extLst>
          </p:cNvPr>
          <p:cNvSpPr>
            <a:spLocks noChangeShapeType="1"/>
          </p:cNvSpPr>
          <p:nvPr/>
        </p:nvSpPr>
        <p:spPr bwMode="auto">
          <a:xfrm>
            <a:off x="3170626" y="2009029"/>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11" name="Line 36">
            <a:extLst>
              <a:ext uri="{FF2B5EF4-FFF2-40B4-BE49-F238E27FC236}">
                <a16:creationId xmlns:a16="http://schemas.microsoft.com/office/drawing/2014/main" id="{8A35BC1A-D1BE-82A4-8797-8EC69E08F2BB}"/>
              </a:ext>
            </a:extLst>
          </p:cNvPr>
          <p:cNvSpPr>
            <a:spLocks noChangeShapeType="1"/>
          </p:cNvSpPr>
          <p:nvPr/>
        </p:nvSpPr>
        <p:spPr bwMode="auto">
          <a:xfrm>
            <a:off x="3123001" y="2056654"/>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12" name="Line 37">
            <a:extLst>
              <a:ext uri="{FF2B5EF4-FFF2-40B4-BE49-F238E27FC236}">
                <a16:creationId xmlns:a16="http://schemas.microsoft.com/office/drawing/2014/main" id="{206D7884-851A-CC80-9629-3A0C630CC943}"/>
              </a:ext>
            </a:extLst>
          </p:cNvPr>
          <p:cNvSpPr>
            <a:spLocks noChangeShapeType="1"/>
          </p:cNvSpPr>
          <p:nvPr/>
        </p:nvSpPr>
        <p:spPr bwMode="auto">
          <a:xfrm>
            <a:off x="3281751" y="2056654"/>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13" name="Line 38">
            <a:extLst>
              <a:ext uri="{FF2B5EF4-FFF2-40B4-BE49-F238E27FC236}">
                <a16:creationId xmlns:a16="http://schemas.microsoft.com/office/drawing/2014/main" id="{AD99DF18-C66D-42D0-4656-96BABBED1786}"/>
              </a:ext>
            </a:extLst>
          </p:cNvPr>
          <p:cNvSpPr>
            <a:spLocks noChangeShapeType="1"/>
          </p:cNvSpPr>
          <p:nvPr/>
        </p:nvSpPr>
        <p:spPr bwMode="auto">
          <a:xfrm>
            <a:off x="3234126" y="2105867"/>
            <a:ext cx="96838"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14" name="Line 39">
            <a:extLst>
              <a:ext uri="{FF2B5EF4-FFF2-40B4-BE49-F238E27FC236}">
                <a16:creationId xmlns:a16="http://schemas.microsoft.com/office/drawing/2014/main" id="{FF0869E7-FFDB-1FBC-9CA6-7F2E34043EB6}"/>
              </a:ext>
            </a:extLst>
          </p:cNvPr>
          <p:cNvSpPr>
            <a:spLocks noChangeShapeType="1"/>
          </p:cNvSpPr>
          <p:nvPr/>
        </p:nvSpPr>
        <p:spPr bwMode="auto">
          <a:xfrm>
            <a:off x="3353189" y="2056654"/>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15" name="Line 40">
            <a:extLst>
              <a:ext uri="{FF2B5EF4-FFF2-40B4-BE49-F238E27FC236}">
                <a16:creationId xmlns:a16="http://schemas.microsoft.com/office/drawing/2014/main" id="{2CEE2589-E13A-9661-57B3-8AA2C8A04441}"/>
              </a:ext>
            </a:extLst>
          </p:cNvPr>
          <p:cNvSpPr>
            <a:spLocks noChangeShapeType="1"/>
          </p:cNvSpPr>
          <p:nvPr/>
        </p:nvSpPr>
        <p:spPr bwMode="auto">
          <a:xfrm>
            <a:off x="3303976" y="2105867"/>
            <a:ext cx="96838"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16" name="Line 41">
            <a:extLst>
              <a:ext uri="{FF2B5EF4-FFF2-40B4-BE49-F238E27FC236}">
                <a16:creationId xmlns:a16="http://schemas.microsoft.com/office/drawing/2014/main" id="{DB55DD0A-D91A-B4AA-0FC4-23D9EB8AAB31}"/>
              </a:ext>
            </a:extLst>
          </p:cNvPr>
          <p:cNvSpPr>
            <a:spLocks noChangeShapeType="1"/>
          </p:cNvSpPr>
          <p:nvPr/>
        </p:nvSpPr>
        <p:spPr bwMode="auto">
          <a:xfrm>
            <a:off x="3584964" y="2105867"/>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17" name="Line 42">
            <a:extLst>
              <a:ext uri="{FF2B5EF4-FFF2-40B4-BE49-F238E27FC236}">
                <a16:creationId xmlns:a16="http://schemas.microsoft.com/office/drawing/2014/main" id="{75F4E857-E854-EF7E-EE3D-8E1228106998}"/>
              </a:ext>
            </a:extLst>
          </p:cNvPr>
          <p:cNvSpPr>
            <a:spLocks noChangeShapeType="1"/>
          </p:cNvSpPr>
          <p:nvPr/>
        </p:nvSpPr>
        <p:spPr bwMode="auto">
          <a:xfrm>
            <a:off x="3537339" y="2153492"/>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18" name="Line 43">
            <a:extLst>
              <a:ext uri="{FF2B5EF4-FFF2-40B4-BE49-F238E27FC236}">
                <a16:creationId xmlns:a16="http://schemas.microsoft.com/office/drawing/2014/main" id="{0F5A80A5-7414-2B0E-9423-A02E71439F80}"/>
              </a:ext>
            </a:extLst>
          </p:cNvPr>
          <p:cNvSpPr>
            <a:spLocks noChangeShapeType="1"/>
          </p:cNvSpPr>
          <p:nvPr/>
        </p:nvSpPr>
        <p:spPr bwMode="auto">
          <a:xfrm>
            <a:off x="3702439" y="2137617"/>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19" name="Line 44">
            <a:extLst>
              <a:ext uri="{FF2B5EF4-FFF2-40B4-BE49-F238E27FC236}">
                <a16:creationId xmlns:a16="http://schemas.microsoft.com/office/drawing/2014/main" id="{AA86B695-D43A-62E7-5506-D0BF867AB034}"/>
              </a:ext>
            </a:extLst>
          </p:cNvPr>
          <p:cNvSpPr>
            <a:spLocks noChangeShapeType="1"/>
          </p:cNvSpPr>
          <p:nvPr/>
        </p:nvSpPr>
        <p:spPr bwMode="auto">
          <a:xfrm>
            <a:off x="3654814" y="2186829"/>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20" name="Line 45">
            <a:extLst>
              <a:ext uri="{FF2B5EF4-FFF2-40B4-BE49-F238E27FC236}">
                <a16:creationId xmlns:a16="http://schemas.microsoft.com/office/drawing/2014/main" id="{F41D5C48-7D7B-1C73-A9CC-0B0EAF6EA281}"/>
              </a:ext>
            </a:extLst>
          </p:cNvPr>
          <p:cNvSpPr>
            <a:spLocks noChangeShapeType="1"/>
          </p:cNvSpPr>
          <p:nvPr/>
        </p:nvSpPr>
        <p:spPr bwMode="auto">
          <a:xfrm>
            <a:off x="3737364" y="2137617"/>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21" name="Line 46">
            <a:extLst>
              <a:ext uri="{FF2B5EF4-FFF2-40B4-BE49-F238E27FC236}">
                <a16:creationId xmlns:a16="http://schemas.microsoft.com/office/drawing/2014/main" id="{E135825A-E602-866E-102E-E12BDD766B3A}"/>
              </a:ext>
            </a:extLst>
          </p:cNvPr>
          <p:cNvSpPr>
            <a:spLocks noChangeShapeType="1"/>
          </p:cNvSpPr>
          <p:nvPr/>
        </p:nvSpPr>
        <p:spPr bwMode="auto">
          <a:xfrm>
            <a:off x="3689739" y="2186829"/>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22" name="Line 47">
            <a:extLst>
              <a:ext uri="{FF2B5EF4-FFF2-40B4-BE49-F238E27FC236}">
                <a16:creationId xmlns:a16="http://schemas.microsoft.com/office/drawing/2014/main" id="{C4668017-E7CC-174A-E0CE-DFAA59E3BE0D}"/>
              </a:ext>
            </a:extLst>
          </p:cNvPr>
          <p:cNvSpPr>
            <a:spLocks noChangeShapeType="1"/>
          </p:cNvSpPr>
          <p:nvPr/>
        </p:nvSpPr>
        <p:spPr bwMode="auto">
          <a:xfrm>
            <a:off x="3788164" y="2174129"/>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23" name="Line 48">
            <a:extLst>
              <a:ext uri="{FF2B5EF4-FFF2-40B4-BE49-F238E27FC236}">
                <a16:creationId xmlns:a16="http://schemas.microsoft.com/office/drawing/2014/main" id="{3FAD0C76-623C-4842-690D-AE8F21DE460A}"/>
              </a:ext>
            </a:extLst>
          </p:cNvPr>
          <p:cNvSpPr>
            <a:spLocks noChangeShapeType="1"/>
          </p:cNvSpPr>
          <p:nvPr/>
        </p:nvSpPr>
        <p:spPr bwMode="auto">
          <a:xfrm>
            <a:off x="3740539" y="2221754"/>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24" name="Line 49">
            <a:extLst>
              <a:ext uri="{FF2B5EF4-FFF2-40B4-BE49-F238E27FC236}">
                <a16:creationId xmlns:a16="http://schemas.microsoft.com/office/drawing/2014/main" id="{D2FFF374-B19F-E460-80A0-F2377C22715C}"/>
              </a:ext>
            </a:extLst>
          </p:cNvPr>
          <p:cNvSpPr>
            <a:spLocks noChangeShapeType="1"/>
          </p:cNvSpPr>
          <p:nvPr/>
        </p:nvSpPr>
        <p:spPr bwMode="auto">
          <a:xfrm>
            <a:off x="3807214" y="2202704"/>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25" name="Line 50">
            <a:extLst>
              <a:ext uri="{FF2B5EF4-FFF2-40B4-BE49-F238E27FC236}">
                <a16:creationId xmlns:a16="http://schemas.microsoft.com/office/drawing/2014/main" id="{63388FC7-DB09-511A-AFDA-A636354C6436}"/>
              </a:ext>
            </a:extLst>
          </p:cNvPr>
          <p:cNvSpPr>
            <a:spLocks noChangeShapeType="1"/>
          </p:cNvSpPr>
          <p:nvPr/>
        </p:nvSpPr>
        <p:spPr bwMode="auto">
          <a:xfrm>
            <a:off x="3762764" y="2250329"/>
            <a:ext cx="93663"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26" name="Line 51">
            <a:extLst>
              <a:ext uri="{FF2B5EF4-FFF2-40B4-BE49-F238E27FC236}">
                <a16:creationId xmlns:a16="http://schemas.microsoft.com/office/drawing/2014/main" id="{4372C263-9588-4B89-50A3-05D0FAD16401}"/>
              </a:ext>
            </a:extLst>
          </p:cNvPr>
          <p:cNvSpPr>
            <a:spLocks noChangeShapeType="1"/>
          </p:cNvSpPr>
          <p:nvPr/>
        </p:nvSpPr>
        <p:spPr bwMode="auto">
          <a:xfrm>
            <a:off x="3881826" y="2221754"/>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27" name="Line 52">
            <a:extLst>
              <a:ext uri="{FF2B5EF4-FFF2-40B4-BE49-F238E27FC236}">
                <a16:creationId xmlns:a16="http://schemas.microsoft.com/office/drawing/2014/main" id="{FDF66012-E967-3A19-FFA4-F258E57CEAE7}"/>
              </a:ext>
            </a:extLst>
          </p:cNvPr>
          <p:cNvSpPr>
            <a:spLocks noChangeShapeType="1"/>
          </p:cNvSpPr>
          <p:nvPr/>
        </p:nvSpPr>
        <p:spPr bwMode="auto">
          <a:xfrm>
            <a:off x="3832614" y="2270967"/>
            <a:ext cx="96838"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28" name="Line 53">
            <a:extLst>
              <a:ext uri="{FF2B5EF4-FFF2-40B4-BE49-F238E27FC236}">
                <a16:creationId xmlns:a16="http://schemas.microsoft.com/office/drawing/2014/main" id="{1C64A498-C1BD-11ED-C2D8-DA6891155D3E}"/>
              </a:ext>
            </a:extLst>
          </p:cNvPr>
          <p:cNvSpPr>
            <a:spLocks noChangeShapeType="1"/>
          </p:cNvSpPr>
          <p:nvPr/>
        </p:nvSpPr>
        <p:spPr bwMode="auto">
          <a:xfrm>
            <a:off x="3913576" y="2231279"/>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29" name="Line 54">
            <a:extLst>
              <a:ext uri="{FF2B5EF4-FFF2-40B4-BE49-F238E27FC236}">
                <a16:creationId xmlns:a16="http://schemas.microsoft.com/office/drawing/2014/main" id="{C204CBE8-B21A-A45A-EC2A-82D049F4F531}"/>
              </a:ext>
            </a:extLst>
          </p:cNvPr>
          <p:cNvSpPr>
            <a:spLocks noChangeShapeType="1"/>
          </p:cNvSpPr>
          <p:nvPr/>
        </p:nvSpPr>
        <p:spPr bwMode="auto">
          <a:xfrm>
            <a:off x="3865951" y="2280492"/>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30" name="Line 55">
            <a:extLst>
              <a:ext uri="{FF2B5EF4-FFF2-40B4-BE49-F238E27FC236}">
                <a16:creationId xmlns:a16="http://schemas.microsoft.com/office/drawing/2014/main" id="{4DCF0DEB-0A74-EEB6-EB90-93AAD93C1165}"/>
              </a:ext>
            </a:extLst>
          </p:cNvPr>
          <p:cNvSpPr>
            <a:spLocks noChangeShapeType="1"/>
          </p:cNvSpPr>
          <p:nvPr/>
        </p:nvSpPr>
        <p:spPr bwMode="auto">
          <a:xfrm>
            <a:off x="3929451" y="2231279"/>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31" name="Line 56">
            <a:extLst>
              <a:ext uri="{FF2B5EF4-FFF2-40B4-BE49-F238E27FC236}">
                <a16:creationId xmlns:a16="http://schemas.microsoft.com/office/drawing/2014/main" id="{A26CAABE-B983-5996-386A-405A8E8B02E1}"/>
              </a:ext>
            </a:extLst>
          </p:cNvPr>
          <p:cNvSpPr>
            <a:spLocks noChangeShapeType="1"/>
          </p:cNvSpPr>
          <p:nvPr/>
        </p:nvSpPr>
        <p:spPr bwMode="auto">
          <a:xfrm>
            <a:off x="3881826" y="2280492"/>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32" name="Line 57">
            <a:extLst>
              <a:ext uri="{FF2B5EF4-FFF2-40B4-BE49-F238E27FC236}">
                <a16:creationId xmlns:a16="http://schemas.microsoft.com/office/drawing/2014/main" id="{E9883562-E9F7-65F5-65C8-8F3F2C56FF7B}"/>
              </a:ext>
            </a:extLst>
          </p:cNvPr>
          <p:cNvSpPr>
            <a:spLocks noChangeShapeType="1"/>
          </p:cNvSpPr>
          <p:nvPr/>
        </p:nvSpPr>
        <p:spPr bwMode="auto">
          <a:xfrm>
            <a:off x="3967551" y="2250329"/>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33" name="Line 58">
            <a:extLst>
              <a:ext uri="{FF2B5EF4-FFF2-40B4-BE49-F238E27FC236}">
                <a16:creationId xmlns:a16="http://schemas.microsoft.com/office/drawing/2014/main" id="{BA84897E-29F3-1B35-6591-986652C15D69}"/>
              </a:ext>
            </a:extLst>
          </p:cNvPr>
          <p:cNvSpPr>
            <a:spLocks noChangeShapeType="1"/>
          </p:cNvSpPr>
          <p:nvPr/>
        </p:nvSpPr>
        <p:spPr bwMode="auto">
          <a:xfrm>
            <a:off x="3919926" y="2299542"/>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34" name="Line 59">
            <a:extLst>
              <a:ext uri="{FF2B5EF4-FFF2-40B4-BE49-F238E27FC236}">
                <a16:creationId xmlns:a16="http://schemas.microsoft.com/office/drawing/2014/main" id="{9400A416-0628-EDDB-3800-777852480CB8}"/>
              </a:ext>
            </a:extLst>
          </p:cNvPr>
          <p:cNvSpPr>
            <a:spLocks noChangeShapeType="1"/>
          </p:cNvSpPr>
          <p:nvPr/>
        </p:nvSpPr>
        <p:spPr bwMode="auto">
          <a:xfrm>
            <a:off x="4034226" y="2250329"/>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35" name="Line 60">
            <a:extLst>
              <a:ext uri="{FF2B5EF4-FFF2-40B4-BE49-F238E27FC236}">
                <a16:creationId xmlns:a16="http://schemas.microsoft.com/office/drawing/2014/main" id="{C6201B49-73AD-E3D6-E10D-1993AEE4A417}"/>
              </a:ext>
            </a:extLst>
          </p:cNvPr>
          <p:cNvSpPr>
            <a:spLocks noChangeShapeType="1"/>
          </p:cNvSpPr>
          <p:nvPr/>
        </p:nvSpPr>
        <p:spPr bwMode="auto">
          <a:xfrm>
            <a:off x="3986601" y="2299542"/>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36" name="Line 61">
            <a:extLst>
              <a:ext uri="{FF2B5EF4-FFF2-40B4-BE49-F238E27FC236}">
                <a16:creationId xmlns:a16="http://schemas.microsoft.com/office/drawing/2014/main" id="{453BC899-4B67-6BD2-33B8-54F506972D09}"/>
              </a:ext>
            </a:extLst>
          </p:cNvPr>
          <p:cNvSpPr>
            <a:spLocks noChangeShapeType="1"/>
          </p:cNvSpPr>
          <p:nvPr/>
        </p:nvSpPr>
        <p:spPr bwMode="auto">
          <a:xfrm>
            <a:off x="4069151" y="2270967"/>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37" name="Line 62">
            <a:extLst>
              <a:ext uri="{FF2B5EF4-FFF2-40B4-BE49-F238E27FC236}">
                <a16:creationId xmlns:a16="http://schemas.microsoft.com/office/drawing/2014/main" id="{2070279D-5D6E-6AB6-5061-C61414025AD5}"/>
              </a:ext>
            </a:extLst>
          </p:cNvPr>
          <p:cNvSpPr>
            <a:spLocks noChangeShapeType="1"/>
          </p:cNvSpPr>
          <p:nvPr/>
        </p:nvSpPr>
        <p:spPr bwMode="auto">
          <a:xfrm>
            <a:off x="4021526" y="2318592"/>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38" name="Line 63">
            <a:extLst>
              <a:ext uri="{FF2B5EF4-FFF2-40B4-BE49-F238E27FC236}">
                <a16:creationId xmlns:a16="http://schemas.microsoft.com/office/drawing/2014/main" id="{1F0751A6-6687-5A9B-850D-2BA62C40B54B}"/>
              </a:ext>
            </a:extLst>
          </p:cNvPr>
          <p:cNvSpPr>
            <a:spLocks noChangeShapeType="1"/>
          </p:cNvSpPr>
          <p:nvPr/>
        </p:nvSpPr>
        <p:spPr bwMode="auto">
          <a:xfrm>
            <a:off x="4107251" y="2280492"/>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39" name="Line 64">
            <a:extLst>
              <a:ext uri="{FF2B5EF4-FFF2-40B4-BE49-F238E27FC236}">
                <a16:creationId xmlns:a16="http://schemas.microsoft.com/office/drawing/2014/main" id="{D94A54A4-3AC4-26A5-2C56-D88B79AEC83C}"/>
              </a:ext>
            </a:extLst>
          </p:cNvPr>
          <p:cNvSpPr>
            <a:spLocks noChangeShapeType="1"/>
          </p:cNvSpPr>
          <p:nvPr/>
        </p:nvSpPr>
        <p:spPr bwMode="auto">
          <a:xfrm>
            <a:off x="4059626" y="232811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40" name="Line 65">
            <a:extLst>
              <a:ext uri="{FF2B5EF4-FFF2-40B4-BE49-F238E27FC236}">
                <a16:creationId xmlns:a16="http://schemas.microsoft.com/office/drawing/2014/main" id="{3EEEC0A5-68BC-96F9-3028-F4B783C100BA}"/>
              </a:ext>
            </a:extLst>
          </p:cNvPr>
          <p:cNvSpPr>
            <a:spLocks noChangeShapeType="1"/>
          </p:cNvSpPr>
          <p:nvPr/>
        </p:nvSpPr>
        <p:spPr bwMode="auto">
          <a:xfrm>
            <a:off x="4154876" y="2312242"/>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41" name="Line 66">
            <a:extLst>
              <a:ext uri="{FF2B5EF4-FFF2-40B4-BE49-F238E27FC236}">
                <a16:creationId xmlns:a16="http://schemas.microsoft.com/office/drawing/2014/main" id="{CC56100E-C739-24F9-1C5D-4EC84D0CFC3D}"/>
              </a:ext>
            </a:extLst>
          </p:cNvPr>
          <p:cNvSpPr>
            <a:spLocks noChangeShapeType="1"/>
          </p:cNvSpPr>
          <p:nvPr/>
        </p:nvSpPr>
        <p:spPr bwMode="auto">
          <a:xfrm>
            <a:off x="4107251" y="2361454"/>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42" name="Line 67">
            <a:extLst>
              <a:ext uri="{FF2B5EF4-FFF2-40B4-BE49-F238E27FC236}">
                <a16:creationId xmlns:a16="http://schemas.microsoft.com/office/drawing/2014/main" id="{F0A02BF7-045C-FEBB-77E6-9157666AF07D}"/>
              </a:ext>
            </a:extLst>
          </p:cNvPr>
          <p:cNvSpPr>
            <a:spLocks noChangeShapeType="1"/>
          </p:cNvSpPr>
          <p:nvPr/>
        </p:nvSpPr>
        <p:spPr bwMode="auto">
          <a:xfrm>
            <a:off x="4212026" y="2361454"/>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43" name="Line 68">
            <a:extLst>
              <a:ext uri="{FF2B5EF4-FFF2-40B4-BE49-F238E27FC236}">
                <a16:creationId xmlns:a16="http://schemas.microsoft.com/office/drawing/2014/main" id="{811571D1-846A-8157-E309-8C3520DA4AD4}"/>
              </a:ext>
            </a:extLst>
          </p:cNvPr>
          <p:cNvSpPr>
            <a:spLocks noChangeShapeType="1"/>
          </p:cNvSpPr>
          <p:nvPr/>
        </p:nvSpPr>
        <p:spPr bwMode="auto">
          <a:xfrm>
            <a:off x="4164401" y="2409079"/>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44" name="Line 69">
            <a:extLst>
              <a:ext uri="{FF2B5EF4-FFF2-40B4-BE49-F238E27FC236}">
                <a16:creationId xmlns:a16="http://schemas.microsoft.com/office/drawing/2014/main" id="{C435525C-1FAC-F1D3-9292-6C844BFEA87B}"/>
              </a:ext>
            </a:extLst>
          </p:cNvPr>
          <p:cNvSpPr>
            <a:spLocks noChangeShapeType="1"/>
          </p:cNvSpPr>
          <p:nvPr/>
        </p:nvSpPr>
        <p:spPr bwMode="auto">
          <a:xfrm>
            <a:off x="4246951" y="2361454"/>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45" name="Line 70">
            <a:extLst>
              <a:ext uri="{FF2B5EF4-FFF2-40B4-BE49-F238E27FC236}">
                <a16:creationId xmlns:a16="http://schemas.microsoft.com/office/drawing/2014/main" id="{28A7AC1A-8EE4-CE95-9358-44229874A7B9}"/>
              </a:ext>
            </a:extLst>
          </p:cNvPr>
          <p:cNvSpPr>
            <a:spLocks noChangeShapeType="1"/>
          </p:cNvSpPr>
          <p:nvPr/>
        </p:nvSpPr>
        <p:spPr bwMode="auto">
          <a:xfrm>
            <a:off x="4199326" y="2409079"/>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46" name="Line 71">
            <a:extLst>
              <a:ext uri="{FF2B5EF4-FFF2-40B4-BE49-F238E27FC236}">
                <a16:creationId xmlns:a16="http://schemas.microsoft.com/office/drawing/2014/main" id="{18D3DDAD-A38E-A3FD-ADE1-214EF7BC213A}"/>
              </a:ext>
            </a:extLst>
          </p:cNvPr>
          <p:cNvSpPr>
            <a:spLocks noChangeShapeType="1"/>
          </p:cNvSpPr>
          <p:nvPr/>
        </p:nvSpPr>
        <p:spPr bwMode="auto">
          <a:xfrm>
            <a:off x="4319976" y="2399554"/>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47" name="Line 72">
            <a:extLst>
              <a:ext uri="{FF2B5EF4-FFF2-40B4-BE49-F238E27FC236}">
                <a16:creationId xmlns:a16="http://schemas.microsoft.com/office/drawing/2014/main" id="{DAB6C4DD-904C-8EE8-425F-99433A11DFB5}"/>
              </a:ext>
            </a:extLst>
          </p:cNvPr>
          <p:cNvSpPr>
            <a:spLocks noChangeShapeType="1"/>
          </p:cNvSpPr>
          <p:nvPr/>
        </p:nvSpPr>
        <p:spPr bwMode="auto">
          <a:xfrm>
            <a:off x="4272351" y="2447179"/>
            <a:ext cx="96838"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48" name="Line 73">
            <a:extLst>
              <a:ext uri="{FF2B5EF4-FFF2-40B4-BE49-F238E27FC236}">
                <a16:creationId xmlns:a16="http://schemas.microsoft.com/office/drawing/2014/main" id="{C2C89C72-553A-F71A-AFF9-8ED9F8275935}"/>
              </a:ext>
            </a:extLst>
          </p:cNvPr>
          <p:cNvSpPr>
            <a:spLocks noChangeShapeType="1"/>
          </p:cNvSpPr>
          <p:nvPr/>
        </p:nvSpPr>
        <p:spPr bwMode="auto">
          <a:xfrm>
            <a:off x="4348551" y="2421779"/>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49" name="Line 74">
            <a:extLst>
              <a:ext uri="{FF2B5EF4-FFF2-40B4-BE49-F238E27FC236}">
                <a16:creationId xmlns:a16="http://schemas.microsoft.com/office/drawing/2014/main" id="{131EFCCC-B819-C0FD-905A-F395D4D2BBC0}"/>
              </a:ext>
            </a:extLst>
          </p:cNvPr>
          <p:cNvSpPr>
            <a:spLocks noChangeShapeType="1"/>
          </p:cNvSpPr>
          <p:nvPr/>
        </p:nvSpPr>
        <p:spPr bwMode="auto">
          <a:xfrm>
            <a:off x="4300926" y="2470992"/>
            <a:ext cx="96838"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50" name="Line 75">
            <a:extLst>
              <a:ext uri="{FF2B5EF4-FFF2-40B4-BE49-F238E27FC236}">
                <a16:creationId xmlns:a16="http://schemas.microsoft.com/office/drawing/2014/main" id="{0BE672A6-1E97-F866-51E1-2BB245F78E92}"/>
              </a:ext>
            </a:extLst>
          </p:cNvPr>
          <p:cNvSpPr>
            <a:spLocks noChangeShapeType="1"/>
          </p:cNvSpPr>
          <p:nvPr/>
        </p:nvSpPr>
        <p:spPr bwMode="auto">
          <a:xfrm>
            <a:off x="4369189" y="2421779"/>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51" name="Line 76">
            <a:extLst>
              <a:ext uri="{FF2B5EF4-FFF2-40B4-BE49-F238E27FC236}">
                <a16:creationId xmlns:a16="http://schemas.microsoft.com/office/drawing/2014/main" id="{9E36B2FA-9535-0408-22D3-38FCDA442F78}"/>
              </a:ext>
            </a:extLst>
          </p:cNvPr>
          <p:cNvSpPr>
            <a:spLocks noChangeShapeType="1"/>
          </p:cNvSpPr>
          <p:nvPr/>
        </p:nvSpPr>
        <p:spPr bwMode="auto">
          <a:xfrm>
            <a:off x="4319976" y="2470992"/>
            <a:ext cx="96838"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52" name="Line 77">
            <a:extLst>
              <a:ext uri="{FF2B5EF4-FFF2-40B4-BE49-F238E27FC236}">
                <a16:creationId xmlns:a16="http://schemas.microsoft.com/office/drawing/2014/main" id="{F15D07DD-6DA5-5475-F05F-79AF7EF10305}"/>
              </a:ext>
            </a:extLst>
          </p:cNvPr>
          <p:cNvSpPr>
            <a:spLocks noChangeShapeType="1"/>
          </p:cNvSpPr>
          <p:nvPr/>
        </p:nvSpPr>
        <p:spPr bwMode="auto">
          <a:xfrm>
            <a:off x="4397764" y="2421779"/>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53" name="Line 78">
            <a:extLst>
              <a:ext uri="{FF2B5EF4-FFF2-40B4-BE49-F238E27FC236}">
                <a16:creationId xmlns:a16="http://schemas.microsoft.com/office/drawing/2014/main" id="{93F65DA7-5B87-6810-7BEA-5D941BEFE5E4}"/>
              </a:ext>
            </a:extLst>
          </p:cNvPr>
          <p:cNvSpPr>
            <a:spLocks noChangeShapeType="1"/>
          </p:cNvSpPr>
          <p:nvPr/>
        </p:nvSpPr>
        <p:spPr bwMode="auto">
          <a:xfrm>
            <a:off x="4348551" y="2470992"/>
            <a:ext cx="96838"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54" name="Line 79">
            <a:extLst>
              <a:ext uri="{FF2B5EF4-FFF2-40B4-BE49-F238E27FC236}">
                <a16:creationId xmlns:a16="http://schemas.microsoft.com/office/drawing/2014/main" id="{3D914328-4A78-6171-76AE-9638653AF0B7}"/>
              </a:ext>
            </a:extLst>
          </p:cNvPr>
          <p:cNvSpPr>
            <a:spLocks noChangeShapeType="1"/>
          </p:cNvSpPr>
          <p:nvPr/>
        </p:nvSpPr>
        <p:spPr bwMode="auto">
          <a:xfrm>
            <a:off x="4435864" y="2431304"/>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55" name="Line 80">
            <a:extLst>
              <a:ext uri="{FF2B5EF4-FFF2-40B4-BE49-F238E27FC236}">
                <a16:creationId xmlns:a16="http://schemas.microsoft.com/office/drawing/2014/main" id="{68450870-18E2-D0A7-3A10-4D737BFC6B43}"/>
              </a:ext>
            </a:extLst>
          </p:cNvPr>
          <p:cNvSpPr>
            <a:spLocks noChangeShapeType="1"/>
          </p:cNvSpPr>
          <p:nvPr/>
        </p:nvSpPr>
        <p:spPr bwMode="auto">
          <a:xfrm>
            <a:off x="4388239" y="248051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56" name="Line 81">
            <a:extLst>
              <a:ext uri="{FF2B5EF4-FFF2-40B4-BE49-F238E27FC236}">
                <a16:creationId xmlns:a16="http://schemas.microsoft.com/office/drawing/2014/main" id="{954A89F7-7E27-394D-9690-0D0375CEA138}"/>
              </a:ext>
            </a:extLst>
          </p:cNvPr>
          <p:cNvSpPr>
            <a:spLocks noChangeShapeType="1"/>
          </p:cNvSpPr>
          <p:nvPr/>
        </p:nvSpPr>
        <p:spPr bwMode="auto">
          <a:xfrm>
            <a:off x="4483489" y="2461467"/>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57" name="Line 82">
            <a:extLst>
              <a:ext uri="{FF2B5EF4-FFF2-40B4-BE49-F238E27FC236}">
                <a16:creationId xmlns:a16="http://schemas.microsoft.com/office/drawing/2014/main" id="{1F536F08-4473-D2DB-D009-03DDBB49039D}"/>
              </a:ext>
            </a:extLst>
          </p:cNvPr>
          <p:cNvSpPr>
            <a:spLocks noChangeShapeType="1"/>
          </p:cNvSpPr>
          <p:nvPr/>
        </p:nvSpPr>
        <p:spPr bwMode="auto">
          <a:xfrm>
            <a:off x="4435864" y="2509092"/>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58" name="Line 83">
            <a:extLst>
              <a:ext uri="{FF2B5EF4-FFF2-40B4-BE49-F238E27FC236}">
                <a16:creationId xmlns:a16="http://schemas.microsoft.com/office/drawing/2014/main" id="{CEEDE549-CAD3-7C3C-9E78-7372B62020C3}"/>
              </a:ext>
            </a:extLst>
          </p:cNvPr>
          <p:cNvSpPr>
            <a:spLocks noChangeShapeType="1"/>
          </p:cNvSpPr>
          <p:nvPr/>
        </p:nvSpPr>
        <p:spPr bwMode="auto">
          <a:xfrm>
            <a:off x="4512064" y="2461467"/>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59" name="Line 84">
            <a:extLst>
              <a:ext uri="{FF2B5EF4-FFF2-40B4-BE49-F238E27FC236}">
                <a16:creationId xmlns:a16="http://schemas.microsoft.com/office/drawing/2014/main" id="{431598EB-9DCB-81B0-9368-E056631A36AC}"/>
              </a:ext>
            </a:extLst>
          </p:cNvPr>
          <p:cNvSpPr>
            <a:spLocks noChangeShapeType="1"/>
          </p:cNvSpPr>
          <p:nvPr/>
        </p:nvSpPr>
        <p:spPr bwMode="auto">
          <a:xfrm>
            <a:off x="4464439" y="2509092"/>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60" name="Line 85">
            <a:extLst>
              <a:ext uri="{FF2B5EF4-FFF2-40B4-BE49-F238E27FC236}">
                <a16:creationId xmlns:a16="http://schemas.microsoft.com/office/drawing/2014/main" id="{BA0C8E23-6F14-DDA1-E667-3B6C27EA5B8A}"/>
              </a:ext>
            </a:extLst>
          </p:cNvPr>
          <p:cNvSpPr>
            <a:spLocks noChangeShapeType="1"/>
          </p:cNvSpPr>
          <p:nvPr/>
        </p:nvSpPr>
        <p:spPr bwMode="auto">
          <a:xfrm>
            <a:off x="4550164" y="2458292"/>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61" name="Line 86">
            <a:extLst>
              <a:ext uri="{FF2B5EF4-FFF2-40B4-BE49-F238E27FC236}">
                <a16:creationId xmlns:a16="http://schemas.microsoft.com/office/drawing/2014/main" id="{A87676BE-E0CF-CC97-A45E-FDD8B704C30E}"/>
              </a:ext>
            </a:extLst>
          </p:cNvPr>
          <p:cNvSpPr>
            <a:spLocks noChangeShapeType="1"/>
          </p:cNvSpPr>
          <p:nvPr/>
        </p:nvSpPr>
        <p:spPr bwMode="auto">
          <a:xfrm>
            <a:off x="4502539" y="250591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62" name="Line 87">
            <a:extLst>
              <a:ext uri="{FF2B5EF4-FFF2-40B4-BE49-F238E27FC236}">
                <a16:creationId xmlns:a16="http://schemas.microsoft.com/office/drawing/2014/main" id="{CAA6C2DD-92B6-3A14-F030-35D0427B21CD}"/>
              </a:ext>
            </a:extLst>
          </p:cNvPr>
          <p:cNvSpPr>
            <a:spLocks noChangeShapeType="1"/>
          </p:cNvSpPr>
          <p:nvPr/>
        </p:nvSpPr>
        <p:spPr bwMode="auto">
          <a:xfrm>
            <a:off x="4591439" y="2493217"/>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63" name="Line 88">
            <a:extLst>
              <a:ext uri="{FF2B5EF4-FFF2-40B4-BE49-F238E27FC236}">
                <a16:creationId xmlns:a16="http://schemas.microsoft.com/office/drawing/2014/main" id="{C7B53F52-EC18-BC45-9988-0E4639540AD7}"/>
              </a:ext>
            </a:extLst>
          </p:cNvPr>
          <p:cNvSpPr>
            <a:spLocks noChangeShapeType="1"/>
          </p:cNvSpPr>
          <p:nvPr/>
        </p:nvSpPr>
        <p:spPr bwMode="auto">
          <a:xfrm>
            <a:off x="4543814" y="2540842"/>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64" name="Line 89">
            <a:extLst>
              <a:ext uri="{FF2B5EF4-FFF2-40B4-BE49-F238E27FC236}">
                <a16:creationId xmlns:a16="http://schemas.microsoft.com/office/drawing/2014/main" id="{A9D5345C-E20E-3BE4-C0F3-2CB044F8CE9A}"/>
              </a:ext>
            </a:extLst>
          </p:cNvPr>
          <p:cNvSpPr>
            <a:spLocks noChangeShapeType="1"/>
          </p:cNvSpPr>
          <p:nvPr/>
        </p:nvSpPr>
        <p:spPr bwMode="auto">
          <a:xfrm>
            <a:off x="4616839" y="2493217"/>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65" name="Line 90">
            <a:extLst>
              <a:ext uri="{FF2B5EF4-FFF2-40B4-BE49-F238E27FC236}">
                <a16:creationId xmlns:a16="http://schemas.microsoft.com/office/drawing/2014/main" id="{251D7CD8-7C66-A429-1B5F-E97098721731}"/>
              </a:ext>
            </a:extLst>
          </p:cNvPr>
          <p:cNvSpPr>
            <a:spLocks noChangeShapeType="1"/>
          </p:cNvSpPr>
          <p:nvPr/>
        </p:nvSpPr>
        <p:spPr bwMode="auto">
          <a:xfrm>
            <a:off x="4569214" y="2540842"/>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66" name="Line 91">
            <a:extLst>
              <a:ext uri="{FF2B5EF4-FFF2-40B4-BE49-F238E27FC236}">
                <a16:creationId xmlns:a16="http://schemas.microsoft.com/office/drawing/2014/main" id="{F6ED727C-D175-C8AA-E0B9-BB206E00FB0C}"/>
              </a:ext>
            </a:extLst>
          </p:cNvPr>
          <p:cNvSpPr>
            <a:spLocks noChangeShapeType="1"/>
          </p:cNvSpPr>
          <p:nvPr/>
        </p:nvSpPr>
        <p:spPr bwMode="auto">
          <a:xfrm>
            <a:off x="4667639" y="2493217"/>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67" name="Line 92">
            <a:extLst>
              <a:ext uri="{FF2B5EF4-FFF2-40B4-BE49-F238E27FC236}">
                <a16:creationId xmlns:a16="http://schemas.microsoft.com/office/drawing/2014/main" id="{8D12E8C5-4DBB-CC53-D835-918E90372F3F}"/>
              </a:ext>
            </a:extLst>
          </p:cNvPr>
          <p:cNvSpPr>
            <a:spLocks noChangeShapeType="1"/>
          </p:cNvSpPr>
          <p:nvPr/>
        </p:nvSpPr>
        <p:spPr bwMode="auto">
          <a:xfrm>
            <a:off x="4620014" y="2540842"/>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68" name="Line 93">
            <a:extLst>
              <a:ext uri="{FF2B5EF4-FFF2-40B4-BE49-F238E27FC236}">
                <a16:creationId xmlns:a16="http://schemas.microsoft.com/office/drawing/2014/main" id="{F4DC5361-795D-57AD-89BB-7F1160533B16}"/>
              </a:ext>
            </a:extLst>
          </p:cNvPr>
          <p:cNvSpPr>
            <a:spLocks noChangeShapeType="1"/>
          </p:cNvSpPr>
          <p:nvPr/>
        </p:nvSpPr>
        <p:spPr bwMode="auto">
          <a:xfrm>
            <a:off x="4689864" y="2493217"/>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69" name="Line 94">
            <a:extLst>
              <a:ext uri="{FF2B5EF4-FFF2-40B4-BE49-F238E27FC236}">
                <a16:creationId xmlns:a16="http://schemas.microsoft.com/office/drawing/2014/main" id="{382CC822-ED9C-2FEE-B111-56479F974221}"/>
              </a:ext>
            </a:extLst>
          </p:cNvPr>
          <p:cNvSpPr>
            <a:spLocks noChangeShapeType="1"/>
          </p:cNvSpPr>
          <p:nvPr/>
        </p:nvSpPr>
        <p:spPr bwMode="auto">
          <a:xfrm>
            <a:off x="4642239" y="2540842"/>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70" name="Line 95">
            <a:extLst>
              <a:ext uri="{FF2B5EF4-FFF2-40B4-BE49-F238E27FC236}">
                <a16:creationId xmlns:a16="http://schemas.microsoft.com/office/drawing/2014/main" id="{C35D0651-63BA-838E-9078-4DE70ADE9A06}"/>
              </a:ext>
            </a:extLst>
          </p:cNvPr>
          <p:cNvSpPr>
            <a:spLocks noChangeShapeType="1"/>
          </p:cNvSpPr>
          <p:nvPr/>
        </p:nvSpPr>
        <p:spPr bwMode="auto">
          <a:xfrm>
            <a:off x="4731139" y="2540842"/>
            <a:ext cx="0" cy="98425"/>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71" name="Line 96">
            <a:extLst>
              <a:ext uri="{FF2B5EF4-FFF2-40B4-BE49-F238E27FC236}">
                <a16:creationId xmlns:a16="http://schemas.microsoft.com/office/drawing/2014/main" id="{A14BE4CF-949D-CB34-ED8B-ED841E54299F}"/>
              </a:ext>
            </a:extLst>
          </p:cNvPr>
          <p:cNvSpPr>
            <a:spLocks noChangeShapeType="1"/>
          </p:cNvSpPr>
          <p:nvPr/>
        </p:nvSpPr>
        <p:spPr bwMode="auto">
          <a:xfrm>
            <a:off x="4683514" y="2590054"/>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72" name="Line 97">
            <a:extLst>
              <a:ext uri="{FF2B5EF4-FFF2-40B4-BE49-F238E27FC236}">
                <a16:creationId xmlns:a16="http://schemas.microsoft.com/office/drawing/2014/main" id="{ACB8445D-AF93-B49A-DB35-5E2C67AF1186}"/>
              </a:ext>
            </a:extLst>
          </p:cNvPr>
          <p:cNvSpPr>
            <a:spLocks noChangeShapeType="1"/>
          </p:cNvSpPr>
          <p:nvPr/>
        </p:nvSpPr>
        <p:spPr bwMode="auto">
          <a:xfrm>
            <a:off x="4750189" y="2567829"/>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73" name="Line 98">
            <a:extLst>
              <a:ext uri="{FF2B5EF4-FFF2-40B4-BE49-F238E27FC236}">
                <a16:creationId xmlns:a16="http://schemas.microsoft.com/office/drawing/2014/main" id="{CE60462D-33CF-2744-AB22-3D82582F6650}"/>
              </a:ext>
            </a:extLst>
          </p:cNvPr>
          <p:cNvSpPr>
            <a:spLocks noChangeShapeType="1"/>
          </p:cNvSpPr>
          <p:nvPr/>
        </p:nvSpPr>
        <p:spPr bwMode="auto">
          <a:xfrm>
            <a:off x="4702564" y="2615454"/>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74" name="Line 99">
            <a:extLst>
              <a:ext uri="{FF2B5EF4-FFF2-40B4-BE49-F238E27FC236}">
                <a16:creationId xmlns:a16="http://schemas.microsoft.com/office/drawing/2014/main" id="{632968B7-E31A-0E28-6978-F0E6BF52903D}"/>
              </a:ext>
            </a:extLst>
          </p:cNvPr>
          <p:cNvSpPr>
            <a:spLocks noChangeShapeType="1"/>
          </p:cNvSpPr>
          <p:nvPr/>
        </p:nvSpPr>
        <p:spPr bwMode="auto">
          <a:xfrm>
            <a:off x="4791464" y="2590054"/>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75" name="Line 100">
            <a:extLst>
              <a:ext uri="{FF2B5EF4-FFF2-40B4-BE49-F238E27FC236}">
                <a16:creationId xmlns:a16="http://schemas.microsoft.com/office/drawing/2014/main" id="{83788E42-A300-DA8F-D6D4-724C680FD9B6}"/>
              </a:ext>
            </a:extLst>
          </p:cNvPr>
          <p:cNvSpPr>
            <a:spLocks noChangeShapeType="1"/>
          </p:cNvSpPr>
          <p:nvPr/>
        </p:nvSpPr>
        <p:spPr bwMode="auto">
          <a:xfrm>
            <a:off x="4743839" y="263926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76" name="Line 101">
            <a:extLst>
              <a:ext uri="{FF2B5EF4-FFF2-40B4-BE49-F238E27FC236}">
                <a16:creationId xmlns:a16="http://schemas.microsoft.com/office/drawing/2014/main" id="{C2359C3D-D055-C69B-8BC3-5658460DF13A}"/>
              </a:ext>
            </a:extLst>
          </p:cNvPr>
          <p:cNvSpPr>
            <a:spLocks noChangeShapeType="1"/>
          </p:cNvSpPr>
          <p:nvPr/>
        </p:nvSpPr>
        <p:spPr bwMode="auto">
          <a:xfrm>
            <a:off x="4832739" y="2602754"/>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77" name="Line 102">
            <a:extLst>
              <a:ext uri="{FF2B5EF4-FFF2-40B4-BE49-F238E27FC236}">
                <a16:creationId xmlns:a16="http://schemas.microsoft.com/office/drawing/2014/main" id="{4ADB7426-74B0-96B0-1A82-9556AC67E9B4}"/>
              </a:ext>
            </a:extLst>
          </p:cNvPr>
          <p:cNvSpPr>
            <a:spLocks noChangeShapeType="1"/>
          </p:cNvSpPr>
          <p:nvPr/>
        </p:nvSpPr>
        <p:spPr bwMode="auto">
          <a:xfrm>
            <a:off x="4785114" y="265196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78" name="Line 103">
            <a:extLst>
              <a:ext uri="{FF2B5EF4-FFF2-40B4-BE49-F238E27FC236}">
                <a16:creationId xmlns:a16="http://schemas.microsoft.com/office/drawing/2014/main" id="{64EA278E-4F9E-5D98-8CD1-664873C5C061}"/>
              </a:ext>
            </a:extLst>
          </p:cNvPr>
          <p:cNvSpPr>
            <a:spLocks noChangeShapeType="1"/>
          </p:cNvSpPr>
          <p:nvPr/>
        </p:nvSpPr>
        <p:spPr bwMode="auto">
          <a:xfrm>
            <a:off x="4904176" y="2639267"/>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79" name="Line 104">
            <a:extLst>
              <a:ext uri="{FF2B5EF4-FFF2-40B4-BE49-F238E27FC236}">
                <a16:creationId xmlns:a16="http://schemas.microsoft.com/office/drawing/2014/main" id="{07D69080-F871-C5E4-01C9-10A2FC489945}"/>
              </a:ext>
            </a:extLst>
          </p:cNvPr>
          <p:cNvSpPr>
            <a:spLocks noChangeShapeType="1"/>
          </p:cNvSpPr>
          <p:nvPr/>
        </p:nvSpPr>
        <p:spPr bwMode="auto">
          <a:xfrm>
            <a:off x="4854964" y="2686892"/>
            <a:ext cx="96838"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80" name="Line 105">
            <a:extLst>
              <a:ext uri="{FF2B5EF4-FFF2-40B4-BE49-F238E27FC236}">
                <a16:creationId xmlns:a16="http://schemas.microsoft.com/office/drawing/2014/main" id="{BC20D0F9-024B-43B5-9BC7-27FE04F9AD93}"/>
              </a:ext>
            </a:extLst>
          </p:cNvPr>
          <p:cNvSpPr>
            <a:spLocks noChangeShapeType="1"/>
          </p:cNvSpPr>
          <p:nvPr/>
        </p:nvSpPr>
        <p:spPr bwMode="auto">
          <a:xfrm>
            <a:off x="4986726" y="2705942"/>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81" name="Line 106">
            <a:extLst>
              <a:ext uri="{FF2B5EF4-FFF2-40B4-BE49-F238E27FC236}">
                <a16:creationId xmlns:a16="http://schemas.microsoft.com/office/drawing/2014/main" id="{5AE4D54F-8C31-532D-B008-025B84D848C4}"/>
              </a:ext>
            </a:extLst>
          </p:cNvPr>
          <p:cNvSpPr>
            <a:spLocks noChangeShapeType="1"/>
          </p:cNvSpPr>
          <p:nvPr/>
        </p:nvSpPr>
        <p:spPr bwMode="auto">
          <a:xfrm>
            <a:off x="4939101" y="2755154"/>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82" name="Line 107">
            <a:extLst>
              <a:ext uri="{FF2B5EF4-FFF2-40B4-BE49-F238E27FC236}">
                <a16:creationId xmlns:a16="http://schemas.microsoft.com/office/drawing/2014/main" id="{0352D737-E497-53DE-B777-ACB7FC476D1B}"/>
              </a:ext>
            </a:extLst>
          </p:cNvPr>
          <p:cNvSpPr>
            <a:spLocks noChangeShapeType="1"/>
          </p:cNvSpPr>
          <p:nvPr/>
        </p:nvSpPr>
        <p:spPr bwMode="auto">
          <a:xfrm>
            <a:off x="5053401" y="2705942"/>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83" name="Line 108">
            <a:extLst>
              <a:ext uri="{FF2B5EF4-FFF2-40B4-BE49-F238E27FC236}">
                <a16:creationId xmlns:a16="http://schemas.microsoft.com/office/drawing/2014/main" id="{4CA13711-EF5C-89BB-80C0-66ABCD74BEC4}"/>
              </a:ext>
            </a:extLst>
          </p:cNvPr>
          <p:cNvSpPr>
            <a:spLocks noChangeShapeType="1"/>
          </p:cNvSpPr>
          <p:nvPr/>
        </p:nvSpPr>
        <p:spPr bwMode="auto">
          <a:xfrm>
            <a:off x="5005776" y="2755154"/>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84" name="Line 109">
            <a:extLst>
              <a:ext uri="{FF2B5EF4-FFF2-40B4-BE49-F238E27FC236}">
                <a16:creationId xmlns:a16="http://schemas.microsoft.com/office/drawing/2014/main" id="{AE2293C9-44A4-3666-BFFA-3E0846067CED}"/>
              </a:ext>
            </a:extLst>
          </p:cNvPr>
          <p:cNvSpPr>
            <a:spLocks noChangeShapeType="1"/>
          </p:cNvSpPr>
          <p:nvPr/>
        </p:nvSpPr>
        <p:spPr bwMode="auto">
          <a:xfrm>
            <a:off x="5094676" y="2705942"/>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85" name="Line 110">
            <a:extLst>
              <a:ext uri="{FF2B5EF4-FFF2-40B4-BE49-F238E27FC236}">
                <a16:creationId xmlns:a16="http://schemas.microsoft.com/office/drawing/2014/main" id="{DC985DF9-1E13-8934-EA15-05C46DD709DA}"/>
              </a:ext>
            </a:extLst>
          </p:cNvPr>
          <p:cNvSpPr>
            <a:spLocks noChangeShapeType="1"/>
          </p:cNvSpPr>
          <p:nvPr/>
        </p:nvSpPr>
        <p:spPr bwMode="auto">
          <a:xfrm>
            <a:off x="5047051" y="2755154"/>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86" name="Line 111">
            <a:extLst>
              <a:ext uri="{FF2B5EF4-FFF2-40B4-BE49-F238E27FC236}">
                <a16:creationId xmlns:a16="http://schemas.microsoft.com/office/drawing/2014/main" id="{CC1055A7-225E-7B7C-BDCE-9A03DEF08073}"/>
              </a:ext>
            </a:extLst>
          </p:cNvPr>
          <p:cNvSpPr>
            <a:spLocks noChangeShapeType="1"/>
          </p:cNvSpPr>
          <p:nvPr/>
        </p:nvSpPr>
        <p:spPr bwMode="auto">
          <a:xfrm>
            <a:off x="5142301" y="2705942"/>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87" name="Line 112">
            <a:extLst>
              <a:ext uri="{FF2B5EF4-FFF2-40B4-BE49-F238E27FC236}">
                <a16:creationId xmlns:a16="http://schemas.microsoft.com/office/drawing/2014/main" id="{E56E6F10-B5A5-CE52-9381-5D653A6E6C19}"/>
              </a:ext>
            </a:extLst>
          </p:cNvPr>
          <p:cNvSpPr>
            <a:spLocks noChangeShapeType="1"/>
          </p:cNvSpPr>
          <p:nvPr/>
        </p:nvSpPr>
        <p:spPr bwMode="auto">
          <a:xfrm>
            <a:off x="5094676" y="2755154"/>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88" name="Line 113">
            <a:extLst>
              <a:ext uri="{FF2B5EF4-FFF2-40B4-BE49-F238E27FC236}">
                <a16:creationId xmlns:a16="http://schemas.microsoft.com/office/drawing/2014/main" id="{FBD46C17-FC53-2DD5-5622-94D659D95967}"/>
              </a:ext>
            </a:extLst>
          </p:cNvPr>
          <p:cNvSpPr>
            <a:spLocks noChangeShapeType="1"/>
          </p:cNvSpPr>
          <p:nvPr/>
        </p:nvSpPr>
        <p:spPr bwMode="auto">
          <a:xfrm>
            <a:off x="5170876" y="2705942"/>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89" name="Line 114">
            <a:extLst>
              <a:ext uri="{FF2B5EF4-FFF2-40B4-BE49-F238E27FC236}">
                <a16:creationId xmlns:a16="http://schemas.microsoft.com/office/drawing/2014/main" id="{DD1674E6-5914-5320-A34E-10A226923CB5}"/>
              </a:ext>
            </a:extLst>
          </p:cNvPr>
          <p:cNvSpPr>
            <a:spLocks noChangeShapeType="1"/>
          </p:cNvSpPr>
          <p:nvPr/>
        </p:nvSpPr>
        <p:spPr bwMode="auto">
          <a:xfrm>
            <a:off x="5123251" y="2755154"/>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90" name="Line 115">
            <a:extLst>
              <a:ext uri="{FF2B5EF4-FFF2-40B4-BE49-F238E27FC236}">
                <a16:creationId xmlns:a16="http://schemas.microsoft.com/office/drawing/2014/main" id="{0168207F-7790-3922-8FD9-50367B37B17C}"/>
              </a:ext>
            </a:extLst>
          </p:cNvPr>
          <p:cNvSpPr>
            <a:spLocks noChangeShapeType="1"/>
          </p:cNvSpPr>
          <p:nvPr/>
        </p:nvSpPr>
        <p:spPr bwMode="auto">
          <a:xfrm>
            <a:off x="5202626" y="2705942"/>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91" name="Line 116">
            <a:extLst>
              <a:ext uri="{FF2B5EF4-FFF2-40B4-BE49-F238E27FC236}">
                <a16:creationId xmlns:a16="http://schemas.microsoft.com/office/drawing/2014/main" id="{3EAE68CB-2EC4-FB9F-ABA0-4EF63B115455}"/>
              </a:ext>
            </a:extLst>
          </p:cNvPr>
          <p:cNvSpPr>
            <a:spLocks noChangeShapeType="1"/>
          </p:cNvSpPr>
          <p:nvPr/>
        </p:nvSpPr>
        <p:spPr bwMode="auto">
          <a:xfrm>
            <a:off x="5155001" y="2755154"/>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92" name="Line 117">
            <a:extLst>
              <a:ext uri="{FF2B5EF4-FFF2-40B4-BE49-F238E27FC236}">
                <a16:creationId xmlns:a16="http://schemas.microsoft.com/office/drawing/2014/main" id="{B9F34E70-40C7-503D-EAA9-70DCA9BD83E7}"/>
              </a:ext>
            </a:extLst>
          </p:cNvPr>
          <p:cNvSpPr>
            <a:spLocks noChangeShapeType="1"/>
          </p:cNvSpPr>
          <p:nvPr/>
        </p:nvSpPr>
        <p:spPr bwMode="auto">
          <a:xfrm>
            <a:off x="5228026" y="2705942"/>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93" name="Line 118">
            <a:extLst>
              <a:ext uri="{FF2B5EF4-FFF2-40B4-BE49-F238E27FC236}">
                <a16:creationId xmlns:a16="http://schemas.microsoft.com/office/drawing/2014/main" id="{D0975142-54B5-1E8B-FE0C-E668BE3FF906}"/>
              </a:ext>
            </a:extLst>
          </p:cNvPr>
          <p:cNvSpPr>
            <a:spLocks noChangeShapeType="1"/>
          </p:cNvSpPr>
          <p:nvPr/>
        </p:nvSpPr>
        <p:spPr bwMode="auto">
          <a:xfrm>
            <a:off x="5180401" y="2755154"/>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94" name="Line 119">
            <a:extLst>
              <a:ext uri="{FF2B5EF4-FFF2-40B4-BE49-F238E27FC236}">
                <a16:creationId xmlns:a16="http://schemas.microsoft.com/office/drawing/2014/main" id="{087B1DBB-FBCF-8F4C-FDC8-314D9ED5DDEA}"/>
              </a:ext>
            </a:extLst>
          </p:cNvPr>
          <p:cNvSpPr>
            <a:spLocks noChangeShapeType="1"/>
          </p:cNvSpPr>
          <p:nvPr/>
        </p:nvSpPr>
        <p:spPr bwMode="auto">
          <a:xfrm>
            <a:off x="5250251" y="2705942"/>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95" name="Line 120">
            <a:extLst>
              <a:ext uri="{FF2B5EF4-FFF2-40B4-BE49-F238E27FC236}">
                <a16:creationId xmlns:a16="http://schemas.microsoft.com/office/drawing/2014/main" id="{D3A134E3-18E7-8BC8-E28B-E38EC8CEED45}"/>
              </a:ext>
            </a:extLst>
          </p:cNvPr>
          <p:cNvSpPr>
            <a:spLocks noChangeShapeType="1"/>
          </p:cNvSpPr>
          <p:nvPr/>
        </p:nvSpPr>
        <p:spPr bwMode="auto">
          <a:xfrm>
            <a:off x="5202626" y="2755154"/>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96" name="Line 121">
            <a:extLst>
              <a:ext uri="{FF2B5EF4-FFF2-40B4-BE49-F238E27FC236}">
                <a16:creationId xmlns:a16="http://schemas.microsoft.com/office/drawing/2014/main" id="{934CAE33-46D3-04EE-FE63-355DA81FA740}"/>
              </a:ext>
            </a:extLst>
          </p:cNvPr>
          <p:cNvSpPr>
            <a:spLocks noChangeShapeType="1"/>
          </p:cNvSpPr>
          <p:nvPr/>
        </p:nvSpPr>
        <p:spPr bwMode="auto">
          <a:xfrm>
            <a:off x="5275651" y="2771029"/>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97" name="Line 122">
            <a:extLst>
              <a:ext uri="{FF2B5EF4-FFF2-40B4-BE49-F238E27FC236}">
                <a16:creationId xmlns:a16="http://schemas.microsoft.com/office/drawing/2014/main" id="{C824C488-3C51-504E-A9A8-F6B8E90431A0}"/>
              </a:ext>
            </a:extLst>
          </p:cNvPr>
          <p:cNvSpPr>
            <a:spLocks noChangeShapeType="1"/>
          </p:cNvSpPr>
          <p:nvPr/>
        </p:nvSpPr>
        <p:spPr bwMode="auto">
          <a:xfrm>
            <a:off x="5228026" y="2818654"/>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98" name="Line 123">
            <a:extLst>
              <a:ext uri="{FF2B5EF4-FFF2-40B4-BE49-F238E27FC236}">
                <a16:creationId xmlns:a16="http://schemas.microsoft.com/office/drawing/2014/main" id="{C1564622-EF1C-1332-2EC2-45A54F1CCC71}"/>
              </a:ext>
            </a:extLst>
          </p:cNvPr>
          <p:cNvSpPr>
            <a:spLocks noChangeShapeType="1"/>
          </p:cNvSpPr>
          <p:nvPr/>
        </p:nvSpPr>
        <p:spPr bwMode="auto">
          <a:xfrm>
            <a:off x="5335976" y="2771029"/>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699" name="Line 124">
            <a:extLst>
              <a:ext uri="{FF2B5EF4-FFF2-40B4-BE49-F238E27FC236}">
                <a16:creationId xmlns:a16="http://schemas.microsoft.com/office/drawing/2014/main" id="{6CBF10C9-5866-570D-7C43-B20E598F1368}"/>
              </a:ext>
            </a:extLst>
          </p:cNvPr>
          <p:cNvSpPr>
            <a:spLocks noChangeShapeType="1"/>
          </p:cNvSpPr>
          <p:nvPr/>
        </p:nvSpPr>
        <p:spPr bwMode="auto">
          <a:xfrm>
            <a:off x="5288351" y="2818654"/>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00" name="Line 125">
            <a:extLst>
              <a:ext uri="{FF2B5EF4-FFF2-40B4-BE49-F238E27FC236}">
                <a16:creationId xmlns:a16="http://schemas.microsoft.com/office/drawing/2014/main" id="{FA9A23B6-32BC-AE69-75B2-23B6FF2B0300}"/>
              </a:ext>
            </a:extLst>
          </p:cNvPr>
          <p:cNvSpPr>
            <a:spLocks noChangeShapeType="1"/>
          </p:cNvSpPr>
          <p:nvPr/>
        </p:nvSpPr>
        <p:spPr bwMode="auto">
          <a:xfrm>
            <a:off x="5348676" y="2771029"/>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01" name="Line 126">
            <a:extLst>
              <a:ext uri="{FF2B5EF4-FFF2-40B4-BE49-F238E27FC236}">
                <a16:creationId xmlns:a16="http://schemas.microsoft.com/office/drawing/2014/main" id="{89456810-9D4C-36DB-7746-9203C8382506}"/>
              </a:ext>
            </a:extLst>
          </p:cNvPr>
          <p:cNvSpPr>
            <a:spLocks noChangeShapeType="1"/>
          </p:cNvSpPr>
          <p:nvPr/>
        </p:nvSpPr>
        <p:spPr bwMode="auto">
          <a:xfrm>
            <a:off x="5301051" y="2818654"/>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02" name="Line 127">
            <a:extLst>
              <a:ext uri="{FF2B5EF4-FFF2-40B4-BE49-F238E27FC236}">
                <a16:creationId xmlns:a16="http://schemas.microsoft.com/office/drawing/2014/main" id="{D3914E8A-083B-28EA-DCD5-0516EDDF089A}"/>
              </a:ext>
            </a:extLst>
          </p:cNvPr>
          <p:cNvSpPr>
            <a:spLocks noChangeShapeType="1"/>
          </p:cNvSpPr>
          <p:nvPr/>
        </p:nvSpPr>
        <p:spPr bwMode="auto">
          <a:xfrm>
            <a:off x="5396301" y="2771029"/>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03" name="Line 128">
            <a:extLst>
              <a:ext uri="{FF2B5EF4-FFF2-40B4-BE49-F238E27FC236}">
                <a16:creationId xmlns:a16="http://schemas.microsoft.com/office/drawing/2014/main" id="{28BFC802-0A1A-5670-67F7-3AEB64E31142}"/>
              </a:ext>
            </a:extLst>
          </p:cNvPr>
          <p:cNvSpPr>
            <a:spLocks noChangeShapeType="1"/>
          </p:cNvSpPr>
          <p:nvPr/>
        </p:nvSpPr>
        <p:spPr bwMode="auto">
          <a:xfrm>
            <a:off x="5348676" y="2818654"/>
            <a:ext cx="96838"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04" name="Line 129">
            <a:extLst>
              <a:ext uri="{FF2B5EF4-FFF2-40B4-BE49-F238E27FC236}">
                <a16:creationId xmlns:a16="http://schemas.microsoft.com/office/drawing/2014/main" id="{E456898F-E7F0-2150-8E4E-D91D3EB7BBD9}"/>
              </a:ext>
            </a:extLst>
          </p:cNvPr>
          <p:cNvSpPr>
            <a:spLocks noChangeShapeType="1"/>
          </p:cNvSpPr>
          <p:nvPr/>
        </p:nvSpPr>
        <p:spPr bwMode="auto">
          <a:xfrm>
            <a:off x="5435989" y="2812304"/>
            <a:ext cx="0" cy="936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05" name="Line 130">
            <a:extLst>
              <a:ext uri="{FF2B5EF4-FFF2-40B4-BE49-F238E27FC236}">
                <a16:creationId xmlns:a16="http://schemas.microsoft.com/office/drawing/2014/main" id="{9042130B-0CA0-40FB-7FC7-52849B40720D}"/>
              </a:ext>
            </a:extLst>
          </p:cNvPr>
          <p:cNvSpPr>
            <a:spLocks noChangeShapeType="1"/>
          </p:cNvSpPr>
          <p:nvPr/>
        </p:nvSpPr>
        <p:spPr bwMode="auto">
          <a:xfrm>
            <a:off x="5386776" y="2861517"/>
            <a:ext cx="96838"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06" name="Line 131">
            <a:extLst>
              <a:ext uri="{FF2B5EF4-FFF2-40B4-BE49-F238E27FC236}">
                <a16:creationId xmlns:a16="http://schemas.microsoft.com/office/drawing/2014/main" id="{F32F8DA1-B106-EBFA-D7E3-6DA022554D3F}"/>
              </a:ext>
            </a:extLst>
          </p:cNvPr>
          <p:cNvSpPr>
            <a:spLocks noChangeShapeType="1"/>
          </p:cNvSpPr>
          <p:nvPr/>
        </p:nvSpPr>
        <p:spPr bwMode="auto">
          <a:xfrm>
            <a:off x="5470914" y="2812304"/>
            <a:ext cx="0" cy="936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07" name="Line 132">
            <a:extLst>
              <a:ext uri="{FF2B5EF4-FFF2-40B4-BE49-F238E27FC236}">
                <a16:creationId xmlns:a16="http://schemas.microsoft.com/office/drawing/2014/main" id="{D92AC53A-3519-F511-5E4A-8A6B0C2CDCE2}"/>
              </a:ext>
            </a:extLst>
          </p:cNvPr>
          <p:cNvSpPr>
            <a:spLocks noChangeShapeType="1"/>
          </p:cNvSpPr>
          <p:nvPr/>
        </p:nvSpPr>
        <p:spPr bwMode="auto">
          <a:xfrm>
            <a:off x="5423289" y="286151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08" name="Line 133">
            <a:extLst>
              <a:ext uri="{FF2B5EF4-FFF2-40B4-BE49-F238E27FC236}">
                <a16:creationId xmlns:a16="http://schemas.microsoft.com/office/drawing/2014/main" id="{AAE52FC1-2CC0-173E-828D-481D21FDBD6E}"/>
              </a:ext>
            </a:extLst>
          </p:cNvPr>
          <p:cNvSpPr>
            <a:spLocks noChangeShapeType="1"/>
          </p:cNvSpPr>
          <p:nvPr/>
        </p:nvSpPr>
        <p:spPr bwMode="auto">
          <a:xfrm>
            <a:off x="5493139" y="2861517"/>
            <a:ext cx="0" cy="936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09" name="Line 134">
            <a:extLst>
              <a:ext uri="{FF2B5EF4-FFF2-40B4-BE49-F238E27FC236}">
                <a16:creationId xmlns:a16="http://schemas.microsoft.com/office/drawing/2014/main" id="{FE7EB91B-BA19-403B-0F89-14FB68D25514}"/>
              </a:ext>
            </a:extLst>
          </p:cNvPr>
          <p:cNvSpPr>
            <a:spLocks noChangeShapeType="1"/>
          </p:cNvSpPr>
          <p:nvPr/>
        </p:nvSpPr>
        <p:spPr bwMode="auto">
          <a:xfrm>
            <a:off x="5445514" y="290596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10" name="Line 135">
            <a:extLst>
              <a:ext uri="{FF2B5EF4-FFF2-40B4-BE49-F238E27FC236}">
                <a16:creationId xmlns:a16="http://schemas.microsoft.com/office/drawing/2014/main" id="{AF8C7AEE-55AB-9B0B-4792-2D58133656C2}"/>
              </a:ext>
            </a:extLst>
          </p:cNvPr>
          <p:cNvSpPr>
            <a:spLocks noChangeShapeType="1"/>
          </p:cNvSpPr>
          <p:nvPr/>
        </p:nvSpPr>
        <p:spPr bwMode="auto">
          <a:xfrm>
            <a:off x="5531239" y="2861517"/>
            <a:ext cx="0" cy="936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11" name="Line 136">
            <a:extLst>
              <a:ext uri="{FF2B5EF4-FFF2-40B4-BE49-F238E27FC236}">
                <a16:creationId xmlns:a16="http://schemas.microsoft.com/office/drawing/2014/main" id="{647B9B25-A9CD-804D-D151-015AA104C46E}"/>
              </a:ext>
            </a:extLst>
          </p:cNvPr>
          <p:cNvSpPr>
            <a:spLocks noChangeShapeType="1"/>
          </p:cNvSpPr>
          <p:nvPr/>
        </p:nvSpPr>
        <p:spPr bwMode="auto">
          <a:xfrm>
            <a:off x="5483614" y="290596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12" name="Line 137">
            <a:extLst>
              <a:ext uri="{FF2B5EF4-FFF2-40B4-BE49-F238E27FC236}">
                <a16:creationId xmlns:a16="http://schemas.microsoft.com/office/drawing/2014/main" id="{D77501B1-281B-AB77-FA98-338498EDBCD8}"/>
              </a:ext>
            </a:extLst>
          </p:cNvPr>
          <p:cNvSpPr>
            <a:spLocks noChangeShapeType="1"/>
          </p:cNvSpPr>
          <p:nvPr/>
        </p:nvSpPr>
        <p:spPr bwMode="auto">
          <a:xfrm>
            <a:off x="5566164" y="2861517"/>
            <a:ext cx="0" cy="936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13" name="Line 138">
            <a:extLst>
              <a:ext uri="{FF2B5EF4-FFF2-40B4-BE49-F238E27FC236}">
                <a16:creationId xmlns:a16="http://schemas.microsoft.com/office/drawing/2014/main" id="{6BF95D40-CFD7-8B38-3570-17D6AE017935}"/>
              </a:ext>
            </a:extLst>
          </p:cNvPr>
          <p:cNvSpPr>
            <a:spLocks noChangeShapeType="1"/>
          </p:cNvSpPr>
          <p:nvPr/>
        </p:nvSpPr>
        <p:spPr bwMode="auto">
          <a:xfrm>
            <a:off x="5518539" y="290596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14" name="Line 139">
            <a:extLst>
              <a:ext uri="{FF2B5EF4-FFF2-40B4-BE49-F238E27FC236}">
                <a16:creationId xmlns:a16="http://schemas.microsoft.com/office/drawing/2014/main" id="{679A761F-D7A3-A780-5192-1BE21B5B7A4C}"/>
              </a:ext>
            </a:extLst>
          </p:cNvPr>
          <p:cNvSpPr>
            <a:spLocks noChangeShapeType="1"/>
          </p:cNvSpPr>
          <p:nvPr/>
        </p:nvSpPr>
        <p:spPr bwMode="auto">
          <a:xfrm>
            <a:off x="5582039" y="2861517"/>
            <a:ext cx="0" cy="936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15" name="Line 140">
            <a:extLst>
              <a:ext uri="{FF2B5EF4-FFF2-40B4-BE49-F238E27FC236}">
                <a16:creationId xmlns:a16="http://schemas.microsoft.com/office/drawing/2014/main" id="{F7E4985D-5E1A-B05D-99D1-D59C7872D04A}"/>
              </a:ext>
            </a:extLst>
          </p:cNvPr>
          <p:cNvSpPr>
            <a:spLocks noChangeShapeType="1"/>
          </p:cNvSpPr>
          <p:nvPr/>
        </p:nvSpPr>
        <p:spPr bwMode="auto">
          <a:xfrm>
            <a:off x="5534414" y="290596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16" name="Line 141">
            <a:extLst>
              <a:ext uri="{FF2B5EF4-FFF2-40B4-BE49-F238E27FC236}">
                <a16:creationId xmlns:a16="http://schemas.microsoft.com/office/drawing/2014/main" id="{58E39E9F-3290-8D98-5A08-99FDFE733C45}"/>
              </a:ext>
            </a:extLst>
          </p:cNvPr>
          <p:cNvSpPr>
            <a:spLocks noChangeShapeType="1"/>
          </p:cNvSpPr>
          <p:nvPr/>
        </p:nvSpPr>
        <p:spPr bwMode="auto">
          <a:xfrm>
            <a:off x="5616964" y="2861517"/>
            <a:ext cx="0" cy="936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17" name="Line 142">
            <a:extLst>
              <a:ext uri="{FF2B5EF4-FFF2-40B4-BE49-F238E27FC236}">
                <a16:creationId xmlns:a16="http://schemas.microsoft.com/office/drawing/2014/main" id="{16CA7178-A26F-DF6F-CB67-B5D657E351B8}"/>
              </a:ext>
            </a:extLst>
          </p:cNvPr>
          <p:cNvSpPr>
            <a:spLocks noChangeShapeType="1"/>
          </p:cNvSpPr>
          <p:nvPr/>
        </p:nvSpPr>
        <p:spPr bwMode="auto">
          <a:xfrm>
            <a:off x="5569339" y="2905967"/>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18" name="Line 143">
            <a:extLst>
              <a:ext uri="{FF2B5EF4-FFF2-40B4-BE49-F238E27FC236}">
                <a16:creationId xmlns:a16="http://schemas.microsoft.com/office/drawing/2014/main" id="{50CECC83-B896-7191-0AAA-36258240C57C}"/>
              </a:ext>
            </a:extLst>
          </p:cNvPr>
          <p:cNvSpPr>
            <a:spLocks noChangeShapeType="1"/>
          </p:cNvSpPr>
          <p:nvPr/>
        </p:nvSpPr>
        <p:spPr bwMode="auto">
          <a:xfrm>
            <a:off x="5648714" y="2861517"/>
            <a:ext cx="0" cy="936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19" name="Line 144">
            <a:extLst>
              <a:ext uri="{FF2B5EF4-FFF2-40B4-BE49-F238E27FC236}">
                <a16:creationId xmlns:a16="http://schemas.microsoft.com/office/drawing/2014/main" id="{9AFF2757-492D-268F-1EE3-C1EA1C0E25D1}"/>
              </a:ext>
            </a:extLst>
          </p:cNvPr>
          <p:cNvSpPr>
            <a:spLocks noChangeShapeType="1"/>
          </p:cNvSpPr>
          <p:nvPr/>
        </p:nvSpPr>
        <p:spPr bwMode="auto">
          <a:xfrm>
            <a:off x="5601089" y="290596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20" name="Line 145">
            <a:extLst>
              <a:ext uri="{FF2B5EF4-FFF2-40B4-BE49-F238E27FC236}">
                <a16:creationId xmlns:a16="http://schemas.microsoft.com/office/drawing/2014/main" id="{404891F3-41F4-27E8-9946-8B569279D056}"/>
              </a:ext>
            </a:extLst>
          </p:cNvPr>
          <p:cNvSpPr>
            <a:spLocks noChangeShapeType="1"/>
          </p:cNvSpPr>
          <p:nvPr/>
        </p:nvSpPr>
        <p:spPr bwMode="auto">
          <a:xfrm>
            <a:off x="5674114" y="2861517"/>
            <a:ext cx="0" cy="936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21" name="Line 146">
            <a:extLst>
              <a:ext uri="{FF2B5EF4-FFF2-40B4-BE49-F238E27FC236}">
                <a16:creationId xmlns:a16="http://schemas.microsoft.com/office/drawing/2014/main" id="{E9FAA90D-9892-F3C8-FDC5-D9E5A19ADDD6}"/>
              </a:ext>
            </a:extLst>
          </p:cNvPr>
          <p:cNvSpPr>
            <a:spLocks noChangeShapeType="1"/>
          </p:cNvSpPr>
          <p:nvPr/>
        </p:nvSpPr>
        <p:spPr bwMode="auto">
          <a:xfrm>
            <a:off x="5626489" y="290596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22" name="Line 147">
            <a:extLst>
              <a:ext uri="{FF2B5EF4-FFF2-40B4-BE49-F238E27FC236}">
                <a16:creationId xmlns:a16="http://schemas.microsoft.com/office/drawing/2014/main" id="{1E8854E2-B06B-1CCF-8998-A4378122769E}"/>
              </a:ext>
            </a:extLst>
          </p:cNvPr>
          <p:cNvSpPr>
            <a:spLocks noChangeShapeType="1"/>
          </p:cNvSpPr>
          <p:nvPr/>
        </p:nvSpPr>
        <p:spPr bwMode="auto">
          <a:xfrm>
            <a:off x="5683639" y="2861517"/>
            <a:ext cx="0" cy="936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23" name="Line 148">
            <a:extLst>
              <a:ext uri="{FF2B5EF4-FFF2-40B4-BE49-F238E27FC236}">
                <a16:creationId xmlns:a16="http://schemas.microsoft.com/office/drawing/2014/main" id="{39FCD36F-1C59-A19E-B3AE-7BD107E4D36C}"/>
              </a:ext>
            </a:extLst>
          </p:cNvPr>
          <p:cNvSpPr>
            <a:spLocks noChangeShapeType="1"/>
          </p:cNvSpPr>
          <p:nvPr/>
        </p:nvSpPr>
        <p:spPr bwMode="auto">
          <a:xfrm>
            <a:off x="5636014" y="290596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24" name="Line 149">
            <a:extLst>
              <a:ext uri="{FF2B5EF4-FFF2-40B4-BE49-F238E27FC236}">
                <a16:creationId xmlns:a16="http://schemas.microsoft.com/office/drawing/2014/main" id="{82336952-32A9-8C90-37E3-887EE91E97A7}"/>
              </a:ext>
            </a:extLst>
          </p:cNvPr>
          <p:cNvSpPr>
            <a:spLocks noChangeShapeType="1"/>
          </p:cNvSpPr>
          <p:nvPr/>
        </p:nvSpPr>
        <p:spPr bwMode="auto">
          <a:xfrm>
            <a:off x="5759839" y="2861517"/>
            <a:ext cx="0" cy="936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25" name="Line 150">
            <a:extLst>
              <a:ext uri="{FF2B5EF4-FFF2-40B4-BE49-F238E27FC236}">
                <a16:creationId xmlns:a16="http://schemas.microsoft.com/office/drawing/2014/main" id="{AE914C65-F2F4-E94D-949C-4F7AB2A757F7}"/>
              </a:ext>
            </a:extLst>
          </p:cNvPr>
          <p:cNvSpPr>
            <a:spLocks noChangeShapeType="1"/>
          </p:cNvSpPr>
          <p:nvPr/>
        </p:nvSpPr>
        <p:spPr bwMode="auto">
          <a:xfrm>
            <a:off x="5712214" y="290596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26" name="Line 151">
            <a:extLst>
              <a:ext uri="{FF2B5EF4-FFF2-40B4-BE49-F238E27FC236}">
                <a16:creationId xmlns:a16="http://schemas.microsoft.com/office/drawing/2014/main" id="{DF218D54-772E-7617-A937-73A870F475C1}"/>
              </a:ext>
            </a:extLst>
          </p:cNvPr>
          <p:cNvSpPr>
            <a:spLocks noChangeShapeType="1"/>
          </p:cNvSpPr>
          <p:nvPr/>
        </p:nvSpPr>
        <p:spPr bwMode="auto">
          <a:xfrm>
            <a:off x="5829689" y="2861517"/>
            <a:ext cx="0" cy="936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27" name="Line 152">
            <a:extLst>
              <a:ext uri="{FF2B5EF4-FFF2-40B4-BE49-F238E27FC236}">
                <a16:creationId xmlns:a16="http://schemas.microsoft.com/office/drawing/2014/main" id="{BB2CC5A5-4F0A-7CFB-21F9-A46E0E736B0E}"/>
              </a:ext>
            </a:extLst>
          </p:cNvPr>
          <p:cNvSpPr>
            <a:spLocks noChangeShapeType="1"/>
          </p:cNvSpPr>
          <p:nvPr/>
        </p:nvSpPr>
        <p:spPr bwMode="auto">
          <a:xfrm>
            <a:off x="5782064" y="290596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28" name="Line 153">
            <a:extLst>
              <a:ext uri="{FF2B5EF4-FFF2-40B4-BE49-F238E27FC236}">
                <a16:creationId xmlns:a16="http://schemas.microsoft.com/office/drawing/2014/main" id="{16DA58C3-B4A8-66C4-B852-33E17A5A73CD}"/>
              </a:ext>
            </a:extLst>
          </p:cNvPr>
          <p:cNvSpPr>
            <a:spLocks noChangeShapeType="1"/>
          </p:cNvSpPr>
          <p:nvPr/>
        </p:nvSpPr>
        <p:spPr bwMode="auto">
          <a:xfrm>
            <a:off x="5867789" y="2861517"/>
            <a:ext cx="0" cy="936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29" name="Line 154">
            <a:extLst>
              <a:ext uri="{FF2B5EF4-FFF2-40B4-BE49-F238E27FC236}">
                <a16:creationId xmlns:a16="http://schemas.microsoft.com/office/drawing/2014/main" id="{C8F6CA67-ED82-B2EB-09F6-112E82B01CB3}"/>
              </a:ext>
            </a:extLst>
          </p:cNvPr>
          <p:cNvSpPr>
            <a:spLocks noChangeShapeType="1"/>
          </p:cNvSpPr>
          <p:nvPr/>
        </p:nvSpPr>
        <p:spPr bwMode="auto">
          <a:xfrm>
            <a:off x="5820164" y="290596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30" name="Line 155">
            <a:extLst>
              <a:ext uri="{FF2B5EF4-FFF2-40B4-BE49-F238E27FC236}">
                <a16:creationId xmlns:a16="http://schemas.microsoft.com/office/drawing/2014/main" id="{C5676108-ACDB-593C-DF67-D49052F09496}"/>
              </a:ext>
            </a:extLst>
          </p:cNvPr>
          <p:cNvSpPr>
            <a:spLocks noChangeShapeType="1"/>
          </p:cNvSpPr>
          <p:nvPr/>
        </p:nvSpPr>
        <p:spPr bwMode="auto">
          <a:xfrm>
            <a:off x="5896364" y="2861517"/>
            <a:ext cx="0" cy="936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31" name="Line 156">
            <a:extLst>
              <a:ext uri="{FF2B5EF4-FFF2-40B4-BE49-F238E27FC236}">
                <a16:creationId xmlns:a16="http://schemas.microsoft.com/office/drawing/2014/main" id="{32871C6E-AE94-0495-0569-4482CF075481}"/>
              </a:ext>
            </a:extLst>
          </p:cNvPr>
          <p:cNvSpPr>
            <a:spLocks noChangeShapeType="1"/>
          </p:cNvSpPr>
          <p:nvPr/>
        </p:nvSpPr>
        <p:spPr bwMode="auto">
          <a:xfrm>
            <a:off x="5848739" y="2905967"/>
            <a:ext cx="96838"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32" name="Line 157">
            <a:extLst>
              <a:ext uri="{FF2B5EF4-FFF2-40B4-BE49-F238E27FC236}">
                <a16:creationId xmlns:a16="http://schemas.microsoft.com/office/drawing/2014/main" id="{ED56AAFD-3260-7A0B-C90A-57A546668B98}"/>
              </a:ext>
            </a:extLst>
          </p:cNvPr>
          <p:cNvSpPr>
            <a:spLocks noChangeShapeType="1"/>
          </p:cNvSpPr>
          <p:nvPr/>
        </p:nvSpPr>
        <p:spPr bwMode="auto">
          <a:xfrm>
            <a:off x="5932876" y="2861517"/>
            <a:ext cx="0" cy="936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33" name="Line 158">
            <a:extLst>
              <a:ext uri="{FF2B5EF4-FFF2-40B4-BE49-F238E27FC236}">
                <a16:creationId xmlns:a16="http://schemas.microsoft.com/office/drawing/2014/main" id="{E58DD0C6-82E3-0604-0B64-0D143C0C6E76}"/>
              </a:ext>
            </a:extLst>
          </p:cNvPr>
          <p:cNvSpPr>
            <a:spLocks noChangeShapeType="1"/>
          </p:cNvSpPr>
          <p:nvPr/>
        </p:nvSpPr>
        <p:spPr bwMode="auto">
          <a:xfrm>
            <a:off x="5883664" y="2905967"/>
            <a:ext cx="96838"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34" name="Line 159">
            <a:extLst>
              <a:ext uri="{FF2B5EF4-FFF2-40B4-BE49-F238E27FC236}">
                <a16:creationId xmlns:a16="http://schemas.microsoft.com/office/drawing/2014/main" id="{445E838E-F5B1-E44D-D02E-9068B49C18A1}"/>
              </a:ext>
            </a:extLst>
          </p:cNvPr>
          <p:cNvSpPr>
            <a:spLocks noChangeShapeType="1"/>
          </p:cNvSpPr>
          <p:nvPr/>
        </p:nvSpPr>
        <p:spPr bwMode="auto">
          <a:xfrm>
            <a:off x="5980501" y="2861517"/>
            <a:ext cx="0" cy="936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35" name="Line 160">
            <a:extLst>
              <a:ext uri="{FF2B5EF4-FFF2-40B4-BE49-F238E27FC236}">
                <a16:creationId xmlns:a16="http://schemas.microsoft.com/office/drawing/2014/main" id="{A9FA4031-B46E-4D21-609F-4FF7246EA995}"/>
              </a:ext>
            </a:extLst>
          </p:cNvPr>
          <p:cNvSpPr>
            <a:spLocks noChangeShapeType="1"/>
          </p:cNvSpPr>
          <p:nvPr/>
        </p:nvSpPr>
        <p:spPr bwMode="auto">
          <a:xfrm>
            <a:off x="5932876" y="290596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36" name="Line 161">
            <a:extLst>
              <a:ext uri="{FF2B5EF4-FFF2-40B4-BE49-F238E27FC236}">
                <a16:creationId xmlns:a16="http://schemas.microsoft.com/office/drawing/2014/main" id="{532BBCCF-19FB-8406-B43A-8CECB9DA3D03}"/>
              </a:ext>
            </a:extLst>
          </p:cNvPr>
          <p:cNvSpPr>
            <a:spLocks noChangeShapeType="1"/>
          </p:cNvSpPr>
          <p:nvPr/>
        </p:nvSpPr>
        <p:spPr bwMode="auto">
          <a:xfrm>
            <a:off x="6015426" y="2861517"/>
            <a:ext cx="0" cy="936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37" name="Line 162">
            <a:extLst>
              <a:ext uri="{FF2B5EF4-FFF2-40B4-BE49-F238E27FC236}">
                <a16:creationId xmlns:a16="http://schemas.microsoft.com/office/drawing/2014/main" id="{7D827010-0090-DD6E-9427-C6C95E56CFEC}"/>
              </a:ext>
            </a:extLst>
          </p:cNvPr>
          <p:cNvSpPr>
            <a:spLocks noChangeShapeType="1"/>
          </p:cNvSpPr>
          <p:nvPr/>
        </p:nvSpPr>
        <p:spPr bwMode="auto">
          <a:xfrm>
            <a:off x="5967801" y="290596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38" name="Line 163">
            <a:extLst>
              <a:ext uri="{FF2B5EF4-FFF2-40B4-BE49-F238E27FC236}">
                <a16:creationId xmlns:a16="http://schemas.microsoft.com/office/drawing/2014/main" id="{39C7F071-230B-9FA8-8F47-15DD1FFEC18E}"/>
              </a:ext>
            </a:extLst>
          </p:cNvPr>
          <p:cNvSpPr>
            <a:spLocks noChangeShapeType="1"/>
          </p:cNvSpPr>
          <p:nvPr/>
        </p:nvSpPr>
        <p:spPr bwMode="auto">
          <a:xfrm>
            <a:off x="6145601" y="2861517"/>
            <a:ext cx="0" cy="93663"/>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39" name="Line 164">
            <a:extLst>
              <a:ext uri="{FF2B5EF4-FFF2-40B4-BE49-F238E27FC236}">
                <a16:creationId xmlns:a16="http://schemas.microsoft.com/office/drawing/2014/main" id="{652D65E0-7539-0947-ACC8-5269BDE39B3A}"/>
              </a:ext>
            </a:extLst>
          </p:cNvPr>
          <p:cNvSpPr>
            <a:spLocks noChangeShapeType="1"/>
          </p:cNvSpPr>
          <p:nvPr/>
        </p:nvSpPr>
        <p:spPr bwMode="auto">
          <a:xfrm>
            <a:off x="6097976" y="2905967"/>
            <a:ext cx="9525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40" name="Line 165">
            <a:extLst>
              <a:ext uri="{FF2B5EF4-FFF2-40B4-BE49-F238E27FC236}">
                <a16:creationId xmlns:a16="http://schemas.microsoft.com/office/drawing/2014/main" id="{FBFE3107-ACFA-C966-0949-713C8B37A0D9}"/>
              </a:ext>
            </a:extLst>
          </p:cNvPr>
          <p:cNvSpPr>
            <a:spLocks noChangeShapeType="1"/>
          </p:cNvSpPr>
          <p:nvPr/>
        </p:nvSpPr>
        <p:spPr bwMode="auto">
          <a:xfrm>
            <a:off x="4870839" y="2615454"/>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41" name="Line 166">
            <a:extLst>
              <a:ext uri="{FF2B5EF4-FFF2-40B4-BE49-F238E27FC236}">
                <a16:creationId xmlns:a16="http://schemas.microsoft.com/office/drawing/2014/main" id="{93E31D4C-91F6-25D5-94AD-022F341A7C11}"/>
              </a:ext>
            </a:extLst>
          </p:cNvPr>
          <p:cNvSpPr>
            <a:spLocks noChangeShapeType="1"/>
          </p:cNvSpPr>
          <p:nvPr/>
        </p:nvSpPr>
        <p:spPr bwMode="auto">
          <a:xfrm>
            <a:off x="4823214" y="2664667"/>
            <a:ext cx="96838"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42" name="Line 167">
            <a:extLst>
              <a:ext uri="{FF2B5EF4-FFF2-40B4-BE49-F238E27FC236}">
                <a16:creationId xmlns:a16="http://schemas.microsoft.com/office/drawing/2014/main" id="{44B1D378-19D0-E9E8-60AF-5687C09441A1}"/>
              </a:ext>
            </a:extLst>
          </p:cNvPr>
          <p:cNvSpPr>
            <a:spLocks noChangeShapeType="1"/>
          </p:cNvSpPr>
          <p:nvPr/>
        </p:nvSpPr>
        <p:spPr bwMode="auto">
          <a:xfrm>
            <a:off x="4008826" y="2250329"/>
            <a:ext cx="0" cy="9683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43" name="Line 168">
            <a:extLst>
              <a:ext uri="{FF2B5EF4-FFF2-40B4-BE49-F238E27FC236}">
                <a16:creationId xmlns:a16="http://schemas.microsoft.com/office/drawing/2014/main" id="{4F0C6A8B-AAEC-260C-FDC6-0D4C9DB48A49}"/>
              </a:ext>
            </a:extLst>
          </p:cNvPr>
          <p:cNvSpPr>
            <a:spLocks noChangeShapeType="1"/>
          </p:cNvSpPr>
          <p:nvPr/>
        </p:nvSpPr>
        <p:spPr bwMode="auto">
          <a:xfrm>
            <a:off x="3961201" y="2299542"/>
            <a:ext cx="92075"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44" name="Freeform 169">
            <a:extLst>
              <a:ext uri="{FF2B5EF4-FFF2-40B4-BE49-F238E27FC236}">
                <a16:creationId xmlns:a16="http://schemas.microsoft.com/office/drawing/2014/main" id="{5CCC9E5A-87C3-4218-BC3D-F00F6539D0D9}"/>
              </a:ext>
            </a:extLst>
          </p:cNvPr>
          <p:cNvSpPr>
            <a:spLocks/>
          </p:cNvSpPr>
          <p:nvPr/>
        </p:nvSpPr>
        <p:spPr bwMode="auto">
          <a:xfrm>
            <a:off x="2027626" y="1708992"/>
            <a:ext cx="4130675" cy="1206500"/>
          </a:xfrm>
          <a:custGeom>
            <a:avLst/>
            <a:gdLst>
              <a:gd name="T0" fmla="*/ 70 w 2602"/>
              <a:gd name="T1" fmla="*/ 0 h 760"/>
              <a:gd name="T2" fmla="*/ 114 w 2602"/>
              <a:gd name="T3" fmla="*/ 12 h 760"/>
              <a:gd name="T4" fmla="*/ 136 w 2602"/>
              <a:gd name="T5" fmla="*/ 22 h 760"/>
              <a:gd name="T6" fmla="*/ 169 w 2602"/>
              <a:gd name="T7" fmla="*/ 36 h 760"/>
              <a:gd name="T8" fmla="*/ 185 w 2602"/>
              <a:gd name="T9" fmla="*/ 59 h 760"/>
              <a:gd name="T10" fmla="*/ 247 w 2602"/>
              <a:gd name="T11" fmla="*/ 81 h 760"/>
              <a:gd name="T12" fmla="*/ 273 w 2602"/>
              <a:gd name="T13" fmla="*/ 93 h 760"/>
              <a:gd name="T14" fmla="*/ 305 w 2602"/>
              <a:gd name="T15" fmla="*/ 101 h 760"/>
              <a:gd name="T16" fmla="*/ 349 w 2602"/>
              <a:gd name="T17" fmla="*/ 109 h 760"/>
              <a:gd name="T18" fmla="*/ 387 w 2602"/>
              <a:gd name="T19" fmla="*/ 120 h 760"/>
              <a:gd name="T20" fmla="*/ 425 w 2602"/>
              <a:gd name="T21" fmla="*/ 130 h 760"/>
              <a:gd name="T22" fmla="*/ 449 w 2602"/>
              <a:gd name="T23" fmla="*/ 136 h 760"/>
              <a:gd name="T24" fmla="*/ 467 w 2602"/>
              <a:gd name="T25" fmla="*/ 140 h 760"/>
              <a:gd name="T26" fmla="*/ 485 w 2602"/>
              <a:gd name="T27" fmla="*/ 144 h 760"/>
              <a:gd name="T28" fmla="*/ 516 w 2602"/>
              <a:gd name="T29" fmla="*/ 150 h 760"/>
              <a:gd name="T30" fmla="*/ 544 w 2602"/>
              <a:gd name="T31" fmla="*/ 158 h 760"/>
              <a:gd name="T32" fmla="*/ 562 w 2602"/>
              <a:gd name="T33" fmla="*/ 168 h 760"/>
              <a:gd name="T34" fmla="*/ 602 w 2602"/>
              <a:gd name="T35" fmla="*/ 183 h 760"/>
              <a:gd name="T36" fmla="*/ 612 w 2602"/>
              <a:gd name="T37" fmla="*/ 189 h 760"/>
              <a:gd name="T38" fmla="*/ 632 w 2602"/>
              <a:gd name="T39" fmla="*/ 195 h 760"/>
              <a:gd name="T40" fmla="*/ 666 w 2602"/>
              <a:gd name="T41" fmla="*/ 199 h 760"/>
              <a:gd name="T42" fmla="*/ 678 w 2602"/>
              <a:gd name="T43" fmla="*/ 207 h 760"/>
              <a:gd name="T44" fmla="*/ 694 w 2602"/>
              <a:gd name="T45" fmla="*/ 223 h 760"/>
              <a:gd name="T46" fmla="*/ 758 w 2602"/>
              <a:gd name="T47" fmla="*/ 223 h 760"/>
              <a:gd name="T48" fmla="*/ 772 w 2602"/>
              <a:gd name="T49" fmla="*/ 231 h 760"/>
              <a:gd name="T50" fmla="*/ 786 w 2602"/>
              <a:gd name="T51" fmla="*/ 240 h 760"/>
              <a:gd name="T52" fmla="*/ 831 w 2602"/>
              <a:gd name="T53" fmla="*/ 250 h 760"/>
              <a:gd name="T54" fmla="*/ 861 w 2602"/>
              <a:gd name="T55" fmla="*/ 256 h 760"/>
              <a:gd name="T56" fmla="*/ 889 w 2602"/>
              <a:gd name="T57" fmla="*/ 264 h 760"/>
              <a:gd name="T58" fmla="*/ 965 w 2602"/>
              <a:gd name="T59" fmla="*/ 272 h 760"/>
              <a:gd name="T60" fmla="*/ 981 w 2602"/>
              <a:gd name="T61" fmla="*/ 280 h 760"/>
              <a:gd name="T62" fmla="*/ 999 w 2602"/>
              <a:gd name="T63" fmla="*/ 288 h 760"/>
              <a:gd name="T64" fmla="*/ 1021 w 2602"/>
              <a:gd name="T65" fmla="*/ 293 h 760"/>
              <a:gd name="T66" fmla="*/ 1039 w 2602"/>
              <a:gd name="T67" fmla="*/ 299 h 760"/>
              <a:gd name="T68" fmla="*/ 1083 w 2602"/>
              <a:gd name="T69" fmla="*/ 315 h 760"/>
              <a:gd name="T70" fmla="*/ 1107 w 2602"/>
              <a:gd name="T71" fmla="*/ 331 h 760"/>
              <a:gd name="T72" fmla="*/ 1115 w 2602"/>
              <a:gd name="T73" fmla="*/ 343 h 760"/>
              <a:gd name="T74" fmla="*/ 1137 w 2602"/>
              <a:gd name="T75" fmla="*/ 349 h 760"/>
              <a:gd name="T76" fmla="*/ 1150 w 2602"/>
              <a:gd name="T77" fmla="*/ 354 h 760"/>
              <a:gd name="T78" fmla="*/ 1162 w 2602"/>
              <a:gd name="T79" fmla="*/ 360 h 760"/>
              <a:gd name="T80" fmla="*/ 1208 w 2602"/>
              <a:gd name="T81" fmla="*/ 374 h 760"/>
              <a:gd name="T82" fmla="*/ 1268 w 2602"/>
              <a:gd name="T83" fmla="*/ 386 h 760"/>
              <a:gd name="T84" fmla="*/ 1288 w 2602"/>
              <a:gd name="T85" fmla="*/ 394 h 760"/>
              <a:gd name="T86" fmla="*/ 1314 w 2602"/>
              <a:gd name="T87" fmla="*/ 413 h 760"/>
              <a:gd name="T88" fmla="*/ 1338 w 2602"/>
              <a:gd name="T89" fmla="*/ 433 h 760"/>
              <a:gd name="T90" fmla="*/ 1364 w 2602"/>
              <a:gd name="T91" fmla="*/ 443 h 760"/>
              <a:gd name="T92" fmla="*/ 1414 w 2602"/>
              <a:gd name="T93" fmla="*/ 459 h 760"/>
              <a:gd name="T94" fmla="*/ 1430 w 2602"/>
              <a:gd name="T95" fmla="*/ 467 h 760"/>
              <a:gd name="T96" fmla="*/ 1448 w 2602"/>
              <a:gd name="T97" fmla="*/ 482 h 760"/>
              <a:gd name="T98" fmla="*/ 1523 w 2602"/>
              <a:gd name="T99" fmla="*/ 496 h 760"/>
              <a:gd name="T100" fmla="*/ 1539 w 2602"/>
              <a:gd name="T101" fmla="*/ 512 h 760"/>
              <a:gd name="T102" fmla="*/ 1605 w 2602"/>
              <a:gd name="T103" fmla="*/ 529 h 760"/>
              <a:gd name="T104" fmla="*/ 1675 w 2602"/>
              <a:gd name="T105" fmla="*/ 549 h 760"/>
              <a:gd name="T106" fmla="*/ 1705 w 2602"/>
              <a:gd name="T107" fmla="*/ 563 h 760"/>
              <a:gd name="T108" fmla="*/ 1721 w 2602"/>
              <a:gd name="T109" fmla="*/ 586 h 760"/>
              <a:gd name="T110" fmla="*/ 1757 w 2602"/>
              <a:gd name="T111" fmla="*/ 602 h 760"/>
              <a:gd name="T112" fmla="*/ 1814 w 2602"/>
              <a:gd name="T113" fmla="*/ 622 h 760"/>
              <a:gd name="T114" fmla="*/ 1830 w 2602"/>
              <a:gd name="T115" fmla="*/ 634 h 760"/>
              <a:gd name="T116" fmla="*/ 1856 w 2602"/>
              <a:gd name="T117" fmla="*/ 661 h 760"/>
              <a:gd name="T118" fmla="*/ 2034 w 2602"/>
              <a:gd name="T119" fmla="*/ 683 h 760"/>
              <a:gd name="T120" fmla="*/ 2050 w 2602"/>
              <a:gd name="T121" fmla="*/ 701 h 760"/>
              <a:gd name="T122" fmla="*/ 2131 w 2602"/>
              <a:gd name="T123" fmla="*/ 728 h 760"/>
              <a:gd name="T124" fmla="*/ 2179 w 2602"/>
              <a:gd name="T125" fmla="*/ 76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02" h="760">
                <a:moveTo>
                  <a:pt x="0" y="0"/>
                </a:moveTo>
                <a:lnTo>
                  <a:pt x="70" y="0"/>
                </a:lnTo>
                <a:lnTo>
                  <a:pt x="70" y="12"/>
                </a:lnTo>
                <a:lnTo>
                  <a:pt x="114" y="12"/>
                </a:lnTo>
                <a:lnTo>
                  <a:pt x="114" y="22"/>
                </a:lnTo>
                <a:lnTo>
                  <a:pt x="136" y="22"/>
                </a:lnTo>
                <a:lnTo>
                  <a:pt x="136" y="36"/>
                </a:lnTo>
                <a:lnTo>
                  <a:pt x="169" y="36"/>
                </a:lnTo>
                <a:lnTo>
                  <a:pt x="169" y="59"/>
                </a:lnTo>
                <a:lnTo>
                  <a:pt x="185" y="59"/>
                </a:lnTo>
                <a:lnTo>
                  <a:pt x="247" y="59"/>
                </a:lnTo>
                <a:lnTo>
                  <a:pt x="247" y="81"/>
                </a:lnTo>
                <a:lnTo>
                  <a:pt x="273" y="81"/>
                </a:lnTo>
                <a:lnTo>
                  <a:pt x="273" y="93"/>
                </a:lnTo>
                <a:lnTo>
                  <a:pt x="305" y="93"/>
                </a:lnTo>
                <a:lnTo>
                  <a:pt x="305" y="101"/>
                </a:lnTo>
                <a:lnTo>
                  <a:pt x="349" y="101"/>
                </a:lnTo>
                <a:lnTo>
                  <a:pt x="349" y="109"/>
                </a:lnTo>
                <a:lnTo>
                  <a:pt x="387" y="109"/>
                </a:lnTo>
                <a:lnTo>
                  <a:pt x="387" y="120"/>
                </a:lnTo>
                <a:lnTo>
                  <a:pt x="425" y="120"/>
                </a:lnTo>
                <a:lnTo>
                  <a:pt x="425" y="130"/>
                </a:lnTo>
                <a:lnTo>
                  <a:pt x="449" y="130"/>
                </a:lnTo>
                <a:lnTo>
                  <a:pt x="449" y="136"/>
                </a:lnTo>
                <a:lnTo>
                  <a:pt x="467" y="136"/>
                </a:lnTo>
                <a:lnTo>
                  <a:pt x="467" y="140"/>
                </a:lnTo>
                <a:lnTo>
                  <a:pt x="485" y="140"/>
                </a:lnTo>
                <a:lnTo>
                  <a:pt x="485" y="144"/>
                </a:lnTo>
                <a:lnTo>
                  <a:pt x="516" y="144"/>
                </a:lnTo>
                <a:lnTo>
                  <a:pt x="516" y="150"/>
                </a:lnTo>
                <a:lnTo>
                  <a:pt x="544" y="150"/>
                </a:lnTo>
                <a:lnTo>
                  <a:pt x="544" y="158"/>
                </a:lnTo>
                <a:lnTo>
                  <a:pt x="562" y="158"/>
                </a:lnTo>
                <a:lnTo>
                  <a:pt x="562" y="168"/>
                </a:lnTo>
                <a:lnTo>
                  <a:pt x="602" y="168"/>
                </a:lnTo>
                <a:lnTo>
                  <a:pt x="602" y="183"/>
                </a:lnTo>
                <a:lnTo>
                  <a:pt x="612" y="183"/>
                </a:lnTo>
                <a:lnTo>
                  <a:pt x="612" y="189"/>
                </a:lnTo>
                <a:lnTo>
                  <a:pt x="632" y="189"/>
                </a:lnTo>
                <a:lnTo>
                  <a:pt x="632" y="195"/>
                </a:lnTo>
                <a:lnTo>
                  <a:pt x="666" y="195"/>
                </a:lnTo>
                <a:lnTo>
                  <a:pt x="666" y="199"/>
                </a:lnTo>
                <a:lnTo>
                  <a:pt x="678" y="199"/>
                </a:lnTo>
                <a:lnTo>
                  <a:pt x="678" y="207"/>
                </a:lnTo>
                <a:lnTo>
                  <a:pt x="694" y="207"/>
                </a:lnTo>
                <a:lnTo>
                  <a:pt x="694" y="223"/>
                </a:lnTo>
                <a:lnTo>
                  <a:pt x="720" y="223"/>
                </a:lnTo>
                <a:lnTo>
                  <a:pt x="758" y="223"/>
                </a:lnTo>
                <a:lnTo>
                  <a:pt x="758" y="231"/>
                </a:lnTo>
                <a:lnTo>
                  <a:pt x="772" y="231"/>
                </a:lnTo>
                <a:lnTo>
                  <a:pt x="772" y="240"/>
                </a:lnTo>
                <a:lnTo>
                  <a:pt x="786" y="240"/>
                </a:lnTo>
                <a:lnTo>
                  <a:pt x="786" y="250"/>
                </a:lnTo>
                <a:lnTo>
                  <a:pt x="831" y="250"/>
                </a:lnTo>
                <a:lnTo>
                  <a:pt x="831" y="256"/>
                </a:lnTo>
                <a:lnTo>
                  <a:pt x="861" y="256"/>
                </a:lnTo>
                <a:lnTo>
                  <a:pt x="889" y="256"/>
                </a:lnTo>
                <a:lnTo>
                  <a:pt x="889" y="264"/>
                </a:lnTo>
                <a:lnTo>
                  <a:pt x="965" y="264"/>
                </a:lnTo>
                <a:lnTo>
                  <a:pt x="965" y="272"/>
                </a:lnTo>
                <a:lnTo>
                  <a:pt x="981" y="272"/>
                </a:lnTo>
                <a:lnTo>
                  <a:pt x="981" y="280"/>
                </a:lnTo>
                <a:lnTo>
                  <a:pt x="999" y="280"/>
                </a:lnTo>
                <a:lnTo>
                  <a:pt x="999" y="288"/>
                </a:lnTo>
                <a:lnTo>
                  <a:pt x="1021" y="288"/>
                </a:lnTo>
                <a:lnTo>
                  <a:pt x="1021" y="293"/>
                </a:lnTo>
                <a:lnTo>
                  <a:pt x="1039" y="293"/>
                </a:lnTo>
                <a:lnTo>
                  <a:pt x="1039" y="299"/>
                </a:lnTo>
                <a:lnTo>
                  <a:pt x="1083" y="299"/>
                </a:lnTo>
                <a:lnTo>
                  <a:pt x="1083" y="315"/>
                </a:lnTo>
                <a:lnTo>
                  <a:pt x="1107" y="315"/>
                </a:lnTo>
                <a:lnTo>
                  <a:pt x="1107" y="331"/>
                </a:lnTo>
                <a:lnTo>
                  <a:pt x="1115" y="331"/>
                </a:lnTo>
                <a:lnTo>
                  <a:pt x="1115" y="343"/>
                </a:lnTo>
                <a:lnTo>
                  <a:pt x="1137" y="343"/>
                </a:lnTo>
                <a:lnTo>
                  <a:pt x="1137" y="349"/>
                </a:lnTo>
                <a:lnTo>
                  <a:pt x="1150" y="349"/>
                </a:lnTo>
                <a:lnTo>
                  <a:pt x="1150" y="354"/>
                </a:lnTo>
                <a:lnTo>
                  <a:pt x="1162" y="354"/>
                </a:lnTo>
                <a:lnTo>
                  <a:pt x="1162" y="360"/>
                </a:lnTo>
                <a:lnTo>
                  <a:pt x="1208" y="360"/>
                </a:lnTo>
                <a:lnTo>
                  <a:pt x="1208" y="374"/>
                </a:lnTo>
                <a:lnTo>
                  <a:pt x="1268" y="374"/>
                </a:lnTo>
                <a:lnTo>
                  <a:pt x="1268" y="386"/>
                </a:lnTo>
                <a:lnTo>
                  <a:pt x="1288" y="386"/>
                </a:lnTo>
                <a:lnTo>
                  <a:pt x="1288" y="394"/>
                </a:lnTo>
                <a:lnTo>
                  <a:pt x="1314" y="394"/>
                </a:lnTo>
                <a:lnTo>
                  <a:pt x="1314" y="413"/>
                </a:lnTo>
                <a:lnTo>
                  <a:pt x="1338" y="413"/>
                </a:lnTo>
                <a:lnTo>
                  <a:pt x="1338" y="433"/>
                </a:lnTo>
                <a:lnTo>
                  <a:pt x="1364" y="433"/>
                </a:lnTo>
                <a:lnTo>
                  <a:pt x="1364" y="443"/>
                </a:lnTo>
                <a:lnTo>
                  <a:pt x="1414" y="443"/>
                </a:lnTo>
                <a:lnTo>
                  <a:pt x="1414" y="459"/>
                </a:lnTo>
                <a:lnTo>
                  <a:pt x="1430" y="459"/>
                </a:lnTo>
                <a:lnTo>
                  <a:pt x="1430" y="467"/>
                </a:lnTo>
                <a:lnTo>
                  <a:pt x="1448" y="467"/>
                </a:lnTo>
                <a:lnTo>
                  <a:pt x="1448" y="482"/>
                </a:lnTo>
                <a:lnTo>
                  <a:pt x="1523" y="482"/>
                </a:lnTo>
                <a:lnTo>
                  <a:pt x="1523" y="496"/>
                </a:lnTo>
                <a:lnTo>
                  <a:pt x="1539" y="496"/>
                </a:lnTo>
                <a:lnTo>
                  <a:pt x="1539" y="512"/>
                </a:lnTo>
                <a:lnTo>
                  <a:pt x="1605" y="512"/>
                </a:lnTo>
                <a:lnTo>
                  <a:pt x="1605" y="529"/>
                </a:lnTo>
                <a:lnTo>
                  <a:pt x="1675" y="529"/>
                </a:lnTo>
                <a:lnTo>
                  <a:pt x="1675" y="549"/>
                </a:lnTo>
                <a:lnTo>
                  <a:pt x="1705" y="549"/>
                </a:lnTo>
                <a:lnTo>
                  <a:pt x="1705" y="563"/>
                </a:lnTo>
                <a:lnTo>
                  <a:pt x="1721" y="563"/>
                </a:lnTo>
                <a:lnTo>
                  <a:pt x="1721" y="586"/>
                </a:lnTo>
                <a:lnTo>
                  <a:pt x="1757" y="586"/>
                </a:lnTo>
                <a:lnTo>
                  <a:pt x="1757" y="602"/>
                </a:lnTo>
                <a:lnTo>
                  <a:pt x="1814" y="602"/>
                </a:lnTo>
                <a:lnTo>
                  <a:pt x="1814" y="622"/>
                </a:lnTo>
                <a:lnTo>
                  <a:pt x="1830" y="622"/>
                </a:lnTo>
                <a:lnTo>
                  <a:pt x="1830" y="634"/>
                </a:lnTo>
                <a:lnTo>
                  <a:pt x="1856" y="634"/>
                </a:lnTo>
                <a:lnTo>
                  <a:pt x="1856" y="661"/>
                </a:lnTo>
                <a:lnTo>
                  <a:pt x="2034" y="661"/>
                </a:lnTo>
                <a:lnTo>
                  <a:pt x="2034" y="683"/>
                </a:lnTo>
                <a:lnTo>
                  <a:pt x="2050" y="683"/>
                </a:lnTo>
                <a:lnTo>
                  <a:pt x="2050" y="701"/>
                </a:lnTo>
                <a:lnTo>
                  <a:pt x="2131" y="701"/>
                </a:lnTo>
                <a:lnTo>
                  <a:pt x="2131" y="728"/>
                </a:lnTo>
                <a:lnTo>
                  <a:pt x="2179" y="728"/>
                </a:lnTo>
                <a:lnTo>
                  <a:pt x="2179" y="760"/>
                </a:lnTo>
                <a:lnTo>
                  <a:pt x="2602" y="760"/>
                </a:lnTo>
              </a:path>
            </a:pathLst>
          </a:custGeom>
          <a:noFill/>
          <a:ln w="19050" cap="flat">
            <a:solidFill>
              <a:srgbClr val="E1471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graphicFrame>
        <p:nvGraphicFramePr>
          <p:cNvPr id="24745" name="Table 24778">
            <a:extLst>
              <a:ext uri="{FF2B5EF4-FFF2-40B4-BE49-F238E27FC236}">
                <a16:creationId xmlns:a16="http://schemas.microsoft.com/office/drawing/2014/main" id="{E657F689-3BA0-07D0-8F72-FBD824D35513}"/>
              </a:ext>
            </a:extLst>
          </p:cNvPr>
          <p:cNvGraphicFramePr>
            <a:graphicFrameLocks noGrp="1"/>
          </p:cNvGraphicFramePr>
          <p:nvPr>
            <p:extLst>
              <p:ext uri="{D42A27DB-BD31-4B8C-83A1-F6EECF244321}">
                <p14:modId xmlns:p14="http://schemas.microsoft.com/office/powerpoint/2010/main" val="1766367427"/>
              </p:ext>
            </p:extLst>
          </p:nvPr>
        </p:nvGraphicFramePr>
        <p:xfrm>
          <a:off x="1881575" y="5125451"/>
          <a:ext cx="4778655" cy="426720"/>
        </p:xfrm>
        <a:graphic>
          <a:graphicData uri="http://schemas.openxmlformats.org/drawingml/2006/table">
            <a:tbl>
              <a:tblPr firstRow="1" bandRow="1">
                <a:tableStyleId>{5C22544A-7EE6-4342-B048-85BDC9FD1C3A}</a:tableStyleId>
              </a:tblPr>
              <a:tblGrid>
                <a:gridCol w="318577">
                  <a:extLst>
                    <a:ext uri="{9D8B030D-6E8A-4147-A177-3AD203B41FA5}">
                      <a16:colId xmlns:a16="http://schemas.microsoft.com/office/drawing/2014/main" val="3251908231"/>
                    </a:ext>
                  </a:extLst>
                </a:gridCol>
                <a:gridCol w="318577">
                  <a:extLst>
                    <a:ext uri="{9D8B030D-6E8A-4147-A177-3AD203B41FA5}">
                      <a16:colId xmlns:a16="http://schemas.microsoft.com/office/drawing/2014/main" val="3099745193"/>
                    </a:ext>
                  </a:extLst>
                </a:gridCol>
                <a:gridCol w="318577">
                  <a:extLst>
                    <a:ext uri="{9D8B030D-6E8A-4147-A177-3AD203B41FA5}">
                      <a16:colId xmlns:a16="http://schemas.microsoft.com/office/drawing/2014/main" val="626617057"/>
                    </a:ext>
                  </a:extLst>
                </a:gridCol>
                <a:gridCol w="318577">
                  <a:extLst>
                    <a:ext uri="{9D8B030D-6E8A-4147-A177-3AD203B41FA5}">
                      <a16:colId xmlns:a16="http://schemas.microsoft.com/office/drawing/2014/main" val="94632098"/>
                    </a:ext>
                  </a:extLst>
                </a:gridCol>
                <a:gridCol w="318577">
                  <a:extLst>
                    <a:ext uri="{9D8B030D-6E8A-4147-A177-3AD203B41FA5}">
                      <a16:colId xmlns:a16="http://schemas.microsoft.com/office/drawing/2014/main" val="2260983431"/>
                    </a:ext>
                  </a:extLst>
                </a:gridCol>
                <a:gridCol w="318577">
                  <a:extLst>
                    <a:ext uri="{9D8B030D-6E8A-4147-A177-3AD203B41FA5}">
                      <a16:colId xmlns:a16="http://schemas.microsoft.com/office/drawing/2014/main" val="1805363911"/>
                    </a:ext>
                  </a:extLst>
                </a:gridCol>
                <a:gridCol w="318577">
                  <a:extLst>
                    <a:ext uri="{9D8B030D-6E8A-4147-A177-3AD203B41FA5}">
                      <a16:colId xmlns:a16="http://schemas.microsoft.com/office/drawing/2014/main" val="1607391328"/>
                    </a:ext>
                  </a:extLst>
                </a:gridCol>
                <a:gridCol w="318577">
                  <a:extLst>
                    <a:ext uri="{9D8B030D-6E8A-4147-A177-3AD203B41FA5}">
                      <a16:colId xmlns:a16="http://schemas.microsoft.com/office/drawing/2014/main" val="2622006692"/>
                    </a:ext>
                  </a:extLst>
                </a:gridCol>
                <a:gridCol w="318577">
                  <a:extLst>
                    <a:ext uri="{9D8B030D-6E8A-4147-A177-3AD203B41FA5}">
                      <a16:colId xmlns:a16="http://schemas.microsoft.com/office/drawing/2014/main" val="1438639969"/>
                    </a:ext>
                  </a:extLst>
                </a:gridCol>
                <a:gridCol w="318577">
                  <a:extLst>
                    <a:ext uri="{9D8B030D-6E8A-4147-A177-3AD203B41FA5}">
                      <a16:colId xmlns:a16="http://schemas.microsoft.com/office/drawing/2014/main" val="744495175"/>
                    </a:ext>
                  </a:extLst>
                </a:gridCol>
                <a:gridCol w="318577">
                  <a:extLst>
                    <a:ext uri="{9D8B030D-6E8A-4147-A177-3AD203B41FA5}">
                      <a16:colId xmlns:a16="http://schemas.microsoft.com/office/drawing/2014/main" val="1858214047"/>
                    </a:ext>
                  </a:extLst>
                </a:gridCol>
                <a:gridCol w="318577">
                  <a:extLst>
                    <a:ext uri="{9D8B030D-6E8A-4147-A177-3AD203B41FA5}">
                      <a16:colId xmlns:a16="http://schemas.microsoft.com/office/drawing/2014/main" val="1539522014"/>
                    </a:ext>
                  </a:extLst>
                </a:gridCol>
                <a:gridCol w="318577">
                  <a:extLst>
                    <a:ext uri="{9D8B030D-6E8A-4147-A177-3AD203B41FA5}">
                      <a16:colId xmlns:a16="http://schemas.microsoft.com/office/drawing/2014/main" val="278101479"/>
                    </a:ext>
                  </a:extLst>
                </a:gridCol>
                <a:gridCol w="318577">
                  <a:extLst>
                    <a:ext uri="{9D8B030D-6E8A-4147-A177-3AD203B41FA5}">
                      <a16:colId xmlns:a16="http://schemas.microsoft.com/office/drawing/2014/main" val="3547516632"/>
                    </a:ext>
                  </a:extLst>
                </a:gridCol>
                <a:gridCol w="318577">
                  <a:extLst>
                    <a:ext uri="{9D8B030D-6E8A-4147-A177-3AD203B41FA5}">
                      <a16:colId xmlns:a16="http://schemas.microsoft.com/office/drawing/2014/main" val="419959833"/>
                    </a:ext>
                  </a:extLst>
                </a:gridCol>
              </a:tblGrid>
              <a:tr h="202561">
                <a:tc>
                  <a:txBody>
                    <a:bodyPr/>
                    <a:lstStyle/>
                    <a:p>
                      <a:pPr algn="ctr"/>
                      <a:r>
                        <a:rPr lang="en-US" sz="1400" b="0" dirty="0">
                          <a:solidFill>
                            <a:schemeClr val="accent1"/>
                          </a:solidFill>
                        </a:rPr>
                        <a:t>355</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343</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327</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318</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306</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295</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258</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198</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144</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95</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63</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33</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9</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2</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0</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07877180"/>
                  </a:ext>
                </a:extLst>
              </a:tr>
              <a:tr h="202561">
                <a:tc>
                  <a:txBody>
                    <a:bodyPr/>
                    <a:lstStyle/>
                    <a:p>
                      <a:pPr algn="ctr"/>
                      <a:r>
                        <a:rPr lang="en-US" sz="1400" b="0" dirty="0">
                          <a:solidFill>
                            <a:schemeClr val="accent3"/>
                          </a:solidFill>
                        </a:rPr>
                        <a:t>353</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334</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316</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301</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283</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274</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237</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181</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134</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90</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59</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30</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11</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0</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0</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2178014"/>
                  </a:ext>
                </a:extLst>
              </a:tr>
            </a:tbl>
          </a:graphicData>
        </a:graphic>
      </p:graphicFrame>
      <p:sp>
        <p:nvSpPr>
          <p:cNvPr id="24746" name="TextBox 24745">
            <a:extLst>
              <a:ext uri="{FF2B5EF4-FFF2-40B4-BE49-F238E27FC236}">
                <a16:creationId xmlns:a16="http://schemas.microsoft.com/office/drawing/2014/main" id="{2A9BA141-8918-64CA-DC4E-E6D7E36A1B0A}"/>
              </a:ext>
            </a:extLst>
          </p:cNvPr>
          <p:cNvSpPr txBox="1"/>
          <p:nvPr/>
        </p:nvSpPr>
        <p:spPr bwMode="auto">
          <a:xfrm>
            <a:off x="351498" y="4868729"/>
            <a:ext cx="2133321" cy="307777"/>
          </a:xfrm>
          <a:prstGeom prst="rect">
            <a:avLst/>
          </a:prstGeom>
          <a:noFill/>
          <a:ln>
            <a:noFill/>
          </a:ln>
        </p:spPr>
        <p:txBody>
          <a:bodyPr wrap="square" rtlCol="0">
            <a:spAutoFit/>
          </a:bodyPr>
          <a:lstStyle/>
          <a:p>
            <a:pPr marL="0" marR="0" lvl="0" indent="0"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p:txBody>
      </p:sp>
      <p:grpSp>
        <p:nvGrpSpPr>
          <p:cNvPr id="24747" name="Group 24746">
            <a:extLst>
              <a:ext uri="{FF2B5EF4-FFF2-40B4-BE49-F238E27FC236}">
                <a16:creationId xmlns:a16="http://schemas.microsoft.com/office/drawing/2014/main" id="{4B2AC52C-9B9D-5D8A-8DC8-0B14A2CDC525}"/>
              </a:ext>
            </a:extLst>
          </p:cNvPr>
          <p:cNvGrpSpPr/>
          <p:nvPr/>
        </p:nvGrpSpPr>
        <p:grpSpPr>
          <a:xfrm>
            <a:off x="6593743" y="1592497"/>
            <a:ext cx="5068787" cy="3205712"/>
            <a:chOff x="8051424" y="1570188"/>
            <a:chExt cx="5068787" cy="1645467"/>
          </a:xfrm>
        </p:grpSpPr>
        <p:cxnSp>
          <p:nvCxnSpPr>
            <p:cNvPr id="24748" name="Straight Connector 24747">
              <a:extLst>
                <a:ext uri="{FF2B5EF4-FFF2-40B4-BE49-F238E27FC236}">
                  <a16:creationId xmlns:a16="http://schemas.microsoft.com/office/drawing/2014/main" id="{F55B7BBB-1118-1F87-2564-4F0BE8B4508F}"/>
                </a:ext>
              </a:extLst>
            </p:cNvPr>
            <p:cNvCxnSpPr>
              <a:cxnSpLocks/>
            </p:cNvCxnSpPr>
            <p:nvPr/>
          </p:nvCxnSpPr>
          <p:spPr bwMode="auto">
            <a:xfrm>
              <a:off x="8492627" y="1629497"/>
              <a:ext cx="0" cy="1402566"/>
            </a:xfrm>
            <a:prstGeom prst="line">
              <a:avLst/>
            </a:prstGeom>
            <a:noFill/>
            <a:ln w="28575" cap="flat" cmpd="sng" algn="ctr">
              <a:solidFill>
                <a:schemeClr val="bg1"/>
              </a:solidFill>
              <a:prstDash val="solid"/>
              <a:round/>
              <a:headEnd type="none" w="med" len="med"/>
              <a:tailEnd type="none" w="med" len="med"/>
            </a:ln>
            <a:effectLst/>
          </p:spPr>
        </p:cxnSp>
        <p:cxnSp>
          <p:nvCxnSpPr>
            <p:cNvPr id="24749" name="Straight Connector 24748">
              <a:extLst>
                <a:ext uri="{FF2B5EF4-FFF2-40B4-BE49-F238E27FC236}">
                  <a16:creationId xmlns:a16="http://schemas.microsoft.com/office/drawing/2014/main" id="{3DDFA2BC-FA00-F9DC-55B6-38998837282B}"/>
                </a:ext>
              </a:extLst>
            </p:cNvPr>
            <p:cNvCxnSpPr/>
            <p:nvPr/>
          </p:nvCxnSpPr>
          <p:spPr bwMode="auto">
            <a:xfrm>
              <a:off x="8406566" y="1629497"/>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4750" name="Straight Connector 24749">
              <a:extLst>
                <a:ext uri="{FF2B5EF4-FFF2-40B4-BE49-F238E27FC236}">
                  <a16:creationId xmlns:a16="http://schemas.microsoft.com/office/drawing/2014/main" id="{9E31AF60-33F2-6006-CA88-C69FBAA96120}"/>
                </a:ext>
              </a:extLst>
            </p:cNvPr>
            <p:cNvCxnSpPr/>
            <p:nvPr/>
          </p:nvCxnSpPr>
          <p:spPr bwMode="auto">
            <a:xfrm>
              <a:off x="8406566" y="1912169"/>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4751" name="Straight Connector 24750">
              <a:extLst>
                <a:ext uri="{FF2B5EF4-FFF2-40B4-BE49-F238E27FC236}">
                  <a16:creationId xmlns:a16="http://schemas.microsoft.com/office/drawing/2014/main" id="{C63E9088-78E3-8302-1D4E-4AA3EB8C13B8}"/>
                </a:ext>
              </a:extLst>
            </p:cNvPr>
            <p:cNvCxnSpPr/>
            <p:nvPr/>
          </p:nvCxnSpPr>
          <p:spPr bwMode="auto">
            <a:xfrm>
              <a:off x="8406566" y="2191566"/>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4752" name="Straight Connector 24751">
              <a:extLst>
                <a:ext uri="{FF2B5EF4-FFF2-40B4-BE49-F238E27FC236}">
                  <a16:creationId xmlns:a16="http://schemas.microsoft.com/office/drawing/2014/main" id="{0C9D69BC-142B-2BB7-CF12-EC646D34A3F4}"/>
                </a:ext>
              </a:extLst>
            </p:cNvPr>
            <p:cNvCxnSpPr/>
            <p:nvPr/>
          </p:nvCxnSpPr>
          <p:spPr bwMode="auto">
            <a:xfrm>
              <a:off x="8406566" y="2757143"/>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4753" name="Straight Connector 24752">
              <a:extLst>
                <a:ext uri="{FF2B5EF4-FFF2-40B4-BE49-F238E27FC236}">
                  <a16:creationId xmlns:a16="http://schemas.microsoft.com/office/drawing/2014/main" id="{64A57F8A-A602-7B25-97B9-99881E1B9BAF}"/>
                </a:ext>
              </a:extLst>
            </p:cNvPr>
            <p:cNvCxnSpPr/>
            <p:nvPr/>
          </p:nvCxnSpPr>
          <p:spPr bwMode="auto">
            <a:xfrm>
              <a:off x="8406566" y="3032063"/>
              <a:ext cx="86061" cy="0"/>
            </a:xfrm>
            <a:prstGeom prst="line">
              <a:avLst/>
            </a:prstGeom>
            <a:noFill/>
            <a:ln w="28575" cap="flat" cmpd="sng" algn="ctr">
              <a:solidFill>
                <a:schemeClr val="bg1"/>
              </a:solidFill>
              <a:prstDash val="solid"/>
              <a:round/>
              <a:headEnd type="none" w="med" len="med"/>
              <a:tailEnd type="none" w="med" len="med"/>
            </a:ln>
            <a:effectLst/>
          </p:spPr>
        </p:cxnSp>
        <p:cxnSp>
          <p:nvCxnSpPr>
            <p:cNvPr id="24754" name="Straight Connector 24753">
              <a:extLst>
                <a:ext uri="{FF2B5EF4-FFF2-40B4-BE49-F238E27FC236}">
                  <a16:creationId xmlns:a16="http://schemas.microsoft.com/office/drawing/2014/main" id="{34A809C5-8D74-CD59-DE79-DB14C90FC25F}"/>
                </a:ext>
              </a:extLst>
            </p:cNvPr>
            <p:cNvCxnSpPr>
              <a:cxnSpLocks/>
            </p:cNvCxnSpPr>
            <p:nvPr/>
          </p:nvCxnSpPr>
          <p:spPr bwMode="auto">
            <a:xfrm>
              <a:off x="8479426" y="3032063"/>
              <a:ext cx="4469606" cy="0"/>
            </a:xfrm>
            <a:prstGeom prst="line">
              <a:avLst/>
            </a:prstGeom>
            <a:noFill/>
            <a:ln w="28575" cap="flat" cmpd="sng" algn="ctr">
              <a:solidFill>
                <a:schemeClr val="bg1"/>
              </a:solidFill>
              <a:prstDash val="solid"/>
              <a:round/>
              <a:headEnd type="none" w="med" len="med"/>
              <a:tailEnd type="none" w="med" len="med"/>
            </a:ln>
            <a:effectLst/>
          </p:spPr>
        </p:cxnSp>
        <p:cxnSp>
          <p:nvCxnSpPr>
            <p:cNvPr id="24755" name="Straight Connector 24754">
              <a:extLst>
                <a:ext uri="{FF2B5EF4-FFF2-40B4-BE49-F238E27FC236}">
                  <a16:creationId xmlns:a16="http://schemas.microsoft.com/office/drawing/2014/main" id="{5D0ED652-6713-76FD-031E-42BE2D2D9FDD}"/>
                </a:ext>
              </a:extLst>
            </p:cNvPr>
            <p:cNvCxnSpPr>
              <a:cxnSpLocks/>
            </p:cNvCxnSpPr>
            <p:nvPr/>
          </p:nvCxnSpPr>
          <p:spPr bwMode="auto">
            <a:xfrm rot="16200000">
              <a:off x="8471846" y="3060647"/>
              <a:ext cx="44391" cy="0"/>
            </a:xfrm>
            <a:prstGeom prst="line">
              <a:avLst/>
            </a:prstGeom>
            <a:noFill/>
            <a:ln w="28575" cap="flat" cmpd="sng" algn="ctr">
              <a:solidFill>
                <a:schemeClr val="bg1"/>
              </a:solidFill>
              <a:prstDash val="solid"/>
              <a:round/>
              <a:headEnd type="none" w="med" len="med"/>
              <a:tailEnd type="none" w="med" len="med"/>
            </a:ln>
            <a:effectLst/>
          </p:spPr>
        </p:cxnSp>
        <p:sp>
          <p:nvSpPr>
            <p:cNvPr id="24756" name="TextBox 24755">
              <a:extLst>
                <a:ext uri="{FF2B5EF4-FFF2-40B4-BE49-F238E27FC236}">
                  <a16:creationId xmlns:a16="http://schemas.microsoft.com/office/drawing/2014/main" id="{C98DEE06-CDB5-7CB2-D355-6D1689C7359B}"/>
                </a:ext>
              </a:extLst>
            </p:cNvPr>
            <p:cNvSpPr txBox="1"/>
            <p:nvPr/>
          </p:nvSpPr>
          <p:spPr bwMode="auto">
            <a:xfrm>
              <a:off x="8051424" y="1570188"/>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24757" name="TextBox 24756">
              <a:extLst>
                <a:ext uri="{FF2B5EF4-FFF2-40B4-BE49-F238E27FC236}">
                  <a16:creationId xmlns:a16="http://schemas.microsoft.com/office/drawing/2014/main" id="{CB4BBECC-44B8-8A94-03BD-4C2B426A3CEE}"/>
                </a:ext>
              </a:extLst>
            </p:cNvPr>
            <p:cNvSpPr txBox="1"/>
            <p:nvPr/>
          </p:nvSpPr>
          <p:spPr bwMode="auto">
            <a:xfrm>
              <a:off x="8051424" y="1849585"/>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24758" name="TextBox 24757">
              <a:extLst>
                <a:ext uri="{FF2B5EF4-FFF2-40B4-BE49-F238E27FC236}">
                  <a16:creationId xmlns:a16="http://schemas.microsoft.com/office/drawing/2014/main" id="{13A86982-8EA4-8F4D-0120-80E532360F1D}"/>
                </a:ext>
              </a:extLst>
            </p:cNvPr>
            <p:cNvSpPr txBox="1"/>
            <p:nvPr/>
          </p:nvSpPr>
          <p:spPr bwMode="auto">
            <a:xfrm>
              <a:off x="8051424" y="2125160"/>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24759" name="TextBox 24758">
              <a:extLst>
                <a:ext uri="{FF2B5EF4-FFF2-40B4-BE49-F238E27FC236}">
                  <a16:creationId xmlns:a16="http://schemas.microsoft.com/office/drawing/2014/main" id="{56DDE497-7C47-DB52-16D1-B5E1F85A9999}"/>
                </a:ext>
              </a:extLst>
            </p:cNvPr>
            <p:cNvSpPr txBox="1"/>
            <p:nvPr/>
          </p:nvSpPr>
          <p:spPr bwMode="auto">
            <a:xfrm>
              <a:off x="8051424" y="2701218"/>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24760" name="TextBox 24759">
              <a:extLst>
                <a:ext uri="{FF2B5EF4-FFF2-40B4-BE49-F238E27FC236}">
                  <a16:creationId xmlns:a16="http://schemas.microsoft.com/office/drawing/2014/main" id="{9E383053-0863-3AF8-4937-4A83D96B8D25}"/>
                </a:ext>
              </a:extLst>
            </p:cNvPr>
            <p:cNvSpPr txBox="1"/>
            <p:nvPr/>
          </p:nvSpPr>
          <p:spPr bwMode="auto">
            <a:xfrm>
              <a:off x="8051424" y="2972045"/>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cxnSp>
          <p:nvCxnSpPr>
            <p:cNvPr id="24761" name="Straight Connector 24760">
              <a:extLst>
                <a:ext uri="{FF2B5EF4-FFF2-40B4-BE49-F238E27FC236}">
                  <a16:creationId xmlns:a16="http://schemas.microsoft.com/office/drawing/2014/main" id="{50930491-E608-51BC-902D-63860A5FA5A7}"/>
                </a:ext>
              </a:extLst>
            </p:cNvPr>
            <p:cNvCxnSpPr/>
            <p:nvPr/>
          </p:nvCxnSpPr>
          <p:spPr bwMode="auto">
            <a:xfrm>
              <a:off x="8406566" y="2482818"/>
              <a:ext cx="86061" cy="0"/>
            </a:xfrm>
            <a:prstGeom prst="line">
              <a:avLst/>
            </a:prstGeom>
            <a:noFill/>
            <a:ln w="28575" cap="flat" cmpd="sng" algn="ctr">
              <a:solidFill>
                <a:schemeClr val="bg1"/>
              </a:solidFill>
              <a:prstDash val="solid"/>
              <a:round/>
              <a:headEnd type="none" w="med" len="med"/>
              <a:tailEnd type="none" w="med" len="med"/>
            </a:ln>
            <a:effectLst/>
          </p:spPr>
        </p:cxnSp>
        <p:sp>
          <p:nvSpPr>
            <p:cNvPr id="24762" name="TextBox 24761">
              <a:extLst>
                <a:ext uri="{FF2B5EF4-FFF2-40B4-BE49-F238E27FC236}">
                  <a16:creationId xmlns:a16="http://schemas.microsoft.com/office/drawing/2014/main" id="{CA6D51AD-2553-6C53-CA73-0937B26966BD}"/>
                </a:ext>
              </a:extLst>
            </p:cNvPr>
            <p:cNvSpPr txBox="1"/>
            <p:nvPr/>
          </p:nvSpPr>
          <p:spPr bwMode="auto">
            <a:xfrm>
              <a:off x="8051424" y="2416413"/>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cxnSp>
          <p:nvCxnSpPr>
            <p:cNvPr id="24763" name="Straight Connector 24762">
              <a:extLst>
                <a:ext uri="{FF2B5EF4-FFF2-40B4-BE49-F238E27FC236}">
                  <a16:creationId xmlns:a16="http://schemas.microsoft.com/office/drawing/2014/main" id="{1CB0D001-E8D1-FFC3-DC6D-EE7BC7840E2A}"/>
                </a:ext>
              </a:extLst>
            </p:cNvPr>
            <p:cNvCxnSpPr>
              <a:cxnSpLocks/>
            </p:cNvCxnSpPr>
            <p:nvPr/>
          </p:nvCxnSpPr>
          <p:spPr bwMode="auto">
            <a:xfrm rot="16200000">
              <a:off x="8792845" y="3060646"/>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24764" name="Straight Connector 24763">
              <a:extLst>
                <a:ext uri="{FF2B5EF4-FFF2-40B4-BE49-F238E27FC236}">
                  <a16:creationId xmlns:a16="http://schemas.microsoft.com/office/drawing/2014/main" id="{D9F3EC7F-8535-49A3-A371-86D7585FD2D3}"/>
                </a:ext>
              </a:extLst>
            </p:cNvPr>
            <p:cNvCxnSpPr>
              <a:cxnSpLocks/>
            </p:cNvCxnSpPr>
            <p:nvPr/>
          </p:nvCxnSpPr>
          <p:spPr bwMode="auto">
            <a:xfrm rot="16200000">
              <a:off x="9094234"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24765" name="Straight Connector 24764">
              <a:extLst>
                <a:ext uri="{FF2B5EF4-FFF2-40B4-BE49-F238E27FC236}">
                  <a16:creationId xmlns:a16="http://schemas.microsoft.com/office/drawing/2014/main" id="{2A128D55-00E6-4649-4ABB-D40F199762F3}"/>
                </a:ext>
              </a:extLst>
            </p:cNvPr>
            <p:cNvCxnSpPr>
              <a:cxnSpLocks/>
            </p:cNvCxnSpPr>
            <p:nvPr/>
          </p:nvCxnSpPr>
          <p:spPr bwMode="auto">
            <a:xfrm rot="16200000">
              <a:off x="9412493"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24766" name="Straight Connector 24765">
              <a:extLst>
                <a:ext uri="{FF2B5EF4-FFF2-40B4-BE49-F238E27FC236}">
                  <a16:creationId xmlns:a16="http://schemas.microsoft.com/office/drawing/2014/main" id="{34E7E6D2-94F4-D07A-A1B0-6549EC5FE0B3}"/>
                </a:ext>
              </a:extLst>
            </p:cNvPr>
            <p:cNvCxnSpPr>
              <a:cxnSpLocks/>
            </p:cNvCxnSpPr>
            <p:nvPr/>
          </p:nvCxnSpPr>
          <p:spPr bwMode="auto">
            <a:xfrm rot="16200000">
              <a:off x="9733407"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24767" name="Straight Connector 24766">
              <a:extLst>
                <a:ext uri="{FF2B5EF4-FFF2-40B4-BE49-F238E27FC236}">
                  <a16:creationId xmlns:a16="http://schemas.microsoft.com/office/drawing/2014/main" id="{3C2157BE-39D3-47D8-275F-97A7E819E0B6}"/>
                </a:ext>
              </a:extLst>
            </p:cNvPr>
            <p:cNvCxnSpPr>
              <a:cxnSpLocks/>
            </p:cNvCxnSpPr>
            <p:nvPr/>
          </p:nvCxnSpPr>
          <p:spPr bwMode="auto">
            <a:xfrm rot="16200000">
              <a:off x="10047965"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24768" name="Straight Connector 24767">
              <a:extLst>
                <a:ext uri="{FF2B5EF4-FFF2-40B4-BE49-F238E27FC236}">
                  <a16:creationId xmlns:a16="http://schemas.microsoft.com/office/drawing/2014/main" id="{EF1D31F2-A216-380F-9422-53BBF93B1F92}"/>
                </a:ext>
              </a:extLst>
            </p:cNvPr>
            <p:cNvCxnSpPr>
              <a:cxnSpLocks/>
            </p:cNvCxnSpPr>
            <p:nvPr/>
          </p:nvCxnSpPr>
          <p:spPr bwMode="auto">
            <a:xfrm rot="16200000">
              <a:off x="10369225"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24769" name="Straight Connector 24768">
              <a:extLst>
                <a:ext uri="{FF2B5EF4-FFF2-40B4-BE49-F238E27FC236}">
                  <a16:creationId xmlns:a16="http://schemas.microsoft.com/office/drawing/2014/main" id="{C007AD3D-9202-5632-386D-8375C2DA18DA}"/>
                </a:ext>
              </a:extLst>
            </p:cNvPr>
            <p:cNvCxnSpPr>
              <a:cxnSpLocks/>
            </p:cNvCxnSpPr>
            <p:nvPr/>
          </p:nvCxnSpPr>
          <p:spPr bwMode="auto">
            <a:xfrm rot="16200000">
              <a:off x="10691918"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24770" name="Straight Connector 24769">
              <a:extLst>
                <a:ext uri="{FF2B5EF4-FFF2-40B4-BE49-F238E27FC236}">
                  <a16:creationId xmlns:a16="http://schemas.microsoft.com/office/drawing/2014/main" id="{2328C1E8-E074-C7F5-E79B-AEE2E8A0B02C}"/>
                </a:ext>
              </a:extLst>
            </p:cNvPr>
            <p:cNvCxnSpPr>
              <a:cxnSpLocks/>
            </p:cNvCxnSpPr>
            <p:nvPr/>
          </p:nvCxnSpPr>
          <p:spPr bwMode="auto">
            <a:xfrm rot="16200000">
              <a:off x="11011832"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24771" name="Straight Connector 24770">
              <a:extLst>
                <a:ext uri="{FF2B5EF4-FFF2-40B4-BE49-F238E27FC236}">
                  <a16:creationId xmlns:a16="http://schemas.microsoft.com/office/drawing/2014/main" id="{87F5D089-8FF0-1A31-1C60-70049C6244BB}"/>
                </a:ext>
              </a:extLst>
            </p:cNvPr>
            <p:cNvCxnSpPr>
              <a:cxnSpLocks/>
            </p:cNvCxnSpPr>
            <p:nvPr/>
          </p:nvCxnSpPr>
          <p:spPr bwMode="auto">
            <a:xfrm rot="16200000">
              <a:off x="11325552"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24772" name="Straight Connector 24771">
              <a:extLst>
                <a:ext uri="{FF2B5EF4-FFF2-40B4-BE49-F238E27FC236}">
                  <a16:creationId xmlns:a16="http://schemas.microsoft.com/office/drawing/2014/main" id="{C45C6E37-3F71-EC20-6A90-C9F492CFBC12}"/>
                </a:ext>
              </a:extLst>
            </p:cNvPr>
            <p:cNvCxnSpPr>
              <a:cxnSpLocks/>
            </p:cNvCxnSpPr>
            <p:nvPr/>
          </p:nvCxnSpPr>
          <p:spPr bwMode="auto">
            <a:xfrm rot="16200000">
              <a:off x="11650433"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24773" name="Straight Connector 24772">
              <a:extLst>
                <a:ext uri="{FF2B5EF4-FFF2-40B4-BE49-F238E27FC236}">
                  <a16:creationId xmlns:a16="http://schemas.microsoft.com/office/drawing/2014/main" id="{E54F1A0A-435E-AC76-7ECD-A7A48C357E05}"/>
                </a:ext>
              </a:extLst>
            </p:cNvPr>
            <p:cNvCxnSpPr>
              <a:cxnSpLocks/>
            </p:cNvCxnSpPr>
            <p:nvPr/>
          </p:nvCxnSpPr>
          <p:spPr bwMode="auto">
            <a:xfrm rot="16200000">
              <a:off x="11965233"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24774" name="Straight Connector 24773">
              <a:extLst>
                <a:ext uri="{FF2B5EF4-FFF2-40B4-BE49-F238E27FC236}">
                  <a16:creationId xmlns:a16="http://schemas.microsoft.com/office/drawing/2014/main" id="{A2ED3009-14AC-FDF2-1C09-DCAD1D0BCFF1}"/>
                </a:ext>
              </a:extLst>
            </p:cNvPr>
            <p:cNvCxnSpPr>
              <a:cxnSpLocks/>
            </p:cNvCxnSpPr>
            <p:nvPr/>
          </p:nvCxnSpPr>
          <p:spPr bwMode="auto">
            <a:xfrm rot="16200000">
              <a:off x="12262597"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24775" name="Straight Connector 24774">
              <a:extLst>
                <a:ext uri="{FF2B5EF4-FFF2-40B4-BE49-F238E27FC236}">
                  <a16:creationId xmlns:a16="http://schemas.microsoft.com/office/drawing/2014/main" id="{813D45FF-BF0C-5FF6-55A6-8EA40EAB9CBA}"/>
                </a:ext>
              </a:extLst>
            </p:cNvPr>
            <p:cNvCxnSpPr>
              <a:cxnSpLocks/>
            </p:cNvCxnSpPr>
            <p:nvPr/>
          </p:nvCxnSpPr>
          <p:spPr bwMode="auto">
            <a:xfrm rot="16200000">
              <a:off x="12589894" y="3060647"/>
              <a:ext cx="44391" cy="0"/>
            </a:xfrm>
            <a:prstGeom prst="line">
              <a:avLst/>
            </a:prstGeom>
            <a:noFill/>
            <a:ln w="28575" cap="flat" cmpd="sng" algn="ctr">
              <a:solidFill>
                <a:schemeClr val="bg1"/>
              </a:solidFill>
              <a:prstDash val="solid"/>
              <a:round/>
              <a:headEnd type="none" w="med" len="med"/>
              <a:tailEnd type="none" w="med" len="med"/>
            </a:ln>
            <a:effectLst/>
          </p:spPr>
        </p:cxnSp>
        <p:cxnSp>
          <p:nvCxnSpPr>
            <p:cNvPr id="24776" name="Straight Connector 24775">
              <a:extLst>
                <a:ext uri="{FF2B5EF4-FFF2-40B4-BE49-F238E27FC236}">
                  <a16:creationId xmlns:a16="http://schemas.microsoft.com/office/drawing/2014/main" id="{AEEB7D82-D1B8-00EB-A438-92A35FF1EB9F}"/>
                </a:ext>
              </a:extLst>
            </p:cNvPr>
            <p:cNvCxnSpPr>
              <a:cxnSpLocks/>
            </p:cNvCxnSpPr>
            <p:nvPr/>
          </p:nvCxnSpPr>
          <p:spPr bwMode="auto">
            <a:xfrm rot="16200000">
              <a:off x="12909752" y="3060647"/>
              <a:ext cx="44391" cy="0"/>
            </a:xfrm>
            <a:prstGeom prst="line">
              <a:avLst/>
            </a:prstGeom>
            <a:noFill/>
            <a:ln w="28575" cap="flat" cmpd="sng" algn="ctr">
              <a:solidFill>
                <a:schemeClr val="bg1"/>
              </a:solidFill>
              <a:prstDash val="solid"/>
              <a:round/>
              <a:headEnd type="none" w="med" len="med"/>
              <a:tailEnd type="none" w="med" len="med"/>
            </a:ln>
            <a:effectLst/>
          </p:spPr>
        </p:cxnSp>
        <p:sp>
          <p:nvSpPr>
            <p:cNvPr id="24777" name="TextBox 24776">
              <a:extLst>
                <a:ext uri="{FF2B5EF4-FFF2-40B4-BE49-F238E27FC236}">
                  <a16:creationId xmlns:a16="http://schemas.microsoft.com/office/drawing/2014/main" id="{D3484B62-5A2B-D404-7579-FC2F0B9466D0}"/>
                </a:ext>
              </a:extLst>
            </p:cNvPr>
            <p:cNvSpPr txBox="1"/>
            <p:nvPr/>
          </p:nvSpPr>
          <p:spPr bwMode="auto">
            <a:xfrm>
              <a:off x="8322247" y="3082842"/>
              <a:ext cx="329973" cy="13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24778" name="TextBox 24777">
              <a:extLst>
                <a:ext uri="{FF2B5EF4-FFF2-40B4-BE49-F238E27FC236}">
                  <a16:creationId xmlns:a16="http://schemas.microsoft.com/office/drawing/2014/main" id="{45B88E92-BF54-04E0-A19C-9C9F33DDAAF3}"/>
                </a:ext>
              </a:extLst>
            </p:cNvPr>
            <p:cNvSpPr txBox="1"/>
            <p:nvPr/>
          </p:nvSpPr>
          <p:spPr bwMode="auto">
            <a:xfrm>
              <a:off x="8645556"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a:t>
              </a:r>
            </a:p>
          </p:txBody>
        </p:sp>
        <p:sp>
          <p:nvSpPr>
            <p:cNvPr id="24779" name="TextBox 24778">
              <a:extLst>
                <a:ext uri="{FF2B5EF4-FFF2-40B4-BE49-F238E27FC236}">
                  <a16:creationId xmlns:a16="http://schemas.microsoft.com/office/drawing/2014/main" id="{F43710C7-B04A-471D-FD4D-99A9882CFEB2}"/>
                </a:ext>
              </a:extLst>
            </p:cNvPr>
            <p:cNvSpPr txBox="1"/>
            <p:nvPr/>
          </p:nvSpPr>
          <p:spPr bwMode="auto">
            <a:xfrm>
              <a:off x="8955372"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a:t>
              </a:r>
            </a:p>
          </p:txBody>
        </p:sp>
        <p:sp>
          <p:nvSpPr>
            <p:cNvPr id="24780" name="TextBox 24779">
              <a:extLst>
                <a:ext uri="{FF2B5EF4-FFF2-40B4-BE49-F238E27FC236}">
                  <a16:creationId xmlns:a16="http://schemas.microsoft.com/office/drawing/2014/main" id="{88A4A40C-3EB9-2148-A5E6-50ADBF833E2E}"/>
                </a:ext>
              </a:extLst>
            </p:cNvPr>
            <p:cNvSpPr txBox="1"/>
            <p:nvPr/>
          </p:nvSpPr>
          <p:spPr bwMode="auto">
            <a:xfrm>
              <a:off x="9277745"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24781" name="TextBox 24780">
              <a:extLst>
                <a:ext uri="{FF2B5EF4-FFF2-40B4-BE49-F238E27FC236}">
                  <a16:creationId xmlns:a16="http://schemas.microsoft.com/office/drawing/2014/main" id="{A4BD11B4-C60F-5C00-5AB2-43AF3CA39FDE}"/>
                </a:ext>
              </a:extLst>
            </p:cNvPr>
            <p:cNvSpPr txBox="1"/>
            <p:nvPr/>
          </p:nvSpPr>
          <p:spPr bwMode="auto">
            <a:xfrm>
              <a:off x="9612433"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a:t>
              </a:r>
            </a:p>
          </p:txBody>
        </p:sp>
        <p:sp>
          <p:nvSpPr>
            <p:cNvPr id="24782" name="TextBox 24781">
              <a:extLst>
                <a:ext uri="{FF2B5EF4-FFF2-40B4-BE49-F238E27FC236}">
                  <a16:creationId xmlns:a16="http://schemas.microsoft.com/office/drawing/2014/main" id="{2D3B26A9-4F13-6886-0ADA-502A27FA4EDD}"/>
                </a:ext>
              </a:extLst>
            </p:cNvPr>
            <p:cNvSpPr txBox="1"/>
            <p:nvPr/>
          </p:nvSpPr>
          <p:spPr bwMode="auto">
            <a:xfrm>
              <a:off x="9915545"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p>
          </p:txBody>
        </p:sp>
        <p:sp>
          <p:nvSpPr>
            <p:cNvPr id="24783" name="TextBox 24782">
              <a:extLst>
                <a:ext uri="{FF2B5EF4-FFF2-40B4-BE49-F238E27FC236}">
                  <a16:creationId xmlns:a16="http://schemas.microsoft.com/office/drawing/2014/main" id="{B5F3D12F-F7C6-EA1B-1AC6-A20FCFE3861D}"/>
                </a:ext>
              </a:extLst>
            </p:cNvPr>
            <p:cNvSpPr txBox="1"/>
            <p:nvPr/>
          </p:nvSpPr>
          <p:spPr bwMode="auto">
            <a:xfrm>
              <a:off x="10222170"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12</a:t>
              </a:r>
              <a:endParaRPr lang="en-US" sz="1600" b="0" dirty="0">
                <a:solidFill>
                  <a:schemeClr val="bg1"/>
                </a:solidFill>
                <a:latin typeface="Calibri" panose="020F0502020204030204" pitchFamily="34" charset="0"/>
              </a:endParaRPr>
            </a:p>
          </p:txBody>
        </p:sp>
        <p:sp>
          <p:nvSpPr>
            <p:cNvPr id="24784" name="TextBox 24783">
              <a:extLst>
                <a:ext uri="{FF2B5EF4-FFF2-40B4-BE49-F238E27FC236}">
                  <a16:creationId xmlns:a16="http://schemas.microsoft.com/office/drawing/2014/main" id="{A2B249C2-8EEF-2150-7B14-39BF7212C49E}"/>
                </a:ext>
              </a:extLst>
            </p:cNvPr>
            <p:cNvSpPr txBox="1"/>
            <p:nvPr/>
          </p:nvSpPr>
          <p:spPr bwMode="auto">
            <a:xfrm>
              <a:off x="10539325"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14</a:t>
              </a:r>
            </a:p>
          </p:txBody>
        </p:sp>
        <p:sp>
          <p:nvSpPr>
            <p:cNvPr id="24785" name="TextBox 24784">
              <a:extLst>
                <a:ext uri="{FF2B5EF4-FFF2-40B4-BE49-F238E27FC236}">
                  <a16:creationId xmlns:a16="http://schemas.microsoft.com/office/drawing/2014/main" id="{DF70AF24-A52C-5796-46D0-202409BBEFF8}"/>
                </a:ext>
              </a:extLst>
            </p:cNvPr>
            <p:cNvSpPr txBox="1"/>
            <p:nvPr/>
          </p:nvSpPr>
          <p:spPr bwMode="auto">
            <a:xfrm>
              <a:off x="10859831"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16</a:t>
              </a:r>
            </a:p>
          </p:txBody>
        </p:sp>
        <p:sp>
          <p:nvSpPr>
            <p:cNvPr id="24786" name="TextBox 24785">
              <a:extLst>
                <a:ext uri="{FF2B5EF4-FFF2-40B4-BE49-F238E27FC236}">
                  <a16:creationId xmlns:a16="http://schemas.microsoft.com/office/drawing/2014/main" id="{2730519D-7DC9-7183-2EE6-1C7E8833DAC5}"/>
                </a:ext>
              </a:extLst>
            </p:cNvPr>
            <p:cNvSpPr txBox="1"/>
            <p:nvPr/>
          </p:nvSpPr>
          <p:spPr bwMode="auto">
            <a:xfrm>
              <a:off x="11186490"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p>
          </p:txBody>
        </p:sp>
        <p:sp>
          <p:nvSpPr>
            <p:cNvPr id="24787" name="TextBox 24786">
              <a:extLst>
                <a:ext uri="{FF2B5EF4-FFF2-40B4-BE49-F238E27FC236}">
                  <a16:creationId xmlns:a16="http://schemas.microsoft.com/office/drawing/2014/main" id="{6EF9E3C5-BB1B-CB70-6977-A064A57FD7AD}"/>
                </a:ext>
              </a:extLst>
            </p:cNvPr>
            <p:cNvSpPr txBox="1"/>
            <p:nvPr/>
          </p:nvSpPr>
          <p:spPr bwMode="auto">
            <a:xfrm>
              <a:off x="11509419"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24788" name="TextBox 24787">
              <a:extLst>
                <a:ext uri="{FF2B5EF4-FFF2-40B4-BE49-F238E27FC236}">
                  <a16:creationId xmlns:a16="http://schemas.microsoft.com/office/drawing/2014/main" id="{B83E8EC9-61BD-303A-BCEA-1985274D0E7A}"/>
                </a:ext>
              </a:extLst>
            </p:cNvPr>
            <p:cNvSpPr txBox="1"/>
            <p:nvPr/>
          </p:nvSpPr>
          <p:spPr bwMode="auto">
            <a:xfrm>
              <a:off x="11824666"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22</a:t>
              </a:r>
            </a:p>
          </p:txBody>
        </p:sp>
        <p:sp>
          <p:nvSpPr>
            <p:cNvPr id="24789" name="TextBox 24788">
              <a:extLst>
                <a:ext uri="{FF2B5EF4-FFF2-40B4-BE49-F238E27FC236}">
                  <a16:creationId xmlns:a16="http://schemas.microsoft.com/office/drawing/2014/main" id="{70748BEA-DD20-E522-68A4-AD31286B4892}"/>
                </a:ext>
              </a:extLst>
            </p:cNvPr>
            <p:cNvSpPr txBox="1"/>
            <p:nvPr/>
          </p:nvSpPr>
          <p:spPr bwMode="auto">
            <a:xfrm>
              <a:off x="12139465"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24790" name="TextBox 24789">
              <a:extLst>
                <a:ext uri="{FF2B5EF4-FFF2-40B4-BE49-F238E27FC236}">
                  <a16:creationId xmlns:a16="http://schemas.microsoft.com/office/drawing/2014/main" id="{D3D43D94-4D11-F421-F4A0-A57F4DBB02AA}"/>
                </a:ext>
              </a:extLst>
            </p:cNvPr>
            <p:cNvSpPr txBox="1"/>
            <p:nvPr/>
          </p:nvSpPr>
          <p:spPr bwMode="auto">
            <a:xfrm>
              <a:off x="12790238"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28</a:t>
              </a:r>
            </a:p>
          </p:txBody>
        </p:sp>
        <p:sp>
          <p:nvSpPr>
            <p:cNvPr id="24791" name="TextBox 24790">
              <a:extLst>
                <a:ext uri="{FF2B5EF4-FFF2-40B4-BE49-F238E27FC236}">
                  <a16:creationId xmlns:a16="http://schemas.microsoft.com/office/drawing/2014/main" id="{625E3DBB-5426-72DD-44F5-913ACFB24CA7}"/>
                </a:ext>
              </a:extLst>
            </p:cNvPr>
            <p:cNvSpPr txBox="1"/>
            <p:nvPr/>
          </p:nvSpPr>
          <p:spPr bwMode="auto">
            <a:xfrm>
              <a:off x="12452732" y="3082842"/>
              <a:ext cx="329973" cy="126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26</a:t>
              </a:r>
            </a:p>
          </p:txBody>
        </p:sp>
      </p:grpSp>
      <p:grpSp>
        <p:nvGrpSpPr>
          <p:cNvPr id="24792" name="Group 172">
            <a:extLst>
              <a:ext uri="{FF2B5EF4-FFF2-40B4-BE49-F238E27FC236}">
                <a16:creationId xmlns:a16="http://schemas.microsoft.com/office/drawing/2014/main" id="{3FF08566-97DB-842D-B4EA-46DE82580C0B}"/>
              </a:ext>
            </a:extLst>
          </p:cNvPr>
          <p:cNvGrpSpPr>
            <a:grpSpLocks noChangeAspect="1"/>
          </p:cNvGrpSpPr>
          <p:nvPr/>
        </p:nvGrpSpPr>
        <p:grpSpPr bwMode="auto">
          <a:xfrm>
            <a:off x="7031038" y="1696182"/>
            <a:ext cx="4248150" cy="1066800"/>
            <a:chOff x="4429" y="1002"/>
            <a:chExt cx="2676" cy="672"/>
          </a:xfrm>
        </p:grpSpPr>
        <p:sp>
          <p:nvSpPr>
            <p:cNvPr id="24793" name="AutoShape 171">
              <a:extLst>
                <a:ext uri="{FF2B5EF4-FFF2-40B4-BE49-F238E27FC236}">
                  <a16:creationId xmlns:a16="http://schemas.microsoft.com/office/drawing/2014/main" id="{AC8E06FD-B259-BB98-43F3-2DC51FB14961}"/>
                </a:ext>
              </a:extLst>
            </p:cNvPr>
            <p:cNvSpPr>
              <a:spLocks noChangeAspect="1" noChangeArrowheads="1" noTextEdit="1"/>
            </p:cNvSpPr>
            <p:nvPr/>
          </p:nvSpPr>
          <p:spPr bwMode="auto">
            <a:xfrm>
              <a:off x="4429" y="1002"/>
              <a:ext cx="2676" cy="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794" name="Line 173">
              <a:extLst>
                <a:ext uri="{FF2B5EF4-FFF2-40B4-BE49-F238E27FC236}">
                  <a16:creationId xmlns:a16="http://schemas.microsoft.com/office/drawing/2014/main" id="{CEA578A9-232E-0A26-C4E3-61A5CDE66696}"/>
                </a:ext>
              </a:extLst>
            </p:cNvPr>
            <p:cNvSpPr>
              <a:spLocks noChangeShapeType="1"/>
            </p:cNvSpPr>
            <p:nvPr/>
          </p:nvSpPr>
          <p:spPr bwMode="auto">
            <a:xfrm>
              <a:off x="4566" y="1000"/>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95" name="Line 174">
              <a:extLst>
                <a:ext uri="{FF2B5EF4-FFF2-40B4-BE49-F238E27FC236}">
                  <a16:creationId xmlns:a16="http://schemas.microsoft.com/office/drawing/2014/main" id="{4AF05106-A09A-4230-7485-33FBFE27618F}"/>
                </a:ext>
              </a:extLst>
            </p:cNvPr>
            <p:cNvSpPr>
              <a:spLocks noChangeShapeType="1"/>
            </p:cNvSpPr>
            <p:nvPr/>
          </p:nvSpPr>
          <p:spPr bwMode="auto">
            <a:xfrm>
              <a:off x="4536" y="1030"/>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96" name="Line 175">
              <a:extLst>
                <a:ext uri="{FF2B5EF4-FFF2-40B4-BE49-F238E27FC236}">
                  <a16:creationId xmlns:a16="http://schemas.microsoft.com/office/drawing/2014/main" id="{508C7ACC-B963-4EEF-D86C-E754FBFC493D}"/>
                </a:ext>
              </a:extLst>
            </p:cNvPr>
            <p:cNvSpPr>
              <a:spLocks noChangeShapeType="1"/>
            </p:cNvSpPr>
            <p:nvPr/>
          </p:nvSpPr>
          <p:spPr bwMode="auto">
            <a:xfrm>
              <a:off x="4669" y="1014"/>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97" name="Line 176">
              <a:extLst>
                <a:ext uri="{FF2B5EF4-FFF2-40B4-BE49-F238E27FC236}">
                  <a16:creationId xmlns:a16="http://schemas.microsoft.com/office/drawing/2014/main" id="{B287F227-70E5-E7E5-EF17-CBCF38D28ECC}"/>
                </a:ext>
              </a:extLst>
            </p:cNvPr>
            <p:cNvSpPr>
              <a:spLocks noChangeShapeType="1"/>
            </p:cNvSpPr>
            <p:nvPr/>
          </p:nvSpPr>
          <p:spPr bwMode="auto">
            <a:xfrm>
              <a:off x="4638" y="1044"/>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98" name="Line 177">
              <a:extLst>
                <a:ext uri="{FF2B5EF4-FFF2-40B4-BE49-F238E27FC236}">
                  <a16:creationId xmlns:a16="http://schemas.microsoft.com/office/drawing/2014/main" id="{674D29BD-52A7-1329-F168-5F19E2DFA4F9}"/>
                </a:ext>
              </a:extLst>
            </p:cNvPr>
            <p:cNvSpPr>
              <a:spLocks noChangeShapeType="1"/>
            </p:cNvSpPr>
            <p:nvPr/>
          </p:nvSpPr>
          <p:spPr bwMode="auto">
            <a:xfrm>
              <a:off x="5021" y="1125"/>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799" name="Line 178">
              <a:extLst>
                <a:ext uri="{FF2B5EF4-FFF2-40B4-BE49-F238E27FC236}">
                  <a16:creationId xmlns:a16="http://schemas.microsoft.com/office/drawing/2014/main" id="{CFFA4BAB-0F7C-D1E7-9BCD-0FEAC0824D09}"/>
                </a:ext>
              </a:extLst>
            </p:cNvPr>
            <p:cNvSpPr>
              <a:spLocks noChangeShapeType="1"/>
            </p:cNvSpPr>
            <p:nvPr/>
          </p:nvSpPr>
          <p:spPr bwMode="auto">
            <a:xfrm>
              <a:off x="4991" y="1155"/>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00" name="Line 179">
              <a:extLst>
                <a:ext uri="{FF2B5EF4-FFF2-40B4-BE49-F238E27FC236}">
                  <a16:creationId xmlns:a16="http://schemas.microsoft.com/office/drawing/2014/main" id="{08B58C89-453B-925C-FEB7-32B09325EF30}"/>
                </a:ext>
              </a:extLst>
            </p:cNvPr>
            <p:cNvSpPr>
              <a:spLocks noChangeShapeType="1"/>
            </p:cNvSpPr>
            <p:nvPr/>
          </p:nvSpPr>
          <p:spPr bwMode="auto">
            <a:xfrm>
              <a:off x="5190" y="1182"/>
              <a:ext cx="0" cy="6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01" name="Line 180">
              <a:extLst>
                <a:ext uri="{FF2B5EF4-FFF2-40B4-BE49-F238E27FC236}">
                  <a16:creationId xmlns:a16="http://schemas.microsoft.com/office/drawing/2014/main" id="{CFE2F8D0-53FE-E0AC-9DE6-D14160402F92}"/>
                </a:ext>
              </a:extLst>
            </p:cNvPr>
            <p:cNvSpPr>
              <a:spLocks noChangeShapeType="1"/>
            </p:cNvSpPr>
            <p:nvPr/>
          </p:nvSpPr>
          <p:spPr bwMode="auto">
            <a:xfrm>
              <a:off x="5160" y="1212"/>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02" name="Line 181">
              <a:extLst>
                <a:ext uri="{FF2B5EF4-FFF2-40B4-BE49-F238E27FC236}">
                  <a16:creationId xmlns:a16="http://schemas.microsoft.com/office/drawing/2014/main" id="{9C5BA8D7-C425-DEDF-406A-2ECB151D0CC9}"/>
                </a:ext>
              </a:extLst>
            </p:cNvPr>
            <p:cNvSpPr>
              <a:spLocks noChangeShapeType="1"/>
            </p:cNvSpPr>
            <p:nvPr/>
          </p:nvSpPr>
          <p:spPr bwMode="auto">
            <a:xfrm>
              <a:off x="5303" y="1204"/>
              <a:ext cx="0" cy="6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03" name="Line 182">
              <a:extLst>
                <a:ext uri="{FF2B5EF4-FFF2-40B4-BE49-F238E27FC236}">
                  <a16:creationId xmlns:a16="http://schemas.microsoft.com/office/drawing/2014/main" id="{150F4E67-4CED-B94A-A726-05F43F54A294}"/>
                </a:ext>
              </a:extLst>
            </p:cNvPr>
            <p:cNvSpPr>
              <a:spLocks noChangeShapeType="1"/>
            </p:cNvSpPr>
            <p:nvPr/>
          </p:nvSpPr>
          <p:spPr bwMode="auto">
            <a:xfrm>
              <a:off x="5273" y="1234"/>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04" name="Line 183">
              <a:extLst>
                <a:ext uri="{FF2B5EF4-FFF2-40B4-BE49-F238E27FC236}">
                  <a16:creationId xmlns:a16="http://schemas.microsoft.com/office/drawing/2014/main" id="{4D09CAF4-C16A-D725-D134-5105DC51E459}"/>
                </a:ext>
              </a:extLst>
            </p:cNvPr>
            <p:cNvSpPr>
              <a:spLocks noChangeShapeType="1"/>
            </p:cNvSpPr>
            <p:nvPr/>
          </p:nvSpPr>
          <p:spPr bwMode="auto">
            <a:xfrm>
              <a:off x="5347" y="1204"/>
              <a:ext cx="0" cy="6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05" name="Line 184">
              <a:extLst>
                <a:ext uri="{FF2B5EF4-FFF2-40B4-BE49-F238E27FC236}">
                  <a16:creationId xmlns:a16="http://schemas.microsoft.com/office/drawing/2014/main" id="{7EABB175-918F-74DE-23B6-BB79A9C1F218}"/>
                </a:ext>
              </a:extLst>
            </p:cNvPr>
            <p:cNvSpPr>
              <a:spLocks noChangeShapeType="1"/>
            </p:cNvSpPr>
            <p:nvPr/>
          </p:nvSpPr>
          <p:spPr bwMode="auto">
            <a:xfrm>
              <a:off x="5317" y="1234"/>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06" name="Line 185">
              <a:extLst>
                <a:ext uri="{FF2B5EF4-FFF2-40B4-BE49-F238E27FC236}">
                  <a16:creationId xmlns:a16="http://schemas.microsoft.com/office/drawing/2014/main" id="{699D5822-2966-BA23-5992-E0CF3CFBB26F}"/>
                </a:ext>
              </a:extLst>
            </p:cNvPr>
            <p:cNvSpPr>
              <a:spLocks noChangeShapeType="1"/>
            </p:cNvSpPr>
            <p:nvPr/>
          </p:nvSpPr>
          <p:spPr bwMode="auto">
            <a:xfrm>
              <a:off x="5482" y="1276"/>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07" name="Line 186">
              <a:extLst>
                <a:ext uri="{FF2B5EF4-FFF2-40B4-BE49-F238E27FC236}">
                  <a16:creationId xmlns:a16="http://schemas.microsoft.com/office/drawing/2014/main" id="{351D47F3-4CF0-489D-7675-FA0BF2DC0CF7}"/>
                </a:ext>
              </a:extLst>
            </p:cNvPr>
            <p:cNvSpPr>
              <a:spLocks noChangeShapeType="1"/>
            </p:cNvSpPr>
            <p:nvPr/>
          </p:nvSpPr>
          <p:spPr bwMode="auto">
            <a:xfrm>
              <a:off x="5454" y="1307"/>
              <a:ext cx="5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08" name="Line 187">
              <a:extLst>
                <a:ext uri="{FF2B5EF4-FFF2-40B4-BE49-F238E27FC236}">
                  <a16:creationId xmlns:a16="http://schemas.microsoft.com/office/drawing/2014/main" id="{EBEB8AFC-54D1-BAD3-6FE7-F1D8F133C622}"/>
                </a:ext>
              </a:extLst>
            </p:cNvPr>
            <p:cNvSpPr>
              <a:spLocks noChangeShapeType="1"/>
            </p:cNvSpPr>
            <p:nvPr/>
          </p:nvSpPr>
          <p:spPr bwMode="auto">
            <a:xfrm>
              <a:off x="5530" y="1291"/>
              <a:ext cx="0" cy="6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09" name="Line 188">
              <a:extLst>
                <a:ext uri="{FF2B5EF4-FFF2-40B4-BE49-F238E27FC236}">
                  <a16:creationId xmlns:a16="http://schemas.microsoft.com/office/drawing/2014/main" id="{8B3CE46D-B4DF-8EA5-FB5A-D044D49FDB67}"/>
                </a:ext>
              </a:extLst>
            </p:cNvPr>
            <p:cNvSpPr>
              <a:spLocks noChangeShapeType="1"/>
            </p:cNvSpPr>
            <p:nvPr/>
          </p:nvSpPr>
          <p:spPr bwMode="auto">
            <a:xfrm>
              <a:off x="5500" y="1321"/>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10" name="Line 189">
              <a:extLst>
                <a:ext uri="{FF2B5EF4-FFF2-40B4-BE49-F238E27FC236}">
                  <a16:creationId xmlns:a16="http://schemas.microsoft.com/office/drawing/2014/main" id="{E124F354-13A0-9049-EEB5-2B4B146D148C}"/>
                </a:ext>
              </a:extLst>
            </p:cNvPr>
            <p:cNvSpPr>
              <a:spLocks noChangeShapeType="1"/>
            </p:cNvSpPr>
            <p:nvPr/>
          </p:nvSpPr>
          <p:spPr bwMode="auto">
            <a:xfrm>
              <a:off x="5555" y="1291"/>
              <a:ext cx="0" cy="6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11" name="Line 190">
              <a:extLst>
                <a:ext uri="{FF2B5EF4-FFF2-40B4-BE49-F238E27FC236}">
                  <a16:creationId xmlns:a16="http://schemas.microsoft.com/office/drawing/2014/main" id="{651B367F-939E-80E1-D122-C80108FB8875}"/>
                </a:ext>
              </a:extLst>
            </p:cNvPr>
            <p:cNvSpPr>
              <a:spLocks noChangeShapeType="1"/>
            </p:cNvSpPr>
            <p:nvPr/>
          </p:nvSpPr>
          <p:spPr bwMode="auto">
            <a:xfrm>
              <a:off x="5526" y="1321"/>
              <a:ext cx="59"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12" name="Line 191">
              <a:extLst>
                <a:ext uri="{FF2B5EF4-FFF2-40B4-BE49-F238E27FC236}">
                  <a16:creationId xmlns:a16="http://schemas.microsoft.com/office/drawing/2014/main" id="{277BBA12-E61C-A267-917A-ADCDF162B781}"/>
                </a:ext>
              </a:extLst>
            </p:cNvPr>
            <p:cNvSpPr>
              <a:spLocks noChangeShapeType="1"/>
            </p:cNvSpPr>
            <p:nvPr/>
          </p:nvSpPr>
          <p:spPr bwMode="auto">
            <a:xfrm>
              <a:off x="5575" y="1297"/>
              <a:ext cx="0" cy="6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13" name="Line 192">
              <a:extLst>
                <a:ext uri="{FF2B5EF4-FFF2-40B4-BE49-F238E27FC236}">
                  <a16:creationId xmlns:a16="http://schemas.microsoft.com/office/drawing/2014/main" id="{C2F62904-C403-E8FF-AF75-60F60D155D77}"/>
                </a:ext>
              </a:extLst>
            </p:cNvPr>
            <p:cNvSpPr>
              <a:spLocks noChangeShapeType="1"/>
            </p:cNvSpPr>
            <p:nvPr/>
          </p:nvSpPr>
          <p:spPr bwMode="auto">
            <a:xfrm>
              <a:off x="5544" y="1327"/>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14" name="Line 193">
              <a:extLst>
                <a:ext uri="{FF2B5EF4-FFF2-40B4-BE49-F238E27FC236}">
                  <a16:creationId xmlns:a16="http://schemas.microsoft.com/office/drawing/2014/main" id="{84614C16-D1A4-3054-1774-9D0B294A1259}"/>
                </a:ext>
              </a:extLst>
            </p:cNvPr>
            <p:cNvSpPr>
              <a:spLocks noChangeShapeType="1"/>
            </p:cNvSpPr>
            <p:nvPr/>
          </p:nvSpPr>
          <p:spPr bwMode="auto">
            <a:xfrm>
              <a:off x="5649" y="1339"/>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15" name="Line 194">
              <a:extLst>
                <a:ext uri="{FF2B5EF4-FFF2-40B4-BE49-F238E27FC236}">
                  <a16:creationId xmlns:a16="http://schemas.microsoft.com/office/drawing/2014/main" id="{9BCDB99C-B8A0-3796-3A0E-22271E95CBF4}"/>
                </a:ext>
              </a:extLst>
            </p:cNvPr>
            <p:cNvSpPr>
              <a:spLocks noChangeShapeType="1"/>
            </p:cNvSpPr>
            <p:nvPr/>
          </p:nvSpPr>
          <p:spPr bwMode="auto">
            <a:xfrm>
              <a:off x="5619" y="1369"/>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16" name="Line 195">
              <a:extLst>
                <a:ext uri="{FF2B5EF4-FFF2-40B4-BE49-F238E27FC236}">
                  <a16:creationId xmlns:a16="http://schemas.microsoft.com/office/drawing/2014/main" id="{0C919777-55D4-2739-A228-7ABA5228A36D}"/>
                </a:ext>
              </a:extLst>
            </p:cNvPr>
            <p:cNvSpPr>
              <a:spLocks noChangeShapeType="1"/>
            </p:cNvSpPr>
            <p:nvPr/>
          </p:nvSpPr>
          <p:spPr bwMode="auto">
            <a:xfrm>
              <a:off x="5671" y="1339"/>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17" name="Line 196">
              <a:extLst>
                <a:ext uri="{FF2B5EF4-FFF2-40B4-BE49-F238E27FC236}">
                  <a16:creationId xmlns:a16="http://schemas.microsoft.com/office/drawing/2014/main" id="{302CF534-D5EA-C70B-612D-0F9D757C531A}"/>
                </a:ext>
              </a:extLst>
            </p:cNvPr>
            <p:cNvSpPr>
              <a:spLocks noChangeShapeType="1"/>
            </p:cNvSpPr>
            <p:nvPr/>
          </p:nvSpPr>
          <p:spPr bwMode="auto">
            <a:xfrm>
              <a:off x="5641" y="1369"/>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18" name="Line 197">
              <a:extLst>
                <a:ext uri="{FF2B5EF4-FFF2-40B4-BE49-F238E27FC236}">
                  <a16:creationId xmlns:a16="http://schemas.microsoft.com/office/drawing/2014/main" id="{9E5341BE-D40D-C654-B8AD-926A8370DD04}"/>
                </a:ext>
              </a:extLst>
            </p:cNvPr>
            <p:cNvSpPr>
              <a:spLocks noChangeShapeType="1"/>
            </p:cNvSpPr>
            <p:nvPr/>
          </p:nvSpPr>
          <p:spPr bwMode="auto">
            <a:xfrm>
              <a:off x="5700" y="1349"/>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19" name="Line 198">
              <a:extLst>
                <a:ext uri="{FF2B5EF4-FFF2-40B4-BE49-F238E27FC236}">
                  <a16:creationId xmlns:a16="http://schemas.microsoft.com/office/drawing/2014/main" id="{BD747BD8-C978-0C25-3BAF-F5A5308CB913}"/>
                </a:ext>
              </a:extLst>
            </p:cNvPr>
            <p:cNvSpPr>
              <a:spLocks noChangeShapeType="1"/>
            </p:cNvSpPr>
            <p:nvPr/>
          </p:nvSpPr>
          <p:spPr bwMode="auto">
            <a:xfrm>
              <a:off x="5671" y="1379"/>
              <a:ext cx="59"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20" name="Line 199">
              <a:extLst>
                <a:ext uri="{FF2B5EF4-FFF2-40B4-BE49-F238E27FC236}">
                  <a16:creationId xmlns:a16="http://schemas.microsoft.com/office/drawing/2014/main" id="{2793C403-58A3-DFDD-C1A9-F55FFE3855AB}"/>
                </a:ext>
              </a:extLst>
            </p:cNvPr>
            <p:cNvSpPr>
              <a:spLocks noChangeShapeType="1"/>
            </p:cNvSpPr>
            <p:nvPr/>
          </p:nvSpPr>
          <p:spPr bwMode="auto">
            <a:xfrm>
              <a:off x="5720" y="1363"/>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21" name="Line 200">
              <a:extLst>
                <a:ext uri="{FF2B5EF4-FFF2-40B4-BE49-F238E27FC236}">
                  <a16:creationId xmlns:a16="http://schemas.microsoft.com/office/drawing/2014/main" id="{6A455E3A-5B5E-976B-EDA1-DD1E0BA7050F}"/>
                </a:ext>
              </a:extLst>
            </p:cNvPr>
            <p:cNvSpPr>
              <a:spLocks noChangeShapeType="1"/>
            </p:cNvSpPr>
            <p:nvPr/>
          </p:nvSpPr>
          <p:spPr bwMode="auto">
            <a:xfrm>
              <a:off x="5689" y="1393"/>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22" name="Line 201">
              <a:extLst>
                <a:ext uri="{FF2B5EF4-FFF2-40B4-BE49-F238E27FC236}">
                  <a16:creationId xmlns:a16="http://schemas.microsoft.com/office/drawing/2014/main" id="{6A44A644-E6E6-BB53-6C09-7EF82DDE9EF4}"/>
                </a:ext>
              </a:extLst>
            </p:cNvPr>
            <p:cNvSpPr>
              <a:spLocks noChangeShapeType="1"/>
            </p:cNvSpPr>
            <p:nvPr/>
          </p:nvSpPr>
          <p:spPr bwMode="auto">
            <a:xfrm>
              <a:off x="5740" y="1363"/>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23" name="Line 202">
              <a:extLst>
                <a:ext uri="{FF2B5EF4-FFF2-40B4-BE49-F238E27FC236}">
                  <a16:creationId xmlns:a16="http://schemas.microsoft.com/office/drawing/2014/main" id="{2587D6B7-1B43-83DF-B530-81B4E0963C94}"/>
                </a:ext>
              </a:extLst>
            </p:cNvPr>
            <p:cNvSpPr>
              <a:spLocks noChangeShapeType="1"/>
            </p:cNvSpPr>
            <p:nvPr/>
          </p:nvSpPr>
          <p:spPr bwMode="auto">
            <a:xfrm>
              <a:off x="5710" y="1393"/>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24" name="Line 203">
              <a:extLst>
                <a:ext uri="{FF2B5EF4-FFF2-40B4-BE49-F238E27FC236}">
                  <a16:creationId xmlns:a16="http://schemas.microsoft.com/office/drawing/2014/main" id="{5A1307D9-EB54-D16A-19DD-0CEE0638C8A7}"/>
                </a:ext>
              </a:extLst>
            </p:cNvPr>
            <p:cNvSpPr>
              <a:spLocks noChangeShapeType="1"/>
            </p:cNvSpPr>
            <p:nvPr/>
          </p:nvSpPr>
          <p:spPr bwMode="auto">
            <a:xfrm>
              <a:off x="5766" y="1363"/>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25" name="Line 204">
              <a:extLst>
                <a:ext uri="{FF2B5EF4-FFF2-40B4-BE49-F238E27FC236}">
                  <a16:creationId xmlns:a16="http://schemas.microsoft.com/office/drawing/2014/main" id="{E32A97F6-3912-0109-4BB1-82DADE355896}"/>
                </a:ext>
              </a:extLst>
            </p:cNvPr>
            <p:cNvSpPr>
              <a:spLocks noChangeShapeType="1"/>
            </p:cNvSpPr>
            <p:nvPr/>
          </p:nvSpPr>
          <p:spPr bwMode="auto">
            <a:xfrm>
              <a:off x="5736" y="1393"/>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26" name="Line 205">
              <a:extLst>
                <a:ext uri="{FF2B5EF4-FFF2-40B4-BE49-F238E27FC236}">
                  <a16:creationId xmlns:a16="http://schemas.microsoft.com/office/drawing/2014/main" id="{D8097E82-2E3D-695A-75C7-382FB0C9F105}"/>
                </a:ext>
              </a:extLst>
            </p:cNvPr>
            <p:cNvSpPr>
              <a:spLocks noChangeShapeType="1"/>
            </p:cNvSpPr>
            <p:nvPr/>
          </p:nvSpPr>
          <p:spPr bwMode="auto">
            <a:xfrm>
              <a:off x="5790" y="1377"/>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27" name="Line 206">
              <a:extLst>
                <a:ext uri="{FF2B5EF4-FFF2-40B4-BE49-F238E27FC236}">
                  <a16:creationId xmlns:a16="http://schemas.microsoft.com/office/drawing/2014/main" id="{E4529635-653E-DFB6-0207-99D8F9762D3B}"/>
                </a:ext>
              </a:extLst>
            </p:cNvPr>
            <p:cNvSpPr>
              <a:spLocks noChangeShapeType="1"/>
            </p:cNvSpPr>
            <p:nvPr/>
          </p:nvSpPr>
          <p:spPr bwMode="auto">
            <a:xfrm>
              <a:off x="5760" y="1408"/>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28" name="Line 207">
              <a:extLst>
                <a:ext uri="{FF2B5EF4-FFF2-40B4-BE49-F238E27FC236}">
                  <a16:creationId xmlns:a16="http://schemas.microsoft.com/office/drawing/2014/main" id="{DA5FBE61-0A36-E03F-566F-60F7C7009709}"/>
                </a:ext>
              </a:extLst>
            </p:cNvPr>
            <p:cNvSpPr>
              <a:spLocks noChangeShapeType="1"/>
            </p:cNvSpPr>
            <p:nvPr/>
          </p:nvSpPr>
          <p:spPr bwMode="auto">
            <a:xfrm>
              <a:off x="5808" y="1377"/>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29" name="Line 208">
              <a:extLst>
                <a:ext uri="{FF2B5EF4-FFF2-40B4-BE49-F238E27FC236}">
                  <a16:creationId xmlns:a16="http://schemas.microsoft.com/office/drawing/2014/main" id="{F77705D4-44FF-51C1-197F-35628AA47060}"/>
                </a:ext>
              </a:extLst>
            </p:cNvPr>
            <p:cNvSpPr>
              <a:spLocks noChangeShapeType="1"/>
            </p:cNvSpPr>
            <p:nvPr/>
          </p:nvSpPr>
          <p:spPr bwMode="auto">
            <a:xfrm>
              <a:off x="5778" y="1408"/>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30" name="Line 209">
              <a:extLst>
                <a:ext uri="{FF2B5EF4-FFF2-40B4-BE49-F238E27FC236}">
                  <a16:creationId xmlns:a16="http://schemas.microsoft.com/office/drawing/2014/main" id="{93101404-73F8-A84A-366E-B0E79A3F2ACD}"/>
                </a:ext>
              </a:extLst>
            </p:cNvPr>
            <p:cNvSpPr>
              <a:spLocks noChangeShapeType="1"/>
            </p:cNvSpPr>
            <p:nvPr/>
          </p:nvSpPr>
          <p:spPr bwMode="auto">
            <a:xfrm>
              <a:off x="5830" y="1377"/>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31" name="Line 210">
              <a:extLst>
                <a:ext uri="{FF2B5EF4-FFF2-40B4-BE49-F238E27FC236}">
                  <a16:creationId xmlns:a16="http://schemas.microsoft.com/office/drawing/2014/main" id="{C0936115-9CB9-774C-4E6B-41D7086DDF64}"/>
                </a:ext>
              </a:extLst>
            </p:cNvPr>
            <p:cNvSpPr>
              <a:spLocks noChangeShapeType="1"/>
            </p:cNvSpPr>
            <p:nvPr/>
          </p:nvSpPr>
          <p:spPr bwMode="auto">
            <a:xfrm>
              <a:off x="5800" y="1408"/>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32" name="Line 211">
              <a:extLst>
                <a:ext uri="{FF2B5EF4-FFF2-40B4-BE49-F238E27FC236}">
                  <a16:creationId xmlns:a16="http://schemas.microsoft.com/office/drawing/2014/main" id="{38EEDC85-E4F3-37CA-C9D0-D8201678BB3F}"/>
                </a:ext>
              </a:extLst>
            </p:cNvPr>
            <p:cNvSpPr>
              <a:spLocks noChangeShapeType="1"/>
            </p:cNvSpPr>
            <p:nvPr/>
          </p:nvSpPr>
          <p:spPr bwMode="auto">
            <a:xfrm>
              <a:off x="5838" y="1393"/>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33" name="Line 212">
              <a:extLst>
                <a:ext uri="{FF2B5EF4-FFF2-40B4-BE49-F238E27FC236}">
                  <a16:creationId xmlns:a16="http://schemas.microsoft.com/office/drawing/2014/main" id="{4DA188D2-F86A-0A18-8E45-4D7B803B0E36}"/>
                </a:ext>
              </a:extLst>
            </p:cNvPr>
            <p:cNvSpPr>
              <a:spLocks noChangeShapeType="1"/>
            </p:cNvSpPr>
            <p:nvPr/>
          </p:nvSpPr>
          <p:spPr bwMode="auto">
            <a:xfrm>
              <a:off x="5808" y="1424"/>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34" name="Line 213">
              <a:extLst>
                <a:ext uri="{FF2B5EF4-FFF2-40B4-BE49-F238E27FC236}">
                  <a16:creationId xmlns:a16="http://schemas.microsoft.com/office/drawing/2014/main" id="{3ED84218-AB00-CCCA-E666-28486B945C10}"/>
                </a:ext>
              </a:extLst>
            </p:cNvPr>
            <p:cNvSpPr>
              <a:spLocks noChangeShapeType="1"/>
            </p:cNvSpPr>
            <p:nvPr/>
          </p:nvSpPr>
          <p:spPr bwMode="auto">
            <a:xfrm>
              <a:off x="5855" y="1393"/>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35" name="Line 214">
              <a:extLst>
                <a:ext uri="{FF2B5EF4-FFF2-40B4-BE49-F238E27FC236}">
                  <a16:creationId xmlns:a16="http://schemas.microsoft.com/office/drawing/2014/main" id="{DC960B4B-6283-E16D-BBB8-1500F5289D96}"/>
                </a:ext>
              </a:extLst>
            </p:cNvPr>
            <p:cNvSpPr>
              <a:spLocks noChangeShapeType="1"/>
            </p:cNvSpPr>
            <p:nvPr/>
          </p:nvSpPr>
          <p:spPr bwMode="auto">
            <a:xfrm>
              <a:off x="5824" y="1424"/>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36" name="Line 215">
              <a:extLst>
                <a:ext uri="{FF2B5EF4-FFF2-40B4-BE49-F238E27FC236}">
                  <a16:creationId xmlns:a16="http://schemas.microsoft.com/office/drawing/2014/main" id="{DCC129EB-A1B8-5BAF-2ACF-17B9091A4930}"/>
                </a:ext>
              </a:extLst>
            </p:cNvPr>
            <p:cNvSpPr>
              <a:spLocks noChangeShapeType="1"/>
            </p:cNvSpPr>
            <p:nvPr/>
          </p:nvSpPr>
          <p:spPr bwMode="auto">
            <a:xfrm>
              <a:off x="5877" y="1393"/>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37" name="Line 216">
              <a:extLst>
                <a:ext uri="{FF2B5EF4-FFF2-40B4-BE49-F238E27FC236}">
                  <a16:creationId xmlns:a16="http://schemas.microsoft.com/office/drawing/2014/main" id="{5BEED258-18C8-507D-B260-C91F5DD6C861}"/>
                </a:ext>
              </a:extLst>
            </p:cNvPr>
            <p:cNvSpPr>
              <a:spLocks noChangeShapeType="1"/>
            </p:cNvSpPr>
            <p:nvPr/>
          </p:nvSpPr>
          <p:spPr bwMode="auto">
            <a:xfrm>
              <a:off x="5847" y="1424"/>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38" name="Line 217">
              <a:extLst>
                <a:ext uri="{FF2B5EF4-FFF2-40B4-BE49-F238E27FC236}">
                  <a16:creationId xmlns:a16="http://schemas.microsoft.com/office/drawing/2014/main" id="{BAD58F6F-A51B-3D22-D668-80C4FC5597F5}"/>
                </a:ext>
              </a:extLst>
            </p:cNvPr>
            <p:cNvSpPr>
              <a:spLocks noChangeShapeType="1"/>
            </p:cNvSpPr>
            <p:nvPr/>
          </p:nvSpPr>
          <p:spPr bwMode="auto">
            <a:xfrm>
              <a:off x="5897" y="1393"/>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39" name="Line 218">
              <a:extLst>
                <a:ext uri="{FF2B5EF4-FFF2-40B4-BE49-F238E27FC236}">
                  <a16:creationId xmlns:a16="http://schemas.microsoft.com/office/drawing/2014/main" id="{1CC1ADC9-D897-5794-4E2C-22EA02C2BDCE}"/>
                </a:ext>
              </a:extLst>
            </p:cNvPr>
            <p:cNvSpPr>
              <a:spLocks noChangeShapeType="1"/>
            </p:cNvSpPr>
            <p:nvPr/>
          </p:nvSpPr>
          <p:spPr bwMode="auto">
            <a:xfrm>
              <a:off x="5867" y="1424"/>
              <a:ext cx="5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40" name="Line 219">
              <a:extLst>
                <a:ext uri="{FF2B5EF4-FFF2-40B4-BE49-F238E27FC236}">
                  <a16:creationId xmlns:a16="http://schemas.microsoft.com/office/drawing/2014/main" id="{27D03C51-1CD2-0E32-5796-060D5AB05109}"/>
                </a:ext>
              </a:extLst>
            </p:cNvPr>
            <p:cNvSpPr>
              <a:spLocks noChangeShapeType="1"/>
            </p:cNvSpPr>
            <p:nvPr/>
          </p:nvSpPr>
          <p:spPr bwMode="auto">
            <a:xfrm>
              <a:off x="5913" y="1393"/>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41" name="Line 220">
              <a:extLst>
                <a:ext uri="{FF2B5EF4-FFF2-40B4-BE49-F238E27FC236}">
                  <a16:creationId xmlns:a16="http://schemas.microsoft.com/office/drawing/2014/main" id="{8AEE6771-16DB-66EA-F463-E65A40B00AA0}"/>
                </a:ext>
              </a:extLst>
            </p:cNvPr>
            <p:cNvSpPr>
              <a:spLocks noChangeShapeType="1"/>
            </p:cNvSpPr>
            <p:nvPr/>
          </p:nvSpPr>
          <p:spPr bwMode="auto">
            <a:xfrm>
              <a:off x="5883" y="1424"/>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42" name="Line 221">
              <a:extLst>
                <a:ext uri="{FF2B5EF4-FFF2-40B4-BE49-F238E27FC236}">
                  <a16:creationId xmlns:a16="http://schemas.microsoft.com/office/drawing/2014/main" id="{B74D2F16-82AE-BB1F-E395-EC528AA4EA70}"/>
                </a:ext>
              </a:extLst>
            </p:cNvPr>
            <p:cNvSpPr>
              <a:spLocks noChangeShapeType="1"/>
            </p:cNvSpPr>
            <p:nvPr/>
          </p:nvSpPr>
          <p:spPr bwMode="auto">
            <a:xfrm>
              <a:off x="5931" y="1393"/>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43" name="Line 222">
              <a:extLst>
                <a:ext uri="{FF2B5EF4-FFF2-40B4-BE49-F238E27FC236}">
                  <a16:creationId xmlns:a16="http://schemas.microsoft.com/office/drawing/2014/main" id="{E41C072C-9ADE-7678-A8E7-A09940026A0D}"/>
                </a:ext>
              </a:extLst>
            </p:cNvPr>
            <p:cNvSpPr>
              <a:spLocks noChangeShapeType="1"/>
            </p:cNvSpPr>
            <p:nvPr/>
          </p:nvSpPr>
          <p:spPr bwMode="auto">
            <a:xfrm>
              <a:off x="5901" y="1424"/>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44" name="Line 223">
              <a:extLst>
                <a:ext uri="{FF2B5EF4-FFF2-40B4-BE49-F238E27FC236}">
                  <a16:creationId xmlns:a16="http://schemas.microsoft.com/office/drawing/2014/main" id="{D55557F1-8BB8-BE8D-F4D7-4F004FBF25F2}"/>
                </a:ext>
              </a:extLst>
            </p:cNvPr>
            <p:cNvSpPr>
              <a:spLocks noChangeShapeType="1"/>
            </p:cNvSpPr>
            <p:nvPr/>
          </p:nvSpPr>
          <p:spPr bwMode="auto">
            <a:xfrm>
              <a:off x="5955" y="1452"/>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45" name="Line 224">
              <a:extLst>
                <a:ext uri="{FF2B5EF4-FFF2-40B4-BE49-F238E27FC236}">
                  <a16:creationId xmlns:a16="http://schemas.microsoft.com/office/drawing/2014/main" id="{30E054F5-CDC9-A189-7D45-4B6AF4FE1367}"/>
                </a:ext>
              </a:extLst>
            </p:cNvPr>
            <p:cNvSpPr>
              <a:spLocks noChangeShapeType="1"/>
            </p:cNvSpPr>
            <p:nvPr/>
          </p:nvSpPr>
          <p:spPr bwMode="auto">
            <a:xfrm>
              <a:off x="5925" y="1482"/>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46" name="Line 225">
              <a:extLst>
                <a:ext uri="{FF2B5EF4-FFF2-40B4-BE49-F238E27FC236}">
                  <a16:creationId xmlns:a16="http://schemas.microsoft.com/office/drawing/2014/main" id="{BA1FD34D-71BE-E3C0-5311-09390E13D002}"/>
                </a:ext>
              </a:extLst>
            </p:cNvPr>
            <p:cNvSpPr>
              <a:spLocks noChangeShapeType="1"/>
            </p:cNvSpPr>
            <p:nvPr/>
          </p:nvSpPr>
          <p:spPr bwMode="auto">
            <a:xfrm>
              <a:off x="5973" y="1452"/>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47" name="Line 226">
              <a:extLst>
                <a:ext uri="{FF2B5EF4-FFF2-40B4-BE49-F238E27FC236}">
                  <a16:creationId xmlns:a16="http://schemas.microsoft.com/office/drawing/2014/main" id="{5C4DD6C0-BBB0-DE2D-DBFC-A25608EF18FE}"/>
                </a:ext>
              </a:extLst>
            </p:cNvPr>
            <p:cNvSpPr>
              <a:spLocks noChangeShapeType="1"/>
            </p:cNvSpPr>
            <p:nvPr/>
          </p:nvSpPr>
          <p:spPr bwMode="auto">
            <a:xfrm>
              <a:off x="5943" y="1482"/>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48" name="Line 227">
              <a:extLst>
                <a:ext uri="{FF2B5EF4-FFF2-40B4-BE49-F238E27FC236}">
                  <a16:creationId xmlns:a16="http://schemas.microsoft.com/office/drawing/2014/main" id="{8923FB30-963D-800D-CA8E-23C748D8948E}"/>
                </a:ext>
              </a:extLst>
            </p:cNvPr>
            <p:cNvSpPr>
              <a:spLocks noChangeShapeType="1"/>
            </p:cNvSpPr>
            <p:nvPr/>
          </p:nvSpPr>
          <p:spPr bwMode="auto">
            <a:xfrm>
              <a:off x="5998" y="1452"/>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49" name="Line 228">
              <a:extLst>
                <a:ext uri="{FF2B5EF4-FFF2-40B4-BE49-F238E27FC236}">
                  <a16:creationId xmlns:a16="http://schemas.microsoft.com/office/drawing/2014/main" id="{916DB930-C0EE-60E0-5269-AE3732F8A587}"/>
                </a:ext>
              </a:extLst>
            </p:cNvPr>
            <p:cNvSpPr>
              <a:spLocks noChangeShapeType="1"/>
            </p:cNvSpPr>
            <p:nvPr/>
          </p:nvSpPr>
          <p:spPr bwMode="auto">
            <a:xfrm>
              <a:off x="5967" y="1482"/>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50" name="Line 229">
              <a:extLst>
                <a:ext uri="{FF2B5EF4-FFF2-40B4-BE49-F238E27FC236}">
                  <a16:creationId xmlns:a16="http://schemas.microsoft.com/office/drawing/2014/main" id="{9B723FBB-3DDD-5B14-E7BC-D09A05518817}"/>
                </a:ext>
              </a:extLst>
            </p:cNvPr>
            <p:cNvSpPr>
              <a:spLocks noChangeShapeType="1"/>
            </p:cNvSpPr>
            <p:nvPr/>
          </p:nvSpPr>
          <p:spPr bwMode="auto">
            <a:xfrm>
              <a:off x="6018" y="1452"/>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51" name="Line 230">
              <a:extLst>
                <a:ext uri="{FF2B5EF4-FFF2-40B4-BE49-F238E27FC236}">
                  <a16:creationId xmlns:a16="http://schemas.microsoft.com/office/drawing/2014/main" id="{F58325E2-C724-D41A-E45C-29091A543852}"/>
                </a:ext>
              </a:extLst>
            </p:cNvPr>
            <p:cNvSpPr>
              <a:spLocks noChangeShapeType="1"/>
            </p:cNvSpPr>
            <p:nvPr/>
          </p:nvSpPr>
          <p:spPr bwMode="auto">
            <a:xfrm>
              <a:off x="5987" y="1482"/>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52" name="Line 231">
              <a:extLst>
                <a:ext uri="{FF2B5EF4-FFF2-40B4-BE49-F238E27FC236}">
                  <a16:creationId xmlns:a16="http://schemas.microsoft.com/office/drawing/2014/main" id="{37479417-4B8D-CFA6-2CC3-17C84AA71A5C}"/>
                </a:ext>
              </a:extLst>
            </p:cNvPr>
            <p:cNvSpPr>
              <a:spLocks noChangeShapeType="1"/>
            </p:cNvSpPr>
            <p:nvPr/>
          </p:nvSpPr>
          <p:spPr bwMode="auto">
            <a:xfrm>
              <a:off x="6038" y="1452"/>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53" name="Line 232">
              <a:extLst>
                <a:ext uri="{FF2B5EF4-FFF2-40B4-BE49-F238E27FC236}">
                  <a16:creationId xmlns:a16="http://schemas.microsoft.com/office/drawing/2014/main" id="{A7E6FBBF-7C9E-A175-DE43-03134F065FDF}"/>
                </a:ext>
              </a:extLst>
            </p:cNvPr>
            <p:cNvSpPr>
              <a:spLocks noChangeShapeType="1"/>
            </p:cNvSpPr>
            <p:nvPr/>
          </p:nvSpPr>
          <p:spPr bwMode="auto">
            <a:xfrm>
              <a:off x="6010" y="1482"/>
              <a:ext cx="5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54" name="Line 233">
              <a:extLst>
                <a:ext uri="{FF2B5EF4-FFF2-40B4-BE49-F238E27FC236}">
                  <a16:creationId xmlns:a16="http://schemas.microsoft.com/office/drawing/2014/main" id="{644A339A-E107-BAC4-71CC-123C6FDE90A8}"/>
                </a:ext>
              </a:extLst>
            </p:cNvPr>
            <p:cNvSpPr>
              <a:spLocks noChangeShapeType="1"/>
            </p:cNvSpPr>
            <p:nvPr/>
          </p:nvSpPr>
          <p:spPr bwMode="auto">
            <a:xfrm>
              <a:off x="6066" y="1452"/>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55" name="Line 234">
              <a:extLst>
                <a:ext uri="{FF2B5EF4-FFF2-40B4-BE49-F238E27FC236}">
                  <a16:creationId xmlns:a16="http://schemas.microsoft.com/office/drawing/2014/main" id="{C0248B9B-8375-8A37-8B05-ED566DE20DCA}"/>
                </a:ext>
              </a:extLst>
            </p:cNvPr>
            <p:cNvSpPr>
              <a:spLocks noChangeShapeType="1"/>
            </p:cNvSpPr>
            <p:nvPr/>
          </p:nvSpPr>
          <p:spPr bwMode="auto">
            <a:xfrm>
              <a:off x="6036" y="1482"/>
              <a:ext cx="5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56" name="Line 235">
              <a:extLst>
                <a:ext uri="{FF2B5EF4-FFF2-40B4-BE49-F238E27FC236}">
                  <a16:creationId xmlns:a16="http://schemas.microsoft.com/office/drawing/2014/main" id="{842BCCF4-0384-4FB3-7B05-06B6BAD50DD7}"/>
                </a:ext>
              </a:extLst>
            </p:cNvPr>
            <p:cNvSpPr>
              <a:spLocks noChangeShapeType="1"/>
            </p:cNvSpPr>
            <p:nvPr/>
          </p:nvSpPr>
          <p:spPr bwMode="auto">
            <a:xfrm>
              <a:off x="6108" y="1452"/>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57" name="Line 236">
              <a:extLst>
                <a:ext uri="{FF2B5EF4-FFF2-40B4-BE49-F238E27FC236}">
                  <a16:creationId xmlns:a16="http://schemas.microsoft.com/office/drawing/2014/main" id="{4553AE77-B80A-8484-F847-BC9D7D493F90}"/>
                </a:ext>
              </a:extLst>
            </p:cNvPr>
            <p:cNvSpPr>
              <a:spLocks noChangeShapeType="1"/>
            </p:cNvSpPr>
            <p:nvPr/>
          </p:nvSpPr>
          <p:spPr bwMode="auto">
            <a:xfrm>
              <a:off x="6078" y="1482"/>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58" name="Line 237">
              <a:extLst>
                <a:ext uri="{FF2B5EF4-FFF2-40B4-BE49-F238E27FC236}">
                  <a16:creationId xmlns:a16="http://schemas.microsoft.com/office/drawing/2014/main" id="{159D3636-E3E1-7067-6A16-09C4B04E7DD8}"/>
                </a:ext>
              </a:extLst>
            </p:cNvPr>
            <p:cNvSpPr>
              <a:spLocks noChangeShapeType="1"/>
            </p:cNvSpPr>
            <p:nvPr/>
          </p:nvSpPr>
          <p:spPr bwMode="auto">
            <a:xfrm>
              <a:off x="6130" y="1452"/>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59" name="Line 238">
              <a:extLst>
                <a:ext uri="{FF2B5EF4-FFF2-40B4-BE49-F238E27FC236}">
                  <a16:creationId xmlns:a16="http://schemas.microsoft.com/office/drawing/2014/main" id="{3B219CFB-4B9B-A216-F2F1-76474759F2E5}"/>
                </a:ext>
              </a:extLst>
            </p:cNvPr>
            <p:cNvSpPr>
              <a:spLocks noChangeShapeType="1"/>
            </p:cNvSpPr>
            <p:nvPr/>
          </p:nvSpPr>
          <p:spPr bwMode="auto">
            <a:xfrm>
              <a:off x="6100" y="1482"/>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60" name="Line 239">
              <a:extLst>
                <a:ext uri="{FF2B5EF4-FFF2-40B4-BE49-F238E27FC236}">
                  <a16:creationId xmlns:a16="http://schemas.microsoft.com/office/drawing/2014/main" id="{4528BC61-65A1-A492-6025-11AA54CC55B5}"/>
                </a:ext>
              </a:extLst>
            </p:cNvPr>
            <p:cNvSpPr>
              <a:spLocks noChangeShapeType="1"/>
            </p:cNvSpPr>
            <p:nvPr/>
          </p:nvSpPr>
          <p:spPr bwMode="auto">
            <a:xfrm>
              <a:off x="6147" y="1452"/>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61" name="Line 240">
              <a:extLst>
                <a:ext uri="{FF2B5EF4-FFF2-40B4-BE49-F238E27FC236}">
                  <a16:creationId xmlns:a16="http://schemas.microsoft.com/office/drawing/2014/main" id="{FEB4B0B3-088D-0EA4-72EC-8FCB873BF0F0}"/>
                </a:ext>
              </a:extLst>
            </p:cNvPr>
            <p:cNvSpPr>
              <a:spLocks noChangeShapeType="1"/>
            </p:cNvSpPr>
            <p:nvPr/>
          </p:nvSpPr>
          <p:spPr bwMode="auto">
            <a:xfrm>
              <a:off x="6116" y="1482"/>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62" name="Line 241">
              <a:extLst>
                <a:ext uri="{FF2B5EF4-FFF2-40B4-BE49-F238E27FC236}">
                  <a16:creationId xmlns:a16="http://schemas.microsoft.com/office/drawing/2014/main" id="{5327B373-BDC6-755F-F63E-E43E86EEB381}"/>
                </a:ext>
              </a:extLst>
            </p:cNvPr>
            <p:cNvSpPr>
              <a:spLocks noChangeShapeType="1"/>
            </p:cNvSpPr>
            <p:nvPr/>
          </p:nvSpPr>
          <p:spPr bwMode="auto">
            <a:xfrm>
              <a:off x="6205" y="1452"/>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63" name="Line 242">
              <a:extLst>
                <a:ext uri="{FF2B5EF4-FFF2-40B4-BE49-F238E27FC236}">
                  <a16:creationId xmlns:a16="http://schemas.microsoft.com/office/drawing/2014/main" id="{C43EFB13-12C9-1DB5-0D10-E8DDAD2FF931}"/>
                </a:ext>
              </a:extLst>
            </p:cNvPr>
            <p:cNvSpPr>
              <a:spLocks noChangeShapeType="1"/>
            </p:cNvSpPr>
            <p:nvPr/>
          </p:nvSpPr>
          <p:spPr bwMode="auto">
            <a:xfrm>
              <a:off x="6175" y="1482"/>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64" name="Line 243">
              <a:extLst>
                <a:ext uri="{FF2B5EF4-FFF2-40B4-BE49-F238E27FC236}">
                  <a16:creationId xmlns:a16="http://schemas.microsoft.com/office/drawing/2014/main" id="{CEE92DC3-DDF3-40AA-2B8B-6A5E5A01B188}"/>
                </a:ext>
              </a:extLst>
            </p:cNvPr>
            <p:cNvSpPr>
              <a:spLocks noChangeShapeType="1"/>
            </p:cNvSpPr>
            <p:nvPr/>
          </p:nvSpPr>
          <p:spPr bwMode="auto">
            <a:xfrm>
              <a:off x="6221" y="1452"/>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65" name="Line 244">
              <a:extLst>
                <a:ext uri="{FF2B5EF4-FFF2-40B4-BE49-F238E27FC236}">
                  <a16:creationId xmlns:a16="http://schemas.microsoft.com/office/drawing/2014/main" id="{4F3545FA-E78E-1AF5-5877-E17A4630E305}"/>
                </a:ext>
              </a:extLst>
            </p:cNvPr>
            <p:cNvSpPr>
              <a:spLocks noChangeShapeType="1"/>
            </p:cNvSpPr>
            <p:nvPr/>
          </p:nvSpPr>
          <p:spPr bwMode="auto">
            <a:xfrm>
              <a:off x="6191" y="1482"/>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66" name="Line 245">
              <a:extLst>
                <a:ext uri="{FF2B5EF4-FFF2-40B4-BE49-F238E27FC236}">
                  <a16:creationId xmlns:a16="http://schemas.microsoft.com/office/drawing/2014/main" id="{080DDC77-0524-E447-BC2F-49415AA94913}"/>
                </a:ext>
              </a:extLst>
            </p:cNvPr>
            <p:cNvSpPr>
              <a:spLocks noChangeShapeType="1"/>
            </p:cNvSpPr>
            <p:nvPr/>
          </p:nvSpPr>
          <p:spPr bwMode="auto">
            <a:xfrm>
              <a:off x="6277" y="1482"/>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67" name="Line 246">
              <a:extLst>
                <a:ext uri="{FF2B5EF4-FFF2-40B4-BE49-F238E27FC236}">
                  <a16:creationId xmlns:a16="http://schemas.microsoft.com/office/drawing/2014/main" id="{4B684A65-5089-4083-7057-3B1077E8CA63}"/>
                </a:ext>
              </a:extLst>
            </p:cNvPr>
            <p:cNvSpPr>
              <a:spLocks noChangeShapeType="1"/>
            </p:cNvSpPr>
            <p:nvPr/>
          </p:nvSpPr>
          <p:spPr bwMode="auto">
            <a:xfrm>
              <a:off x="6247" y="1513"/>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68" name="Line 247">
              <a:extLst>
                <a:ext uri="{FF2B5EF4-FFF2-40B4-BE49-F238E27FC236}">
                  <a16:creationId xmlns:a16="http://schemas.microsoft.com/office/drawing/2014/main" id="{E2727A1C-C9F9-979F-D6A3-C4953C1C7CC6}"/>
                </a:ext>
              </a:extLst>
            </p:cNvPr>
            <p:cNvSpPr>
              <a:spLocks noChangeShapeType="1"/>
            </p:cNvSpPr>
            <p:nvPr/>
          </p:nvSpPr>
          <p:spPr bwMode="auto">
            <a:xfrm>
              <a:off x="6294" y="1482"/>
              <a:ext cx="0" cy="61"/>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69" name="Line 248">
              <a:extLst>
                <a:ext uri="{FF2B5EF4-FFF2-40B4-BE49-F238E27FC236}">
                  <a16:creationId xmlns:a16="http://schemas.microsoft.com/office/drawing/2014/main" id="{ADF3505F-035A-3DB1-A619-966C368B9472}"/>
                </a:ext>
              </a:extLst>
            </p:cNvPr>
            <p:cNvSpPr>
              <a:spLocks noChangeShapeType="1"/>
            </p:cNvSpPr>
            <p:nvPr/>
          </p:nvSpPr>
          <p:spPr bwMode="auto">
            <a:xfrm>
              <a:off x="6263" y="1513"/>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70" name="Line 249">
              <a:extLst>
                <a:ext uri="{FF2B5EF4-FFF2-40B4-BE49-F238E27FC236}">
                  <a16:creationId xmlns:a16="http://schemas.microsoft.com/office/drawing/2014/main" id="{1289FF72-0786-6ED6-9C14-681B1EF62B7C}"/>
                </a:ext>
              </a:extLst>
            </p:cNvPr>
            <p:cNvSpPr>
              <a:spLocks noChangeShapeType="1"/>
            </p:cNvSpPr>
            <p:nvPr/>
          </p:nvSpPr>
          <p:spPr bwMode="auto">
            <a:xfrm>
              <a:off x="6308" y="1513"/>
              <a:ext cx="0" cy="6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71" name="Line 250">
              <a:extLst>
                <a:ext uri="{FF2B5EF4-FFF2-40B4-BE49-F238E27FC236}">
                  <a16:creationId xmlns:a16="http://schemas.microsoft.com/office/drawing/2014/main" id="{5D371691-92DE-E2C8-3031-80708D9FB394}"/>
                </a:ext>
              </a:extLst>
            </p:cNvPr>
            <p:cNvSpPr>
              <a:spLocks noChangeShapeType="1"/>
            </p:cNvSpPr>
            <p:nvPr/>
          </p:nvSpPr>
          <p:spPr bwMode="auto">
            <a:xfrm>
              <a:off x="6277" y="1543"/>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72" name="Line 251">
              <a:extLst>
                <a:ext uri="{FF2B5EF4-FFF2-40B4-BE49-F238E27FC236}">
                  <a16:creationId xmlns:a16="http://schemas.microsoft.com/office/drawing/2014/main" id="{8CD39BF1-AD20-93F5-DAD3-0C0E6A889EF4}"/>
                </a:ext>
              </a:extLst>
            </p:cNvPr>
            <p:cNvSpPr>
              <a:spLocks noChangeShapeType="1"/>
            </p:cNvSpPr>
            <p:nvPr/>
          </p:nvSpPr>
          <p:spPr bwMode="auto">
            <a:xfrm>
              <a:off x="6324" y="1513"/>
              <a:ext cx="0" cy="6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73" name="Line 252">
              <a:extLst>
                <a:ext uri="{FF2B5EF4-FFF2-40B4-BE49-F238E27FC236}">
                  <a16:creationId xmlns:a16="http://schemas.microsoft.com/office/drawing/2014/main" id="{60E92578-9F23-88CD-B665-7ACFD80E22AA}"/>
                </a:ext>
              </a:extLst>
            </p:cNvPr>
            <p:cNvSpPr>
              <a:spLocks noChangeShapeType="1"/>
            </p:cNvSpPr>
            <p:nvPr/>
          </p:nvSpPr>
          <p:spPr bwMode="auto">
            <a:xfrm>
              <a:off x="6294" y="1543"/>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74" name="Line 253">
              <a:extLst>
                <a:ext uri="{FF2B5EF4-FFF2-40B4-BE49-F238E27FC236}">
                  <a16:creationId xmlns:a16="http://schemas.microsoft.com/office/drawing/2014/main" id="{89D967C0-CD5E-16E7-CFDB-EB15B6BB27ED}"/>
                </a:ext>
              </a:extLst>
            </p:cNvPr>
            <p:cNvSpPr>
              <a:spLocks noChangeShapeType="1"/>
            </p:cNvSpPr>
            <p:nvPr/>
          </p:nvSpPr>
          <p:spPr bwMode="auto">
            <a:xfrm>
              <a:off x="6338" y="1513"/>
              <a:ext cx="0" cy="6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75" name="Line 254">
              <a:extLst>
                <a:ext uri="{FF2B5EF4-FFF2-40B4-BE49-F238E27FC236}">
                  <a16:creationId xmlns:a16="http://schemas.microsoft.com/office/drawing/2014/main" id="{1F5B240B-D325-D816-7759-5D2246733672}"/>
                </a:ext>
              </a:extLst>
            </p:cNvPr>
            <p:cNvSpPr>
              <a:spLocks noChangeShapeType="1"/>
            </p:cNvSpPr>
            <p:nvPr/>
          </p:nvSpPr>
          <p:spPr bwMode="auto">
            <a:xfrm>
              <a:off x="6308" y="1543"/>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76" name="Line 255">
              <a:extLst>
                <a:ext uri="{FF2B5EF4-FFF2-40B4-BE49-F238E27FC236}">
                  <a16:creationId xmlns:a16="http://schemas.microsoft.com/office/drawing/2014/main" id="{6702CCEF-CDD6-6E0B-D045-2E26F4575B96}"/>
                </a:ext>
              </a:extLst>
            </p:cNvPr>
            <p:cNvSpPr>
              <a:spLocks noChangeShapeType="1"/>
            </p:cNvSpPr>
            <p:nvPr/>
          </p:nvSpPr>
          <p:spPr bwMode="auto">
            <a:xfrm>
              <a:off x="6348" y="1543"/>
              <a:ext cx="0" cy="6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77" name="Line 256">
              <a:extLst>
                <a:ext uri="{FF2B5EF4-FFF2-40B4-BE49-F238E27FC236}">
                  <a16:creationId xmlns:a16="http://schemas.microsoft.com/office/drawing/2014/main" id="{CEADE0CD-2FD5-3761-F2D8-FD0078AC0B7E}"/>
                </a:ext>
              </a:extLst>
            </p:cNvPr>
            <p:cNvSpPr>
              <a:spLocks noChangeShapeType="1"/>
            </p:cNvSpPr>
            <p:nvPr/>
          </p:nvSpPr>
          <p:spPr bwMode="auto">
            <a:xfrm>
              <a:off x="6318" y="1573"/>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78" name="Line 257">
              <a:extLst>
                <a:ext uri="{FF2B5EF4-FFF2-40B4-BE49-F238E27FC236}">
                  <a16:creationId xmlns:a16="http://schemas.microsoft.com/office/drawing/2014/main" id="{EF021158-C36F-9020-DC9F-CDA283C1C83B}"/>
                </a:ext>
              </a:extLst>
            </p:cNvPr>
            <p:cNvSpPr>
              <a:spLocks noChangeShapeType="1"/>
            </p:cNvSpPr>
            <p:nvPr/>
          </p:nvSpPr>
          <p:spPr bwMode="auto">
            <a:xfrm>
              <a:off x="6388" y="1543"/>
              <a:ext cx="0" cy="6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79" name="Line 258">
              <a:extLst>
                <a:ext uri="{FF2B5EF4-FFF2-40B4-BE49-F238E27FC236}">
                  <a16:creationId xmlns:a16="http://schemas.microsoft.com/office/drawing/2014/main" id="{C8298C06-5533-7CB8-7099-B2F51B427AE9}"/>
                </a:ext>
              </a:extLst>
            </p:cNvPr>
            <p:cNvSpPr>
              <a:spLocks noChangeShapeType="1"/>
            </p:cNvSpPr>
            <p:nvPr/>
          </p:nvSpPr>
          <p:spPr bwMode="auto">
            <a:xfrm>
              <a:off x="6358" y="1573"/>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80" name="Line 259">
              <a:extLst>
                <a:ext uri="{FF2B5EF4-FFF2-40B4-BE49-F238E27FC236}">
                  <a16:creationId xmlns:a16="http://schemas.microsoft.com/office/drawing/2014/main" id="{47E6D1A8-A955-5CA4-2DEA-5584BB027382}"/>
                </a:ext>
              </a:extLst>
            </p:cNvPr>
            <p:cNvSpPr>
              <a:spLocks noChangeShapeType="1"/>
            </p:cNvSpPr>
            <p:nvPr/>
          </p:nvSpPr>
          <p:spPr bwMode="auto">
            <a:xfrm>
              <a:off x="6418" y="1543"/>
              <a:ext cx="0" cy="6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81" name="Line 260">
              <a:extLst>
                <a:ext uri="{FF2B5EF4-FFF2-40B4-BE49-F238E27FC236}">
                  <a16:creationId xmlns:a16="http://schemas.microsoft.com/office/drawing/2014/main" id="{31BD5BDB-AB55-C984-680F-15F10B818578}"/>
                </a:ext>
              </a:extLst>
            </p:cNvPr>
            <p:cNvSpPr>
              <a:spLocks noChangeShapeType="1"/>
            </p:cNvSpPr>
            <p:nvPr/>
          </p:nvSpPr>
          <p:spPr bwMode="auto">
            <a:xfrm>
              <a:off x="6388" y="1573"/>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82" name="Line 261">
              <a:extLst>
                <a:ext uri="{FF2B5EF4-FFF2-40B4-BE49-F238E27FC236}">
                  <a16:creationId xmlns:a16="http://schemas.microsoft.com/office/drawing/2014/main" id="{92A43338-F222-6CA2-C825-9925798DB2FF}"/>
                </a:ext>
              </a:extLst>
            </p:cNvPr>
            <p:cNvSpPr>
              <a:spLocks noChangeShapeType="1"/>
            </p:cNvSpPr>
            <p:nvPr/>
          </p:nvSpPr>
          <p:spPr bwMode="auto">
            <a:xfrm>
              <a:off x="6457" y="1543"/>
              <a:ext cx="0" cy="6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83" name="Line 262">
              <a:extLst>
                <a:ext uri="{FF2B5EF4-FFF2-40B4-BE49-F238E27FC236}">
                  <a16:creationId xmlns:a16="http://schemas.microsoft.com/office/drawing/2014/main" id="{7DD20B4C-5BD4-3F6D-8A64-A400990D5B6C}"/>
                </a:ext>
              </a:extLst>
            </p:cNvPr>
            <p:cNvSpPr>
              <a:spLocks noChangeShapeType="1"/>
            </p:cNvSpPr>
            <p:nvPr/>
          </p:nvSpPr>
          <p:spPr bwMode="auto">
            <a:xfrm>
              <a:off x="6426" y="1573"/>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84" name="Line 263">
              <a:extLst>
                <a:ext uri="{FF2B5EF4-FFF2-40B4-BE49-F238E27FC236}">
                  <a16:creationId xmlns:a16="http://schemas.microsoft.com/office/drawing/2014/main" id="{C5444A57-665B-21C7-C6B2-4C690C4074C5}"/>
                </a:ext>
              </a:extLst>
            </p:cNvPr>
            <p:cNvSpPr>
              <a:spLocks noChangeShapeType="1"/>
            </p:cNvSpPr>
            <p:nvPr/>
          </p:nvSpPr>
          <p:spPr bwMode="auto">
            <a:xfrm>
              <a:off x="6495" y="1543"/>
              <a:ext cx="0" cy="6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85" name="Line 264">
              <a:extLst>
                <a:ext uri="{FF2B5EF4-FFF2-40B4-BE49-F238E27FC236}">
                  <a16:creationId xmlns:a16="http://schemas.microsoft.com/office/drawing/2014/main" id="{58FFA70E-EB7D-507D-8847-7A2D82F09DB8}"/>
                </a:ext>
              </a:extLst>
            </p:cNvPr>
            <p:cNvSpPr>
              <a:spLocks noChangeShapeType="1"/>
            </p:cNvSpPr>
            <p:nvPr/>
          </p:nvSpPr>
          <p:spPr bwMode="auto">
            <a:xfrm>
              <a:off x="6465" y="1573"/>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86" name="Line 265">
              <a:extLst>
                <a:ext uri="{FF2B5EF4-FFF2-40B4-BE49-F238E27FC236}">
                  <a16:creationId xmlns:a16="http://schemas.microsoft.com/office/drawing/2014/main" id="{4CA7F198-E166-BF9D-C863-22E6BAAD0770}"/>
                </a:ext>
              </a:extLst>
            </p:cNvPr>
            <p:cNvSpPr>
              <a:spLocks noChangeShapeType="1"/>
            </p:cNvSpPr>
            <p:nvPr/>
          </p:nvSpPr>
          <p:spPr bwMode="auto">
            <a:xfrm>
              <a:off x="6509" y="1543"/>
              <a:ext cx="0" cy="6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87" name="Line 266">
              <a:extLst>
                <a:ext uri="{FF2B5EF4-FFF2-40B4-BE49-F238E27FC236}">
                  <a16:creationId xmlns:a16="http://schemas.microsoft.com/office/drawing/2014/main" id="{7A613D38-FD47-7CD1-D00E-1638045B960E}"/>
                </a:ext>
              </a:extLst>
            </p:cNvPr>
            <p:cNvSpPr>
              <a:spLocks noChangeShapeType="1"/>
            </p:cNvSpPr>
            <p:nvPr/>
          </p:nvSpPr>
          <p:spPr bwMode="auto">
            <a:xfrm>
              <a:off x="6479" y="1573"/>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88" name="Line 267">
              <a:extLst>
                <a:ext uri="{FF2B5EF4-FFF2-40B4-BE49-F238E27FC236}">
                  <a16:creationId xmlns:a16="http://schemas.microsoft.com/office/drawing/2014/main" id="{2DECC091-6D23-505F-D2FD-160A0F933DC0}"/>
                </a:ext>
              </a:extLst>
            </p:cNvPr>
            <p:cNvSpPr>
              <a:spLocks noChangeShapeType="1"/>
            </p:cNvSpPr>
            <p:nvPr/>
          </p:nvSpPr>
          <p:spPr bwMode="auto">
            <a:xfrm>
              <a:off x="6519" y="1543"/>
              <a:ext cx="0" cy="6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89" name="Line 268">
              <a:extLst>
                <a:ext uri="{FF2B5EF4-FFF2-40B4-BE49-F238E27FC236}">
                  <a16:creationId xmlns:a16="http://schemas.microsoft.com/office/drawing/2014/main" id="{CEA1986E-7C0F-222D-072D-1CCA721F06D9}"/>
                </a:ext>
              </a:extLst>
            </p:cNvPr>
            <p:cNvSpPr>
              <a:spLocks noChangeShapeType="1"/>
            </p:cNvSpPr>
            <p:nvPr/>
          </p:nvSpPr>
          <p:spPr bwMode="auto">
            <a:xfrm>
              <a:off x="6489" y="1573"/>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90" name="Line 269">
              <a:extLst>
                <a:ext uri="{FF2B5EF4-FFF2-40B4-BE49-F238E27FC236}">
                  <a16:creationId xmlns:a16="http://schemas.microsoft.com/office/drawing/2014/main" id="{14F81EB9-3FB4-3FFE-6198-6DFFC7CA4BE6}"/>
                </a:ext>
              </a:extLst>
            </p:cNvPr>
            <p:cNvSpPr>
              <a:spLocks noChangeShapeType="1"/>
            </p:cNvSpPr>
            <p:nvPr/>
          </p:nvSpPr>
          <p:spPr bwMode="auto">
            <a:xfrm>
              <a:off x="6533" y="1543"/>
              <a:ext cx="0" cy="6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91" name="Line 270">
              <a:extLst>
                <a:ext uri="{FF2B5EF4-FFF2-40B4-BE49-F238E27FC236}">
                  <a16:creationId xmlns:a16="http://schemas.microsoft.com/office/drawing/2014/main" id="{9046A148-8F18-434C-C3CA-2C5F3D32CD63}"/>
                </a:ext>
              </a:extLst>
            </p:cNvPr>
            <p:cNvSpPr>
              <a:spLocks noChangeShapeType="1"/>
            </p:cNvSpPr>
            <p:nvPr/>
          </p:nvSpPr>
          <p:spPr bwMode="auto">
            <a:xfrm>
              <a:off x="6503" y="1573"/>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92" name="Line 271">
              <a:extLst>
                <a:ext uri="{FF2B5EF4-FFF2-40B4-BE49-F238E27FC236}">
                  <a16:creationId xmlns:a16="http://schemas.microsoft.com/office/drawing/2014/main" id="{3A0E2FD1-7D7B-62A9-96DD-5F6F33C3A2CE}"/>
                </a:ext>
              </a:extLst>
            </p:cNvPr>
            <p:cNvSpPr>
              <a:spLocks noChangeShapeType="1"/>
            </p:cNvSpPr>
            <p:nvPr/>
          </p:nvSpPr>
          <p:spPr bwMode="auto">
            <a:xfrm>
              <a:off x="6549" y="1543"/>
              <a:ext cx="0" cy="6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93" name="Line 272">
              <a:extLst>
                <a:ext uri="{FF2B5EF4-FFF2-40B4-BE49-F238E27FC236}">
                  <a16:creationId xmlns:a16="http://schemas.microsoft.com/office/drawing/2014/main" id="{AAB4FB56-34F5-C0FB-F3E1-B4AA6AEA0E74}"/>
                </a:ext>
              </a:extLst>
            </p:cNvPr>
            <p:cNvSpPr>
              <a:spLocks noChangeShapeType="1"/>
            </p:cNvSpPr>
            <p:nvPr/>
          </p:nvSpPr>
          <p:spPr bwMode="auto">
            <a:xfrm>
              <a:off x="6519" y="1573"/>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94" name="Line 273">
              <a:extLst>
                <a:ext uri="{FF2B5EF4-FFF2-40B4-BE49-F238E27FC236}">
                  <a16:creationId xmlns:a16="http://schemas.microsoft.com/office/drawing/2014/main" id="{79532CF0-DC87-C634-0109-F44FCF62FC07}"/>
                </a:ext>
              </a:extLst>
            </p:cNvPr>
            <p:cNvSpPr>
              <a:spLocks noChangeShapeType="1"/>
            </p:cNvSpPr>
            <p:nvPr/>
          </p:nvSpPr>
          <p:spPr bwMode="auto">
            <a:xfrm>
              <a:off x="6567" y="1615"/>
              <a:ext cx="0" cy="59"/>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95" name="Line 274">
              <a:extLst>
                <a:ext uri="{FF2B5EF4-FFF2-40B4-BE49-F238E27FC236}">
                  <a16:creationId xmlns:a16="http://schemas.microsoft.com/office/drawing/2014/main" id="{2F6018DE-31B6-2508-3F06-54F99049D18F}"/>
                </a:ext>
              </a:extLst>
            </p:cNvPr>
            <p:cNvSpPr>
              <a:spLocks noChangeShapeType="1"/>
            </p:cNvSpPr>
            <p:nvPr/>
          </p:nvSpPr>
          <p:spPr bwMode="auto">
            <a:xfrm>
              <a:off x="6537" y="1644"/>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96" name="Line 275">
              <a:extLst>
                <a:ext uri="{FF2B5EF4-FFF2-40B4-BE49-F238E27FC236}">
                  <a16:creationId xmlns:a16="http://schemas.microsoft.com/office/drawing/2014/main" id="{B76F5E10-99DA-10F4-EE9A-E6A34F471C42}"/>
                </a:ext>
              </a:extLst>
            </p:cNvPr>
            <p:cNvSpPr>
              <a:spLocks noChangeShapeType="1"/>
            </p:cNvSpPr>
            <p:nvPr/>
          </p:nvSpPr>
          <p:spPr bwMode="auto">
            <a:xfrm>
              <a:off x="6642" y="1615"/>
              <a:ext cx="0" cy="59"/>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97" name="Line 276">
              <a:extLst>
                <a:ext uri="{FF2B5EF4-FFF2-40B4-BE49-F238E27FC236}">
                  <a16:creationId xmlns:a16="http://schemas.microsoft.com/office/drawing/2014/main" id="{DF16E240-1552-D6FB-FC6A-A8A077724791}"/>
                </a:ext>
              </a:extLst>
            </p:cNvPr>
            <p:cNvSpPr>
              <a:spLocks noChangeShapeType="1"/>
            </p:cNvSpPr>
            <p:nvPr/>
          </p:nvSpPr>
          <p:spPr bwMode="auto">
            <a:xfrm>
              <a:off x="6612" y="1644"/>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98" name="Line 277">
              <a:extLst>
                <a:ext uri="{FF2B5EF4-FFF2-40B4-BE49-F238E27FC236}">
                  <a16:creationId xmlns:a16="http://schemas.microsoft.com/office/drawing/2014/main" id="{BC09C698-C153-8833-4AB8-647979791104}"/>
                </a:ext>
              </a:extLst>
            </p:cNvPr>
            <p:cNvSpPr>
              <a:spLocks noChangeShapeType="1"/>
            </p:cNvSpPr>
            <p:nvPr/>
          </p:nvSpPr>
          <p:spPr bwMode="auto">
            <a:xfrm>
              <a:off x="6668" y="1615"/>
              <a:ext cx="0" cy="59"/>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899" name="Line 278">
              <a:extLst>
                <a:ext uri="{FF2B5EF4-FFF2-40B4-BE49-F238E27FC236}">
                  <a16:creationId xmlns:a16="http://schemas.microsoft.com/office/drawing/2014/main" id="{0E561BA1-FFC0-FAEA-F476-452C465A89F6}"/>
                </a:ext>
              </a:extLst>
            </p:cNvPr>
            <p:cNvSpPr>
              <a:spLocks noChangeShapeType="1"/>
            </p:cNvSpPr>
            <p:nvPr/>
          </p:nvSpPr>
          <p:spPr bwMode="auto">
            <a:xfrm>
              <a:off x="6638" y="1644"/>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00" name="Line 279">
              <a:extLst>
                <a:ext uri="{FF2B5EF4-FFF2-40B4-BE49-F238E27FC236}">
                  <a16:creationId xmlns:a16="http://schemas.microsoft.com/office/drawing/2014/main" id="{87E48E1C-1E5D-2C82-00A4-C1E8660BC69A}"/>
                </a:ext>
              </a:extLst>
            </p:cNvPr>
            <p:cNvSpPr>
              <a:spLocks noChangeShapeType="1"/>
            </p:cNvSpPr>
            <p:nvPr/>
          </p:nvSpPr>
          <p:spPr bwMode="auto">
            <a:xfrm>
              <a:off x="6688" y="1615"/>
              <a:ext cx="0" cy="59"/>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01" name="Line 280">
              <a:extLst>
                <a:ext uri="{FF2B5EF4-FFF2-40B4-BE49-F238E27FC236}">
                  <a16:creationId xmlns:a16="http://schemas.microsoft.com/office/drawing/2014/main" id="{2EECEA0F-0EF9-4189-8523-0909AF284107}"/>
                </a:ext>
              </a:extLst>
            </p:cNvPr>
            <p:cNvSpPr>
              <a:spLocks noChangeShapeType="1"/>
            </p:cNvSpPr>
            <p:nvPr/>
          </p:nvSpPr>
          <p:spPr bwMode="auto">
            <a:xfrm>
              <a:off x="6658" y="1644"/>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02" name="Line 281">
              <a:extLst>
                <a:ext uri="{FF2B5EF4-FFF2-40B4-BE49-F238E27FC236}">
                  <a16:creationId xmlns:a16="http://schemas.microsoft.com/office/drawing/2014/main" id="{5B5EEDA7-484A-F5C7-046B-781E59983888}"/>
                </a:ext>
              </a:extLst>
            </p:cNvPr>
            <p:cNvSpPr>
              <a:spLocks noChangeShapeType="1"/>
            </p:cNvSpPr>
            <p:nvPr/>
          </p:nvSpPr>
          <p:spPr bwMode="auto">
            <a:xfrm>
              <a:off x="6706" y="1615"/>
              <a:ext cx="0" cy="59"/>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03" name="Line 282">
              <a:extLst>
                <a:ext uri="{FF2B5EF4-FFF2-40B4-BE49-F238E27FC236}">
                  <a16:creationId xmlns:a16="http://schemas.microsoft.com/office/drawing/2014/main" id="{A8662D64-F67F-C2ED-2178-4927EB8990BE}"/>
                </a:ext>
              </a:extLst>
            </p:cNvPr>
            <p:cNvSpPr>
              <a:spLocks noChangeShapeType="1"/>
            </p:cNvSpPr>
            <p:nvPr/>
          </p:nvSpPr>
          <p:spPr bwMode="auto">
            <a:xfrm>
              <a:off x="6676" y="1644"/>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04" name="Line 283">
              <a:extLst>
                <a:ext uri="{FF2B5EF4-FFF2-40B4-BE49-F238E27FC236}">
                  <a16:creationId xmlns:a16="http://schemas.microsoft.com/office/drawing/2014/main" id="{FF642F46-490B-5B99-BC4D-53A1BF9BC420}"/>
                </a:ext>
              </a:extLst>
            </p:cNvPr>
            <p:cNvSpPr>
              <a:spLocks noChangeShapeType="1"/>
            </p:cNvSpPr>
            <p:nvPr/>
          </p:nvSpPr>
          <p:spPr bwMode="auto">
            <a:xfrm>
              <a:off x="6743" y="1615"/>
              <a:ext cx="0" cy="59"/>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05" name="Line 284">
              <a:extLst>
                <a:ext uri="{FF2B5EF4-FFF2-40B4-BE49-F238E27FC236}">
                  <a16:creationId xmlns:a16="http://schemas.microsoft.com/office/drawing/2014/main" id="{FDBE9E4E-111C-82E4-8DD7-875CFBB87627}"/>
                </a:ext>
              </a:extLst>
            </p:cNvPr>
            <p:cNvSpPr>
              <a:spLocks noChangeShapeType="1"/>
            </p:cNvSpPr>
            <p:nvPr/>
          </p:nvSpPr>
          <p:spPr bwMode="auto">
            <a:xfrm>
              <a:off x="6712" y="1644"/>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06" name="Line 285">
              <a:extLst>
                <a:ext uri="{FF2B5EF4-FFF2-40B4-BE49-F238E27FC236}">
                  <a16:creationId xmlns:a16="http://schemas.microsoft.com/office/drawing/2014/main" id="{D7E3A6CF-23E0-C419-D1C4-A9B9A859F445}"/>
                </a:ext>
              </a:extLst>
            </p:cNvPr>
            <p:cNvSpPr>
              <a:spLocks noChangeShapeType="1"/>
            </p:cNvSpPr>
            <p:nvPr/>
          </p:nvSpPr>
          <p:spPr bwMode="auto">
            <a:xfrm>
              <a:off x="6763" y="1615"/>
              <a:ext cx="0" cy="59"/>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07" name="Line 286">
              <a:extLst>
                <a:ext uri="{FF2B5EF4-FFF2-40B4-BE49-F238E27FC236}">
                  <a16:creationId xmlns:a16="http://schemas.microsoft.com/office/drawing/2014/main" id="{D95BFB9D-9DE5-7B54-8B09-11C6E71B4140}"/>
                </a:ext>
              </a:extLst>
            </p:cNvPr>
            <p:cNvSpPr>
              <a:spLocks noChangeShapeType="1"/>
            </p:cNvSpPr>
            <p:nvPr/>
          </p:nvSpPr>
          <p:spPr bwMode="auto">
            <a:xfrm>
              <a:off x="6732" y="1644"/>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08" name="Line 287">
              <a:extLst>
                <a:ext uri="{FF2B5EF4-FFF2-40B4-BE49-F238E27FC236}">
                  <a16:creationId xmlns:a16="http://schemas.microsoft.com/office/drawing/2014/main" id="{07F705F0-FB0E-7BF2-B9E0-F0E22DE74A9C}"/>
                </a:ext>
              </a:extLst>
            </p:cNvPr>
            <p:cNvSpPr>
              <a:spLocks noChangeShapeType="1"/>
            </p:cNvSpPr>
            <p:nvPr/>
          </p:nvSpPr>
          <p:spPr bwMode="auto">
            <a:xfrm>
              <a:off x="6787" y="1615"/>
              <a:ext cx="0" cy="59"/>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09" name="Line 288">
              <a:extLst>
                <a:ext uri="{FF2B5EF4-FFF2-40B4-BE49-F238E27FC236}">
                  <a16:creationId xmlns:a16="http://schemas.microsoft.com/office/drawing/2014/main" id="{B4CC443F-802D-1E69-A540-37B8C520E81C}"/>
                </a:ext>
              </a:extLst>
            </p:cNvPr>
            <p:cNvSpPr>
              <a:spLocks noChangeShapeType="1"/>
            </p:cNvSpPr>
            <p:nvPr/>
          </p:nvSpPr>
          <p:spPr bwMode="auto">
            <a:xfrm>
              <a:off x="6759" y="1644"/>
              <a:ext cx="58"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10" name="Line 289">
              <a:extLst>
                <a:ext uri="{FF2B5EF4-FFF2-40B4-BE49-F238E27FC236}">
                  <a16:creationId xmlns:a16="http://schemas.microsoft.com/office/drawing/2014/main" id="{75DBC9AE-C7B9-976F-9721-5E84A03CC160}"/>
                </a:ext>
              </a:extLst>
            </p:cNvPr>
            <p:cNvSpPr>
              <a:spLocks noChangeShapeType="1"/>
            </p:cNvSpPr>
            <p:nvPr/>
          </p:nvSpPr>
          <p:spPr bwMode="auto">
            <a:xfrm>
              <a:off x="6827" y="1615"/>
              <a:ext cx="0" cy="59"/>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11" name="Line 290">
              <a:extLst>
                <a:ext uri="{FF2B5EF4-FFF2-40B4-BE49-F238E27FC236}">
                  <a16:creationId xmlns:a16="http://schemas.microsoft.com/office/drawing/2014/main" id="{1783621D-BBA7-0E07-2332-EA58B079B7C7}"/>
                </a:ext>
              </a:extLst>
            </p:cNvPr>
            <p:cNvSpPr>
              <a:spLocks noChangeShapeType="1"/>
            </p:cNvSpPr>
            <p:nvPr/>
          </p:nvSpPr>
          <p:spPr bwMode="auto">
            <a:xfrm>
              <a:off x="6797" y="1644"/>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12" name="Line 291">
              <a:extLst>
                <a:ext uri="{FF2B5EF4-FFF2-40B4-BE49-F238E27FC236}">
                  <a16:creationId xmlns:a16="http://schemas.microsoft.com/office/drawing/2014/main" id="{050B68A3-EC08-2396-3C7F-6902293D4659}"/>
                </a:ext>
              </a:extLst>
            </p:cNvPr>
            <p:cNvSpPr>
              <a:spLocks noChangeShapeType="1"/>
            </p:cNvSpPr>
            <p:nvPr/>
          </p:nvSpPr>
          <p:spPr bwMode="auto">
            <a:xfrm>
              <a:off x="6881" y="1615"/>
              <a:ext cx="0" cy="59"/>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13" name="Line 292">
              <a:extLst>
                <a:ext uri="{FF2B5EF4-FFF2-40B4-BE49-F238E27FC236}">
                  <a16:creationId xmlns:a16="http://schemas.microsoft.com/office/drawing/2014/main" id="{C92B68FF-C2AA-C137-3DF0-83E621AF6061}"/>
                </a:ext>
              </a:extLst>
            </p:cNvPr>
            <p:cNvSpPr>
              <a:spLocks noChangeShapeType="1"/>
            </p:cNvSpPr>
            <p:nvPr/>
          </p:nvSpPr>
          <p:spPr bwMode="auto">
            <a:xfrm>
              <a:off x="6851" y="1644"/>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14" name="Line 293">
              <a:extLst>
                <a:ext uri="{FF2B5EF4-FFF2-40B4-BE49-F238E27FC236}">
                  <a16:creationId xmlns:a16="http://schemas.microsoft.com/office/drawing/2014/main" id="{CE6CC392-BA39-F793-565C-75BA4025E91E}"/>
                </a:ext>
              </a:extLst>
            </p:cNvPr>
            <p:cNvSpPr>
              <a:spLocks noChangeShapeType="1"/>
            </p:cNvSpPr>
            <p:nvPr/>
          </p:nvSpPr>
          <p:spPr bwMode="auto">
            <a:xfrm>
              <a:off x="6898" y="1615"/>
              <a:ext cx="0" cy="59"/>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15" name="Line 294">
              <a:extLst>
                <a:ext uri="{FF2B5EF4-FFF2-40B4-BE49-F238E27FC236}">
                  <a16:creationId xmlns:a16="http://schemas.microsoft.com/office/drawing/2014/main" id="{69C33EA8-BFFC-4DA4-0489-DDA5A63217B1}"/>
                </a:ext>
              </a:extLst>
            </p:cNvPr>
            <p:cNvSpPr>
              <a:spLocks noChangeShapeType="1"/>
            </p:cNvSpPr>
            <p:nvPr/>
          </p:nvSpPr>
          <p:spPr bwMode="auto">
            <a:xfrm>
              <a:off x="6867" y="1644"/>
              <a:ext cx="61"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16" name="Line 295">
              <a:extLst>
                <a:ext uri="{FF2B5EF4-FFF2-40B4-BE49-F238E27FC236}">
                  <a16:creationId xmlns:a16="http://schemas.microsoft.com/office/drawing/2014/main" id="{66F9E0E0-9B0F-E47B-A7F4-61CE71D65A42}"/>
                </a:ext>
              </a:extLst>
            </p:cNvPr>
            <p:cNvSpPr>
              <a:spLocks noChangeShapeType="1"/>
            </p:cNvSpPr>
            <p:nvPr/>
          </p:nvSpPr>
          <p:spPr bwMode="auto">
            <a:xfrm>
              <a:off x="7077" y="1615"/>
              <a:ext cx="0" cy="59"/>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17" name="Line 296">
              <a:extLst>
                <a:ext uri="{FF2B5EF4-FFF2-40B4-BE49-F238E27FC236}">
                  <a16:creationId xmlns:a16="http://schemas.microsoft.com/office/drawing/2014/main" id="{A3BFD526-8A66-7B69-F7D2-7F63697BC87A}"/>
                </a:ext>
              </a:extLst>
            </p:cNvPr>
            <p:cNvSpPr>
              <a:spLocks noChangeShapeType="1"/>
            </p:cNvSpPr>
            <p:nvPr/>
          </p:nvSpPr>
          <p:spPr bwMode="auto">
            <a:xfrm>
              <a:off x="7047" y="1644"/>
              <a:ext cx="60" cy="0"/>
            </a:xfrm>
            <a:prstGeom prst="line">
              <a:avLst/>
            </a:prstGeom>
            <a:noFill/>
            <a:ln w="19050" cap="flat">
              <a:solidFill>
                <a:srgbClr val="01587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18" name="Freeform 297">
              <a:extLst>
                <a:ext uri="{FF2B5EF4-FFF2-40B4-BE49-F238E27FC236}">
                  <a16:creationId xmlns:a16="http://schemas.microsoft.com/office/drawing/2014/main" id="{13DA7579-1513-90BE-2698-E602903C98DF}"/>
                </a:ext>
              </a:extLst>
            </p:cNvPr>
            <p:cNvSpPr>
              <a:spLocks/>
            </p:cNvSpPr>
            <p:nvPr/>
          </p:nvSpPr>
          <p:spPr bwMode="auto">
            <a:xfrm>
              <a:off x="4429" y="1018"/>
              <a:ext cx="2658" cy="626"/>
            </a:xfrm>
            <a:custGeom>
              <a:avLst/>
              <a:gdLst>
                <a:gd name="T0" fmla="*/ 66 w 2658"/>
                <a:gd name="T1" fmla="*/ 0 h 626"/>
                <a:gd name="T2" fmla="*/ 219 w 2658"/>
                <a:gd name="T3" fmla="*/ 12 h 626"/>
                <a:gd name="T4" fmla="*/ 276 w 2658"/>
                <a:gd name="T5" fmla="*/ 24 h 626"/>
                <a:gd name="T6" fmla="*/ 324 w 2658"/>
                <a:gd name="T7" fmla="*/ 36 h 626"/>
                <a:gd name="T8" fmla="*/ 364 w 2658"/>
                <a:gd name="T9" fmla="*/ 47 h 626"/>
                <a:gd name="T10" fmla="*/ 389 w 2658"/>
                <a:gd name="T11" fmla="*/ 67 h 626"/>
                <a:gd name="T12" fmla="*/ 463 w 2658"/>
                <a:gd name="T13" fmla="*/ 91 h 626"/>
                <a:gd name="T14" fmla="*/ 481 w 2658"/>
                <a:gd name="T15" fmla="*/ 105 h 626"/>
                <a:gd name="T16" fmla="*/ 501 w 2658"/>
                <a:gd name="T17" fmla="*/ 115 h 626"/>
                <a:gd name="T18" fmla="*/ 626 w 2658"/>
                <a:gd name="T19" fmla="*/ 133 h 626"/>
                <a:gd name="T20" fmla="*/ 658 w 2658"/>
                <a:gd name="T21" fmla="*/ 147 h 626"/>
                <a:gd name="T22" fmla="*/ 717 w 2658"/>
                <a:gd name="T23" fmla="*/ 160 h 626"/>
                <a:gd name="T24" fmla="*/ 741 w 2658"/>
                <a:gd name="T25" fmla="*/ 176 h 626"/>
                <a:gd name="T26" fmla="*/ 773 w 2658"/>
                <a:gd name="T27" fmla="*/ 198 h 626"/>
                <a:gd name="T28" fmla="*/ 824 w 2658"/>
                <a:gd name="T29" fmla="*/ 206 h 626"/>
                <a:gd name="T30" fmla="*/ 940 w 2658"/>
                <a:gd name="T31" fmla="*/ 216 h 626"/>
                <a:gd name="T32" fmla="*/ 952 w 2658"/>
                <a:gd name="T33" fmla="*/ 228 h 626"/>
                <a:gd name="T34" fmla="*/ 973 w 2658"/>
                <a:gd name="T35" fmla="*/ 240 h 626"/>
                <a:gd name="T36" fmla="*/ 1049 w 2658"/>
                <a:gd name="T37" fmla="*/ 254 h 626"/>
                <a:gd name="T38" fmla="*/ 1103 w 2658"/>
                <a:gd name="T39" fmla="*/ 289 h 626"/>
                <a:gd name="T40" fmla="*/ 1138 w 2658"/>
                <a:gd name="T41" fmla="*/ 303 h 626"/>
                <a:gd name="T42" fmla="*/ 1162 w 2658"/>
                <a:gd name="T43" fmla="*/ 317 h 626"/>
                <a:gd name="T44" fmla="*/ 1198 w 2658"/>
                <a:gd name="T45" fmla="*/ 335 h 626"/>
                <a:gd name="T46" fmla="*/ 1252 w 2658"/>
                <a:gd name="T47" fmla="*/ 353 h 626"/>
                <a:gd name="T48" fmla="*/ 1283 w 2658"/>
                <a:gd name="T49" fmla="*/ 367 h 626"/>
                <a:gd name="T50" fmla="*/ 1361 w 2658"/>
                <a:gd name="T51" fmla="*/ 377 h 626"/>
                <a:gd name="T52" fmla="*/ 1409 w 2658"/>
                <a:gd name="T53" fmla="*/ 392 h 626"/>
                <a:gd name="T54" fmla="*/ 1506 w 2658"/>
                <a:gd name="T55" fmla="*/ 410 h 626"/>
                <a:gd name="T56" fmla="*/ 1528 w 2658"/>
                <a:gd name="T57" fmla="*/ 442 h 626"/>
                <a:gd name="T58" fmla="*/ 1818 w 2658"/>
                <a:gd name="T59" fmla="*/ 462 h 626"/>
                <a:gd name="T60" fmla="*/ 1875 w 2658"/>
                <a:gd name="T61" fmla="*/ 488 h 626"/>
                <a:gd name="T62" fmla="*/ 1909 w 2658"/>
                <a:gd name="T63" fmla="*/ 523 h 626"/>
                <a:gd name="T64" fmla="*/ 2138 w 2658"/>
                <a:gd name="T65" fmla="*/ 555 h 626"/>
                <a:gd name="T66" fmla="*/ 2658 w 2658"/>
                <a:gd name="T67" fmla="*/ 626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58" h="626">
                  <a:moveTo>
                    <a:pt x="0" y="0"/>
                  </a:moveTo>
                  <a:lnTo>
                    <a:pt x="66" y="0"/>
                  </a:lnTo>
                  <a:lnTo>
                    <a:pt x="66" y="12"/>
                  </a:lnTo>
                  <a:lnTo>
                    <a:pt x="219" y="12"/>
                  </a:lnTo>
                  <a:lnTo>
                    <a:pt x="219" y="24"/>
                  </a:lnTo>
                  <a:lnTo>
                    <a:pt x="276" y="24"/>
                  </a:lnTo>
                  <a:lnTo>
                    <a:pt x="276" y="36"/>
                  </a:lnTo>
                  <a:lnTo>
                    <a:pt x="324" y="36"/>
                  </a:lnTo>
                  <a:lnTo>
                    <a:pt x="324" y="47"/>
                  </a:lnTo>
                  <a:lnTo>
                    <a:pt x="364" y="47"/>
                  </a:lnTo>
                  <a:lnTo>
                    <a:pt x="364" y="67"/>
                  </a:lnTo>
                  <a:lnTo>
                    <a:pt x="389" y="67"/>
                  </a:lnTo>
                  <a:lnTo>
                    <a:pt x="389" y="91"/>
                  </a:lnTo>
                  <a:lnTo>
                    <a:pt x="463" y="91"/>
                  </a:lnTo>
                  <a:lnTo>
                    <a:pt x="463" y="105"/>
                  </a:lnTo>
                  <a:lnTo>
                    <a:pt x="481" y="105"/>
                  </a:lnTo>
                  <a:lnTo>
                    <a:pt x="481" y="115"/>
                  </a:lnTo>
                  <a:lnTo>
                    <a:pt x="501" y="115"/>
                  </a:lnTo>
                  <a:lnTo>
                    <a:pt x="501" y="133"/>
                  </a:lnTo>
                  <a:lnTo>
                    <a:pt x="626" y="133"/>
                  </a:lnTo>
                  <a:lnTo>
                    <a:pt x="626" y="147"/>
                  </a:lnTo>
                  <a:lnTo>
                    <a:pt x="658" y="147"/>
                  </a:lnTo>
                  <a:lnTo>
                    <a:pt x="658" y="160"/>
                  </a:lnTo>
                  <a:lnTo>
                    <a:pt x="717" y="160"/>
                  </a:lnTo>
                  <a:lnTo>
                    <a:pt x="717" y="176"/>
                  </a:lnTo>
                  <a:lnTo>
                    <a:pt x="741" y="176"/>
                  </a:lnTo>
                  <a:lnTo>
                    <a:pt x="741" y="198"/>
                  </a:lnTo>
                  <a:lnTo>
                    <a:pt x="773" y="198"/>
                  </a:lnTo>
                  <a:lnTo>
                    <a:pt x="773" y="206"/>
                  </a:lnTo>
                  <a:lnTo>
                    <a:pt x="824" y="206"/>
                  </a:lnTo>
                  <a:lnTo>
                    <a:pt x="824" y="216"/>
                  </a:lnTo>
                  <a:lnTo>
                    <a:pt x="940" y="216"/>
                  </a:lnTo>
                  <a:lnTo>
                    <a:pt x="940" y="228"/>
                  </a:lnTo>
                  <a:lnTo>
                    <a:pt x="952" y="228"/>
                  </a:lnTo>
                  <a:lnTo>
                    <a:pt x="952" y="240"/>
                  </a:lnTo>
                  <a:lnTo>
                    <a:pt x="973" y="240"/>
                  </a:lnTo>
                  <a:lnTo>
                    <a:pt x="973" y="254"/>
                  </a:lnTo>
                  <a:lnTo>
                    <a:pt x="1049" y="254"/>
                  </a:lnTo>
                  <a:lnTo>
                    <a:pt x="1049" y="289"/>
                  </a:lnTo>
                  <a:lnTo>
                    <a:pt x="1103" y="289"/>
                  </a:lnTo>
                  <a:lnTo>
                    <a:pt x="1103" y="303"/>
                  </a:lnTo>
                  <a:lnTo>
                    <a:pt x="1138" y="303"/>
                  </a:lnTo>
                  <a:lnTo>
                    <a:pt x="1138" y="317"/>
                  </a:lnTo>
                  <a:lnTo>
                    <a:pt x="1162" y="317"/>
                  </a:lnTo>
                  <a:lnTo>
                    <a:pt x="1162" y="335"/>
                  </a:lnTo>
                  <a:lnTo>
                    <a:pt x="1198" y="335"/>
                  </a:lnTo>
                  <a:lnTo>
                    <a:pt x="1198" y="353"/>
                  </a:lnTo>
                  <a:lnTo>
                    <a:pt x="1252" y="353"/>
                  </a:lnTo>
                  <a:lnTo>
                    <a:pt x="1252" y="367"/>
                  </a:lnTo>
                  <a:lnTo>
                    <a:pt x="1283" y="367"/>
                  </a:lnTo>
                  <a:lnTo>
                    <a:pt x="1283" y="377"/>
                  </a:lnTo>
                  <a:lnTo>
                    <a:pt x="1361" y="377"/>
                  </a:lnTo>
                  <a:lnTo>
                    <a:pt x="1361" y="392"/>
                  </a:lnTo>
                  <a:lnTo>
                    <a:pt x="1409" y="392"/>
                  </a:lnTo>
                  <a:lnTo>
                    <a:pt x="1409" y="410"/>
                  </a:lnTo>
                  <a:lnTo>
                    <a:pt x="1506" y="410"/>
                  </a:lnTo>
                  <a:lnTo>
                    <a:pt x="1506" y="442"/>
                  </a:lnTo>
                  <a:lnTo>
                    <a:pt x="1528" y="442"/>
                  </a:lnTo>
                  <a:lnTo>
                    <a:pt x="1528" y="462"/>
                  </a:lnTo>
                  <a:lnTo>
                    <a:pt x="1818" y="462"/>
                  </a:lnTo>
                  <a:lnTo>
                    <a:pt x="1818" y="488"/>
                  </a:lnTo>
                  <a:lnTo>
                    <a:pt x="1875" y="488"/>
                  </a:lnTo>
                  <a:lnTo>
                    <a:pt x="1875" y="523"/>
                  </a:lnTo>
                  <a:lnTo>
                    <a:pt x="1909" y="523"/>
                  </a:lnTo>
                  <a:lnTo>
                    <a:pt x="1909" y="555"/>
                  </a:lnTo>
                  <a:lnTo>
                    <a:pt x="2138" y="555"/>
                  </a:lnTo>
                  <a:lnTo>
                    <a:pt x="2138" y="626"/>
                  </a:lnTo>
                  <a:lnTo>
                    <a:pt x="2658" y="626"/>
                  </a:lnTo>
                </a:path>
              </a:pathLst>
            </a:custGeom>
            <a:noFill/>
            <a:ln w="28575" cap="flat">
              <a:solidFill>
                <a:srgbClr val="01587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4919" name="Group 300">
            <a:extLst>
              <a:ext uri="{FF2B5EF4-FFF2-40B4-BE49-F238E27FC236}">
                <a16:creationId xmlns:a16="http://schemas.microsoft.com/office/drawing/2014/main" id="{075663B4-AB35-84AB-E1E6-A9EF972DB91A}"/>
              </a:ext>
            </a:extLst>
          </p:cNvPr>
          <p:cNvGrpSpPr>
            <a:grpSpLocks noChangeAspect="1"/>
          </p:cNvGrpSpPr>
          <p:nvPr/>
        </p:nvGrpSpPr>
        <p:grpSpPr bwMode="auto">
          <a:xfrm>
            <a:off x="7034213" y="1688245"/>
            <a:ext cx="4167187" cy="1239837"/>
            <a:chOff x="4431" y="997"/>
            <a:chExt cx="2625" cy="781"/>
          </a:xfrm>
        </p:grpSpPr>
        <p:sp>
          <p:nvSpPr>
            <p:cNvPr id="24920" name="AutoShape 299">
              <a:extLst>
                <a:ext uri="{FF2B5EF4-FFF2-40B4-BE49-F238E27FC236}">
                  <a16:creationId xmlns:a16="http://schemas.microsoft.com/office/drawing/2014/main" id="{4CC0615E-5E41-D07B-D183-4048A2CC9BB3}"/>
                </a:ext>
              </a:extLst>
            </p:cNvPr>
            <p:cNvSpPr>
              <a:spLocks noChangeAspect="1" noChangeArrowheads="1" noTextEdit="1"/>
            </p:cNvSpPr>
            <p:nvPr/>
          </p:nvSpPr>
          <p:spPr bwMode="auto">
            <a:xfrm>
              <a:off x="4431" y="997"/>
              <a:ext cx="2625" cy="7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921" name="Line 301">
              <a:extLst>
                <a:ext uri="{FF2B5EF4-FFF2-40B4-BE49-F238E27FC236}">
                  <a16:creationId xmlns:a16="http://schemas.microsoft.com/office/drawing/2014/main" id="{8CED0CD4-0B1B-ED70-E411-5E71C4A534C6}"/>
                </a:ext>
              </a:extLst>
            </p:cNvPr>
            <p:cNvSpPr>
              <a:spLocks noChangeShapeType="1"/>
            </p:cNvSpPr>
            <p:nvPr/>
          </p:nvSpPr>
          <p:spPr bwMode="auto">
            <a:xfrm>
              <a:off x="4479" y="999"/>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22" name="Line 302">
              <a:extLst>
                <a:ext uri="{FF2B5EF4-FFF2-40B4-BE49-F238E27FC236}">
                  <a16:creationId xmlns:a16="http://schemas.microsoft.com/office/drawing/2014/main" id="{C8D6932E-3D21-CDE3-162B-BCACC58540D9}"/>
                </a:ext>
              </a:extLst>
            </p:cNvPr>
            <p:cNvSpPr>
              <a:spLocks noChangeShapeType="1"/>
            </p:cNvSpPr>
            <p:nvPr/>
          </p:nvSpPr>
          <p:spPr bwMode="auto">
            <a:xfrm>
              <a:off x="4449" y="1029"/>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23" name="Line 303">
              <a:extLst>
                <a:ext uri="{FF2B5EF4-FFF2-40B4-BE49-F238E27FC236}">
                  <a16:creationId xmlns:a16="http://schemas.microsoft.com/office/drawing/2014/main" id="{DABC1AFD-6C56-71F6-E44E-F55F426B997A}"/>
                </a:ext>
              </a:extLst>
            </p:cNvPr>
            <p:cNvSpPr>
              <a:spLocks noChangeShapeType="1"/>
            </p:cNvSpPr>
            <p:nvPr/>
          </p:nvSpPr>
          <p:spPr bwMode="auto">
            <a:xfrm>
              <a:off x="4571" y="1009"/>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24" name="Line 304">
              <a:extLst>
                <a:ext uri="{FF2B5EF4-FFF2-40B4-BE49-F238E27FC236}">
                  <a16:creationId xmlns:a16="http://schemas.microsoft.com/office/drawing/2014/main" id="{25D3DD2C-5906-9D04-863C-120042668CBD}"/>
                </a:ext>
              </a:extLst>
            </p:cNvPr>
            <p:cNvSpPr>
              <a:spLocks noChangeShapeType="1"/>
            </p:cNvSpPr>
            <p:nvPr/>
          </p:nvSpPr>
          <p:spPr bwMode="auto">
            <a:xfrm>
              <a:off x="4541" y="1039"/>
              <a:ext cx="61"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25" name="Line 305">
              <a:extLst>
                <a:ext uri="{FF2B5EF4-FFF2-40B4-BE49-F238E27FC236}">
                  <a16:creationId xmlns:a16="http://schemas.microsoft.com/office/drawing/2014/main" id="{F893B668-75BC-71CE-485C-E85E0993505C}"/>
                </a:ext>
              </a:extLst>
            </p:cNvPr>
            <p:cNvSpPr>
              <a:spLocks noChangeShapeType="1"/>
            </p:cNvSpPr>
            <p:nvPr/>
          </p:nvSpPr>
          <p:spPr bwMode="auto">
            <a:xfrm>
              <a:off x="4778" y="1088"/>
              <a:ext cx="0" cy="6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26" name="Line 306">
              <a:extLst>
                <a:ext uri="{FF2B5EF4-FFF2-40B4-BE49-F238E27FC236}">
                  <a16:creationId xmlns:a16="http://schemas.microsoft.com/office/drawing/2014/main" id="{145A6D75-3E35-5706-8E79-CA14D644A937}"/>
                </a:ext>
              </a:extLst>
            </p:cNvPr>
            <p:cNvSpPr>
              <a:spLocks noChangeShapeType="1"/>
            </p:cNvSpPr>
            <p:nvPr/>
          </p:nvSpPr>
          <p:spPr bwMode="auto">
            <a:xfrm>
              <a:off x="4748" y="1118"/>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27" name="Line 307">
              <a:extLst>
                <a:ext uri="{FF2B5EF4-FFF2-40B4-BE49-F238E27FC236}">
                  <a16:creationId xmlns:a16="http://schemas.microsoft.com/office/drawing/2014/main" id="{0E8E2306-B12E-6DE1-4257-9644FB05031F}"/>
                </a:ext>
              </a:extLst>
            </p:cNvPr>
            <p:cNvSpPr>
              <a:spLocks noChangeShapeType="1"/>
            </p:cNvSpPr>
            <p:nvPr/>
          </p:nvSpPr>
          <p:spPr bwMode="auto">
            <a:xfrm>
              <a:off x="4965" y="1154"/>
              <a:ext cx="0" cy="59"/>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28" name="Line 308">
              <a:extLst>
                <a:ext uri="{FF2B5EF4-FFF2-40B4-BE49-F238E27FC236}">
                  <a16:creationId xmlns:a16="http://schemas.microsoft.com/office/drawing/2014/main" id="{AF2D5C63-23C9-0DB1-2C8A-862D1BB48450}"/>
                </a:ext>
              </a:extLst>
            </p:cNvPr>
            <p:cNvSpPr>
              <a:spLocks noChangeShapeType="1"/>
            </p:cNvSpPr>
            <p:nvPr/>
          </p:nvSpPr>
          <p:spPr bwMode="auto">
            <a:xfrm>
              <a:off x="4935" y="1183"/>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29" name="Line 309">
              <a:extLst>
                <a:ext uri="{FF2B5EF4-FFF2-40B4-BE49-F238E27FC236}">
                  <a16:creationId xmlns:a16="http://schemas.microsoft.com/office/drawing/2014/main" id="{D22CABEE-C733-8BB0-34C0-C751417EC7BB}"/>
                </a:ext>
              </a:extLst>
            </p:cNvPr>
            <p:cNvSpPr>
              <a:spLocks noChangeShapeType="1"/>
            </p:cNvSpPr>
            <p:nvPr/>
          </p:nvSpPr>
          <p:spPr bwMode="auto">
            <a:xfrm>
              <a:off x="5017" y="1193"/>
              <a:ext cx="0" cy="6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30" name="Line 310">
              <a:extLst>
                <a:ext uri="{FF2B5EF4-FFF2-40B4-BE49-F238E27FC236}">
                  <a16:creationId xmlns:a16="http://schemas.microsoft.com/office/drawing/2014/main" id="{A14F1CBC-D3FA-9423-E475-A577F2B4D2E8}"/>
                </a:ext>
              </a:extLst>
            </p:cNvPr>
            <p:cNvSpPr>
              <a:spLocks noChangeShapeType="1"/>
            </p:cNvSpPr>
            <p:nvPr/>
          </p:nvSpPr>
          <p:spPr bwMode="auto">
            <a:xfrm>
              <a:off x="4987" y="1223"/>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31" name="Line 311">
              <a:extLst>
                <a:ext uri="{FF2B5EF4-FFF2-40B4-BE49-F238E27FC236}">
                  <a16:creationId xmlns:a16="http://schemas.microsoft.com/office/drawing/2014/main" id="{12297118-D8D1-CCA6-3CEA-B74D25B0318B}"/>
                </a:ext>
              </a:extLst>
            </p:cNvPr>
            <p:cNvSpPr>
              <a:spLocks noChangeShapeType="1"/>
            </p:cNvSpPr>
            <p:nvPr/>
          </p:nvSpPr>
          <p:spPr bwMode="auto">
            <a:xfrm>
              <a:off x="5075" y="1245"/>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32" name="Line 312">
              <a:extLst>
                <a:ext uri="{FF2B5EF4-FFF2-40B4-BE49-F238E27FC236}">
                  <a16:creationId xmlns:a16="http://schemas.microsoft.com/office/drawing/2014/main" id="{3D46E6CA-864B-605B-4637-EA93863BC466}"/>
                </a:ext>
              </a:extLst>
            </p:cNvPr>
            <p:cNvSpPr>
              <a:spLocks noChangeShapeType="1"/>
            </p:cNvSpPr>
            <p:nvPr/>
          </p:nvSpPr>
          <p:spPr bwMode="auto">
            <a:xfrm>
              <a:off x="5045" y="1275"/>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33" name="Line 313">
              <a:extLst>
                <a:ext uri="{FF2B5EF4-FFF2-40B4-BE49-F238E27FC236}">
                  <a16:creationId xmlns:a16="http://schemas.microsoft.com/office/drawing/2014/main" id="{B38A1D68-88D7-9FA3-F2D6-5664B2E9DD8B}"/>
                </a:ext>
              </a:extLst>
            </p:cNvPr>
            <p:cNvSpPr>
              <a:spLocks noChangeShapeType="1"/>
            </p:cNvSpPr>
            <p:nvPr/>
          </p:nvSpPr>
          <p:spPr bwMode="auto">
            <a:xfrm>
              <a:off x="5151" y="1286"/>
              <a:ext cx="0" cy="6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34" name="Line 314">
              <a:extLst>
                <a:ext uri="{FF2B5EF4-FFF2-40B4-BE49-F238E27FC236}">
                  <a16:creationId xmlns:a16="http://schemas.microsoft.com/office/drawing/2014/main" id="{28D1369E-CF3F-637D-96DA-13E9D415F669}"/>
                </a:ext>
              </a:extLst>
            </p:cNvPr>
            <p:cNvSpPr>
              <a:spLocks noChangeShapeType="1"/>
            </p:cNvSpPr>
            <p:nvPr/>
          </p:nvSpPr>
          <p:spPr bwMode="auto">
            <a:xfrm>
              <a:off x="5121" y="1316"/>
              <a:ext cx="61"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35" name="Line 315">
              <a:extLst>
                <a:ext uri="{FF2B5EF4-FFF2-40B4-BE49-F238E27FC236}">
                  <a16:creationId xmlns:a16="http://schemas.microsoft.com/office/drawing/2014/main" id="{6E590EBD-9970-75A9-0D69-F4ED59DBDCB2}"/>
                </a:ext>
              </a:extLst>
            </p:cNvPr>
            <p:cNvSpPr>
              <a:spLocks noChangeShapeType="1"/>
            </p:cNvSpPr>
            <p:nvPr/>
          </p:nvSpPr>
          <p:spPr bwMode="auto">
            <a:xfrm>
              <a:off x="5481" y="1360"/>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36" name="Line 316">
              <a:extLst>
                <a:ext uri="{FF2B5EF4-FFF2-40B4-BE49-F238E27FC236}">
                  <a16:creationId xmlns:a16="http://schemas.microsoft.com/office/drawing/2014/main" id="{4471E9BA-23D0-C017-A472-394FB4B8AED8}"/>
                </a:ext>
              </a:extLst>
            </p:cNvPr>
            <p:cNvSpPr>
              <a:spLocks noChangeShapeType="1"/>
            </p:cNvSpPr>
            <p:nvPr/>
          </p:nvSpPr>
          <p:spPr bwMode="auto">
            <a:xfrm>
              <a:off x="5451" y="1391"/>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37" name="Line 317">
              <a:extLst>
                <a:ext uri="{FF2B5EF4-FFF2-40B4-BE49-F238E27FC236}">
                  <a16:creationId xmlns:a16="http://schemas.microsoft.com/office/drawing/2014/main" id="{31ACEEB3-72D3-08EE-3058-9BDA0451A340}"/>
                </a:ext>
              </a:extLst>
            </p:cNvPr>
            <p:cNvSpPr>
              <a:spLocks noChangeShapeType="1"/>
            </p:cNvSpPr>
            <p:nvPr/>
          </p:nvSpPr>
          <p:spPr bwMode="auto">
            <a:xfrm>
              <a:off x="5535" y="1380"/>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38" name="Line 318">
              <a:extLst>
                <a:ext uri="{FF2B5EF4-FFF2-40B4-BE49-F238E27FC236}">
                  <a16:creationId xmlns:a16="http://schemas.microsoft.com/office/drawing/2014/main" id="{4B1F1B03-9639-F605-E8A6-F3DB50E3400F}"/>
                </a:ext>
              </a:extLst>
            </p:cNvPr>
            <p:cNvSpPr>
              <a:spLocks noChangeShapeType="1"/>
            </p:cNvSpPr>
            <p:nvPr/>
          </p:nvSpPr>
          <p:spPr bwMode="auto">
            <a:xfrm>
              <a:off x="5505" y="1411"/>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39" name="Line 319">
              <a:extLst>
                <a:ext uri="{FF2B5EF4-FFF2-40B4-BE49-F238E27FC236}">
                  <a16:creationId xmlns:a16="http://schemas.microsoft.com/office/drawing/2014/main" id="{7A4F649A-C712-75FF-CAC5-6ED49B89AEFF}"/>
                </a:ext>
              </a:extLst>
            </p:cNvPr>
            <p:cNvSpPr>
              <a:spLocks noChangeShapeType="1"/>
            </p:cNvSpPr>
            <p:nvPr/>
          </p:nvSpPr>
          <p:spPr bwMode="auto">
            <a:xfrm>
              <a:off x="5549" y="1411"/>
              <a:ext cx="0" cy="6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40" name="Line 320">
              <a:extLst>
                <a:ext uri="{FF2B5EF4-FFF2-40B4-BE49-F238E27FC236}">
                  <a16:creationId xmlns:a16="http://schemas.microsoft.com/office/drawing/2014/main" id="{286C3ECA-7484-9870-44D1-320122FE4766}"/>
                </a:ext>
              </a:extLst>
            </p:cNvPr>
            <p:cNvSpPr>
              <a:spLocks noChangeShapeType="1"/>
            </p:cNvSpPr>
            <p:nvPr/>
          </p:nvSpPr>
          <p:spPr bwMode="auto">
            <a:xfrm>
              <a:off x="5519" y="1441"/>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41" name="Line 321">
              <a:extLst>
                <a:ext uri="{FF2B5EF4-FFF2-40B4-BE49-F238E27FC236}">
                  <a16:creationId xmlns:a16="http://schemas.microsoft.com/office/drawing/2014/main" id="{A5801452-546F-4467-DCE1-1F74FBF8E27F}"/>
                </a:ext>
              </a:extLst>
            </p:cNvPr>
            <p:cNvSpPr>
              <a:spLocks noChangeShapeType="1"/>
            </p:cNvSpPr>
            <p:nvPr/>
          </p:nvSpPr>
          <p:spPr bwMode="auto">
            <a:xfrm>
              <a:off x="5579" y="1411"/>
              <a:ext cx="0" cy="6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42" name="Line 322">
              <a:extLst>
                <a:ext uri="{FF2B5EF4-FFF2-40B4-BE49-F238E27FC236}">
                  <a16:creationId xmlns:a16="http://schemas.microsoft.com/office/drawing/2014/main" id="{CB68178A-23DE-E0CB-9C4B-A257AF7F270B}"/>
                </a:ext>
              </a:extLst>
            </p:cNvPr>
            <p:cNvSpPr>
              <a:spLocks noChangeShapeType="1"/>
            </p:cNvSpPr>
            <p:nvPr/>
          </p:nvSpPr>
          <p:spPr bwMode="auto">
            <a:xfrm>
              <a:off x="5549" y="1441"/>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43" name="Line 323">
              <a:extLst>
                <a:ext uri="{FF2B5EF4-FFF2-40B4-BE49-F238E27FC236}">
                  <a16:creationId xmlns:a16="http://schemas.microsoft.com/office/drawing/2014/main" id="{D53B9FAA-343E-220A-D81A-EF4CBFBB6747}"/>
                </a:ext>
              </a:extLst>
            </p:cNvPr>
            <p:cNvSpPr>
              <a:spLocks noChangeShapeType="1"/>
            </p:cNvSpPr>
            <p:nvPr/>
          </p:nvSpPr>
          <p:spPr bwMode="auto">
            <a:xfrm>
              <a:off x="5609" y="1427"/>
              <a:ext cx="0" cy="6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44" name="Line 324">
              <a:extLst>
                <a:ext uri="{FF2B5EF4-FFF2-40B4-BE49-F238E27FC236}">
                  <a16:creationId xmlns:a16="http://schemas.microsoft.com/office/drawing/2014/main" id="{6C81AF48-8B84-3410-54DE-EA94F8E8783C}"/>
                </a:ext>
              </a:extLst>
            </p:cNvPr>
            <p:cNvSpPr>
              <a:spLocks noChangeShapeType="1"/>
            </p:cNvSpPr>
            <p:nvPr/>
          </p:nvSpPr>
          <p:spPr bwMode="auto">
            <a:xfrm>
              <a:off x="5579" y="1457"/>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45" name="Line 325">
              <a:extLst>
                <a:ext uri="{FF2B5EF4-FFF2-40B4-BE49-F238E27FC236}">
                  <a16:creationId xmlns:a16="http://schemas.microsoft.com/office/drawing/2014/main" id="{A4C77955-7D49-9052-2699-378336033B4D}"/>
                </a:ext>
              </a:extLst>
            </p:cNvPr>
            <p:cNvSpPr>
              <a:spLocks noChangeShapeType="1"/>
            </p:cNvSpPr>
            <p:nvPr/>
          </p:nvSpPr>
          <p:spPr bwMode="auto">
            <a:xfrm>
              <a:off x="5623" y="1427"/>
              <a:ext cx="0" cy="6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46" name="Line 326">
              <a:extLst>
                <a:ext uri="{FF2B5EF4-FFF2-40B4-BE49-F238E27FC236}">
                  <a16:creationId xmlns:a16="http://schemas.microsoft.com/office/drawing/2014/main" id="{57052E25-1EFC-900B-34E1-640090FEC88A}"/>
                </a:ext>
              </a:extLst>
            </p:cNvPr>
            <p:cNvSpPr>
              <a:spLocks noChangeShapeType="1"/>
            </p:cNvSpPr>
            <p:nvPr/>
          </p:nvSpPr>
          <p:spPr bwMode="auto">
            <a:xfrm>
              <a:off x="5593" y="1457"/>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47" name="Line 327">
              <a:extLst>
                <a:ext uri="{FF2B5EF4-FFF2-40B4-BE49-F238E27FC236}">
                  <a16:creationId xmlns:a16="http://schemas.microsoft.com/office/drawing/2014/main" id="{210FEAD1-E9CB-D2A9-792B-66DDBC770B4D}"/>
                </a:ext>
              </a:extLst>
            </p:cNvPr>
            <p:cNvSpPr>
              <a:spLocks noChangeShapeType="1"/>
            </p:cNvSpPr>
            <p:nvPr/>
          </p:nvSpPr>
          <p:spPr bwMode="auto">
            <a:xfrm>
              <a:off x="5639" y="1441"/>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48" name="Line 328">
              <a:extLst>
                <a:ext uri="{FF2B5EF4-FFF2-40B4-BE49-F238E27FC236}">
                  <a16:creationId xmlns:a16="http://schemas.microsoft.com/office/drawing/2014/main" id="{22E35466-73EC-B77F-7EB0-982CACD834DC}"/>
                </a:ext>
              </a:extLst>
            </p:cNvPr>
            <p:cNvSpPr>
              <a:spLocks noChangeShapeType="1"/>
            </p:cNvSpPr>
            <p:nvPr/>
          </p:nvSpPr>
          <p:spPr bwMode="auto">
            <a:xfrm>
              <a:off x="5609" y="1471"/>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49" name="Line 329">
              <a:extLst>
                <a:ext uri="{FF2B5EF4-FFF2-40B4-BE49-F238E27FC236}">
                  <a16:creationId xmlns:a16="http://schemas.microsoft.com/office/drawing/2014/main" id="{70B04A50-7D41-97AF-F72E-C97A1CF9A183}"/>
                </a:ext>
              </a:extLst>
            </p:cNvPr>
            <p:cNvSpPr>
              <a:spLocks noChangeShapeType="1"/>
            </p:cNvSpPr>
            <p:nvPr/>
          </p:nvSpPr>
          <p:spPr bwMode="auto">
            <a:xfrm>
              <a:off x="5661" y="1441"/>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50" name="Line 330">
              <a:extLst>
                <a:ext uri="{FF2B5EF4-FFF2-40B4-BE49-F238E27FC236}">
                  <a16:creationId xmlns:a16="http://schemas.microsoft.com/office/drawing/2014/main" id="{47D22133-21B2-9B0D-D2BC-7D5E9ED80E63}"/>
                </a:ext>
              </a:extLst>
            </p:cNvPr>
            <p:cNvSpPr>
              <a:spLocks noChangeShapeType="1"/>
            </p:cNvSpPr>
            <p:nvPr/>
          </p:nvSpPr>
          <p:spPr bwMode="auto">
            <a:xfrm>
              <a:off x="5631" y="1471"/>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51" name="Line 331">
              <a:extLst>
                <a:ext uri="{FF2B5EF4-FFF2-40B4-BE49-F238E27FC236}">
                  <a16:creationId xmlns:a16="http://schemas.microsoft.com/office/drawing/2014/main" id="{E5C10FA6-A8FA-0A20-1B2C-ED67291F29DA}"/>
                </a:ext>
              </a:extLst>
            </p:cNvPr>
            <p:cNvSpPr>
              <a:spLocks noChangeShapeType="1"/>
            </p:cNvSpPr>
            <p:nvPr/>
          </p:nvSpPr>
          <p:spPr bwMode="auto">
            <a:xfrm>
              <a:off x="5679" y="1441"/>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52" name="Line 332">
              <a:extLst>
                <a:ext uri="{FF2B5EF4-FFF2-40B4-BE49-F238E27FC236}">
                  <a16:creationId xmlns:a16="http://schemas.microsoft.com/office/drawing/2014/main" id="{D4AB0BC1-AA3C-DB65-FDE0-AE67FFA7B6A0}"/>
                </a:ext>
              </a:extLst>
            </p:cNvPr>
            <p:cNvSpPr>
              <a:spLocks noChangeShapeType="1"/>
            </p:cNvSpPr>
            <p:nvPr/>
          </p:nvSpPr>
          <p:spPr bwMode="auto">
            <a:xfrm>
              <a:off x="5649" y="1471"/>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53" name="Line 333">
              <a:extLst>
                <a:ext uri="{FF2B5EF4-FFF2-40B4-BE49-F238E27FC236}">
                  <a16:creationId xmlns:a16="http://schemas.microsoft.com/office/drawing/2014/main" id="{5FE2F200-D915-2D1A-7512-6B6636A7BA2C}"/>
                </a:ext>
              </a:extLst>
            </p:cNvPr>
            <p:cNvSpPr>
              <a:spLocks noChangeShapeType="1"/>
            </p:cNvSpPr>
            <p:nvPr/>
          </p:nvSpPr>
          <p:spPr bwMode="auto">
            <a:xfrm>
              <a:off x="5719" y="1487"/>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54" name="Line 334">
              <a:extLst>
                <a:ext uri="{FF2B5EF4-FFF2-40B4-BE49-F238E27FC236}">
                  <a16:creationId xmlns:a16="http://schemas.microsoft.com/office/drawing/2014/main" id="{9FEAE5AA-1199-D08E-37D9-41FAAEBBC6F7}"/>
                </a:ext>
              </a:extLst>
            </p:cNvPr>
            <p:cNvSpPr>
              <a:spLocks noChangeShapeType="1"/>
            </p:cNvSpPr>
            <p:nvPr/>
          </p:nvSpPr>
          <p:spPr bwMode="auto">
            <a:xfrm>
              <a:off x="5689" y="1518"/>
              <a:ext cx="61"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55" name="Line 335">
              <a:extLst>
                <a:ext uri="{FF2B5EF4-FFF2-40B4-BE49-F238E27FC236}">
                  <a16:creationId xmlns:a16="http://schemas.microsoft.com/office/drawing/2014/main" id="{73662E66-FB1C-B2C7-B59E-27C3AADEDB48}"/>
                </a:ext>
              </a:extLst>
            </p:cNvPr>
            <p:cNvSpPr>
              <a:spLocks noChangeShapeType="1"/>
            </p:cNvSpPr>
            <p:nvPr/>
          </p:nvSpPr>
          <p:spPr bwMode="auto">
            <a:xfrm>
              <a:off x="5737" y="1487"/>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56" name="Line 336">
              <a:extLst>
                <a:ext uri="{FF2B5EF4-FFF2-40B4-BE49-F238E27FC236}">
                  <a16:creationId xmlns:a16="http://schemas.microsoft.com/office/drawing/2014/main" id="{30590D13-86F2-FF1E-7741-BE5132834DA0}"/>
                </a:ext>
              </a:extLst>
            </p:cNvPr>
            <p:cNvSpPr>
              <a:spLocks noChangeShapeType="1"/>
            </p:cNvSpPr>
            <p:nvPr/>
          </p:nvSpPr>
          <p:spPr bwMode="auto">
            <a:xfrm>
              <a:off x="5707" y="1518"/>
              <a:ext cx="61"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57" name="Line 337">
              <a:extLst>
                <a:ext uri="{FF2B5EF4-FFF2-40B4-BE49-F238E27FC236}">
                  <a16:creationId xmlns:a16="http://schemas.microsoft.com/office/drawing/2014/main" id="{F4A18B64-E660-5A36-B2F3-655D54504C0E}"/>
                </a:ext>
              </a:extLst>
            </p:cNvPr>
            <p:cNvSpPr>
              <a:spLocks noChangeShapeType="1"/>
            </p:cNvSpPr>
            <p:nvPr/>
          </p:nvSpPr>
          <p:spPr bwMode="auto">
            <a:xfrm>
              <a:off x="5768" y="1518"/>
              <a:ext cx="0" cy="6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58" name="Line 338">
              <a:extLst>
                <a:ext uri="{FF2B5EF4-FFF2-40B4-BE49-F238E27FC236}">
                  <a16:creationId xmlns:a16="http://schemas.microsoft.com/office/drawing/2014/main" id="{44276196-6F2B-3EF8-EB43-B2DBBE74ABE2}"/>
                </a:ext>
              </a:extLst>
            </p:cNvPr>
            <p:cNvSpPr>
              <a:spLocks noChangeShapeType="1"/>
            </p:cNvSpPr>
            <p:nvPr/>
          </p:nvSpPr>
          <p:spPr bwMode="auto">
            <a:xfrm>
              <a:off x="5737" y="1548"/>
              <a:ext cx="61"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59" name="Line 339">
              <a:extLst>
                <a:ext uri="{FF2B5EF4-FFF2-40B4-BE49-F238E27FC236}">
                  <a16:creationId xmlns:a16="http://schemas.microsoft.com/office/drawing/2014/main" id="{53EA7510-9F1A-1B31-AB6C-AD73342AB044}"/>
                </a:ext>
              </a:extLst>
            </p:cNvPr>
            <p:cNvSpPr>
              <a:spLocks noChangeShapeType="1"/>
            </p:cNvSpPr>
            <p:nvPr/>
          </p:nvSpPr>
          <p:spPr bwMode="auto">
            <a:xfrm>
              <a:off x="5810" y="1542"/>
              <a:ext cx="0" cy="5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60" name="Line 340">
              <a:extLst>
                <a:ext uri="{FF2B5EF4-FFF2-40B4-BE49-F238E27FC236}">
                  <a16:creationId xmlns:a16="http://schemas.microsoft.com/office/drawing/2014/main" id="{0EF649C1-CDE8-E7B2-CE24-662DD2CEE765}"/>
                </a:ext>
              </a:extLst>
            </p:cNvPr>
            <p:cNvSpPr>
              <a:spLocks noChangeShapeType="1"/>
            </p:cNvSpPr>
            <p:nvPr/>
          </p:nvSpPr>
          <p:spPr bwMode="auto">
            <a:xfrm>
              <a:off x="5780" y="1570"/>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61" name="Line 341">
              <a:extLst>
                <a:ext uri="{FF2B5EF4-FFF2-40B4-BE49-F238E27FC236}">
                  <a16:creationId xmlns:a16="http://schemas.microsoft.com/office/drawing/2014/main" id="{7C679E11-CECD-8728-CCB4-90AE6DFB2572}"/>
                </a:ext>
              </a:extLst>
            </p:cNvPr>
            <p:cNvSpPr>
              <a:spLocks noChangeShapeType="1"/>
            </p:cNvSpPr>
            <p:nvPr/>
          </p:nvSpPr>
          <p:spPr bwMode="auto">
            <a:xfrm>
              <a:off x="5826" y="1542"/>
              <a:ext cx="0" cy="58"/>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62" name="Line 342">
              <a:extLst>
                <a:ext uri="{FF2B5EF4-FFF2-40B4-BE49-F238E27FC236}">
                  <a16:creationId xmlns:a16="http://schemas.microsoft.com/office/drawing/2014/main" id="{322C837D-1821-CC55-23BF-F9017B3E3F91}"/>
                </a:ext>
              </a:extLst>
            </p:cNvPr>
            <p:cNvSpPr>
              <a:spLocks noChangeShapeType="1"/>
            </p:cNvSpPr>
            <p:nvPr/>
          </p:nvSpPr>
          <p:spPr bwMode="auto">
            <a:xfrm>
              <a:off x="5796" y="1570"/>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63" name="Line 343">
              <a:extLst>
                <a:ext uri="{FF2B5EF4-FFF2-40B4-BE49-F238E27FC236}">
                  <a16:creationId xmlns:a16="http://schemas.microsoft.com/office/drawing/2014/main" id="{BC9B73DF-DE46-A146-64B8-4B62BBE9469B}"/>
                </a:ext>
              </a:extLst>
            </p:cNvPr>
            <p:cNvSpPr>
              <a:spLocks noChangeShapeType="1"/>
            </p:cNvSpPr>
            <p:nvPr/>
          </p:nvSpPr>
          <p:spPr bwMode="auto">
            <a:xfrm>
              <a:off x="5856" y="1562"/>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64" name="Line 344">
              <a:extLst>
                <a:ext uri="{FF2B5EF4-FFF2-40B4-BE49-F238E27FC236}">
                  <a16:creationId xmlns:a16="http://schemas.microsoft.com/office/drawing/2014/main" id="{AC873861-7EAE-5286-1831-E8650C657479}"/>
                </a:ext>
              </a:extLst>
            </p:cNvPr>
            <p:cNvSpPr>
              <a:spLocks noChangeShapeType="1"/>
            </p:cNvSpPr>
            <p:nvPr/>
          </p:nvSpPr>
          <p:spPr bwMode="auto">
            <a:xfrm>
              <a:off x="5826" y="1592"/>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65" name="Line 345">
              <a:extLst>
                <a:ext uri="{FF2B5EF4-FFF2-40B4-BE49-F238E27FC236}">
                  <a16:creationId xmlns:a16="http://schemas.microsoft.com/office/drawing/2014/main" id="{51ECE6E4-B29B-D505-09BF-0E780800D34D}"/>
                </a:ext>
              </a:extLst>
            </p:cNvPr>
            <p:cNvSpPr>
              <a:spLocks noChangeShapeType="1"/>
            </p:cNvSpPr>
            <p:nvPr/>
          </p:nvSpPr>
          <p:spPr bwMode="auto">
            <a:xfrm>
              <a:off x="5872" y="1580"/>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66" name="Line 346">
              <a:extLst>
                <a:ext uri="{FF2B5EF4-FFF2-40B4-BE49-F238E27FC236}">
                  <a16:creationId xmlns:a16="http://schemas.microsoft.com/office/drawing/2014/main" id="{4B79CE0E-C082-97A1-2601-96361F10724D}"/>
                </a:ext>
              </a:extLst>
            </p:cNvPr>
            <p:cNvSpPr>
              <a:spLocks noChangeShapeType="1"/>
            </p:cNvSpPr>
            <p:nvPr/>
          </p:nvSpPr>
          <p:spPr bwMode="auto">
            <a:xfrm>
              <a:off x="5842" y="1611"/>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67" name="Line 347">
              <a:extLst>
                <a:ext uri="{FF2B5EF4-FFF2-40B4-BE49-F238E27FC236}">
                  <a16:creationId xmlns:a16="http://schemas.microsoft.com/office/drawing/2014/main" id="{E2BD703C-5854-A7FD-3652-428BDC025DF1}"/>
                </a:ext>
              </a:extLst>
            </p:cNvPr>
            <p:cNvSpPr>
              <a:spLocks noChangeShapeType="1"/>
            </p:cNvSpPr>
            <p:nvPr/>
          </p:nvSpPr>
          <p:spPr bwMode="auto">
            <a:xfrm>
              <a:off x="5902" y="1602"/>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68" name="Line 348">
              <a:extLst>
                <a:ext uri="{FF2B5EF4-FFF2-40B4-BE49-F238E27FC236}">
                  <a16:creationId xmlns:a16="http://schemas.microsoft.com/office/drawing/2014/main" id="{EDA836E5-297D-77B9-F329-022B48BDDB1E}"/>
                </a:ext>
              </a:extLst>
            </p:cNvPr>
            <p:cNvSpPr>
              <a:spLocks noChangeShapeType="1"/>
            </p:cNvSpPr>
            <p:nvPr/>
          </p:nvSpPr>
          <p:spPr bwMode="auto">
            <a:xfrm>
              <a:off x="5872" y="1633"/>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69" name="Line 349">
              <a:extLst>
                <a:ext uri="{FF2B5EF4-FFF2-40B4-BE49-F238E27FC236}">
                  <a16:creationId xmlns:a16="http://schemas.microsoft.com/office/drawing/2014/main" id="{44F70F86-BF82-ADF4-AE51-7CD5B6DA7931}"/>
                </a:ext>
              </a:extLst>
            </p:cNvPr>
            <p:cNvSpPr>
              <a:spLocks noChangeShapeType="1"/>
            </p:cNvSpPr>
            <p:nvPr/>
          </p:nvSpPr>
          <p:spPr bwMode="auto">
            <a:xfrm>
              <a:off x="5920" y="1602"/>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70" name="Line 350">
              <a:extLst>
                <a:ext uri="{FF2B5EF4-FFF2-40B4-BE49-F238E27FC236}">
                  <a16:creationId xmlns:a16="http://schemas.microsoft.com/office/drawing/2014/main" id="{3F553480-BD0E-DDB7-2CCA-F62500E9C2F3}"/>
                </a:ext>
              </a:extLst>
            </p:cNvPr>
            <p:cNvSpPr>
              <a:spLocks noChangeShapeType="1"/>
            </p:cNvSpPr>
            <p:nvPr/>
          </p:nvSpPr>
          <p:spPr bwMode="auto">
            <a:xfrm>
              <a:off x="5890" y="1633"/>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71" name="Line 351">
              <a:extLst>
                <a:ext uri="{FF2B5EF4-FFF2-40B4-BE49-F238E27FC236}">
                  <a16:creationId xmlns:a16="http://schemas.microsoft.com/office/drawing/2014/main" id="{EDF5727B-81FE-E003-D1FD-41A659428305}"/>
                </a:ext>
              </a:extLst>
            </p:cNvPr>
            <p:cNvSpPr>
              <a:spLocks noChangeShapeType="1"/>
            </p:cNvSpPr>
            <p:nvPr/>
          </p:nvSpPr>
          <p:spPr bwMode="auto">
            <a:xfrm>
              <a:off x="5950" y="1602"/>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72" name="Line 352">
              <a:extLst>
                <a:ext uri="{FF2B5EF4-FFF2-40B4-BE49-F238E27FC236}">
                  <a16:creationId xmlns:a16="http://schemas.microsoft.com/office/drawing/2014/main" id="{410D405C-77D5-A425-9B4A-DDA23885EAFA}"/>
                </a:ext>
              </a:extLst>
            </p:cNvPr>
            <p:cNvSpPr>
              <a:spLocks noChangeShapeType="1"/>
            </p:cNvSpPr>
            <p:nvPr/>
          </p:nvSpPr>
          <p:spPr bwMode="auto">
            <a:xfrm>
              <a:off x="5920" y="1633"/>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73" name="Line 353">
              <a:extLst>
                <a:ext uri="{FF2B5EF4-FFF2-40B4-BE49-F238E27FC236}">
                  <a16:creationId xmlns:a16="http://schemas.microsoft.com/office/drawing/2014/main" id="{765D3913-E04F-C9C2-734D-1CA2168D8DE6}"/>
                </a:ext>
              </a:extLst>
            </p:cNvPr>
            <p:cNvSpPr>
              <a:spLocks noChangeShapeType="1"/>
            </p:cNvSpPr>
            <p:nvPr/>
          </p:nvSpPr>
          <p:spPr bwMode="auto">
            <a:xfrm>
              <a:off x="5974" y="1602"/>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74" name="Line 354">
              <a:extLst>
                <a:ext uri="{FF2B5EF4-FFF2-40B4-BE49-F238E27FC236}">
                  <a16:creationId xmlns:a16="http://schemas.microsoft.com/office/drawing/2014/main" id="{D431CB2E-3315-2731-24C1-1320A3DCDF9B}"/>
                </a:ext>
              </a:extLst>
            </p:cNvPr>
            <p:cNvSpPr>
              <a:spLocks noChangeShapeType="1"/>
            </p:cNvSpPr>
            <p:nvPr/>
          </p:nvSpPr>
          <p:spPr bwMode="auto">
            <a:xfrm>
              <a:off x="5944" y="1633"/>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75" name="Line 355">
              <a:extLst>
                <a:ext uri="{FF2B5EF4-FFF2-40B4-BE49-F238E27FC236}">
                  <a16:creationId xmlns:a16="http://schemas.microsoft.com/office/drawing/2014/main" id="{E8FE5D65-B952-E991-E50D-DA0711C7C8B6}"/>
                </a:ext>
              </a:extLst>
            </p:cNvPr>
            <p:cNvSpPr>
              <a:spLocks noChangeShapeType="1"/>
            </p:cNvSpPr>
            <p:nvPr/>
          </p:nvSpPr>
          <p:spPr bwMode="auto">
            <a:xfrm>
              <a:off x="5998" y="1602"/>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76" name="Line 356">
              <a:extLst>
                <a:ext uri="{FF2B5EF4-FFF2-40B4-BE49-F238E27FC236}">
                  <a16:creationId xmlns:a16="http://schemas.microsoft.com/office/drawing/2014/main" id="{8CF7EAAF-8014-35EE-9324-B2D0CF4B2F88}"/>
                </a:ext>
              </a:extLst>
            </p:cNvPr>
            <p:cNvSpPr>
              <a:spLocks noChangeShapeType="1"/>
            </p:cNvSpPr>
            <p:nvPr/>
          </p:nvSpPr>
          <p:spPr bwMode="auto">
            <a:xfrm>
              <a:off x="5968" y="1633"/>
              <a:ext cx="58"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77" name="Line 357">
              <a:extLst>
                <a:ext uri="{FF2B5EF4-FFF2-40B4-BE49-F238E27FC236}">
                  <a16:creationId xmlns:a16="http://schemas.microsoft.com/office/drawing/2014/main" id="{9632A049-9C19-1A16-137F-619C0691F5B3}"/>
                </a:ext>
              </a:extLst>
            </p:cNvPr>
            <p:cNvSpPr>
              <a:spLocks noChangeShapeType="1"/>
            </p:cNvSpPr>
            <p:nvPr/>
          </p:nvSpPr>
          <p:spPr bwMode="auto">
            <a:xfrm>
              <a:off x="6030" y="1602"/>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78" name="Line 358">
              <a:extLst>
                <a:ext uri="{FF2B5EF4-FFF2-40B4-BE49-F238E27FC236}">
                  <a16:creationId xmlns:a16="http://schemas.microsoft.com/office/drawing/2014/main" id="{632085CA-C962-90D9-3457-34005D1281D2}"/>
                </a:ext>
              </a:extLst>
            </p:cNvPr>
            <p:cNvSpPr>
              <a:spLocks noChangeShapeType="1"/>
            </p:cNvSpPr>
            <p:nvPr/>
          </p:nvSpPr>
          <p:spPr bwMode="auto">
            <a:xfrm>
              <a:off x="6000" y="1633"/>
              <a:ext cx="61"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79" name="Line 359">
              <a:extLst>
                <a:ext uri="{FF2B5EF4-FFF2-40B4-BE49-F238E27FC236}">
                  <a16:creationId xmlns:a16="http://schemas.microsoft.com/office/drawing/2014/main" id="{780FAB72-317D-A1AB-3C3F-E12D32AE7757}"/>
                </a:ext>
              </a:extLst>
            </p:cNvPr>
            <p:cNvSpPr>
              <a:spLocks noChangeShapeType="1"/>
            </p:cNvSpPr>
            <p:nvPr/>
          </p:nvSpPr>
          <p:spPr bwMode="auto">
            <a:xfrm>
              <a:off x="6043" y="1602"/>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80" name="Line 360">
              <a:extLst>
                <a:ext uri="{FF2B5EF4-FFF2-40B4-BE49-F238E27FC236}">
                  <a16:creationId xmlns:a16="http://schemas.microsoft.com/office/drawing/2014/main" id="{15651EAF-0401-1E28-786B-602536CD653A}"/>
                </a:ext>
              </a:extLst>
            </p:cNvPr>
            <p:cNvSpPr>
              <a:spLocks noChangeShapeType="1"/>
            </p:cNvSpPr>
            <p:nvPr/>
          </p:nvSpPr>
          <p:spPr bwMode="auto">
            <a:xfrm>
              <a:off x="6012" y="1633"/>
              <a:ext cx="61"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81" name="Line 361">
              <a:extLst>
                <a:ext uri="{FF2B5EF4-FFF2-40B4-BE49-F238E27FC236}">
                  <a16:creationId xmlns:a16="http://schemas.microsoft.com/office/drawing/2014/main" id="{BEC27F81-7160-5120-7A75-B60038AFFA06}"/>
                </a:ext>
              </a:extLst>
            </p:cNvPr>
            <p:cNvSpPr>
              <a:spLocks noChangeShapeType="1"/>
            </p:cNvSpPr>
            <p:nvPr/>
          </p:nvSpPr>
          <p:spPr bwMode="auto">
            <a:xfrm>
              <a:off x="6097" y="1602"/>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82" name="Line 362">
              <a:extLst>
                <a:ext uri="{FF2B5EF4-FFF2-40B4-BE49-F238E27FC236}">
                  <a16:creationId xmlns:a16="http://schemas.microsoft.com/office/drawing/2014/main" id="{7A2C6C6C-D815-E967-5BB9-AE48391561A0}"/>
                </a:ext>
              </a:extLst>
            </p:cNvPr>
            <p:cNvSpPr>
              <a:spLocks noChangeShapeType="1"/>
            </p:cNvSpPr>
            <p:nvPr/>
          </p:nvSpPr>
          <p:spPr bwMode="auto">
            <a:xfrm>
              <a:off x="6067" y="1633"/>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83" name="Line 363">
              <a:extLst>
                <a:ext uri="{FF2B5EF4-FFF2-40B4-BE49-F238E27FC236}">
                  <a16:creationId xmlns:a16="http://schemas.microsoft.com/office/drawing/2014/main" id="{D89FBAB0-831B-6901-9856-D34CEA245AD9}"/>
                </a:ext>
              </a:extLst>
            </p:cNvPr>
            <p:cNvSpPr>
              <a:spLocks noChangeShapeType="1"/>
            </p:cNvSpPr>
            <p:nvPr/>
          </p:nvSpPr>
          <p:spPr bwMode="auto">
            <a:xfrm>
              <a:off x="6135" y="1627"/>
              <a:ext cx="0" cy="6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84" name="Line 364">
              <a:extLst>
                <a:ext uri="{FF2B5EF4-FFF2-40B4-BE49-F238E27FC236}">
                  <a16:creationId xmlns:a16="http://schemas.microsoft.com/office/drawing/2014/main" id="{7C91AE9C-3E6E-27B2-3425-DB7C27681998}"/>
                </a:ext>
              </a:extLst>
            </p:cNvPr>
            <p:cNvSpPr>
              <a:spLocks noChangeShapeType="1"/>
            </p:cNvSpPr>
            <p:nvPr/>
          </p:nvSpPr>
          <p:spPr bwMode="auto">
            <a:xfrm>
              <a:off x="6105" y="1657"/>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85" name="Line 365">
              <a:extLst>
                <a:ext uri="{FF2B5EF4-FFF2-40B4-BE49-F238E27FC236}">
                  <a16:creationId xmlns:a16="http://schemas.microsoft.com/office/drawing/2014/main" id="{E9B80A36-6106-097E-29E8-09CCF799DD52}"/>
                </a:ext>
              </a:extLst>
            </p:cNvPr>
            <p:cNvSpPr>
              <a:spLocks noChangeShapeType="1"/>
            </p:cNvSpPr>
            <p:nvPr/>
          </p:nvSpPr>
          <p:spPr bwMode="auto">
            <a:xfrm>
              <a:off x="6157" y="1627"/>
              <a:ext cx="0" cy="6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86" name="Line 366">
              <a:extLst>
                <a:ext uri="{FF2B5EF4-FFF2-40B4-BE49-F238E27FC236}">
                  <a16:creationId xmlns:a16="http://schemas.microsoft.com/office/drawing/2014/main" id="{D72191A7-7176-B1BD-3150-2AA0B9E72CB3}"/>
                </a:ext>
              </a:extLst>
            </p:cNvPr>
            <p:cNvSpPr>
              <a:spLocks noChangeShapeType="1"/>
            </p:cNvSpPr>
            <p:nvPr/>
          </p:nvSpPr>
          <p:spPr bwMode="auto">
            <a:xfrm>
              <a:off x="6127" y="1657"/>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87" name="Line 367">
              <a:extLst>
                <a:ext uri="{FF2B5EF4-FFF2-40B4-BE49-F238E27FC236}">
                  <a16:creationId xmlns:a16="http://schemas.microsoft.com/office/drawing/2014/main" id="{8E4EA6D6-2E8C-B2EC-C81D-43DFDC8EA97F}"/>
                </a:ext>
              </a:extLst>
            </p:cNvPr>
            <p:cNvSpPr>
              <a:spLocks noChangeShapeType="1"/>
            </p:cNvSpPr>
            <p:nvPr/>
          </p:nvSpPr>
          <p:spPr bwMode="auto">
            <a:xfrm>
              <a:off x="6173" y="1627"/>
              <a:ext cx="0" cy="6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88" name="Line 368">
              <a:extLst>
                <a:ext uri="{FF2B5EF4-FFF2-40B4-BE49-F238E27FC236}">
                  <a16:creationId xmlns:a16="http://schemas.microsoft.com/office/drawing/2014/main" id="{C9C7CEE5-773C-0FB4-F26B-B3BFE8D646C3}"/>
                </a:ext>
              </a:extLst>
            </p:cNvPr>
            <p:cNvSpPr>
              <a:spLocks noChangeShapeType="1"/>
            </p:cNvSpPr>
            <p:nvPr/>
          </p:nvSpPr>
          <p:spPr bwMode="auto">
            <a:xfrm>
              <a:off x="6143" y="1657"/>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89" name="Line 369">
              <a:extLst>
                <a:ext uri="{FF2B5EF4-FFF2-40B4-BE49-F238E27FC236}">
                  <a16:creationId xmlns:a16="http://schemas.microsoft.com/office/drawing/2014/main" id="{49C1EA80-E3BE-48FA-DD31-991CD4E584CD}"/>
                </a:ext>
              </a:extLst>
            </p:cNvPr>
            <p:cNvSpPr>
              <a:spLocks noChangeShapeType="1"/>
            </p:cNvSpPr>
            <p:nvPr/>
          </p:nvSpPr>
          <p:spPr bwMode="auto">
            <a:xfrm>
              <a:off x="6187" y="1627"/>
              <a:ext cx="0" cy="6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90" name="Line 370">
              <a:extLst>
                <a:ext uri="{FF2B5EF4-FFF2-40B4-BE49-F238E27FC236}">
                  <a16:creationId xmlns:a16="http://schemas.microsoft.com/office/drawing/2014/main" id="{7D417C1C-77E7-7314-3C74-2D9525E6887F}"/>
                </a:ext>
              </a:extLst>
            </p:cNvPr>
            <p:cNvSpPr>
              <a:spLocks noChangeShapeType="1"/>
            </p:cNvSpPr>
            <p:nvPr/>
          </p:nvSpPr>
          <p:spPr bwMode="auto">
            <a:xfrm>
              <a:off x="6157" y="1657"/>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91" name="Line 371">
              <a:extLst>
                <a:ext uri="{FF2B5EF4-FFF2-40B4-BE49-F238E27FC236}">
                  <a16:creationId xmlns:a16="http://schemas.microsoft.com/office/drawing/2014/main" id="{5E34E16B-3CFE-1B41-31FD-784CBD49AEC5}"/>
                </a:ext>
              </a:extLst>
            </p:cNvPr>
            <p:cNvSpPr>
              <a:spLocks noChangeShapeType="1"/>
            </p:cNvSpPr>
            <p:nvPr/>
          </p:nvSpPr>
          <p:spPr bwMode="auto">
            <a:xfrm>
              <a:off x="6217" y="1627"/>
              <a:ext cx="0" cy="6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92" name="Line 372">
              <a:extLst>
                <a:ext uri="{FF2B5EF4-FFF2-40B4-BE49-F238E27FC236}">
                  <a16:creationId xmlns:a16="http://schemas.microsoft.com/office/drawing/2014/main" id="{5AA5203A-6C96-4A06-1BA1-6C10FCB38699}"/>
                </a:ext>
              </a:extLst>
            </p:cNvPr>
            <p:cNvSpPr>
              <a:spLocks noChangeShapeType="1"/>
            </p:cNvSpPr>
            <p:nvPr/>
          </p:nvSpPr>
          <p:spPr bwMode="auto">
            <a:xfrm>
              <a:off x="6187" y="1657"/>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93" name="Line 373">
              <a:extLst>
                <a:ext uri="{FF2B5EF4-FFF2-40B4-BE49-F238E27FC236}">
                  <a16:creationId xmlns:a16="http://schemas.microsoft.com/office/drawing/2014/main" id="{6E86AD52-1616-E13A-39B6-65BF34EDEA93}"/>
                </a:ext>
              </a:extLst>
            </p:cNvPr>
            <p:cNvSpPr>
              <a:spLocks noChangeShapeType="1"/>
            </p:cNvSpPr>
            <p:nvPr/>
          </p:nvSpPr>
          <p:spPr bwMode="auto">
            <a:xfrm>
              <a:off x="6247" y="1627"/>
              <a:ext cx="0" cy="6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94" name="Line 374">
              <a:extLst>
                <a:ext uri="{FF2B5EF4-FFF2-40B4-BE49-F238E27FC236}">
                  <a16:creationId xmlns:a16="http://schemas.microsoft.com/office/drawing/2014/main" id="{21448BAB-1556-6DAD-8238-344F357ACDB9}"/>
                </a:ext>
              </a:extLst>
            </p:cNvPr>
            <p:cNvSpPr>
              <a:spLocks noChangeShapeType="1"/>
            </p:cNvSpPr>
            <p:nvPr/>
          </p:nvSpPr>
          <p:spPr bwMode="auto">
            <a:xfrm>
              <a:off x="6217" y="1657"/>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95" name="Line 375">
              <a:extLst>
                <a:ext uri="{FF2B5EF4-FFF2-40B4-BE49-F238E27FC236}">
                  <a16:creationId xmlns:a16="http://schemas.microsoft.com/office/drawing/2014/main" id="{B46230BD-2D7C-E463-6AB9-5AA424CD075C}"/>
                </a:ext>
              </a:extLst>
            </p:cNvPr>
            <p:cNvSpPr>
              <a:spLocks noChangeShapeType="1"/>
            </p:cNvSpPr>
            <p:nvPr/>
          </p:nvSpPr>
          <p:spPr bwMode="auto">
            <a:xfrm>
              <a:off x="6269" y="1657"/>
              <a:ext cx="0" cy="6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96" name="Line 376">
              <a:extLst>
                <a:ext uri="{FF2B5EF4-FFF2-40B4-BE49-F238E27FC236}">
                  <a16:creationId xmlns:a16="http://schemas.microsoft.com/office/drawing/2014/main" id="{A3E0BB00-A2A7-05B7-3D79-67BDBF4B690F}"/>
                </a:ext>
              </a:extLst>
            </p:cNvPr>
            <p:cNvSpPr>
              <a:spLocks noChangeShapeType="1"/>
            </p:cNvSpPr>
            <p:nvPr/>
          </p:nvSpPr>
          <p:spPr bwMode="auto">
            <a:xfrm>
              <a:off x="6239" y="1687"/>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97" name="Line 377">
              <a:extLst>
                <a:ext uri="{FF2B5EF4-FFF2-40B4-BE49-F238E27FC236}">
                  <a16:creationId xmlns:a16="http://schemas.microsoft.com/office/drawing/2014/main" id="{1E3B7D65-CFB6-E775-0F9D-3CB5B80E66AB}"/>
                </a:ext>
              </a:extLst>
            </p:cNvPr>
            <p:cNvSpPr>
              <a:spLocks noChangeShapeType="1"/>
            </p:cNvSpPr>
            <p:nvPr/>
          </p:nvSpPr>
          <p:spPr bwMode="auto">
            <a:xfrm>
              <a:off x="6348" y="1657"/>
              <a:ext cx="0" cy="6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98" name="Line 378">
              <a:extLst>
                <a:ext uri="{FF2B5EF4-FFF2-40B4-BE49-F238E27FC236}">
                  <a16:creationId xmlns:a16="http://schemas.microsoft.com/office/drawing/2014/main" id="{8A22F7A9-CFE2-345A-062A-DB695FC09E4F}"/>
                </a:ext>
              </a:extLst>
            </p:cNvPr>
            <p:cNvSpPr>
              <a:spLocks noChangeShapeType="1"/>
            </p:cNvSpPr>
            <p:nvPr/>
          </p:nvSpPr>
          <p:spPr bwMode="auto">
            <a:xfrm>
              <a:off x="6317" y="1687"/>
              <a:ext cx="61"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4999" name="Line 379">
              <a:extLst>
                <a:ext uri="{FF2B5EF4-FFF2-40B4-BE49-F238E27FC236}">
                  <a16:creationId xmlns:a16="http://schemas.microsoft.com/office/drawing/2014/main" id="{0C4851B7-467F-48FF-C406-7A0111F9E4C4}"/>
                </a:ext>
              </a:extLst>
            </p:cNvPr>
            <p:cNvSpPr>
              <a:spLocks noChangeShapeType="1"/>
            </p:cNvSpPr>
            <p:nvPr/>
          </p:nvSpPr>
          <p:spPr bwMode="auto">
            <a:xfrm>
              <a:off x="6336" y="1657"/>
              <a:ext cx="0" cy="6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00" name="Line 380">
              <a:extLst>
                <a:ext uri="{FF2B5EF4-FFF2-40B4-BE49-F238E27FC236}">
                  <a16:creationId xmlns:a16="http://schemas.microsoft.com/office/drawing/2014/main" id="{945D02C6-BE0B-3A12-39EA-ED34106CE833}"/>
                </a:ext>
              </a:extLst>
            </p:cNvPr>
            <p:cNvSpPr>
              <a:spLocks noChangeShapeType="1"/>
            </p:cNvSpPr>
            <p:nvPr/>
          </p:nvSpPr>
          <p:spPr bwMode="auto">
            <a:xfrm>
              <a:off x="6307" y="1687"/>
              <a:ext cx="59"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01" name="Line 381">
              <a:extLst>
                <a:ext uri="{FF2B5EF4-FFF2-40B4-BE49-F238E27FC236}">
                  <a16:creationId xmlns:a16="http://schemas.microsoft.com/office/drawing/2014/main" id="{37142B92-E795-4415-A041-76EDA884F08B}"/>
                </a:ext>
              </a:extLst>
            </p:cNvPr>
            <p:cNvSpPr>
              <a:spLocks noChangeShapeType="1"/>
            </p:cNvSpPr>
            <p:nvPr/>
          </p:nvSpPr>
          <p:spPr bwMode="auto">
            <a:xfrm>
              <a:off x="6432" y="1663"/>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02" name="Line 382">
              <a:extLst>
                <a:ext uri="{FF2B5EF4-FFF2-40B4-BE49-F238E27FC236}">
                  <a16:creationId xmlns:a16="http://schemas.microsoft.com/office/drawing/2014/main" id="{9FFDCA7A-2748-8F3C-7B44-1049B159806E}"/>
                </a:ext>
              </a:extLst>
            </p:cNvPr>
            <p:cNvSpPr>
              <a:spLocks noChangeShapeType="1"/>
            </p:cNvSpPr>
            <p:nvPr/>
          </p:nvSpPr>
          <p:spPr bwMode="auto">
            <a:xfrm>
              <a:off x="6402" y="1693"/>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03" name="Line 383">
              <a:extLst>
                <a:ext uri="{FF2B5EF4-FFF2-40B4-BE49-F238E27FC236}">
                  <a16:creationId xmlns:a16="http://schemas.microsoft.com/office/drawing/2014/main" id="{057C3E78-3299-D6EC-36CD-E5EC20AFB5CA}"/>
                </a:ext>
              </a:extLst>
            </p:cNvPr>
            <p:cNvSpPr>
              <a:spLocks noChangeShapeType="1"/>
            </p:cNvSpPr>
            <p:nvPr/>
          </p:nvSpPr>
          <p:spPr bwMode="auto">
            <a:xfrm>
              <a:off x="6416" y="1663"/>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04" name="Line 384">
              <a:extLst>
                <a:ext uri="{FF2B5EF4-FFF2-40B4-BE49-F238E27FC236}">
                  <a16:creationId xmlns:a16="http://schemas.microsoft.com/office/drawing/2014/main" id="{25CE54E2-336E-BECF-8388-DF2BED965567}"/>
                </a:ext>
              </a:extLst>
            </p:cNvPr>
            <p:cNvSpPr>
              <a:spLocks noChangeShapeType="1"/>
            </p:cNvSpPr>
            <p:nvPr/>
          </p:nvSpPr>
          <p:spPr bwMode="auto">
            <a:xfrm>
              <a:off x="6386" y="1693"/>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05" name="Line 385">
              <a:extLst>
                <a:ext uri="{FF2B5EF4-FFF2-40B4-BE49-F238E27FC236}">
                  <a16:creationId xmlns:a16="http://schemas.microsoft.com/office/drawing/2014/main" id="{959B12E4-8CC8-3909-8677-C3EAB93543B7}"/>
                </a:ext>
              </a:extLst>
            </p:cNvPr>
            <p:cNvSpPr>
              <a:spLocks noChangeShapeType="1"/>
            </p:cNvSpPr>
            <p:nvPr/>
          </p:nvSpPr>
          <p:spPr bwMode="auto">
            <a:xfrm>
              <a:off x="6454" y="1663"/>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06" name="Line 386">
              <a:extLst>
                <a:ext uri="{FF2B5EF4-FFF2-40B4-BE49-F238E27FC236}">
                  <a16:creationId xmlns:a16="http://schemas.microsoft.com/office/drawing/2014/main" id="{2A48A0AA-0B73-45F7-86D0-A18BB748545F}"/>
                </a:ext>
              </a:extLst>
            </p:cNvPr>
            <p:cNvSpPr>
              <a:spLocks noChangeShapeType="1"/>
            </p:cNvSpPr>
            <p:nvPr/>
          </p:nvSpPr>
          <p:spPr bwMode="auto">
            <a:xfrm>
              <a:off x="6424" y="1693"/>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07" name="Line 387">
              <a:extLst>
                <a:ext uri="{FF2B5EF4-FFF2-40B4-BE49-F238E27FC236}">
                  <a16:creationId xmlns:a16="http://schemas.microsoft.com/office/drawing/2014/main" id="{CB049B10-75C1-959E-E8EF-C7491DBB81DC}"/>
                </a:ext>
              </a:extLst>
            </p:cNvPr>
            <p:cNvSpPr>
              <a:spLocks noChangeShapeType="1"/>
            </p:cNvSpPr>
            <p:nvPr/>
          </p:nvSpPr>
          <p:spPr bwMode="auto">
            <a:xfrm>
              <a:off x="6476" y="1715"/>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08" name="Line 388">
              <a:extLst>
                <a:ext uri="{FF2B5EF4-FFF2-40B4-BE49-F238E27FC236}">
                  <a16:creationId xmlns:a16="http://schemas.microsoft.com/office/drawing/2014/main" id="{4953A914-AFC9-E7B1-4F69-99FFB0ADAFDB}"/>
                </a:ext>
              </a:extLst>
            </p:cNvPr>
            <p:cNvSpPr>
              <a:spLocks noChangeShapeType="1"/>
            </p:cNvSpPr>
            <p:nvPr/>
          </p:nvSpPr>
          <p:spPr bwMode="auto">
            <a:xfrm>
              <a:off x="6446" y="1746"/>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09" name="Line 389">
              <a:extLst>
                <a:ext uri="{FF2B5EF4-FFF2-40B4-BE49-F238E27FC236}">
                  <a16:creationId xmlns:a16="http://schemas.microsoft.com/office/drawing/2014/main" id="{894887F4-0652-1A02-C410-032EDE486D19}"/>
                </a:ext>
              </a:extLst>
            </p:cNvPr>
            <p:cNvSpPr>
              <a:spLocks noChangeShapeType="1"/>
            </p:cNvSpPr>
            <p:nvPr/>
          </p:nvSpPr>
          <p:spPr bwMode="auto">
            <a:xfrm>
              <a:off x="6546" y="1715"/>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10" name="Line 390">
              <a:extLst>
                <a:ext uri="{FF2B5EF4-FFF2-40B4-BE49-F238E27FC236}">
                  <a16:creationId xmlns:a16="http://schemas.microsoft.com/office/drawing/2014/main" id="{2B1C1BF8-E90F-78E7-A59B-0176E1C74D77}"/>
                </a:ext>
              </a:extLst>
            </p:cNvPr>
            <p:cNvSpPr>
              <a:spLocks noChangeShapeType="1"/>
            </p:cNvSpPr>
            <p:nvPr/>
          </p:nvSpPr>
          <p:spPr bwMode="auto">
            <a:xfrm>
              <a:off x="6516" y="1746"/>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11" name="Line 391">
              <a:extLst>
                <a:ext uri="{FF2B5EF4-FFF2-40B4-BE49-F238E27FC236}">
                  <a16:creationId xmlns:a16="http://schemas.microsoft.com/office/drawing/2014/main" id="{145C11F0-4268-FB39-1955-3FC41E7D34AC}"/>
                </a:ext>
              </a:extLst>
            </p:cNvPr>
            <p:cNvSpPr>
              <a:spLocks noChangeShapeType="1"/>
            </p:cNvSpPr>
            <p:nvPr/>
          </p:nvSpPr>
          <p:spPr bwMode="auto">
            <a:xfrm>
              <a:off x="6576" y="1715"/>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12" name="Line 392">
              <a:extLst>
                <a:ext uri="{FF2B5EF4-FFF2-40B4-BE49-F238E27FC236}">
                  <a16:creationId xmlns:a16="http://schemas.microsoft.com/office/drawing/2014/main" id="{7942EA80-F5CC-65A6-9B3F-53753F827EC1}"/>
                </a:ext>
              </a:extLst>
            </p:cNvPr>
            <p:cNvSpPr>
              <a:spLocks noChangeShapeType="1"/>
            </p:cNvSpPr>
            <p:nvPr/>
          </p:nvSpPr>
          <p:spPr bwMode="auto">
            <a:xfrm>
              <a:off x="6546" y="1746"/>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13" name="Line 393">
              <a:extLst>
                <a:ext uri="{FF2B5EF4-FFF2-40B4-BE49-F238E27FC236}">
                  <a16:creationId xmlns:a16="http://schemas.microsoft.com/office/drawing/2014/main" id="{C71D9D96-ACD1-8ECE-1E76-F5081787C2E4}"/>
                </a:ext>
              </a:extLst>
            </p:cNvPr>
            <p:cNvSpPr>
              <a:spLocks noChangeShapeType="1"/>
            </p:cNvSpPr>
            <p:nvPr/>
          </p:nvSpPr>
          <p:spPr bwMode="auto">
            <a:xfrm>
              <a:off x="6606" y="1715"/>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14" name="Line 394">
              <a:extLst>
                <a:ext uri="{FF2B5EF4-FFF2-40B4-BE49-F238E27FC236}">
                  <a16:creationId xmlns:a16="http://schemas.microsoft.com/office/drawing/2014/main" id="{E8466FAA-2504-C220-FE20-50F0BCA5929C}"/>
                </a:ext>
              </a:extLst>
            </p:cNvPr>
            <p:cNvSpPr>
              <a:spLocks noChangeShapeType="1"/>
            </p:cNvSpPr>
            <p:nvPr/>
          </p:nvSpPr>
          <p:spPr bwMode="auto">
            <a:xfrm>
              <a:off x="6576" y="1746"/>
              <a:ext cx="61"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15" name="Line 395">
              <a:extLst>
                <a:ext uri="{FF2B5EF4-FFF2-40B4-BE49-F238E27FC236}">
                  <a16:creationId xmlns:a16="http://schemas.microsoft.com/office/drawing/2014/main" id="{07AA26C4-C648-0030-A03B-A122EB09C0E4}"/>
                </a:ext>
              </a:extLst>
            </p:cNvPr>
            <p:cNvSpPr>
              <a:spLocks noChangeShapeType="1"/>
            </p:cNvSpPr>
            <p:nvPr/>
          </p:nvSpPr>
          <p:spPr bwMode="auto">
            <a:xfrm>
              <a:off x="6623" y="1715"/>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16" name="Line 396">
              <a:extLst>
                <a:ext uri="{FF2B5EF4-FFF2-40B4-BE49-F238E27FC236}">
                  <a16:creationId xmlns:a16="http://schemas.microsoft.com/office/drawing/2014/main" id="{635E6DF6-BB69-1DB6-68BB-A2B7EEA80281}"/>
                </a:ext>
              </a:extLst>
            </p:cNvPr>
            <p:cNvSpPr>
              <a:spLocks noChangeShapeType="1"/>
            </p:cNvSpPr>
            <p:nvPr/>
          </p:nvSpPr>
          <p:spPr bwMode="auto">
            <a:xfrm>
              <a:off x="6592" y="1746"/>
              <a:ext cx="61"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17" name="Line 397">
              <a:extLst>
                <a:ext uri="{FF2B5EF4-FFF2-40B4-BE49-F238E27FC236}">
                  <a16:creationId xmlns:a16="http://schemas.microsoft.com/office/drawing/2014/main" id="{3DD691E9-2059-32A2-1C16-DDBC64B0843D}"/>
                </a:ext>
              </a:extLst>
            </p:cNvPr>
            <p:cNvSpPr>
              <a:spLocks noChangeShapeType="1"/>
            </p:cNvSpPr>
            <p:nvPr/>
          </p:nvSpPr>
          <p:spPr bwMode="auto">
            <a:xfrm>
              <a:off x="6637" y="1715"/>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18" name="Line 398">
              <a:extLst>
                <a:ext uri="{FF2B5EF4-FFF2-40B4-BE49-F238E27FC236}">
                  <a16:creationId xmlns:a16="http://schemas.microsoft.com/office/drawing/2014/main" id="{83D9AFE0-D470-88EC-782F-679CDDFA46A1}"/>
                </a:ext>
              </a:extLst>
            </p:cNvPr>
            <p:cNvSpPr>
              <a:spLocks noChangeShapeType="1"/>
            </p:cNvSpPr>
            <p:nvPr/>
          </p:nvSpPr>
          <p:spPr bwMode="auto">
            <a:xfrm>
              <a:off x="6606" y="1746"/>
              <a:ext cx="61"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19" name="Line 399">
              <a:extLst>
                <a:ext uri="{FF2B5EF4-FFF2-40B4-BE49-F238E27FC236}">
                  <a16:creationId xmlns:a16="http://schemas.microsoft.com/office/drawing/2014/main" id="{E65C3683-AB9B-F822-6027-1D947B675CD8}"/>
                </a:ext>
              </a:extLst>
            </p:cNvPr>
            <p:cNvSpPr>
              <a:spLocks noChangeShapeType="1"/>
            </p:cNvSpPr>
            <p:nvPr/>
          </p:nvSpPr>
          <p:spPr bwMode="auto">
            <a:xfrm>
              <a:off x="6661" y="1715"/>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20" name="Line 400">
              <a:extLst>
                <a:ext uri="{FF2B5EF4-FFF2-40B4-BE49-F238E27FC236}">
                  <a16:creationId xmlns:a16="http://schemas.microsoft.com/office/drawing/2014/main" id="{768021A5-E03D-9A1B-7595-42850BDFD657}"/>
                </a:ext>
              </a:extLst>
            </p:cNvPr>
            <p:cNvSpPr>
              <a:spLocks noChangeShapeType="1"/>
            </p:cNvSpPr>
            <p:nvPr/>
          </p:nvSpPr>
          <p:spPr bwMode="auto">
            <a:xfrm>
              <a:off x="6631" y="1746"/>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21" name="Line 401">
              <a:extLst>
                <a:ext uri="{FF2B5EF4-FFF2-40B4-BE49-F238E27FC236}">
                  <a16:creationId xmlns:a16="http://schemas.microsoft.com/office/drawing/2014/main" id="{7F8A66C2-EA41-E38C-6B97-2B81291DB821}"/>
                </a:ext>
              </a:extLst>
            </p:cNvPr>
            <p:cNvSpPr>
              <a:spLocks noChangeShapeType="1"/>
            </p:cNvSpPr>
            <p:nvPr/>
          </p:nvSpPr>
          <p:spPr bwMode="auto">
            <a:xfrm>
              <a:off x="6683" y="1715"/>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22" name="Line 402">
              <a:extLst>
                <a:ext uri="{FF2B5EF4-FFF2-40B4-BE49-F238E27FC236}">
                  <a16:creationId xmlns:a16="http://schemas.microsoft.com/office/drawing/2014/main" id="{8A780E76-207E-C6EF-306E-2F2C764DC471}"/>
                </a:ext>
              </a:extLst>
            </p:cNvPr>
            <p:cNvSpPr>
              <a:spLocks noChangeShapeType="1"/>
            </p:cNvSpPr>
            <p:nvPr/>
          </p:nvSpPr>
          <p:spPr bwMode="auto">
            <a:xfrm>
              <a:off x="6653" y="1746"/>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23" name="Line 403">
              <a:extLst>
                <a:ext uri="{FF2B5EF4-FFF2-40B4-BE49-F238E27FC236}">
                  <a16:creationId xmlns:a16="http://schemas.microsoft.com/office/drawing/2014/main" id="{B6FFECF8-CCBA-93D4-2DD5-96B3234E2A1B}"/>
                </a:ext>
              </a:extLst>
            </p:cNvPr>
            <p:cNvSpPr>
              <a:spLocks noChangeShapeType="1"/>
            </p:cNvSpPr>
            <p:nvPr/>
          </p:nvSpPr>
          <p:spPr bwMode="auto">
            <a:xfrm>
              <a:off x="6707" y="1715"/>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24" name="Line 404">
              <a:extLst>
                <a:ext uri="{FF2B5EF4-FFF2-40B4-BE49-F238E27FC236}">
                  <a16:creationId xmlns:a16="http://schemas.microsoft.com/office/drawing/2014/main" id="{AF15775C-E595-8A03-5915-AE24C2F557C0}"/>
                </a:ext>
              </a:extLst>
            </p:cNvPr>
            <p:cNvSpPr>
              <a:spLocks noChangeShapeType="1"/>
            </p:cNvSpPr>
            <p:nvPr/>
          </p:nvSpPr>
          <p:spPr bwMode="auto">
            <a:xfrm>
              <a:off x="6677" y="1746"/>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25" name="Line 405">
              <a:extLst>
                <a:ext uri="{FF2B5EF4-FFF2-40B4-BE49-F238E27FC236}">
                  <a16:creationId xmlns:a16="http://schemas.microsoft.com/office/drawing/2014/main" id="{510272FB-FE3A-BF47-0FC0-8293968D2985}"/>
                </a:ext>
              </a:extLst>
            </p:cNvPr>
            <p:cNvSpPr>
              <a:spLocks noChangeShapeType="1"/>
            </p:cNvSpPr>
            <p:nvPr/>
          </p:nvSpPr>
          <p:spPr bwMode="auto">
            <a:xfrm>
              <a:off x="6727" y="1715"/>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26" name="Line 406">
              <a:extLst>
                <a:ext uri="{FF2B5EF4-FFF2-40B4-BE49-F238E27FC236}">
                  <a16:creationId xmlns:a16="http://schemas.microsoft.com/office/drawing/2014/main" id="{D5E95D59-B25A-C5A6-203C-F3EC15DF1A42}"/>
                </a:ext>
              </a:extLst>
            </p:cNvPr>
            <p:cNvSpPr>
              <a:spLocks noChangeShapeType="1"/>
            </p:cNvSpPr>
            <p:nvPr/>
          </p:nvSpPr>
          <p:spPr bwMode="auto">
            <a:xfrm>
              <a:off x="6697" y="1746"/>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27" name="Line 407">
              <a:extLst>
                <a:ext uri="{FF2B5EF4-FFF2-40B4-BE49-F238E27FC236}">
                  <a16:creationId xmlns:a16="http://schemas.microsoft.com/office/drawing/2014/main" id="{A87B0486-FE75-0BB4-C3AA-CF6E60210780}"/>
                </a:ext>
              </a:extLst>
            </p:cNvPr>
            <p:cNvSpPr>
              <a:spLocks noChangeShapeType="1"/>
            </p:cNvSpPr>
            <p:nvPr/>
          </p:nvSpPr>
          <p:spPr bwMode="auto">
            <a:xfrm>
              <a:off x="6777" y="1715"/>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28" name="Line 408">
              <a:extLst>
                <a:ext uri="{FF2B5EF4-FFF2-40B4-BE49-F238E27FC236}">
                  <a16:creationId xmlns:a16="http://schemas.microsoft.com/office/drawing/2014/main" id="{06264B41-DC5D-1197-0FBF-276C136AAAD0}"/>
                </a:ext>
              </a:extLst>
            </p:cNvPr>
            <p:cNvSpPr>
              <a:spLocks noChangeShapeType="1"/>
            </p:cNvSpPr>
            <p:nvPr/>
          </p:nvSpPr>
          <p:spPr bwMode="auto">
            <a:xfrm>
              <a:off x="6747" y="1746"/>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29" name="Line 409">
              <a:extLst>
                <a:ext uri="{FF2B5EF4-FFF2-40B4-BE49-F238E27FC236}">
                  <a16:creationId xmlns:a16="http://schemas.microsoft.com/office/drawing/2014/main" id="{C33E07E3-05B5-F4C6-0C16-3B0B992A0EEF}"/>
                </a:ext>
              </a:extLst>
            </p:cNvPr>
            <p:cNvSpPr>
              <a:spLocks noChangeShapeType="1"/>
            </p:cNvSpPr>
            <p:nvPr/>
          </p:nvSpPr>
          <p:spPr bwMode="auto">
            <a:xfrm>
              <a:off x="6831" y="1715"/>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30" name="Line 410">
              <a:extLst>
                <a:ext uri="{FF2B5EF4-FFF2-40B4-BE49-F238E27FC236}">
                  <a16:creationId xmlns:a16="http://schemas.microsoft.com/office/drawing/2014/main" id="{CB4D81F0-7007-031B-8221-1FC32C350746}"/>
                </a:ext>
              </a:extLst>
            </p:cNvPr>
            <p:cNvSpPr>
              <a:spLocks noChangeShapeType="1"/>
            </p:cNvSpPr>
            <p:nvPr/>
          </p:nvSpPr>
          <p:spPr bwMode="auto">
            <a:xfrm>
              <a:off x="6801" y="1746"/>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31" name="Line 411">
              <a:extLst>
                <a:ext uri="{FF2B5EF4-FFF2-40B4-BE49-F238E27FC236}">
                  <a16:creationId xmlns:a16="http://schemas.microsoft.com/office/drawing/2014/main" id="{9B465F77-7DB9-B35F-78A3-9F03572F59BF}"/>
                </a:ext>
              </a:extLst>
            </p:cNvPr>
            <p:cNvSpPr>
              <a:spLocks noChangeShapeType="1"/>
            </p:cNvSpPr>
            <p:nvPr/>
          </p:nvSpPr>
          <p:spPr bwMode="auto">
            <a:xfrm>
              <a:off x="6851" y="1715"/>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32" name="Line 412">
              <a:extLst>
                <a:ext uri="{FF2B5EF4-FFF2-40B4-BE49-F238E27FC236}">
                  <a16:creationId xmlns:a16="http://schemas.microsoft.com/office/drawing/2014/main" id="{C4CA11C9-1150-E5C8-8B56-BF8D77247FC4}"/>
                </a:ext>
              </a:extLst>
            </p:cNvPr>
            <p:cNvSpPr>
              <a:spLocks noChangeShapeType="1"/>
            </p:cNvSpPr>
            <p:nvPr/>
          </p:nvSpPr>
          <p:spPr bwMode="auto">
            <a:xfrm>
              <a:off x="6821" y="1746"/>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33" name="Line 413">
              <a:extLst>
                <a:ext uri="{FF2B5EF4-FFF2-40B4-BE49-F238E27FC236}">
                  <a16:creationId xmlns:a16="http://schemas.microsoft.com/office/drawing/2014/main" id="{0D43FE0A-28DE-0276-D303-E15FA0EA0D76}"/>
                </a:ext>
              </a:extLst>
            </p:cNvPr>
            <p:cNvSpPr>
              <a:spLocks noChangeShapeType="1"/>
            </p:cNvSpPr>
            <p:nvPr/>
          </p:nvSpPr>
          <p:spPr bwMode="auto">
            <a:xfrm>
              <a:off x="6944" y="1715"/>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34" name="Line 414">
              <a:extLst>
                <a:ext uri="{FF2B5EF4-FFF2-40B4-BE49-F238E27FC236}">
                  <a16:creationId xmlns:a16="http://schemas.microsoft.com/office/drawing/2014/main" id="{EDDF8F39-84AA-5479-3344-EC24D168098E}"/>
                </a:ext>
              </a:extLst>
            </p:cNvPr>
            <p:cNvSpPr>
              <a:spLocks noChangeShapeType="1"/>
            </p:cNvSpPr>
            <p:nvPr/>
          </p:nvSpPr>
          <p:spPr bwMode="auto">
            <a:xfrm>
              <a:off x="6914" y="1746"/>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35" name="Line 415">
              <a:extLst>
                <a:ext uri="{FF2B5EF4-FFF2-40B4-BE49-F238E27FC236}">
                  <a16:creationId xmlns:a16="http://schemas.microsoft.com/office/drawing/2014/main" id="{2B8FAE9E-811F-AEF7-EBA1-56823BB905FB}"/>
                </a:ext>
              </a:extLst>
            </p:cNvPr>
            <p:cNvSpPr>
              <a:spLocks noChangeShapeType="1"/>
            </p:cNvSpPr>
            <p:nvPr/>
          </p:nvSpPr>
          <p:spPr bwMode="auto">
            <a:xfrm>
              <a:off x="7028" y="1715"/>
              <a:ext cx="0" cy="61"/>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36" name="Line 416">
              <a:extLst>
                <a:ext uri="{FF2B5EF4-FFF2-40B4-BE49-F238E27FC236}">
                  <a16:creationId xmlns:a16="http://schemas.microsoft.com/office/drawing/2014/main" id="{8EE8EF4F-8AB4-02B3-4421-4B3EBBB9209C}"/>
                </a:ext>
              </a:extLst>
            </p:cNvPr>
            <p:cNvSpPr>
              <a:spLocks noChangeShapeType="1"/>
            </p:cNvSpPr>
            <p:nvPr/>
          </p:nvSpPr>
          <p:spPr bwMode="auto">
            <a:xfrm>
              <a:off x="6998" y="1746"/>
              <a:ext cx="60" cy="0"/>
            </a:xfrm>
            <a:prstGeom prst="line">
              <a:avLst/>
            </a:prstGeom>
            <a:noFill/>
            <a:ln w="19050" cap="flat">
              <a:solidFill>
                <a:srgbClr val="E1471D"/>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5037" name="Freeform 417">
              <a:extLst>
                <a:ext uri="{FF2B5EF4-FFF2-40B4-BE49-F238E27FC236}">
                  <a16:creationId xmlns:a16="http://schemas.microsoft.com/office/drawing/2014/main" id="{EAD37DA8-1157-621D-7B58-FA86030CE6D9}"/>
                </a:ext>
              </a:extLst>
            </p:cNvPr>
            <p:cNvSpPr>
              <a:spLocks/>
            </p:cNvSpPr>
            <p:nvPr/>
          </p:nvSpPr>
          <p:spPr bwMode="auto">
            <a:xfrm>
              <a:off x="4429" y="1011"/>
              <a:ext cx="2607" cy="733"/>
            </a:xfrm>
            <a:custGeom>
              <a:avLst/>
              <a:gdLst>
                <a:gd name="T0" fmla="*/ 46 w 2607"/>
                <a:gd name="T1" fmla="*/ 0 h 733"/>
                <a:gd name="T2" fmla="*/ 140 w 2607"/>
                <a:gd name="T3" fmla="*/ 24 h 733"/>
                <a:gd name="T4" fmla="*/ 157 w 2607"/>
                <a:gd name="T5" fmla="*/ 36 h 733"/>
                <a:gd name="T6" fmla="*/ 169 w 2607"/>
                <a:gd name="T7" fmla="*/ 57 h 733"/>
                <a:gd name="T8" fmla="*/ 259 w 2607"/>
                <a:gd name="T9" fmla="*/ 69 h 733"/>
                <a:gd name="T10" fmla="*/ 345 w 2607"/>
                <a:gd name="T11" fmla="*/ 81 h 733"/>
                <a:gd name="T12" fmla="*/ 383 w 2607"/>
                <a:gd name="T13" fmla="*/ 109 h 733"/>
                <a:gd name="T14" fmla="*/ 425 w 2607"/>
                <a:gd name="T15" fmla="*/ 123 h 733"/>
                <a:gd name="T16" fmla="*/ 448 w 2607"/>
                <a:gd name="T17" fmla="*/ 137 h 733"/>
                <a:gd name="T18" fmla="*/ 484 w 2607"/>
                <a:gd name="T19" fmla="*/ 149 h 733"/>
                <a:gd name="T20" fmla="*/ 520 w 2607"/>
                <a:gd name="T21" fmla="*/ 164 h 733"/>
                <a:gd name="T22" fmla="*/ 540 w 2607"/>
                <a:gd name="T23" fmla="*/ 176 h 733"/>
                <a:gd name="T24" fmla="*/ 562 w 2607"/>
                <a:gd name="T25" fmla="*/ 190 h 733"/>
                <a:gd name="T26" fmla="*/ 590 w 2607"/>
                <a:gd name="T27" fmla="*/ 214 h 733"/>
                <a:gd name="T28" fmla="*/ 604 w 2607"/>
                <a:gd name="T29" fmla="*/ 230 h 733"/>
                <a:gd name="T30" fmla="*/ 624 w 2607"/>
                <a:gd name="T31" fmla="*/ 258 h 733"/>
                <a:gd name="T32" fmla="*/ 674 w 2607"/>
                <a:gd name="T33" fmla="*/ 269 h 733"/>
                <a:gd name="T34" fmla="*/ 690 w 2607"/>
                <a:gd name="T35" fmla="*/ 293 h 733"/>
                <a:gd name="T36" fmla="*/ 718 w 2607"/>
                <a:gd name="T37" fmla="*/ 311 h 733"/>
                <a:gd name="T38" fmla="*/ 769 w 2607"/>
                <a:gd name="T39" fmla="*/ 319 h 733"/>
                <a:gd name="T40" fmla="*/ 787 w 2607"/>
                <a:gd name="T41" fmla="*/ 335 h 733"/>
                <a:gd name="T42" fmla="*/ 895 w 2607"/>
                <a:gd name="T43" fmla="*/ 347 h 733"/>
                <a:gd name="T44" fmla="*/ 985 w 2607"/>
                <a:gd name="T45" fmla="*/ 361 h 733"/>
                <a:gd name="T46" fmla="*/ 1084 w 2607"/>
                <a:gd name="T47" fmla="*/ 371 h 733"/>
                <a:gd name="T48" fmla="*/ 1102 w 2607"/>
                <a:gd name="T49" fmla="*/ 394 h 733"/>
                <a:gd name="T50" fmla="*/ 1118 w 2607"/>
                <a:gd name="T51" fmla="*/ 416 h 733"/>
                <a:gd name="T52" fmla="*/ 1156 w 2607"/>
                <a:gd name="T53" fmla="*/ 432 h 733"/>
                <a:gd name="T54" fmla="*/ 1200 w 2607"/>
                <a:gd name="T55" fmla="*/ 448 h 733"/>
                <a:gd name="T56" fmla="*/ 1262 w 2607"/>
                <a:gd name="T57" fmla="*/ 458 h 733"/>
                <a:gd name="T58" fmla="*/ 1284 w 2607"/>
                <a:gd name="T59" fmla="*/ 482 h 733"/>
                <a:gd name="T60" fmla="*/ 1327 w 2607"/>
                <a:gd name="T61" fmla="*/ 507 h 733"/>
                <a:gd name="T62" fmla="*/ 1343 w 2607"/>
                <a:gd name="T63" fmla="*/ 523 h 733"/>
                <a:gd name="T64" fmla="*/ 1365 w 2607"/>
                <a:gd name="T65" fmla="*/ 543 h 733"/>
                <a:gd name="T66" fmla="*/ 1419 w 2607"/>
                <a:gd name="T67" fmla="*/ 557 h 733"/>
                <a:gd name="T68" fmla="*/ 1435 w 2607"/>
                <a:gd name="T69" fmla="*/ 575 h 733"/>
                <a:gd name="T70" fmla="*/ 1467 w 2607"/>
                <a:gd name="T71" fmla="*/ 597 h 733"/>
                <a:gd name="T72" fmla="*/ 1684 w 2607"/>
                <a:gd name="T73" fmla="*/ 616 h 733"/>
                <a:gd name="T74" fmla="*/ 1826 w 2607"/>
                <a:gd name="T75" fmla="*/ 646 h 733"/>
                <a:gd name="T76" fmla="*/ 2035 w 2607"/>
                <a:gd name="T77" fmla="*/ 680 h 733"/>
                <a:gd name="T78" fmla="*/ 2607 w 2607"/>
                <a:gd name="T79" fmla="*/ 733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607" h="733">
                  <a:moveTo>
                    <a:pt x="0" y="0"/>
                  </a:moveTo>
                  <a:lnTo>
                    <a:pt x="46" y="0"/>
                  </a:lnTo>
                  <a:lnTo>
                    <a:pt x="46" y="24"/>
                  </a:lnTo>
                  <a:lnTo>
                    <a:pt x="140" y="24"/>
                  </a:lnTo>
                  <a:lnTo>
                    <a:pt x="140" y="36"/>
                  </a:lnTo>
                  <a:lnTo>
                    <a:pt x="157" y="36"/>
                  </a:lnTo>
                  <a:lnTo>
                    <a:pt x="157" y="57"/>
                  </a:lnTo>
                  <a:lnTo>
                    <a:pt x="169" y="57"/>
                  </a:lnTo>
                  <a:lnTo>
                    <a:pt x="169" y="69"/>
                  </a:lnTo>
                  <a:lnTo>
                    <a:pt x="259" y="69"/>
                  </a:lnTo>
                  <a:lnTo>
                    <a:pt x="259" y="81"/>
                  </a:lnTo>
                  <a:lnTo>
                    <a:pt x="345" y="81"/>
                  </a:lnTo>
                  <a:lnTo>
                    <a:pt x="345" y="109"/>
                  </a:lnTo>
                  <a:lnTo>
                    <a:pt x="383" y="109"/>
                  </a:lnTo>
                  <a:lnTo>
                    <a:pt x="383" y="123"/>
                  </a:lnTo>
                  <a:lnTo>
                    <a:pt x="425" y="123"/>
                  </a:lnTo>
                  <a:lnTo>
                    <a:pt x="425" y="137"/>
                  </a:lnTo>
                  <a:lnTo>
                    <a:pt x="448" y="137"/>
                  </a:lnTo>
                  <a:lnTo>
                    <a:pt x="448" y="149"/>
                  </a:lnTo>
                  <a:lnTo>
                    <a:pt x="484" y="149"/>
                  </a:lnTo>
                  <a:lnTo>
                    <a:pt x="484" y="164"/>
                  </a:lnTo>
                  <a:lnTo>
                    <a:pt x="520" y="164"/>
                  </a:lnTo>
                  <a:lnTo>
                    <a:pt x="520" y="176"/>
                  </a:lnTo>
                  <a:lnTo>
                    <a:pt x="540" y="176"/>
                  </a:lnTo>
                  <a:lnTo>
                    <a:pt x="540" y="190"/>
                  </a:lnTo>
                  <a:lnTo>
                    <a:pt x="562" y="190"/>
                  </a:lnTo>
                  <a:lnTo>
                    <a:pt x="562" y="214"/>
                  </a:lnTo>
                  <a:lnTo>
                    <a:pt x="590" y="214"/>
                  </a:lnTo>
                  <a:lnTo>
                    <a:pt x="590" y="230"/>
                  </a:lnTo>
                  <a:lnTo>
                    <a:pt x="604" y="230"/>
                  </a:lnTo>
                  <a:lnTo>
                    <a:pt x="604" y="258"/>
                  </a:lnTo>
                  <a:lnTo>
                    <a:pt x="624" y="258"/>
                  </a:lnTo>
                  <a:lnTo>
                    <a:pt x="624" y="269"/>
                  </a:lnTo>
                  <a:lnTo>
                    <a:pt x="674" y="269"/>
                  </a:lnTo>
                  <a:lnTo>
                    <a:pt x="674" y="293"/>
                  </a:lnTo>
                  <a:lnTo>
                    <a:pt x="690" y="293"/>
                  </a:lnTo>
                  <a:lnTo>
                    <a:pt x="690" y="311"/>
                  </a:lnTo>
                  <a:lnTo>
                    <a:pt x="718" y="311"/>
                  </a:lnTo>
                  <a:lnTo>
                    <a:pt x="718" y="319"/>
                  </a:lnTo>
                  <a:lnTo>
                    <a:pt x="769" y="319"/>
                  </a:lnTo>
                  <a:lnTo>
                    <a:pt x="769" y="335"/>
                  </a:lnTo>
                  <a:lnTo>
                    <a:pt x="787" y="335"/>
                  </a:lnTo>
                  <a:lnTo>
                    <a:pt x="787" y="347"/>
                  </a:lnTo>
                  <a:lnTo>
                    <a:pt x="895" y="347"/>
                  </a:lnTo>
                  <a:lnTo>
                    <a:pt x="895" y="361"/>
                  </a:lnTo>
                  <a:lnTo>
                    <a:pt x="985" y="361"/>
                  </a:lnTo>
                  <a:lnTo>
                    <a:pt x="995" y="371"/>
                  </a:lnTo>
                  <a:lnTo>
                    <a:pt x="1084" y="371"/>
                  </a:lnTo>
                  <a:lnTo>
                    <a:pt x="1084" y="394"/>
                  </a:lnTo>
                  <a:lnTo>
                    <a:pt x="1102" y="394"/>
                  </a:lnTo>
                  <a:lnTo>
                    <a:pt x="1102" y="416"/>
                  </a:lnTo>
                  <a:lnTo>
                    <a:pt x="1118" y="416"/>
                  </a:lnTo>
                  <a:lnTo>
                    <a:pt x="1118" y="432"/>
                  </a:lnTo>
                  <a:lnTo>
                    <a:pt x="1156" y="432"/>
                  </a:lnTo>
                  <a:lnTo>
                    <a:pt x="1156" y="448"/>
                  </a:lnTo>
                  <a:lnTo>
                    <a:pt x="1200" y="448"/>
                  </a:lnTo>
                  <a:lnTo>
                    <a:pt x="1200" y="458"/>
                  </a:lnTo>
                  <a:lnTo>
                    <a:pt x="1262" y="458"/>
                  </a:lnTo>
                  <a:lnTo>
                    <a:pt x="1262" y="482"/>
                  </a:lnTo>
                  <a:lnTo>
                    <a:pt x="1284" y="482"/>
                  </a:lnTo>
                  <a:lnTo>
                    <a:pt x="1284" y="507"/>
                  </a:lnTo>
                  <a:lnTo>
                    <a:pt x="1327" y="507"/>
                  </a:lnTo>
                  <a:lnTo>
                    <a:pt x="1327" y="523"/>
                  </a:lnTo>
                  <a:lnTo>
                    <a:pt x="1343" y="523"/>
                  </a:lnTo>
                  <a:lnTo>
                    <a:pt x="1343" y="543"/>
                  </a:lnTo>
                  <a:lnTo>
                    <a:pt x="1365" y="543"/>
                  </a:lnTo>
                  <a:lnTo>
                    <a:pt x="1365" y="557"/>
                  </a:lnTo>
                  <a:lnTo>
                    <a:pt x="1419" y="557"/>
                  </a:lnTo>
                  <a:lnTo>
                    <a:pt x="1419" y="575"/>
                  </a:lnTo>
                  <a:lnTo>
                    <a:pt x="1435" y="575"/>
                  </a:lnTo>
                  <a:lnTo>
                    <a:pt x="1435" y="597"/>
                  </a:lnTo>
                  <a:lnTo>
                    <a:pt x="1467" y="597"/>
                  </a:lnTo>
                  <a:lnTo>
                    <a:pt x="1467" y="616"/>
                  </a:lnTo>
                  <a:lnTo>
                    <a:pt x="1684" y="616"/>
                  </a:lnTo>
                  <a:lnTo>
                    <a:pt x="1684" y="646"/>
                  </a:lnTo>
                  <a:lnTo>
                    <a:pt x="1826" y="646"/>
                  </a:lnTo>
                  <a:lnTo>
                    <a:pt x="1826" y="680"/>
                  </a:lnTo>
                  <a:lnTo>
                    <a:pt x="2035" y="680"/>
                  </a:lnTo>
                  <a:lnTo>
                    <a:pt x="2035" y="733"/>
                  </a:lnTo>
                  <a:lnTo>
                    <a:pt x="2607" y="733"/>
                  </a:lnTo>
                </a:path>
              </a:pathLst>
            </a:custGeom>
            <a:noFill/>
            <a:ln w="28575" cap="flat">
              <a:solidFill>
                <a:srgbClr val="E1471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grpSp>
      <p:graphicFrame>
        <p:nvGraphicFramePr>
          <p:cNvPr id="25038" name="Table 24778">
            <a:extLst>
              <a:ext uri="{FF2B5EF4-FFF2-40B4-BE49-F238E27FC236}">
                <a16:creationId xmlns:a16="http://schemas.microsoft.com/office/drawing/2014/main" id="{E946FC50-4F54-DFEA-7012-826754DA677A}"/>
              </a:ext>
            </a:extLst>
          </p:cNvPr>
          <p:cNvGraphicFramePr>
            <a:graphicFrameLocks noGrp="1"/>
          </p:cNvGraphicFramePr>
          <p:nvPr>
            <p:extLst>
              <p:ext uri="{D42A27DB-BD31-4B8C-83A1-F6EECF244321}">
                <p14:modId xmlns:p14="http://schemas.microsoft.com/office/powerpoint/2010/main" val="3993877849"/>
              </p:ext>
            </p:extLst>
          </p:nvPr>
        </p:nvGraphicFramePr>
        <p:xfrm>
          <a:off x="6887915" y="5125451"/>
          <a:ext cx="4778655" cy="426720"/>
        </p:xfrm>
        <a:graphic>
          <a:graphicData uri="http://schemas.openxmlformats.org/drawingml/2006/table">
            <a:tbl>
              <a:tblPr firstRow="1" bandRow="1">
                <a:tableStyleId>{5C22544A-7EE6-4342-B048-85BDC9FD1C3A}</a:tableStyleId>
              </a:tblPr>
              <a:tblGrid>
                <a:gridCol w="318577">
                  <a:extLst>
                    <a:ext uri="{9D8B030D-6E8A-4147-A177-3AD203B41FA5}">
                      <a16:colId xmlns:a16="http://schemas.microsoft.com/office/drawing/2014/main" val="3251908231"/>
                    </a:ext>
                  </a:extLst>
                </a:gridCol>
                <a:gridCol w="318577">
                  <a:extLst>
                    <a:ext uri="{9D8B030D-6E8A-4147-A177-3AD203B41FA5}">
                      <a16:colId xmlns:a16="http://schemas.microsoft.com/office/drawing/2014/main" val="3099745193"/>
                    </a:ext>
                  </a:extLst>
                </a:gridCol>
                <a:gridCol w="318577">
                  <a:extLst>
                    <a:ext uri="{9D8B030D-6E8A-4147-A177-3AD203B41FA5}">
                      <a16:colId xmlns:a16="http://schemas.microsoft.com/office/drawing/2014/main" val="626617057"/>
                    </a:ext>
                  </a:extLst>
                </a:gridCol>
                <a:gridCol w="318577">
                  <a:extLst>
                    <a:ext uri="{9D8B030D-6E8A-4147-A177-3AD203B41FA5}">
                      <a16:colId xmlns:a16="http://schemas.microsoft.com/office/drawing/2014/main" val="94632098"/>
                    </a:ext>
                  </a:extLst>
                </a:gridCol>
                <a:gridCol w="318577">
                  <a:extLst>
                    <a:ext uri="{9D8B030D-6E8A-4147-A177-3AD203B41FA5}">
                      <a16:colId xmlns:a16="http://schemas.microsoft.com/office/drawing/2014/main" val="2260983431"/>
                    </a:ext>
                  </a:extLst>
                </a:gridCol>
                <a:gridCol w="318577">
                  <a:extLst>
                    <a:ext uri="{9D8B030D-6E8A-4147-A177-3AD203B41FA5}">
                      <a16:colId xmlns:a16="http://schemas.microsoft.com/office/drawing/2014/main" val="1805363911"/>
                    </a:ext>
                  </a:extLst>
                </a:gridCol>
                <a:gridCol w="318577">
                  <a:extLst>
                    <a:ext uri="{9D8B030D-6E8A-4147-A177-3AD203B41FA5}">
                      <a16:colId xmlns:a16="http://schemas.microsoft.com/office/drawing/2014/main" val="1607391328"/>
                    </a:ext>
                  </a:extLst>
                </a:gridCol>
                <a:gridCol w="318577">
                  <a:extLst>
                    <a:ext uri="{9D8B030D-6E8A-4147-A177-3AD203B41FA5}">
                      <a16:colId xmlns:a16="http://schemas.microsoft.com/office/drawing/2014/main" val="2622006692"/>
                    </a:ext>
                  </a:extLst>
                </a:gridCol>
                <a:gridCol w="318577">
                  <a:extLst>
                    <a:ext uri="{9D8B030D-6E8A-4147-A177-3AD203B41FA5}">
                      <a16:colId xmlns:a16="http://schemas.microsoft.com/office/drawing/2014/main" val="1438639969"/>
                    </a:ext>
                  </a:extLst>
                </a:gridCol>
                <a:gridCol w="318577">
                  <a:extLst>
                    <a:ext uri="{9D8B030D-6E8A-4147-A177-3AD203B41FA5}">
                      <a16:colId xmlns:a16="http://schemas.microsoft.com/office/drawing/2014/main" val="744495175"/>
                    </a:ext>
                  </a:extLst>
                </a:gridCol>
                <a:gridCol w="318577">
                  <a:extLst>
                    <a:ext uri="{9D8B030D-6E8A-4147-A177-3AD203B41FA5}">
                      <a16:colId xmlns:a16="http://schemas.microsoft.com/office/drawing/2014/main" val="1858214047"/>
                    </a:ext>
                  </a:extLst>
                </a:gridCol>
                <a:gridCol w="318577">
                  <a:extLst>
                    <a:ext uri="{9D8B030D-6E8A-4147-A177-3AD203B41FA5}">
                      <a16:colId xmlns:a16="http://schemas.microsoft.com/office/drawing/2014/main" val="1539522014"/>
                    </a:ext>
                  </a:extLst>
                </a:gridCol>
                <a:gridCol w="318577">
                  <a:extLst>
                    <a:ext uri="{9D8B030D-6E8A-4147-A177-3AD203B41FA5}">
                      <a16:colId xmlns:a16="http://schemas.microsoft.com/office/drawing/2014/main" val="278101479"/>
                    </a:ext>
                  </a:extLst>
                </a:gridCol>
                <a:gridCol w="318577">
                  <a:extLst>
                    <a:ext uri="{9D8B030D-6E8A-4147-A177-3AD203B41FA5}">
                      <a16:colId xmlns:a16="http://schemas.microsoft.com/office/drawing/2014/main" val="3547516632"/>
                    </a:ext>
                  </a:extLst>
                </a:gridCol>
                <a:gridCol w="318577">
                  <a:extLst>
                    <a:ext uri="{9D8B030D-6E8A-4147-A177-3AD203B41FA5}">
                      <a16:colId xmlns:a16="http://schemas.microsoft.com/office/drawing/2014/main" val="419959833"/>
                    </a:ext>
                  </a:extLst>
                </a:gridCol>
              </a:tblGrid>
              <a:tr h="202561">
                <a:tc>
                  <a:txBody>
                    <a:bodyPr/>
                    <a:lstStyle/>
                    <a:p>
                      <a:pPr algn="ctr"/>
                      <a:r>
                        <a:rPr lang="en-US" sz="1400" b="0" dirty="0">
                          <a:solidFill>
                            <a:schemeClr val="accent1"/>
                          </a:solidFill>
                        </a:rPr>
                        <a:t>155</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153</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144</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139</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131</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125</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111</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83</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60</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45</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30</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14</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3</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1</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rPr>
                        <a:t>0</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07877180"/>
                  </a:ext>
                </a:extLst>
              </a:tr>
              <a:tr h="202561">
                <a:tc>
                  <a:txBody>
                    <a:bodyPr/>
                    <a:lstStyle/>
                    <a:p>
                      <a:pPr algn="ctr"/>
                      <a:r>
                        <a:rPr lang="en-US" sz="1400" b="0" dirty="0">
                          <a:solidFill>
                            <a:schemeClr val="accent3"/>
                          </a:solidFill>
                        </a:rPr>
                        <a:t>134</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127</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122</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112</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101</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99</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87</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62</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46</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31</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22</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13</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3</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0</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rPr>
                        <a:t>0</a:t>
                      </a:r>
                    </a:p>
                  </a:txBody>
                  <a:tcPr marL="0" marR="0" marT="0" marB="0" anchor="ctr">
                    <a:lnL w="190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2178014"/>
                  </a:ext>
                </a:extLst>
              </a:tr>
            </a:tbl>
          </a:graphicData>
        </a:graphic>
      </p:graphicFrame>
    </p:spTree>
    <p:extLst>
      <p:ext uri="{BB962C8B-B14F-4D97-AF65-F5344CB8AC3E}">
        <p14:creationId xmlns:p14="http://schemas.microsoft.com/office/powerpoint/2010/main" val="2454880883"/>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733F22C4-763B-49A7-9CF7-DAEC5F28A5BE}"/>
              </a:ext>
            </a:extLst>
          </p:cNvPr>
          <p:cNvSpPr>
            <a:spLocks noGrp="1" noChangeArrowheads="1"/>
          </p:cNvSpPr>
          <p:nvPr>
            <p:ph type="title"/>
          </p:nvPr>
        </p:nvSpPr>
        <p:spPr/>
        <p:txBody>
          <a:bodyPr/>
          <a:lstStyle/>
          <a:p>
            <a:r>
              <a:rPr lang="en-US" dirty="0"/>
              <a:t>CAPItello-291: Safety in Overall Population</a:t>
            </a:r>
            <a:endParaRPr lang="en-US" altLang="en-US" dirty="0"/>
          </a:p>
        </p:txBody>
      </p:sp>
      <p:sp>
        <p:nvSpPr>
          <p:cNvPr id="9" name="Content Placeholder 8">
            <a:extLst>
              <a:ext uri="{FF2B5EF4-FFF2-40B4-BE49-F238E27FC236}">
                <a16:creationId xmlns:a16="http://schemas.microsoft.com/office/drawing/2014/main" id="{59577A1F-499F-E6B7-AB5B-53A55ED33778}"/>
              </a:ext>
            </a:extLst>
          </p:cNvPr>
          <p:cNvSpPr>
            <a:spLocks noGrp="1"/>
          </p:cNvSpPr>
          <p:nvPr>
            <p:ph sz="half" idx="2"/>
          </p:nvPr>
        </p:nvSpPr>
        <p:spPr/>
        <p:txBody>
          <a:bodyPr/>
          <a:lstStyle/>
          <a:p>
            <a:r>
              <a:rPr lang="en-US" sz="2600" dirty="0"/>
              <a:t>n = 5 grade 5 events, none deemed related to capivasertib/</a:t>
            </a:r>
            <a:br>
              <a:rPr lang="en-US" sz="2600" dirty="0"/>
            </a:br>
            <a:r>
              <a:rPr lang="en-US" sz="2600" dirty="0"/>
              <a:t>placebo by local investigator</a:t>
            </a:r>
          </a:p>
          <a:p>
            <a:pPr lvl="1"/>
            <a:r>
              <a:rPr lang="en-US" sz="2400" dirty="0"/>
              <a:t>Capivasertib + FULV: n = 1 each of acute MI, cerebral hemorrhage, pneumonia aspiration, sepsis</a:t>
            </a:r>
          </a:p>
          <a:p>
            <a:pPr lvl="1"/>
            <a:r>
              <a:rPr lang="en-US" sz="2400" dirty="0"/>
              <a:t>Placebo + FULV: COVID-19, n = 1</a:t>
            </a:r>
          </a:p>
          <a:p>
            <a:r>
              <a:rPr lang="en-US" sz="2600" dirty="0"/>
              <a:t>Safety profile comparable for overall vs AKT pathway–altered populations</a:t>
            </a:r>
          </a:p>
        </p:txBody>
      </p:sp>
      <p:graphicFrame>
        <p:nvGraphicFramePr>
          <p:cNvPr id="46112" name="Group 32">
            <a:extLst>
              <a:ext uri="{FF2B5EF4-FFF2-40B4-BE49-F238E27FC236}">
                <a16:creationId xmlns:a16="http://schemas.microsoft.com/office/drawing/2014/main" id="{D7C5433A-81C8-4628-823D-0376ECD29BDF}"/>
              </a:ext>
            </a:extLst>
          </p:cNvPr>
          <p:cNvGraphicFramePr>
            <a:graphicFrameLocks noGrp="1"/>
          </p:cNvGraphicFramePr>
          <p:nvPr>
            <p:extLst>
              <p:ext uri="{D42A27DB-BD31-4B8C-83A1-F6EECF244321}">
                <p14:modId xmlns:p14="http://schemas.microsoft.com/office/powerpoint/2010/main" val="1285525231"/>
              </p:ext>
            </p:extLst>
          </p:nvPr>
        </p:nvGraphicFramePr>
        <p:xfrm>
          <a:off x="709796" y="1610437"/>
          <a:ext cx="5376671" cy="4724479"/>
        </p:xfrm>
        <a:graphic>
          <a:graphicData uri="http://schemas.openxmlformats.org/drawingml/2006/table">
            <a:tbl>
              <a:tblPr/>
              <a:tblGrid>
                <a:gridCol w="2714624">
                  <a:extLst>
                    <a:ext uri="{9D8B030D-6E8A-4147-A177-3AD203B41FA5}">
                      <a16:colId xmlns:a16="http://schemas.microsoft.com/office/drawing/2014/main" val="20000"/>
                    </a:ext>
                  </a:extLst>
                </a:gridCol>
                <a:gridCol w="1563060">
                  <a:extLst>
                    <a:ext uri="{9D8B030D-6E8A-4147-A177-3AD203B41FA5}">
                      <a16:colId xmlns:a16="http://schemas.microsoft.com/office/drawing/2014/main" val="20001"/>
                    </a:ext>
                  </a:extLst>
                </a:gridCol>
                <a:gridCol w="1098987">
                  <a:extLst>
                    <a:ext uri="{9D8B030D-6E8A-4147-A177-3AD203B41FA5}">
                      <a16:colId xmlns:a16="http://schemas.microsoft.com/office/drawing/2014/main" val="1023784169"/>
                    </a:ext>
                  </a:extLst>
                </a:gridCol>
              </a:tblGrid>
              <a:tr h="632051">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AE,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Capivasertib + FULV</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355)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 + FULV</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350)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AE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343 (96.6)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288 (82.3)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serious AE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57 (16.1)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 (8.0)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AE leading to death</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(1.1)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(0.3)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AE leading to d/c</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Capivasertib/placebo only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Both capivasertib/placebo and FULV</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46 (13.0)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33 (9.3)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 (3.7)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 (2.3)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(0.6)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 (1.7)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50040430"/>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AE leading to dose interruption of capivasertib/</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placebo only</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124 (34.9)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 (10.3)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179558450"/>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AE leading to dose reduction of capivasertib/</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placebo only</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70 (19.7)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 (1.7)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654235701"/>
                  </a:ext>
                </a:extLst>
              </a:tr>
            </a:tbl>
          </a:graphicData>
        </a:graphic>
      </p:graphicFrame>
      <p:sp>
        <p:nvSpPr>
          <p:cNvPr id="4" name="Text Box 15">
            <a:extLst>
              <a:ext uri="{FF2B5EF4-FFF2-40B4-BE49-F238E27FC236}">
                <a16:creationId xmlns:a16="http://schemas.microsoft.com/office/drawing/2014/main" id="{1A0FD9AD-055B-3A0D-9A25-9592A31C3550}"/>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Turner. SABCS 2022. Abstr GS3-04.</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2580115709"/>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 name="Rectangle 139">
            <a:extLst>
              <a:ext uri="{FF2B5EF4-FFF2-40B4-BE49-F238E27FC236}">
                <a16:creationId xmlns:a16="http://schemas.microsoft.com/office/drawing/2014/main" id="{60D074C0-38EC-86AA-2467-2423D283BFC4}"/>
              </a:ext>
            </a:extLst>
          </p:cNvPr>
          <p:cNvSpPr/>
          <p:nvPr/>
        </p:nvSpPr>
        <p:spPr bwMode="auto">
          <a:xfrm>
            <a:off x="7103710" y="2731476"/>
            <a:ext cx="98381" cy="152205"/>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6" name="Rectangle 185">
            <a:extLst>
              <a:ext uri="{FF2B5EF4-FFF2-40B4-BE49-F238E27FC236}">
                <a16:creationId xmlns:a16="http://schemas.microsoft.com/office/drawing/2014/main" id="{281A22DB-D07B-C495-4E12-08A313C9AD09}"/>
              </a:ext>
            </a:extLst>
          </p:cNvPr>
          <p:cNvSpPr/>
          <p:nvPr/>
        </p:nvSpPr>
        <p:spPr bwMode="auto">
          <a:xfrm>
            <a:off x="7074536" y="2475850"/>
            <a:ext cx="27432" cy="152205"/>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5" name="Rectangle 184">
            <a:extLst>
              <a:ext uri="{FF2B5EF4-FFF2-40B4-BE49-F238E27FC236}">
                <a16:creationId xmlns:a16="http://schemas.microsoft.com/office/drawing/2014/main" id="{8E9189A1-2489-09CF-BD94-861A1F58F92C}"/>
              </a:ext>
            </a:extLst>
          </p:cNvPr>
          <p:cNvSpPr/>
          <p:nvPr/>
        </p:nvSpPr>
        <p:spPr bwMode="auto">
          <a:xfrm>
            <a:off x="7074686" y="1968410"/>
            <a:ext cx="27432" cy="152205"/>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3" name="Rectangle 182">
            <a:extLst>
              <a:ext uri="{FF2B5EF4-FFF2-40B4-BE49-F238E27FC236}">
                <a16:creationId xmlns:a16="http://schemas.microsoft.com/office/drawing/2014/main" id="{3AD1307C-FE45-083C-A430-834A5685378C}"/>
              </a:ext>
            </a:extLst>
          </p:cNvPr>
          <p:cNvSpPr/>
          <p:nvPr/>
        </p:nvSpPr>
        <p:spPr bwMode="auto">
          <a:xfrm>
            <a:off x="6706541" y="4757892"/>
            <a:ext cx="45719" cy="152205"/>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 name="Rectangle 13">
            <a:extLst>
              <a:ext uri="{FF2B5EF4-FFF2-40B4-BE49-F238E27FC236}">
                <a16:creationId xmlns:a16="http://schemas.microsoft.com/office/drawing/2014/main" id="{00E1ADFF-C6C1-8A99-16F4-F71D512928E7}"/>
              </a:ext>
            </a:extLst>
          </p:cNvPr>
          <p:cNvSpPr/>
          <p:nvPr/>
        </p:nvSpPr>
        <p:spPr bwMode="auto">
          <a:xfrm>
            <a:off x="6711519" y="3235567"/>
            <a:ext cx="45719" cy="152205"/>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2" name="Rectangle 181">
            <a:extLst>
              <a:ext uri="{FF2B5EF4-FFF2-40B4-BE49-F238E27FC236}">
                <a16:creationId xmlns:a16="http://schemas.microsoft.com/office/drawing/2014/main" id="{348361CC-16C6-76C7-AFD7-44CA0039DF52}"/>
              </a:ext>
            </a:extLst>
          </p:cNvPr>
          <p:cNvSpPr/>
          <p:nvPr/>
        </p:nvSpPr>
        <p:spPr bwMode="auto">
          <a:xfrm>
            <a:off x="6711519" y="3490618"/>
            <a:ext cx="27432" cy="152205"/>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 name="Title 1">
            <a:extLst>
              <a:ext uri="{FF2B5EF4-FFF2-40B4-BE49-F238E27FC236}">
                <a16:creationId xmlns:a16="http://schemas.microsoft.com/office/drawing/2014/main" id="{5D832BF4-D2A7-F669-47D4-8477FC1E70B0}"/>
              </a:ext>
            </a:extLst>
          </p:cNvPr>
          <p:cNvSpPr>
            <a:spLocks noGrp="1"/>
          </p:cNvSpPr>
          <p:nvPr>
            <p:ph type="title"/>
          </p:nvPr>
        </p:nvSpPr>
        <p:spPr/>
        <p:txBody>
          <a:bodyPr/>
          <a:lstStyle/>
          <a:p>
            <a:r>
              <a:rPr lang="en-US" dirty="0"/>
              <a:t>CAPItello-291: AEs in &gt;10% of Overall Population</a:t>
            </a:r>
          </a:p>
        </p:txBody>
      </p:sp>
      <p:sp>
        <p:nvSpPr>
          <p:cNvPr id="4" name="Text Box 15">
            <a:extLst>
              <a:ext uri="{FF2B5EF4-FFF2-40B4-BE49-F238E27FC236}">
                <a16:creationId xmlns:a16="http://schemas.microsoft.com/office/drawing/2014/main" id="{2052A7F1-3FA0-A5DD-35F9-D501A1EB14E2}"/>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Turner. SABCS 2022. Abstr GS3-04.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7" name="Rectangle 6">
            <a:extLst>
              <a:ext uri="{FF2B5EF4-FFF2-40B4-BE49-F238E27FC236}">
                <a16:creationId xmlns:a16="http://schemas.microsoft.com/office/drawing/2014/main" id="{F5E52076-2E82-1D74-DB5D-8552ABEEFB2A}"/>
              </a:ext>
            </a:extLst>
          </p:cNvPr>
          <p:cNvSpPr/>
          <p:nvPr/>
        </p:nvSpPr>
        <p:spPr bwMode="auto">
          <a:xfrm>
            <a:off x="10403457" y="1604517"/>
            <a:ext cx="349728" cy="241539"/>
          </a:xfrm>
          <a:prstGeom prst="rect">
            <a:avLst/>
          </a:prstGeom>
          <a:solidFill>
            <a:schemeClr val="tx1"/>
          </a:solidFill>
          <a:ln w="0">
            <a:solidFill>
              <a:schemeClr val="tx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 name="Text Box 30">
            <a:extLst>
              <a:ext uri="{FF2B5EF4-FFF2-40B4-BE49-F238E27FC236}">
                <a16:creationId xmlns:a16="http://schemas.microsoft.com/office/drawing/2014/main" id="{090B0E93-420B-746C-5A47-A4C60C869F24}"/>
              </a:ext>
            </a:extLst>
          </p:cNvPr>
          <p:cNvSpPr txBox="1">
            <a:spLocks noChangeArrowheads="1"/>
          </p:cNvSpPr>
          <p:nvPr/>
        </p:nvSpPr>
        <p:spPr bwMode="auto">
          <a:xfrm>
            <a:off x="727077" y="6012981"/>
            <a:ext cx="11069637"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35000"/>
              </a:spcBef>
              <a:spcAft>
                <a:spcPct val="25000"/>
              </a:spcAft>
              <a:buClr>
                <a:srgbClr val="015873"/>
              </a:buClr>
              <a:buSzTx/>
              <a:buFont typeface="Arial" panose="020B0604020202020204" pitchFamily="34" charset="0"/>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*All events depicted were grade 3, except for 1 case of grade 4 hyperglycemia with capivasertib + FULV.</a:t>
            </a:r>
            <a:endPar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 name="Rectangle 2">
            <a:extLst>
              <a:ext uri="{FF2B5EF4-FFF2-40B4-BE49-F238E27FC236}">
                <a16:creationId xmlns:a16="http://schemas.microsoft.com/office/drawing/2014/main" id="{7A9CD68B-B27E-62EC-527D-16DEC2B1B64E}"/>
              </a:ext>
            </a:extLst>
          </p:cNvPr>
          <p:cNvSpPr/>
          <p:nvPr/>
        </p:nvSpPr>
        <p:spPr bwMode="auto">
          <a:xfrm>
            <a:off x="10403457" y="1604517"/>
            <a:ext cx="349728" cy="241539"/>
          </a:xfrm>
          <a:prstGeom prst="rect">
            <a:avLst/>
          </a:prstGeom>
          <a:solidFill>
            <a:schemeClr val="tx1"/>
          </a:solidFill>
          <a:ln w="0">
            <a:solidFill>
              <a:schemeClr val="tx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 name="TextBox 4">
            <a:extLst>
              <a:ext uri="{FF2B5EF4-FFF2-40B4-BE49-F238E27FC236}">
                <a16:creationId xmlns:a16="http://schemas.microsoft.com/office/drawing/2014/main" id="{4CBDAAE1-9FF1-47FF-0D1B-7B2E4004C0F8}"/>
              </a:ext>
            </a:extLst>
          </p:cNvPr>
          <p:cNvSpPr txBox="1"/>
          <p:nvPr/>
        </p:nvSpPr>
        <p:spPr bwMode="auto">
          <a:xfrm>
            <a:off x="723900" y="1559867"/>
            <a:ext cx="2453557" cy="338554"/>
          </a:xfrm>
          <a:prstGeom prst="rect">
            <a:avLst/>
          </a:prstGeom>
          <a:solidFill>
            <a:schemeClr val="tx1"/>
          </a:solidFill>
          <a:ln>
            <a:noFill/>
          </a:ln>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All Grades (%)/Grade 3 (%)</a:t>
            </a:r>
          </a:p>
        </p:txBody>
      </p:sp>
      <p:sp>
        <p:nvSpPr>
          <p:cNvPr id="15" name="TextBox 14">
            <a:extLst>
              <a:ext uri="{FF2B5EF4-FFF2-40B4-BE49-F238E27FC236}">
                <a16:creationId xmlns:a16="http://schemas.microsoft.com/office/drawing/2014/main" id="{B58844C7-9B25-8AB6-EC21-0FC373A7F258}"/>
              </a:ext>
            </a:extLst>
          </p:cNvPr>
          <p:cNvSpPr txBox="1"/>
          <p:nvPr/>
        </p:nvSpPr>
        <p:spPr bwMode="auto">
          <a:xfrm>
            <a:off x="3476445" y="1265154"/>
            <a:ext cx="2954078" cy="369332"/>
          </a:xfrm>
          <a:prstGeom prst="rect">
            <a:avLst/>
          </a:prstGeom>
          <a:noFill/>
          <a:ln>
            <a:noFill/>
          </a:ln>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chemeClr val="accent1"/>
                </a:solidFill>
                <a:effectLst/>
                <a:uLnTx/>
                <a:uFillTx/>
                <a:latin typeface="Calibri" panose="020F0502020204030204" pitchFamily="34" charset="0"/>
                <a:ea typeface="+mn-ea"/>
                <a:cs typeface="Arial" panose="020B0604020202020204" pitchFamily="34" charset="0"/>
              </a:rPr>
              <a:t>Capivasertib + FULV (n = 355)</a:t>
            </a:r>
          </a:p>
        </p:txBody>
      </p:sp>
      <p:sp>
        <p:nvSpPr>
          <p:cNvPr id="17" name="TextBox 16">
            <a:extLst>
              <a:ext uri="{FF2B5EF4-FFF2-40B4-BE49-F238E27FC236}">
                <a16:creationId xmlns:a16="http://schemas.microsoft.com/office/drawing/2014/main" id="{960750E8-064F-540B-9279-A0D398D2BFFE}"/>
              </a:ext>
            </a:extLst>
          </p:cNvPr>
          <p:cNvSpPr txBox="1"/>
          <p:nvPr/>
        </p:nvSpPr>
        <p:spPr bwMode="auto">
          <a:xfrm>
            <a:off x="7530667" y="1265154"/>
            <a:ext cx="2523063" cy="369332"/>
          </a:xfrm>
          <a:prstGeom prst="rect">
            <a:avLst/>
          </a:prstGeom>
          <a:noFill/>
          <a:ln>
            <a:noFill/>
          </a:ln>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Placebo + FULV (n = 350)</a:t>
            </a:r>
          </a:p>
        </p:txBody>
      </p:sp>
      <p:cxnSp>
        <p:nvCxnSpPr>
          <p:cNvPr id="18" name="Straight Connector 17">
            <a:extLst>
              <a:ext uri="{FF2B5EF4-FFF2-40B4-BE49-F238E27FC236}">
                <a16:creationId xmlns:a16="http://schemas.microsoft.com/office/drawing/2014/main" id="{29E50CC0-E83C-1F98-AFD6-B6F53AB5369F}"/>
              </a:ext>
            </a:extLst>
          </p:cNvPr>
          <p:cNvCxnSpPr/>
          <p:nvPr/>
        </p:nvCxnSpPr>
        <p:spPr bwMode="auto">
          <a:xfrm>
            <a:off x="6737420" y="1922342"/>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8B70AF57-812A-CF74-B506-773358A71465}"/>
              </a:ext>
            </a:extLst>
          </p:cNvPr>
          <p:cNvCxnSpPr/>
          <p:nvPr/>
        </p:nvCxnSpPr>
        <p:spPr bwMode="auto">
          <a:xfrm>
            <a:off x="6737420" y="2163503"/>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B6573C84-15AE-6E1A-82F2-7C5AED10F7D6}"/>
              </a:ext>
            </a:extLst>
          </p:cNvPr>
          <p:cNvCxnSpPr/>
          <p:nvPr/>
        </p:nvCxnSpPr>
        <p:spPr bwMode="auto">
          <a:xfrm>
            <a:off x="6737420" y="2419736"/>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5C976269-A4E2-0420-4994-61A9E666BCAA}"/>
              </a:ext>
            </a:extLst>
          </p:cNvPr>
          <p:cNvCxnSpPr/>
          <p:nvPr/>
        </p:nvCxnSpPr>
        <p:spPr bwMode="auto">
          <a:xfrm>
            <a:off x="6737420" y="2670945"/>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7B4B9774-6CE7-E921-BFF9-76234E5E0955}"/>
              </a:ext>
            </a:extLst>
          </p:cNvPr>
          <p:cNvCxnSpPr/>
          <p:nvPr/>
        </p:nvCxnSpPr>
        <p:spPr bwMode="auto">
          <a:xfrm>
            <a:off x="6737420" y="2932202"/>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85FF7768-6724-FEE7-9424-880DBEC341C8}"/>
              </a:ext>
            </a:extLst>
          </p:cNvPr>
          <p:cNvCxnSpPr/>
          <p:nvPr/>
        </p:nvCxnSpPr>
        <p:spPr bwMode="auto">
          <a:xfrm>
            <a:off x="6737420" y="3183410"/>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21852065-EAFA-CA46-5EF2-B9BDA872F8D7}"/>
              </a:ext>
            </a:extLst>
          </p:cNvPr>
          <p:cNvCxnSpPr/>
          <p:nvPr/>
        </p:nvCxnSpPr>
        <p:spPr bwMode="auto">
          <a:xfrm>
            <a:off x="6737420" y="3429595"/>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4BCFE710-987C-A6A4-5B01-1070182449B2}"/>
              </a:ext>
            </a:extLst>
          </p:cNvPr>
          <p:cNvCxnSpPr>
            <a:cxnSpLocks/>
          </p:cNvCxnSpPr>
          <p:nvPr/>
        </p:nvCxnSpPr>
        <p:spPr bwMode="auto">
          <a:xfrm>
            <a:off x="6737420" y="3695876"/>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043B3053-B255-0EB5-AFC1-FE7B05CB9CC3}"/>
              </a:ext>
            </a:extLst>
          </p:cNvPr>
          <p:cNvCxnSpPr>
            <a:cxnSpLocks/>
          </p:cNvCxnSpPr>
          <p:nvPr/>
        </p:nvCxnSpPr>
        <p:spPr bwMode="auto">
          <a:xfrm>
            <a:off x="6737420" y="3947085"/>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BE93507A-6052-E08E-D5F6-5E51E35C9811}"/>
              </a:ext>
            </a:extLst>
          </p:cNvPr>
          <p:cNvCxnSpPr>
            <a:cxnSpLocks/>
          </p:cNvCxnSpPr>
          <p:nvPr/>
        </p:nvCxnSpPr>
        <p:spPr bwMode="auto">
          <a:xfrm>
            <a:off x="6737420" y="4193270"/>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AC4B454A-E3C7-17C2-C19F-A5B742E36F86}"/>
              </a:ext>
            </a:extLst>
          </p:cNvPr>
          <p:cNvCxnSpPr>
            <a:cxnSpLocks/>
          </p:cNvCxnSpPr>
          <p:nvPr/>
        </p:nvCxnSpPr>
        <p:spPr bwMode="auto">
          <a:xfrm>
            <a:off x="6737420" y="4459551"/>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A004AF53-0682-D3DA-F40D-3E5F780FF012}"/>
              </a:ext>
            </a:extLst>
          </p:cNvPr>
          <p:cNvCxnSpPr>
            <a:cxnSpLocks/>
          </p:cNvCxnSpPr>
          <p:nvPr/>
        </p:nvCxnSpPr>
        <p:spPr bwMode="auto">
          <a:xfrm>
            <a:off x="6737420" y="4705736"/>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C6E5BFA5-D97E-E176-FBC3-0C11CC30200F}"/>
              </a:ext>
            </a:extLst>
          </p:cNvPr>
          <p:cNvCxnSpPr>
            <a:cxnSpLocks/>
          </p:cNvCxnSpPr>
          <p:nvPr/>
        </p:nvCxnSpPr>
        <p:spPr bwMode="auto">
          <a:xfrm>
            <a:off x="6737420" y="4956945"/>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140E0080-EB91-4DB9-0C65-99F17C3D881E}"/>
              </a:ext>
            </a:extLst>
          </p:cNvPr>
          <p:cNvCxnSpPr>
            <a:cxnSpLocks/>
          </p:cNvCxnSpPr>
          <p:nvPr/>
        </p:nvCxnSpPr>
        <p:spPr bwMode="auto">
          <a:xfrm>
            <a:off x="6737420" y="5218203"/>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12BD0F23-5D21-4A3D-F826-BF1B63EDC660}"/>
              </a:ext>
            </a:extLst>
          </p:cNvPr>
          <p:cNvCxnSpPr>
            <a:cxnSpLocks/>
          </p:cNvCxnSpPr>
          <p:nvPr/>
        </p:nvCxnSpPr>
        <p:spPr bwMode="auto">
          <a:xfrm>
            <a:off x="3079820" y="5464388"/>
            <a:ext cx="3758083"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2D1AC070-7017-0F45-ED20-6759B8939E06}"/>
              </a:ext>
            </a:extLst>
          </p:cNvPr>
          <p:cNvCxnSpPr>
            <a:cxnSpLocks/>
          </p:cNvCxnSpPr>
          <p:nvPr/>
        </p:nvCxnSpPr>
        <p:spPr bwMode="auto">
          <a:xfrm rot="16200000">
            <a:off x="3044651" y="5504581"/>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B8D0E655-5213-1874-3809-2941B037DE01}"/>
              </a:ext>
            </a:extLst>
          </p:cNvPr>
          <p:cNvCxnSpPr>
            <a:cxnSpLocks/>
          </p:cNvCxnSpPr>
          <p:nvPr/>
        </p:nvCxnSpPr>
        <p:spPr bwMode="auto">
          <a:xfrm rot="16200000">
            <a:off x="3778182" y="5504581"/>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AD63ED88-6BFF-F59E-F0F0-519C0D1E30BB}"/>
              </a:ext>
            </a:extLst>
          </p:cNvPr>
          <p:cNvCxnSpPr>
            <a:cxnSpLocks/>
          </p:cNvCxnSpPr>
          <p:nvPr/>
        </p:nvCxnSpPr>
        <p:spPr bwMode="auto">
          <a:xfrm rot="16200000">
            <a:off x="4491615" y="5504581"/>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806C9846-00C6-C9B3-E168-9420DF7254E4}"/>
              </a:ext>
            </a:extLst>
          </p:cNvPr>
          <p:cNvCxnSpPr>
            <a:cxnSpLocks/>
          </p:cNvCxnSpPr>
          <p:nvPr/>
        </p:nvCxnSpPr>
        <p:spPr bwMode="auto">
          <a:xfrm rot="16200000">
            <a:off x="5225146" y="5504581"/>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2BA16109-9F92-3EA6-AD12-5E4AC279B5FC}"/>
              </a:ext>
            </a:extLst>
          </p:cNvPr>
          <p:cNvCxnSpPr>
            <a:cxnSpLocks/>
          </p:cNvCxnSpPr>
          <p:nvPr/>
        </p:nvCxnSpPr>
        <p:spPr bwMode="auto">
          <a:xfrm rot="16200000">
            <a:off x="5963701" y="5504581"/>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E7DE4DD7-7A04-FE01-44A3-76B38236761E}"/>
              </a:ext>
            </a:extLst>
          </p:cNvPr>
          <p:cNvCxnSpPr>
            <a:cxnSpLocks/>
          </p:cNvCxnSpPr>
          <p:nvPr/>
        </p:nvCxnSpPr>
        <p:spPr bwMode="auto">
          <a:xfrm rot="16200000">
            <a:off x="6692207" y="5504581"/>
            <a:ext cx="100483" cy="0"/>
          </a:xfrm>
          <a:prstGeom prst="line">
            <a:avLst/>
          </a:prstGeom>
          <a:noFill/>
          <a:ln w="28575" cap="flat" cmpd="sng" algn="ctr">
            <a:solidFill>
              <a:schemeClr val="bg1"/>
            </a:solidFill>
            <a:prstDash val="solid"/>
            <a:round/>
            <a:headEnd type="none" w="med" len="med"/>
            <a:tailEnd type="none" w="med" len="med"/>
          </a:ln>
          <a:effectLst/>
        </p:spPr>
      </p:cxnSp>
      <p:sp>
        <p:nvSpPr>
          <p:cNvPr id="39" name="Rectangle 38">
            <a:extLst>
              <a:ext uri="{FF2B5EF4-FFF2-40B4-BE49-F238E27FC236}">
                <a16:creationId xmlns:a16="http://schemas.microsoft.com/office/drawing/2014/main" id="{48A7774C-AF3F-8566-7E79-89C7063A8D12}"/>
              </a:ext>
            </a:extLst>
          </p:cNvPr>
          <p:cNvSpPr/>
          <p:nvPr/>
        </p:nvSpPr>
        <p:spPr bwMode="auto">
          <a:xfrm>
            <a:off x="5759460" y="1973904"/>
            <a:ext cx="629575" cy="15220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0" name="Rectangle 39">
            <a:extLst>
              <a:ext uri="{FF2B5EF4-FFF2-40B4-BE49-F238E27FC236}">
                <a16:creationId xmlns:a16="http://schemas.microsoft.com/office/drawing/2014/main" id="{D3A09DF8-2678-8799-210D-FAF4250CA227}"/>
              </a:ext>
            </a:extLst>
          </p:cNvPr>
          <p:cNvSpPr/>
          <p:nvPr/>
        </p:nvSpPr>
        <p:spPr bwMode="auto">
          <a:xfrm>
            <a:off x="4064638" y="1973904"/>
            <a:ext cx="1700283" cy="152205"/>
          </a:xfrm>
          <a:prstGeom prst="rect">
            <a:avLst/>
          </a:prstGeom>
          <a:solidFill>
            <a:schemeClr val="accent1">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1" name="Rectangle 40">
            <a:extLst>
              <a:ext uri="{FF2B5EF4-FFF2-40B4-BE49-F238E27FC236}">
                <a16:creationId xmlns:a16="http://schemas.microsoft.com/office/drawing/2014/main" id="{5B37B058-44D6-03B0-7150-4C64E64F01BA}"/>
              </a:ext>
            </a:extLst>
          </p:cNvPr>
          <p:cNvSpPr/>
          <p:nvPr/>
        </p:nvSpPr>
        <p:spPr bwMode="auto">
          <a:xfrm>
            <a:off x="6387130" y="1973904"/>
            <a:ext cx="339281" cy="152205"/>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 name="Rectangle 41">
            <a:extLst>
              <a:ext uri="{FF2B5EF4-FFF2-40B4-BE49-F238E27FC236}">
                <a16:creationId xmlns:a16="http://schemas.microsoft.com/office/drawing/2014/main" id="{554DCED3-D853-9042-7845-E1C951806093}"/>
              </a:ext>
            </a:extLst>
          </p:cNvPr>
          <p:cNvSpPr/>
          <p:nvPr/>
        </p:nvSpPr>
        <p:spPr bwMode="auto">
          <a:xfrm>
            <a:off x="6702748" y="2225709"/>
            <a:ext cx="49021" cy="152205"/>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 name="Rectangle 42">
            <a:extLst>
              <a:ext uri="{FF2B5EF4-FFF2-40B4-BE49-F238E27FC236}">
                <a16:creationId xmlns:a16="http://schemas.microsoft.com/office/drawing/2014/main" id="{D3AE48B5-B2E0-DBEF-A761-AD0B4917D7EE}"/>
              </a:ext>
            </a:extLst>
          </p:cNvPr>
          <p:cNvSpPr/>
          <p:nvPr/>
        </p:nvSpPr>
        <p:spPr bwMode="auto">
          <a:xfrm>
            <a:off x="6335999" y="2225709"/>
            <a:ext cx="366933" cy="151976"/>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 name="Rectangle 43">
            <a:extLst>
              <a:ext uri="{FF2B5EF4-FFF2-40B4-BE49-F238E27FC236}">
                <a16:creationId xmlns:a16="http://schemas.microsoft.com/office/drawing/2014/main" id="{8999802F-A444-07B9-72E4-7ADB05ACB673}"/>
              </a:ext>
            </a:extLst>
          </p:cNvPr>
          <p:cNvSpPr/>
          <p:nvPr/>
        </p:nvSpPr>
        <p:spPr bwMode="auto">
          <a:xfrm>
            <a:off x="5450493" y="2225709"/>
            <a:ext cx="887578" cy="152205"/>
          </a:xfrm>
          <a:prstGeom prst="rect">
            <a:avLst/>
          </a:prstGeom>
          <a:solidFill>
            <a:schemeClr val="accent1">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5" name="Rectangle 44">
            <a:extLst>
              <a:ext uri="{FF2B5EF4-FFF2-40B4-BE49-F238E27FC236}">
                <a16:creationId xmlns:a16="http://schemas.microsoft.com/office/drawing/2014/main" id="{5BDC1896-B3FD-9C84-4F25-319B79C35B51}"/>
              </a:ext>
            </a:extLst>
          </p:cNvPr>
          <p:cNvSpPr/>
          <p:nvPr/>
        </p:nvSpPr>
        <p:spPr bwMode="auto">
          <a:xfrm>
            <a:off x="5919364" y="2481943"/>
            <a:ext cx="431186" cy="152205"/>
          </a:xfrm>
          <a:prstGeom prst="rect">
            <a:avLst/>
          </a:prstGeom>
          <a:solidFill>
            <a:schemeClr val="accent1">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6" name="Rectangle 45">
            <a:extLst>
              <a:ext uri="{FF2B5EF4-FFF2-40B4-BE49-F238E27FC236}">
                <a16:creationId xmlns:a16="http://schemas.microsoft.com/office/drawing/2014/main" id="{F74A01D8-B165-381C-36EE-B818349A289D}"/>
              </a:ext>
            </a:extLst>
          </p:cNvPr>
          <p:cNvSpPr/>
          <p:nvPr/>
        </p:nvSpPr>
        <p:spPr bwMode="auto">
          <a:xfrm>
            <a:off x="6348484" y="2481943"/>
            <a:ext cx="178356" cy="155448"/>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7" name="Rectangle 46">
            <a:extLst>
              <a:ext uri="{FF2B5EF4-FFF2-40B4-BE49-F238E27FC236}">
                <a16:creationId xmlns:a16="http://schemas.microsoft.com/office/drawing/2014/main" id="{EFB500BC-3FB6-DED8-CE7A-17280EA19ADB}"/>
              </a:ext>
            </a:extLst>
          </p:cNvPr>
          <p:cNvSpPr/>
          <p:nvPr/>
        </p:nvSpPr>
        <p:spPr bwMode="auto">
          <a:xfrm>
            <a:off x="6526840" y="2481942"/>
            <a:ext cx="224930" cy="155448"/>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8" name="Rectangle 47">
            <a:extLst>
              <a:ext uri="{FF2B5EF4-FFF2-40B4-BE49-F238E27FC236}">
                <a16:creationId xmlns:a16="http://schemas.microsoft.com/office/drawing/2014/main" id="{B3397448-2570-D790-E677-11B28AD379FF}"/>
              </a:ext>
            </a:extLst>
          </p:cNvPr>
          <p:cNvSpPr/>
          <p:nvPr/>
        </p:nvSpPr>
        <p:spPr bwMode="auto">
          <a:xfrm>
            <a:off x="5959475" y="2728127"/>
            <a:ext cx="512763" cy="152205"/>
          </a:xfrm>
          <a:prstGeom prst="rect">
            <a:avLst/>
          </a:prstGeom>
          <a:solidFill>
            <a:schemeClr val="accent1">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 name="Rectangle 48">
            <a:extLst>
              <a:ext uri="{FF2B5EF4-FFF2-40B4-BE49-F238E27FC236}">
                <a16:creationId xmlns:a16="http://schemas.microsoft.com/office/drawing/2014/main" id="{567A4922-F157-AF35-BACA-E1C88B582A96}"/>
              </a:ext>
            </a:extLst>
          </p:cNvPr>
          <p:cNvSpPr/>
          <p:nvPr/>
        </p:nvSpPr>
        <p:spPr bwMode="auto">
          <a:xfrm>
            <a:off x="6472239" y="2728127"/>
            <a:ext cx="237068" cy="15220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0" name="Rectangle 49">
            <a:extLst>
              <a:ext uri="{FF2B5EF4-FFF2-40B4-BE49-F238E27FC236}">
                <a16:creationId xmlns:a16="http://schemas.microsoft.com/office/drawing/2014/main" id="{6B166F0B-4F14-A6F9-B3AB-B64120A8BFCD}"/>
              </a:ext>
            </a:extLst>
          </p:cNvPr>
          <p:cNvSpPr/>
          <p:nvPr/>
        </p:nvSpPr>
        <p:spPr bwMode="auto">
          <a:xfrm>
            <a:off x="6667077" y="2984361"/>
            <a:ext cx="91465" cy="152205"/>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1" name="Rectangle 50">
            <a:extLst>
              <a:ext uri="{FF2B5EF4-FFF2-40B4-BE49-F238E27FC236}">
                <a16:creationId xmlns:a16="http://schemas.microsoft.com/office/drawing/2014/main" id="{AA78A98D-2BED-FF0B-F1B6-68E4CC3E7420}"/>
              </a:ext>
            </a:extLst>
          </p:cNvPr>
          <p:cNvSpPr/>
          <p:nvPr/>
        </p:nvSpPr>
        <p:spPr bwMode="auto">
          <a:xfrm>
            <a:off x="6524542" y="2984360"/>
            <a:ext cx="142535" cy="15220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2" name="Rectangle 51">
            <a:extLst>
              <a:ext uri="{FF2B5EF4-FFF2-40B4-BE49-F238E27FC236}">
                <a16:creationId xmlns:a16="http://schemas.microsoft.com/office/drawing/2014/main" id="{1785258C-7AB1-D9FF-97BD-BB4DB3BB66D0}"/>
              </a:ext>
            </a:extLst>
          </p:cNvPr>
          <p:cNvSpPr/>
          <p:nvPr/>
        </p:nvSpPr>
        <p:spPr bwMode="auto">
          <a:xfrm>
            <a:off x="5966853" y="2984359"/>
            <a:ext cx="559988" cy="152205"/>
          </a:xfrm>
          <a:prstGeom prst="rect">
            <a:avLst/>
          </a:prstGeom>
          <a:solidFill>
            <a:schemeClr val="accent1">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3" name="Rectangle 52">
            <a:extLst>
              <a:ext uri="{FF2B5EF4-FFF2-40B4-BE49-F238E27FC236}">
                <a16:creationId xmlns:a16="http://schemas.microsoft.com/office/drawing/2014/main" id="{92ABCD03-E6D1-0900-62DD-0D293262B0FD}"/>
              </a:ext>
            </a:extLst>
          </p:cNvPr>
          <p:cNvSpPr/>
          <p:nvPr/>
        </p:nvSpPr>
        <p:spPr bwMode="auto">
          <a:xfrm>
            <a:off x="6591301" y="3235569"/>
            <a:ext cx="122238" cy="15220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4" name="Rectangle 53">
            <a:extLst>
              <a:ext uri="{FF2B5EF4-FFF2-40B4-BE49-F238E27FC236}">
                <a16:creationId xmlns:a16="http://schemas.microsoft.com/office/drawing/2014/main" id="{ADDF6240-F4AE-E262-AC65-6A8303238F32}"/>
              </a:ext>
            </a:extLst>
          </p:cNvPr>
          <p:cNvSpPr/>
          <p:nvPr/>
        </p:nvSpPr>
        <p:spPr bwMode="auto">
          <a:xfrm>
            <a:off x="6109188" y="3235568"/>
            <a:ext cx="483700" cy="152205"/>
          </a:xfrm>
          <a:prstGeom prst="rect">
            <a:avLst/>
          </a:prstGeom>
          <a:solidFill>
            <a:schemeClr val="accent1">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5" name="Rectangle 54">
            <a:extLst>
              <a:ext uri="{FF2B5EF4-FFF2-40B4-BE49-F238E27FC236}">
                <a16:creationId xmlns:a16="http://schemas.microsoft.com/office/drawing/2014/main" id="{F74C9366-B7EA-3F16-BA6D-254763D19332}"/>
              </a:ext>
            </a:extLst>
          </p:cNvPr>
          <p:cNvSpPr/>
          <p:nvPr/>
        </p:nvSpPr>
        <p:spPr bwMode="auto">
          <a:xfrm>
            <a:off x="6116041" y="3491801"/>
            <a:ext cx="387837" cy="152205"/>
          </a:xfrm>
          <a:prstGeom prst="rect">
            <a:avLst/>
          </a:prstGeom>
          <a:solidFill>
            <a:schemeClr val="accent1">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7" name="Rectangle 56">
            <a:extLst>
              <a:ext uri="{FF2B5EF4-FFF2-40B4-BE49-F238E27FC236}">
                <a16:creationId xmlns:a16="http://schemas.microsoft.com/office/drawing/2014/main" id="{F8C246E3-8CF7-666E-2185-D97560B4FB9F}"/>
              </a:ext>
            </a:extLst>
          </p:cNvPr>
          <p:cNvSpPr/>
          <p:nvPr/>
        </p:nvSpPr>
        <p:spPr bwMode="auto">
          <a:xfrm>
            <a:off x="6648889" y="3743011"/>
            <a:ext cx="100481" cy="152205"/>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8" name="Rectangle 57">
            <a:extLst>
              <a:ext uri="{FF2B5EF4-FFF2-40B4-BE49-F238E27FC236}">
                <a16:creationId xmlns:a16="http://schemas.microsoft.com/office/drawing/2014/main" id="{04507AE2-9AB0-0416-EC87-F7C440AA12A1}"/>
              </a:ext>
            </a:extLst>
          </p:cNvPr>
          <p:cNvSpPr/>
          <p:nvPr/>
        </p:nvSpPr>
        <p:spPr bwMode="auto">
          <a:xfrm>
            <a:off x="6370364" y="3743011"/>
            <a:ext cx="278086" cy="15220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9" name="Rectangle 58">
            <a:extLst>
              <a:ext uri="{FF2B5EF4-FFF2-40B4-BE49-F238E27FC236}">
                <a16:creationId xmlns:a16="http://schemas.microsoft.com/office/drawing/2014/main" id="{D64FC407-F682-889E-B0C9-FB21E05E7E11}"/>
              </a:ext>
            </a:extLst>
          </p:cNvPr>
          <p:cNvSpPr/>
          <p:nvPr/>
        </p:nvSpPr>
        <p:spPr bwMode="auto">
          <a:xfrm>
            <a:off x="6122989" y="3743011"/>
            <a:ext cx="251206" cy="152205"/>
          </a:xfrm>
          <a:prstGeom prst="rect">
            <a:avLst/>
          </a:prstGeom>
          <a:solidFill>
            <a:schemeClr val="accent1">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0" name="Rectangle 59">
            <a:extLst>
              <a:ext uri="{FF2B5EF4-FFF2-40B4-BE49-F238E27FC236}">
                <a16:creationId xmlns:a16="http://schemas.microsoft.com/office/drawing/2014/main" id="{94C0F781-9C54-6C68-A8F2-6B2DE9661223}"/>
              </a:ext>
            </a:extLst>
          </p:cNvPr>
          <p:cNvSpPr/>
          <p:nvPr/>
        </p:nvSpPr>
        <p:spPr bwMode="auto">
          <a:xfrm>
            <a:off x="6498900" y="3999244"/>
            <a:ext cx="240047" cy="152205"/>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1" name="Rectangle 60">
            <a:extLst>
              <a:ext uri="{FF2B5EF4-FFF2-40B4-BE49-F238E27FC236}">
                <a16:creationId xmlns:a16="http://schemas.microsoft.com/office/drawing/2014/main" id="{8DB40E32-3AAF-B142-E999-D9357BA3164F}"/>
              </a:ext>
            </a:extLst>
          </p:cNvPr>
          <p:cNvSpPr/>
          <p:nvPr/>
        </p:nvSpPr>
        <p:spPr bwMode="auto">
          <a:xfrm>
            <a:off x="6325600" y="3999244"/>
            <a:ext cx="175678" cy="15220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2" name="Rectangle 61">
            <a:extLst>
              <a:ext uri="{FF2B5EF4-FFF2-40B4-BE49-F238E27FC236}">
                <a16:creationId xmlns:a16="http://schemas.microsoft.com/office/drawing/2014/main" id="{EA8FFE40-E001-ECED-3DDD-84B8941509A9}"/>
              </a:ext>
            </a:extLst>
          </p:cNvPr>
          <p:cNvSpPr/>
          <p:nvPr/>
        </p:nvSpPr>
        <p:spPr bwMode="auto">
          <a:xfrm>
            <a:off x="6137276" y="3999244"/>
            <a:ext cx="188912" cy="152205"/>
          </a:xfrm>
          <a:prstGeom prst="rect">
            <a:avLst/>
          </a:prstGeom>
          <a:solidFill>
            <a:schemeClr val="accent1">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 name="Rectangle 62">
            <a:extLst>
              <a:ext uri="{FF2B5EF4-FFF2-40B4-BE49-F238E27FC236}">
                <a16:creationId xmlns:a16="http://schemas.microsoft.com/office/drawing/2014/main" id="{925663E3-71FF-9FA2-D48B-4E192D590D3D}"/>
              </a:ext>
            </a:extLst>
          </p:cNvPr>
          <p:cNvSpPr/>
          <p:nvPr/>
        </p:nvSpPr>
        <p:spPr bwMode="auto">
          <a:xfrm>
            <a:off x="6652717" y="4250453"/>
            <a:ext cx="83933" cy="152205"/>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 name="Rectangle 63">
            <a:extLst>
              <a:ext uri="{FF2B5EF4-FFF2-40B4-BE49-F238E27FC236}">
                <a16:creationId xmlns:a16="http://schemas.microsoft.com/office/drawing/2014/main" id="{ECB9DB2D-2C44-5B68-3ED1-CABE13D5215F}"/>
              </a:ext>
            </a:extLst>
          </p:cNvPr>
          <p:cNvSpPr/>
          <p:nvPr/>
        </p:nvSpPr>
        <p:spPr bwMode="auto">
          <a:xfrm>
            <a:off x="6443363" y="4250453"/>
            <a:ext cx="212645" cy="15220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 name="Rectangle 64">
            <a:extLst>
              <a:ext uri="{FF2B5EF4-FFF2-40B4-BE49-F238E27FC236}">
                <a16:creationId xmlns:a16="http://schemas.microsoft.com/office/drawing/2014/main" id="{52B692C9-4E94-B2CA-67D2-108E7BF0D004}"/>
              </a:ext>
            </a:extLst>
          </p:cNvPr>
          <p:cNvSpPr/>
          <p:nvPr/>
        </p:nvSpPr>
        <p:spPr bwMode="auto">
          <a:xfrm>
            <a:off x="6188632" y="4250453"/>
            <a:ext cx="253751" cy="152205"/>
          </a:xfrm>
          <a:prstGeom prst="rect">
            <a:avLst/>
          </a:prstGeom>
          <a:solidFill>
            <a:schemeClr val="accent1">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6" name="Rectangle 65">
            <a:extLst>
              <a:ext uri="{FF2B5EF4-FFF2-40B4-BE49-F238E27FC236}">
                <a16:creationId xmlns:a16="http://schemas.microsoft.com/office/drawing/2014/main" id="{09C6D4BD-AC25-70CA-19B6-1DB689DEBB35}"/>
              </a:ext>
            </a:extLst>
          </p:cNvPr>
          <p:cNvSpPr/>
          <p:nvPr/>
        </p:nvSpPr>
        <p:spPr bwMode="auto">
          <a:xfrm>
            <a:off x="6689539" y="4506686"/>
            <a:ext cx="56398" cy="152205"/>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7" name="Rectangle 66">
            <a:extLst>
              <a:ext uri="{FF2B5EF4-FFF2-40B4-BE49-F238E27FC236}">
                <a16:creationId xmlns:a16="http://schemas.microsoft.com/office/drawing/2014/main" id="{E079DFEB-5CB1-07E4-ACFA-34114E63761E}"/>
              </a:ext>
            </a:extLst>
          </p:cNvPr>
          <p:cNvSpPr/>
          <p:nvPr/>
        </p:nvSpPr>
        <p:spPr bwMode="auto">
          <a:xfrm>
            <a:off x="6551507" y="4506686"/>
            <a:ext cx="139806" cy="15220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8" name="Rectangle 67">
            <a:extLst>
              <a:ext uri="{FF2B5EF4-FFF2-40B4-BE49-F238E27FC236}">
                <a16:creationId xmlns:a16="http://schemas.microsoft.com/office/drawing/2014/main" id="{FC97940F-E356-E3FE-14AF-C251853279E8}"/>
              </a:ext>
            </a:extLst>
          </p:cNvPr>
          <p:cNvSpPr/>
          <p:nvPr/>
        </p:nvSpPr>
        <p:spPr bwMode="auto">
          <a:xfrm>
            <a:off x="6238306" y="4506686"/>
            <a:ext cx="311719" cy="152205"/>
          </a:xfrm>
          <a:prstGeom prst="rect">
            <a:avLst/>
          </a:prstGeom>
          <a:solidFill>
            <a:schemeClr val="accent1">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9" name="Rectangle 68">
            <a:extLst>
              <a:ext uri="{FF2B5EF4-FFF2-40B4-BE49-F238E27FC236}">
                <a16:creationId xmlns:a16="http://schemas.microsoft.com/office/drawing/2014/main" id="{F135B548-0E0C-AC20-41A1-4E8A8B7643B2}"/>
              </a:ext>
            </a:extLst>
          </p:cNvPr>
          <p:cNvSpPr/>
          <p:nvPr/>
        </p:nvSpPr>
        <p:spPr bwMode="auto">
          <a:xfrm>
            <a:off x="6607280" y="4757894"/>
            <a:ext cx="100895" cy="15220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0" name="Rectangle 69">
            <a:extLst>
              <a:ext uri="{FF2B5EF4-FFF2-40B4-BE49-F238E27FC236}">
                <a16:creationId xmlns:a16="http://schemas.microsoft.com/office/drawing/2014/main" id="{E697107C-FF71-D6DD-78B9-BF658F02E9C0}"/>
              </a:ext>
            </a:extLst>
          </p:cNvPr>
          <p:cNvSpPr/>
          <p:nvPr/>
        </p:nvSpPr>
        <p:spPr bwMode="auto">
          <a:xfrm>
            <a:off x="6270541" y="4757894"/>
            <a:ext cx="335934" cy="152205"/>
          </a:xfrm>
          <a:prstGeom prst="rect">
            <a:avLst/>
          </a:prstGeom>
          <a:solidFill>
            <a:schemeClr val="accent1">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1" name="Rectangle 70">
            <a:extLst>
              <a:ext uri="{FF2B5EF4-FFF2-40B4-BE49-F238E27FC236}">
                <a16:creationId xmlns:a16="http://schemas.microsoft.com/office/drawing/2014/main" id="{009C17C6-E3FE-E490-B464-50E448F69B16}"/>
              </a:ext>
            </a:extLst>
          </p:cNvPr>
          <p:cNvSpPr/>
          <p:nvPr/>
        </p:nvSpPr>
        <p:spPr bwMode="auto">
          <a:xfrm>
            <a:off x="6652109" y="5014128"/>
            <a:ext cx="93827" cy="152205"/>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2" name="Rectangle 71">
            <a:extLst>
              <a:ext uri="{FF2B5EF4-FFF2-40B4-BE49-F238E27FC236}">
                <a16:creationId xmlns:a16="http://schemas.microsoft.com/office/drawing/2014/main" id="{633D993F-F5A5-214C-1EC0-2C8CC07215D1}"/>
              </a:ext>
            </a:extLst>
          </p:cNvPr>
          <p:cNvSpPr/>
          <p:nvPr/>
        </p:nvSpPr>
        <p:spPr bwMode="auto">
          <a:xfrm>
            <a:off x="6499150" y="5014128"/>
            <a:ext cx="153568" cy="15220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3" name="Rectangle 72">
            <a:extLst>
              <a:ext uri="{FF2B5EF4-FFF2-40B4-BE49-F238E27FC236}">
                <a16:creationId xmlns:a16="http://schemas.microsoft.com/office/drawing/2014/main" id="{E63B0A58-7B7A-3F8B-BB8C-323B8DD2D43C}"/>
              </a:ext>
            </a:extLst>
          </p:cNvPr>
          <p:cNvSpPr/>
          <p:nvPr/>
        </p:nvSpPr>
        <p:spPr bwMode="auto">
          <a:xfrm>
            <a:off x="6342460" y="5014128"/>
            <a:ext cx="154779" cy="152205"/>
          </a:xfrm>
          <a:prstGeom prst="rect">
            <a:avLst/>
          </a:prstGeom>
          <a:solidFill>
            <a:schemeClr val="accent1">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4" name="Rectangle 73">
            <a:extLst>
              <a:ext uri="{FF2B5EF4-FFF2-40B4-BE49-F238E27FC236}">
                <a16:creationId xmlns:a16="http://schemas.microsoft.com/office/drawing/2014/main" id="{37433E3E-806C-2810-A675-6F80BFBEB568}"/>
              </a:ext>
            </a:extLst>
          </p:cNvPr>
          <p:cNvSpPr/>
          <p:nvPr/>
        </p:nvSpPr>
        <p:spPr bwMode="auto">
          <a:xfrm>
            <a:off x="6679606" y="5260312"/>
            <a:ext cx="69763" cy="152205"/>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5" name="Rectangle 74">
            <a:extLst>
              <a:ext uri="{FF2B5EF4-FFF2-40B4-BE49-F238E27FC236}">
                <a16:creationId xmlns:a16="http://schemas.microsoft.com/office/drawing/2014/main" id="{9D2292C6-C3BF-2C8F-96F3-13BFF9746DC4}"/>
              </a:ext>
            </a:extLst>
          </p:cNvPr>
          <p:cNvSpPr/>
          <p:nvPr/>
        </p:nvSpPr>
        <p:spPr bwMode="auto">
          <a:xfrm>
            <a:off x="6438864" y="5260312"/>
            <a:ext cx="240555" cy="15220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 name="Rectangle 75">
            <a:extLst>
              <a:ext uri="{FF2B5EF4-FFF2-40B4-BE49-F238E27FC236}">
                <a16:creationId xmlns:a16="http://schemas.microsoft.com/office/drawing/2014/main" id="{C224F1D6-939B-BCCD-EE4B-A72DB4157E21}"/>
              </a:ext>
            </a:extLst>
          </p:cNvPr>
          <p:cNvSpPr/>
          <p:nvPr/>
        </p:nvSpPr>
        <p:spPr bwMode="auto">
          <a:xfrm>
            <a:off x="6354473" y="5260312"/>
            <a:ext cx="87602" cy="152205"/>
          </a:xfrm>
          <a:prstGeom prst="rect">
            <a:avLst/>
          </a:prstGeom>
          <a:solidFill>
            <a:schemeClr val="accent1">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77" name="Straight Connector 76">
            <a:extLst>
              <a:ext uri="{FF2B5EF4-FFF2-40B4-BE49-F238E27FC236}">
                <a16:creationId xmlns:a16="http://schemas.microsoft.com/office/drawing/2014/main" id="{51EBA058-4F5C-A1FA-4FF7-BA490CC2FE65}"/>
              </a:ext>
            </a:extLst>
          </p:cNvPr>
          <p:cNvCxnSpPr>
            <a:cxnSpLocks/>
          </p:cNvCxnSpPr>
          <p:nvPr/>
        </p:nvCxnSpPr>
        <p:spPr bwMode="auto">
          <a:xfrm>
            <a:off x="6742444" y="1912294"/>
            <a:ext cx="0" cy="3559033"/>
          </a:xfrm>
          <a:prstGeom prst="line">
            <a:avLst/>
          </a:prstGeom>
          <a:noFill/>
          <a:ln w="28575" cap="flat" cmpd="sng" algn="ctr">
            <a:solidFill>
              <a:schemeClr val="bg1"/>
            </a:solidFill>
            <a:prstDash val="solid"/>
            <a:round/>
            <a:headEnd type="none" w="med" len="med"/>
            <a:tailEnd type="none" w="med" len="med"/>
          </a:ln>
          <a:effectLst/>
        </p:spPr>
      </p:cxnSp>
      <p:sp>
        <p:nvSpPr>
          <p:cNvPr id="78" name="TextBox 77">
            <a:extLst>
              <a:ext uri="{FF2B5EF4-FFF2-40B4-BE49-F238E27FC236}">
                <a16:creationId xmlns:a16="http://schemas.microsoft.com/office/drawing/2014/main" id="{983FC693-E87E-7B09-4221-C317A3E4542A}"/>
              </a:ext>
            </a:extLst>
          </p:cNvPr>
          <p:cNvSpPr txBox="1"/>
          <p:nvPr/>
        </p:nvSpPr>
        <p:spPr bwMode="auto">
          <a:xfrm>
            <a:off x="941536" y="1869752"/>
            <a:ext cx="2149004" cy="36730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ts val="2000"/>
              </a:lnSpc>
              <a:spcAft>
                <a:spcPct val="0"/>
              </a:spcAft>
              <a:buClrTx/>
              <a:buFontTx/>
              <a:buNone/>
            </a:pPr>
            <a:r>
              <a:rPr lang="en-US" sz="1600" b="0" dirty="0">
                <a:solidFill>
                  <a:schemeClr val="bg1"/>
                </a:solidFill>
                <a:latin typeface="Calibri" panose="020F0502020204030204" pitchFamily="34" charset="0"/>
              </a:rPr>
              <a:t>Diarrhea</a:t>
            </a:r>
          </a:p>
          <a:p>
            <a:pPr algn="r">
              <a:lnSpc>
                <a:spcPts val="2000"/>
              </a:lnSpc>
              <a:spcAft>
                <a:spcPct val="0"/>
              </a:spcAft>
              <a:buClrTx/>
              <a:buFontTx/>
              <a:buNone/>
            </a:pPr>
            <a:r>
              <a:rPr lang="en-US" sz="1600" b="0" dirty="0">
                <a:solidFill>
                  <a:schemeClr val="bg1"/>
                </a:solidFill>
                <a:latin typeface="Calibri" panose="020F0502020204030204" pitchFamily="34" charset="0"/>
              </a:rPr>
              <a:t>Nausea</a:t>
            </a:r>
          </a:p>
          <a:p>
            <a:pPr algn="r">
              <a:lnSpc>
                <a:spcPts val="2000"/>
              </a:lnSpc>
              <a:spcAft>
                <a:spcPct val="0"/>
              </a:spcAft>
              <a:buClrTx/>
              <a:buFontTx/>
              <a:buNone/>
            </a:pPr>
            <a:r>
              <a:rPr lang="en-US" sz="1600" b="0" dirty="0">
                <a:solidFill>
                  <a:schemeClr val="bg1"/>
                </a:solidFill>
                <a:latin typeface="Calibri" panose="020F0502020204030204" pitchFamily="34" charset="0"/>
              </a:rPr>
              <a:t>Rash</a:t>
            </a:r>
          </a:p>
          <a:p>
            <a:pPr algn="r">
              <a:lnSpc>
                <a:spcPts val="2000"/>
              </a:lnSpc>
              <a:spcAft>
                <a:spcPct val="0"/>
              </a:spcAft>
              <a:buClrTx/>
              <a:buFontTx/>
              <a:buNone/>
            </a:pPr>
            <a:r>
              <a:rPr lang="en-US" sz="1600" b="0" dirty="0">
                <a:solidFill>
                  <a:schemeClr val="bg1"/>
                </a:solidFill>
                <a:latin typeface="Calibri" panose="020F0502020204030204" pitchFamily="34" charset="0"/>
              </a:rPr>
              <a:t>Fatigue</a:t>
            </a:r>
          </a:p>
          <a:p>
            <a:pPr algn="r">
              <a:lnSpc>
                <a:spcPts val="2000"/>
              </a:lnSpc>
              <a:spcAft>
                <a:spcPct val="0"/>
              </a:spcAft>
              <a:buClrTx/>
              <a:buFontTx/>
              <a:buNone/>
            </a:pPr>
            <a:r>
              <a:rPr lang="en-US" sz="1600" b="0" dirty="0">
                <a:solidFill>
                  <a:schemeClr val="bg1"/>
                </a:solidFill>
                <a:latin typeface="Calibri" panose="020F0502020204030204" pitchFamily="34" charset="0"/>
              </a:rPr>
              <a:t>Vomiting</a:t>
            </a:r>
          </a:p>
          <a:p>
            <a:pPr algn="r">
              <a:lnSpc>
                <a:spcPts val="2000"/>
              </a:lnSpc>
              <a:spcAft>
                <a:spcPct val="0"/>
              </a:spcAft>
              <a:buClrTx/>
              <a:buFontTx/>
              <a:buNone/>
            </a:pPr>
            <a:r>
              <a:rPr lang="en-US" sz="1600" b="0" dirty="0">
                <a:solidFill>
                  <a:schemeClr val="bg1"/>
                </a:solidFill>
                <a:latin typeface="Calibri" panose="020F0502020204030204" pitchFamily="34" charset="0"/>
              </a:rPr>
              <a:t>Headache</a:t>
            </a:r>
          </a:p>
          <a:p>
            <a:pPr algn="r">
              <a:lnSpc>
                <a:spcPts val="2000"/>
              </a:lnSpc>
              <a:spcAft>
                <a:spcPct val="0"/>
              </a:spcAft>
              <a:buClrTx/>
              <a:buFontTx/>
              <a:buNone/>
            </a:pPr>
            <a:r>
              <a:rPr lang="en-US" sz="1600" b="0" dirty="0">
                <a:solidFill>
                  <a:schemeClr val="bg1"/>
                </a:solidFill>
                <a:latin typeface="Calibri" panose="020F0502020204030204" pitchFamily="34" charset="0"/>
              </a:rPr>
              <a:t>Decreased appetite</a:t>
            </a:r>
          </a:p>
          <a:p>
            <a:pPr algn="r">
              <a:lnSpc>
                <a:spcPts val="2000"/>
              </a:lnSpc>
              <a:spcAft>
                <a:spcPct val="0"/>
              </a:spcAft>
              <a:buClrTx/>
              <a:buFontTx/>
              <a:buNone/>
            </a:pPr>
            <a:r>
              <a:rPr lang="en-US" sz="1600" b="0" dirty="0">
                <a:solidFill>
                  <a:schemeClr val="bg1"/>
                </a:solidFill>
                <a:latin typeface="Calibri" panose="020F0502020204030204" pitchFamily="34" charset="0"/>
              </a:rPr>
              <a:t>Hyperglycemia</a:t>
            </a:r>
          </a:p>
          <a:p>
            <a:pPr algn="r">
              <a:lnSpc>
                <a:spcPts val="2000"/>
              </a:lnSpc>
              <a:spcAft>
                <a:spcPct val="0"/>
              </a:spcAft>
              <a:buClrTx/>
              <a:buFontTx/>
              <a:buNone/>
            </a:pPr>
            <a:r>
              <a:rPr lang="en-US" sz="1600" b="0" dirty="0">
                <a:solidFill>
                  <a:schemeClr val="bg1"/>
                </a:solidFill>
                <a:latin typeface="Calibri" panose="020F0502020204030204" pitchFamily="34" charset="0"/>
              </a:rPr>
              <a:t>Maculopapular rash</a:t>
            </a:r>
          </a:p>
          <a:p>
            <a:pPr algn="r">
              <a:lnSpc>
                <a:spcPts val="2000"/>
              </a:lnSpc>
              <a:spcAft>
                <a:spcPct val="0"/>
              </a:spcAft>
              <a:buClrTx/>
              <a:buFontTx/>
              <a:buNone/>
            </a:pPr>
            <a:r>
              <a:rPr lang="en-US" sz="1600" b="0" dirty="0">
                <a:solidFill>
                  <a:schemeClr val="bg1"/>
                </a:solidFill>
                <a:latin typeface="Calibri" panose="020F0502020204030204" pitchFamily="34" charset="0"/>
              </a:rPr>
              <a:t>Stomatitis</a:t>
            </a:r>
          </a:p>
          <a:p>
            <a:pPr algn="r">
              <a:lnSpc>
                <a:spcPts val="2000"/>
              </a:lnSpc>
              <a:spcAft>
                <a:spcPct val="0"/>
              </a:spcAft>
              <a:buClrTx/>
              <a:buFontTx/>
              <a:buNone/>
            </a:pPr>
            <a:r>
              <a:rPr lang="en-US" sz="1600" b="0" dirty="0">
                <a:solidFill>
                  <a:schemeClr val="bg1"/>
                </a:solidFill>
                <a:latin typeface="Calibri" panose="020F0502020204030204" pitchFamily="34" charset="0"/>
              </a:rPr>
              <a:t>Asthenia</a:t>
            </a:r>
          </a:p>
          <a:p>
            <a:pPr algn="r">
              <a:lnSpc>
                <a:spcPts val="2000"/>
              </a:lnSpc>
              <a:spcAft>
                <a:spcPct val="0"/>
              </a:spcAft>
              <a:buClrTx/>
              <a:buFontTx/>
              <a:buNone/>
            </a:pPr>
            <a:r>
              <a:rPr lang="en-US" sz="1600" b="0" dirty="0">
                <a:solidFill>
                  <a:schemeClr val="bg1"/>
                </a:solidFill>
                <a:latin typeface="Calibri" panose="020F0502020204030204" pitchFamily="34" charset="0"/>
              </a:rPr>
              <a:t>Pruritus</a:t>
            </a:r>
          </a:p>
          <a:p>
            <a:pPr algn="r">
              <a:lnSpc>
                <a:spcPts val="2000"/>
              </a:lnSpc>
              <a:spcAft>
                <a:spcPct val="0"/>
              </a:spcAft>
              <a:buClrTx/>
              <a:buFontTx/>
              <a:buNone/>
            </a:pPr>
            <a:r>
              <a:rPr lang="en-US" sz="1600" b="0" dirty="0">
                <a:solidFill>
                  <a:schemeClr val="bg1"/>
                </a:solidFill>
                <a:latin typeface="Calibri" panose="020F0502020204030204" pitchFamily="34" charset="0"/>
              </a:rPr>
              <a:t>Anemia</a:t>
            </a:r>
          </a:p>
          <a:p>
            <a:pPr algn="r">
              <a:lnSpc>
                <a:spcPts val="2000"/>
              </a:lnSpc>
              <a:spcAft>
                <a:spcPct val="0"/>
              </a:spcAft>
              <a:buClrTx/>
              <a:buFontTx/>
              <a:buNone/>
            </a:pPr>
            <a:r>
              <a:rPr lang="en-US" sz="1600" b="0" dirty="0">
                <a:solidFill>
                  <a:schemeClr val="bg1"/>
                </a:solidFill>
                <a:latin typeface="Calibri" panose="020F0502020204030204" pitchFamily="34" charset="0"/>
              </a:rPr>
              <a:t>Urinary tract infection</a:t>
            </a:r>
          </a:p>
        </p:txBody>
      </p:sp>
      <p:sp>
        <p:nvSpPr>
          <p:cNvPr id="79" name="TextBox 78">
            <a:extLst>
              <a:ext uri="{FF2B5EF4-FFF2-40B4-BE49-F238E27FC236}">
                <a16:creationId xmlns:a16="http://schemas.microsoft.com/office/drawing/2014/main" id="{DD3634AC-EB08-F259-9398-1767A9C81EC7}"/>
              </a:ext>
            </a:extLst>
          </p:cNvPr>
          <p:cNvSpPr txBox="1"/>
          <p:nvPr/>
        </p:nvSpPr>
        <p:spPr bwMode="auto">
          <a:xfrm>
            <a:off x="2765495" y="5519389"/>
            <a:ext cx="6286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80" name="TextBox 79">
            <a:extLst>
              <a:ext uri="{FF2B5EF4-FFF2-40B4-BE49-F238E27FC236}">
                <a16:creationId xmlns:a16="http://schemas.microsoft.com/office/drawing/2014/main" id="{5CC0C17A-9A51-AFFC-A1A1-C3B40CC43B28}"/>
              </a:ext>
            </a:extLst>
          </p:cNvPr>
          <p:cNvSpPr txBox="1"/>
          <p:nvPr/>
        </p:nvSpPr>
        <p:spPr bwMode="auto">
          <a:xfrm>
            <a:off x="3519122" y="5519389"/>
            <a:ext cx="6286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81" name="TextBox 80">
            <a:extLst>
              <a:ext uri="{FF2B5EF4-FFF2-40B4-BE49-F238E27FC236}">
                <a16:creationId xmlns:a16="http://schemas.microsoft.com/office/drawing/2014/main" id="{9454CFEE-1EC1-1414-F4C8-9061C364E83C}"/>
              </a:ext>
            </a:extLst>
          </p:cNvPr>
          <p:cNvSpPr txBox="1"/>
          <p:nvPr/>
        </p:nvSpPr>
        <p:spPr bwMode="auto">
          <a:xfrm>
            <a:off x="4252547" y="5519389"/>
            <a:ext cx="6286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82" name="TextBox 81">
            <a:extLst>
              <a:ext uri="{FF2B5EF4-FFF2-40B4-BE49-F238E27FC236}">
                <a16:creationId xmlns:a16="http://schemas.microsoft.com/office/drawing/2014/main" id="{6D83AEE2-DFBD-03E3-41A9-056C9735FCFC}"/>
              </a:ext>
            </a:extLst>
          </p:cNvPr>
          <p:cNvSpPr txBox="1"/>
          <p:nvPr/>
        </p:nvSpPr>
        <p:spPr bwMode="auto">
          <a:xfrm>
            <a:off x="4938347" y="5519389"/>
            <a:ext cx="6286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83" name="TextBox 82">
            <a:extLst>
              <a:ext uri="{FF2B5EF4-FFF2-40B4-BE49-F238E27FC236}">
                <a16:creationId xmlns:a16="http://schemas.microsoft.com/office/drawing/2014/main" id="{5B73E471-6CD9-4E1B-E30F-177D55EEEA02}"/>
              </a:ext>
            </a:extLst>
          </p:cNvPr>
          <p:cNvSpPr txBox="1"/>
          <p:nvPr/>
        </p:nvSpPr>
        <p:spPr bwMode="auto">
          <a:xfrm>
            <a:off x="5671772" y="5519389"/>
            <a:ext cx="6286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84" name="TextBox 83">
            <a:extLst>
              <a:ext uri="{FF2B5EF4-FFF2-40B4-BE49-F238E27FC236}">
                <a16:creationId xmlns:a16="http://schemas.microsoft.com/office/drawing/2014/main" id="{D437BC5C-636B-1FF7-C6E9-0185C8FD0439}"/>
              </a:ext>
            </a:extLst>
          </p:cNvPr>
          <p:cNvSpPr txBox="1"/>
          <p:nvPr/>
        </p:nvSpPr>
        <p:spPr bwMode="auto">
          <a:xfrm>
            <a:off x="6431747" y="5519389"/>
            <a:ext cx="6286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85" name="TextBox 84">
            <a:extLst>
              <a:ext uri="{FF2B5EF4-FFF2-40B4-BE49-F238E27FC236}">
                <a16:creationId xmlns:a16="http://schemas.microsoft.com/office/drawing/2014/main" id="{9F357020-7505-D2BD-7D6B-20ED96414735}"/>
              </a:ext>
            </a:extLst>
          </p:cNvPr>
          <p:cNvSpPr txBox="1"/>
          <p:nvPr/>
        </p:nvSpPr>
        <p:spPr bwMode="auto">
          <a:xfrm>
            <a:off x="3416139" y="1931493"/>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bg1"/>
                </a:solidFill>
                <a:latin typeface="Calibri" panose="020F0502020204030204" pitchFamily="34" charset="0"/>
              </a:rPr>
              <a:t>72.4/</a:t>
            </a:r>
            <a:r>
              <a:rPr lang="en-US" sz="1400" b="1" dirty="0">
                <a:solidFill>
                  <a:schemeClr val="accent1"/>
                </a:solidFill>
                <a:latin typeface="Calibri" panose="020F0502020204030204" pitchFamily="34" charset="0"/>
              </a:rPr>
              <a:t>9.3</a:t>
            </a:r>
          </a:p>
        </p:txBody>
      </p:sp>
      <p:sp>
        <p:nvSpPr>
          <p:cNvPr id="86" name="TextBox 85">
            <a:extLst>
              <a:ext uri="{FF2B5EF4-FFF2-40B4-BE49-F238E27FC236}">
                <a16:creationId xmlns:a16="http://schemas.microsoft.com/office/drawing/2014/main" id="{01D6CC44-4A43-757E-B66D-34A032AE46E3}"/>
              </a:ext>
            </a:extLst>
          </p:cNvPr>
          <p:cNvSpPr txBox="1"/>
          <p:nvPr/>
        </p:nvSpPr>
        <p:spPr bwMode="auto">
          <a:xfrm>
            <a:off x="4784631" y="2188436"/>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bg1"/>
                </a:solidFill>
                <a:latin typeface="Calibri" panose="020F0502020204030204" pitchFamily="34" charset="0"/>
              </a:rPr>
              <a:t>34.6/</a:t>
            </a:r>
            <a:r>
              <a:rPr lang="en-US" sz="1400" b="1" dirty="0">
                <a:solidFill>
                  <a:schemeClr val="accent1"/>
                </a:solidFill>
                <a:latin typeface="Calibri" panose="020F0502020204030204" pitchFamily="34" charset="0"/>
              </a:rPr>
              <a:t>0.8</a:t>
            </a:r>
          </a:p>
        </p:txBody>
      </p:sp>
      <p:sp>
        <p:nvSpPr>
          <p:cNvPr id="87" name="TextBox 86">
            <a:extLst>
              <a:ext uri="{FF2B5EF4-FFF2-40B4-BE49-F238E27FC236}">
                <a16:creationId xmlns:a16="http://schemas.microsoft.com/office/drawing/2014/main" id="{698335C7-4EA8-8718-8BEE-B0A62552DD3F}"/>
              </a:ext>
            </a:extLst>
          </p:cNvPr>
          <p:cNvSpPr txBox="1"/>
          <p:nvPr/>
        </p:nvSpPr>
        <p:spPr bwMode="auto">
          <a:xfrm>
            <a:off x="5252672" y="2450323"/>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bg1"/>
                </a:solidFill>
                <a:latin typeface="Calibri" panose="020F0502020204030204" pitchFamily="34" charset="0"/>
              </a:rPr>
              <a:t>22.0/</a:t>
            </a:r>
            <a:r>
              <a:rPr lang="en-US" sz="1400" b="1" dirty="0">
                <a:solidFill>
                  <a:schemeClr val="accent1"/>
                </a:solidFill>
                <a:latin typeface="Calibri" panose="020F0502020204030204" pitchFamily="34" charset="0"/>
              </a:rPr>
              <a:t>5.4</a:t>
            </a:r>
          </a:p>
        </p:txBody>
      </p:sp>
      <p:sp>
        <p:nvSpPr>
          <p:cNvPr id="88" name="TextBox 87">
            <a:extLst>
              <a:ext uri="{FF2B5EF4-FFF2-40B4-BE49-F238E27FC236}">
                <a16:creationId xmlns:a16="http://schemas.microsoft.com/office/drawing/2014/main" id="{F7601466-836E-77C5-AAF3-A2F8A9971692}"/>
              </a:ext>
            </a:extLst>
          </p:cNvPr>
          <p:cNvSpPr txBox="1"/>
          <p:nvPr/>
        </p:nvSpPr>
        <p:spPr bwMode="auto">
          <a:xfrm>
            <a:off x="5269723" y="2684022"/>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bg1"/>
                </a:solidFill>
                <a:latin typeface="Calibri" panose="020F0502020204030204" pitchFamily="34" charset="0"/>
              </a:rPr>
              <a:t>20.8/</a:t>
            </a:r>
            <a:r>
              <a:rPr lang="en-US" sz="1400" b="1" dirty="0">
                <a:solidFill>
                  <a:schemeClr val="accent1"/>
                </a:solidFill>
                <a:latin typeface="Calibri" panose="020F0502020204030204" pitchFamily="34" charset="0"/>
              </a:rPr>
              <a:t>0.6</a:t>
            </a:r>
          </a:p>
        </p:txBody>
      </p:sp>
      <p:sp>
        <p:nvSpPr>
          <p:cNvPr id="89" name="TextBox 88">
            <a:extLst>
              <a:ext uri="{FF2B5EF4-FFF2-40B4-BE49-F238E27FC236}">
                <a16:creationId xmlns:a16="http://schemas.microsoft.com/office/drawing/2014/main" id="{AB2D10F6-7816-7BE0-6466-29C7C8B1A6B2}"/>
              </a:ext>
            </a:extLst>
          </p:cNvPr>
          <p:cNvSpPr txBox="1"/>
          <p:nvPr/>
        </p:nvSpPr>
        <p:spPr bwMode="auto">
          <a:xfrm>
            <a:off x="5323180" y="2952354"/>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bg1"/>
                </a:solidFill>
                <a:latin typeface="Calibri" panose="020F0502020204030204" pitchFamily="34" charset="0"/>
              </a:rPr>
              <a:t>20.6/</a:t>
            </a:r>
            <a:r>
              <a:rPr lang="en-US" sz="1400" b="1" dirty="0">
                <a:solidFill>
                  <a:schemeClr val="accent1"/>
                </a:solidFill>
                <a:latin typeface="Calibri" panose="020F0502020204030204" pitchFamily="34" charset="0"/>
              </a:rPr>
              <a:t>1.7</a:t>
            </a:r>
          </a:p>
        </p:txBody>
      </p:sp>
      <p:sp>
        <p:nvSpPr>
          <p:cNvPr id="90" name="TextBox 89">
            <a:extLst>
              <a:ext uri="{FF2B5EF4-FFF2-40B4-BE49-F238E27FC236}">
                <a16:creationId xmlns:a16="http://schemas.microsoft.com/office/drawing/2014/main" id="{4F8EA048-15FA-E90D-61A7-DCD79A26F8E9}"/>
              </a:ext>
            </a:extLst>
          </p:cNvPr>
          <p:cNvSpPr txBox="1"/>
          <p:nvPr/>
        </p:nvSpPr>
        <p:spPr bwMode="auto">
          <a:xfrm>
            <a:off x="5468274" y="3210928"/>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bg1"/>
                </a:solidFill>
                <a:latin typeface="Calibri" panose="020F0502020204030204" pitchFamily="34" charset="0"/>
              </a:rPr>
              <a:t>16.9/</a:t>
            </a:r>
            <a:r>
              <a:rPr lang="en-US" sz="1400" b="1" dirty="0">
                <a:solidFill>
                  <a:schemeClr val="accent1"/>
                </a:solidFill>
                <a:latin typeface="Calibri" panose="020F0502020204030204" pitchFamily="34" charset="0"/>
              </a:rPr>
              <a:t>0.3</a:t>
            </a:r>
          </a:p>
        </p:txBody>
      </p:sp>
      <p:sp>
        <p:nvSpPr>
          <p:cNvPr id="91" name="TextBox 90">
            <a:extLst>
              <a:ext uri="{FF2B5EF4-FFF2-40B4-BE49-F238E27FC236}">
                <a16:creationId xmlns:a16="http://schemas.microsoft.com/office/drawing/2014/main" id="{D69842F4-7C83-1C95-6AFF-79EA2462370B}"/>
              </a:ext>
            </a:extLst>
          </p:cNvPr>
          <p:cNvSpPr txBox="1"/>
          <p:nvPr/>
        </p:nvSpPr>
        <p:spPr bwMode="auto">
          <a:xfrm>
            <a:off x="5468274" y="3462599"/>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bg1"/>
                </a:solidFill>
                <a:latin typeface="Calibri" panose="020F0502020204030204" pitchFamily="34" charset="0"/>
              </a:rPr>
              <a:t>16.6/</a:t>
            </a:r>
            <a:r>
              <a:rPr lang="en-US" sz="1400" b="1" dirty="0">
                <a:solidFill>
                  <a:schemeClr val="accent1"/>
                </a:solidFill>
                <a:latin typeface="Calibri" panose="020F0502020204030204" pitchFamily="34" charset="0"/>
              </a:rPr>
              <a:t>0.3</a:t>
            </a:r>
          </a:p>
        </p:txBody>
      </p:sp>
      <p:sp>
        <p:nvSpPr>
          <p:cNvPr id="92" name="TextBox 91">
            <a:extLst>
              <a:ext uri="{FF2B5EF4-FFF2-40B4-BE49-F238E27FC236}">
                <a16:creationId xmlns:a16="http://schemas.microsoft.com/office/drawing/2014/main" id="{81A5B5E5-E2FE-1D31-64B4-B29E1633572B}"/>
              </a:ext>
            </a:extLst>
          </p:cNvPr>
          <p:cNvSpPr txBox="1"/>
          <p:nvPr/>
        </p:nvSpPr>
        <p:spPr bwMode="auto">
          <a:xfrm>
            <a:off x="5486399" y="3713344"/>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bg1"/>
                </a:solidFill>
                <a:latin typeface="Calibri" panose="020F0502020204030204" pitchFamily="34" charset="0"/>
              </a:rPr>
              <a:t>16.3/</a:t>
            </a:r>
            <a:r>
              <a:rPr lang="en-US" sz="1400" b="1" dirty="0">
                <a:solidFill>
                  <a:schemeClr val="accent1"/>
                </a:solidFill>
                <a:latin typeface="Calibri" panose="020F0502020204030204" pitchFamily="34" charset="0"/>
              </a:rPr>
              <a:t>2.3</a:t>
            </a:r>
          </a:p>
        </p:txBody>
      </p:sp>
      <p:sp>
        <p:nvSpPr>
          <p:cNvPr id="93" name="TextBox 92">
            <a:extLst>
              <a:ext uri="{FF2B5EF4-FFF2-40B4-BE49-F238E27FC236}">
                <a16:creationId xmlns:a16="http://schemas.microsoft.com/office/drawing/2014/main" id="{4D7F371E-E881-FB13-A398-334C2D5355F1}"/>
              </a:ext>
            </a:extLst>
          </p:cNvPr>
          <p:cNvSpPr txBox="1"/>
          <p:nvPr/>
        </p:nvSpPr>
        <p:spPr bwMode="auto">
          <a:xfrm>
            <a:off x="5460968" y="3976427"/>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bg1"/>
                </a:solidFill>
                <a:latin typeface="Calibri" panose="020F0502020204030204" pitchFamily="34" charset="0"/>
              </a:rPr>
              <a:t>16.1/</a:t>
            </a:r>
            <a:r>
              <a:rPr lang="en-US" sz="1400" b="1" dirty="0">
                <a:solidFill>
                  <a:schemeClr val="accent1"/>
                </a:solidFill>
                <a:latin typeface="Calibri" panose="020F0502020204030204" pitchFamily="34" charset="0"/>
              </a:rPr>
              <a:t>6.2</a:t>
            </a:r>
          </a:p>
        </p:txBody>
      </p:sp>
      <p:sp>
        <p:nvSpPr>
          <p:cNvPr id="94" name="TextBox 93">
            <a:extLst>
              <a:ext uri="{FF2B5EF4-FFF2-40B4-BE49-F238E27FC236}">
                <a16:creationId xmlns:a16="http://schemas.microsoft.com/office/drawing/2014/main" id="{16276511-9235-82DE-8246-C8C23722E825}"/>
              </a:ext>
            </a:extLst>
          </p:cNvPr>
          <p:cNvSpPr txBox="1"/>
          <p:nvPr/>
        </p:nvSpPr>
        <p:spPr bwMode="auto">
          <a:xfrm>
            <a:off x="5526845" y="4222171"/>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bg1"/>
                </a:solidFill>
                <a:latin typeface="Calibri" panose="020F0502020204030204" pitchFamily="34" charset="0"/>
              </a:rPr>
              <a:t>14.6/</a:t>
            </a:r>
            <a:r>
              <a:rPr lang="en-US" sz="1400" b="1" dirty="0">
                <a:solidFill>
                  <a:schemeClr val="accent1"/>
                </a:solidFill>
                <a:latin typeface="Calibri" panose="020F0502020204030204" pitchFamily="34" charset="0"/>
              </a:rPr>
              <a:t>2.0</a:t>
            </a:r>
          </a:p>
        </p:txBody>
      </p:sp>
      <p:sp>
        <p:nvSpPr>
          <p:cNvPr id="95" name="TextBox 94">
            <a:extLst>
              <a:ext uri="{FF2B5EF4-FFF2-40B4-BE49-F238E27FC236}">
                <a16:creationId xmlns:a16="http://schemas.microsoft.com/office/drawing/2014/main" id="{BA72D5B6-5379-407B-606A-F04E48B32F73}"/>
              </a:ext>
            </a:extLst>
          </p:cNvPr>
          <p:cNvSpPr txBox="1"/>
          <p:nvPr/>
        </p:nvSpPr>
        <p:spPr bwMode="auto">
          <a:xfrm>
            <a:off x="5597393" y="4485266"/>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bg1"/>
                </a:solidFill>
                <a:latin typeface="Calibri" panose="020F0502020204030204" pitchFamily="34" charset="0"/>
              </a:rPr>
              <a:t>13.2/</a:t>
            </a:r>
            <a:r>
              <a:rPr lang="en-US" sz="1400" b="1" dirty="0">
                <a:solidFill>
                  <a:schemeClr val="accent1"/>
                </a:solidFill>
                <a:latin typeface="Calibri" panose="020F0502020204030204" pitchFamily="34" charset="0"/>
              </a:rPr>
              <a:t>1.1</a:t>
            </a:r>
          </a:p>
        </p:txBody>
      </p:sp>
      <p:sp>
        <p:nvSpPr>
          <p:cNvPr id="96" name="TextBox 95">
            <a:extLst>
              <a:ext uri="{FF2B5EF4-FFF2-40B4-BE49-F238E27FC236}">
                <a16:creationId xmlns:a16="http://schemas.microsoft.com/office/drawing/2014/main" id="{718209CE-8F9C-D61C-1FFE-6253E3F9928A}"/>
              </a:ext>
            </a:extLst>
          </p:cNvPr>
          <p:cNvSpPr txBox="1"/>
          <p:nvPr/>
        </p:nvSpPr>
        <p:spPr bwMode="auto">
          <a:xfrm>
            <a:off x="5603824" y="4741501"/>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bg1"/>
                </a:solidFill>
                <a:latin typeface="Calibri" panose="020F0502020204030204" pitchFamily="34" charset="0"/>
              </a:rPr>
              <a:t>12.4/</a:t>
            </a:r>
            <a:r>
              <a:rPr lang="en-US" sz="1400" b="1" dirty="0">
                <a:solidFill>
                  <a:schemeClr val="accent1"/>
                </a:solidFill>
                <a:latin typeface="Calibri" panose="020F0502020204030204" pitchFamily="34" charset="0"/>
              </a:rPr>
              <a:t>0.6</a:t>
            </a:r>
          </a:p>
        </p:txBody>
      </p:sp>
      <p:sp>
        <p:nvSpPr>
          <p:cNvPr id="97" name="TextBox 96">
            <a:extLst>
              <a:ext uri="{FF2B5EF4-FFF2-40B4-BE49-F238E27FC236}">
                <a16:creationId xmlns:a16="http://schemas.microsoft.com/office/drawing/2014/main" id="{446EB568-1A5D-A2CD-DFAC-DA0777212D63}"/>
              </a:ext>
            </a:extLst>
          </p:cNvPr>
          <p:cNvSpPr txBox="1"/>
          <p:nvPr/>
        </p:nvSpPr>
        <p:spPr bwMode="auto">
          <a:xfrm>
            <a:off x="5686490" y="4997368"/>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bg1"/>
                </a:solidFill>
                <a:latin typeface="Calibri" panose="020F0502020204030204" pitchFamily="34" charset="0"/>
              </a:rPr>
              <a:t>10.4/</a:t>
            </a:r>
            <a:r>
              <a:rPr lang="en-US" sz="1400" b="1" dirty="0">
                <a:solidFill>
                  <a:schemeClr val="accent1"/>
                </a:solidFill>
                <a:latin typeface="Calibri" panose="020F0502020204030204" pitchFamily="34" charset="0"/>
              </a:rPr>
              <a:t>2.0</a:t>
            </a:r>
          </a:p>
        </p:txBody>
      </p:sp>
      <p:sp>
        <p:nvSpPr>
          <p:cNvPr id="98" name="TextBox 97">
            <a:extLst>
              <a:ext uri="{FF2B5EF4-FFF2-40B4-BE49-F238E27FC236}">
                <a16:creationId xmlns:a16="http://schemas.microsoft.com/office/drawing/2014/main" id="{E0B9C317-4B9E-B70A-0923-DE09FB1DAC10}"/>
              </a:ext>
            </a:extLst>
          </p:cNvPr>
          <p:cNvSpPr txBox="1"/>
          <p:nvPr/>
        </p:nvSpPr>
        <p:spPr bwMode="auto">
          <a:xfrm>
            <a:off x="5680617" y="5242049"/>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bg1"/>
                </a:solidFill>
                <a:latin typeface="Calibri" panose="020F0502020204030204" pitchFamily="34" charset="0"/>
              </a:rPr>
              <a:t>10.1/</a:t>
            </a:r>
            <a:r>
              <a:rPr lang="en-US" sz="1400" b="1" dirty="0">
                <a:solidFill>
                  <a:schemeClr val="accent1"/>
                </a:solidFill>
                <a:latin typeface="Calibri" panose="020F0502020204030204" pitchFamily="34" charset="0"/>
              </a:rPr>
              <a:t>1.4</a:t>
            </a:r>
          </a:p>
        </p:txBody>
      </p:sp>
      <p:sp>
        <p:nvSpPr>
          <p:cNvPr id="99" name="Rectangle 98">
            <a:extLst>
              <a:ext uri="{FF2B5EF4-FFF2-40B4-BE49-F238E27FC236}">
                <a16:creationId xmlns:a16="http://schemas.microsoft.com/office/drawing/2014/main" id="{9BBB8AB6-23C7-98E3-4AF9-DF4A78ED9379}"/>
              </a:ext>
            </a:extLst>
          </p:cNvPr>
          <p:cNvSpPr/>
          <p:nvPr/>
        </p:nvSpPr>
        <p:spPr bwMode="auto">
          <a:xfrm>
            <a:off x="3142980" y="1618212"/>
            <a:ext cx="1198727" cy="227840"/>
          </a:xfrm>
          <a:prstGeom prst="rect">
            <a:avLst/>
          </a:prstGeom>
          <a:solidFill>
            <a:schemeClr val="accent1">
              <a:lumMod val="20000"/>
              <a:lumOff val="80000"/>
            </a:schemeClr>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1" dirty="0">
                <a:solidFill>
                  <a:schemeClr val="bg1"/>
                </a:solidFill>
                <a:latin typeface="Calibri" panose="020F0502020204030204" pitchFamily="34" charset="0"/>
              </a:rPr>
              <a:t>Grade 1</a:t>
            </a:r>
          </a:p>
        </p:txBody>
      </p:sp>
      <p:sp>
        <p:nvSpPr>
          <p:cNvPr id="100" name="Rectangle 99">
            <a:extLst>
              <a:ext uri="{FF2B5EF4-FFF2-40B4-BE49-F238E27FC236}">
                <a16:creationId xmlns:a16="http://schemas.microsoft.com/office/drawing/2014/main" id="{CAB4F405-93BC-CC43-1E41-CCC3B469720C}"/>
              </a:ext>
            </a:extLst>
          </p:cNvPr>
          <p:cNvSpPr/>
          <p:nvPr/>
        </p:nvSpPr>
        <p:spPr bwMode="auto">
          <a:xfrm>
            <a:off x="4344251" y="1618212"/>
            <a:ext cx="1222746" cy="227840"/>
          </a:xfrm>
          <a:prstGeom prst="rect">
            <a:avLst/>
          </a:prstGeom>
          <a:solidFill>
            <a:schemeClr val="accent2"/>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1" dirty="0">
                <a:latin typeface="Calibri" panose="020F0502020204030204" pitchFamily="34" charset="0"/>
              </a:rPr>
              <a:t>Grade 2</a:t>
            </a:r>
          </a:p>
        </p:txBody>
      </p:sp>
      <p:sp>
        <p:nvSpPr>
          <p:cNvPr id="101" name="Rectangle 100">
            <a:extLst>
              <a:ext uri="{FF2B5EF4-FFF2-40B4-BE49-F238E27FC236}">
                <a16:creationId xmlns:a16="http://schemas.microsoft.com/office/drawing/2014/main" id="{458F0F1E-6E5B-5954-1407-E317F82C1F1B}"/>
              </a:ext>
            </a:extLst>
          </p:cNvPr>
          <p:cNvSpPr/>
          <p:nvPr/>
        </p:nvSpPr>
        <p:spPr bwMode="auto">
          <a:xfrm>
            <a:off x="5563451" y="1618212"/>
            <a:ext cx="1189033" cy="227840"/>
          </a:xfrm>
          <a:prstGeom prst="rect">
            <a:avLst/>
          </a:prstGeom>
          <a:solidFill>
            <a:schemeClr val="accent1"/>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1" dirty="0">
                <a:solidFill>
                  <a:schemeClr val="tx1"/>
                </a:solidFill>
                <a:latin typeface="Calibri" panose="020F0502020204030204" pitchFamily="34" charset="0"/>
              </a:rPr>
              <a:t>Grade 3*</a:t>
            </a:r>
          </a:p>
        </p:txBody>
      </p:sp>
      <p:cxnSp>
        <p:nvCxnSpPr>
          <p:cNvPr id="102" name="Straight Connector 101">
            <a:extLst>
              <a:ext uri="{FF2B5EF4-FFF2-40B4-BE49-F238E27FC236}">
                <a16:creationId xmlns:a16="http://schemas.microsoft.com/office/drawing/2014/main" id="{A7A1DB9D-7237-2FAF-4FFE-25E26F08EA19}"/>
              </a:ext>
            </a:extLst>
          </p:cNvPr>
          <p:cNvCxnSpPr/>
          <p:nvPr/>
        </p:nvCxnSpPr>
        <p:spPr bwMode="auto">
          <a:xfrm>
            <a:off x="6985988" y="1922342"/>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4C21BA9B-50BA-42EE-850C-A57D5A8F02CC}"/>
              </a:ext>
            </a:extLst>
          </p:cNvPr>
          <p:cNvCxnSpPr/>
          <p:nvPr/>
        </p:nvCxnSpPr>
        <p:spPr bwMode="auto">
          <a:xfrm>
            <a:off x="6985988" y="2163503"/>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D7BB3FBF-60A7-9CCD-AA71-CDB366E17552}"/>
              </a:ext>
            </a:extLst>
          </p:cNvPr>
          <p:cNvCxnSpPr/>
          <p:nvPr/>
        </p:nvCxnSpPr>
        <p:spPr bwMode="auto">
          <a:xfrm>
            <a:off x="6985988" y="2419736"/>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8A790EEF-D9F3-0214-D7B4-AFAE6EB73AFC}"/>
              </a:ext>
            </a:extLst>
          </p:cNvPr>
          <p:cNvCxnSpPr/>
          <p:nvPr/>
        </p:nvCxnSpPr>
        <p:spPr bwMode="auto">
          <a:xfrm>
            <a:off x="6985988" y="2670945"/>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56A716F9-74A2-7D04-2F9E-C1DC21D47F60}"/>
              </a:ext>
            </a:extLst>
          </p:cNvPr>
          <p:cNvCxnSpPr/>
          <p:nvPr/>
        </p:nvCxnSpPr>
        <p:spPr bwMode="auto">
          <a:xfrm>
            <a:off x="6985988" y="2932202"/>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A26670CD-F7B0-1F8F-D3F5-EF01BEFB0721}"/>
              </a:ext>
            </a:extLst>
          </p:cNvPr>
          <p:cNvCxnSpPr/>
          <p:nvPr/>
        </p:nvCxnSpPr>
        <p:spPr bwMode="auto">
          <a:xfrm>
            <a:off x="6985988" y="3183410"/>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A102399C-794F-9AC2-B7D7-FA5F63238E19}"/>
              </a:ext>
            </a:extLst>
          </p:cNvPr>
          <p:cNvCxnSpPr/>
          <p:nvPr/>
        </p:nvCxnSpPr>
        <p:spPr bwMode="auto">
          <a:xfrm>
            <a:off x="6985988" y="3429595"/>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6DAAB378-DAF5-4A05-084E-40595F620F12}"/>
              </a:ext>
            </a:extLst>
          </p:cNvPr>
          <p:cNvCxnSpPr>
            <a:cxnSpLocks/>
          </p:cNvCxnSpPr>
          <p:nvPr/>
        </p:nvCxnSpPr>
        <p:spPr bwMode="auto">
          <a:xfrm>
            <a:off x="6985988" y="3695876"/>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C7D376C7-3BAE-FB9D-057C-4036DEFFBE05}"/>
              </a:ext>
            </a:extLst>
          </p:cNvPr>
          <p:cNvCxnSpPr>
            <a:cxnSpLocks/>
          </p:cNvCxnSpPr>
          <p:nvPr/>
        </p:nvCxnSpPr>
        <p:spPr bwMode="auto">
          <a:xfrm>
            <a:off x="6985988" y="3947085"/>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65B4D141-105E-1221-15F4-79AA303D128A}"/>
              </a:ext>
            </a:extLst>
          </p:cNvPr>
          <p:cNvCxnSpPr>
            <a:cxnSpLocks/>
          </p:cNvCxnSpPr>
          <p:nvPr/>
        </p:nvCxnSpPr>
        <p:spPr bwMode="auto">
          <a:xfrm>
            <a:off x="6985988" y="4193270"/>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6DA958B4-F0A3-8A27-5FB6-B2231C66E9F6}"/>
              </a:ext>
            </a:extLst>
          </p:cNvPr>
          <p:cNvCxnSpPr>
            <a:cxnSpLocks/>
          </p:cNvCxnSpPr>
          <p:nvPr/>
        </p:nvCxnSpPr>
        <p:spPr bwMode="auto">
          <a:xfrm>
            <a:off x="6985988" y="4459551"/>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AD4F01A8-11B4-AEF0-18A2-87BD5CE2D1F9}"/>
              </a:ext>
            </a:extLst>
          </p:cNvPr>
          <p:cNvCxnSpPr>
            <a:cxnSpLocks/>
          </p:cNvCxnSpPr>
          <p:nvPr/>
        </p:nvCxnSpPr>
        <p:spPr bwMode="auto">
          <a:xfrm>
            <a:off x="6985988" y="4705736"/>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B8DC649B-448E-3FF3-A15F-ED67DE15E65B}"/>
              </a:ext>
            </a:extLst>
          </p:cNvPr>
          <p:cNvCxnSpPr>
            <a:cxnSpLocks/>
          </p:cNvCxnSpPr>
          <p:nvPr/>
        </p:nvCxnSpPr>
        <p:spPr bwMode="auto">
          <a:xfrm>
            <a:off x="6985988" y="4956945"/>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56414514-287B-1E5E-0679-E3C699EE8E46}"/>
              </a:ext>
            </a:extLst>
          </p:cNvPr>
          <p:cNvCxnSpPr>
            <a:cxnSpLocks/>
          </p:cNvCxnSpPr>
          <p:nvPr/>
        </p:nvCxnSpPr>
        <p:spPr bwMode="auto">
          <a:xfrm>
            <a:off x="6985988" y="5218203"/>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97F17DEF-22A5-C622-F755-2C408C523434}"/>
              </a:ext>
            </a:extLst>
          </p:cNvPr>
          <p:cNvCxnSpPr>
            <a:cxnSpLocks/>
          </p:cNvCxnSpPr>
          <p:nvPr/>
        </p:nvCxnSpPr>
        <p:spPr bwMode="auto">
          <a:xfrm>
            <a:off x="7067909" y="5464388"/>
            <a:ext cx="3758083" cy="0"/>
          </a:xfrm>
          <a:prstGeom prst="line">
            <a:avLst/>
          </a:prstGeom>
          <a:noFill/>
          <a:ln w="28575" cap="flat" cmpd="sng" algn="ctr">
            <a:solidFill>
              <a:schemeClr val="bg1"/>
            </a:solidFill>
            <a:prstDash val="solid"/>
            <a:round/>
            <a:headEnd type="none" w="med" len="med"/>
            <a:tailEnd type="none" w="med" len="med"/>
          </a:ln>
          <a:effectLst/>
        </p:spPr>
      </p:cxnSp>
      <p:sp>
        <p:nvSpPr>
          <p:cNvPr id="117" name="TextBox 116">
            <a:extLst>
              <a:ext uri="{FF2B5EF4-FFF2-40B4-BE49-F238E27FC236}">
                <a16:creationId xmlns:a16="http://schemas.microsoft.com/office/drawing/2014/main" id="{B3F9970D-6803-460F-CE6D-D8A7ADE19B50}"/>
              </a:ext>
            </a:extLst>
          </p:cNvPr>
          <p:cNvSpPr txBox="1"/>
          <p:nvPr/>
        </p:nvSpPr>
        <p:spPr bwMode="auto">
          <a:xfrm>
            <a:off x="6758543" y="5519389"/>
            <a:ext cx="6286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cxnSp>
        <p:nvCxnSpPr>
          <p:cNvPr id="118" name="Straight Connector 117">
            <a:extLst>
              <a:ext uri="{FF2B5EF4-FFF2-40B4-BE49-F238E27FC236}">
                <a16:creationId xmlns:a16="http://schemas.microsoft.com/office/drawing/2014/main" id="{1BC9F92D-E097-F2CC-AE3B-1283A62403FF}"/>
              </a:ext>
            </a:extLst>
          </p:cNvPr>
          <p:cNvCxnSpPr>
            <a:cxnSpLocks/>
          </p:cNvCxnSpPr>
          <p:nvPr/>
        </p:nvCxnSpPr>
        <p:spPr bwMode="auto">
          <a:xfrm>
            <a:off x="6985988" y="5465629"/>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7A85C7C6-5BF6-BC1F-AA31-E029287089D2}"/>
              </a:ext>
            </a:extLst>
          </p:cNvPr>
          <p:cNvCxnSpPr>
            <a:cxnSpLocks/>
          </p:cNvCxnSpPr>
          <p:nvPr/>
        </p:nvCxnSpPr>
        <p:spPr bwMode="auto">
          <a:xfrm rot="16200000">
            <a:off x="7024473" y="5504581"/>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0587B378-BDEA-59BD-933C-EA2530512CF4}"/>
              </a:ext>
            </a:extLst>
          </p:cNvPr>
          <p:cNvCxnSpPr>
            <a:cxnSpLocks/>
          </p:cNvCxnSpPr>
          <p:nvPr/>
        </p:nvCxnSpPr>
        <p:spPr bwMode="auto">
          <a:xfrm rot="16200000">
            <a:off x="7664554" y="5504582"/>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99ECBE0F-363C-450C-76D9-17DFD2123E17}"/>
              </a:ext>
            </a:extLst>
          </p:cNvPr>
          <p:cNvCxnSpPr>
            <a:cxnSpLocks/>
          </p:cNvCxnSpPr>
          <p:nvPr/>
        </p:nvCxnSpPr>
        <p:spPr bwMode="auto">
          <a:xfrm rot="16200000">
            <a:off x="8369181" y="5504582"/>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DAD867BE-4EA6-48D6-8902-B26DBBDF8029}"/>
              </a:ext>
            </a:extLst>
          </p:cNvPr>
          <p:cNvCxnSpPr>
            <a:cxnSpLocks/>
          </p:cNvCxnSpPr>
          <p:nvPr/>
        </p:nvCxnSpPr>
        <p:spPr bwMode="auto">
          <a:xfrm rot="16200000">
            <a:off x="9089942" y="5504582"/>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A602F924-790A-6626-D509-41C6C5DC4E87}"/>
              </a:ext>
            </a:extLst>
          </p:cNvPr>
          <p:cNvCxnSpPr>
            <a:cxnSpLocks/>
          </p:cNvCxnSpPr>
          <p:nvPr/>
        </p:nvCxnSpPr>
        <p:spPr bwMode="auto">
          <a:xfrm rot="16200000">
            <a:off x="9810705" y="5504582"/>
            <a:ext cx="100483" cy="0"/>
          </a:xfrm>
          <a:prstGeom prst="line">
            <a:avLst/>
          </a:prstGeom>
          <a:noFill/>
          <a:ln w="28575" cap="flat" cmpd="sng" algn="ctr">
            <a:solidFill>
              <a:schemeClr val="bg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BA918DC8-4480-F4EE-85C2-8C5AB80E8492}"/>
              </a:ext>
            </a:extLst>
          </p:cNvPr>
          <p:cNvCxnSpPr>
            <a:cxnSpLocks/>
          </p:cNvCxnSpPr>
          <p:nvPr/>
        </p:nvCxnSpPr>
        <p:spPr bwMode="auto">
          <a:xfrm rot="16200000">
            <a:off x="10520711" y="5504582"/>
            <a:ext cx="100483" cy="0"/>
          </a:xfrm>
          <a:prstGeom prst="line">
            <a:avLst/>
          </a:prstGeom>
          <a:noFill/>
          <a:ln w="28575" cap="flat" cmpd="sng" algn="ctr">
            <a:solidFill>
              <a:schemeClr val="bg1"/>
            </a:solidFill>
            <a:prstDash val="solid"/>
            <a:round/>
            <a:headEnd type="none" w="med" len="med"/>
            <a:tailEnd type="none" w="med" len="med"/>
          </a:ln>
          <a:effectLst/>
        </p:spPr>
      </p:cxnSp>
      <p:sp>
        <p:nvSpPr>
          <p:cNvPr id="125" name="TextBox 124">
            <a:extLst>
              <a:ext uri="{FF2B5EF4-FFF2-40B4-BE49-F238E27FC236}">
                <a16:creationId xmlns:a16="http://schemas.microsoft.com/office/drawing/2014/main" id="{AEF7EF9B-A09F-C7FE-E37C-2BB2DE4C50B0}"/>
              </a:ext>
            </a:extLst>
          </p:cNvPr>
          <p:cNvSpPr txBox="1"/>
          <p:nvPr/>
        </p:nvSpPr>
        <p:spPr bwMode="auto">
          <a:xfrm>
            <a:off x="7410274" y="5519389"/>
            <a:ext cx="6286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126" name="TextBox 125">
            <a:extLst>
              <a:ext uri="{FF2B5EF4-FFF2-40B4-BE49-F238E27FC236}">
                <a16:creationId xmlns:a16="http://schemas.microsoft.com/office/drawing/2014/main" id="{620A9682-6AA9-6FF8-42C7-79BDBA015782}"/>
              </a:ext>
            </a:extLst>
          </p:cNvPr>
          <p:cNvSpPr txBox="1"/>
          <p:nvPr/>
        </p:nvSpPr>
        <p:spPr bwMode="auto">
          <a:xfrm>
            <a:off x="8118375" y="5519389"/>
            <a:ext cx="6286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127" name="TextBox 126">
            <a:extLst>
              <a:ext uri="{FF2B5EF4-FFF2-40B4-BE49-F238E27FC236}">
                <a16:creationId xmlns:a16="http://schemas.microsoft.com/office/drawing/2014/main" id="{DA14B80B-175A-7FEA-8EDC-65900AFB5E9E}"/>
              </a:ext>
            </a:extLst>
          </p:cNvPr>
          <p:cNvSpPr txBox="1"/>
          <p:nvPr/>
        </p:nvSpPr>
        <p:spPr bwMode="auto">
          <a:xfrm>
            <a:off x="8831068" y="5519389"/>
            <a:ext cx="6286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128" name="TextBox 127">
            <a:extLst>
              <a:ext uri="{FF2B5EF4-FFF2-40B4-BE49-F238E27FC236}">
                <a16:creationId xmlns:a16="http://schemas.microsoft.com/office/drawing/2014/main" id="{039410BB-3C2B-D18D-115B-DF67B3F36C3C}"/>
              </a:ext>
            </a:extLst>
          </p:cNvPr>
          <p:cNvSpPr txBox="1"/>
          <p:nvPr/>
        </p:nvSpPr>
        <p:spPr bwMode="auto">
          <a:xfrm>
            <a:off x="10261835" y="5519389"/>
            <a:ext cx="6286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129" name="Rectangle 128">
            <a:extLst>
              <a:ext uri="{FF2B5EF4-FFF2-40B4-BE49-F238E27FC236}">
                <a16:creationId xmlns:a16="http://schemas.microsoft.com/office/drawing/2014/main" id="{CEB735FE-C7C5-CFF0-C546-19E4994C417A}"/>
              </a:ext>
            </a:extLst>
          </p:cNvPr>
          <p:cNvSpPr/>
          <p:nvPr/>
        </p:nvSpPr>
        <p:spPr bwMode="auto">
          <a:xfrm>
            <a:off x="7087452" y="1618212"/>
            <a:ext cx="1132672" cy="227840"/>
          </a:xfrm>
          <a:prstGeom prst="rect">
            <a:avLst/>
          </a:prstGeom>
          <a:solidFill>
            <a:schemeClr val="accent3"/>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1" dirty="0">
                <a:solidFill>
                  <a:schemeClr val="tx1"/>
                </a:solidFill>
                <a:latin typeface="Calibri" panose="020F0502020204030204" pitchFamily="34" charset="0"/>
              </a:rPr>
              <a:t>Grade 3*</a:t>
            </a:r>
          </a:p>
        </p:txBody>
      </p:sp>
      <p:sp>
        <p:nvSpPr>
          <p:cNvPr id="130" name="Rectangle 129">
            <a:extLst>
              <a:ext uri="{FF2B5EF4-FFF2-40B4-BE49-F238E27FC236}">
                <a16:creationId xmlns:a16="http://schemas.microsoft.com/office/drawing/2014/main" id="{8176B0F5-50E8-8555-23D7-091FD4E589EA}"/>
              </a:ext>
            </a:extLst>
          </p:cNvPr>
          <p:cNvSpPr/>
          <p:nvPr/>
        </p:nvSpPr>
        <p:spPr bwMode="auto">
          <a:xfrm>
            <a:off x="8219791" y="1618212"/>
            <a:ext cx="1175313" cy="227840"/>
          </a:xfrm>
          <a:prstGeom prst="rect">
            <a:avLst/>
          </a:prstGeom>
          <a:solidFill>
            <a:schemeClr val="accent3">
              <a:lumMod val="60000"/>
              <a:lumOff val="40000"/>
            </a:schemeClr>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1" dirty="0">
                <a:solidFill>
                  <a:schemeClr val="bg1"/>
                </a:solidFill>
                <a:latin typeface="Calibri" panose="020F0502020204030204" pitchFamily="34" charset="0"/>
              </a:rPr>
              <a:t>Grade 2</a:t>
            </a:r>
          </a:p>
        </p:txBody>
      </p:sp>
      <p:sp>
        <p:nvSpPr>
          <p:cNvPr id="131" name="Rectangle 130">
            <a:extLst>
              <a:ext uri="{FF2B5EF4-FFF2-40B4-BE49-F238E27FC236}">
                <a16:creationId xmlns:a16="http://schemas.microsoft.com/office/drawing/2014/main" id="{45A75E1F-2CD8-0635-64B8-C34737C53D3C}"/>
              </a:ext>
            </a:extLst>
          </p:cNvPr>
          <p:cNvSpPr/>
          <p:nvPr/>
        </p:nvSpPr>
        <p:spPr bwMode="auto">
          <a:xfrm>
            <a:off x="9380892" y="1618212"/>
            <a:ext cx="1022566" cy="227840"/>
          </a:xfrm>
          <a:prstGeom prst="rect">
            <a:avLst/>
          </a:prstGeom>
          <a:solidFill>
            <a:schemeClr val="accent3">
              <a:lumMod val="20000"/>
              <a:lumOff val="80000"/>
            </a:schemeClr>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400" b="1" dirty="0">
                <a:solidFill>
                  <a:schemeClr val="bg1"/>
                </a:solidFill>
                <a:latin typeface="Calibri" panose="020F0502020204030204" pitchFamily="34" charset="0"/>
              </a:rPr>
              <a:t>Grade 1</a:t>
            </a:r>
          </a:p>
        </p:txBody>
      </p:sp>
      <p:sp>
        <p:nvSpPr>
          <p:cNvPr id="132" name="Rectangle 131">
            <a:extLst>
              <a:ext uri="{FF2B5EF4-FFF2-40B4-BE49-F238E27FC236}">
                <a16:creationId xmlns:a16="http://schemas.microsoft.com/office/drawing/2014/main" id="{C833FD8F-F7BC-12BC-F02C-175F1C93F883}"/>
              </a:ext>
            </a:extLst>
          </p:cNvPr>
          <p:cNvSpPr/>
          <p:nvPr/>
        </p:nvSpPr>
        <p:spPr bwMode="auto">
          <a:xfrm>
            <a:off x="7101304" y="1969477"/>
            <a:ext cx="83953" cy="152205"/>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3" name="Rectangle 132">
            <a:extLst>
              <a:ext uri="{FF2B5EF4-FFF2-40B4-BE49-F238E27FC236}">
                <a16:creationId xmlns:a16="http://schemas.microsoft.com/office/drawing/2014/main" id="{391857C3-A38A-C508-CC12-AB2033FF9259}"/>
              </a:ext>
            </a:extLst>
          </p:cNvPr>
          <p:cNvSpPr/>
          <p:nvPr/>
        </p:nvSpPr>
        <p:spPr bwMode="auto">
          <a:xfrm>
            <a:off x="7185257" y="1969477"/>
            <a:ext cx="615975" cy="152205"/>
          </a:xfrm>
          <a:prstGeom prst="rect">
            <a:avLst/>
          </a:prstGeom>
          <a:solidFill>
            <a:schemeClr val="accent3">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4" name="Rectangle 133">
            <a:extLst>
              <a:ext uri="{FF2B5EF4-FFF2-40B4-BE49-F238E27FC236}">
                <a16:creationId xmlns:a16="http://schemas.microsoft.com/office/drawing/2014/main" id="{6697F258-105A-7881-16D9-F22DFC563754}"/>
              </a:ext>
            </a:extLst>
          </p:cNvPr>
          <p:cNvSpPr/>
          <p:nvPr/>
        </p:nvSpPr>
        <p:spPr bwMode="auto">
          <a:xfrm>
            <a:off x="7071707" y="2216612"/>
            <a:ext cx="47481" cy="152205"/>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5" name="Rectangle 134">
            <a:extLst>
              <a:ext uri="{FF2B5EF4-FFF2-40B4-BE49-F238E27FC236}">
                <a16:creationId xmlns:a16="http://schemas.microsoft.com/office/drawing/2014/main" id="{D5E55D76-65F2-8A47-16DC-9EB0888768E2}"/>
              </a:ext>
            </a:extLst>
          </p:cNvPr>
          <p:cNvSpPr/>
          <p:nvPr/>
        </p:nvSpPr>
        <p:spPr bwMode="auto">
          <a:xfrm>
            <a:off x="7118827" y="2216612"/>
            <a:ext cx="93888" cy="152205"/>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6" name="Rectangle 135">
            <a:extLst>
              <a:ext uri="{FF2B5EF4-FFF2-40B4-BE49-F238E27FC236}">
                <a16:creationId xmlns:a16="http://schemas.microsoft.com/office/drawing/2014/main" id="{01F240B2-07E4-5B31-6371-B5D8C46AFC6B}"/>
              </a:ext>
            </a:extLst>
          </p:cNvPr>
          <p:cNvSpPr/>
          <p:nvPr/>
        </p:nvSpPr>
        <p:spPr bwMode="auto">
          <a:xfrm>
            <a:off x="7212715" y="2216612"/>
            <a:ext cx="425590" cy="152205"/>
          </a:xfrm>
          <a:prstGeom prst="rect">
            <a:avLst/>
          </a:prstGeom>
          <a:solidFill>
            <a:schemeClr val="accent3">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7" name="Rectangle 136">
            <a:extLst>
              <a:ext uri="{FF2B5EF4-FFF2-40B4-BE49-F238E27FC236}">
                <a16:creationId xmlns:a16="http://schemas.microsoft.com/office/drawing/2014/main" id="{C722CB49-F909-4574-B6A2-DCF0FAF2744E}"/>
              </a:ext>
            </a:extLst>
          </p:cNvPr>
          <p:cNvSpPr/>
          <p:nvPr/>
        </p:nvSpPr>
        <p:spPr bwMode="auto">
          <a:xfrm>
            <a:off x="7099301" y="2476103"/>
            <a:ext cx="45719" cy="152205"/>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8" name="Rectangle 137">
            <a:extLst>
              <a:ext uri="{FF2B5EF4-FFF2-40B4-BE49-F238E27FC236}">
                <a16:creationId xmlns:a16="http://schemas.microsoft.com/office/drawing/2014/main" id="{7D82C811-D0B4-071C-6725-E8CFC6E2C0EB}"/>
              </a:ext>
            </a:extLst>
          </p:cNvPr>
          <p:cNvSpPr/>
          <p:nvPr/>
        </p:nvSpPr>
        <p:spPr bwMode="auto">
          <a:xfrm>
            <a:off x="7131184" y="2476103"/>
            <a:ext cx="112518" cy="152205"/>
          </a:xfrm>
          <a:prstGeom prst="rect">
            <a:avLst/>
          </a:prstGeom>
          <a:solidFill>
            <a:schemeClr val="accent3">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9" name="Rectangle 138">
            <a:extLst>
              <a:ext uri="{FF2B5EF4-FFF2-40B4-BE49-F238E27FC236}">
                <a16:creationId xmlns:a16="http://schemas.microsoft.com/office/drawing/2014/main" id="{9530BD3C-8C8C-F14C-4B85-3D4ADDB10596}"/>
              </a:ext>
            </a:extLst>
          </p:cNvPr>
          <p:cNvSpPr/>
          <p:nvPr/>
        </p:nvSpPr>
        <p:spPr bwMode="auto">
          <a:xfrm>
            <a:off x="7062563" y="2731476"/>
            <a:ext cx="45719" cy="152205"/>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1" name="Rectangle 140">
            <a:extLst>
              <a:ext uri="{FF2B5EF4-FFF2-40B4-BE49-F238E27FC236}">
                <a16:creationId xmlns:a16="http://schemas.microsoft.com/office/drawing/2014/main" id="{7AA41CC2-2CF5-3B53-9849-E3C232DD6E1D}"/>
              </a:ext>
            </a:extLst>
          </p:cNvPr>
          <p:cNvSpPr/>
          <p:nvPr/>
        </p:nvSpPr>
        <p:spPr bwMode="auto">
          <a:xfrm>
            <a:off x="7189787" y="2731476"/>
            <a:ext cx="372759" cy="152205"/>
          </a:xfrm>
          <a:prstGeom prst="rect">
            <a:avLst/>
          </a:prstGeom>
          <a:solidFill>
            <a:schemeClr val="accent3">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2" name="Rectangle 141">
            <a:extLst>
              <a:ext uri="{FF2B5EF4-FFF2-40B4-BE49-F238E27FC236}">
                <a16:creationId xmlns:a16="http://schemas.microsoft.com/office/drawing/2014/main" id="{91142ECC-B130-40EC-0B99-003BEDD1A99F}"/>
              </a:ext>
            </a:extLst>
          </p:cNvPr>
          <p:cNvSpPr/>
          <p:nvPr/>
        </p:nvSpPr>
        <p:spPr bwMode="auto">
          <a:xfrm>
            <a:off x="7089993" y="2990967"/>
            <a:ext cx="18288" cy="152205"/>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3" name="Rectangle 142">
            <a:extLst>
              <a:ext uri="{FF2B5EF4-FFF2-40B4-BE49-F238E27FC236}">
                <a16:creationId xmlns:a16="http://schemas.microsoft.com/office/drawing/2014/main" id="{01AA3738-951D-862F-6C5F-B95BE912FB86}"/>
              </a:ext>
            </a:extLst>
          </p:cNvPr>
          <p:cNvSpPr/>
          <p:nvPr/>
        </p:nvSpPr>
        <p:spPr bwMode="auto">
          <a:xfrm>
            <a:off x="7107362" y="2990968"/>
            <a:ext cx="45719" cy="152205"/>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4" name="Rectangle 143">
            <a:extLst>
              <a:ext uri="{FF2B5EF4-FFF2-40B4-BE49-F238E27FC236}">
                <a16:creationId xmlns:a16="http://schemas.microsoft.com/office/drawing/2014/main" id="{9883F500-1C0C-5F76-72CF-BF41FE5E8B53}"/>
              </a:ext>
            </a:extLst>
          </p:cNvPr>
          <p:cNvSpPr/>
          <p:nvPr/>
        </p:nvSpPr>
        <p:spPr bwMode="auto">
          <a:xfrm>
            <a:off x="7150330" y="2990968"/>
            <a:ext cx="110314" cy="152205"/>
          </a:xfrm>
          <a:prstGeom prst="rect">
            <a:avLst/>
          </a:prstGeom>
          <a:solidFill>
            <a:schemeClr val="accent3">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5" name="Rectangle 144">
            <a:extLst>
              <a:ext uri="{FF2B5EF4-FFF2-40B4-BE49-F238E27FC236}">
                <a16:creationId xmlns:a16="http://schemas.microsoft.com/office/drawing/2014/main" id="{D4684DE1-2748-E320-20B3-253D1279DA1B}"/>
              </a:ext>
            </a:extLst>
          </p:cNvPr>
          <p:cNvSpPr/>
          <p:nvPr/>
        </p:nvSpPr>
        <p:spPr bwMode="auto">
          <a:xfrm>
            <a:off x="7087265" y="3246340"/>
            <a:ext cx="18288" cy="152205"/>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6" name="Rectangle 145">
            <a:extLst>
              <a:ext uri="{FF2B5EF4-FFF2-40B4-BE49-F238E27FC236}">
                <a16:creationId xmlns:a16="http://schemas.microsoft.com/office/drawing/2014/main" id="{4790EFB9-E980-03AA-02B9-43773A771343}"/>
              </a:ext>
            </a:extLst>
          </p:cNvPr>
          <p:cNvSpPr/>
          <p:nvPr/>
        </p:nvSpPr>
        <p:spPr bwMode="auto">
          <a:xfrm>
            <a:off x="7105988" y="3246340"/>
            <a:ext cx="96103" cy="152205"/>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7" name="Rectangle 146">
            <a:extLst>
              <a:ext uri="{FF2B5EF4-FFF2-40B4-BE49-F238E27FC236}">
                <a16:creationId xmlns:a16="http://schemas.microsoft.com/office/drawing/2014/main" id="{D80BCAF4-6F8A-B6F6-1F3C-BC90E8827896}"/>
              </a:ext>
            </a:extLst>
          </p:cNvPr>
          <p:cNvSpPr/>
          <p:nvPr/>
        </p:nvSpPr>
        <p:spPr bwMode="auto">
          <a:xfrm>
            <a:off x="7186133" y="3246340"/>
            <a:ext cx="358319" cy="152205"/>
          </a:xfrm>
          <a:prstGeom prst="rect">
            <a:avLst/>
          </a:prstGeom>
          <a:solidFill>
            <a:schemeClr val="accent3">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8" name="Rectangle 147">
            <a:extLst>
              <a:ext uri="{FF2B5EF4-FFF2-40B4-BE49-F238E27FC236}">
                <a16:creationId xmlns:a16="http://schemas.microsoft.com/office/drawing/2014/main" id="{C80124C7-E219-337B-686D-4606EBAFF02B}"/>
              </a:ext>
            </a:extLst>
          </p:cNvPr>
          <p:cNvSpPr/>
          <p:nvPr/>
        </p:nvSpPr>
        <p:spPr bwMode="auto">
          <a:xfrm>
            <a:off x="7063560" y="3489356"/>
            <a:ext cx="45719" cy="152205"/>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9" name="Rectangle 148">
            <a:extLst>
              <a:ext uri="{FF2B5EF4-FFF2-40B4-BE49-F238E27FC236}">
                <a16:creationId xmlns:a16="http://schemas.microsoft.com/office/drawing/2014/main" id="{142390A6-399C-2EA2-8081-B76D40DF4DE4}"/>
              </a:ext>
            </a:extLst>
          </p:cNvPr>
          <p:cNvSpPr/>
          <p:nvPr/>
        </p:nvSpPr>
        <p:spPr bwMode="auto">
          <a:xfrm>
            <a:off x="7109442" y="3489356"/>
            <a:ext cx="99693" cy="152205"/>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0" name="Rectangle 149">
            <a:extLst>
              <a:ext uri="{FF2B5EF4-FFF2-40B4-BE49-F238E27FC236}">
                <a16:creationId xmlns:a16="http://schemas.microsoft.com/office/drawing/2014/main" id="{D7252A68-5C5D-24B6-BC45-D035E422BA87}"/>
              </a:ext>
            </a:extLst>
          </p:cNvPr>
          <p:cNvSpPr/>
          <p:nvPr/>
        </p:nvSpPr>
        <p:spPr bwMode="auto">
          <a:xfrm>
            <a:off x="7194550" y="3489356"/>
            <a:ext cx="117476" cy="152205"/>
          </a:xfrm>
          <a:prstGeom prst="rect">
            <a:avLst/>
          </a:prstGeom>
          <a:solidFill>
            <a:schemeClr val="accent3">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1" name="Rectangle 150">
            <a:extLst>
              <a:ext uri="{FF2B5EF4-FFF2-40B4-BE49-F238E27FC236}">
                <a16:creationId xmlns:a16="http://schemas.microsoft.com/office/drawing/2014/main" id="{6B29B042-E6F6-C9B3-4919-F757E8904730}"/>
              </a:ext>
            </a:extLst>
          </p:cNvPr>
          <p:cNvSpPr/>
          <p:nvPr/>
        </p:nvSpPr>
        <p:spPr bwMode="auto">
          <a:xfrm>
            <a:off x="7098857" y="3740611"/>
            <a:ext cx="45719" cy="152205"/>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2" name="Rectangle 151">
            <a:extLst>
              <a:ext uri="{FF2B5EF4-FFF2-40B4-BE49-F238E27FC236}">
                <a16:creationId xmlns:a16="http://schemas.microsoft.com/office/drawing/2014/main" id="{84EC89E3-5388-2337-54AD-61B2438AF5E0}"/>
              </a:ext>
            </a:extLst>
          </p:cNvPr>
          <p:cNvSpPr/>
          <p:nvPr/>
        </p:nvSpPr>
        <p:spPr bwMode="auto">
          <a:xfrm>
            <a:off x="7137997" y="3740610"/>
            <a:ext cx="80269" cy="152205"/>
          </a:xfrm>
          <a:prstGeom prst="rect">
            <a:avLst/>
          </a:prstGeom>
          <a:solidFill>
            <a:schemeClr val="accent3">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3" name="Rectangle 152">
            <a:extLst>
              <a:ext uri="{FF2B5EF4-FFF2-40B4-BE49-F238E27FC236}">
                <a16:creationId xmlns:a16="http://schemas.microsoft.com/office/drawing/2014/main" id="{7709C4B5-B73E-E93C-B2E2-27674F760D3E}"/>
              </a:ext>
            </a:extLst>
          </p:cNvPr>
          <p:cNvSpPr/>
          <p:nvPr/>
        </p:nvSpPr>
        <p:spPr bwMode="auto">
          <a:xfrm>
            <a:off x="7085699" y="4004222"/>
            <a:ext cx="98550" cy="152205"/>
          </a:xfrm>
          <a:prstGeom prst="rect">
            <a:avLst/>
          </a:prstGeom>
          <a:solidFill>
            <a:schemeClr val="accent3">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4" name="Rectangle 153">
            <a:extLst>
              <a:ext uri="{FF2B5EF4-FFF2-40B4-BE49-F238E27FC236}">
                <a16:creationId xmlns:a16="http://schemas.microsoft.com/office/drawing/2014/main" id="{647DCF3C-5114-1644-AF81-11CE02A72942}"/>
              </a:ext>
            </a:extLst>
          </p:cNvPr>
          <p:cNvSpPr/>
          <p:nvPr/>
        </p:nvSpPr>
        <p:spPr bwMode="auto">
          <a:xfrm>
            <a:off x="7088471" y="4510848"/>
            <a:ext cx="18288" cy="152205"/>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6" name="Rectangle 155">
            <a:extLst>
              <a:ext uri="{FF2B5EF4-FFF2-40B4-BE49-F238E27FC236}">
                <a16:creationId xmlns:a16="http://schemas.microsoft.com/office/drawing/2014/main" id="{9A5CAA5D-A432-B03F-325A-63FE6A2EB84B}"/>
              </a:ext>
            </a:extLst>
          </p:cNvPr>
          <p:cNvSpPr/>
          <p:nvPr/>
        </p:nvSpPr>
        <p:spPr bwMode="auto">
          <a:xfrm>
            <a:off x="7087452" y="4251357"/>
            <a:ext cx="18288" cy="152205"/>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7" name="Rectangle 156">
            <a:extLst>
              <a:ext uri="{FF2B5EF4-FFF2-40B4-BE49-F238E27FC236}">
                <a16:creationId xmlns:a16="http://schemas.microsoft.com/office/drawing/2014/main" id="{2607B75D-585D-5686-2FD7-F4F1F6F3A679}"/>
              </a:ext>
            </a:extLst>
          </p:cNvPr>
          <p:cNvSpPr/>
          <p:nvPr/>
        </p:nvSpPr>
        <p:spPr bwMode="auto">
          <a:xfrm>
            <a:off x="7103710" y="4251357"/>
            <a:ext cx="189671" cy="152205"/>
          </a:xfrm>
          <a:prstGeom prst="rect">
            <a:avLst/>
          </a:prstGeom>
          <a:solidFill>
            <a:schemeClr val="accent3">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8" name="Rectangle 157">
            <a:extLst>
              <a:ext uri="{FF2B5EF4-FFF2-40B4-BE49-F238E27FC236}">
                <a16:creationId xmlns:a16="http://schemas.microsoft.com/office/drawing/2014/main" id="{FBB4975C-A296-C9CD-9DAD-9DD74B979C85}"/>
              </a:ext>
            </a:extLst>
          </p:cNvPr>
          <p:cNvSpPr/>
          <p:nvPr/>
        </p:nvSpPr>
        <p:spPr bwMode="auto">
          <a:xfrm>
            <a:off x="7107249" y="4510849"/>
            <a:ext cx="45719" cy="152205"/>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9" name="Rectangle 158">
            <a:extLst>
              <a:ext uri="{FF2B5EF4-FFF2-40B4-BE49-F238E27FC236}">
                <a16:creationId xmlns:a16="http://schemas.microsoft.com/office/drawing/2014/main" id="{530325BE-F9B7-7DE5-D16A-F30736ABBEF3}"/>
              </a:ext>
            </a:extLst>
          </p:cNvPr>
          <p:cNvSpPr/>
          <p:nvPr/>
        </p:nvSpPr>
        <p:spPr bwMode="auto">
          <a:xfrm>
            <a:off x="7069965" y="4762103"/>
            <a:ext cx="45719" cy="152205"/>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0" name="Rectangle 159">
            <a:extLst>
              <a:ext uri="{FF2B5EF4-FFF2-40B4-BE49-F238E27FC236}">
                <a16:creationId xmlns:a16="http://schemas.microsoft.com/office/drawing/2014/main" id="{B46753B0-9219-A39B-A003-D021D8559155}"/>
              </a:ext>
            </a:extLst>
          </p:cNvPr>
          <p:cNvSpPr/>
          <p:nvPr/>
        </p:nvSpPr>
        <p:spPr bwMode="auto">
          <a:xfrm>
            <a:off x="7112548" y="4762103"/>
            <a:ext cx="207792" cy="152205"/>
          </a:xfrm>
          <a:prstGeom prst="rect">
            <a:avLst/>
          </a:prstGeom>
          <a:solidFill>
            <a:schemeClr val="accent3">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1" name="Rectangle 160">
            <a:extLst>
              <a:ext uri="{FF2B5EF4-FFF2-40B4-BE49-F238E27FC236}">
                <a16:creationId xmlns:a16="http://schemas.microsoft.com/office/drawing/2014/main" id="{9D3BED6B-4D93-375D-92FC-D0C6503A09BA}"/>
              </a:ext>
            </a:extLst>
          </p:cNvPr>
          <p:cNvSpPr/>
          <p:nvPr/>
        </p:nvSpPr>
        <p:spPr bwMode="auto">
          <a:xfrm>
            <a:off x="7074714" y="5017475"/>
            <a:ext cx="46807" cy="152205"/>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2" name="Rectangle 161">
            <a:extLst>
              <a:ext uri="{FF2B5EF4-FFF2-40B4-BE49-F238E27FC236}">
                <a16:creationId xmlns:a16="http://schemas.microsoft.com/office/drawing/2014/main" id="{D297E61C-E7DC-9BE7-18C7-05909A65D7B9}"/>
              </a:ext>
            </a:extLst>
          </p:cNvPr>
          <p:cNvSpPr/>
          <p:nvPr/>
        </p:nvSpPr>
        <p:spPr bwMode="auto">
          <a:xfrm>
            <a:off x="7120895" y="5017475"/>
            <a:ext cx="91818" cy="152205"/>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3" name="Rectangle 162">
            <a:extLst>
              <a:ext uri="{FF2B5EF4-FFF2-40B4-BE49-F238E27FC236}">
                <a16:creationId xmlns:a16="http://schemas.microsoft.com/office/drawing/2014/main" id="{2832FE13-AB63-87DE-4AB5-A41B9CDE6336}"/>
              </a:ext>
            </a:extLst>
          </p:cNvPr>
          <p:cNvSpPr/>
          <p:nvPr/>
        </p:nvSpPr>
        <p:spPr bwMode="auto">
          <a:xfrm>
            <a:off x="7209135" y="5017475"/>
            <a:ext cx="49502" cy="152205"/>
          </a:xfrm>
          <a:prstGeom prst="rect">
            <a:avLst/>
          </a:prstGeom>
          <a:solidFill>
            <a:schemeClr val="accent3">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4" name="Rectangle 163">
            <a:extLst>
              <a:ext uri="{FF2B5EF4-FFF2-40B4-BE49-F238E27FC236}">
                <a16:creationId xmlns:a16="http://schemas.microsoft.com/office/drawing/2014/main" id="{C17F0ED6-CD8B-3466-5DA0-FCB66458CAEB}"/>
              </a:ext>
            </a:extLst>
          </p:cNvPr>
          <p:cNvSpPr/>
          <p:nvPr/>
        </p:nvSpPr>
        <p:spPr bwMode="auto">
          <a:xfrm>
            <a:off x="7302882" y="5264597"/>
            <a:ext cx="18288" cy="146304"/>
          </a:xfrm>
          <a:prstGeom prst="rect">
            <a:avLst/>
          </a:prstGeom>
          <a:solidFill>
            <a:schemeClr val="accent3">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5" name="Rectangle 164">
            <a:extLst>
              <a:ext uri="{FF2B5EF4-FFF2-40B4-BE49-F238E27FC236}">
                <a16:creationId xmlns:a16="http://schemas.microsoft.com/office/drawing/2014/main" id="{008D18DB-8886-006F-E9FE-E1C5B226EE57}"/>
              </a:ext>
            </a:extLst>
          </p:cNvPr>
          <p:cNvSpPr/>
          <p:nvPr/>
        </p:nvSpPr>
        <p:spPr bwMode="auto">
          <a:xfrm>
            <a:off x="7078237" y="5264597"/>
            <a:ext cx="224312" cy="143724"/>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66" name="Straight Connector 165">
            <a:extLst>
              <a:ext uri="{FF2B5EF4-FFF2-40B4-BE49-F238E27FC236}">
                <a16:creationId xmlns:a16="http://schemas.microsoft.com/office/drawing/2014/main" id="{42AEFE88-A39F-99F6-546C-29FE0E45E0D6}"/>
              </a:ext>
            </a:extLst>
          </p:cNvPr>
          <p:cNvCxnSpPr>
            <a:cxnSpLocks/>
          </p:cNvCxnSpPr>
          <p:nvPr/>
        </p:nvCxnSpPr>
        <p:spPr bwMode="auto">
          <a:xfrm>
            <a:off x="7074971" y="1912294"/>
            <a:ext cx="0" cy="3559033"/>
          </a:xfrm>
          <a:prstGeom prst="line">
            <a:avLst/>
          </a:prstGeom>
          <a:noFill/>
          <a:ln w="28575" cap="flat" cmpd="sng" algn="ctr">
            <a:solidFill>
              <a:schemeClr val="bg1"/>
            </a:solidFill>
            <a:prstDash val="solid"/>
            <a:round/>
            <a:headEnd type="none" w="med" len="med"/>
            <a:tailEnd type="none" w="med" len="med"/>
          </a:ln>
          <a:effectLst/>
        </p:spPr>
      </p:cxnSp>
      <p:sp>
        <p:nvSpPr>
          <p:cNvPr id="167" name="TextBox 166">
            <a:extLst>
              <a:ext uri="{FF2B5EF4-FFF2-40B4-BE49-F238E27FC236}">
                <a16:creationId xmlns:a16="http://schemas.microsoft.com/office/drawing/2014/main" id="{CE9031DD-2E8A-8C09-6A85-D443EC386CD1}"/>
              </a:ext>
            </a:extLst>
          </p:cNvPr>
          <p:cNvSpPr txBox="1"/>
          <p:nvPr/>
        </p:nvSpPr>
        <p:spPr bwMode="auto">
          <a:xfrm>
            <a:off x="7864186" y="1922342"/>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accent3"/>
                </a:solidFill>
                <a:latin typeface="Calibri" panose="020F0502020204030204" pitchFamily="34" charset="0"/>
              </a:rPr>
              <a:t>20.0</a:t>
            </a:r>
            <a:r>
              <a:rPr lang="en-US" sz="1400" b="1" dirty="0">
                <a:solidFill>
                  <a:schemeClr val="bg1"/>
                </a:solidFill>
                <a:latin typeface="Calibri" panose="020F0502020204030204" pitchFamily="34" charset="0"/>
              </a:rPr>
              <a:t>/0.3</a:t>
            </a:r>
          </a:p>
        </p:txBody>
      </p:sp>
      <p:sp>
        <p:nvSpPr>
          <p:cNvPr id="168" name="TextBox 167">
            <a:extLst>
              <a:ext uri="{FF2B5EF4-FFF2-40B4-BE49-F238E27FC236}">
                <a16:creationId xmlns:a16="http://schemas.microsoft.com/office/drawing/2014/main" id="{19293079-F5D8-3061-47AE-CB13DE677DC2}"/>
              </a:ext>
            </a:extLst>
          </p:cNvPr>
          <p:cNvSpPr txBox="1"/>
          <p:nvPr/>
        </p:nvSpPr>
        <p:spPr bwMode="auto">
          <a:xfrm>
            <a:off x="7727857" y="2181986"/>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accent3"/>
                </a:solidFill>
                <a:latin typeface="Calibri" panose="020F0502020204030204" pitchFamily="34" charset="0"/>
              </a:rPr>
              <a:t>15.4</a:t>
            </a:r>
            <a:r>
              <a:rPr lang="en-US" sz="1400" b="1" dirty="0">
                <a:solidFill>
                  <a:schemeClr val="bg1"/>
                </a:solidFill>
                <a:latin typeface="Calibri" panose="020F0502020204030204" pitchFamily="34" charset="0"/>
              </a:rPr>
              <a:t>/0.6</a:t>
            </a:r>
          </a:p>
        </p:txBody>
      </p:sp>
      <p:sp>
        <p:nvSpPr>
          <p:cNvPr id="169" name="TextBox 168">
            <a:extLst>
              <a:ext uri="{FF2B5EF4-FFF2-40B4-BE49-F238E27FC236}">
                <a16:creationId xmlns:a16="http://schemas.microsoft.com/office/drawing/2014/main" id="{CD1122CA-0A5A-4E00-071B-40E0F31290EA}"/>
              </a:ext>
            </a:extLst>
          </p:cNvPr>
          <p:cNvSpPr txBox="1"/>
          <p:nvPr/>
        </p:nvSpPr>
        <p:spPr bwMode="auto">
          <a:xfrm>
            <a:off x="7272182" y="2433589"/>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accent3"/>
                </a:solidFill>
                <a:latin typeface="Calibri" panose="020F0502020204030204" pitchFamily="34" charset="0"/>
              </a:rPr>
              <a:t>4.6</a:t>
            </a:r>
            <a:r>
              <a:rPr lang="en-US" sz="1400" b="1" dirty="0">
                <a:solidFill>
                  <a:schemeClr val="bg1"/>
                </a:solidFill>
                <a:latin typeface="Calibri" panose="020F0502020204030204" pitchFamily="34" charset="0"/>
              </a:rPr>
              <a:t>/0.3</a:t>
            </a:r>
          </a:p>
        </p:txBody>
      </p:sp>
      <p:sp>
        <p:nvSpPr>
          <p:cNvPr id="170" name="TextBox 169">
            <a:extLst>
              <a:ext uri="{FF2B5EF4-FFF2-40B4-BE49-F238E27FC236}">
                <a16:creationId xmlns:a16="http://schemas.microsoft.com/office/drawing/2014/main" id="{1A74C4FD-1089-0D8F-299D-C0FC917AD37E}"/>
              </a:ext>
            </a:extLst>
          </p:cNvPr>
          <p:cNvSpPr txBox="1"/>
          <p:nvPr/>
        </p:nvSpPr>
        <p:spPr bwMode="auto">
          <a:xfrm>
            <a:off x="7635384" y="2687866"/>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accent3"/>
                </a:solidFill>
                <a:latin typeface="Calibri" panose="020F0502020204030204" pitchFamily="34" charset="0"/>
              </a:rPr>
              <a:t>12.9</a:t>
            </a:r>
            <a:r>
              <a:rPr lang="en-US" sz="1400" b="1" dirty="0">
                <a:solidFill>
                  <a:schemeClr val="bg1"/>
                </a:solidFill>
                <a:latin typeface="Calibri" panose="020F0502020204030204" pitchFamily="34" charset="0"/>
              </a:rPr>
              <a:t>/0.6</a:t>
            </a:r>
          </a:p>
        </p:txBody>
      </p:sp>
      <p:sp>
        <p:nvSpPr>
          <p:cNvPr id="171" name="TextBox 170">
            <a:extLst>
              <a:ext uri="{FF2B5EF4-FFF2-40B4-BE49-F238E27FC236}">
                <a16:creationId xmlns:a16="http://schemas.microsoft.com/office/drawing/2014/main" id="{CCB54CF2-1608-5A1B-1949-F4E8EF6C5C3D}"/>
              </a:ext>
            </a:extLst>
          </p:cNvPr>
          <p:cNvSpPr txBox="1"/>
          <p:nvPr/>
        </p:nvSpPr>
        <p:spPr bwMode="auto">
          <a:xfrm>
            <a:off x="7277034" y="2941978"/>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accent3"/>
                </a:solidFill>
                <a:latin typeface="Calibri" panose="020F0502020204030204" pitchFamily="34" charset="0"/>
              </a:rPr>
              <a:t>4.9</a:t>
            </a:r>
            <a:r>
              <a:rPr lang="en-US" sz="1400" b="1" dirty="0">
                <a:solidFill>
                  <a:schemeClr val="bg1"/>
                </a:solidFill>
                <a:latin typeface="Calibri" panose="020F0502020204030204" pitchFamily="34" charset="0"/>
              </a:rPr>
              <a:t>/0.6</a:t>
            </a:r>
          </a:p>
        </p:txBody>
      </p:sp>
      <p:sp>
        <p:nvSpPr>
          <p:cNvPr id="172" name="TextBox 171">
            <a:extLst>
              <a:ext uri="{FF2B5EF4-FFF2-40B4-BE49-F238E27FC236}">
                <a16:creationId xmlns:a16="http://schemas.microsoft.com/office/drawing/2014/main" id="{37AF164D-E0D5-2DE4-96B8-0DC306D5CB66}"/>
              </a:ext>
            </a:extLst>
          </p:cNvPr>
          <p:cNvSpPr txBox="1"/>
          <p:nvPr/>
        </p:nvSpPr>
        <p:spPr bwMode="auto">
          <a:xfrm>
            <a:off x="7630067" y="3198117"/>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accent3"/>
                </a:solidFill>
                <a:latin typeface="Calibri" panose="020F0502020204030204" pitchFamily="34" charset="0"/>
              </a:rPr>
              <a:t>12.3</a:t>
            </a:r>
            <a:r>
              <a:rPr lang="en-US" sz="1400" b="1" dirty="0">
                <a:solidFill>
                  <a:schemeClr val="bg1"/>
                </a:solidFill>
                <a:latin typeface="Calibri" panose="020F0502020204030204" pitchFamily="34" charset="0"/>
              </a:rPr>
              <a:t>/0.6</a:t>
            </a:r>
          </a:p>
        </p:txBody>
      </p:sp>
      <p:sp>
        <p:nvSpPr>
          <p:cNvPr id="173" name="TextBox 172">
            <a:extLst>
              <a:ext uri="{FF2B5EF4-FFF2-40B4-BE49-F238E27FC236}">
                <a16:creationId xmlns:a16="http://schemas.microsoft.com/office/drawing/2014/main" id="{0064A160-3F97-9FB6-C83E-90ED4494677D}"/>
              </a:ext>
            </a:extLst>
          </p:cNvPr>
          <p:cNvSpPr txBox="1"/>
          <p:nvPr/>
        </p:nvSpPr>
        <p:spPr bwMode="auto">
          <a:xfrm>
            <a:off x="7326195" y="3462712"/>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accent3"/>
                </a:solidFill>
                <a:latin typeface="Calibri" panose="020F0502020204030204" pitchFamily="34" charset="0"/>
              </a:rPr>
              <a:t>6.3</a:t>
            </a:r>
            <a:r>
              <a:rPr lang="en-US" sz="1400" b="1" dirty="0">
                <a:solidFill>
                  <a:schemeClr val="bg1"/>
                </a:solidFill>
                <a:latin typeface="Calibri" panose="020F0502020204030204" pitchFamily="34" charset="0"/>
              </a:rPr>
              <a:t>/0.6</a:t>
            </a:r>
          </a:p>
        </p:txBody>
      </p:sp>
      <p:sp>
        <p:nvSpPr>
          <p:cNvPr id="174" name="TextBox 173">
            <a:extLst>
              <a:ext uri="{FF2B5EF4-FFF2-40B4-BE49-F238E27FC236}">
                <a16:creationId xmlns:a16="http://schemas.microsoft.com/office/drawing/2014/main" id="{D1E2AB70-3570-E6A3-E2C3-CDCD45A6D641}"/>
              </a:ext>
            </a:extLst>
          </p:cNvPr>
          <p:cNvSpPr txBox="1"/>
          <p:nvPr/>
        </p:nvSpPr>
        <p:spPr bwMode="auto">
          <a:xfrm>
            <a:off x="7289242" y="3708990"/>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accent3"/>
                </a:solidFill>
                <a:latin typeface="Calibri" panose="020F0502020204030204" pitchFamily="34" charset="0"/>
              </a:rPr>
              <a:t>3.7</a:t>
            </a:r>
            <a:r>
              <a:rPr lang="en-US" sz="1400" b="1" dirty="0">
                <a:solidFill>
                  <a:schemeClr val="bg1"/>
                </a:solidFill>
                <a:latin typeface="Calibri" panose="020F0502020204030204" pitchFamily="34" charset="0"/>
              </a:rPr>
              <a:t>/0.3</a:t>
            </a:r>
          </a:p>
        </p:txBody>
      </p:sp>
      <p:sp>
        <p:nvSpPr>
          <p:cNvPr id="175" name="TextBox 174">
            <a:extLst>
              <a:ext uri="{FF2B5EF4-FFF2-40B4-BE49-F238E27FC236}">
                <a16:creationId xmlns:a16="http://schemas.microsoft.com/office/drawing/2014/main" id="{69017CD2-BB96-DEEE-1FCA-FFA9ABBD96AB}"/>
              </a:ext>
            </a:extLst>
          </p:cNvPr>
          <p:cNvSpPr txBox="1"/>
          <p:nvPr/>
        </p:nvSpPr>
        <p:spPr bwMode="auto">
          <a:xfrm>
            <a:off x="7091318" y="3968218"/>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accent3"/>
                </a:solidFill>
                <a:latin typeface="Calibri" panose="020F0502020204030204" pitchFamily="34" charset="0"/>
              </a:rPr>
              <a:t>2.6</a:t>
            </a:r>
            <a:r>
              <a:rPr lang="en-US" sz="1400" b="1" dirty="0">
                <a:solidFill>
                  <a:schemeClr val="bg1"/>
                </a:solidFill>
                <a:latin typeface="Calibri" panose="020F0502020204030204" pitchFamily="34" charset="0"/>
              </a:rPr>
              <a:t>/0</a:t>
            </a:r>
          </a:p>
        </p:txBody>
      </p:sp>
      <p:sp>
        <p:nvSpPr>
          <p:cNvPr id="176" name="TextBox 175">
            <a:extLst>
              <a:ext uri="{FF2B5EF4-FFF2-40B4-BE49-F238E27FC236}">
                <a16:creationId xmlns:a16="http://schemas.microsoft.com/office/drawing/2014/main" id="{1245CE64-C9C0-7878-0734-FDC639DE9561}"/>
              </a:ext>
            </a:extLst>
          </p:cNvPr>
          <p:cNvSpPr txBox="1"/>
          <p:nvPr/>
        </p:nvSpPr>
        <p:spPr bwMode="auto">
          <a:xfrm>
            <a:off x="7356342" y="4228235"/>
            <a:ext cx="4448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accent3"/>
                </a:solidFill>
                <a:latin typeface="Calibri" panose="020F0502020204030204" pitchFamily="34" charset="0"/>
              </a:rPr>
              <a:t>4.9</a:t>
            </a:r>
            <a:r>
              <a:rPr lang="en-US" sz="1400" b="1" dirty="0">
                <a:solidFill>
                  <a:schemeClr val="bg1"/>
                </a:solidFill>
                <a:latin typeface="Calibri" panose="020F0502020204030204" pitchFamily="34" charset="0"/>
              </a:rPr>
              <a:t>/0</a:t>
            </a:r>
          </a:p>
        </p:txBody>
      </p:sp>
      <p:sp>
        <p:nvSpPr>
          <p:cNvPr id="177" name="TextBox 176">
            <a:extLst>
              <a:ext uri="{FF2B5EF4-FFF2-40B4-BE49-F238E27FC236}">
                <a16:creationId xmlns:a16="http://schemas.microsoft.com/office/drawing/2014/main" id="{1DF990C8-4FB0-ADF3-4390-4489A63D2B6B}"/>
              </a:ext>
            </a:extLst>
          </p:cNvPr>
          <p:cNvSpPr txBox="1"/>
          <p:nvPr/>
        </p:nvSpPr>
        <p:spPr bwMode="auto">
          <a:xfrm>
            <a:off x="7523442" y="4468919"/>
            <a:ext cx="628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accent3"/>
                </a:solidFill>
                <a:latin typeface="Calibri" panose="020F0502020204030204" pitchFamily="34" charset="0"/>
              </a:rPr>
              <a:t>10.3</a:t>
            </a:r>
            <a:r>
              <a:rPr lang="en-US" sz="1400" b="1" dirty="0">
                <a:solidFill>
                  <a:schemeClr val="bg1"/>
                </a:solidFill>
                <a:latin typeface="Calibri" panose="020F0502020204030204" pitchFamily="34" charset="0"/>
              </a:rPr>
              <a:t>/0.6</a:t>
            </a:r>
          </a:p>
        </p:txBody>
      </p:sp>
      <p:sp>
        <p:nvSpPr>
          <p:cNvPr id="178" name="TextBox 177">
            <a:extLst>
              <a:ext uri="{FF2B5EF4-FFF2-40B4-BE49-F238E27FC236}">
                <a16:creationId xmlns:a16="http://schemas.microsoft.com/office/drawing/2014/main" id="{CA919C86-9CC1-B05B-CF4A-6990F6E86B5C}"/>
              </a:ext>
            </a:extLst>
          </p:cNvPr>
          <p:cNvSpPr txBox="1"/>
          <p:nvPr/>
        </p:nvSpPr>
        <p:spPr bwMode="auto">
          <a:xfrm>
            <a:off x="7352224" y="4731571"/>
            <a:ext cx="43681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accent3"/>
                </a:solidFill>
                <a:latin typeface="Calibri" panose="020F0502020204030204" pitchFamily="34" charset="0"/>
              </a:rPr>
              <a:t>6.6</a:t>
            </a:r>
            <a:r>
              <a:rPr lang="en-US" sz="1400" b="1" dirty="0">
                <a:solidFill>
                  <a:schemeClr val="bg1"/>
                </a:solidFill>
                <a:latin typeface="Calibri" panose="020F0502020204030204" pitchFamily="34" charset="0"/>
              </a:rPr>
              <a:t>/0</a:t>
            </a:r>
          </a:p>
        </p:txBody>
      </p:sp>
      <p:sp>
        <p:nvSpPr>
          <p:cNvPr id="179" name="TextBox 178">
            <a:extLst>
              <a:ext uri="{FF2B5EF4-FFF2-40B4-BE49-F238E27FC236}">
                <a16:creationId xmlns:a16="http://schemas.microsoft.com/office/drawing/2014/main" id="{2108C3F2-DA16-C10D-AAF5-462FE9A50450}"/>
              </a:ext>
            </a:extLst>
          </p:cNvPr>
          <p:cNvSpPr txBox="1"/>
          <p:nvPr/>
        </p:nvSpPr>
        <p:spPr bwMode="auto">
          <a:xfrm>
            <a:off x="7341310" y="4987612"/>
            <a:ext cx="5703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accent3"/>
                </a:solidFill>
                <a:latin typeface="Calibri" panose="020F0502020204030204" pitchFamily="34" charset="0"/>
              </a:rPr>
              <a:t>4.9</a:t>
            </a:r>
            <a:r>
              <a:rPr lang="en-US" sz="1400" b="1" dirty="0">
                <a:solidFill>
                  <a:schemeClr val="bg1"/>
                </a:solidFill>
                <a:latin typeface="Calibri" panose="020F0502020204030204" pitchFamily="34" charset="0"/>
              </a:rPr>
              <a:t>/1.1</a:t>
            </a:r>
          </a:p>
        </p:txBody>
      </p:sp>
      <p:sp>
        <p:nvSpPr>
          <p:cNvPr id="180" name="TextBox 179">
            <a:extLst>
              <a:ext uri="{FF2B5EF4-FFF2-40B4-BE49-F238E27FC236}">
                <a16:creationId xmlns:a16="http://schemas.microsoft.com/office/drawing/2014/main" id="{1DA920E8-0B83-299C-47AB-A80889E97C85}"/>
              </a:ext>
            </a:extLst>
          </p:cNvPr>
          <p:cNvSpPr txBox="1"/>
          <p:nvPr/>
        </p:nvSpPr>
        <p:spPr bwMode="auto">
          <a:xfrm>
            <a:off x="7352223" y="5241228"/>
            <a:ext cx="43484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400" b="1" dirty="0">
                <a:solidFill>
                  <a:schemeClr val="accent3"/>
                </a:solidFill>
                <a:latin typeface="Calibri" panose="020F0502020204030204" pitchFamily="34" charset="0"/>
              </a:rPr>
              <a:t>6.6</a:t>
            </a:r>
            <a:r>
              <a:rPr lang="en-US" sz="1400" b="1" dirty="0">
                <a:solidFill>
                  <a:schemeClr val="bg1"/>
                </a:solidFill>
                <a:latin typeface="Calibri" panose="020F0502020204030204" pitchFamily="34" charset="0"/>
              </a:rPr>
              <a:t>/0</a:t>
            </a:r>
          </a:p>
        </p:txBody>
      </p:sp>
      <p:sp>
        <p:nvSpPr>
          <p:cNvPr id="181" name="TextBox 180">
            <a:extLst>
              <a:ext uri="{FF2B5EF4-FFF2-40B4-BE49-F238E27FC236}">
                <a16:creationId xmlns:a16="http://schemas.microsoft.com/office/drawing/2014/main" id="{1CAA0E7E-95AB-C635-2364-9D68ADFC8680}"/>
              </a:ext>
            </a:extLst>
          </p:cNvPr>
          <p:cNvSpPr txBox="1"/>
          <p:nvPr/>
        </p:nvSpPr>
        <p:spPr bwMode="auto">
          <a:xfrm>
            <a:off x="6282010" y="5709505"/>
            <a:ext cx="13252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a:r>
          </a:p>
        </p:txBody>
      </p:sp>
      <p:sp>
        <p:nvSpPr>
          <p:cNvPr id="9" name="Rectangle 8">
            <a:extLst>
              <a:ext uri="{FF2B5EF4-FFF2-40B4-BE49-F238E27FC236}">
                <a16:creationId xmlns:a16="http://schemas.microsoft.com/office/drawing/2014/main" id="{77D62D6D-35F8-6393-7C17-F5D2F12774F5}"/>
              </a:ext>
            </a:extLst>
          </p:cNvPr>
          <p:cNvSpPr/>
          <p:nvPr/>
        </p:nvSpPr>
        <p:spPr bwMode="auto">
          <a:xfrm>
            <a:off x="6708176" y="2729113"/>
            <a:ext cx="45719" cy="152205"/>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0" name="Straight Connector 9">
            <a:extLst>
              <a:ext uri="{FF2B5EF4-FFF2-40B4-BE49-F238E27FC236}">
                <a16:creationId xmlns:a16="http://schemas.microsoft.com/office/drawing/2014/main" id="{FCCDCB4F-D8D9-5E8F-6C27-1C0C2A8B451B}"/>
              </a:ext>
            </a:extLst>
          </p:cNvPr>
          <p:cNvCxnSpPr>
            <a:cxnSpLocks/>
          </p:cNvCxnSpPr>
          <p:nvPr/>
        </p:nvCxnSpPr>
        <p:spPr bwMode="auto">
          <a:xfrm>
            <a:off x="6742444" y="1998260"/>
            <a:ext cx="0" cy="3559033"/>
          </a:xfrm>
          <a:prstGeom prst="line">
            <a:avLst/>
          </a:prstGeom>
          <a:noFill/>
          <a:ln w="28575" cap="flat" cmpd="sng" algn="ctr">
            <a:solidFill>
              <a:schemeClr val="bg1"/>
            </a:solidFill>
            <a:prstDash val="solid"/>
            <a:round/>
            <a:headEnd type="none" w="med" len="med"/>
            <a:tailEnd type="none" w="med" len="med"/>
          </a:ln>
          <a:effectLst/>
        </p:spPr>
      </p:cxnSp>
      <p:sp>
        <p:nvSpPr>
          <p:cNvPr id="56" name="Rectangle 55">
            <a:extLst>
              <a:ext uri="{FF2B5EF4-FFF2-40B4-BE49-F238E27FC236}">
                <a16:creationId xmlns:a16="http://schemas.microsoft.com/office/drawing/2014/main" id="{220095DB-E586-215E-D010-1534EBC346FE}"/>
              </a:ext>
            </a:extLst>
          </p:cNvPr>
          <p:cNvSpPr/>
          <p:nvPr/>
        </p:nvSpPr>
        <p:spPr bwMode="auto">
          <a:xfrm>
            <a:off x="6501297" y="3492227"/>
            <a:ext cx="213828" cy="147121"/>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7" name="Rectangle 186">
            <a:extLst>
              <a:ext uri="{FF2B5EF4-FFF2-40B4-BE49-F238E27FC236}">
                <a16:creationId xmlns:a16="http://schemas.microsoft.com/office/drawing/2014/main" id="{2593AA6E-DC8A-AB85-6448-3CAADDF256C0}"/>
              </a:ext>
            </a:extLst>
          </p:cNvPr>
          <p:cNvSpPr/>
          <p:nvPr/>
        </p:nvSpPr>
        <p:spPr bwMode="auto">
          <a:xfrm>
            <a:off x="7089993" y="3739614"/>
            <a:ext cx="9144" cy="152205"/>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5" name="Rectangle 154">
            <a:extLst>
              <a:ext uri="{FF2B5EF4-FFF2-40B4-BE49-F238E27FC236}">
                <a16:creationId xmlns:a16="http://schemas.microsoft.com/office/drawing/2014/main" id="{DAFB7A9A-61F5-EC4F-EEC2-13EE06217A1F}"/>
              </a:ext>
            </a:extLst>
          </p:cNvPr>
          <p:cNvSpPr/>
          <p:nvPr/>
        </p:nvSpPr>
        <p:spPr bwMode="auto">
          <a:xfrm>
            <a:off x="7132159" y="4510849"/>
            <a:ext cx="330679" cy="152205"/>
          </a:xfrm>
          <a:prstGeom prst="rect">
            <a:avLst/>
          </a:prstGeom>
          <a:solidFill>
            <a:schemeClr val="accent3">
              <a:lumMod val="20000"/>
              <a:lumOff val="8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3150243833"/>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PACE: Fulvestrant ± Palbociclib After Progression on CDK4/6i and ET in HR+/HER- MBC</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Mayer. SABCS 2022. Abstr GS3-06.</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Content Placeholder 2">
            <a:extLst>
              <a:ext uri="{FF2B5EF4-FFF2-40B4-BE49-F238E27FC236}">
                <a16:creationId xmlns:a16="http://schemas.microsoft.com/office/drawing/2014/main" id="{1C29F1DA-86FF-FABC-7D0E-542DEE93FEEB}"/>
              </a:ext>
            </a:extLst>
          </p:cNvPr>
          <p:cNvSpPr>
            <a:spLocks noGrp="1"/>
          </p:cNvSpPr>
          <p:nvPr>
            <p:ph idx="1"/>
          </p:nvPr>
        </p:nvSpPr>
        <p:spPr>
          <a:xfrm>
            <a:off x="614835" y="1533368"/>
            <a:ext cx="10877529" cy="468966"/>
          </a:xfrm>
        </p:spPr>
        <p:txBody>
          <a:bodyPr/>
          <a:lstStyle/>
          <a:p>
            <a:r>
              <a:rPr lang="en-US" sz="2000" dirty="0"/>
              <a:t>Multicenter, randomized, open-label phase II study (data cutoff: July 2022)</a:t>
            </a:r>
            <a:endParaRPr lang="en-US" sz="2000" baseline="30000" dirty="0"/>
          </a:p>
        </p:txBody>
      </p:sp>
      <p:sp>
        <p:nvSpPr>
          <p:cNvPr id="11" name="Content Placeholder 2">
            <a:extLst>
              <a:ext uri="{FF2B5EF4-FFF2-40B4-BE49-F238E27FC236}">
                <a16:creationId xmlns:a16="http://schemas.microsoft.com/office/drawing/2014/main" id="{BCB0DC19-E7B9-399A-2C6E-C5670AFB43C0}"/>
              </a:ext>
            </a:extLst>
          </p:cNvPr>
          <p:cNvSpPr txBox="1">
            <a:spLocks/>
          </p:cNvSpPr>
          <p:nvPr/>
        </p:nvSpPr>
        <p:spPr bwMode="auto">
          <a:xfrm>
            <a:off x="619920" y="5038882"/>
            <a:ext cx="10872444" cy="891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Primary endpoint: </a:t>
            </a: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RECIST-confirmed</a:t>
            </a: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a:t>
            </a:r>
            <a:b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for fulvestrant + palbociclib vs fulvestrant </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0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Secondary endpoints: </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PFS of fulvestrant + palbociclib + avelumab vs fulvestrant, ORR, safety, outcomes in predefined molecular subgroups </a:t>
            </a:r>
            <a:endParaRPr kumimoji="0" lang="en-US" sz="2000" b="0" i="0" u="none" strike="noStrike" kern="0" cap="none" spc="0" normalizeH="0" baseline="30000" noProof="0" dirty="0">
              <a:ln>
                <a:noFill/>
              </a:ln>
              <a:solidFill>
                <a:srgbClr val="000000"/>
              </a:solidFill>
              <a:effectLst/>
              <a:uLnTx/>
              <a:uFillTx/>
              <a:latin typeface="Calibri" panose="020F0502020204030204" pitchFamily="34" charset="0"/>
              <a:ea typeface="+mn-ea"/>
              <a:cs typeface="+mn-cs"/>
            </a:endParaRPr>
          </a:p>
        </p:txBody>
      </p:sp>
      <p:sp>
        <p:nvSpPr>
          <p:cNvPr id="12" name="Text Box 23">
            <a:extLst>
              <a:ext uri="{FF2B5EF4-FFF2-40B4-BE49-F238E27FC236}">
                <a16:creationId xmlns:a16="http://schemas.microsoft.com/office/drawing/2014/main" id="{E922E915-79A7-E692-CF2B-F6A663AA835B}"/>
              </a:ext>
            </a:extLst>
          </p:cNvPr>
          <p:cNvSpPr txBox="1">
            <a:spLocks noChangeArrowheads="1"/>
          </p:cNvSpPr>
          <p:nvPr/>
        </p:nvSpPr>
        <p:spPr bwMode="auto">
          <a:xfrm>
            <a:off x="686596" y="2727875"/>
            <a:ext cx="2967668"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Adults with HR+/HER2- MBC; progression on CDK4/6i and ET with ≥6 mo SD on prior tx; ≤2 prior lines of ET for MBC; no fulvestrant exposure; </a:t>
            </a:r>
            <a:b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 prior CT for MBC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220) </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0" name="Text Box 31">
            <a:extLst>
              <a:ext uri="{FF2B5EF4-FFF2-40B4-BE49-F238E27FC236}">
                <a16:creationId xmlns:a16="http://schemas.microsoft.com/office/drawing/2014/main" id="{E14CD58A-9230-54B8-3820-A30AF5A459FF}"/>
              </a:ext>
            </a:extLst>
          </p:cNvPr>
          <p:cNvSpPr txBox="1">
            <a:spLocks noChangeArrowheads="1"/>
          </p:cNvSpPr>
          <p:nvPr/>
        </p:nvSpPr>
        <p:spPr bwMode="auto">
          <a:xfrm>
            <a:off x="10133069" y="3527282"/>
            <a:ext cx="951528" cy="371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000" tIns="46800" rIns="90000" bIns="4680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Until PD</a:t>
            </a:r>
          </a:p>
        </p:txBody>
      </p:sp>
      <p:sp>
        <p:nvSpPr>
          <p:cNvPr id="23" name="Rectangle 22">
            <a:extLst>
              <a:ext uri="{FF2B5EF4-FFF2-40B4-BE49-F238E27FC236}">
                <a16:creationId xmlns:a16="http://schemas.microsoft.com/office/drawing/2014/main" id="{242481D8-6E0F-1162-D4A0-5A409671E3F4}"/>
              </a:ext>
            </a:extLst>
          </p:cNvPr>
          <p:cNvSpPr/>
          <p:nvPr/>
        </p:nvSpPr>
        <p:spPr>
          <a:xfrm>
            <a:off x="3131659" y="1873869"/>
            <a:ext cx="3204091" cy="523220"/>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Stratification by exposure to CT between CDK4/6 inhibition and trial entry</a:t>
            </a:r>
          </a:p>
        </p:txBody>
      </p:sp>
      <p:cxnSp>
        <p:nvCxnSpPr>
          <p:cNvPr id="24" name="Straight Arrow Connector 23">
            <a:extLst>
              <a:ext uri="{FF2B5EF4-FFF2-40B4-BE49-F238E27FC236}">
                <a16:creationId xmlns:a16="http://schemas.microsoft.com/office/drawing/2014/main" id="{59CEDB4C-DA47-4102-3EF4-7CA5475F2BEE}"/>
              </a:ext>
            </a:extLst>
          </p:cNvPr>
          <p:cNvCxnSpPr/>
          <p:nvPr/>
        </p:nvCxnSpPr>
        <p:spPr bwMode="auto">
          <a:xfrm>
            <a:off x="4757771" y="2438656"/>
            <a:ext cx="0" cy="548640"/>
          </a:xfrm>
          <a:prstGeom prst="straightConnector1">
            <a:avLst/>
          </a:prstGeom>
          <a:noFill/>
          <a:ln w="28575" cap="flat" cmpd="sng" algn="ctr">
            <a:solidFill>
              <a:schemeClr val="bg1"/>
            </a:solidFill>
            <a:prstDash val="sysDash"/>
            <a:round/>
            <a:headEnd type="none" w="med" len="med"/>
            <a:tailEnd type="triangle"/>
          </a:ln>
          <a:effectLst/>
        </p:spPr>
      </p:cxnSp>
      <p:sp>
        <p:nvSpPr>
          <p:cNvPr id="8" name="Text Box 31">
            <a:extLst>
              <a:ext uri="{FF2B5EF4-FFF2-40B4-BE49-F238E27FC236}">
                <a16:creationId xmlns:a16="http://schemas.microsoft.com/office/drawing/2014/main" id="{F6356CF3-0A24-0174-A680-8DE3C7A2BC7D}"/>
              </a:ext>
            </a:extLst>
          </p:cNvPr>
          <p:cNvSpPr txBox="1">
            <a:spLocks noChangeArrowheads="1"/>
          </p:cNvSpPr>
          <p:nvPr/>
        </p:nvSpPr>
        <p:spPr bwMode="auto">
          <a:xfrm>
            <a:off x="3734501" y="3531555"/>
            <a:ext cx="748168" cy="371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000" tIns="46800" rIns="90000" bIns="4680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2:1:1</a:t>
            </a:r>
          </a:p>
        </p:txBody>
      </p:sp>
      <p:sp>
        <p:nvSpPr>
          <p:cNvPr id="10" name="Rectangle 24">
            <a:extLst>
              <a:ext uri="{FF2B5EF4-FFF2-40B4-BE49-F238E27FC236}">
                <a16:creationId xmlns:a16="http://schemas.microsoft.com/office/drawing/2014/main" id="{E8D0043F-DA77-8F27-DF3B-B5D412F4D051}"/>
              </a:ext>
            </a:extLst>
          </p:cNvPr>
          <p:cNvSpPr>
            <a:spLocks noChangeArrowheads="1"/>
          </p:cNvSpPr>
          <p:nvPr/>
        </p:nvSpPr>
        <p:spPr bwMode="auto">
          <a:xfrm>
            <a:off x="5549489" y="2429880"/>
            <a:ext cx="3840480" cy="703263"/>
          </a:xfrm>
          <a:prstGeom prst="rect">
            <a:avLst/>
          </a:prstGeom>
          <a:solidFill>
            <a:schemeClr val="accent1"/>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Fulvestrant* + Palbociclib</a:t>
            </a:r>
            <a:r>
              <a:rPr kumimoji="0" lang="en-US" sz="18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charset="0"/>
              </a:rPr>
              <a:t>†</a:t>
            </a:r>
            <a:b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b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(n = 111)</a:t>
            </a:r>
            <a:endPar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p:txBody>
      </p:sp>
      <p:sp>
        <p:nvSpPr>
          <p:cNvPr id="18" name="Rectangle 25">
            <a:extLst>
              <a:ext uri="{FF2B5EF4-FFF2-40B4-BE49-F238E27FC236}">
                <a16:creationId xmlns:a16="http://schemas.microsoft.com/office/drawing/2014/main" id="{66F9332C-A583-A20B-EBF3-1AD06387B587}"/>
              </a:ext>
            </a:extLst>
          </p:cNvPr>
          <p:cNvSpPr>
            <a:spLocks noChangeArrowheads="1"/>
          </p:cNvSpPr>
          <p:nvPr/>
        </p:nvSpPr>
        <p:spPr bwMode="auto">
          <a:xfrm>
            <a:off x="5549489" y="4319005"/>
            <a:ext cx="3840480" cy="703263"/>
          </a:xfrm>
          <a:prstGeom prst="rect">
            <a:avLst/>
          </a:prstGeom>
          <a:solidFill>
            <a:schemeClr val="accent4"/>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Fulvestrant*</a:t>
            </a:r>
            <a:b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b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(n = 55)</a:t>
            </a: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 name="Line 26">
            <a:extLst>
              <a:ext uri="{FF2B5EF4-FFF2-40B4-BE49-F238E27FC236}">
                <a16:creationId xmlns:a16="http://schemas.microsoft.com/office/drawing/2014/main" id="{575CF2C4-3F73-3447-258B-5594679A615A}"/>
              </a:ext>
            </a:extLst>
          </p:cNvPr>
          <p:cNvSpPr>
            <a:spLocks noChangeShapeType="1"/>
          </p:cNvSpPr>
          <p:nvPr/>
        </p:nvSpPr>
        <p:spPr bwMode="auto">
          <a:xfrm>
            <a:off x="4499326" y="4196767"/>
            <a:ext cx="812800" cy="45720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 name="Line 27">
            <a:extLst>
              <a:ext uri="{FF2B5EF4-FFF2-40B4-BE49-F238E27FC236}">
                <a16:creationId xmlns:a16="http://schemas.microsoft.com/office/drawing/2014/main" id="{010F4D8A-B2C7-BBD5-04DE-B26A4DC25D1E}"/>
              </a:ext>
            </a:extLst>
          </p:cNvPr>
          <p:cNvSpPr>
            <a:spLocks noChangeShapeType="1"/>
          </p:cNvSpPr>
          <p:nvPr/>
        </p:nvSpPr>
        <p:spPr bwMode="auto">
          <a:xfrm flipV="1">
            <a:off x="4499326" y="2810879"/>
            <a:ext cx="812800" cy="46990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 name="Rectangle 28">
            <a:extLst>
              <a:ext uri="{FF2B5EF4-FFF2-40B4-BE49-F238E27FC236}">
                <a16:creationId xmlns:a16="http://schemas.microsoft.com/office/drawing/2014/main" id="{2B94FBD8-A0FA-72E2-A64F-4E0023D3A316}"/>
              </a:ext>
            </a:extLst>
          </p:cNvPr>
          <p:cNvSpPr>
            <a:spLocks noChangeArrowheads="1"/>
          </p:cNvSpPr>
          <p:nvPr/>
        </p:nvSpPr>
        <p:spPr bwMode="auto">
          <a:xfrm>
            <a:off x="5549489" y="3374442"/>
            <a:ext cx="3840480" cy="703262"/>
          </a:xfrm>
          <a:prstGeom prst="rect">
            <a:avLst/>
          </a:prstGeom>
          <a:solidFill>
            <a:schemeClr val="accent3"/>
          </a:solidFill>
          <a:ln w="9525">
            <a:noFill/>
            <a:miter lim="800000"/>
            <a:headEnd/>
            <a:tailEnd/>
          </a:ln>
        </p:spPr>
        <p:txBody>
          <a:bodyPr wrap="non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Fulvestrant* + Palbociclib</a:t>
            </a:r>
            <a:r>
              <a:rPr kumimoji="0" lang="en-US" sz="18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charset="0"/>
              </a:rPr>
              <a:t>†</a:t>
            </a:r>
            <a: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 + Avelumab</a:t>
            </a:r>
            <a:r>
              <a:rPr kumimoji="0" lang="en-US" sz="18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charset="0"/>
              </a:rPr>
              <a:t>‡</a:t>
            </a:r>
            <a:br>
              <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b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(n = 54)</a:t>
            </a: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 name="Line 30">
            <a:extLst>
              <a:ext uri="{FF2B5EF4-FFF2-40B4-BE49-F238E27FC236}">
                <a16:creationId xmlns:a16="http://schemas.microsoft.com/office/drawing/2014/main" id="{61FA258A-B9D3-02B1-FD81-309E83AAD15D}"/>
              </a:ext>
            </a:extLst>
          </p:cNvPr>
          <p:cNvSpPr>
            <a:spLocks noChangeShapeType="1"/>
          </p:cNvSpPr>
          <p:nvPr/>
        </p:nvSpPr>
        <p:spPr bwMode="auto">
          <a:xfrm rot="16200000">
            <a:off x="9747174" y="3482142"/>
            <a:ext cx="0" cy="47625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 name="Line 33">
            <a:extLst>
              <a:ext uri="{FF2B5EF4-FFF2-40B4-BE49-F238E27FC236}">
                <a16:creationId xmlns:a16="http://schemas.microsoft.com/office/drawing/2014/main" id="{C16291F2-8B7D-F72F-DA5E-7DD507FF63F2}"/>
              </a:ext>
            </a:extLst>
          </p:cNvPr>
          <p:cNvSpPr>
            <a:spLocks noChangeShapeType="1"/>
          </p:cNvSpPr>
          <p:nvPr/>
        </p:nvSpPr>
        <p:spPr bwMode="auto">
          <a:xfrm>
            <a:off x="4461226" y="3734804"/>
            <a:ext cx="849312"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3" name="Text Box 30">
            <a:extLst>
              <a:ext uri="{FF2B5EF4-FFF2-40B4-BE49-F238E27FC236}">
                <a16:creationId xmlns:a16="http://schemas.microsoft.com/office/drawing/2014/main" id="{46390009-5D1B-A65B-307B-504CB467E5BF}"/>
              </a:ext>
            </a:extLst>
          </p:cNvPr>
          <p:cNvSpPr txBox="1">
            <a:spLocks noChangeArrowheads="1"/>
          </p:cNvSpPr>
          <p:nvPr/>
        </p:nvSpPr>
        <p:spPr bwMode="auto">
          <a:xfrm>
            <a:off x="5482814" y="5012137"/>
            <a:ext cx="6022591" cy="7360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35000"/>
              </a:spcBef>
              <a:spcAft>
                <a:spcPct val="25000"/>
              </a:spcAft>
              <a:buClr>
                <a:srgbClr val="015873"/>
              </a:buClr>
              <a:buSzTx/>
              <a:buFont typeface="Arial" panose="020B0604020202020204" pitchFamily="34" charset="0"/>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*Fulvestrant 500 mg IM on Days 1 and 15 of cycle 1, then monthly thereafter.</a:t>
            </a:r>
            <a:b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alt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Palbociclib 125 mg PO QD on Days 1-21 (lower starting dose to match prior tx could be considered). </a:t>
            </a:r>
            <a:r>
              <a:rPr kumimoji="0" lang="en-US" alt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Avelumab 10 mg/kg IV every 14 days.</a:t>
            </a:r>
            <a:endParaRPr kumimoji="0" lang="en-US" altLang="en-US" sz="14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4" name="TextBox 33">
            <a:extLst>
              <a:ext uri="{FF2B5EF4-FFF2-40B4-BE49-F238E27FC236}">
                <a16:creationId xmlns:a16="http://schemas.microsoft.com/office/drawing/2014/main" id="{025018B5-61A7-AB81-8C48-EF4D014E40B5}"/>
              </a:ext>
            </a:extLst>
          </p:cNvPr>
          <p:cNvSpPr txBox="1"/>
          <p:nvPr/>
        </p:nvSpPr>
        <p:spPr bwMode="auto">
          <a:xfrm>
            <a:off x="5758319" y="2098374"/>
            <a:ext cx="332314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28-Day Cycles</a:t>
            </a:r>
          </a:p>
        </p:txBody>
      </p:sp>
    </p:spTree>
    <p:extLst>
      <p:ext uri="{BB962C8B-B14F-4D97-AF65-F5344CB8AC3E}">
        <p14:creationId xmlns:p14="http://schemas.microsoft.com/office/powerpoint/2010/main" val="1522736784"/>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745" name="Group 31744">
            <a:extLst>
              <a:ext uri="{FF2B5EF4-FFF2-40B4-BE49-F238E27FC236}">
                <a16:creationId xmlns:a16="http://schemas.microsoft.com/office/drawing/2014/main" id="{1F57AEFF-CD96-9838-1D1F-40DCC63229F0}"/>
              </a:ext>
            </a:extLst>
          </p:cNvPr>
          <p:cNvGrpSpPr/>
          <p:nvPr/>
        </p:nvGrpSpPr>
        <p:grpSpPr>
          <a:xfrm>
            <a:off x="3879235" y="3545657"/>
            <a:ext cx="2136441" cy="1737360"/>
            <a:chOff x="3718815" y="3409123"/>
            <a:chExt cx="2136441" cy="1737360"/>
          </a:xfrm>
        </p:grpSpPr>
        <p:cxnSp>
          <p:nvCxnSpPr>
            <p:cNvPr id="63" name="Straight Connector 62">
              <a:extLst>
                <a:ext uri="{FF2B5EF4-FFF2-40B4-BE49-F238E27FC236}">
                  <a16:creationId xmlns:a16="http://schemas.microsoft.com/office/drawing/2014/main" id="{3264E84A-920E-72EB-8748-7FCDD6A04BF6}"/>
                </a:ext>
              </a:extLst>
            </p:cNvPr>
            <p:cNvCxnSpPr>
              <a:endCxn id="27" idx="0"/>
            </p:cNvCxnSpPr>
            <p:nvPr/>
          </p:nvCxnSpPr>
          <p:spPr bwMode="auto">
            <a:xfrm>
              <a:off x="3718815" y="3409123"/>
              <a:ext cx="3408" cy="173736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1744" name="Straight Connector 31743">
              <a:extLst>
                <a:ext uri="{FF2B5EF4-FFF2-40B4-BE49-F238E27FC236}">
                  <a16:creationId xmlns:a16="http://schemas.microsoft.com/office/drawing/2014/main" id="{6235EA55-665C-1483-C6CB-9DF973E94574}"/>
                </a:ext>
              </a:extLst>
            </p:cNvPr>
            <p:cNvCxnSpPr/>
            <p:nvPr/>
          </p:nvCxnSpPr>
          <p:spPr bwMode="auto">
            <a:xfrm>
              <a:off x="5851848" y="3782558"/>
              <a:ext cx="3408" cy="128016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grpSp>
      <p:sp>
        <p:nvSpPr>
          <p:cNvPr id="7" name="Rectangle 6">
            <a:extLst>
              <a:ext uri="{FF2B5EF4-FFF2-40B4-BE49-F238E27FC236}">
                <a16:creationId xmlns:a16="http://schemas.microsoft.com/office/drawing/2014/main" id="{917CDD09-54FC-EB79-CFA2-FF30E7A711E8}"/>
              </a:ext>
            </a:extLst>
          </p:cNvPr>
          <p:cNvSpPr/>
          <p:nvPr/>
        </p:nvSpPr>
        <p:spPr bwMode="auto">
          <a:xfrm>
            <a:off x="5657706" y="1039655"/>
            <a:ext cx="3167743" cy="2318448"/>
          </a:xfrm>
          <a:prstGeom prst="rect">
            <a:avLst/>
          </a:prstGeom>
          <a:solidFill>
            <a:schemeClr val="tx1"/>
          </a:solidFill>
          <a:ln w="0">
            <a:solidFill>
              <a:schemeClr val="tx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 name="TextBox 7">
            <a:extLst>
              <a:ext uri="{FF2B5EF4-FFF2-40B4-BE49-F238E27FC236}">
                <a16:creationId xmlns:a16="http://schemas.microsoft.com/office/drawing/2014/main" id="{07DBAD7C-BA72-9D6E-F0FB-83F3359D1C6A}"/>
              </a:ext>
            </a:extLst>
          </p:cNvPr>
          <p:cNvSpPr txBox="1"/>
          <p:nvPr/>
        </p:nvSpPr>
        <p:spPr bwMode="auto">
          <a:xfrm>
            <a:off x="8253949" y="4095154"/>
            <a:ext cx="11430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F + P + A</a:t>
            </a:r>
          </a:p>
        </p:txBody>
      </p:sp>
      <p:sp>
        <p:nvSpPr>
          <p:cNvPr id="9" name="TextBox 8">
            <a:extLst>
              <a:ext uri="{FF2B5EF4-FFF2-40B4-BE49-F238E27FC236}">
                <a16:creationId xmlns:a16="http://schemas.microsoft.com/office/drawing/2014/main" id="{A6EE374F-B10A-C9DC-0185-0B5025228210}"/>
              </a:ext>
            </a:extLst>
          </p:cNvPr>
          <p:cNvSpPr txBox="1"/>
          <p:nvPr/>
        </p:nvSpPr>
        <p:spPr bwMode="auto">
          <a:xfrm>
            <a:off x="8253949" y="4721045"/>
            <a:ext cx="6310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F + P</a:t>
            </a:r>
          </a:p>
        </p:txBody>
      </p:sp>
      <p:sp>
        <p:nvSpPr>
          <p:cNvPr id="10" name="TextBox 9">
            <a:extLst>
              <a:ext uri="{FF2B5EF4-FFF2-40B4-BE49-F238E27FC236}">
                <a16:creationId xmlns:a16="http://schemas.microsoft.com/office/drawing/2014/main" id="{BB7D2641-3321-9EB2-B6E6-5488AD100EC9}"/>
              </a:ext>
            </a:extLst>
          </p:cNvPr>
          <p:cNvSpPr txBox="1"/>
          <p:nvPr/>
        </p:nvSpPr>
        <p:spPr bwMode="auto">
          <a:xfrm>
            <a:off x="8253949" y="4399528"/>
            <a:ext cx="4242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F</a:t>
            </a:r>
          </a:p>
        </p:txBody>
      </p:sp>
      <p:sp>
        <p:nvSpPr>
          <p:cNvPr id="3" name="TextBox 2">
            <a:extLst>
              <a:ext uri="{FF2B5EF4-FFF2-40B4-BE49-F238E27FC236}">
                <a16:creationId xmlns:a16="http://schemas.microsoft.com/office/drawing/2014/main" id="{E5461E4B-2D45-1BE8-2B89-DA392290F37B}"/>
              </a:ext>
            </a:extLst>
          </p:cNvPr>
          <p:cNvSpPr txBox="1"/>
          <p:nvPr/>
        </p:nvSpPr>
        <p:spPr bwMode="auto">
          <a:xfrm>
            <a:off x="4456976" y="5444044"/>
            <a:ext cx="982668" cy="369332"/>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sp>
        <p:nvSpPr>
          <p:cNvPr id="11" name="TextBox 10">
            <a:extLst>
              <a:ext uri="{FF2B5EF4-FFF2-40B4-BE49-F238E27FC236}">
                <a16:creationId xmlns:a16="http://schemas.microsoft.com/office/drawing/2014/main" id="{19D5BA11-BB10-9192-8B79-CE3671729FC3}"/>
              </a:ext>
            </a:extLst>
          </p:cNvPr>
          <p:cNvSpPr txBox="1"/>
          <p:nvPr/>
        </p:nvSpPr>
        <p:spPr bwMode="auto">
          <a:xfrm rot="16200000">
            <a:off x="527977" y="3131250"/>
            <a:ext cx="1155112" cy="369332"/>
          </a:xfrm>
          <a:prstGeom prst="rect">
            <a:avLst/>
          </a:prstGeom>
          <a:solidFill>
            <a:schemeClr val="tx1"/>
          </a:solid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p>
        </p:txBody>
      </p:sp>
      <p:grpSp>
        <p:nvGrpSpPr>
          <p:cNvPr id="31795" name="Group 31794">
            <a:extLst>
              <a:ext uri="{FF2B5EF4-FFF2-40B4-BE49-F238E27FC236}">
                <a16:creationId xmlns:a16="http://schemas.microsoft.com/office/drawing/2014/main" id="{205C3B3B-6644-6A32-CD96-1CD5F57F962B}"/>
              </a:ext>
            </a:extLst>
          </p:cNvPr>
          <p:cNvGrpSpPr/>
          <p:nvPr/>
        </p:nvGrpSpPr>
        <p:grpSpPr>
          <a:xfrm>
            <a:off x="220647" y="5513143"/>
            <a:ext cx="8114382" cy="830997"/>
            <a:chOff x="60227" y="5376609"/>
            <a:chExt cx="8114382" cy="830997"/>
          </a:xfrm>
        </p:grpSpPr>
        <p:sp>
          <p:nvSpPr>
            <p:cNvPr id="13" name="TextBox 12">
              <a:extLst>
                <a:ext uri="{FF2B5EF4-FFF2-40B4-BE49-F238E27FC236}">
                  <a16:creationId xmlns:a16="http://schemas.microsoft.com/office/drawing/2014/main" id="{8C7C7473-4E88-E614-8214-9B211AE79664}"/>
                </a:ext>
              </a:extLst>
            </p:cNvPr>
            <p:cNvSpPr txBox="1"/>
            <p:nvPr/>
          </p:nvSpPr>
          <p:spPr bwMode="auto">
            <a:xfrm>
              <a:off x="1353828" y="5561275"/>
              <a:ext cx="420307" cy="646331"/>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111</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54</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55</a:t>
              </a:r>
            </a:p>
          </p:txBody>
        </p:sp>
        <p:sp>
          <p:nvSpPr>
            <p:cNvPr id="14" name="TextBox 13">
              <a:extLst>
                <a:ext uri="{FF2B5EF4-FFF2-40B4-BE49-F238E27FC236}">
                  <a16:creationId xmlns:a16="http://schemas.microsoft.com/office/drawing/2014/main" id="{0000573B-02C9-B76B-2157-D27D41DB7E22}"/>
                </a:ext>
              </a:extLst>
            </p:cNvPr>
            <p:cNvSpPr txBox="1"/>
            <p:nvPr/>
          </p:nvSpPr>
          <p:spPr bwMode="auto">
            <a:xfrm>
              <a:off x="2110708" y="5561275"/>
              <a:ext cx="341760" cy="646331"/>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73</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38</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31</a:t>
              </a:r>
            </a:p>
          </p:txBody>
        </p:sp>
        <p:sp>
          <p:nvSpPr>
            <p:cNvPr id="15" name="TextBox 14">
              <a:extLst>
                <a:ext uri="{FF2B5EF4-FFF2-40B4-BE49-F238E27FC236}">
                  <a16:creationId xmlns:a16="http://schemas.microsoft.com/office/drawing/2014/main" id="{B84807E1-5800-7226-5ADF-C40CBAE49DDF}"/>
                </a:ext>
              </a:extLst>
            </p:cNvPr>
            <p:cNvSpPr txBox="1"/>
            <p:nvPr/>
          </p:nvSpPr>
          <p:spPr bwMode="auto">
            <a:xfrm>
              <a:off x="2839072" y="5561275"/>
              <a:ext cx="341760" cy="646331"/>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48</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25</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20</a:t>
              </a:r>
            </a:p>
          </p:txBody>
        </p:sp>
        <p:sp>
          <p:nvSpPr>
            <p:cNvPr id="16" name="TextBox 15">
              <a:extLst>
                <a:ext uri="{FF2B5EF4-FFF2-40B4-BE49-F238E27FC236}">
                  <a16:creationId xmlns:a16="http://schemas.microsoft.com/office/drawing/2014/main" id="{EBA9EC4B-DCA1-3C6A-7033-057863F3D1B0}"/>
                </a:ext>
              </a:extLst>
            </p:cNvPr>
            <p:cNvSpPr txBox="1"/>
            <p:nvPr/>
          </p:nvSpPr>
          <p:spPr bwMode="auto">
            <a:xfrm>
              <a:off x="3531637" y="5561275"/>
              <a:ext cx="341760" cy="646331"/>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32</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20</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14</a:t>
              </a:r>
            </a:p>
          </p:txBody>
        </p:sp>
        <p:sp>
          <p:nvSpPr>
            <p:cNvPr id="17" name="TextBox 16">
              <a:extLst>
                <a:ext uri="{FF2B5EF4-FFF2-40B4-BE49-F238E27FC236}">
                  <a16:creationId xmlns:a16="http://schemas.microsoft.com/office/drawing/2014/main" id="{B805506F-EE7F-D5FD-1833-AFA00F8546EF}"/>
                </a:ext>
              </a:extLst>
            </p:cNvPr>
            <p:cNvSpPr txBox="1"/>
            <p:nvPr/>
          </p:nvSpPr>
          <p:spPr bwMode="auto">
            <a:xfrm>
              <a:off x="4256285" y="5561275"/>
              <a:ext cx="341760" cy="646331"/>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28</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20</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12</a:t>
              </a:r>
            </a:p>
          </p:txBody>
        </p:sp>
        <p:sp>
          <p:nvSpPr>
            <p:cNvPr id="18" name="TextBox 17">
              <a:extLst>
                <a:ext uri="{FF2B5EF4-FFF2-40B4-BE49-F238E27FC236}">
                  <a16:creationId xmlns:a16="http://schemas.microsoft.com/office/drawing/2014/main" id="{3F3FA9D5-1C88-4D84-C049-5D792C3D7A2F}"/>
                </a:ext>
              </a:extLst>
            </p:cNvPr>
            <p:cNvSpPr txBox="1"/>
            <p:nvPr/>
          </p:nvSpPr>
          <p:spPr bwMode="auto">
            <a:xfrm>
              <a:off x="4975087" y="5561275"/>
              <a:ext cx="341760" cy="646331"/>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16</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15</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9</a:t>
              </a:r>
            </a:p>
          </p:txBody>
        </p:sp>
        <p:sp>
          <p:nvSpPr>
            <p:cNvPr id="19" name="TextBox 18">
              <a:extLst>
                <a:ext uri="{FF2B5EF4-FFF2-40B4-BE49-F238E27FC236}">
                  <a16:creationId xmlns:a16="http://schemas.microsoft.com/office/drawing/2014/main" id="{B165DAD2-9F1D-4B32-B92C-E4B87AF32C1F}"/>
                </a:ext>
              </a:extLst>
            </p:cNvPr>
            <p:cNvSpPr txBox="1"/>
            <p:nvPr/>
          </p:nvSpPr>
          <p:spPr bwMode="auto">
            <a:xfrm>
              <a:off x="5717357" y="5561275"/>
              <a:ext cx="341760" cy="646331"/>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7</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12</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4</a:t>
              </a:r>
            </a:p>
          </p:txBody>
        </p:sp>
        <p:sp>
          <p:nvSpPr>
            <p:cNvPr id="20" name="TextBox 19">
              <a:extLst>
                <a:ext uri="{FF2B5EF4-FFF2-40B4-BE49-F238E27FC236}">
                  <a16:creationId xmlns:a16="http://schemas.microsoft.com/office/drawing/2014/main" id="{BCBBE233-C0F0-C9AF-13D0-2961F68199EB}"/>
                </a:ext>
              </a:extLst>
            </p:cNvPr>
            <p:cNvSpPr txBox="1"/>
            <p:nvPr/>
          </p:nvSpPr>
          <p:spPr bwMode="auto">
            <a:xfrm>
              <a:off x="6411447" y="5561275"/>
              <a:ext cx="341760" cy="646331"/>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10</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3</a:t>
              </a:r>
            </a:p>
          </p:txBody>
        </p:sp>
        <p:sp>
          <p:nvSpPr>
            <p:cNvPr id="21" name="TextBox 20">
              <a:extLst>
                <a:ext uri="{FF2B5EF4-FFF2-40B4-BE49-F238E27FC236}">
                  <a16:creationId xmlns:a16="http://schemas.microsoft.com/office/drawing/2014/main" id="{7A991D40-EE64-D475-43ED-CB3FDD831FA2}"/>
                </a:ext>
              </a:extLst>
            </p:cNvPr>
            <p:cNvSpPr txBox="1"/>
            <p:nvPr/>
          </p:nvSpPr>
          <p:spPr bwMode="auto">
            <a:xfrm>
              <a:off x="7190382" y="5561275"/>
              <a:ext cx="263213" cy="646331"/>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9</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3</a:t>
              </a:r>
            </a:p>
          </p:txBody>
        </p:sp>
        <p:sp>
          <p:nvSpPr>
            <p:cNvPr id="22" name="TextBox 21">
              <a:extLst>
                <a:ext uri="{FF2B5EF4-FFF2-40B4-BE49-F238E27FC236}">
                  <a16:creationId xmlns:a16="http://schemas.microsoft.com/office/drawing/2014/main" id="{3FF7F069-9566-E98D-6A8A-400249A3CE2D}"/>
                </a:ext>
              </a:extLst>
            </p:cNvPr>
            <p:cNvSpPr txBox="1"/>
            <p:nvPr/>
          </p:nvSpPr>
          <p:spPr bwMode="auto">
            <a:xfrm>
              <a:off x="7911396" y="5561275"/>
              <a:ext cx="263213" cy="646331"/>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7</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3</a:t>
              </a:r>
            </a:p>
          </p:txBody>
        </p:sp>
        <p:sp>
          <p:nvSpPr>
            <p:cNvPr id="23" name="TextBox 22">
              <a:extLst>
                <a:ext uri="{FF2B5EF4-FFF2-40B4-BE49-F238E27FC236}">
                  <a16:creationId xmlns:a16="http://schemas.microsoft.com/office/drawing/2014/main" id="{40558940-6595-0E54-F578-9D1A80CBAFBC}"/>
                </a:ext>
              </a:extLst>
            </p:cNvPr>
            <p:cNvSpPr txBox="1"/>
            <p:nvPr/>
          </p:nvSpPr>
          <p:spPr bwMode="auto">
            <a:xfrm>
              <a:off x="60227" y="5376609"/>
              <a:ext cx="1317156" cy="830997"/>
            </a:xfrm>
            <a:prstGeom prst="rect">
              <a:avLst/>
            </a:prstGeom>
            <a:solidFill>
              <a:schemeClr val="tx1"/>
            </a:solidFill>
            <a:ln>
              <a:noFill/>
            </a:ln>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b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F + P</a:t>
              </a:r>
              <a:br>
                <a:rPr kumimoji="0" lang="en-US" sz="12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F + P + A</a:t>
              </a:r>
              <a:br>
                <a:rPr kumimoji="0" lang="en-US" sz="12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F</a:t>
              </a:r>
            </a:p>
          </p:txBody>
        </p:sp>
      </p:grpSp>
      <p:sp>
        <p:nvSpPr>
          <p:cNvPr id="2" name="Freeform 1">
            <a:extLst>
              <a:ext uri="{FF2B5EF4-FFF2-40B4-BE49-F238E27FC236}">
                <a16:creationId xmlns:a16="http://schemas.microsoft.com/office/drawing/2014/main" id="{76BAA2F5-2F89-47DA-0D79-A447A2845994}"/>
              </a:ext>
            </a:extLst>
          </p:cNvPr>
          <p:cNvSpPr/>
          <p:nvPr/>
        </p:nvSpPr>
        <p:spPr bwMode="auto">
          <a:xfrm>
            <a:off x="1725609" y="1386214"/>
            <a:ext cx="6647935" cy="3822357"/>
          </a:xfrm>
          <a:custGeom>
            <a:avLst/>
            <a:gdLst>
              <a:gd name="connsiteX0" fmla="*/ 0 w 6647935"/>
              <a:gd name="connsiteY0" fmla="*/ 0 h 3822357"/>
              <a:gd name="connsiteX1" fmla="*/ 0 w 6647935"/>
              <a:gd name="connsiteY1" fmla="*/ 3822357 h 3822357"/>
              <a:gd name="connsiteX2" fmla="*/ 6647935 w 6647935"/>
              <a:gd name="connsiteY2" fmla="*/ 3822357 h 3822357"/>
            </a:gdLst>
            <a:ahLst/>
            <a:cxnLst>
              <a:cxn ang="0">
                <a:pos x="connsiteX0" y="connsiteY0"/>
              </a:cxn>
              <a:cxn ang="0">
                <a:pos x="connsiteX1" y="connsiteY1"/>
              </a:cxn>
              <a:cxn ang="0">
                <a:pos x="connsiteX2" y="connsiteY2"/>
              </a:cxn>
            </a:cxnLst>
            <a:rect l="l" t="t" r="r" b="b"/>
            <a:pathLst>
              <a:path w="6647935" h="3822357">
                <a:moveTo>
                  <a:pt x="0" y="0"/>
                </a:moveTo>
                <a:lnTo>
                  <a:pt x="0" y="3822357"/>
                </a:lnTo>
                <a:lnTo>
                  <a:pt x="6647935" y="3822357"/>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61" name="Group 60">
            <a:extLst>
              <a:ext uri="{FF2B5EF4-FFF2-40B4-BE49-F238E27FC236}">
                <a16:creationId xmlns:a16="http://schemas.microsoft.com/office/drawing/2014/main" id="{7661F9E5-7377-9600-E93D-BDAA9095E864}"/>
              </a:ext>
            </a:extLst>
          </p:cNvPr>
          <p:cNvGrpSpPr/>
          <p:nvPr/>
        </p:nvGrpSpPr>
        <p:grpSpPr>
          <a:xfrm>
            <a:off x="1579051" y="5216689"/>
            <a:ext cx="6799357" cy="338554"/>
            <a:chOff x="1418631" y="5080155"/>
            <a:chExt cx="6799357" cy="338554"/>
          </a:xfrm>
        </p:grpSpPr>
        <p:sp>
          <p:nvSpPr>
            <p:cNvPr id="24" name="TextBox 23">
              <a:extLst>
                <a:ext uri="{FF2B5EF4-FFF2-40B4-BE49-F238E27FC236}">
                  <a16:creationId xmlns:a16="http://schemas.microsoft.com/office/drawing/2014/main" id="{E37185A2-0CFE-2B10-CCAF-1477A65CDE29}"/>
                </a:ext>
              </a:extLst>
            </p:cNvPr>
            <p:cNvSpPr txBox="1"/>
            <p:nvPr/>
          </p:nvSpPr>
          <p:spPr bwMode="auto">
            <a:xfrm>
              <a:off x="1418631" y="5080155"/>
              <a:ext cx="288862" cy="338554"/>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5" name="TextBox 24">
              <a:extLst>
                <a:ext uri="{FF2B5EF4-FFF2-40B4-BE49-F238E27FC236}">
                  <a16:creationId xmlns:a16="http://schemas.microsoft.com/office/drawing/2014/main" id="{D43AB40D-C23B-1303-A748-F28A98B9EA4B}"/>
                </a:ext>
              </a:extLst>
            </p:cNvPr>
            <p:cNvSpPr txBox="1"/>
            <p:nvPr/>
          </p:nvSpPr>
          <p:spPr bwMode="auto">
            <a:xfrm>
              <a:off x="2136238" y="5080155"/>
              <a:ext cx="288862" cy="338554"/>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26" name="TextBox 25">
              <a:extLst>
                <a:ext uri="{FF2B5EF4-FFF2-40B4-BE49-F238E27FC236}">
                  <a16:creationId xmlns:a16="http://schemas.microsoft.com/office/drawing/2014/main" id="{C313A0C3-C445-7AC9-5231-0347E6E3C245}"/>
                </a:ext>
              </a:extLst>
            </p:cNvPr>
            <p:cNvSpPr txBox="1"/>
            <p:nvPr/>
          </p:nvSpPr>
          <p:spPr bwMode="auto">
            <a:xfrm>
              <a:off x="2864602" y="5080155"/>
              <a:ext cx="288862" cy="338554"/>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27" name="TextBox 26">
              <a:extLst>
                <a:ext uri="{FF2B5EF4-FFF2-40B4-BE49-F238E27FC236}">
                  <a16:creationId xmlns:a16="http://schemas.microsoft.com/office/drawing/2014/main" id="{A9E94771-2825-C903-65C9-2F84B525899F}"/>
                </a:ext>
              </a:extLst>
            </p:cNvPr>
            <p:cNvSpPr txBox="1"/>
            <p:nvPr/>
          </p:nvSpPr>
          <p:spPr bwMode="auto">
            <a:xfrm>
              <a:off x="3577792" y="5080155"/>
              <a:ext cx="288862" cy="338554"/>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28" name="TextBox 27">
              <a:extLst>
                <a:ext uri="{FF2B5EF4-FFF2-40B4-BE49-F238E27FC236}">
                  <a16:creationId xmlns:a16="http://schemas.microsoft.com/office/drawing/2014/main" id="{3B2A961E-C64B-B9FD-2DAE-1D9254DA2EF3}"/>
                </a:ext>
              </a:extLst>
            </p:cNvPr>
            <p:cNvSpPr txBox="1"/>
            <p:nvPr/>
          </p:nvSpPr>
          <p:spPr bwMode="auto">
            <a:xfrm>
              <a:off x="4281815" y="5080155"/>
              <a:ext cx="288862" cy="338554"/>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p>
          </p:txBody>
        </p:sp>
        <p:sp>
          <p:nvSpPr>
            <p:cNvPr id="29" name="TextBox 28">
              <a:extLst>
                <a:ext uri="{FF2B5EF4-FFF2-40B4-BE49-F238E27FC236}">
                  <a16:creationId xmlns:a16="http://schemas.microsoft.com/office/drawing/2014/main" id="{BFD40ECB-E9A1-E3D2-166C-649887CDD5C3}"/>
                </a:ext>
              </a:extLst>
            </p:cNvPr>
            <p:cNvSpPr txBox="1"/>
            <p:nvPr/>
          </p:nvSpPr>
          <p:spPr bwMode="auto">
            <a:xfrm>
              <a:off x="4962270" y="5080155"/>
              <a:ext cx="393057" cy="338554"/>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0" name="TextBox 29">
              <a:extLst>
                <a:ext uri="{FF2B5EF4-FFF2-40B4-BE49-F238E27FC236}">
                  <a16:creationId xmlns:a16="http://schemas.microsoft.com/office/drawing/2014/main" id="{BB6E2DA8-82AC-967F-EFE8-266D02F9B3A0}"/>
                </a:ext>
              </a:extLst>
            </p:cNvPr>
            <p:cNvSpPr txBox="1"/>
            <p:nvPr/>
          </p:nvSpPr>
          <p:spPr bwMode="auto">
            <a:xfrm>
              <a:off x="5677040" y="5080155"/>
              <a:ext cx="393057" cy="338554"/>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1" name="TextBox 30">
              <a:extLst>
                <a:ext uri="{FF2B5EF4-FFF2-40B4-BE49-F238E27FC236}">
                  <a16:creationId xmlns:a16="http://schemas.microsoft.com/office/drawing/2014/main" id="{ED286361-849D-0EB9-FCF6-66091FBE4AA4}"/>
                </a:ext>
              </a:extLst>
            </p:cNvPr>
            <p:cNvSpPr txBox="1"/>
            <p:nvPr/>
          </p:nvSpPr>
          <p:spPr bwMode="auto">
            <a:xfrm>
              <a:off x="6384880" y="5080155"/>
              <a:ext cx="393057" cy="338554"/>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a:t>
              </a:r>
            </a:p>
          </p:txBody>
        </p:sp>
        <p:sp>
          <p:nvSpPr>
            <p:cNvPr id="32" name="TextBox 31">
              <a:extLst>
                <a:ext uri="{FF2B5EF4-FFF2-40B4-BE49-F238E27FC236}">
                  <a16:creationId xmlns:a16="http://schemas.microsoft.com/office/drawing/2014/main" id="{21C0B3A3-2811-1CBB-392A-2597A8CF531D}"/>
                </a:ext>
              </a:extLst>
            </p:cNvPr>
            <p:cNvSpPr txBox="1"/>
            <p:nvPr/>
          </p:nvSpPr>
          <p:spPr bwMode="auto">
            <a:xfrm>
              <a:off x="7110792" y="5080155"/>
              <a:ext cx="393057" cy="338554"/>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a:t>
              </a:r>
            </a:p>
          </p:txBody>
        </p:sp>
        <p:sp>
          <p:nvSpPr>
            <p:cNvPr id="33" name="TextBox 32">
              <a:extLst>
                <a:ext uri="{FF2B5EF4-FFF2-40B4-BE49-F238E27FC236}">
                  <a16:creationId xmlns:a16="http://schemas.microsoft.com/office/drawing/2014/main" id="{C2EEDDE8-18F6-59A7-A6FE-8C30E66151CF}"/>
                </a:ext>
              </a:extLst>
            </p:cNvPr>
            <p:cNvSpPr txBox="1"/>
            <p:nvPr/>
          </p:nvSpPr>
          <p:spPr bwMode="auto">
            <a:xfrm>
              <a:off x="7824931" y="5080155"/>
              <a:ext cx="393057" cy="338554"/>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grpSp>
      <p:grpSp>
        <p:nvGrpSpPr>
          <p:cNvPr id="48" name="Group 47">
            <a:extLst>
              <a:ext uri="{FF2B5EF4-FFF2-40B4-BE49-F238E27FC236}">
                <a16:creationId xmlns:a16="http://schemas.microsoft.com/office/drawing/2014/main" id="{6DFBA291-1493-67C6-89D3-0C976E460042}"/>
              </a:ext>
            </a:extLst>
          </p:cNvPr>
          <p:cNvGrpSpPr/>
          <p:nvPr/>
        </p:nvGrpSpPr>
        <p:grpSpPr>
          <a:xfrm>
            <a:off x="1165204" y="1403132"/>
            <a:ext cx="497252" cy="3965276"/>
            <a:chOff x="1004784" y="1266598"/>
            <a:chExt cx="497252" cy="3965276"/>
          </a:xfrm>
        </p:grpSpPr>
        <p:sp>
          <p:nvSpPr>
            <p:cNvPr id="34" name="TextBox 33">
              <a:extLst>
                <a:ext uri="{FF2B5EF4-FFF2-40B4-BE49-F238E27FC236}">
                  <a16:creationId xmlns:a16="http://schemas.microsoft.com/office/drawing/2014/main" id="{A9C3C972-5EC1-2DE0-2253-2C4A6A9D4EDE}"/>
                </a:ext>
              </a:extLst>
            </p:cNvPr>
            <p:cNvSpPr txBox="1"/>
            <p:nvPr/>
          </p:nvSpPr>
          <p:spPr bwMode="auto">
            <a:xfrm>
              <a:off x="1004784" y="1266598"/>
              <a:ext cx="497252" cy="338554"/>
            </a:xfrm>
            <a:prstGeom prst="rect">
              <a:avLst/>
            </a:prstGeom>
            <a:noFill/>
            <a:ln>
              <a:noFill/>
            </a:ln>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5" name="TextBox 34">
              <a:extLst>
                <a:ext uri="{FF2B5EF4-FFF2-40B4-BE49-F238E27FC236}">
                  <a16:creationId xmlns:a16="http://schemas.microsoft.com/office/drawing/2014/main" id="{2BCE8AEF-80DF-7C57-D46A-831683695602}"/>
                </a:ext>
              </a:extLst>
            </p:cNvPr>
            <p:cNvSpPr txBox="1"/>
            <p:nvPr/>
          </p:nvSpPr>
          <p:spPr bwMode="auto">
            <a:xfrm>
              <a:off x="1108980" y="1991942"/>
              <a:ext cx="393056" cy="338554"/>
            </a:xfrm>
            <a:prstGeom prst="rect">
              <a:avLst/>
            </a:prstGeom>
            <a:noFill/>
            <a:ln>
              <a:noFill/>
            </a:ln>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6" name="TextBox 35">
              <a:extLst>
                <a:ext uri="{FF2B5EF4-FFF2-40B4-BE49-F238E27FC236}">
                  <a16:creationId xmlns:a16="http://schemas.microsoft.com/office/drawing/2014/main" id="{7E708896-014E-6CA7-FCAD-CCBE9CBEC078}"/>
                </a:ext>
              </a:extLst>
            </p:cNvPr>
            <p:cNvSpPr txBox="1"/>
            <p:nvPr/>
          </p:nvSpPr>
          <p:spPr bwMode="auto">
            <a:xfrm>
              <a:off x="1108980" y="2717286"/>
              <a:ext cx="393056" cy="338554"/>
            </a:xfrm>
            <a:prstGeom prst="rect">
              <a:avLst/>
            </a:prstGeom>
            <a:noFill/>
            <a:ln>
              <a:noFill/>
            </a:ln>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7" name="TextBox 36">
              <a:extLst>
                <a:ext uri="{FF2B5EF4-FFF2-40B4-BE49-F238E27FC236}">
                  <a16:creationId xmlns:a16="http://schemas.microsoft.com/office/drawing/2014/main" id="{D808C54B-EFA0-1705-6251-B35EC34F7074}"/>
                </a:ext>
              </a:extLst>
            </p:cNvPr>
            <p:cNvSpPr txBox="1"/>
            <p:nvPr/>
          </p:nvSpPr>
          <p:spPr bwMode="auto">
            <a:xfrm>
              <a:off x="1108980" y="3442630"/>
              <a:ext cx="393056" cy="338554"/>
            </a:xfrm>
            <a:prstGeom prst="rect">
              <a:avLst/>
            </a:prstGeom>
            <a:noFill/>
            <a:ln>
              <a:noFill/>
            </a:ln>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8" name="TextBox 37">
              <a:extLst>
                <a:ext uri="{FF2B5EF4-FFF2-40B4-BE49-F238E27FC236}">
                  <a16:creationId xmlns:a16="http://schemas.microsoft.com/office/drawing/2014/main" id="{F3E5EC71-52A5-7647-EACB-F74AF904B2CE}"/>
                </a:ext>
              </a:extLst>
            </p:cNvPr>
            <p:cNvSpPr txBox="1"/>
            <p:nvPr/>
          </p:nvSpPr>
          <p:spPr bwMode="auto">
            <a:xfrm>
              <a:off x="1108980" y="4167974"/>
              <a:ext cx="393056" cy="338554"/>
            </a:xfrm>
            <a:prstGeom prst="rect">
              <a:avLst/>
            </a:prstGeom>
            <a:noFill/>
            <a:ln>
              <a:noFill/>
            </a:ln>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9" name="TextBox 38">
              <a:extLst>
                <a:ext uri="{FF2B5EF4-FFF2-40B4-BE49-F238E27FC236}">
                  <a16:creationId xmlns:a16="http://schemas.microsoft.com/office/drawing/2014/main" id="{84609251-8C94-4144-3804-FFD8BB4A80AA}"/>
                </a:ext>
              </a:extLst>
            </p:cNvPr>
            <p:cNvSpPr txBox="1"/>
            <p:nvPr/>
          </p:nvSpPr>
          <p:spPr bwMode="auto">
            <a:xfrm>
              <a:off x="1213174" y="4893320"/>
              <a:ext cx="288862" cy="338554"/>
            </a:xfrm>
            <a:prstGeom prst="rect">
              <a:avLst/>
            </a:prstGeom>
            <a:noFill/>
            <a:ln>
              <a:noFill/>
            </a:ln>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grpSp>
        <p:nvGrpSpPr>
          <p:cNvPr id="47" name="Group 46">
            <a:extLst>
              <a:ext uri="{FF2B5EF4-FFF2-40B4-BE49-F238E27FC236}">
                <a16:creationId xmlns:a16="http://schemas.microsoft.com/office/drawing/2014/main" id="{B502E6EB-73E0-1C52-476D-62D4391ACFBB}"/>
              </a:ext>
            </a:extLst>
          </p:cNvPr>
          <p:cNvGrpSpPr/>
          <p:nvPr/>
        </p:nvGrpSpPr>
        <p:grpSpPr>
          <a:xfrm>
            <a:off x="1650380" y="1581372"/>
            <a:ext cx="88965" cy="3627199"/>
            <a:chOff x="1563615" y="1444838"/>
            <a:chExt cx="64008" cy="3627199"/>
          </a:xfrm>
        </p:grpSpPr>
        <p:cxnSp>
          <p:nvCxnSpPr>
            <p:cNvPr id="41" name="Straight Connector 40">
              <a:extLst>
                <a:ext uri="{FF2B5EF4-FFF2-40B4-BE49-F238E27FC236}">
                  <a16:creationId xmlns:a16="http://schemas.microsoft.com/office/drawing/2014/main" id="{5B12B901-76C9-106E-5302-6BCD52BE76A9}"/>
                </a:ext>
              </a:extLst>
            </p:cNvPr>
            <p:cNvCxnSpPr>
              <a:cxnSpLocks/>
            </p:cNvCxnSpPr>
            <p:nvPr/>
          </p:nvCxnSpPr>
          <p:spPr bwMode="auto">
            <a:xfrm>
              <a:off x="1563615" y="144483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1AE57AC6-E190-507B-5EFA-023E3AAFC8B2}"/>
                </a:ext>
              </a:extLst>
            </p:cNvPr>
            <p:cNvCxnSpPr>
              <a:cxnSpLocks/>
            </p:cNvCxnSpPr>
            <p:nvPr/>
          </p:nvCxnSpPr>
          <p:spPr bwMode="auto">
            <a:xfrm>
              <a:off x="1563615" y="217027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7EFF1992-98CC-6742-D221-0E1C9752662D}"/>
                </a:ext>
              </a:extLst>
            </p:cNvPr>
            <p:cNvCxnSpPr>
              <a:cxnSpLocks/>
            </p:cNvCxnSpPr>
            <p:nvPr/>
          </p:nvCxnSpPr>
          <p:spPr bwMode="auto">
            <a:xfrm>
              <a:off x="1563615" y="289571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88EA18D5-703B-05EB-FC13-192528397023}"/>
                </a:ext>
              </a:extLst>
            </p:cNvPr>
            <p:cNvCxnSpPr>
              <a:cxnSpLocks/>
            </p:cNvCxnSpPr>
            <p:nvPr/>
          </p:nvCxnSpPr>
          <p:spPr bwMode="auto">
            <a:xfrm>
              <a:off x="1563615" y="362115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9F929DA2-821C-7060-2204-F51E104324D9}"/>
                </a:ext>
              </a:extLst>
            </p:cNvPr>
            <p:cNvCxnSpPr>
              <a:cxnSpLocks/>
            </p:cNvCxnSpPr>
            <p:nvPr/>
          </p:nvCxnSpPr>
          <p:spPr bwMode="auto">
            <a:xfrm>
              <a:off x="1563615" y="434659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7687ECED-B5AB-9716-FCA6-35137AF96C7F}"/>
                </a:ext>
              </a:extLst>
            </p:cNvPr>
            <p:cNvCxnSpPr>
              <a:cxnSpLocks/>
            </p:cNvCxnSpPr>
            <p:nvPr/>
          </p:nvCxnSpPr>
          <p:spPr bwMode="auto">
            <a:xfrm>
              <a:off x="1563615" y="5072037"/>
              <a:ext cx="64008" cy="0"/>
            </a:xfrm>
            <a:prstGeom prst="line">
              <a:avLst/>
            </a:prstGeom>
            <a:noFill/>
            <a:ln w="28575" cap="flat" cmpd="sng" algn="ctr">
              <a:solidFill>
                <a:schemeClr val="bg1"/>
              </a:solidFill>
              <a:prstDash val="solid"/>
              <a:round/>
              <a:headEnd type="none" w="med" len="med"/>
              <a:tailEnd type="none" w="med" len="med"/>
            </a:ln>
            <a:effectLst/>
          </p:spPr>
        </p:cxnSp>
      </p:grpSp>
      <p:grpSp>
        <p:nvGrpSpPr>
          <p:cNvPr id="60" name="Group 59">
            <a:extLst>
              <a:ext uri="{FF2B5EF4-FFF2-40B4-BE49-F238E27FC236}">
                <a16:creationId xmlns:a16="http://schemas.microsoft.com/office/drawing/2014/main" id="{EDA48EC7-7EF1-7D72-ECB4-0BD636E89CFE}"/>
              </a:ext>
            </a:extLst>
          </p:cNvPr>
          <p:cNvGrpSpPr/>
          <p:nvPr/>
        </p:nvGrpSpPr>
        <p:grpSpPr>
          <a:xfrm>
            <a:off x="1732471" y="5213385"/>
            <a:ext cx="6440296" cy="89684"/>
            <a:chOff x="1572051" y="5027049"/>
            <a:chExt cx="6440296" cy="64008"/>
          </a:xfrm>
        </p:grpSpPr>
        <p:cxnSp>
          <p:nvCxnSpPr>
            <p:cNvPr id="50" name="Straight Connector 49">
              <a:extLst>
                <a:ext uri="{FF2B5EF4-FFF2-40B4-BE49-F238E27FC236}">
                  <a16:creationId xmlns:a16="http://schemas.microsoft.com/office/drawing/2014/main" id="{4B8BBDB2-803E-E0ED-D8C7-E9DD67479018}"/>
                </a:ext>
              </a:extLst>
            </p:cNvPr>
            <p:cNvCxnSpPr>
              <a:cxnSpLocks/>
            </p:cNvCxnSpPr>
            <p:nvPr/>
          </p:nvCxnSpPr>
          <p:spPr bwMode="auto">
            <a:xfrm rot="16200000">
              <a:off x="1540047" y="505905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F3F29AB7-2F9C-0E8F-8242-22C2E8AE1742}"/>
                </a:ext>
              </a:extLst>
            </p:cNvPr>
            <p:cNvCxnSpPr>
              <a:cxnSpLocks/>
            </p:cNvCxnSpPr>
            <p:nvPr/>
          </p:nvCxnSpPr>
          <p:spPr bwMode="auto">
            <a:xfrm rot="16200000">
              <a:off x="2255635" y="505905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70C627B7-CA99-7F96-0476-ABE38CCFB041}"/>
                </a:ext>
              </a:extLst>
            </p:cNvPr>
            <p:cNvCxnSpPr>
              <a:cxnSpLocks/>
            </p:cNvCxnSpPr>
            <p:nvPr/>
          </p:nvCxnSpPr>
          <p:spPr bwMode="auto">
            <a:xfrm rot="16200000">
              <a:off x="2971223" y="505905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F2769729-C0E5-DCC7-8D24-CBAFDC6F444F}"/>
                </a:ext>
              </a:extLst>
            </p:cNvPr>
            <p:cNvCxnSpPr>
              <a:cxnSpLocks/>
            </p:cNvCxnSpPr>
            <p:nvPr/>
          </p:nvCxnSpPr>
          <p:spPr bwMode="auto">
            <a:xfrm rot="16200000">
              <a:off x="3686811" y="505905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77151B7E-C890-B715-F629-F57E9802D4A7}"/>
                </a:ext>
              </a:extLst>
            </p:cNvPr>
            <p:cNvCxnSpPr>
              <a:cxnSpLocks/>
            </p:cNvCxnSpPr>
            <p:nvPr/>
          </p:nvCxnSpPr>
          <p:spPr bwMode="auto">
            <a:xfrm rot="16200000">
              <a:off x="4402399" y="505905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0FF5FB4B-D72E-8062-14D2-64099123372E}"/>
                </a:ext>
              </a:extLst>
            </p:cNvPr>
            <p:cNvCxnSpPr>
              <a:cxnSpLocks/>
            </p:cNvCxnSpPr>
            <p:nvPr/>
          </p:nvCxnSpPr>
          <p:spPr bwMode="auto">
            <a:xfrm rot="16200000">
              <a:off x="5117987" y="505905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09DD3C1A-AD57-C185-B4C0-4E7A397303D5}"/>
                </a:ext>
              </a:extLst>
            </p:cNvPr>
            <p:cNvCxnSpPr>
              <a:cxnSpLocks/>
            </p:cNvCxnSpPr>
            <p:nvPr/>
          </p:nvCxnSpPr>
          <p:spPr bwMode="auto">
            <a:xfrm rot="16200000">
              <a:off x="5833575" y="505905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4942B600-EE28-0C0C-62B0-CC34363AD3FA}"/>
                </a:ext>
              </a:extLst>
            </p:cNvPr>
            <p:cNvCxnSpPr>
              <a:cxnSpLocks/>
            </p:cNvCxnSpPr>
            <p:nvPr/>
          </p:nvCxnSpPr>
          <p:spPr bwMode="auto">
            <a:xfrm rot="16200000">
              <a:off x="6549163" y="505905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DFD4E31A-32AC-C21D-E8AE-E76FA4CB8D70}"/>
                </a:ext>
              </a:extLst>
            </p:cNvPr>
            <p:cNvCxnSpPr>
              <a:cxnSpLocks/>
            </p:cNvCxnSpPr>
            <p:nvPr/>
          </p:nvCxnSpPr>
          <p:spPr bwMode="auto">
            <a:xfrm rot="16200000">
              <a:off x="7264751" y="505905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6760A533-12E4-1A56-9D5B-372EF510F73B}"/>
                </a:ext>
              </a:extLst>
            </p:cNvPr>
            <p:cNvCxnSpPr>
              <a:cxnSpLocks/>
            </p:cNvCxnSpPr>
            <p:nvPr/>
          </p:nvCxnSpPr>
          <p:spPr bwMode="auto">
            <a:xfrm rot="16200000">
              <a:off x="7980343" y="5059053"/>
              <a:ext cx="64008" cy="0"/>
            </a:xfrm>
            <a:prstGeom prst="line">
              <a:avLst/>
            </a:prstGeom>
            <a:noFill/>
            <a:ln w="28575" cap="flat" cmpd="sng" algn="ctr">
              <a:solidFill>
                <a:schemeClr val="bg1"/>
              </a:solidFill>
              <a:prstDash val="solid"/>
              <a:round/>
              <a:headEnd type="none" w="med" len="med"/>
              <a:tailEnd type="none" w="med" len="med"/>
            </a:ln>
            <a:effectLst/>
          </p:spPr>
        </p:cxnSp>
      </p:grpSp>
      <p:sp>
        <p:nvSpPr>
          <p:cNvPr id="31747" name="Freeform 31746">
            <a:extLst>
              <a:ext uri="{FF2B5EF4-FFF2-40B4-BE49-F238E27FC236}">
                <a16:creationId xmlns:a16="http://schemas.microsoft.com/office/drawing/2014/main" id="{33C8CAFA-5A18-CB28-EB6E-64DBBBDA182D}"/>
              </a:ext>
            </a:extLst>
          </p:cNvPr>
          <p:cNvSpPr/>
          <p:nvPr/>
        </p:nvSpPr>
        <p:spPr bwMode="auto">
          <a:xfrm>
            <a:off x="1723897" y="1573793"/>
            <a:ext cx="6448926" cy="3004457"/>
          </a:xfrm>
          <a:custGeom>
            <a:avLst/>
            <a:gdLst>
              <a:gd name="connsiteX0" fmla="*/ 0 w 6448926"/>
              <a:gd name="connsiteY0" fmla="*/ 0 h 3004457"/>
              <a:gd name="connsiteX1" fmla="*/ 371260 w 6448926"/>
              <a:gd name="connsiteY1" fmla="*/ 0 h 3004457"/>
              <a:gd name="connsiteX2" fmla="*/ 371260 w 6448926"/>
              <a:gd name="connsiteY2" fmla="*/ 75627 h 3004457"/>
              <a:gd name="connsiteX3" fmla="*/ 550015 w 6448926"/>
              <a:gd name="connsiteY3" fmla="*/ 75627 h 3004457"/>
              <a:gd name="connsiteX4" fmla="*/ 550015 w 6448926"/>
              <a:gd name="connsiteY4" fmla="*/ 192506 h 3004457"/>
              <a:gd name="connsiteX5" fmla="*/ 632517 w 6448926"/>
              <a:gd name="connsiteY5" fmla="*/ 192506 h 3004457"/>
              <a:gd name="connsiteX6" fmla="*/ 632517 w 6448926"/>
              <a:gd name="connsiteY6" fmla="*/ 611892 h 3004457"/>
              <a:gd name="connsiteX7" fmla="*/ 632517 w 6448926"/>
              <a:gd name="connsiteY7" fmla="*/ 611892 h 3004457"/>
              <a:gd name="connsiteX8" fmla="*/ 694394 w 6448926"/>
              <a:gd name="connsiteY8" fmla="*/ 611892 h 3004457"/>
              <a:gd name="connsiteX9" fmla="*/ 694394 w 6448926"/>
              <a:gd name="connsiteY9" fmla="*/ 1189408 h 3004457"/>
              <a:gd name="connsiteX10" fmla="*/ 776896 w 6448926"/>
              <a:gd name="connsiteY10" fmla="*/ 1189408 h 3004457"/>
              <a:gd name="connsiteX11" fmla="*/ 776896 w 6448926"/>
              <a:gd name="connsiteY11" fmla="*/ 1354412 h 3004457"/>
              <a:gd name="connsiteX12" fmla="*/ 838773 w 6448926"/>
              <a:gd name="connsiteY12" fmla="*/ 1354412 h 3004457"/>
              <a:gd name="connsiteX13" fmla="*/ 838773 w 6448926"/>
              <a:gd name="connsiteY13" fmla="*/ 1436915 h 3004457"/>
              <a:gd name="connsiteX14" fmla="*/ 1175657 w 6448926"/>
              <a:gd name="connsiteY14" fmla="*/ 1436915 h 3004457"/>
              <a:gd name="connsiteX15" fmla="*/ 1175657 w 6448926"/>
              <a:gd name="connsiteY15" fmla="*/ 1512542 h 3004457"/>
              <a:gd name="connsiteX16" fmla="*/ 1320036 w 6448926"/>
              <a:gd name="connsiteY16" fmla="*/ 1512542 h 3004457"/>
              <a:gd name="connsiteX17" fmla="*/ 1320036 w 6448926"/>
              <a:gd name="connsiteY17" fmla="*/ 1608794 h 3004457"/>
              <a:gd name="connsiteX18" fmla="*/ 1320036 w 6448926"/>
              <a:gd name="connsiteY18" fmla="*/ 1608794 h 3004457"/>
              <a:gd name="connsiteX19" fmla="*/ 1395663 w 6448926"/>
              <a:gd name="connsiteY19" fmla="*/ 1608794 h 3004457"/>
              <a:gd name="connsiteX20" fmla="*/ 1395663 w 6448926"/>
              <a:gd name="connsiteY20" fmla="*/ 1684421 h 3004457"/>
              <a:gd name="connsiteX21" fmla="*/ 1395663 w 6448926"/>
              <a:gd name="connsiteY21" fmla="*/ 1780674 h 3004457"/>
              <a:gd name="connsiteX22" fmla="*/ 1732547 w 6448926"/>
              <a:gd name="connsiteY22" fmla="*/ 1780674 h 3004457"/>
              <a:gd name="connsiteX23" fmla="*/ 1732547 w 6448926"/>
              <a:gd name="connsiteY23" fmla="*/ 1870051 h 3004457"/>
              <a:gd name="connsiteX24" fmla="*/ 1938803 w 6448926"/>
              <a:gd name="connsiteY24" fmla="*/ 1870051 h 3004457"/>
              <a:gd name="connsiteX25" fmla="*/ 1938803 w 6448926"/>
              <a:gd name="connsiteY25" fmla="*/ 1966304 h 3004457"/>
              <a:gd name="connsiteX26" fmla="*/ 2041931 w 6448926"/>
              <a:gd name="connsiteY26" fmla="*/ 1966304 h 3004457"/>
              <a:gd name="connsiteX27" fmla="*/ 2041931 w 6448926"/>
              <a:gd name="connsiteY27" fmla="*/ 2076307 h 3004457"/>
              <a:gd name="connsiteX28" fmla="*/ 2619446 w 6448926"/>
              <a:gd name="connsiteY28" fmla="*/ 2076307 h 3004457"/>
              <a:gd name="connsiteX29" fmla="*/ 2619446 w 6448926"/>
              <a:gd name="connsiteY29" fmla="*/ 2186310 h 3004457"/>
              <a:gd name="connsiteX30" fmla="*/ 2715699 w 6448926"/>
              <a:gd name="connsiteY30" fmla="*/ 2186310 h 3004457"/>
              <a:gd name="connsiteX31" fmla="*/ 2715699 w 6448926"/>
              <a:gd name="connsiteY31" fmla="*/ 2310063 h 3004457"/>
              <a:gd name="connsiteX32" fmla="*/ 2963206 w 6448926"/>
              <a:gd name="connsiteY32" fmla="*/ 2310063 h 3004457"/>
              <a:gd name="connsiteX33" fmla="*/ 2963206 w 6448926"/>
              <a:gd name="connsiteY33" fmla="*/ 2413191 h 3004457"/>
              <a:gd name="connsiteX34" fmla="*/ 3052583 w 6448926"/>
              <a:gd name="connsiteY34" fmla="*/ 2413191 h 3004457"/>
              <a:gd name="connsiteX35" fmla="*/ 3052583 w 6448926"/>
              <a:gd name="connsiteY35" fmla="*/ 2530069 h 3004457"/>
              <a:gd name="connsiteX36" fmla="*/ 3547597 w 6448926"/>
              <a:gd name="connsiteY36" fmla="*/ 2530069 h 3004457"/>
              <a:gd name="connsiteX37" fmla="*/ 3547597 w 6448926"/>
              <a:gd name="connsiteY37" fmla="*/ 2633197 h 3004457"/>
              <a:gd name="connsiteX38" fmla="*/ 3815729 w 6448926"/>
              <a:gd name="connsiteY38" fmla="*/ 2633197 h 3004457"/>
              <a:gd name="connsiteX39" fmla="*/ 3815729 w 6448926"/>
              <a:gd name="connsiteY39" fmla="*/ 2743200 h 3004457"/>
              <a:gd name="connsiteX40" fmla="*/ 4145738 w 6448926"/>
              <a:gd name="connsiteY40" fmla="*/ 2743200 h 3004457"/>
              <a:gd name="connsiteX41" fmla="*/ 4145738 w 6448926"/>
              <a:gd name="connsiteY41" fmla="*/ 2873829 h 3004457"/>
              <a:gd name="connsiteX42" fmla="*/ 4145738 w 6448926"/>
              <a:gd name="connsiteY42" fmla="*/ 2873829 h 3004457"/>
              <a:gd name="connsiteX43" fmla="*/ 4214490 w 6448926"/>
              <a:gd name="connsiteY43" fmla="*/ 2873829 h 3004457"/>
              <a:gd name="connsiteX44" fmla="*/ 4214490 w 6448926"/>
              <a:gd name="connsiteY44" fmla="*/ 3004457 h 3004457"/>
              <a:gd name="connsiteX45" fmla="*/ 6448926 w 6448926"/>
              <a:gd name="connsiteY45" fmla="*/ 3004457 h 300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448926" h="3004457">
                <a:moveTo>
                  <a:pt x="0" y="0"/>
                </a:moveTo>
                <a:lnTo>
                  <a:pt x="371260" y="0"/>
                </a:lnTo>
                <a:lnTo>
                  <a:pt x="371260" y="75627"/>
                </a:lnTo>
                <a:lnTo>
                  <a:pt x="550015" y="75627"/>
                </a:lnTo>
                <a:lnTo>
                  <a:pt x="550015" y="192506"/>
                </a:lnTo>
                <a:lnTo>
                  <a:pt x="632517" y="192506"/>
                </a:lnTo>
                <a:lnTo>
                  <a:pt x="632517" y="611892"/>
                </a:lnTo>
                <a:lnTo>
                  <a:pt x="632517" y="611892"/>
                </a:lnTo>
                <a:lnTo>
                  <a:pt x="694394" y="611892"/>
                </a:lnTo>
                <a:lnTo>
                  <a:pt x="694394" y="1189408"/>
                </a:lnTo>
                <a:lnTo>
                  <a:pt x="776896" y="1189408"/>
                </a:lnTo>
                <a:lnTo>
                  <a:pt x="776896" y="1354412"/>
                </a:lnTo>
                <a:lnTo>
                  <a:pt x="838773" y="1354412"/>
                </a:lnTo>
                <a:lnTo>
                  <a:pt x="838773" y="1436915"/>
                </a:lnTo>
                <a:lnTo>
                  <a:pt x="1175657" y="1436915"/>
                </a:lnTo>
                <a:lnTo>
                  <a:pt x="1175657" y="1512542"/>
                </a:lnTo>
                <a:lnTo>
                  <a:pt x="1320036" y="1512542"/>
                </a:lnTo>
                <a:lnTo>
                  <a:pt x="1320036" y="1608794"/>
                </a:lnTo>
                <a:lnTo>
                  <a:pt x="1320036" y="1608794"/>
                </a:lnTo>
                <a:lnTo>
                  <a:pt x="1395663" y="1608794"/>
                </a:lnTo>
                <a:lnTo>
                  <a:pt x="1395663" y="1684421"/>
                </a:lnTo>
                <a:lnTo>
                  <a:pt x="1395663" y="1780674"/>
                </a:lnTo>
                <a:lnTo>
                  <a:pt x="1732547" y="1780674"/>
                </a:lnTo>
                <a:lnTo>
                  <a:pt x="1732547" y="1870051"/>
                </a:lnTo>
                <a:lnTo>
                  <a:pt x="1938803" y="1870051"/>
                </a:lnTo>
                <a:lnTo>
                  <a:pt x="1938803" y="1966304"/>
                </a:lnTo>
                <a:lnTo>
                  <a:pt x="2041931" y="1966304"/>
                </a:lnTo>
                <a:lnTo>
                  <a:pt x="2041931" y="2076307"/>
                </a:lnTo>
                <a:lnTo>
                  <a:pt x="2619446" y="2076307"/>
                </a:lnTo>
                <a:lnTo>
                  <a:pt x="2619446" y="2186310"/>
                </a:lnTo>
                <a:lnTo>
                  <a:pt x="2715699" y="2186310"/>
                </a:lnTo>
                <a:lnTo>
                  <a:pt x="2715699" y="2310063"/>
                </a:lnTo>
                <a:lnTo>
                  <a:pt x="2963206" y="2310063"/>
                </a:lnTo>
                <a:lnTo>
                  <a:pt x="2963206" y="2413191"/>
                </a:lnTo>
                <a:lnTo>
                  <a:pt x="3052583" y="2413191"/>
                </a:lnTo>
                <a:lnTo>
                  <a:pt x="3052583" y="2530069"/>
                </a:lnTo>
                <a:lnTo>
                  <a:pt x="3547597" y="2530069"/>
                </a:lnTo>
                <a:lnTo>
                  <a:pt x="3547597" y="2633197"/>
                </a:lnTo>
                <a:lnTo>
                  <a:pt x="3815729" y="2633197"/>
                </a:lnTo>
                <a:lnTo>
                  <a:pt x="3815729" y="2743200"/>
                </a:lnTo>
                <a:lnTo>
                  <a:pt x="4145738" y="2743200"/>
                </a:lnTo>
                <a:lnTo>
                  <a:pt x="4145738" y="2873829"/>
                </a:lnTo>
                <a:lnTo>
                  <a:pt x="4145738" y="2873829"/>
                </a:lnTo>
                <a:lnTo>
                  <a:pt x="4214490" y="2873829"/>
                </a:lnTo>
                <a:lnTo>
                  <a:pt x="4214490" y="3004457"/>
                </a:lnTo>
                <a:lnTo>
                  <a:pt x="6448926" y="3004457"/>
                </a:lnTo>
              </a:path>
            </a:pathLst>
          </a:custGeom>
          <a:noFill/>
          <a:ln w="28575">
            <a:solidFill>
              <a:srgbClr val="00823B"/>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1762" name="Group 31761">
            <a:extLst>
              <a:ext uri="{FF2B5EF4-FFF2-40B4-BE49-F238E27FC236}">
                <a16:creationId xmlns:a16="http://schemas.microsoft.com/office/drawing/2014/main" id="{9D3F0ABD-6B3F-C382-14EA-9EACA721F3A7}"/>
              </a:ext>
            </a:extLst>
          </p:cNvPr>
          <p:cNvGrpSpPr/>
          <p:nvPr/>
        </p:nvGrpSpPr>
        <p:grpSpPr>
          <a:xfrm>
            <a:off x="2398391" y="2698151"/>
            <a:ext cx="5768745" cy="1927636"/>
            <a:chOff x="2249539" y="2572601"/>
            <a:chExt cx="5768745" cy="1927636"/>
          </a:xfrm>
        </p:grpSpPr>
        <p:cxnSp>
          <p:nvCxnSpPr>
            <p:cNvPr id="31749" name="Straight Connector 31748">
              <a:extLst>
                <a:ext uri="{FF2B5EF4-FFF2-40B4-BE49-F238E27FC236}">
                  <a16:creationId xmlns:a16="http://schemas.microsoft.com/office/drawing/2014/main" id="{B4D7D5E6-1F30-4FC0-E6F8-61A0244E2AC9}"/>
                </a:ext>
              </a:extLst>
            </p:cNvPr>
            <p:cNvCxnSpPr/>
            <p:nvPr/>
          </p:nvCxnSpPr>
          <p:spPr bwMode="auto">
            <a:xfrm>
              <a:off x="2287639" y="2572601"/>
              <a:ext cx="0" cy="116882"/>
            </a:xfrm>
            <a:prstGeom prst="line">
              <a:avLst/>
            </a:prstGeom>
            <a:noFill/>
            <a:ln w="28575" cap="flat" cmpd="sng" algn="ctr">
              <a:solidFill>
                <a:srgbClr val="00823B"/>
              </a:solidFill>
              <a:prstDash val="solid"/>
              <a:round/>
              <a:headEnd type="none" w="med" len="med"/>
              <a:tailEnd type="none" w="med" len="med"/>
            </a:ln>
            <a:effectLst/>
          </p:spPr>
        </p:cxnSp>
        <p:cxnSp>
          <p:nvCxnSpPr>
            <p:cNvPr id="31750" name="Straight Connector 31749">
              <a:extLst>
                <a:ext uri="{FF2B5EF4-FFF2-40B4-BE49-F238E27FC236}">
                  <a16:creationId xmlns:a16="http://schemas.microsoft.com/office/drawing/2014/main" id="{247C4201-2CD6-0B34-F3E8-C184563A5BCB}"/>
                </a:ext>
              </a:extLst>
            </p:cNvPr>
            <p:cNvCxnSpPr/>
            <p:nvPr/>
          </p:nvCxnSpPr>
          <p:spPr bwMode="auto">
            <a:xfrm>
              <a:off x="2249539" y="2572601"/>
              <a:ext cx="0" cy="116882"/>
            </a:xfrm>
            <a:prstGeom prst="line">
              <a:avLst/>
            </a:prstGeom>
            <a:noFill/>
            <a:ln w="28575" cap="flat" cmpd="sng" algn="ctr">
              <a:solidFill>
                <a:srgbClr val="00823B"/>
              </a:solidFill>
              <a:prstDash val="solid"/>
              <a:round/>
              <a:headEnd type="none" w="med" len="med"/>
              <a:tailEnd type="none" w="med" len="med"/>
            </a:ln>
            <a:effectLst/>
          </p:spPr>
        </p:cxnSp>
        <p:cxnSp>
          <p:nvCxnSpPr>
            <p:cNvPr id="31751" name="Straight Connector 31750">
              <a:extLst>
                <a:ext uri="{FF2B5EF4-FFF2-40B4-BE49-F238E27FC236}">
                  <a16:creationId xmlns:a16="http://schemas.microsoft.com/office/drawing/2014/main" id="{F1A48E5B-12FB-B88A-B2BB-C3F8B104C04D}"/>
                </a:ext>
              </a:extLst>
            </p:cNvPr>
            <p:cNvCxnSpPr/>
            <p:nvPr/>
          </p:nvCxnSpPr>
          <p:spPr bwMode="auto">
            <a:xfrm>
              <a:off x="2928102" y="3062500"/>
              <a:ext cx="0" cy="116882"/>
            </a:xfrm>
            <a:prstGeom prst="line">
              <a:avLst/>
            </a:prstGeom>
            <a:noFill/>
            <a:ln w="28575" cap="flat" cmpd="sng" algn="ctr">
              <a:solidFill>
                <a:srgbClr val="00823B"/>
              </a:solidFill>
              <a:prstDash val="solid"/>
              <a:round/>
              <a:headEnd type="none" w="med" len="med"/>
              <a:tailEnd type="none" w="med" len="med"/>
            </a:ln>
            <a:effectLst/>
          </p:spPr>
        </p:cxnSp>
        <p:cxnSp>
          <p:nvCxnSpPr>
            <p:cNvPr id="31752" name="Straight Connector 31751">
              <a:extLst>
                <a:ext uri="{FF2B5EF4-FFF2-40B4-BE49-F238E27FC236}">
                  <a16:creationId xmlns:a16="http://schemas.microsoft.com/office/drawing/2014/main" id="{16727F4D-042E-E4CA-CA7B-3083F690E776}"/>
                </a:ext>
              </a:extLst>
            </p:cNvPr>
            <p:cNvCxnSpPr/>
            <p:nvPr/>
          </p:nvCxnSpPr>
          <p:spPr bwMode="auto">
            <a:xfrm>
              <a:off x="2864602" y="2968246"/>
              <a:ext cx="0" cy="116882"/>
            </a:xfrm>
            <a:prstGeom prst="line">
              <a:avLst/>
            </a:prstGeom>
            <a:noFill/>
            <a:ln w="28575" cap="flat" cmpd="sng" algn="ctr">
              <a:solidFill>
                <a:srgbClr val="00823B"/>
              </a:solidFill>
              <a:prstDash val="solid"/>
              <a:round/>
              <a:headEnd type="none" w="med" len="med"/>
              <a:tailEnd type="none" w="med" len="med"/>
            </a:ln>
            <a:effectLst/>
          </p:spPr>
        </p:cxnSp>
        <p:cxnSp>
          <p:nvCxnSpPr>
            <p:cNvPr id="31753" name="Straight Connector 31752">
              <a:extLst>
                <a:ext uri="{FF2B5EF4-FFF2-40B4-BE49-F238E27FC236}">
                  <a16:creationId xmlns:a16="http://schemas.microsoft.com/office/drawing/2014/main" id="{738D79F4-2084-08D8-297C-7D4C999B426E}"/>
                </a:ext>
              </a:extLst>
            </p:cNvPr>
            <p:cNvCxnSpPr/>
            <p:nvPr/>
          </p:nvCxnSpPr>
          <p:spPr bwMode="auto">
            <a:xfrm>
              <a:off x="3579431" y="3347788"/>
              <a:ext cx="0" cy="116882"/>
            </a:xfrm>
            <a:prstGeom prst="line">
              <a:avLst/>
            </a:prstGeom>
            <a:noFill/>
            <a:ln w="28575" cap="flat" cmpd="sng" algn="ctr">
              <a:solidFill>
                <a:srgbClr val="00823B"/>
              </a:solidFill>
              <a:prstDash val="solid"/>
              <a:round/>
              <a:headEnd type="none" w="med" len="med"/>
              <a:tailEnd type="none" w="med" len="med"/>
            </a:ln>
            <a:effectLst/>
          </p:spPr>
        </p:cxnSp>
        <p:cxnSp>
          <p:nvCxnSpPr>
            <p:cNvPr id="31754" name="Straight Connector 31753">
              <a:extLst>
                <a:ext uri="{FF2B5EF4-FFF2-40B4-BE49-F238E27FC236}">
                  <a16:creationId xmlns:a16="http://schemas.microsoft.com/office/drawing/2014/main" id="{ECE1C0FA-FC71-6B7E-C04A-44259F2E06CC}"/>
                </a:ext>
              </a:extLst>
            </p:cNvPr>
            <p:cNvCxnSpPr/>
            <p:nvPr/>
          </p:nvCxnSpPr>
          <p:spPr bwMode="auto">
            <a:xfrm>
              <a:off x="3541331" y="3347788"/>
              <a:ext cx="0" cy="116882"/>
            </a:xfrm>
            <a:prstGeom prst="line">
              <a:avLst/>
            </a:prstGeom>
            <a:noFill/>
            <a:ln w="28575" cap="flat" cmpd="sng" algn="ctr">
              <a:solidFill>
                <a:srgbClr val="00823B"/>
              </a:solidFill>
              <a:prstDash val="solid"/>
              <a:round/>
              <a:headEnd type="none" w="med" len="med"/>
              <a:tailEnd type="none" w="med" len="med"/>
            </a:ln>
            <a:effectLst/>
          </p:spPr>
        </p:cxnSp>
        <p:cxnSp>
          <p:nvCxnSpPr>
            <p:cNvPr id="31756" name="Straight Connector 31755">
              <a:extLst>
                <a:ext uri="{FF2B5EF4-FFF2-40B4-BE49-F238E27FC236}">
                  <a16:creationId xmlns:a16="http://schemas.microsoft.com/office/drawing/2014/main" id="{F63E5AA0-23A2-2346-94F9-CFF3CBE709BF}"/>
                </a:ext>
              </a:extLst>
            </p:cNvPr>
            <p:cNvCxnSpPr/>
            <p:nvPr/>
          </p:nvCxnSpPr>
          <p:spPr bwMode="auto">
            <a:xfrm>
              <a:off x="3468306" y="3244351"/>
              <a:ext cx="0" cy="116882"/>
            </a:xfrm>
            <a:prstGeom prst="line">
              <a:avLst/>
            </a:prstGeom>
            <a:noFill/>
            <a:ln w="28575" cap="flat" cmpd="sng" algn="ctr">
              <a:solidFill>
                <a:srgbClr val="00823B"/>
              </a:solidFill>
              <a:prstDash val="solid"/>
              <a:round/>
              <a:headEnd type="none" w="med" len="med"/>
              <a:tailEnd type="none" w="med" len="med"/>
            </a:ln>
            <a:effectLst/>
          </p:spPr>
        </p:cxnSp>
        <p:cxnSp>
          <p:nvCxnSpPr>
            <p:cNvPr id="31757" name="Straight Connector 31756">
              <a:extLst>
                <a:ext uri="{FF2B5EF4-FFF2-40B4-BE49-F238E27FC236}">
                  <a16:creationId xmlns:a16="http://schemas.microsoft.com/office/drawing/2014/main" id="{959D1A0B-7128-7583-8205-42DBF8E8E386}"/>
                </a:ext>
              </a:extLst>
            </p:cNvPr>
            <p:cNvCxnSpPr/>
            <p:nvPr/>
          </p:nvCxnSpPr>
          <p:spPr bwMode="auto">
            <a:xfrm>
              <a:off x="5519356" y="4128583"/>
              <a:ext cx="0" cy="116882"/>
            </a:xfrm>
            <a:prstGeom prst="line">
              <a:avLst/>
            </a:prstGeom>
            <a:noFill/>
            <a:ln w="28575" cap="flat" cmpd="sng" algn="ctr">
              <a:solidFill>
                <a:srgbClr val="00823B"/>
              </a:solidFill>
              <a:prstDash val="solid"/>
              <a:round/>
              <a:headEnd type="none" w="med" len="med"/>
              <a:tailEnd type="none" w="med" len="med"/>
            </a:ln>
            <a:effectLst/>
          </p:spPr>
        </p:cxnSp>
        <p:cxnSp>
          <p:nvCxnSpPr>
            <p:cNvPr id="31759" name="Straight Connector 31758">
              <a:extLst>
                <a:ext uri="{FF2B5EF4-FFF2-40B4-BE49-F238E27FC236}">
                  <a16:creationId xmlns:a16="http://schemas.microsoft.com/office/drawing/2014/main" id="{01F57013-9406-508C-FCFD-DC38689BB88F}"/>
                </a:ext>
              </a:extLst>
            </p:cNvPr>
            <p:cNvCxnSpPr/>
            <p:nvPr/>
          </p:nvCxnSpPr>
          <p:spPr bwMode="auto">
            <a:xfrm>
              <a:off x="6326129" y="4383355"/>
              <a:ext cx="0" cy="116882"/>
            </a:xfrm>
            <a:prstGeom prst="line">
              <a:avLst/>
            </a:prstGeom>
            <a:noFill/>
            <a:ln w="28575" cap="flat" cmpd="sng" algn="ctr">
              <a:solidFill>
                <a:srgbClr val="00823B"/>
              </a:solidFill>
              <a:prstDash val="solid"/>
              <a:round/>
              <a:headEnd type="none" w="med" len="med"/>
              <a:tailEnd type="none" w="med" len="med"/>
            </a:ln>
            <a:effectLst/>
          </p:spPr>
        </p:cxnSp>
        <p:cxnSp>
          <p:nvCxnSpPr>
            <p:cNvPr id="31760" name="Straight Connector 31759">
              <a:extLst>
                <a:ext uri="{FF2B5EF4-FFF2-40B4-BE49-F238E27FC236}">
                  <a16:creationId xmlns:a16="http://schemas.microsoft.com/office/drawing/2014/main" id="{D9E4D4F1-A42B-8B62-F062-40FD167B8C5B}"/>
                </a:ext>
              </a:extLst>
            </p:cNvPr>
            <p:cNvCxnSpPr/>
            <p:nvPr/>
          </p:nvCxnSpPr>
          <p:spPr bwMode="auto">
            <a:xfrm>
              <a:off x="5805429" y="4383355"/>
              <a:ext cx="0" cy="116882"/>
            </a:xfrm>
            <a:prstGeom prst="line">
              <a:avLst/>
            </a:prstGeom>
            <a:noFill/>
            <a:ln w="28575" cap="flat" cmpd="sng" algn="ctr">
              <a:solidFill>
                <a:srgbClr val="00823B"/>
              </a:solidFill>
              <a:prstDash val="solid"/>
              <a:round/>
              <a:headEnd type="none" w="med" len="med"/>
              <a:tailEnd type="none" w="med" len="med"/>
            </a:ln>
            <a:effectLst/>
          </p:spPr>
        </p:cxnSp>
        <p:cxnSp>
          <p:nvCxnSpPr>
            <p:cNvPr id="31761" name="Straight Connector 31760">
              <a:extLst>
                <a:ext uri="{FF2B5EF4-FFF2-40B4-BE49-F238E27FC236}">
                  <a16:creationId xmlns:a16="http://schemas.microsoft.com/office/drawing/2014/main" id="{3D5B09B2-0DDD-115F-9D42-DAA0FC74542D}"/>
                </a:ext>
              </a:extLst>
            </p:cNvPr>
            <p:cNvCxnSpPr/>
            <p:nvPr/>
          </p:nvCxnSpPr>
          <p:spPr bwMode="auto">
            <a:xfrm>
              <a:off x="8018284" y="4383355"/>
              <a:ext cx="0" cy="116882"/>
            </a:xfrm>
            <a:prstGeom prst="line">
              <a:avLst/>
            </a:prstGeom>
            <a:noFill/>
            <a:ln w="28575" cap="flat" cmpd="sng" algn="ctr">
              <a:solidFill>
                <a:srgbClr val="00823B"/>
              </a:solidFill>
              <a:prstDash val="solid"/>
              <a:round/>
              <a:headEnd type="none" w="med" len="med"/>
              <a:tailEnd type="none" w="med" len="med"/>
            </a:ln>
            <a:effectLst/>
          </p:spPr>
        </p:cxnSp>
      </p:grpSp>
      <p:grpSp>
        <p:nvGrpSpPr>
          <p:cNvPr id="31777" name="Group 31776">
            <a:extLst>
              <a:ext uri="{FF2B5EF4-FFF2-40B4-BE49-F238E27FC236}">
                <a16:creationId xmlns:a16="http://schemas.microsoft.com/office/drawing/2014/main" id="{F16F94EC-D4C4-B4F4-1FA2-8EE8C1CDC1A0}"/>
              </a:ext>
            </a:extLst>
          </p:cNvPr>
          <p:cNvGrpSpPr/>
          <p:nvPr/>
        </p:nvGrpSpPr>
        <p:grpSpPr>
          <a:xfrm>
            <a:off x="1739345" y="1526256"/>
            <a:ext cx="6445404" cy="2815330"/>
            <a:chOff x="1578925" y="1386397"/>
            <a:chExt cx="6445404" cy="2815330"/>
          </a:xfrm>
        </p:grpSpPr>
        <p:sp>
          <p:nvSpPr>
            <p:cNvPr id="31766" name="Freeform 31765">
              <a:extLst>
                <a:ext uri="{FF2B5EF4-FFF2-40B4-BE49-F238E27FC236}">
                  <a16:creationId xmlns:a16="http://schemas.microsoft.com/office/drawing/2014/main" id="{5D6D665B-7229-511F-A05D-8849959FCA0E}"/>
                </a:ext>
              </a:extLst>
            </p:cNvPr>
            <p:cNvSpPr/>
            <p:nvPr/>
          </p:nvSpPr>
          <p:spPr bwMode="auto">
            <a:xfrm>
              <a:off x="1578925" y="1438964"/>
              <a:ext cx="6445404" cy="2709747"/>
            </a:xfrm>
            <a:custGeom>
              <a:avLst/>
              <a:gdLst>
                <a:gd name="connsiteX0" fmla="*/ 0 w 6445404"/>
                <a:gd name="connsiteY0" fmla="*/ 0 h 2709747"/>
                <a:gd name="connsiteX1" fmla="*/ 507380 w 6445404"/>
                <a:gd name="connsiteY1" fmla="*/ 0 h 2709747"/>
                <a:gd name="connsiteX2" fmla="*/ 507380 w 6445404"/>
                <a:gd name="connsiteY2" fmla="*/ 83634 h 2709747"/>
                <a:gd name="connsiteX3" fmla="*/ 507380 w 6445404"/>
                <a:gd name="connsiteY3" fmla="*/ 83634 h 2709747"/>
                <a:gd name="connsiteX4" fmla="*/ 568712 w 6445404"/>
                <a:gd name="connsiteY4" fmla="*/ 83634 h 2709747"/>
                <a:gd name="connsiteX5" fmla="*/ 568712 w 6445404"/>
                <a:gd name="connsiteY5" fmla="*/ 161693 h 2709747"/>
                <a:gd name="connsiteX6" fmla="*/ 624468 w 6445404"/>
                <a:gd name="connsiteY6" fmla="*/ 161693 h 2709747"/>
                <a:gd name="connsiteX7" fmla="*/ 624468 w 6445404"/>
                <a:gd name="connsiteY7" fmla="*/ 407020 h 2709747"/>
                <a:gd name="connsiteX8" fmla="*/ 680224 w 6445404"/>
                <a:gd name="connsiteY8" fmla="*/ 407020 h 2709747"/>
                <a:gd name="connsiteX9" fmla="*/ 680224 w 6445404"/>
                <a:gd name="connsiteY9" fmla="*/ 657922 h 2709747"/>
                <a:gd name="connsiteX10" fmla="*/ 680224 w 6445404"/>
                <a:gd name="connsiteY10" fmla="*/ 657922 h 2709747"/>
                <a:gd name="connsiteX11" fmla="*/ 680224 w 6445404"/>
                <a:gd name="connsiteY11" fmla="*/ 747132 h 2709747"/>
                <a:gd name="connsiteX12" fmla="*/ 741556 w 6445404"/>
                <a:gd name="connsiteY12" fmla="*/ 747132 h 2709747"/>
                <a:gd name="connsiteX13" fmla="*/ 741556 w 6445404"/>
                <a:gd name="connsiteY13" fmla="*/ 886522 h 2709747"/>
                <a:gd name="connsiteX14" fmla="*/ 741556 w 6445404"/>
                <a:gd name="connsiteY14" fmla="*/ 959005 h 2709747"/>
                <a:gd name="connsiteX15" fmla="*/ 1070517 w 6445404"/>
                <a:gd name="connsiteY15" fmla="*/ 959005 h 2709747"/>
                <a:gd name="connsiteX16" fmla="*/ 1070517 w 6445404"/>
                <a:gd name="connsiteY16" fmla="*/ 1126273 h 2709747"/>
                <a:gd name="connsiteX17" fmla="*/ 1131848 w 6445404"/>
                <a:gd name="connsiteY17" fmla="*/ 1126273 h 2709747"/>
                <a:gd name="connsiteX18" fmla="*/ 1131848 w 6445404"/>
                <a:gd name="connsiteY18" fmla="*/ 1204332 h 2709747"/>
                <a:gd name="connsiteX19" fmla="*/ 1131848 w 6445404"/>
                <a:gd name="connsiteY19" fmla="*/ 1204332 h 2709747"/>
                <a:gd name="connsiteX20" fmla="*/ 1131848 w 6445404"/>
                <a:gd name="connsiteY20" fmla="*/ 1287966 h 2709747"/>
                <a:gd name="connsiteX21" fmla="*/ 1243361 w 6445404"/>
                <a:gd name="connsiteY21" fmla="*/ 1287966 h 2709747"/>
                <a:gd name="connsiteX22" fmla="*/ 1243361 w 6445404"/>
                <a:gd name="connsiteY22" fmla="*/ 1371600 h 2709747"/>
                <a:gd name="connsiteX23" fmla="*/ 1332570 w 6445404"/>
                <a:gd name="connsiteY23" fmla="*/ 1371600 h 2709747"/>
                <a:gd name="connsiteX24" fmla="*/ 1332570 w 6445404"/>
                <a:gd name="connsiteY24" fmla="*/ 1538869 h 2709747"/>
                <a:gd name="connsiteX25" fmla="*/ 1918009 w 6445404"/>
                <a:gd name="connsiteY25" fmla="*/ 1538869 h 2709747"/>
                <a:gd name="connsiteX26" fmla="*/ 1918009 w 6445404"/>
                <a:gd name="connsiteY26" fmla="*/ 1616927 h 2709747"/>
                <a:gd name="connsiteX27" fmla="*/ 2029522 w 6445404"/>
                <a:gd name="connsiteY27" fmla="*/ 1616927 h 2709747"/>
                <a:gd name="connsiteX28" fmla="*/ 2029522 w 6445404"/>
                <a:gd name="connsiteY28" fmla="*/ 1789771 h 2709747"/>
                <a:gd name="connsiteX29" fmla="*/ 2899317 w 6445404"/>
                <a:gd name="connsiteY29" fmla="*/ 1789771 h 2709747"/>
                <a:gd name="connsiteX30" fmla="*/ 2899317 w 6445404"/>
                <a:gd name="connsiteY30" fmla="*/ 1884556 h 2709747"/>
                <a:gd name="connsiteX31" fmla="*/ 2966224 w 6445404"/>
                <a:gd name="connsiteY31" fmla="*/ 1884556 h 2709747"/>
                <a:gd name="connsiteX32" fmla="*/ 2966224 w 6445404"/>
                <a:gd name="connsiteY32" fmla="*/ 2068552 h 2709747"/>
                <a:gd name="connsiteX33" fmla="*/ 3038707 w 6445404"/>
                <a:gd name="connsiteY33" fmla="*/ 2068552 h 2709747"/>
                <a:gd name="connsiteX34" fmla="*/ 3038707 w 6445404"/>
                <a:gd name="connsiteY34" fmla="*/ 2157761 h 2709747"/>
                <a:gd name="connsiteX35" fmla="*/ 3183673 w 6445404"/>
                <a:gd name="connsiteY35" fmla="*/ 2157761 h 2709747"/>
                <a:gd name="connsiteX36" fmla="*/ 3183673 w 6445404"/>
                <a:gd name="connsiteY36" fmla="*/ 2258122 h 2709747"/>
                <a:gd name="connsiteX37" fmla="*/ 3830443 w 6445404"/>
                <a:gd name="connsiteY37" fmla="*/ 2258122 h 2709747"/>
                <a:gd name="connsiteX38" fmla="*/ 3830443 w 6445404"/>
                <a:gd name="connsiteY38" fmla="*/ 2347332 h 2709747"/>
                <a:gd name="connsiteX39" fmla="*/ 4861931 w 6445404"/>
                <a:gd name="connsiteY39" fmla="*/ 2347332 h 2709747"/>
                <a:gd name="connsiteX40" fmla="*/ 4861931 w 6445404"/>
                <a:gd name="connsiteY40" fmla="*/ 2458844 h 2709747"/>
                <a:gd name="connsiteX41" fmla="*/ 5107258 w 6445404"/>
                <a:gd name="connsiteY41" fmla="*/ 2458844 h 2709747"/>
                <a:gd name="connsiteX42" fmla="*/ 5107258 w 6445404"/>
                <a:gd name="connsiteY42" fmla="*/ 2581508 h 2709747"/>
                <a:gd name="connsiteX43" fmla="*/ 6166624 w 6445404"/>
                <a:gd name="connsiteY43" fmla="*/ 2581508 h 2709747"/>
                <a:gd name="connsiteX44" fmla="*/ 6166624 w 6445404"/>
                <a:gd name="connsiteY44" fmla="*/ 2709747 h 2709747"/>
                <a:gd name="connsiteX45" fmla="*/ 6445404 w 6445404"/>
                <a:gd name="connsiteY45" fmla="*/ 2709747 h 2709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445404" h="2709747">
                  <a:moveTo>
                    <a:pt x="0" y="0"/>
                  </a:moveTo>
                  <a:lnTo>
                    <a:pt x="507380" y="0"/>
                  </a:lnTo>
                  <a:lnTo>
                    <a:pt x="507380" y="83634"/>
                  </a:lnTo>
                  <a:lnTo>
                    <a:pt x="507380" y="83634"/>
                  </a:lnTo>
                  <a:lnTo>
                    <a:pt x="568712" y="83634"/>
                  </a:lnTo>
                  <a:lnTo>
                    <a:pt x="568712" y="161693"/>
                  </a:lnTo>
                  <a:lnTo>
                    <a:pt x="624468" y="161693"/>
                  </a:lnTo>
                  <a:lnTo>
                    <a:pt x="624468" y="407020"/>
                  </a:lnTo>
                  <a:lnTo>
                    <a:pt x="680224" y="407020"/>
                  </a:lnTo>
                  <a:lnTo>
                    <a:pt x="680224" y="657922"/>
                  </a:lnTo>
                  <a:lnTo>
                    <a:pt x="680224" y="657922"/>
                  </a:lnTo>
                  <a:lnTo>
                    <a:pt x="680224" y="747132"/>
                  </a:lnTo>
                  <a:lnTo>
                    <a:pt x="741556" y="747132"/>
                  </a:lnTo>
                  <a:lnTo>
                    <a:pt x="741556" y="886522"/>
                  </a:lnTo>
                  <a:lnTo>
                    <a:pt x="741556" y="959005"/>
                  </a:lnTo>
                  <a:lnTo>
                    <a:pt x="1070517" y="959005"/>
                  </a:lnTo>
                  <a:lnTo>
                    <a:pt x="1070517" y="1126273"/>
                  </a:lnTo>
                  <a:lnTo>
                    <a:pt x="1131848" y="1126273"/>
                  </a:lnTo>
                  <a:lnTo>
                    <a:pt x="1131848" y="1204332"/>
                  </a:lnTo>
                  <a:lnTo>
                    <a:pt x="1131848" y="1204332"/>
                  </a:lnTo>
                  <a:lnTo>
                    <a:pt x="1131848" y="1287966"/>
                  </a:lnTo>
                  <a:lnTo>
                    <a:pt x="1243361" y="1287966"/>
                  </a:lnTo>
                  <a:lnTo>
                    <a:pt x="1243361" y="1371600"/>
                  </a:lnTo>
                  <a:lnTo>
                    <a:pt x="1332570" y="1371600"/>
                  </a:lnTo>
                  <a:lnTo>
                    <a:pt x="1332570" y="1538869"/>
                  </a:lnTo>
                  <a:lnTo>
                    <a:pt x="1918009" y="1538869"/>
                  </a:lnTo>
                  <a:lnTo>
                    <a:pt x="1918009" y="1616927"/>
                  </a:lnTo>
                  <a:lnTo>
                    <a:pt x="2029522" y="1616927"/>
                  </a:lnTo>
                  <a:lnTo>
                    <a:pt x="2029522" y="1789771"/>
                  </a:lnTo>
                  <a:lnTo>
                    <a:pt x="2899317" y="1789771"/>
                  </a:lnTo>
                  <a:lnTo>
                    <a:pt x="2899317" y="1884556"/>
                  </a:lnTo>
                  <a:lnTo>
                    <a:pt x="2966224" y="1884556"/>
                  </a:lnTo>
                  <a:lnTo>
                    <a:pt x="2966224" y="2068552"/>
                  </a:lnTo>
                  <a:lnTo>
                    <a:pt x="3038707" y="2068552"/>
                  </a:lnTo>
                  <a:lnTo>
                    <a:pt x="3038707" y="2157761"/>
                  </a:lnTo>
                  <a:lnTo>
                    <a:pt x="3183673" y="2157761"/>
                  </a:lnTo>
                  <a:lnTo>
                    <a:pt x="3183673" y="2258122"/>
                  </a:lnTo>
                  <a:lnTo>
                    <a:pt x="3830443" y="2258122"/>
                  </a:lnTo>
                  <a:lnTo>
                    <a:pt x="3830443" y="2347332"/>
                  </a:lnTo>
                  <a:lnTo>
                    <a:pt x="4861931" y="2347332"/>
                  </a:lnTo>
                  <a:lnTo>
                    <a:pt x="4861931" y="2458844"/>
                  </a:lnTo>
                  <a:lnTo>
                    <a:pt x="5107258" y="2458844"/>
                  </a:lnTo>
                  <a:lnTo>
                    <a:pt x="5107258" y="2581508"/>
                  </a:lnTo>
                  <a:lnTo>
                    <a:pt x="6166624" y="2581508"/>
                  </a:lnTo>
                  <a:lnTo>
                    <a:pt x="6166624" y="2709747"/>
                  </a:lnTo>
                  <a:lnTo>
                    <a:pt x="6445404" y="2709747"/>
                  </a:lnTo>
                </a:path>
              </a:pathLst>
            </a:custGeom>
            <a:noFill/>
            <a:ln w="28575">
              <a:solidFill>
                <a:srgbClr val="E1471D"/>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1776" name="Group 31775">
              <a:extLst>
                <a:ext uri="{FF2B5EF4-FFF2-40B4-BE49-F238E27FC236}">
                  <a16:creationId xmlns:a16="http://schemas.microsoft.com/office/drawing/2014/main" id="{3ADCE3E2-BD73-7C75-AC4F-1E275E00D23E}"/>
                </a:ext>
              </a:extLst>
            </p:cNvPr>
            <p:cNvGrpSpPr/>
            <p:nvPr/>
          </p:nvGrpSpPr>
          <p:grpSpPr>
            <a:xfrm>
              <a:off x="1578925" y="1386397"/>
              <a:ext cx="6436597" cy="2815330"/>
              <a:chOff x="1578925" y="1386397"/>
              <a:chExt cx="6436597" cy="2815330"/>
            </a:xfrm>
          </p:grpSpPr>
          <p:cxnSp>
            <p:nvCxnSpPr>
              <p:cNvPr id="31765" name="Straight Connector 31764">
                <a:extLst>
                  <a:ext uri="{FF2B5EF4-FFF2-40B4-BE49-F238E27FC236}">
                    <a16:creationId xmlns:a16="http://schemas.microsoft.com/office/drawing/2014/main" id="{DFACF5F5-F9E5-0220-0CC2-898CF365A45B}"/>
                  </a:ext>
                </a:extLst>
              </p:cNvPr>
              <p:cNvCxnSpPr/>
              <p:nvPr/>
            </p:nvCxnSpPr>
            <p:spPr bwMode="auto">
              <a:xfrm>
                <a:off x="2409225" y="2337451"/>
                <a:ext cx="0" cy="116882"/>
              </a:xfrm>
              <a:prstGeom prst="line">
                <a:avLst/>
              </a:prstGeom>
              <a:noFill/>
              <a:ln w="28575" cap="flat" cmpd="sng" algn="ctr">
                <a:solidFill>
                  <a:srgbClr val="E1471D"/>
                </a:solidFill>
                <a:prstDash val="solid"/>
                <a:round/>
                <a:headEnd type="none" w="med" len="med"/>
                <a:tailEnd type="none" w="med" len="med"/>
              </a:ln>
              <a:effectLst/>
            </p:spPr>
          </p:cxnSp>
          <p:cxnSp>
            <p:nvCxnSpPr>
              <p:cNvPr id="31767" name="Straight Connector 31766">
                <a:extLst>
                  <a:ext uri="{FF2B5EF4-FFF2-40B4-BE49-F238E27FC236}">
                    <a16:creationId xmlns:a16="http://schemas.microsoft.com/office/drawing/2014/main" id="{98E39826-90DC-4E35-D5A5-7B852D167E7F}"/>
                  </a:ext>
                </a:extLst>
              </p:cNvPr>
              <p:cNvCxnSpPr/>
              <p:nvPr/>
            </p:nvCxnSpPr>
            <p:spPr bwMode="auto">
              <a:xfrm>
                <a:off x="2609250" y="2336040"/>
                <a:ext cx="0" cy="116882"/>
              </a:xfrm>
              <a:prstGeom prst="line">
                <a:avLst/>
              </a:prstGeom>
              <a:noFill/>
              <a:ln w="28575" cap="flat" cmpd="sng" algn="ctr">
                <a:solidFill>
                  <a:srgbClr val="E1471D"/>
                </a:solidFill>
                <a:prstDash val="solid"/>
                <a:round/>
                <a:headEnd type="none" w="med" len="med"/>
                <a:tailEnd type="none" w="med" len="med"/>
              </a:ln>
              <a:effectLst/>
            </p:spPr>
          </p:cxnSp>
          <p:cxnSp>
            <p:nvCxnSpPr>
              <p:cNvPr id="31768" name="Straight Connector 31767">
                <a:extLst>
                  <a:ext uri="{FF2B5EF4-FFF2-40B4-BE49-F238E27FC236}">
                    <a16:creationId xmlns:a16="http://schemas.microsoft.com/office/drawing/2014/main" id="{6B44E95F-544F-7FC1-BF85-B67F2C5CEF18}"/>
                  </a:ext>
                </a:extLst>
              </p:cNvPr>
              <p:cNvCxnSpPr/>
              <p:nvPr/>
            </p:nvCxnSpPr>
            <p:spPr bwMode="auto">
              <a:xfrm>
                <a:off x="3552225" y="2998810"/>
                <a:ext cx="0" cy="116882"/>
              </a:xfrm>
              <a:prstGeom prst="line">
                <a:avLst/>
              </a:prstGeom>
              <a:noFill/>
              <a:ln w="28575" cap="flat" cmpd="sng" algn="ctr">
                <a:solidFill>
                  <a:srgbClr val="E1471D"/>
                </a:solidFill>
                <a:prstDash val="solid"/>
                <a:round/>
                <a:headEnd type="none" w="med" len="med"/>
                <a:tailEnd type="none" w="med" len="med"/>
              </a:ln>
              <a:effectLst/>
            </p:spPr>
          </p:cxnSp>
          <p:cxnSp>
            <p:nvCxnSpPr>
              <p:cNvPr id="31769" name="Straight Connector 31768">
                <a:extLst>
                  <a:ext uri="{FF2B5EF4-FFF2-40B4-BE49-F238E27FC236}">
                    <a16:creationId xmlns:a16="http://schemas.microsoft.com/office/drawing/2014/main" id="{3D4F2A35-CC10-086F-A4CF-9884F9D5CEEE}"/>
                  </a:ext>
                </a:extLst>
              </p:cNvPr>
              <p:cNvCxnSpPr/>
              <p:nvPr/>
            </p:nvCxnSpPr>
            <p:spPr bwMode="auto">
              <a:xfrm>
                <a:off x="1578925" y="1386397"/>
                <a:ext cx="0" cy="116882"/>
              </a:xfrm>
              <a:prstGeom prst="line">
                <a:avLst/>
              </a:prstGeom>
              <a:noFill/>
              <a:ln w="28575" cap="flat" cmpd="sng" algn="ctr">
                <a:solidFill>
                  <a:srgbClr val="E1471D"/>
                </a:solidFill>
                <a:prstDash val="solid"/>
                <a:round/>
                <a:headEnd type="none" w="med" len="med"/>
                <a:tailEnd type="none" w="med" len="med"/>
              </a:ln>
              <a:effectLst/>
            </p:spPr>
          </p:cxnSp>
          <p:cxnSp>
            <p:nvCxnSpPr>
              <p:cNvPr id="31770" name="Straight Connector 31769">
                <a:extLst>
                  <a:ext uri="{FF2B5EF4-FFF2-40B4-BE49-F238E27FC236}">
                    <a16:creationId xmlns:a16="http://schemas.microsoft.com/office/drawing/2014/main" id="{605E6FCF-7760-B25C-5C2F-96EA1FCB2CEF}"/>
                  </a:ext>
                </a:extLst>
              </p:cNvPr>
              <p:cNvCxnSpPr/>
              <p:nvPr/>
            </p:nvCxnSpPr>
            <p:spPr bwMode="auto">
              <a:xfrm>
                <a:off x="3609458" y="3176195"/>
                <a:ext cx="0" cy="116882"/>
              </a:xfrm>
              <a:prstGeom prst="line">
                <a:avLst/>
              </a:prstGeom>
              <a:noFill/>
              <a:ln w="28575" cap="flat" cmpd="sng" algn="ctr">
                <a:solidFill>
                  <a:srgbClr val="E1471D"/>
                </a:solidFill>
                <a:prstDash val="solid"/>
                <a:round/>
                <a:headEnd type="none" w="med" len="med"/>
                <a:tailEnd type="none" w="med" len="med"/>
              </a:ln>
              <a:effectLst/>
            </p:spPr>
          </p:cxnSp>
          <p:cxnSp>
            <p:nvCxnSpPr>
              <p:cNvPr id="31771" name="Straight Connector 31770">
                <a:extLst>
                  <a:ext uri="{FF2B5EF4-FFF2-40B4-BE49-F238E27FC236}">
                    <a16:creationId xmlns:a16="http://schemas.microsoft.com/office/drawing/2014/main" id="{67BC96BE-26A1-C214-36FB-B83A09AC468A}"/>
                  </a:ext>
                </a:extLst>
              </p:cNvPr>
              <p:cNvCxnSpPr/>
              <p:nvPr/>
            </p:nvCxnSpPr>
            <p:spPr bwMode="auto">
              <a:xfrm>
                <a:off x="5609765" y="3726360"/>
                <a:ext cx="0" cy="116882"/>
              </a:xfrm>
              <a:prstGeom prst="line">
                <a:avLst/>
              </a:prstGeom>
              <a:noFill/>
              <a:ln w="28575" cap="flat" cmpd="sng" algn="ctr">
                <a:solidFill>
                  <a:srgbClr val="E1471D"/>
                </a:solidFill>
                <a:prstDash val="solid"/>
                <a:round/>
                <a:headEnd type="none" w="med" len="med"/>
                <a:tailEnd type="none" w="med" len="med"/>
              </a:ln>
              <a:effectLst/>
            </p:spPr>
          </p:cxnSp>
          <p:cxnSp>
            <p:nvCxnSpPr>
              <p:cNvPr id="31772" name="Straight Connector 31771">
                <a:extLst>
                  <a:ext uri="{FF2B5EF4-FFF2-40B4-BE49-F238E27FC236}">
                    <a16:creationId xmlns:a16="http://schemas.microsoft.com/office/drawing/2014/main" id="{A82819AA-767E-B7E3-EEEA-593BAAF34F40}"/>
                  </a:ext>
                </a:extLst>
              </p:cNvPr>
              <p:cNvCxnSpPr/>
              <p:nvPr/>
            </p:nvCxnSpPr>
            <p:spPr bwMode="auto">
              <a:xfrm>
                <a:off x="5657032" y="3728298"/>
                <a:ext cx="0" cy="116882"/>
              </a:xfrm>
              <a:prstGeom prst="line">
                <a:avLst/>
              </a:prstGeom>
              <a:noFill/>
              <a:ln w="28575" cap="flat" cmpd="sng" algn="ctr">
                <a:solidFill>
                  <a:srgbClr val="E1471D"/>
                </a:solidFill>
                <a:prstDash val="solid"/>
                <a:round/>
                <a:headEnd type="none" w="med" len="med"/>
                <a:tailEnd type="none" w="med" len="med"/>
              </a:ln>
              <a:effectLst/>
            </p:spPr>
          </p:cxnSp>
          <p:cxnSp>
            <p:nvCxnSpPr>
              <p:cNvPr id="31773" name="Straight Connector 31772">
                <a:extLst>
                  <a:ext uri="{FF2B5EF4-FFF2-40B4-BE49-F238E27FC236}">
                    <a16:creationId xmlns:a16="http://schemas.microsoft.com/office/drawing/2014/main" id="{E32B98A4-3875-71F1-257D-284436C23D7D}"/>
                  </a:ext>
                </a:extLst>
              </p:cNvPr>
              <p:cNvCxnSpPr/>
              <p:nvPr/>
            </p:nvCxnSpPr>
            <p:spPr bwMode="auto">
              <a:xfrm>
                <a:off x="5893769" y="3726360"/>
                <a:ext cx="0" cy="116882"/>
              </a:xfrm>
              <a:prstGeom prst="line">
                <a:avLst/>
              </a:prstGeom>
              <a:noFill/>
              <a:ln w="28575" cap="flat" cmpd="sng" algn="ctr">
                <a:solidFill>
                  <a:srgbClr val="E1471D"/>
                </a:solidFill>
                <a:prstDash val="solid"/>
                <a:round/>
                <a:headEnd type="none" w="med" len="med"/>
                <a:tailEnd type="none" w="med" len="med"/>
              </a:ln>
              <a:effectLst/>
            </p:spPr>
          </p:cxnSp>
          <p:cxnSp>
            <p:nvCxnSpPr>
              <p:cNvPr id="31774" name="Straight Connector 31773">
                <a:extLst>
                  <a:ext uri="{FF2B5EF4-FFF2-40B4-BE49-F238E27FC236}">
                    <a16:creationId xmlns:a16="http://schemas.microsoft.com/office/drawing/2014/main" id="{FE2A5EC5-00A5-5E10-F306-F851B4A4FFA0}"/>
                  </a:ext>
                </a:extLst>
              </p:cNvPr>
              <p:cNvCxnSpPr/>
              <p:nvPr/>
            </p:nvCxnSpPr>
            <p:spPr bwMode="auto">
              <a:xfrm>
                <a:off x="7517582" y="3960558"/>
                <a:ext cx="0" cy="116882"/>
              </a:xfrm>
              <a:prstGeom prst="line">
                <a:avLst/>
              </a:prstGeom>
              <a:noFill/>
              <a:ln w="28575" cap="flat" cmpd="sng" algn="ctr">
                <a:solidFill>
                  <a:srgbClr val="E1471D"/>
                </a:solidFill>
                <a:prstDash val="solid"/>
                <a:round/>
                <a:headEnd type="none" w="med" len="med"/>
                <a:tailEnd type="none" w="med" len="med"/>
              </a:ln>
              <a:effectLst/>
            </p:spPr>
          </p:cxnSp>
          <p:cxnSp>
            <p:nvCxnSpPr>
              <p:cNvPr id="31775" name="Straight Connector 31774">
                <a:extLst>
                  <a:ext uri="{FF2B5EF4-FFF2-40B4-BE49-F238E27FC236}">
                    <a16:creationId xmlns:a16="http://schemas.microsoft.com/office/drawing/2014/main" id="{8525E521-57CD-424A-3962-8560462F945C}"/>
                  </a:ext>
                </a:extLst>
              </p:cNvPr>
              <p:cNvCxnSpPr/>
              <p:nvPr/>
            </p:nvCxnSpPr>
            <p:spPr bwMode="auto">
              <a:xfrm>
                <a:off x="8015522" y="4084845"/>
                <a:ext cx="0" cy="116882"/>
              </a:xfrm>
              <a:prstGeom prst="line">
                <a:avLst/>
              </a:prstGeom>
              <a:noFill/>
              <a:ln w="28575" cap="flat" cmpd="sng" algn="ctr">
                <a:solidFill>
                  <a:srgbClr val="E1471D"/>
                </a:solidFill>
                <a:prstDash val="solid"/>
                <a:round/>
                <a:headEnd type="none" w="med" len="med"/>
                <a:tailEnd type="none" w="med" len="med"/>
              </a:ln>
              <a:effectLst/>
            </p:spPr>
          </p:cxnSp>
        </p:grpSp>
      </p:grpSp>
      <p:grpSp>
        <p:nvGrpSpPr>
          <p:cNvPr id="31794" name="Group 31793">
            <a:extLst>
              <a:ext uri="{FF2B5EF4-FFF2-40B4-BE49-F238E27FC236}">
                <a16:creationId xmlns:a16="http://schemas.microsoft.com/office/drawing/2014/main" id="{29614EC2-0F87-70AF-6EC4-D40FCF1DEB30}"/>
              </a:ext>
            </a:extLst>
          </p:cNvPr>
          <p:cNvGrpSpPr/>
          <p:nvPr/>
        </p:nvGrpSpPr>
        <p:grpSpPr>
          <a:xfrm>
            <a:off x="1727145" y="1577172"/>
            <a:ext cx="6454734" cy="3371591"/>
            <a:chOff x="1566725" y="1440638"/>
            <a:chExt cx="6454734" cy="3371591"/>
          </a:xfrm>
        </p:grpSpPr>
        <p:sp>
          <p:nvSpPr>
            <p:cNvPr id="31778" name="Freeform 31777">
              <a:extLst>
                <a:ext uri="{FF2B5EF4-FFF2-40B4-BE49-F238E27FC236}">
                  <a16:creationId xmlns:a16="http://schemas.microsoft.com/office/drawing/2014/main" id="{6786F9D0-5941-FE0A-E8A0-46813AD812F8}"/>
                </a:ext>
              </a:extLst>
            </p:cNvPr>
            <p:cNvSpPr/>
            <p:nvPr/>
          </p:nvSpPr>
          <p:spPr bwMode="auto">
            <a:xfrm>
              <a:off x="1566725" y="1440638"/>
              <a:ext cx="6444085" cy="3316729"/>
            </a:xfrm>
            <a:custGeom>
              <a:avLst/>
              <a:gdLst>
                <a:gd name="connsiteX0" fmla="*/ 0 w 6444085"/>
                <a:gd name="connsiteY0" fmla="*/ 0 h 3316729"/>
                <a:gd name="connsiteX1" fmla="*/ 200194 w 6444085"/>
                <a:gd name="connsiteY1" fmla="*/ 0 h 3316729"/>
                <a:gd name="connsiteX2" fmla="*/ 200194 w 6444085"/>
                <a:gd name="connsiteY2" fmla="*/ 54106 h 3316729"/>
                <a:gd name="connsiteX3" fmla="*/ 367924 w 6444085"/>
                <a:gd name="connsiteY3" fmla="*/ 54106 h 3316729"/>
                <a:gd name="connsiteX4" fmla="*/ 367924 w 6444085"/>
                <a:gd name="connsiteY4" fmla="*/ 54106 h 3316729"/>
                <a:gd name="connsiteX5" fmla="*/ 367924 w 6444085"/>
                <a:gd name="connsiteY5" fmla="*/ 54106 h 3316729"/>
                <a:gd name="connsiteX6" fmla="*/ 367924 w 6444085"/>
                <a:gd name="connsiteY6" fmla="*/ 54106 h 3316729"/>
                <a:gd name="connsiteX7" fmla="*/ 367924 w 6444085"/>
                <a:gd name="connsiteY7" fmla="*/ 108213 h 3316729"/>
                <a:gd name="connsiteX8" fmla="*/ 476137 w 6444085"/>
                <a:gd name="connsiteY8" fmla="*/ 108213 h 3316729"/>
                <a:gd name="connsiteX9" fmla="*/ 476137 w 6444085"/>
                <a:gd name="connsiteY9" fmla="*/ 189373 h 3316729"/>
                <a:gd name="connsiteX10" fmla="*/ 562708 w 6444085"/>
                <a:gd name="connsiteY10" fmla="*/ 189373 h 3316729"/>
                <a:gd name="connsiteX11" fmla="*/ 562708 w 6444085"/>
                <a:gd name="connsiteY11" fmla="*/ 292175 h 3316729"/>
                <a:gd name="connsiteX12" fmla="*/ 616814 w 6444085"/>
                <a:gd name="connsiteY12" fmla="*/ 292175 h 3316729"/>
                <a:gd name="connsiteX13" fmla="*/ 616814 w 6444085"/>
                <a:gd name="connsiteY13" fmla="*/ 470726 h 3316729"/>
                <a:gd name="connsiteX14" fmla="*/ 616814 w 6444085"/>
                <a:gd name="connsiteY14" fmla="*/ 681742 h 3316729"/>
                <a:gd name="connsiteX15" fmla="*/ 665510 w 6444085"/>
                <a:gd name="connsiteY15" fmla="*/ 681742 h 3316729"/>
                <a:gd name="connsiteX16" fmla="*/ 665510 w 6444085"/>
                <a:gd name="connsiteY16" fmla="*/ 898168 h 3316729"/>
                <a:gd name="connsiteX17" fmla="*/ 725027 w 6444085"/>
                <a:gd name="connsiteY17" fmla="*/ 898168 h 3316729"/>
                <a:gd name="connsiteX18" fmla="*/ 725027 w 6444085"/>
                <a:gd name="connsiteY18" fmla="*/ 990149 h 3316729"/>
                <a:gd name="connsiteX19" fmla="*/ 779134 w 6444085"/>
                <a:gd name="connsiteY19" fmla="*/ 990149 h 3316729"/>
                <a:gd name="connsiteX20" fmla="*/ 779134 w 6444085"/>
                <a:gd name="connsiteY20" fmla="*/ 1082130 h 3316729"/>
                <a:gd name="connsiteX21" fmla="*/ 844062 w 6444085"/>
                <a:gd name="connsiteY21" fmla="*/ 1082130 h 3316729"/>
                <a:gd name="connsiteX22" fmla="*/ 844062 w 6444085"/>
                <a:gd name="connsiteY22" fmla="*/ 1163290 h 3316729"/>
                <a:gd name="connsiteX23" fmla="*/ 1239039 w 6444085"/>
                <a:gd name="connsiteY23" fmla="*/ 1163290 h 3316729"/>
                <a:gd name="connsiteX24" fmla="*/ 1239039 w 6444085"/>
                <a:gd name="connsiteY24" fmla="*/ 1314788 h 3316729"/>
                <a:gd name="connsiteX25" fmla="*/ 1293146 w 6444085"/>
                <a:gd name="connsiteY25" fmla="*/ 1314788 h 3316729"/>
                <a:gd name="connsiteX26" fmla="*/ 1293146 w 6444085"/>
                <a:gd name="connsiteY26" fmla="*/ 1487929 h 3316729"/>
                <a:gd name="connsiteX27" fmla="*/ 1293146 w 6444085"/>
                <a:gd name="connsiteY27" fmla="*/ 1601552 h 3316729"/>
                <a:gd name="connsiteX28" fmla="*/ 1395948 w 6444085"/>
                <a:gd name="connsiteY28" fmla="*/ 1601552 h 3316729"/>
                <a:gd name="connsiteX29" fmla="*/ 1395948 w 6444085"/>
                <a:gd name="connsiteY29" fmla="*/ 1671891 h 3316729"/>
                <a:gd name="connsiteX30" fmla="*/ 1504161 w 6444085"/>
                <a:gd name="connsiteY30" fmla="*/ 1671891 h 3316729"/>
                <a:gd name="connsiteX31" fmla="*/ 1504161 w 6444085"/>
                <a:gd name="connsiteY31" fmla="*/ 1671891 h 3316729"/>
                <a:gd name="connsiteX32" fmla="*/ 1504161 w 6444085"/>
                <a:gd name="connsiteY32" fmla="*/ 1725997 h 3316729"/>
                <a:gd name="connsiteX33" fmla="*/ 1655659 w 6444085"/>
                <a:gd name="connsiteY33" fmla="*/ 1725997 h 3316729"/>
                <a:gd name="connsiteX34" fmla="*/ 1655659 w 6444085"/>
                <a:gd name="connsiteY34" fmla="*/ 1834210 h 3316729"/>
                <a:gd name="connsiteX35" fmla="*/ 1839621 w 6444085"/>
                <a:gd name="connsiteY35" fmla="*/ 1834210 h 3316729"/>
                <a:gd name="connsiteX36" fmla="*/ 1839621 w 6444085"/>
                <a:gd name="connsiteY36" fmla="*/ 1882906 h 3316729"/>
                <a:gd name="connsiteX37" fmla="*/ 1920781 w 6444085"/>
                <a:gd name="connsiteY37" fmla="*/ 1882906 h 3316729"/>
                <a:gd name="connsiteX38" fmla="*/ 1920781 w 6444085"/>
                <a:gd name="connsiteY38" fmla="*/ 2018173 h 3316729"/>
                <a:gd name="connsiteX39" fmla="*/ 1996530 w 6444085"/>
                <a:gd name="connsiteY39" fmla="*/ 2018173 h 3316729"/>
                <a:gd name="connsiteX40" fmla="*/ 1996530 w 6444085"/>
                <a:gd name="connsiteY40" fmla="*/ 2148028 h 3316729"/>
                <a:gd name="connsiteX41" fmla="*/ 2104743 w 6444085"/>
                <a:gd name="connsiteY41" fmla="*/ 2148028 h 3316729"/>
                <a:gd name="connsiteX42" fmla="*/ 2104743 w 6444085"/>
                <a:gd name="connsiteY42" fmla="*/ 2148028 h 3316729"/>
                <a:gd name="connsiteX43" fmla="*/ 2104743 w 6444085"/>
                <a:gd name="connsiteY43" fmla="*/ 2148028 h 3316729"/>
                <a:gd name="connsiteX44" fmla="*/ 2104743 w 6444085"/>
                <a:gd name="connsiteY44" fmla="*/ 2196724 h 3316729"/>
                <a:gd name="connsiteX45" fmla="*/ 2185903 w 6444085"/>
                <a:gd name="connsiteY45" fmla="*/ 2196724 h 3316729"/>
                <a:gd name="connsiteX46" fmla="*/ 2185903 w 6444085"/>
                <a:gd name="connsiteY46" fmla="*/ 2196724 h 3316729"/>
                <a:gd name="connsiteX47" fmla="*/ 2185903 w 6444085"/>
                <a:gd name="connsiteY47" fmla="*/ 2250831 h 3316729"/>
                <a:gd name="connsiteX48" fmla="*/ 2607934 w 6444085"/>
                <a:gd name="connsiteY48" fmla="*/ 2250831 h 3316729"/>
                <a:gd name="connsiteX49" fmla="*/ 2607934 w 6444085"/>
                <a:gd name="connsiteY49" fmla="*/ 2299526 h 3316729"/>
                <a:gd name="connsiteX50" fmla="*/ 2894698 w 6444085"/>
                <a:gd name="connsiteY50" fmla="*/ 2299526 h 3316729"/>
                <a:gd name="connsiteX51" fmla="*/ 2894698 w 6444085"/>
                <a:gd name="connsiteY51" fmla="*/ 2413150 h 3316729"/>
                <a:gd name="connsiteX52" fmla="*/ 2943394 w 6444085"/>
                <a:gd name="connsiteY52" fmla="*/ 2413150 h 3316729"/>
                <a:gd name="connsiteX53" fmla="*/ 2943394 w 6444085"/>
                <a:gd name="connsiteY53" fmla="*/ 2543006 h 3316729"/>
                <a:gd name="connsiteX54" fmla="*/ 2943394 w 6444085"/>
                <a:gd name="connsiteY54" fmla="*/ 2543006 h 3316729"/>
                <a:gd name="connsiteX55" fmla="*/ 2986679 w 6444085"/>
                <a:gd name="connsiteY55" fmla="*/ 2586291 h 3316729"/>
                <a:gd name="connsiteX56" fmla="*/ 3289676 w 6444085"/>
                <a:gd name="connsiteY56" fmla="*/ 2586291 h 3316729"/>
                <a:gd name="connsiteX57" fmla="*/ 3289676 w 6444085"/>
                <a:gd name="connsiteY57" fmla="*/ 2672861 h 3316729"/>
                <a:gd name="connsiteX58" fmla="*/ 3387068 w 6444085"/>
                <a:gd name="connsiteY58" fmla="*/ 2672861 h 3316729"/>
                <a:gd name="connsiteX59" fmla="*/ 3387068 w 6444085"/>
                <a:gd name="connsiteY59" fmla="*/ 2737789 h 3316729"/>
                <a:gd name="connsiteX60" fmla="*/ 3690064 w 6444085"/>
                <a:gd name="connsiteY60" fmla="*/ 2737789 h 3316729"/>
                <a:gd name="connsiteX61" fmla="*/ 3690064 w 6444085"/>
                <a:gd name="connsiteY61" fmla="*/ 2791896 h 3316729"/>
                <a:gd name="connsiteX62" fmla="*/ 3798277 w 6444085"/>
                <a:gd name="connsiteY62" fmla="*/ 2791896 h 3316729"/>
                <a:gd name="connsiteX63" fmla="*/ 3798277 w 6444085"/>
                <a:gd name="connsiteY63" fmla="*/ 2900109 h 3316729"/>
                <a:gd name="connsiteX64" fmla="*/ 3798277 w 6444085"/>
                <a:gd name="connsiteY64" fmla="*/ 2900109 h 3316729"/>
                <a:gd name="connsiteX65" fmla="*/ 3846973 w 6444085"/>
                <a:gd name="connsiteY65" fmla="*/ 2900109 h 3316729"/>
                <a:gd name="connsiteX66" fmla="*/ 3846973 w 6444085"/>
                <a:gd name="connsiteY66" fmla="*/ 2959626 h 3316729"/>
                <a:gd name="connsiteX67" fmla="*/ 3976828 w 6444085"/>
                <a:gd name="connsiteY67" fmla="*/ 2959626 h 3316729"/>
                <a:gd name="connsiteX68" fmla="*/ 3976828 w 6444085"/>
                <a:gd name="connsiteY68" fmla="*/ 3062428 h 3316729"/>
                <a:gd name="connsiteX69" fmla="*/ 4025524 w 6444085"/>
                <a:gd name="connsiteY69" fmla="*/ 3062428 h 3316729"/>
                <a:gd name="connsiteX70" fmla="*/ 4025524 w 6444085"/>
                <a:gd name="connsiteY70" fmla="*/ 3159820 h 3316729"/>
                <a:gd name="connsiteX71" fmla="*/ 4939924 w 6444085"/>
                <a:gd name="connsiteY71" fmla="*/ 3159820 h 3316729"/>
                <a:gd name="connsiteX72" fmla="*/ 4939924 w 6444085"/>
                <a:gd name="connsiteY72" fmla="*/ 3240980 h 3316729"/>
                <a:gd name="connsiteX73" fmla="*/ 5275385 w 6444085"/>
                <a:gd name="connsiteY73" fmla="*/ 3240980 h 3316729"/>
                <a:gd name="connsiteX74" fmla="*/ 5275385 w 6444085"/>
                <a:gd name="connsiteY74" fmla="*/ 3316729 h 3316729"/>
                <a:gd name="connsiteX75" fmla="*/ 6444085 w 6444085"/>
                <a:gd name="connsiteY75" fmla="*/ 3316729 h 331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444085" h="3316729">
                  <a:moveTo>
                    <a:pt x="0" y="0"/>
                  </a:moveTo>
                  <a:lnTo>
                    <a:pt x="200194" y="0"/>
                  </a:lnTo>
                  <a:lnTo>
                    <a:pt x="200194" y="54106"/>
                  </a:lnTo>
                  <a:lnTo>
                    <a:pt x="367924" y="54106"/>
                  </a:lnTo>
                  <a:lnTo>
                    <a:pt x="367924" y="54106"/>
                  </a:lnTo>
                  <a:lnTo>
                    <a:pt x="367924" y="54106"/>
                  </a:lnTo>
                  <a:lnTo>
                    <a:pt x="367924" y="54106"/>
                  </a:lnTo>
                  <a:lnTo>
                    <a:pt x="367924" y="108213"/>
                  </a:lnTo>
                  <a:lnTo>
                    <a:pt x="476137" y="108213"/>
                  </a:lnTo>
                  <a:lnTo>
                    <a:pt x="476137" y="189373"/>
                  </a:lnTo>
                  <a:lnTo>
                    <a:pt x="562708" y="189373"/>
                  </a:lnTo>
                  <a:lnTo>
                    <a:pt x="562708" y="292175"/>
                  </a:lnTo>
                  <a:lnTo>
                    <a:pt x="616814" y="292175"/>
                  </a:lnTo>
                  <a:lnTo>
                    <a:pt x="616814" y="470726"/>
                  </a:lnTo>
                  <a:lnTo>
                    <a:pt x="616814" y="681742"/>
                  </a:lnTo>
                  <a:lnTo>
                    <a:pt x="665510" y="681742"/>
                  </a:lnTo>
                  <a:lnTo>
                    <a:pt x="665510" y="898168"/>
                  </a:lnTo>
                  <a:lnTo>
                    <a:pt x="725027" y="898168"/>
                  </a:lnTo>
                  <a:lnTo>
                    <a:pt x="725027" y="990149"/>
                  </a:lnTo>
                  <a:lnTo>
                    <a:pt x="779134" y="990149"/>
                  </a:lnTo>
                  <a:lnTo>
                    <a:pt x="779134" y="1082130"/>
                  </a:lnTo>
                  <a:lnTo>
                    <a:pt x="844062" y="1082130"/>
                  </a:lnTo>
                  <a:lnTo>
                    <a:pt x="844062" y="1163290"/>
                  </a:lnTo>
                  <a:lnTo>
                    <a:pt x="1239039" y="1163290"/>
                  </a:lnTo>
                  <a:lnTo>
                    <a:pt x="1239039" y="1314788"/>
                  </a:lnTo>
                  <a:lnTo>
                    <a:pt x="1293146" y="1314788"/>
                  </a:lnTo>
                  <a:lnTo>
                    <a:pt x="1293146" y="1487929"/>
                  </a:lnTo>
                  <a:lnTo>
                    <a:pt x="1293146" y="1601552"/>
                  </a:lnTo>
                  <a:lnTo>
                    <a:pt x="1395948" y="1601552"/>
                  </a:lnTo>
                  <a:lnTo>
                    <a:pt x="1395948" y="1671891"/>
                  </a:lnTo>
                  <a:lnTo>
                    <a:pt x="1504161" y="1671891"/>
                  </a:lnTo>
                  <a:lnTo>
                    <a:pt x="1504161" y="1671891"/>
                  </a:lnTo>
                  <a:lnTo>
                    <a:pt x="1504161" y="1725997"/>
                  </a:lnTo>
                  <a:lnTo>
                    <a:pt x="1655659" y="1725997"/>
                  </a:lnTo>
                  <a:lnTo>
                    <a:pt x="1655659" y="1834210"/>
                  </a:lnTo>
                  <a:lnTo>
                    <a:pt x="1839621" y="1834210"/>
                  </a:lnTo>
                  <a:lnTo>
                    <a:pt x="1839621" y="1882906"/>
                  </a:lnTo>
                  <a:lnTo>
                    <a:pt x="1920781" y="1882906"/>
                  </a:lnTo>
                  <a:lnTo>
                    <a:pt x="1920781" y="2018173"/>
                  </a:lnTo>
                  <a:lnTo>
                    <a:pt x="1996530" y="2018173"/>
                  </a:lnTo>
                  <a:lnTo>
                    <a:pt x="1996530" y="2148028"/>
                  </a:lnTo>
                  <a:lnTo>
                    <a:pt x="2104743" y="2148028"/>
                  </a:lnTo>
                  <a:lnTo>
                    <a:pt x="2104743" y="2148028"/>
                  </a:lnTo>
                  <a:lnTo>
                    <a:pt x="2104743" y="2148028"/>
                  </a:lnTo>
                  <a:lnTo>
                    <a:pt x="2104743" y="2196724"/>
                  </a:lnTo>
                  <a:lnTo>
                    <a:pt x="2185903" y="2196724"/>
                  </a:lnTo>
                  <a:lnTo>
                    <a:pt x="2185903" y="2196724"/>
                  </a:lnTo>
                  <a:lnTo>
                    <a:pt x="2185903" y="2250831"/>
                  </a:lnTo>
                  <a:lnTo>
                    <a:pt x="2607934" y="2250831"/>
                  </a:lnTo>
                  <a:lnTo>
                    <a:pt x="2607934" y="2299526"/>
                  </a:lnTo>
                  <a:lnTo>
                    <a:pt x="2894698" y="2299526"/>
                  </a:lnTo>
                  <a:lnTo>
                    <a:pt x="2894698" y="2413150"/>
                  </a:lnTo>
                  <a:lnTo>
                    <a:pt x="2943394" y="2413150"/>
                  </a:lnTo>
                  <a:lnTo>
                    <a:pt x="2943394" y="2543006"/>
                  </a:lnTo>
                  <a:lnTo>
                    <a:pt x="2943394" y="2543006"/>
                  </a:lnTo>
                  <a:lnTo>
                    <a:pt x="2986679" y="2586291"/>
                  </a:lnTo>
                  <a:lnTo>
                    <a:pt x="3289676" y="2586291"/>
                  </a:lnTo>
                  <a:lnTo>
                    <a:pt x="3289676" y="2672861"/>
                  </a:lnTo>
                  <a:lnTo>
                    <a:pt x="3387068" y="2672861"/>
                  </a:lnTo>
                  <a:lnTo>
                    <a:pt x="3387068" y="2737789"/>
                  </a:lnTo>
                  <a:lnTo>
                    <a:pt x="3690064" y="2737789"/>
                  </a:lnTo>
                  <a:lnTo>
                    <a:pt x="3690064" y="2791896"/>
                  </a:lnTo>
                  <a:lnTo>
                    <a:pt x="3798277" y="2791896"/>
                  </a:lnTo>
                  <a:lnTo>
                    <a:pt x="3798277" y="2900109"/>
                  </a:lnTo>
                  <a:lnTo>
                    <a:pt x="3798277" y="2900109"/>
                  </a:lnTo>
                  <a:lnTo>
                    <a:pt x="3846973" y="2900109"/>
                  </a:lnTo>
                  <a:lnTo>
                    <a:pt x="3846973" y="2959626"/>
                  </a:lnTo>
                  <a:lnTo>
                    <a:pt x="3976828" y="2959626"/>
                  </a:lnTo>
                  <a:lnTo>
                    <a:pt x="3976828" y="3062428"/>
                  </a:lnTo>
                  <a:lnTo>
                    <a:pt x="4025524" y="3062428"/>
                  </a:lnTo>
                  <a:lnTo>
                    <a:pt x="4025524" y="3159820"/>
                  </a:lnTo>
                  <a:lnTo>
                    <a:pt x="4939924" y="3159820"/>
                  </a:lnTo>
                  <a:lnTo>
                    <a:pt x="4939924" y="3240980"/>
                  </a:lnTo>
                  <a:lnTo>
                    <a:pt x="5275385" y="3240980"/>
                  </a:lnTo>
                  <a:lnTo>
                    <a:pt x="5275385" y="3316729"/>
                  </a:lnTo>
                  <a:lnTo>
                    <a:pt x="6444085" y="3316729"/>
                  </a:lnTo>
                </a:path>
              </a:pathLst>
            </a:custGeom>
            <a:noFill/>
            <a:ln w="28575">
              <a:solidFill>
                <a:srgbClr val="01587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1793" name="Group 31792">
              <a:extLst>
                <a:ext uri="{FF2B5EF4-FFF2-40B4-BE49-F238E27FC236}">
                  <a16:creationId xmlns:a16="http://schemas.microsoft.com/office/drawing/2014/main" id="{F7E36E9C-A121-E6DA-F953-BB6C03763AB5}"/>
                </a:ext>
              </a:extLst>
            </p:cNvPr>
            <p:cNvGrpSpPr/>
            <p:nvPr/>
          </p:nvGrpSpPr>
          <p:grpSpPr>
            <a:xfrm>
              <a:off x="2101183" y="1568660"/>
              <a:ext cx="5920276" cy="3243569"/>
              <a:chOff x="2101183" y="1568660"/>
              <a:chExt cx="5920276" cy="3243569"/>
            </a:xfrm>
          </p:grpSpPr>
          <p:cxnSp>
            <p:nvCxnSpPr>
              <p:cNvPr id="31764" name="Straight Connector 31763">
                <a:extLst>
                  <a:ext uri="{FF2B5EF4-FFF2-40B4-BE49-F238E27FC236}">
                    <a16:creationId xmlns:a16="http://schemas.microsoft.com/office/drawing/2014/main" id="{0EAFC4B9-61E4-3E52-C87D-C9AA8647DC3F}"/>
                  </a:ext>
                </a:extLst>
              </p:cNvPr>
              <p:cNvCxnSpPr/>
              <p:nvPr/>
            </p:nvCxnSpPr>
            <p:spPr bwMode="auto">
              <a:xfrm>
                <a:off x="2516313" y="2543385"/>
                <a:ext cx="0" cy="116882"/>
              </a:xfrm>
              <a:prstGeom prst="line">
                <a:avLst/>
              </a:prstGeom>
              <a:noFill/>
              <a:ln w="28575" cap="flat" cmpd="sng" algn="ctr">
                <a:solidFill>
                  <a:srgbClr val="015873"/>
                </a:solidFill>
                <a:prstDash val="solid"/>
                <a:round/>
                <a:headEnd type="none" w="med" len="med"/>
                <a:tailEnd type="none" w="med" len="med"/>
              </a:ln>
              <a:effectLst/>
            </p:spPr>
          </p:cxnSp>
          <p:cxnSp>
            <p:nvCxnSpPr>
              <p:cNvPr id="31779" name="Straight Connector 31778">
                <a:extLst>
                  <a:ext uri="{FF2B5EF4-FFF2-40B4-BE49-F238E27FC236}">
                    <a16:creationId xmlns:a16="http://schemas.microsoft.com/office/drawing/2014/main" id="{9E559732-07BB-6E12-6B92-5D6D348FC601}"/>
                  </a:ext>
                </a:extLst>
              </p:cNvPr>
              <p:cNvCxnSpPr/>
              <p:nvPr/>
            </p:nvCxnSpPr>
            <p:spPr bwMode="auto">
              <a:xfrm>
                <a:off x="2101183" y="1568660"/>
                <a:ext cx="0" cy="116882"/>
              </a:xfrm>
              <a:prstGeom prst="line">
                <a:avLst/>
              </a:prstGeom>
              <a:noFill/>
              <a:ln w="28575" cap="flat" cmpd="sng" algn="ctr">
                <a:solidFill>
                  <a:srgbClr val="015873"/>
                </a:solidFill>
                <a:prstDash val="solid"/>
                <a:round/>
                <a:headEnd type="none" w="med" len="med"/>
                <a:tailEnd type="none" w="med" len="med"/>
              </a:ln>
              <a:effectLst/>
            </p:spPr>
          </p:cxnSp>
          <p:cxnSp>
            <p:nvCxnSpPr>
              <p:cNvPr id="31780" name="Straight Connector 31779">
                <a:extLst>
                  <a:ext uri="{FF2B5EF4-FFF2-40B4-BE49-F238E27FC236}">
                    <a16:creationId xmlns:a16="http://schemas.microsoft.com/office/drawing/2014/main" id="{68A40EE3-19E4-4D23-E41A-2C9D2E1388B5}"/>
                  </a:ext>
                </a:extLst>
              </p:cNvPr>
              <p:cNvCxnSpPr/>
              <p:nvPr/>
            </p:nvCxnSpPr>
            <p:spPr bwMode="auto">
              <a:xfrm>
                <a:off x="2138746" y="1642976"/>
                <a:ext cx="0" cy="116882"/>
              </a:xfrm>
              <a:prstGeom prst="line">
                <a:avLst/>
              </a:prstGeom>
              <a:noFill/>
              <a:ln w="28575" cap="flat" cmpd="sng" algn="ctr">
                <a:solidFill>
                  <a:srgbClr val="015873"/>
                </a:solidFill>
                <a:prstDash val="solid"/>
                <a:round/>
                <a:headEnd type="none" w="med" len="med"/>
                <a:tailEnd type="none" w="med" len="med"/>
              </a:ln>
              <a:effectLst/>
            </p:spPr>
          </p:cxnSp>
          <p:cxnSp>
            <p:nvCxnSpPr>
              <p:cNvPr id="31781" name="Straight Connector 31780">
                <a:extLst>
                  <a:ext uri="{FF2B5EF4-FFF2-40B4-BE49-F238E27FC236}">
                    <a16:creationId xmlns:a16="http://schemas.microsoft.com/office/drawing/2014/main" id="{08648380-6D2A-59EE-18CD-95B4011967E4}"/>
                  </a:ext>
                </a:extLst>
              </p:cNvPr>
              <p:cNvCxnSpPr/>
              <p:nvPr/>
            </p:nvCxnSpPr>
            <p:spPr bwMode="auto">
              <a:xfrm>
                <a:off x="2850310" y="2855685"/>
                <a:ext cx="0" cy="116882"/>
              </a:xfrm>
              <a:prstGeom prst="line">
                <a:avLst/>
              </a:prstGeom>
              <a:noFill/>
              <a:ln w="28575" cap="flat" cmpd="sng" algn="ctr">
                <a:solidFill>
                  <a:srgbClr val="015873"/>
                </a:solidFill>
                <a:prstDash val="solid"/>
                <a:round/>
                <a:headEnd type="none" w="med" len="med"/>
                <a:tailEnd type="none" w="med" len="med"/>
              </a:ln>
              <a:effectLst/>
            </p:spPr>
          </p:cxnSp>
          <p:cxnSp>
            <p:nvCxnSpPr>
              <p:cNvPr id="31782" name="Straight Connector 31781">
                <a:extLst>
                  <a:ext uri="{FF2B5EF4-FFF2-40B4-BE49-F238E27FC236}">
                    <a16:creationId xmlns:a16="http://schemas.microsoft.com/office/drawing/2014/main" id="{9E0BE3B8-D30A-802A-927E-ECB471D78A7A}"/>
                  </a:ext>
                </a:extLst>
              </p:cNvPr>
              <p:cNvCxnSpPr/>
              <p:nvPr/>
            </p:nvCxnSpPr>
            <p:spPr bwMode="auto">
              <a:xfrm>
                <a:off x="2938839" y="2965155"/>
                <a:ext cx="0" cy="116882"/>
              </a:xfrm>
              <a:prstGeom prst="line">
                <a:avLst/>
              </a:prstGeom>
              <a:noFill/>
              <a:ln w="28575" cap="flat" cmpd="sng" algn="ctr">
                <a:solidFill>
                  <a:srgbClr val="015873"/>
                </a:solidFill>
                <a:prstDash val="solid"/>
                <a:round/>
                <a:headEnd type="none" w="med" len="med"/>
                <a:tailEnd type="none" w="med" len="med"/>
              </a:ln>
              <a:effectLst/>
            </p:spPr>
          </p:cxnSp>
          <p:cxnSp>
            <p:nvCxnSpPr>
              <p:cNvPr id="31783" name="Straight Connector 31782">
                <a:extLst>
                  <a:ext uri="{FF2B5EF4-FFF2-40B4-BE49-F238E27FC236}">
                    <a16:creationId xmlns:a16="http://schemas.microsoft.com/office/drawing/2014/main" id="{160CEC7A-F317-C8ED-742B-8B0547A99161}"/>
                  </a:ext>
                </a:extLst>
              </p:cNvPr>
              <p:cNvCxnSpPr/>
              <p:nvPr/>
            </p:nvCxnSpPr>
            <p:spPr bwMode="auto">
              <a:xfrm>
                <a:off x="3180832" y="3094737"/>
                <a:ext cx="0" cy="116882"/>
              </a:xfrm>
              <a:prstGeom prst="line">
                <a:avLst/>
              </a:prstGeom>
              <a:noFill/>
              <a:ln w="28575" cap="flat" cmpd="sng" algn="ctr">
                <a:solidFill>
                  <a:srgbClr val="015873"/>
                </a:solidFill>
                <a:prstDash val="solid"/>
                <a:round/>
                <a:headEnd type="none" w="med" len="med"/>
                <a:tailEnd type="none" w="med" len="med"/>
              </a:ln>
              <a:effectLst/>
            </p:spPr>
          </p:cxnSp>
          <p:cxnSp>
            <p:nvCxnSpPr>
              <p:cNvPr id="31784" name="Straight Connector 31783">
                <a:extLst>
                  <a:ext uri="{FF2B5EF4-FFF2-40B4-BE49-F238E27FC236}">
                    <a16:creationId xmlns:a16="http://schemas.microsoft.com/office/drawing/2014/main" id="{F7949103-30D5-0685-3B06-7CEF74DD71DC}"/>
                  </a:ext>
                </a:extLst>
              </p:cNvPr>
              <p:cNvCxnSpPr/>
              <p:nvPr/>
            </p:nvCxnSpPr>
            <p:spPr bwMode="auto">
              <a:xfrm>
                <a:off x="3546994" y="3427365"/>
                <a:ext cx="0" cy="116882"/>
              </a:xfrm>
              <a:prstGeom prst="line">
                <a:avLst/>
              </a:prstGeom>
              <a:noFill/>
              <a:ln w="28575" cap="flat" cmpd="sng" algn="ctr">
                <a:solidFill>
                  <a:srgbClr val="015873"/>
                </a:solidFill>
                <a:prstDash val="solid"/>
                <a:round/>
                <a:headEnd type="none" w="med" len="med"/>
                <a:tailEnd type="none" w="med" len="med"/>
              </a:ln>
              <a:effectLst/>
            </p:spPr>
          </p:cxnSp>
          <p:cxnSp>
            <p:nvCxnSpPr>
              <p:cNvPr id="31785" name="Straight Connector 31784">
                <a:extLst>
                  <a:ext uri="{FF2B5EF4-FFF2-40B4-BE49-F238E27FC236}">
                    <a16:creationId xmlns:a16="http://schemas.microsoft.com/office/drawing/2014/main" id="{8AE70E27-5807-D5D2-F63E-3556CFEAFAB9}"/>
                  </a:ext>
                </a:extLst>
              </p:cNvPr>
              <p:cNvCxnSpPr/>
              <p:nvPr/>
            </p:nvCxnSpPr>
            <p:spPr bwMode="auto">
              <a:xfrm>
                <a:off x="4223269" y="3653982"/>
                <a:ext cx="0" cy="116882"/>
              </a:xfrm>
              <a:prstGeom prst="line">
                <a:avLst/>
              </a:prstGeom>
              <a:noFill/>
              <a:ln w="28575" cap="flat" cmpd="sng" algn="ctr">
                <a:solidFill>
                  <a:srgbClr val="015873"/>
                </a:solidFill>
                <a:prstDash val="solid"/>
                <a:round/>
                <a:headEnd type="none" w="med" len="med"/>
                <a:tailEnd type="none" w="med" len="med"/>
              </a:ln>
              <a:effectLst/>
            </p:spPr>
          </p:cxnSp>
          <p:cxnSp>
            <p:nvCxnSpPr>
              <p:cNvPr id="31786" name="Straight Connector 31785">
                <a:extLst>
                  <a:ext uri="{FF2B5EF4-FFF2-40B4-BE49-F238E27FC236}">
                    <a16:creationId xmlns:a16="http://schemas.microsoft.com/office/drawing/2014/main" id="{F46C397F-6AD2-1D23-999D-C72B33C51EF7}"/>
                  </a:ext>
                </a:extLst>
              </p:cNvPr>
              <p:cNvCxnSpPr/>
              <p:nvPr/>
            </p:nvCxnSpPr>
            <p:spPr bwMode="auto">
              <a:xfrm>
                <a:off x="4347094" y="3653982"/>
                <a:ext cx="0" cy="116882"/>
              </a:xfrm>
              <a:prstGeom prst="line">
                <a:avLst/>
              </a:prstGeom>
              <a:noFill/>
              <a:ln w="28575" cap="flat" cmpd="sng" algn="ctr">
                <a:solidFill>
                  <a:srgbClr val="015873"/>
                </a:solidFill>
                <a:prstDash val="solid"/>
                <a:round/>
                <a:headEnd type="none" w="med" len="med"/>
                <a:tailEnd type="none" w="med" len="med"/>
              </a:ln>
              <a:effectLst/>
            </p:spPr>
          </p:cxnSp>
          <p:cxnSp>
            <p:nvCxnSpPr>
              <p:cNvPr id="31787" name="Straight Connector 31786">
                <a:extLst>
                  <a:ext uri="{FF2B5EF4-FFF2-40B4-BE49-F238E27FC236}">
                    <a16:creationId xmlns:a16="http://schemas.microsoft.com/office/drawing/2014/main" id="{8809B028-27E8-FD14-F893-B0C204DFCA01}"/>
                  </a:ext>
                </a:extLst>
              </p:cNvPr>
              <p:cNvCxnSpPr/>
              <p:nvPr/>
            </p:nvCxnSpPr>
            <p:spPr bwMode="auto">
              <a:xfrm>
                <a:off x="4566169" y="3995910"/>
                <a:ext cx="0" cy="116882"/>
              </a:xfrm>
              <a:prstGeom prst="line">
                <a:avLst/>
              </a:prstGeom>
              <a:noFill/>
              <a:ln w="28575" cap="flat" cmpd="sng" algn="ctr">
                <a:solidFill>
                  <a:srgbClr val="015873"/>
                </a:solidFill>
                <a:prstDash val="solid"/>
                <a:round/>
                <a:headEnd type="none" w="med" len="med"/>
                <a:tailEnd type="none" w="med" len="med"/>
              </a:ln>
              <a:effectLst/>
            </p:spPr>
          </p:cxnSp>
          <p:cxnSp>
            <p:nvCxnSpPr>
              <p:cNvPr id="31788" name="Straight Connector 31787">
                <a:extLst>
                  <a:ext uri="{FF2B5EF4-FFF2-40B4-BE49-F238E27FC236}">
                    <a16:creationId xmlns:a16="http://schemas.microsoft.com/office/drawing/2014/main" id="{6FA31AFB-9868-FEFA-FFC6-822A11F6B2BB}"/>
                  </a:ext>
                </a:extLst>
              </p:cNvPr>
              <p:cNvCxnSpPr/>
              <p:nvPr/>
            </p:nvCxnSpPr>
            <p:spPr bwMode="auto">
              <a:xfrm>
                <a:off x="4731269" y="3995910"/>
                <a:ext cx="0" cy="116882"/>
              </a:xfrm>
              <a:prstGeom prst="line">
                <a:avLst/>
              </a:prstGeom>
              <a:noFill/>
              <a:ln w="28575" cap="flat" cmpd="sng" algn="ctr">
                <a:solidFill>
                  <a:srgbClr val="015873"/>
                </a:solidFill>
                <a:prstDash val="solid"/>
                <a:round/>
                <a:headEnd type="none" w="med" len="med"/>
                <a:tailEnd type="none" w="med" len="med"/>
              </a:ln>
              <a:effectLst/>
            </p:spPr>
          </p:cxnSp>
          <p:cxnSp>
            <p:nvCxnSpPr>
              <p:cNvPr id="31789" name="Straight Connector 31788">
                <a:extLst>
                  <a:ext uri="{FF2B5EF4-FFF2-40B4-BE49-F238E27FC236}">
                    <a16:creationId xmlns:a16="http://schemas.microsoft.com/office/drawing/2014/main" id="{64DAD8A4-5122-D421-28F3-B0E37E573D2E}"/>
                  </a:ext>
                </a:extLst>
              </p:cNvPr>
              <p:cNvCxnSpPr/>
              <p:nvPr/>
            </p:nvCxnSpPr>
            <p:spPr bwMode="auto">
              <a:xfrm>
                <a:off x="5454294" y="4334399"/>
                <a:ext cx="0" cy="116882"/>
              </a:xfrm>
              <a:prstGeom prst="line">
                <a:avLst/>
              </a:prstGeom>
              <a:noFill/>
              <a:ln w="28575" cap="flat" cmpd="sng" algn="ctr">
                <a:solidFill>
                  <a:srgbClr val="015873"/>
                </a:solidFill>
                <a:prstDash val="solid"/>
                <a:round/>
                <a:headEnd type="none" w="med" len="med"/>
                <a:tailEnd type="none" w="med" len="med"/>
              </a:ln>
              <a:effectLst/>
            </p:spPr>
          </p:cxnSp>
          <p:cxnSp>
            <p:nvCxnSpPr>
              <p:cNvPr id="31790" name="Straight Connector 31789">
                <a:extLst>
                  <a:ext uri="{FF2B5EF4-FFF2-40B4-BE49-F238E27FC236}">
                    <a16:creationId xmlns:a16="http://schemas.microsoft.com/office/drawing/2014/main" id="{ED6BF582-0952-27EF-AE53-B9EC4114C876}"/>
                  </a:ext>
                </a:extLst>
              </p:cNvPr>
              <p:cNvCxnSpPr/>
              <p:nvPr/>
            </p:nvCxnSpPr>
            <p:spPr bwMode="auto">
              <a:xfrm>
                <a:off x="5508269" y="4334399"/>
                <a:ext cx="0" cy="116882"/>
              </a:xfrm>
              <a:prstGeom prst="line">
                <a:avLst/>
              </a:prstGeom>
              <a:noFill/>
              <a:ln w="28575" cap="flat" cmpd="sng" algn="ctr">
                <a:solidFill>
                  <a:srgbClr val="015873"/>
                </a:solidFill>
                <a:prstDash val="solid"/>
                <a:round/>
                <a:headEnd type="none" w="med" len="med"/>
                <a:tailEnd type="none" w="med" len="med"/>
              </a:ln>
              <a:effectLst/>
            </p:spPr>
          </p:cxnSp>
          <p:cxnSp>
            <p:nvCxnSpPr>
              <p:cNvPr id="31791" name="Straight Connector 31790">
                <a:extLst>
                  <a:ext uri="{FF2B5EF4-FFF2-40B4-BE49-F238E27FC236}">
                    <a16:creationId xmlns:a16="http://schemas.microsoft.com/office/drawing/2014/main" id="{0535D7EF-2C15-852C-B0E3-19B2DAA961F8}"/>
                  </a:ext>
                </a:extLst>
              </p:cNvPr>
              <p:cNvCxnSpPr/>
              <p:nvPr/>
            </p:nvCxnSpPr>
            <p:spPr bwMode="auto">
              <a:xfrm>
                <a:off x="6467119" y="4543107"/>
                <a:ext cx="0" cy="116882"/>
              </a:xfrm>
              <a:prstGeom prst="line">
                <a:avLst/>
              </a:prstGeom>
              <a:noFill/>
              <a:ln w="28575" cap="flat" cmpd="sng" algn="ctr">
                <a:solidFill>
                  <a:srgbClr val="015873"/>
                </a:solidFill>
                <a:prstDash val="solid"/>
                <a:round/>
                <a:headEnd type="none" w="med" len="med"/>
                <a:tailEnd type="none" w="med" len="med"/>
              </a:ln>
              <a:effectLst/>
            </p:spPr>
          </p:cxnSp>
          <p:cxnSp>
            <p:nvCxnSpPr>
              <p:cNvPr id="31792" name="Straight Connector 31791">
                <a:extLst>
                  <a:ext uri="{FF2B5EF4-FFF2-40B4-BE49-F238E27FC236}">
                    <a16:creationId xmlns:a16="http://schemas.microsoft.com/office/drawing/2014/main" id="{E9D8C0AB-5597-95DC-9699-FE88DE55E151}"/>
                  </a:ext>
                </a:extLst>
              </p:cNvPr>
              <p:cNvCxnSpPr/>
              <p:nvPr/>
            </p:nvCxnSpPr>
            <p:spPr bwMode="auto">
              <a:xfrm>
                <a:off x="8021459" y="4695347"/>
                <a:ext cx="0" cy="116882"/>
              </a:xfrm>
              <a:prstGeom prst="line">
                <a:avLst/>
              </a:prstGeom>
              <a:noFill/>
              <a:ln w="28575" cap="flat" cmpd="sng" algn="ctr">
                <a:solidFill>
                  <a:srgbClr val="015873"/>
                </a:solidFill>
                <a:prstDash val="solid"/>
                <a:round/>
                <a:headEnd type="none" w="med" len="med"/>
                <a:tailEnd type="none" w="med" len="med"/>
              </a:ln>
              <a:effectLst/>
            </p:spPr>
          </p:cxnSp>
        </p:grpSp>
      </p:gr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PACE: PFS (Primary Endpoint)</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4157926"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Mayer. SABCS 2022. Abstr GS3-06.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12" name="Table 12">
            <a:extLst>
              <a:ext uri="{FF2B5EF4-FFF2-40B4-BE49-F238E27FC236}">
                <a16:creationId xmlns:a16="http://schemas.microsoft.com/office/drawing/2014/main" id="{ED70093C-C71D-2BB0-B562-5925E9182980}"/>
              </a:ext>
            </a:extLst>
          </p:cNvPr>
          <p:cNvGraphicFramePr>
            <a:graphicFrameLocks noGrp="1"/>
          </p:cNvGraphicFramePr>
          <p:nvPr>
            <p:extLst>
              <p:ext uri="{D42A27DB-BD31-4B8C-83A1-F6EECF244321}">
                <p14:modId xmlns:p14="http://schemas.microsoft.com/office/powerpoint/2010/main" val="3399849081"/>
              </p:ext>
            </p:extLst>
          </p:nvPr>
        </p:nvGraphicFramePr>
        <p:xfrm>
          <a:off x="4934687" y="1543251"/>
          <a:ext cx="6734195" cy="2042160"/>
        </p:xfrm>
        <a:graphic>
          <a:graphicData uri="http://schemas.openxmlformats.org/drawingml/2006/table">
            <a:tbl>
              <a:tblPr firstRow="1" bandRow="1">
                <a:tableStyleId>{93296810-A885-4BE3-A3E7-6D5BEEA58F35}</a:tableStyleId>
              </a:tblPr>
              <a:tblGrid>
                <a:gridCol w="1569403">
                  <a:extLst>
                    <a:ext uri="{9D8B030D-6E8A-4147-A177-3AD203B41FA5}">
                      <a16:colId xmlns:a16="http://schemas.microsoft.com/office/drawing/2014/main" val="752416004"/>
                    </a:ext>
                  </a:extLst>
                </a:gridCol>
                <a:gridCol w="1828800">
                  <a:extLst>
                    <a:ext uri="{9D8B030D-6E8A-4147-A177-3AD203B41FA5}">
                      <a16:colId xmlns:a16="http://schemas.microsoft.com/office/drawing/2014/main" val="143544851"/>
                    </a:ext>
                  </a:extLst>
                </a:gridCol>
                <a:gridCol w="1823587">
                  <a:extLst>
                    <a:ext uri="{9D8B030D-6E8A-4147-A177-3AD203B41FA5}">
                      <a16:colId xmlns:a16="http://schemas.microsoft.com/office/drawing/2014/main" val="3632994881"/>
                    </a:ext>
                  </a:extLst>
                </a:gridCol>
                <a:gridCol w="1512405">
                  <a:extLst>
                    <a:ext uri="{9D8B030D-6E8A-4147-A177-3AD203B41FA5}">
                      <a16:colId xmlns:a16="http://schemas.microsoft.com/office/drawing/2014/main" val="911300202"/>
                    </a:ext>
                  </a:extLst>
                </a:gridCol>
              </a:tblGrid>
              <a:tr h="286015">
                <a:tc>
                  <a:txBody>
                    <a:bodyPr/>
                    <a:lstStyle/>
                    <a:p>
                      <a:endParaRPr lang="en-US" sz="1400" dirty="0">
                        <a:solidFill>
                          <a:schemeClr val="bg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400" dirty="0">
                          <a:solidFill>
                            <a:schemeClr val="tx1"/>
                          </a:solidFill>
                        </a:rPr>
                        <a:t>F + P (n = 111)</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algn="ctr"/>
                      <a:r>
                        <a:rPr lang="en-US" sz="1400" dirty="0">
                          <a:solidFill>
                            <a:schemeClr val="tx1"/>
                          </a:solidFill>
                        </a:rPr>
                        <a:t>F + P + A (n = 54)</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400" dirty="0">
                          <a:solidFill>
                            <a:schemeClr val="tx1"/>
                          </a:solidFill>
                        </a:rPr>
                        <a:t>F (n = 55)</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4"/>
                    </a:solidFill>
                  </a:tcPr>
                </a:tc>
                <a:extLst>
                  <a:ext uri="{0D108BD9-81ED-4DB2-BD59-A6C34878D82A}">
                    <a16:rowId xmlns:a16="http://schemas.microsoft.com/office/drawing/2014/main" val="1392523738"/>
                  </a:ext>
                </a:extLst>
              </a:tr>
              <a:tr h="295476">
                <a:tc>
                  <a:txBody>
                    <a:bodyPr/>
                    <a:lstStyle/>
                    <a:p>
                      <a:r>
                        <a:rPr lang="en-US" sz="1400" dirty="0">
                          <a:solidFill>
                            <a:schemeClr val="bg1"/>
                          </a:solidFill>
                        </a:rPr>
                        <a:t>Events, n</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baseline="0" dirty="0">
                          <a:solidFill>
                            <a:schemeClr val="bg1"/>
                          </a:solidFill>
                        </a:rPr>
                        <a:t>79</a:t>
                      </a:r>
                      <a:endParaRPr lang="en-US" sz="1400" dirty="0">
                        <a:solidFill>
                          <a:schemeClr val="bg1"/>
                        </a:solidFill>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baseline="0" dirty="0">
                          <a:solidFill>
                            <a:schemeClr val="bg1"/>
                          </a:solidFill>
                        </a:rPr>
                        <a:t>35</a:t>
                      </a:r>
                      <a:endParaRPr lang="en-US" sz="1400" dirty="0">
                        <a:solidFill>
                          <a:schemeClr val="bg1"/>
                        </a:solidFill>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baseline="0" dirty="0">
                          <a:solidFill>
                            <a:schemeClr val="bg1"/>
                          </a:solidFill>
                        </a:rPr>
                        <a:t>34</a:t>
                      </a:r>
                      <a:endParaRPr lang="en-US" sz="1400" dirty="0">
                        <a:solidFill>
                          <a:schemeClr val="bg1"/>
                        </a:solidFill>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09239818"/>
                  </a:ext>
                </a:extLst>
              </a:tr>
              <a:tr h="304800">
                <a:tc>
                  <a:txBody>
                    <a:bodyPr/>
                    <a:lstStyle/>
                    <a:p>
                      <a:r>
                        <a:rPr lang="en-US" sz="1400" dirty="0">
                          <a:solidFill>
                            <a:schemeClr val="bg1"/>
                          </a:solidFill>
                        </a:rPr>
                        <a:t>mPFS, mo (90% CI)</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aseline="0" dirty="0">
                          <a:solidFill>
                            <a:schemeClr val="bg1"/>
                          </a:solidFill>
                        </a:rPr>
                        <a:t>4.6 (3.6-5.9)</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aseline="0" dirty="0">
                          <a:solidFill>
                            <a:schemeClr val="bg1"/>
                          </a:solidFill>
                        </a:rPr>
                        <a:t>8.1 (3.2-10.7)</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aseline="0" dirty="0">
                          <a:solidFill>
                            <a:schemeClr val="bg1"/>
                          </a:solidFill>
                        </a:rPr>
                        <a:t>4.8 (2.1-8.2)</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455139955"/>
                  </a:ext>
                </a:extLst>
              </a:tr>
              <a:tr h="309586">
                <a:tc>
                  <a:txBody>
                    <a:bodyPr/>
                    <a:lstStyle/>
                    <a:p>
                      <a:r>
                        <a:rPr lang="en-US" sz="1400" dirty="0">
                          <a:solidFill>
                            <a:schemeClr val="bg1"/>
                          </a:solidFill>
                        </a:rPr>
                        <a:t>HR vs F (90% CI)</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aseline="0" dirty="0">
                          <a:solidFill>
                            <a:schemeClr val="bg1"/>
                          </a:solidFill>
                        </a:rPr>
                        <a:t>1.11 (0.74-1.66) </a:t>
                      </a:r>
                      <a:br>
                        <a:rPr lang="en-US" sz="1400" baseline="0" dirty="0">
                          <a:solidFill>
                            <a:schemeClr val="bg1"/>
                          </a:solidFill>
                        </a:rPr>
                      </a:br>
                      <a:r>
                        <a:rPr lang="en-US" sz="1400" i="1" baseline="0" dirty="0">
                          <a:solidFill>
                            <a:schemeClr val="bg1"/>
                          </a:solidFill>
                        </a:rPr>
                        <a:t>P</a:t>
                      </a:r>
                      <a:r>
                        <a:rPr lang="en-US" sz="1400" baseline="0" dirty="0">
                          <a:solidFill>
                            <a:schemeClr val="bg1"/>
                          </a:solidFill>
                        </a:rPr>
                        <a:t> = .62</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aseline="0" dirty="0">
                          <a:solidFill>
                            <a:schemeClr val="bg1"/>
                          </a:solidFill>
                        </a:rPr>
                        <a:t>0.75 (0.47-1.20) </a:t>
                      </a:r>
                      <a:br>
                        <a:rPr lang="en-US" sz="1400" baseline="0" dirty="0">
                          <a:solidFill>
                            <a:schemeClr val="bg1"/>
                          </a:solidFill>
                        </a:rPr>
                      </a:br>
                      <a:r>
                        <a:rPr lang="en-US" sz="1400" i="1" baseline="0" dirty="0">
                          <a:solidFill>
                            <a:schemeClr val="bg1"/>
                          </a:solidFill>
                        </a:rPr>
                        <a:t>P</a:t>
                      </a:r>
                      <a:r>
                        <a:rPr lang="en-US" sz="1400" baseline="0" dirty="0">
                          <a:solidFill>
                            <a:schemeClr val="bg1"/>
                          </a:solidFill>
                        </a:rPr>
                        <a:t> = .23</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dirty="0">
                          <a:solidFill>
                            <a:schemeClr val="bg1"/>
                          </a:solidFill>
                        </a:rPr>
                        <a:t>--</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50425240"/>
                  </a:ext>
                </a:extLst>
              </a:tr>
              <a:tr h="240215">
                <a:tc>
                  <a:txBody>
                    <a:bodyPr/>
                    <a:lstStyle/>
                    <a:p>
                      <a:r>
                        <a:rPr lang="en-US" sz="1400" dirty="0">
                          <a:solidFill>
                            <a:schemeClr val="bg1"/>
                          </a:solidFill>
                        </a:rPr>
                        <a:t>6-mo PFS, %</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baseline="0" dirty="0">
                          <a:solidFill>
                            <a:schemeClr val="bg1"/>
                          </a:solidFill>
                        </a:rPr>
                        <a:t>40.0</a:t>
                      </a:r>
                      <a:endParaRPr lang="en-US" sz="1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baseline="0" dirty="0">
                          <a:solidFill>
                            <a:schemeClr val="bg1"/>
                          </a:solidFill>
                        </a:rPr>
                        <a:t>50.8</a:t>
                      </a:r>
                      <a:endParaRPr lang="en-US" sz="1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baseline="0" dirty="0">
                          <a:solidFill>
                            <a:schemeClr val="bg1"/>
                          </a:solidFill>
                        </a:rPr>
                        <a:t>42.9</a:t>
                      </a:r>
                      <a:endParaRPr lang="en-US" sz="1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39511270"/>
                  </a:ext>
                </a:extLst>
              </a:tr>
              <a:tr h="279400">
                <a:tc>
                  <a:txBody>
                    <a:bodyPr/>
                    <a:lstStyle/>
                    <a:p>
                      <a:r>
                        <a:rPr lang="en-US" sz="1400" dirty="0">
                          <a:solidFill>
                            <a:schemeClr val="bg1"/>
                          </a:solidFill>
                        </a:rPr>
                        <a:t>12-mo PFS, %</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baseline="0" dirty="0">
                          <a:solidFill>
                            <a:schemeClr val="bg1"/>
                          </a:solidFill>
                        </a:rPr>
                        <a:t>13.1</a:t>
                      </a:r>
                      <a:endParaRPr lang="en-US" sz="1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baseline="0" dirty="0">
                          <a:solidFill>
                            <a:schemeClr val="bg1"/>
                          </a:solidFill>
                        </a:rPr>
                        <a:t>35.6</a:t>
                      </a:r>
                      <a:endParaRPr lang="en-US" sz="1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baseline="0" dirty="0">
                          <a:solidFill>
                            <a:schemeClr val="bg1"/>
                          </a:solidFill>
                        </a:rPr>
                        <a:t>17.5</a:t>
                      </a:r>
                      <a:endParaRPr lang="en-US" sz="1400" dirty="0">
                        <a:solidFill>
                          <a:schemeClr val="bg1"/>
                        </a:solidFil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527200057"/>
                  </a:ext>
                </a:extLst>
              </a:tr>
            </a:tbl>
          </a:graphicData>
        </a:graphic>
      </p:graphicFrame>
    </p:spTree>
    <p:extLst>
      <p:ext uri="{BB962C8B-B14F-4D97-AF65-F5344CB8AC3E}">
        <p14:creationId xmlns:p14="http://schemas.microsoft.com/office/powerpoint/2010/main" val="48912463"/>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784" name="Group 31783">
            <a:extLst>
              <a:ext uri="{FF2B5EF4-FFF2-40B4-BE49-F238E27FC236}">
                <a16:creationId xmlns:a16="http://schemas.microsoft.com/office/drawing/2014/main" id="{DA54B77B-7F7D-E297-EB38-A2ECC571ACD6}"/>
              </a:ext>
            </a:extLst>
          </p:cNvPr>
          <p:cNvGrpSpPr/>
          <p:nvPr/>
        </p:nvGrpSpPr>
        <p:grpSpPr>
          <a:xfrm>
            <a:off x="1438137" y="1543863"/>
            <a:ext cx="8884183" cy="4642628"/>
            <a:chOff x="1577032" y="1273423"/>
            <a:chExt cx="8884183" cy="4642628"/>
          </a:xfrm>
        </p:grpSpPr>
        <p:cxnSp>
          <p:nvCxnSpPr>
            <p:cNvPr id="31774" name="Straight Connector 31773">
              <a:extLst>
                <a:ext uri="{FF2B5EF4-FFF2-40B4-BE49-F238E27FC236}">
                  <a16:creationId xmlns:a16="http://schemas.microsoft.com/office/drawing/2014/main" id="{37A82F11-9EDB-4C71-2E76-A74FC9AF8085}"/>
                </a:ext>
              </a:extLst>
            </p:cNvPr>
            <p:cNvCxnSpPr/>
            <p:nvPr/>
          </p:nvCxnSpPr>
          <p:spPr bwMode="auto">
            <a:xfrm>
              <a:off x="8048234" y="2275356"/>
              <a:ext cx="0" cy="2728553"/>
            </a:xfrm>
            <a:prstGeom prst="line">
              <a:avLst/>
            </a:prstGeom>
            <a:noFill/>
            <a:ln w="28575" cap="flat" cmpd="sng" algn="ctr">
              <a:solidFill>
                <a:schemeClr val="tx2"/>
              </a:solidFill>
              <a:prstDash val="solid"/>
              <a:round/>
              <a:headEnd type="none" w="med" len="med"/>
              <a:tailEnd type="none" w="med" len="med"/>
            </a:ln>
            <a:effectLst/>
          </p:spPr>
        </p:cxnSp>
        <p:sp>
          <p:nvSpPr>
            <p:cNvPr id="2" name="TextBox 1">
              <a:extLst>
                <a:ext uri="{FF2B5EF4-FFF2-40B4-BE49-F238E27FC236}">
                  <a16:creationId xmlns:a16="http://schemas.microsoft.com/office/drawing/2014/main" id="{89CC627D-2B3B-56C0-F3C5-C00C14742781}"/>
                </a:ext>
              </a:extLst>
            </p:cNvPr>
            <p:cNvSpPr txBox="1"/>
            <p:nvPr/>
          </p:nvSpPr>
          <p:spPr bwMode="auto">
            <a:xfrm>
              <a:off x="3622492" y="1304201"/>
              <a:ext cx="1518942"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F + P</a:t>
              </a:r>
              <a:br>
                <a:rPr kumimoji="0" lang="en-US" sz="18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Events Patients </a:t>
              </a:r>
            </a:p>
          </p:txBody>
        </p:sp>
        <p:grpSp>
          <p:nvGrpSpPr>
            <p:cNvPr id="31763" name="Group 31762">
              <a:extLst>
                <a:ext uri="{FF2B5EF4-FFF2-40B4-BE49-F238E27FC236}">
                  <a16:creationId xmlns:a16="http://schemas.microsoft.com/office/drawing/2014/main" id="{08D2EC9A-45CF-0E9F-4DE4-135B3D27156D}"/>
                </a:ext>
              </a:extLst>
            </p:cNvPr>
            <p:cNvGrpSpPr/>
            <p:nvPr/>
          </p:nvGrpSpPr>
          <p:grpSpPr>
            <a:xfrm>
              <a:off x="6493596" y="5530369"/>
              <a:ext cx="2419444" cy="385682"/>
              <a:chOff x="6493596" y="5530369"/>
              <a:chExt cx="2419444" cy="385682"/>
            </a:xfrm>
          </p:grpSpPr>
          <p:sp>
            <p:nvSpPr>
              <p:cNvPr id="3" name="TextBox 2">
                <a:extLst>
                  <a:ext uri="{FF2B5EF4-FFF2-40B4-BE49-F238E27FC236}">
                    <a16:creationId xmlns:a16="http://schemas.microsoft.com/office/drawing/2014/main" id="{90CE99B2-CDFA-DF77-ED91-C7B5779139D9}"/>
                  </a:ext>
                </a:extLst>
              </p:cNvPr>
              <p:cNvSpPr txBox="1"/>
              <p:nvPr/>
            </p:nvSpPr>
            <p:spPr bwMode="auto">
              <a:xfrm>
                <a:off x="7958996" y="5530369"/>
                <a:ext cx="954044" cy="369332"/>
              </a:xfrm>
              <a:prstGeom prst="rect">
                <a:avLst/>
              </a:prstGeom>
              <a:noFill/>
              <a:ln>
                <a:noFill/>
              </a:ln>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Favors F</a:t>
                </a:r>
              </a:p>
            </p:txBody>
          </p:sp>
          <p:sp>
            <p:nvSpPr>
              <p:cNvPr id="5" name="TextBox 4">
                <a:extLst>
                  <a:ext uri="{FF2B5EF4-FFF2-40B4-BE49-F238E27FC236}">
                    <a16:creationId xmlns:a16="http://schemas.microsoft.com/office/drawing/2014/main" id="{321655FE-E75C-133F-A973-963C320E411C}"/>
                  </a:ext>
                </a:extLst>
              </p:cNvPr>
              <p:cNvSpPr txBox="1"/>
              <p:nvPr/>
            </p:nvSpPr>
            <p:spPr bwMode="auto">
              <a:xfrm>
                <a:off x="6493596" y="5546719"/>
                <a:ext cx="1298689" cy="369332"/>
              </a:xfrm>
              <a:prstGeom prst="rect">
                <a:avLst/>
              </a:prstGeom>
              <a:noFill/>
              <a:ln>
                <a:noFill/>
              </a:ln>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Favors F + P</a:t>
                </a:r>
              </a:p>
            </p:txBody>
          </p:sp>
        </p:grpSp>
        <p:sp>
          <p:nvSpPr>
            <p:cNvPr id="7" name="TextBox 6">
              <a:extLst>
                <a:ext uri="{FF2B5EF4-FFF2-40B4-BE49-F238E27FC236}">
                  <a16:creationId xmlns:a16="http://schemas.microsoft.com/office/drawing/2014/main" id="{3AE6734A-DE47-9845-3D99-0DA0625E98AD}"/>
                </a:ext>
              </a:extLst>
            </p:cNvPr>
            <p:cNvSpPr txBox="1"/>
            <p:nvPr/>
          </p:nvSpPr>
          <p:spPr bwMode="auto">
            <a:xfrm>
              <a:off x="5051142" y="1273423"/>
              <a:ext cx="163410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F</a:t>
              </a:r>
              <a:br>
                <a:rPr kumimoji="0" lang="en-US" sz="1800" b="1"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br>
              <a:r>
                <a:rPr kumimoji="0" lang="en-US" sz="1800" b="1"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Events Patients</a:t>
              </a:r>
            </a:p>
          </p:txBody>
        </p:sp>
        <p:sp>
          <p:nvSpPr>
            <p:cNvPr id="9" name="TextBox 8">
              <a:extLst>
                <a:ext uri="{FF2B5EF4-FFF2-40B4-BE49-F238E27FC236}">
                  <a16:creationId xmlns:a16="http://schemas.microsoft.com/office/drawing/2014/main" id="{E4F56B7F-6D8C-B320-EAEE-2704ABD4B786}"/>
                </a:ext>
              </a:extLst>
            </p:cNvPr>
            <p:cNvSpPr txBox="1"/>
            <p:nvPr/>
          </p:nvSpPr>
          <p:spPr bwMode="auto">
            <a:xfrm>
              <a:off x="9286365" y="1334979"/>
              <a:ext cx="880369" cy="5847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 CI)</a:t>
              </a:r>
            </a:p>
          </p:txBody>
        </p:sp>
        <p:cxnSp>
          <p:nvCxnSpPr>
            <p:cNvPr id="11" name="Straight Connector 10">
              <a:extLst>
                <a:ext uri="{FF2B5EF4-FFF2-40B4-BE49-F238E27FC236}">
                  <a16:creationId xmlns:a16="http://schemas.microsoft.com/office/drawing/2014/main" id="{6D0E722E-3D45-CD4C-965A-FF893EBD60E1}"/>
                </a:ext>
              </a:extLst>
            </p:cNvPr>
            <p:cNvCxnSpPr>
              <a:cxnSpLocks/>
            </p:cNvCxnSpPr>
            <p:nvPr/>
          </p:nvCxnSpPr>
          <p:spPr bwMode="auto">
            <a:xfrm>
              <a:off x="1577032" y="1945732"/>
              <a:ext cx="8778240"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7F1AC561-86D6-A21D-0778-95E1B425C03E}"/>
                </a:ext>
              </a:extLst>
            </p:cNvPr>
            <p:cNvCxnSpPr>
              <a:cxnSpLocks/>
            </p:cNvCxnSpPr>
            <p:nvPr/>
          </p:nvCxnSpPr>
          <p:spPr bwMode="auto">
            <a:xfrm>
              <a:off x="6403003" y="5129670"/>
              <a:ext cx="2587752"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DF2D4BC3-8115-2C7D-3B62-6868E4C16B98}"/>
                </a:ext>
              </a:extLst>
            </p:cNvPr>
            <p:cNvCxnSpPr>
              <a:cxnSpLocks/>
            </p:cNvCxnSpPr>
            <p:nvPr/>
          </p:nvCxnSpPr>
          <p:spPr bwMode="auto">
            <a:xfrm>
              <a:off x="6514427" y="4030429"/>
              <a:ext cx="1499616" cy="0"/>
            </a:xfrm>
            <a:prstGeom prst="line">
              <a:avLst/>
            </a:prstGeom>
            <a:solidFill>
              <a:schemeClr val="tx1"/>
            </a:solidFill>
            <a:ln w="28575" cap="flat" cmpd="sng" algn="ctr">
              <a:solidFill>
                <a:schemeClr val="bg1"/>
              </a:solidFill>
              <a:prstDash val="solid"/>
              <a:round/>
              <a:headEnd type="none" w="med" len="med"/>
              <a:tailEnd type="none" w="med" len="med"/>
            </a:ln>
            <a:effectLst/>
          </p:spPr>
        </p:cxnSp>
        <p:sp>
          <p:nvSpPr>
            <p:cNvPr id="48" name="TextBox 47">
              <a:extLst>
                <a:ext uri="{FF2B5EF4-FFF2-40B4-BE49-F238E27FC236}">
                  <a16:creationId xmlns:a16="http://schemas.microsoft.com/office/drawing/2014/main" id="{E8E969E7-869F-359A-701B-5C10813FA4CA}"/>
                </a:ext>
              </a:extLst>
            </p:cNvPr>
            <p:cNvSpPr txBox="1"/>
            <p:nvPr/>
          </p:nvSpPr>
          <p:spPr bwMode="auto">
            <a:xfrm>
              <a:off x="1581708" y="2086940"/>
              <a:ext cx="2109828" cy="290117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173038" rtl="0" eaLnBrk="0" fontAlgn="base" latinLnBrk="0" hangingPunct="0">
                <a:lnSpc>
                  <a:spcPct val="86000"/>
                </a:lnSpc>
                <a:spcBef>
                  <a:spcPts val="55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PFS</a:t>
              </a:r>
            </a:p>
            <a:p>
              <a:pPr marL="0" marR="0" lvl="0" indent="0" algn="l" defTabSz="173038" rtl="0" eaLnBrk="0" fontAlgn="base" latinLnBrk="0" hangingPunct="0">
                <a:lnSpc>
                  <a:spcPct val="86000"/>
                </a:lnSpc>
                <a:spcBef>
                  <a:spcPts val="55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All patients</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l" defTabSz="173038" rtl="0" eaLnBrk="0" fontAlgn="base" latinLnBrk="0" hangingPunct="0">
                <a:lnSpc>
                  <a:spcPct val="86000"/>
                </a:lnSpc>
                <a:spcBef>
                  <a:spcPts val="55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Any </a:t>
              </a:r>
              <a:r>
                <a:rPr kumimoji="0" lang="en-US" sz="1400" b="1"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PIK2CA</a:t>
              </a: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mutation</a:t>
              </a:r>
            </a:p>
            <a:p>
              <a:pPr marL="0" marR="0" lvl="0" indent="0" algn="l"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WT</a:t>
              </a:r>
            </a:p>
            <a:p>
              <a:pPr marL="0" marR="0" lvl="0" indent="0" algn="l"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Mutation</a:t>
              </a:r>
            </a:p>
            <a:p>
              <a:pPr marL="0" marR="0" lvl="0" indent="0" algn="l" defTabSz="173038" rtl="0" eaLnBrk="0" fontAlgn="base" latinLnBrk="0" hangingPunct="0">
                <a:lnSpc>
                  <a:spcPct val="86000"/>
                </a:lnSpc>
                <a:spcBef>
                  <a:spcPts val="55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Any </a:t>
              </a:r>
              <a:r>
                <a:rPr kumimoji="0" lang="en-US" sz="1400" b="1"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ESR1</a:t>
              </a: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mutation</a:t>
              </a:r>
            </a:p>
            <a:p>
              <a:pPr marL="0" marR="0" lvl="0" indent="0" algn="l"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WT</a:t>
              </a:r>
            </a:p>
            <a:p>
              <a:pPr marL="0" marR="0" lvl="0" indent="0" algn="l"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Mutation</a:t>
              </a:r>
            </a:p>
            <a:p>
              <a:pPr marL="0" marR="0" lvl="0" indent="0" algn="l" defTabSz="173038" rtl="0" eaLnBrk="0" fontAlgn="base" latinLnBrk="0" hangingPunct="0">
                <a:lnSpc>
                  <a:spcPct val="86000"/>
                </a:lnSpc>
                <a:spcBef>
                  <a:spcPts val="55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Any </a:t>
              </a:r>
              <a:r>
                <a:rPr kumimoji="0" lang="en-US" sz="1400" b="1"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Rb1</a:t>
              </a: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mutation</a:t>
              </a:r>
            </a:p>
            <a:p>
              <a:pPr marL="0" marR="0" lvl="0" indent="0" algn="l"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WT</a:t>
              </a:r>
            </a:p>
            <a:p>
              <a:pPr marL="0" marR="0" lvl="0" indent="0" algn="l"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Mutation</a:t>
              </a:r>
            </a:p>
          </p:txBody>
        </p:sp>
        <p:grpSp>
          <p:nvGrpSpPr>
            <p:cNvPr id="31752" name="Group 31751">
              <a:extLst>
                <a:ext uri="{FF2B5EF4-FFF2-40B4-BE49-F238E27FC236}">
                  <a16:creationId xmlns:a16="http://schemas.microsoft.com/office/drawing/2014/main" id="{39073B8D-95A2-BCA3-2D0A-8286B306C4B8}"/>
                </a:ext>
              </a:extLst>
            </p:cNvPr>
            <p:cNvGrpSpPr/>
            <p:nvPr/>
          </p:nvGrpSpPr>
          <p:grpSpPr>
            <a:xfrm>
              <a:off x="6168911" y="1944478"/>
              <a:ext cx="3026406" cy="3526967"/>
              <a:chOff x="6168911" y="1944478"/>
              <a:chExt cx="3026406" cy="3526967"/>
            </a:xfrm>
          </p:grpSpPr>
          <p:cxnSp>
            <p:nvCxnSpPr>
              <p:cNvPr id="13" name="Straight Connector 12">
                <a:extLst>
                  <a:ext uri="{FF2B5EF4-FFF2-40B4-BE49-F238E27FC236}">
                    <a16:creationId xmlns:a16="http://schemas.microsoft.com/office/drawing/2014/main" id="{77029A63-6643-2BAC-15B6-5D401035C4BE}"/>
                  </a:ext>
                </a:extLst>
              </p:cNvPr>
              <p:cNvCxnSpPr>
                <a:cxnSpLocks/>
              </p:cNvCxnSpPr>
              <p:nvPr/>
            </p:nvCxnSpPr>
            <p:spPr bwMode="auto">
              <a:xfrm flipH="1" flipV="1">
                <a:off x="7880387" y="1944478"/>
                <a:ext cx="0" cy="3200400"/>
              </a:xfrm>
              <a:prstGeom prst="line">
                <a:avLst/>
              </a:prstGeom>
              <a:noFill/>
              <a:ln w="28575" cap="flat" cmpd="sng" algn="ctr">
                <a:solidFill>
                  <a:schemeClr val="bg1"/>
                </a:solidFill>
                <a:prstDash val="sysDash"/>
                <a:round/>
                <a:headEnd type="none" w="med" len="med"/>
                <a:tailEnd type="none" w="med" len="med"/>
              </a:ln>
              <a:effectLst/>
            </p:spPr>
          </p:cxnSp>
          <p:grpSp>
            <p:nvGrpSpPr>
              <p:cNvPr id="31751" name="Group 31750">
                <a:extLst>
                  <a:ext uri="{FF2B5EF4-FFF2-40B4-BE49-F238E27FC236}">
                    <a16:creationId xmlns:a16="http://schemas.microsoft.com/office/drawing/2014/main" id="{5AA42ECD-EC2E-07C3-6C68-B8C025EBAE8D}"/>
                  </a:ext>
                </a:extLst>
              </p:cNvPr>
              <p:cNvGrpSpPr/>
              <p:nvPr/>
            </p:nvGrpSpPr>
            <p:grpSpPr>
              <a:xfrm>
                <a:off x="6168911" y="5117197"/>
                <a:ext cx="3026406" cy="354248"/>
                <a:chOff x="6168911" y="5117197"/>
                <a:chExt cx="3026406" cy="354248"/>
              </a:xfrm>
            </p:grpSpPr>
            <p:grpSp>
              <p:nvGrpSpPr>
                <p:cNvPr id="31750" name="Group 31749">
                  <a:extLst>
                    <a:ext uri="{FF2B5EF4-FFF2-40B4-BE49-F238E27FC236}">
                      <a16:creationId xmlns:a16="http://schemas.microsoft.com/office/drawing/2014/main" id="{7A2DF402-7B53-9356-9B26-1B819128739C}"/>
                    </a:ext>
                  </a:extLst>
                </p:cNvPr>
                <p:cNvGrpSpPr/>
                <p:nvPr/>
              </p:nvGrpSpPr>
              <p:grpSpPr>
                <a:xfrm>
                  <a:off x="6411056" y="5117197"/>
                  <a:ext cx="2578013" cy="64008"/>
                  <a:chOff x="6411056" y="5117197"/>
                  <a:chExt cx="2578013" cy="64008"/>
                </a:xfrm>
              </p:grpSpPr>
              <p:cxnSp>
                <p:nvCxnSpPr>
                  <p:cNvPr id="54" name="Straight Connector 53">
                    <a:extLst>
                      <a:ext uri="{FF2B5EF4-FFF2-40B4-BE49-F238E27FC236}">
                        <a16:creationId xmlns:a16="http://schemas.microsoft.com/office/drawing/2014/main" id="{0BB8C1D3-E6AA-D4AB-CDA7-94684F51B740}"/>
                      </a:ext>
                    </a:extLst>
                  </p:cNvPr>
                  <p:cNvCxnSpPr>
                    <a:cxnSpLocks/>
                  </p:cNvCxnSpPr>
                  <p:nvPr/>
                </p:nvCxnSpPr>
                <p:spPr>
                  <a:xfrm>
                    <a:off x="6411056" y="5117197"/>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4BBAD753-0180-2EAF-BE2C-15A6244D8FD4}"/>
                      </a:ext>
                    </a:extLst>
                  </p:cNvPr>
                  <p:cNvCxnSpPr>
                    <a:cxnSpLocks/>
                  </p:cNvCxnSpPr>
                  <p:nvPr/>
                </p:nvCxnSpPr>
                <p:spPr>
                  <a:xfrm>
                    <a:off x="6767924" y="5117197"/>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58A88058-0644-2BA9-1906-46EDD5B00D7B}"/>
                      </a:ext>
                    </a:extLst>
                  </p:cNvPr>
                  <p:cNvCxnSpPr>
                    <a:cxnSpLocks/>
                  </p:cNvCxnSpPr>
                  <p:nvPr/>
                </p:nvCxnSpPr>
                <p:spPr>
                  <a:xfrm>
                    <a:off x="7416886" y="5117197"/>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7F6D2484-2070-0E89-17A0-BB3C6973A51B}"/>
                      </a:ext>
                    </a:extLst>
                  </p:cNvPr>
                  <p:cNvCxnSpPr>
                    <a:cxnSpLocks/>
                  </p:cNvCxnSpPr>
                  <p:nvPr/>
                </p:nvCxnSpPr>
                <p:spPr>
                  <a:xfrm>
                    <a:off x="7878371" y="5117197"/>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68A77FA2-B4EF-5F1C-FDE7-C198EAFF2082}"/>
                      </a:ext>
                    </a:extLst>
                  </p:cNvPr>
                  <p:cNvCxnSpPr>
                    <a:cxnSpLocks/>
                  </p:cNvCxnSpPr>
                  <p:nvPr/>
                </p:nvCxnSpPr>
                <p:spPr>
                  <a:xfrm>
                    <a:off x="8526419" y="5117197"/>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744" name="Straight Connector 31743">
                    <a:extLst>
                      <a:ext uri="{FF2B5EF4-FFF2-40B4-BE49-F238E27FC236}">
                        <a16:creationId xmlns:a16="http://schemas.microsoft.com/office/drawing/2014/main" id="{280BA6CA-59C0-F639-A6BF-7972AEC7A065}"/>
                      </a:ext>
                    </a:extLst>
                  </p:cNvPr>
                  <p:cNvCxnSpPr>
                    <a:cxnSpLocks/>
                  </p:cNvCxnSpPr>
                  <p:nvPr/>
                </p:nvCxnSpPr>
                <p:spPr>
                  <a:xfrm>
                    <a:off x="8989069" y="5117197"/>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1749" name="Group 31748">
                  <a:extLst>
                    <a:ext uri="{FF2B5EF4-FFF2-40B4-BE49-F238E27FC236}">
                      <a16:creationId xmlns:a16="http://schemas.microsoft.com/office/drawing/2014/main" id="{03AD2DBC-6929-2880-885B-684E5BA77C86}"/>
                    </a:ext>
                  </a:extLst>
                </p:cNvPr>
                <p:cNvGrpSpPr/>
                <p:nvPr/>
              </p:nvGrpSpPr>
              <p:grpSpPr>
                <a:xfrm>
                  <a:off x="6168911" y="5163668"/>
                  <a:ext cx="3026406" cy="307777"/>
                  <a:chOff x="6168911" y="5163668"/>
                  <a:chExt cx="3026406" cy="307777"/>
                </a:xfrm>
              </p:grpSpPr>
              <p:sp>
                <p:nvSpPr>
                  <p:cNvPr id="50" name="TextBox 49">
                    <a:extLst>
                      <a:ext uri="{FF2B5EF4-FFF2-40B4-BE49-F238E27FC236}">
                        <a16:creationId xmlns:a16="http://schemas.microsoft.com/office/drawing/2014/main" id="{4C7CCAE0-6BF4-7F48-5198-3371E73CA7EA}"/>
                      </a:ext>
                    </a:extLst>
                  </p:cNvPr>
                  <p:cNvSpPr txBox="1"/>
                  <p:nvPr/>
                </p:nvSpPr>
                <p:spPr bwMode="auto">
                  <a:xfrm>
                    <a:off x="6168911" y="5163668"/>
                    <a:ext cx="474453"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0.4</a:t>
                    </a:r>
                  </a:p>
                </p:txBody>
              </p:sp>
              <p:sp>
                <p:nvSpPr>
                  <p:cNvPr id="51" name="TextBox 50">
                    <a:extLst>
                      <a:ext uri="{FF2B5EF4-FFF2-40B4-BE49-F238E27FC236}">
                        <a16:creationId xmlns:a16="http://schemas.microsoft.com/office/drawing/2014/main" id="{92209203-ED06-8507-DA7C-6347840D9322}"/>
                      </a:ext>
                    </a:extLst>
                  </p:cNvPr>
                  <p:cNvSpPr txBox="1"/>
                  <p:nvPr/>
                </p:nvSpPr>
                <p:spPr bwMode="auto">
                  <a:xfrm>
                    <a:off x="7672733" y="5163668"/>
                    <a:ext cx="412244"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p:txBody>
              </p:sp>
              <p:sp>
                <p:nvSpPr>
                  <p:cNvPr id="52" name="TextBox 51">
                    <a:extLst>
                      <a:ext uri="{FF2B5EF4-FFF2-40B4-BE49-F238E27FC236}">
                        <a16:creationId xmlns:a16="http://schemas.microsoft.com/office/drawing/2014/main" id="{0F274B28-49A4-D5E1-EB43-60C4EFCA6773}"/>
                      </a:ext>
                    </a:extLst>
                  </p:cNvPr>
                  <p:cNvSpPr txBox="1"/>
                  <p:nvPr/>
                </p:nvSpPr>
                <p:spPr bwMode="auto">
                  <a:xfrm>
                    <a:off x="8783073" y="5163668"/>
                    <a:ext cx="412244"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31745" name="TextBox 31744">
                    <a:extLst>
                      <a:ext uri="{FF2B5EF4-FFF2-40B4-BE49-F238E27FC236}">
                        <a16:creationId xmlns:a16="http://schemas.microsoft.com/office/drawing/2014/main" id="{FB676ABF-C9B1-BDE5-FA07-4083BAC468A2}"/>
                      </a:ext>
                    </a:extLst>
                  </p:cNvPr>
                  <p:cNvSpPr txBox="1"/>
                  <p:nvPr/>
                </p:nvSpPr>
                <p:spPr bwMode="auto">
                  <a:xfrm>
                    <a:off x="6529528" y="5163668"/>
                    <a:ext cx="474453"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0.5</a:t>
                    </a:r>
                  </a:p>
                </p:txBody>
              </p:sp>
              <p:sp>
                <p:nvSpPr>
                  <p:cNvPr id="31747" name="TextBox 31746">
                    <a:extLst>
                      <a:ext uri="{FF2B5EF4-FFF2-40B4-BE49-F238E27FC236}">
                        <a16:creationId xmlns:a16="http://schemas.microsoft.com/office/drawing/2014/main" id="{AC00AC70-D6E4-4E84-58DF-25471D18FB28}"/>
                      </a:ext>
                    </a:extLst>
                  </p:cNvPr>
                  <p:cNvSpPr txBox="1"/>
                  <p:nvPr/>
                </p:nvSpPr>
                <p:spPr bwMode="auto">
                  <a:xfrm>
                    <a:off x="7149228" y="5163668"/>
                    <a:ext cx="529246"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0.75</a:t>
                    </a:r>
                  </a:p>
                </p:txBody>
              </p:sp>
              <p:sp>
                <p:nvSpPr>
                  <p:cNvPr id="31748" name="TextBox 31747">
                    <a:extLst>
                      <a:ext uri="{FF2B5EF4-FFF2-40B4-BE49-F238E27FC236}">
                        <a16:creationId xmlns:a16="http://schemas.microsoft.com/office/drawing/2014/main" id="{D18E3CC9-F54D-578E-73EA-D2E3BEDF9575}"/>
                      </a:ext>
                    </a:extLst>
                  </p:cNvPr>
                  <p:cNvSpPr txBox="1"/>
                  <p:nvPr/>
                </p:nvSpPr>
                <p:spPr bwMode="auto">
                  <a:xfrm>
                    <a:off x="8289315" y="5163668"/>
                    <a:ext cx="474453"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grpSp>
          </p:grpSp>
        </p:grpSp>
        <p:cxnSp>
          <p:nvCxnSpPr>
            <p:cNvPr id="31753" name="Straight Connector 31752">
              <a:extLst>
                <a:ext uri="{FF2B5EF4-FFF2-40B4-BE49-F238E27FC236}">
                  <a16:creationId xmlns:a16="http://schemas.microsoft.com/office/drawing/2014/main" id="{47E20A07-96D4-B20F-FA06-7471166DA76A}"/>
                </a:ext>
              </a:extLst>
            </p:cNvPr>
            <p:cNvCxnSpPr>
              <a:cxnSpLocks/>
            </p:cNvCxnSpPr>
            <p:nvPr/>
          </p:nvCxnSpPr>
          <p:spPr bwMode="auto">
            <a:xfrm>
              <a:off x="7389141" y="2475490"/>
              <a:ext cx="1289304" cy="0"/>
            </a:xfrm>
            <a:prstGeom prst="line">
              <a:avLst/>
            </a:prstGeom>
            <a:solidFill>
              <a:schemeClr val="tx1"/>
            </a:solidFill>
            <a:ln w="28575" cap="flat" cmpd="sng" algn="ctr">
              <a:solidFill>
                <a:schemeClr val="bg1"/>
              </a:solidFill>
              <a:prstDash val="solid"/>
              <a:round/>
              <a:headEnd type="none" w="med" len="med"/>
              <a:tailEnd type="none" w="med" len="med"/>
            </a:ln>
            <a:effectLst/>
          </p:spPr>
        </p:cxnSp>
        <p:cxnSp>
          <p:nvCxnSpPr>
            <p:cNvPr id="31754" name="Straight Connector 31753">
              <a:extLst>
                <a:ext uri="{FF2B5EF4-FFF2-40B4-BE49-F238E27FC236}">
                  <a16:creationId xmlns:a16="http://schemas.microsoft.com/office/drawing/2014/main" id="{6CE69378-B3AD-4D41-4D72-1FC1AC364556}"/>
                </a:ext>
              </a:extLst>
            </p:cNvPr>
            <p:cNvCxnSpPr>
              <a:cxnSpLocks/>
            </p:cNvCxnSpPr>
            <p:nvPr/>
          </p:nvCxnSpPr>
          <p:spPr bwMode="auto">
            <a:xfrm>
              <a:off x="7584071" y="4558512"/>
              <a:ext cx="1252728" cy="0"/>
            </a:xfrm>
            <a:prstGeom prst="line">
              <a:avLst/>
            </a:prstGeom>
            <a:solidFill>
              <a:schemeClr val="tx1"/>
            </a:solidFill>
            <a:ln w="28575" cap="flat" cmpd="sng" algn="ctr">
              <a:solidFill>
                <a:schemeClr val="bg1"/>
              </a:solidFill>
              <a:prstDash val="solid"/>
              <a:round/>
              <a:headEnd type="none" w="med" len="med"/>
              <a:tailEnd type="none" w="med" len="med"/>
            </a:ln>
            <a:effectLst/>
          </p:spPr>
        </p:cxnSp>
        <p:cxnSp>
          <p:nvCxnSpPr>
            <p:cNvPr id="31756" name="Straight Arrow Connector 31755">
              <a:extLst>
                <a:ext uri="{FF2B5EF4-FFF2-40B4-BE49-F238E27FC236}">
                  <a16:creationId xmlns:a16="http://schemas.microsoft.com/office/drawing/2014/main" id="{3C41DA46-99EC-B480-397C-05EDC49D7AE5}"/>
                </a:ext>
              </a:extLst>
            </p:cNvPr>
            <p:cNvCxnSpPr/>
            <p:nvPr/>
          </p:nvCxnSpPr>
          <p:spPr bwMode="auto">
            <a:xfrm>
              <a:off x="7712541" y="2998909"/>
              <a:ext cx="1276528" cy="0"/>
            </a:xfrm>
            <a:prstGeom prst="straightConnector1">
              <a:avLst/>
            </a:prstGeom>
            <a:noFill/>
            <a:ln w="28575" cap="flat" cmpd="sng" algn="ctr">
              <a:solidFill>
                <a:schemeClr val="bg1"/>
              </a:solidFill>
              <a:prstDash val="solid"/>
              <a:round/>
              <a:headEnd type="none" w="med" len="med"/>
              <a:tailEnd type="triangle"/>
            </a:ln>
            <a:effectLst/>
          </p:spPr>
        </p:cxnSp>
        <p:cxnSp>
          <p:nvCxnSpPr>
            <p:cNvPr id="31757" name="Straight Arrow Connector 31756">
              <a:extLst>
                <a:ext uri="{FF2B5EF4-FFF2-40B4-BE49-F238E27FC236}">
                  <a16:creationId xmlns:a16="http://schemas.microsoft.com/office/drawing/2014/main" id="{9E2569FC-6C87-2A2A-E959-014DF2E41F71}"/>
                </a:ext>
              </a:extLst>
            </p:cNvPr>
            <p:cNvCxnSpPr/>
            <p:nvPr/>
          </p:nvCxnSpPr>
          <p:spPr bwMode="auto">
            <a:xfrm>
              <a:off x="7836925" y="3766625"/>
              <a:ext cx="1152144" cy="0"/>
            </a:xfrm>
            <a:prstGeom prst="straightConnector1">
              <a:avLst/>
            </a:prstGeom>
            <a:noFill/>
            <a:ln w="28575" cap="flat" cmpd="sng" algn="ctr">
              <a:solidFill>
                <a:schemeClr val="bg1"/>
              </a:solidFill>
              <a:prstDash val="solid"/>
              <a:round/>
              <a:headEnd type="none" w="med" len="med"/>
              <a:tailEnd type="triangle"/>
            </a:ln>
            <a:effectLst/>
          </p:spPr>
        </p:cxnSp>
        <p:cxnSp>
          <p:nvCxnSpPr>
            <p:cNvPr id="31758" name="Straight Arrow Connector 31757">
              <a:extLst>
                <a:ext uri="{FF2B5EF4-FFF2-40B4-BE49-F238E27FC236}">
                  <a16:creationId xmlns:a16="http://schemas.microsoft.com/office/drawing/2014/main" id="{2CA17064-6C6E-FACF-CD59-4EA3FCC48E85}"/>
                </a:ext>
              </a:extLst>
            </p:cNvPr>
            <p:cNvCxnSpPr>
              <a:cxnSpLocks/>
            </p:cNvCxnSpPr>
            <p:nvPr/>
          </p:nvCxnSpPr>
          <p:spPr bwMode="auto">
            <a:xfrm flipH="1">
              <a:off x="6399376" y="3255546"/>
              <a:ext cx="1444752" cy="0"/>
            </a:xfrm>
            <a:prstGeom prst="straightConnector1">
              <a:avLst/>
            </a:prstGeom>
            <a:noFill/>
            <a:ln w="28575" cap="flat" cmpd="sng" algn="ctr">
              <a:solidFill>
                <a:schemeClr val="bg1"/>
              </a:solidFill>
              <a:prstDash val="solid"/>
              <a:round/>
              <a:headEnd type="none" w="med" len="med"/>
              <a:tailEnd type="triangle"/>
            </a:ln>
            <a:effectLst/>
          </p:spPr>
        </p:cxnSp>
        <p:grpSp>
          <p:nvGrpSpPr>
            <p:cNvPr id="31762" name="Group 31761">
              <a:extLst>
                <a:ext uri="{FF2B5EF4-FFF2-40B4-BE49-F238E27FC236}">
                  <a16:creationId xmlns:a16="http://schemas.microsoft.com/office/drawing/2014/main" id="{F97523A4-1A52-7745-5449-15179B7F915E}"/>
                </a:ext>
              </a:extLst>
            </p:cNvPr>
            <p:cNvGrpSpPr/>
            <p:nvPr/>
          </p:nvGrpSpPr>
          <p:grpSpPr>
            <a:xfrm>
              <a:off x="6397603" y="5527109"/>
              <a:ext cx="2581614" cy="0"/>
              <a:chOff x="6397603" y="5527109"/>
              <a:chExt cx="2581614" cy="0"/>
            </a:xfrm>
          </p:grpSpPr>
          <p:cxnSp>
            <p:nvCxnSpPr>
              <p:cNvPr id="31760" name="Straight Arrow Connector 31759">
                <a:extLst>
                  <a:ext uri="{FF2B5EF4-FFF2-40B4-BE49-F238E27FC236}">
                    <a16:creationId xmlns:a16="http://schemas.microsoft.com/office/drawing/2014/main" id="{93F9F132-B4AC-CD89-53C1-19583D57E0F3}"/>
                  </a:ext>
                </a:extLst>
              </p:cNvPr>
              <p:cNvCxnSpPr>
                <a:cxnSpLocks/>
              </p:cNvCxnSpPr>
              <p:nvPr/>
            </p:nvCxnSpPr>
            <p:spPr bwMode="auto">
              <a:xfrm>
                <a:off x="7973377" y="5527109"/>
                <a:ext cx="1005840" cy="0"/>
              </a:xfrm>
              <a:prstGeom prst="straightConnector1">
                <a:avLst/>
              </a:prstGeom>
              <a:noFill/>
              <a:ln w="28575" cap="flat" cmpd="sng" algn="ctr">
                <a:solidFill>
                  <a:schemeClr val="bg1"/>
                </a:solidFill>
                <a:prstDash val="solid"/>
                <a:round/>
                <a:headEnd type="none" w="med" len="med"/>
                <a:tailEnd type="triangle"/>
              </a:ln>
              <a:effectLst/>
            </p:spPr>
          </p:cxnSp>
          <p:cxnSp>
            <p:nvCxnSpPr>
              <p:cNvPr id="31761" name="Straight Arrow Connector 31760">
                <a:extLst>
                  <a:ext uri="{FF2B5EF4-FFF2-40B4-BE49-F238E27FC236}">
                    <a16:creationId xmlns:a16="http://schemas.microsoft.com/office/drawing/2014/main" id="{3BE44BF7-6EAC-8B27-0DD9-841BFA584001}"/>
                  </a:ext>
                </a:extLst>
              </p:cNvPr>
              <p:cNvCxnSpPr>
                <a:cxnSpLocks/>
              </p:cNvCxnSpPr>
              <p:nvPr/>
            </p:nvCxnSpPr>
            <p:spPr bwMode="auto">
              <a:xfrm flipH="1">
                <a:off x="6397603" y="5527109"/>
                <a:ext cx="1371600" cy="0"/>
              </a:xfrm>
              <a:prstGeom prst="straightConnector1">
                <a:avLst/>
              </a:prstGeom>
              <a:noFill/>
              <a:ln w="28575" cap="flat" cmpd="sng" algn="ctr">
                <a:solidFill>
                  <a:schemeClr val="bg1"/>
                </a:solidFill>
                <a:prstDash val="solid"/>
                <a:round/>
                <a:headEnd type="none" w="med" len="med"/>
                <a:tailEnd type="triangle"/>
              </a:ln>
              <a:effectLst/>
            </p:spPr>
          </p:cxnSp>
        </p:grpSp>
        <p:cxnSp>
          <p:nvCxnSpPr>
            <p:cNvPr id="31765" name="Straight Arrow Connector 31764">
              <a:extLst>
                <a:ext uri="{FF2B5EF4-FFF2-40B4-BE49-F238E27FC236}">
                  <a16:creationId xmlns:a16="http://schemas.microsoft.com/office/drawing/2014/main" id="{94595F78-EFD3-DF13-1664-9E09E0593BA2}"/>
                </a:ext>
              </a:extLst>
            </p:cNvPr>
            <p:cNvCxnSpPr/>
            <p:nvPr/>
          </p:nvCxnSpPr>
          <p:spPr bwMode="auto">
            <a:xfrm>
              <a:off x="6407575" y="4810051"/>
              <a:ext cx="2578608" cy="0"/>
            </a:xfrm>
            <a:prstGeom prst="straightConnector1">
              <a:avLst/>
            </a:prstGeom>
            <a:noFill/>
            <a:ln w="28575" cap="flat" cmpd="sng" algn="ctr">
              <a:solidFill>
                <a:schemeClr val="bg1"/>
              </a:solidFill>
              <a:prstDash val="solid"/>
              <a:round/>
              <a:headEnd type="triangle"/>
              <a:tailEnd type="triangle"/>
            </a:ln>
            <a:effectLst/>
          </p:spPr>
        </p:cxnSp>
        <p:sp>
          <p:nvSpPr>
            <p:cNvPr id="31767" name="Rectangle 31766">
              <a:extLst>
                <a:ext uri="{FF2B5EF4-FFF2-40B4-BE49-F238E27FC236}">
                  <a16:creationId xmlns:a16="http://schemas.microsoft.com/office/drawing/2014/main" id="{03B797DF-98B6-2B5E-366E-9CDC8B869F06}"/>
                </a:ext>
              </a:extLst>
            </p:cNvPr>
            <p:cNvSpPr/>
            <p:nvPr/>
          </p:nvSpPr>
          <p:spPr bwMode="auto">
            <a:xfrm>
              <a:off x="6849488" y="3180776"/>
              <a:ext cx="155448" cy="155448"/>
            </a:xfrm>
            <a:prstGeom prst="rect">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8" name="Rectangle 31767">
              <a:extLst>
                <a:ext uri="{FF2B5EF4-FFF2-40B4-BE49-F238E27FC236}">
                  <a16:creationId xmlns:a16="http://schemas.microsoft.com/office/drawing/2014/main" id="{CDBA0579-9130-308E-3B13-9CD9989781E0}"/>
                </a:ext>
              </a:extLst>
            </p:cNvPr>
            <p:cNvSpPr/>
            <p:nvPr/>
          </p:nvSpPr>
          <p:spPr bwMode="auto">
            <a:xfrm>
              <a:off x="7186511" y="3950334"/>
              <a:ext cx="155448" cy="155448"/>
            </a:xfrm>
            <a:prstGeom prst="rect">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9" name="Rectangle 31768">
              <a:extLst>
                <a:ext uri="{FF2B5EF4-FFF2-40B4-BE49-F238E27FC236}">
                  <a16:creationId xmlns:a16="http://schemas.microsoft.com/office/drawing/2014/main" id="{14BFDB4B-9271-56A0-6306-CD766C1D4093}"/>
                </a:ext>
              </a:extLst>
            </p:cNvPr>
            <p:cNvSpPr/>
            <p:nvPr/>
          </p:nvSpPr>
          <p:spPr bwMode="auto">
            <a:xfrm>
              <a:off x="8394230" y="2916110"/>
              <a:ext cx="155448" cy="155448"/>
            </a:xfrm>
            <a:prstGeom prst="rect">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0" name="Rectangle 31769">
              <a:extLst>
                <a:ext uri="{FF2B5EF4-FFF2-40B4-BE49-F238E27FC236}">
                  <a16:creationId xmlns:a16="http://schemas.microsoft.com/office/drawing/2014/main" id="{429F1E5B-4A85-836E-2631-6D757C8817E3}"/>
                </a:ext>
              </a:extLst>
            </p:cNvPr>
            <p:cNvSpPr/>
            <p:nvPr/>
          </p:nvSpPr>
          <p:spPr bwMode="auto">
            <a:xfrm>
              <a:off x="8667483" y="3685015"/>
              <a:ext cx="155448" cy="155448"/>
            </a:xfrm>
            <a:prstGeom prst="rect">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1" name="Rectangle 31770">
              <a:extLst>
                <a:ext uri="{FF2B5EF4-FFF2-40B4-BE49-F238E27FC236}">
                  <a16:creationId xmlns:a16="http://schemas.microsoft.com/office/drawing/2014/main" id="{511B80FE-D150-DBBE-475F-C769C4329E42}"/>
                </a:ext>
              </a:extLst>
            </p:cNvPr>
            <p:cNvSpPr/>
            <p:nvPr/>
          </p:nvSpPr>
          <p:spPr bwMode="auto">
            <a:xfrm>
              <a:off x="7941341" y="2355734"/>
              <a:ext cx="217525" cy="217525"/>
            </a:xfrm>
            <a:prstGeom prst="rect">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2" name="Rectangle 31771">
              <a:extLst>
                <a:ext uri="{FF2B5EF4-FFF2-40B4-BE49-F238E27FC236}">
                  <a16:creationId xmlns:a16="http://schemas.microsoft.com/office/drawing/2014/main" id="{4DD178ED-E48C-21BF-6FAD-B0BBEEDED66F}"/>
                </a:ext>
              </a:extLst>
            </p:cNvPr>
            <p:cNvSpPr/>
            <p:nvPr/>
          </p:nvSpPr>
          <p:spPr bwMode="auto">
            <a:xfrm>
              <a:off x="8109098" y="4437522"/>
              <a:ext cx="217525" cy="217525"/>
            </a:xfrm>
            <a:prstGeom prst="rect">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5" name="Rectangle 31774">
              <a:extLst>
                <a:ext uri="{FF2B5EF4-FFF2-40B4-BE49-F238E27FC236}">
                  <a16:creationId xmlns:a16="http://schemas.microsoft.com/office/drawing/2014/main" id="{BB3D3969-56E4-839C-9F42-0EAA5B16F703}"/>
                </a:ext>
              </a:extLst>
            </p:cNvPr>
            <p:cNvSpPr/>
            <p:nvPr/>
          </p:nvSpPr>
          <p:spPr bwMode="auto">
            <a:xfrm>
              <a:off x="8389836" y="2916110"/>
              <a:ext cx="155448" cy="155448"/>
            </a:xfrm>
            <a:prstGeom prst="rect">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6" name="Rectangle 31775">
              <a:extLst>
                <a:ext uri="{FF2B5EF4-FFF2-40B4-BE49-F238E27FC236}">
                  <a16:creationId xmlns:a16="http://schemas.microsoft.com/office/drawing/2014/main" id="{CCF47172-0FBD-214B-2F9F-9B5B084472E4}"/>
                </a:ext>
              </a:extLst>
            </p:cNvPr>
            <p:cNvSpPr/>
            <p:nvPr/>
          </p:nvSpPr>
          <p:spPr bwMode="auto">
            <a:xfrm>
              <a:off x="7711417" y="4740328"/>
              <a:ext cx="135933" cy="135933"/>
            </a:xfrm>
            <a:prstGeom prst="rect">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7" name="TextBox 31776">
              <a:extLst>
                <a:ext uri="{FF2B5EF4-FFF2-40B4-BE49-F238E27FC236}">
                  <a16:creationId xmlns:a16="http://schemas.microsoft.com/office/drawing/2014/main" id="{20A7B3B6-7CAB-4305-996A-A0F390E8F765}"/>
                </a:ext>
              </a:extLst>
            </p:cNvPr>
            <p:cNvSpPr txBox="1"/>
            <p:nvPr/>
          </p:nvSpPr>
          <p:spPr bwMode="auto">
            <a:xfrm>
              <a:off x="3918932" y="2350732"/>
              <a:ext cx="394544" cy="26389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79</a:t>
              </a:r>
            </a:p>
            <a:p>
              <a:pPr marL="0" marR="0" lvl="0" indent="0" algn="ctr" defTabSz="173038" rtl="0" eaLnBrk="0" fontAlgn="base" latinLnBrk="0" hangingPunct="0">
                <a:lnSpc>
                  <a:spcPct val="86000"/>
                </a:lnSpc>
                <a:spcBef>
                  <a:spcPts val="550"/>
                </a:spcBef>
                <a:spcAft>
                  <a:spcPct val="0"/>
                </a:spcAft>
                <a:buClrTx/>
                <a:buSzTx/>
                <a:buFontTx/>
                <a:buNone/>
                <a:tabLst/>
                <a:defRPr/>
              </a:pPr>
              <a:endPar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45</a:t>
              </a: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29</a:t>
              </a:r>
            </a:p>
            <a:p>
              <a:pPr marL="0" marR="0" lvl="0" indent="0" algn="ctr" defTabSz="173038" rtl="0" eaLnBrk="0" fontAlgn="base" latinLnBrk="0" hangingPunct="0">
                <a:lnSpc>
                  <a:spcPct val="86000"/>
                </a:lnSpc>
                <a:spcBef>
                  <a:spcPts val="550"/>
                </a:spcBef>
                <a:spcAft>
                  <a:spcPct val="0"/>
                </a:spcAft>
                <a:buClrTx/>
                <a:buSzTx/>
                <a:buFontTx/>
                <a:buNone/>
                <a:tabLst/>
                <a:defRPr/>
              </a:pPr>
              <a:endPar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31</a:t>
              </a: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43</a:t>
              </a:r>
            </a:p>
            <a:p>
              <a:pPr marL="0" marR="0" lvl="0" indent="0" algn="ctr" defTabSz="173038" rtl="0" eaLnBrk="0" fontAlgn="base" latinLnBrk="0" hangingPunct="0">
                <a:lnSpc>
                  <a:spcPct val="86000"/>
                </a:lnSpc>
                <a:spcBef>
                  <a:spcPts val="550"/>
                </a:spcBef>
                <a:spcAft>
                  <a:spcPct val="0"/>
                </a:spcAft>
                <a:buClrTx/>
                <a:buSzTx/>
                <a:buFontTx/>
                <a:buNone/>
                <a:tabLst/>
                <a:defRPr/>
              </a:pPr>
              <a:endPar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67</a:t>
              </a: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7</a:t>
              </a:r>
            </a:p>
          </p:txBody>
        </p:sp>
        <p:sp>
          <p:nvSpPr>
            <p:cNvPr id="31778" name="TextBox 31777">
              <a:extLst>
                <a:ext uri="{FF2B5EF4-FFF2-40B4-BE49-F238E27FC236}">
                  <a16:creationId xmlns:a16="http://schemas.microsoft.com/office/drawing/2014/main" id="{1C8855ED-DF9F-AC11-AAC4-FD9DED9AD515}"/>
                </a:ext>
              </a:extLst>
            </p:cNvPr>
            <p:cNvSpPr txBox="1"/>
            <p:nvPr/>
          </p:nvSpPr>
          <p:spPr bwMode="auto">
            <a:xfrm>
              <a:off x="4333499" y="2350732"/>
              <a:ext cx="474451" cy="26389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111</a:t>
              </a:r>
            </a:p>
            <a:p>
              <a:pPr marL="0" marR="0" lvl="0" indent="0" algn="ctr" defTabSz="173038" rtl="0" eaLnBrk="0" fontAlgn="base" latinLnBrk="0" hangingPunct="0">
                <a:lnSpc>
                  <a:spcPct val="86000"/>
                </a:lnSpc>
                <a:spcBef>
                  <a:spcPts val="550"/>
                </a:spcBef>
                <a:spcAft>
                  <a:spcPct val="0"/>
                </a:spcAft>
                <a:buClrTx/>
                <a:buSzTx/>
                <a:buFontTx/>
                <a:buNone/>
                <a:tabLst/>
                <a:defRPr/>
              </a:pPr>
              <a:endPar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63</a:t>
              </a: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39</a:t>
              </a:r>
            </a:p>
            <a:p>
              <a:pPr marL="0" marR="0" lvl="0" indent="0" algn="ctr" defTabSz="173038" rtl="0" eaLnBrk="0" fontAlgn="base" latinLnBrk="0" hangingPunct="0">
                <a:lnSpc>
                  <a:spcPct val="86000"/>
                </a:lnSpc>
                <a:spcBef>
                  <a:spcPts val="550"/>
                </a:spcBef>
                <a:spcAft>
                  <a:spcPct val="0"/>
                </a:spcAft>
                <a:buClrTx/>
                <a:buSzTx/>
                <a:buFontTx/>
                <a:buNone/>
                <a:tabLst/>
                <a:defRPr/>
              </a:pPr>
              <a:endPar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47</a:t>
              </a: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55</a:t>
              </a:r>
            </a:p>
            <a:p>
              <a:pPr marL="0" marR="0" lvl="0" indent="0" algn="ctr" defTabSz="173038" rtl="0" eaLnBrk="0" fontAlgn="base" latinLnBrk="0" hangingPunct="0">
                <a:lnSpc>
                  <a:spcPct val="86000"/>
                </a:lnSpc>
                <a:spcBef>
                  <a:spcPts val="550"/>
                </a:spcBef>
                <a:spcAft>
                  <a:spcPct val="0"/>
                </a:spcAft>
                <a:buClrTx/>
                <a:buSzTx/>
                <a:buFontTx/>
                <a:buNone/>
                <a:tabLst/>
                <a:defRPr/>
              </a:pPr>
              <a:endPar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92</a:t>
              </a: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10</a:t>
              </a:r>
            </a:p>
          </p:txBody>
        </p:sp>
        <p:sp>
          <p:nvSpPr>
            <p:cNvPr id="31779" name="TextBox 31778">
              <a:extLst>
                <a:ext uri="{FF2B5EF4-FFF2-40B4-BE49-F238E27FC236}">
                  <a16:creationId xmlns:a16="http://schemas.microsoft.com/office/drawing/2014/main" id="{4E571658-83A6-24FD-CD0A-8EEAD82B8089}"/>
                </a:ext>
              </a:extLst>
            </p:cNvPr>
            <p:cNvSpPr txBox="1"/>
            <p:nvPr/>
          </p:nvSpPr>
          <p:spPr bwMode="auto">
            <a:xfrm>
              <a:off x="5433060" y="2350732"/>
              <a:ext cx="394544" cy="26389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rPr>
                <a:t>34</a:t>
              </a:r>
            </a:p>
            <a:p>
              <a:pPr marL="0" marR="0" lvl="0" indent="0" algn="ctr" defTabSz="173038" rtl="0" eaLnBrk="0" fontAlgn="base" latinLnBrk="0" hangingPunct="0">
                <a:lnSpc>
                  <a:spcPct val="86000"/>
                </a:lnSpc>
                <a:spcBef>
                  <a:spcPts val="550"/>
                </a:spcBef>
                <a:spcAft>
                  <a:spcPct val="0"/>
                </a:spcAft>
                <a:buClrTx/>
                <a:buSzTx/>
                <a:buFontTx/>
                <a:buNone/>
                <a:tabLst/>
                <a:defRPr/>
              </a:pPr>
              <a:endPar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rPr>
                <a:t>18</a:t>
              </a: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rPr>
                <a:t>12</a:t>
              </a:r>
            </a:p>
            <a:p>
              <a:pPr marL="0" marR="0" lvl="0" indent="0" algn="ctr" defTabSz="173038" rtl="0" eaLnBrk="0" fontAlgn="base" latinLnBrk="0" hangingPunct="0">
                <a:lnSpc>
                  <a:spcPct val="86000"/>
                </a:lnSpc>
                <a:spcBef>
                  <a:spcPts val="550"/>
                </a:spcBef>
                <a:spcAft>
                  <a:spcPct val="0"/>
                </a:spcAft>
                <a:buClrTx/>
                <a:buSzTx/>
                <a:buFontTx/>
                <a:buNone/>
                <a:tabLst/>
                <a:defRPr/>
              </a:pPr>
              <a:endPar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rPr>
                <a:t>13</a:t>
              </a: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rPr>
                <a:t>17</a:t>
              </a:r>
            </a:p>
            <a:p>
              <a:pPr marL="0" marR="0" lvl="0" indent="0" algn="ctr" defTabSz="173038" rtl="0" eaLnBrk="0" fontAlgn="base" latinLnBrk="0" hangingPunct="0">
                <a:lnSpc>
                  <a:spcPct val="86000"/>
                </a:lnSpc>
                <a:spcBef>
                  <a:spcPts val="550"/>
                </a:spcBef>
                <a:spcAft>
                  <a:spcPct val="0"/>
                </a:spcAft>
                <a:buClrTx/>
                <a:buSzTx/>
                <a:buFontTx/>
                <a:buNone/>
                <a:tabLst/>
                <a:defRPr/>
              </a:pPr>
              <a:endPar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rPr>
                <a:t>25</a:t>
              </a: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rPr>
                <a:t>5</a:t>
              </a:r>
            </a:p>
          </p:txBody>
        </p:sp>
        <p:sp>
          <p:nvSpPr>
            <p:cNvPr id="31780" name="TextBox 31779">
              <a:extLst>
                <a:ext uri="{FF2B5EF4-FFF2-40B4-BE49-F238E27FC236}">
                  <a16:creationId xmlns:a16="http://schemas.microsoft.com/office/drawing/2014/main" id="{6E9ECFE6-73E5-AE34-4C6F-10F29EC881A2}"/>
                </a:ext>
              </a:extLst>
            </p:cNvPr>
            <p:cNvSpPr txBox="1"/>
            <p:nvPr/>
          </p:nvSpPr>
          <p:spPr bwMode="auto">
            <a:xfrm>
              <a:off x="5859166" y="2350732"/>
              <a:ext cx="394544" cy="26389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rPr>
                <a:t>55</a:t>
              </a:r>
            </a:p>
            <a:p>
              <a:pPr marL="0" marR="0" lvl="0" indent="0" algn="ctr" defTabSz="173038" rtl="0" eaLnBrk="0" fontAlgn="base" latinLnBrk="0" hangingPunct="0">
                <a:lnSpc>
                  <a:spcPct val="86000"/>
                </a:lnSpc>
                <a:spcBef>
                  <a:spcPts val="550"/>
                </a:spcBef>
                <a:spcAft>
                  <a:spcPct val="0"/>
                </a:spcAft>
                <a:buClrTx/>
                <a:buSzTx/>
                <a:buFontTx/>
                <a:buNone/>
                <a:tabLst/>
                <a:defRPr/>
              </a:pPr>
              <a:endPar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rPr>
                <a:t>36</a:t>
              </a: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rPr>
                <a:t>12</a:t>
              </a:r>
            </a:p>
            <a:p>
              <a:pPr marL="0" marR="0" lvl="0" indent="0" algn="ctr" defTabSz="173038" rtl="0" eaLnBrk="0" fontAlgn="base" latinLnBrk="0" hangingPunct="0">
                <a:lnSpc>
                  <a:spcPct val="86000"/>
                </a:lnSpc>
                <a:spcBef>
                  <a:spcPts val="550"/>
                </a:spcBef>
                <a:spcAft>
                  <a:spcPct val="0"/>
                </a:spcAft>
                <a:buClrTx/>
                <a:buSzTx/>
                <a:buFontTx/>
                <a:buNone/>
                <a:tabLst/>
                <a:defRPr/>
              </a:pPr>
              <a:endPar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rPr>
                <a:t>25</a:t>
              </a: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rPr>
                <a:t>23</a:t>
              </a:r>
            </a:p>
            <a:p>
              <a:pPr marL="0" marR="0" lvl="0" indent="0" algn="ctr" defTabSz="173038" rtl="0" eaLnBrk="0" fontAlgn="base" latinLnBrk="0" hangingPunct="0">
                <a:lnSpc>
                  <a:spcPct val="86000"/>
                </a:lnSpc>
                <a:spcBef>
                  <a:spcPts val="550"/>
                </a:spcBef>
                <a:spcAft>
                  <a:spcPct val="0"/>
                </a:spcAft>
                <a:buClrTx/>
                <a:buSzTx/>
                <a:buFontTx/>
                <a:buNone/>
                <a:tabLst/>
                <a:defRPr/>
              </a:pPr>
              <a:endPar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rPr>
                <a:t>42</a:t>
              </a: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Calibri" panose="020F0502020204030204" pitchFamily="34" charset="0"/>
                </a:rPr>
                <a:t>6</a:t>
              </a:r>
            </a:p>
          </p:txBody>
        </p:sp>
        <p:sp>
          <p:nvSpPr>
            <p:cNvPr id="31781" name="TextBox 31780">
              <a:extLst>
                <a:ext uri="{FF2B5EF4-FFF2-40B4-BE49-F238E27FC236}">
                  <a16:creationId xmlns:a16="http://schemas.microsoft.com/office/drawing/2014/main" id="{D93652A6-9675-2DBF-92F6-9D46AEC44B05}"/>
                </a:ext>
              </a:extLst>
            </p:cNvPr>
            <p:cNvSpPr txBox="1"/>
            <p:nvPr/>
          </p:nvSpPr>
          <p:spPr bwMode="auto">
            <a:xfrm>
              <a:off x="1610761" y="1581200"/>
              <a:ext cx="1004507"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Subgroup</a:t>
              </a:r>
            </a:p>
          </p:txBody>
        </p:sp>
        <p:sp>
          <p:nvSpPr>
            <p:cNvPr id="31783" name="TextBox 31782">
              <a:extLst>
                <a:ext uri="{FF2B5EF4-FFF2-40B4-BE49-F238E27FC236}">
                  <a16:creationId xmlns:a16="http://schemas.microsoft.com/office/drawing/2014/main" id="{19086064-520B-3B60-4823-5F4CADE24512}"/>
                </a:ext>
              </a:extLst>
            </p:cNvPr>
            <p:cNvSpPr txBox="1"/>
            <p:nvPr/>
          </p:nvSpPr>
          <p:spPr bwMode="auto">
            <a:xfrm>
              <a:off x="8991886" y="2350732"/>
              <a:ext cx="1469329" cy="26389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1.11 (0.74-1.66)</a:t>
              </a:r>
            </a:p>
            <a:p>
              <a:pPr marL="0" marR="0" lvl="0" indent="0" algn="ctr" defTabSz="173038" rtl="0" eaLnBrk="0" fontAlgn="base" latinLnBrk="0" hangingPunct="0">
                <a:lnSpc>
                  <a:spcPct val="86000"/>
                </a:lnSpc>
                <a:spcBef>
                  <a:spcPts val="550"/>
                </a:spcBef>
                <a:spcAft>
                  <a:spcPct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1.44 (0.91-2.29)</a:t>
              </a: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0.56 (0.32-0.99)</a:t>
              </a:r>
            </a:p>
            <a:p>
              <a:pPr marL="0" marR="0" lvl="0" indent="0" algn="ctr" defTabSz="173038" rtl="0" eaLnBrk="0" fontAlgn="base" latinLnBrk="0" hangingPunct="0">
                <a:lnSpc>
                  <a:spcPct val="86000"/>
                </a:lnSpc>
                <a:spcBef>
                  <a:spcPts val="550"/>
                </a:spcBef>
                <a:spcAft>
                  <a:spcPct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1.70 (0.99-2.95)</a:t>
              </a: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0.68 (0.42-1.09)</a:t>
              </a:r>
            </a:p>
            <a:p>
              <a:pPr marL="0" marR="0" lvl="0" indent="0" algn="ctr" defTabSz="173038" rtl="0" eaLnBrk="0" fontAlgn="base" latinLnBrk="0" hangingPunct="0">
                <a:lnSpc>
                  <a:spcPct val="86000"/>
                </a:lnSpc>
                <a:spcBef>
                  <a:spcPts val="550"/>
                </a:spcBef>
                <a:spcAft>
                  <a:spcPct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1.23 (0.83-1.81)</a:t>
              </a:r>
            </a:p>
            <a:p>
              <a:pPr marL="0" marR="0" lvl="0" indent="0" algn="ctr" defTabSz="173038" rtl="0" eaLnBrk="0" fontAlgn="base" latinLnBrk="0" hangingPunct="0">
                <a:lnSpc>
                  <a:spcPct val="86000"/>
                </a:lnSpc>
                <a:spcBef>
                  <a:spcPts val="55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0.95 (0.36-2.49)</a:t>
              </a:r>
            </a:p>
          </p:txBody>
        </p:sp>
      </p:gr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PACE: PFS by Baseline Mutation (Exploratory Analysis)</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Mayer. SABCS 2022. Abstr GS3-06. Reproduced with permission.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2225375283"/>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PACE: ORR and CBR (Secondary Endpoints)</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43295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Mayer. SABCS 2022. Abstr GS3-06.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 name="Text Box 30">
            <a:extLst>
              <a:ext uri="{FF2B5EF4-FFF2-40B4-BE49-F238E27FC236}">
                <a16:creationId xmlns:a16="http://schemas.microsoft.com/office/drawing/2014/main" id="{1E719713-09AE-B381-5261-81E502EE3D33}"/>
              </a:ext>
            </a:extLst>
          </p:cNvPr>
          <p:cNvSpPr txBox="1">
            <a:spLocks noChangeArrowheads="1"/>
          </p:cNvSpPr>
          <p:nvPr/>
        </p:nvSpPr>
        <p:spPr bwMode="auto">
          <a:xfrm>
            <a:off x="6511636" y="5907199"/>
            <a:ext cx="5303076" cy="283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90000"/>
              </a:lnSpc>
              <a:spcBef>
                <a:spcPts val="1000"/>
              </a:spcBef>
              <a:spcAft>
                <a:spcPts val="700"/>
              </a:spcAft>
              <a:buClr>
                <a:srgbClr val="FEFDDE"/>
              </a:buClr>
              <a:buSzTx/>
              <a:buFont typeface="Wingdings" panose="05000000000000000000" pitchFamily="2" charset="2"/>
              <a:buChar char="§"/>
              <a:tabLst/>
              <a:defRPr/>
            </a:pPr>
            <a:r>
              <a:rPr kumimoji="0" lang="en-US" altLang="en-US" sz="1400" b="0" i="0" u="none" strike="noStrike" kern="1200" cap="none" spc="-1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*CBR: objective response or SD ≥24 wk.</a:t>
            </a:r>
            <a:endParaRPr kumimoji="0" lang="en-US" sz="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grpSp>
        <p:nvGrpSpPr>
          <p:cNvPr id="56" name="Group 55">
            <a:extLst>
              <a:ext uri="{FF2B5EF4-FFF2-40B4-BE49-F238E27FC236}">
                <a16:creationId xmlns:a16="http://schemas.microsoft.com/office/drawing/2014/main" id="{47A37DCC-55B8-0471-F198-6E86E4FA52CA}"/>
              </a:ext>
            </a:extLst>
          </p:cNvPr>
          <p:cNvGrpSpPr/>
          <p:nvPr/>
        </p:nvGrpSpPr>
        <p:grpSpPr>
          <a:xfrm>
            <a:off x="256689" y="1417363"/>
            <a:ext cx="5735679" cy="4390760"/>
            <a:chOff x="229795" y="1636355"/>
            <a:chExt cx="5735679" cy="4390760"/>
          </a:xfrm>
        </p:grpSpPr>
        <p:sp>
          <p:nvSpPr>
            <p:cNvPr id="3" name="TextBox 2">
              <a:extLst>
                <a:ext uri="{FF2B5EF4-FFF2-40B4-BE49-F238E27FC236}">
                  <a16:creationId xmlns:a16="http://schemas.microsoft.com/office/drawing/2014/main" id="{563E85D2-1D23-CEC9-397A-86244A5331EE}"/>
                </a:ext>
              </a:extLst>
            </p:cNvPr>
            <p:cNvSpPr txBox="1"/>
            <p:nvPr/>
          </p:nvSpPr>
          <p:spPr bwMode="auto">
            <a:xfrm>
              <a:off x="1130230" y="1636355"/>
              <a:ext cx="48352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ORR in Measurable Disease Population (n = 149)</a:t>
              </a:r>
            </a:p>
          </p:txBody>
        </p:sp>
        <p:sp>
          <p:nvSpPr>
            <p:cNvPr id="5" name="TextBox 4">
              <a:extLst>
                <a:ext uri="{FF2B5EF4-FFF2-40B4-BE49-F238E27FC236}">
                  <a16:creationId xmlns:a16="http://schemas.microsoft.com/office/drawing/2014/main" id="{99A25486-BAEE-02BB-98C1-180D38549197}"/>
                </a:ext>
              </a:extLst>
            </p:cNvPr>
            <p:cNvSpPr txBox="1"/>
            <p:nvPr/>
          </p:nvSpPr>
          <p:spPr bwMode="auto">
            <a:xfrm>
              <a:off x="1340290" y="4949897"/>
              <a:ext cx="1137427" cy="584775"/>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Fulvestrant</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37)</a:t>
              </a:r>
            </a:p>
          </p:txBody>
        </p:sp>
        <p:sp>
          <p:nvSpPr>
            <p:cNvPr id="7" name="TextBox 6">
              <a:extLst>
                <a:ext uri="{FF2B5EF4-FFF2-40B4-BE49-F238E27FC236}">
                  <a16:creationId xmlns:a16="http://schemas.microsoft.com/office/drawing/2014/main" id="{C9010F20-00F8-AA4E-A70A-5952BABB7E6B}"/>
                </a:ext>
              </a:extLst>
            </p:cNvPr>
            <p:cNvSpPr txBox="1"/>
            <p:nvPr/>
          </p:nvSpPr>
          <p:spPr bwMode="auto">
            <a:xfrm>
              <a:off x="2862877" y="4949897"/>
              <a:ext cx="1286506" cy="830997"/>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Fulvestrant +</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Palbociclib</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73)</a:t>
              </a:r>
            </a:p>
          </p:txBody>
        </p:sp>
        <p:sp>
          <p:nvSpPr>
            <p:cNvPr id="9" name="TextBox 8">
              <a:extLst>
                <a:ext uri="{FF2B5EF4-FFF2-40B4-BE49-F238E27FC236}">
                  <a16:creationId xmlns:a16="http://schemas.microsoft.com/office/drawing/2014/main" id="{319120E2-C6C6-542A-8E4C-52BE8B3A4475}"/>
                </a:ext>
              </a:extLst>
            </p:cNvPr>
            <p:cNvSpPr txBox="1"/>
            <p:nvPr/>
          </p:nvSpPr>
          <p:spPr bwMode="auto">
            <a:xfrm>
              <a:off x="4484555" y="4949897"/>
              <a:ext cx="1289905" cy="1077218"/>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Fulvestrant +</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Palbociclib + </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Avelumab</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39)</a:t>
              </a:r>
            </a:p>
          </p:txBody>
        </p:sp>
        <p:sp>
          <p:nvSpPr>
            <p:cNvPr id="12" name="TextBox 11">
              <a:extLst>
                <a:ext uri="{FF2B5EF4-FFF2-40B4-BE49-F238E27FC236}">
                  <a16:creationId xmlns:a16="http://schemas.microsoft.com/office/drawing/2014/main" id="{3489034F-0839-AB8F-A2C3-29C82AA75968}"/>
                </a:ext>
              </a:extLst>
            </p:cNvPr>
            <p:cNvSpPr txBox="1"/>
            <p:nvPr/>
          </p:nvSpPr>
          <p:spPr bwMode="auto">
            <a:xfrm rot="16200000">
              <a:off x="-248189" y="3439653"/>
              <a:ext cx="13252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a:r>
            </a:p>
          </p:txBody>
        </p:sp>
        <p:sp>
          <p:nvSpPr>
            <p:cNvPr id="16" name="TextBox 15">
              <a:extLst>
                <a:ext uri="{FF2B5EF4-FFF2-40B4-BE49-F238E27FC236}">
                  <a16:creationId xmlns:a16="http://schemas.microsoft.com/office/drawing/2014/main" id="{CBB665FD-E674-95B8-99F8-B3E94097EAEA}"/>
                </a:ext>
              </a:extLst>
            </p:cNvPr>
            <p:cNvSpPr txBox="1"/>
            <p:nvPr/>
          </p:nvSpPr>
          <p:spPr bwMode="auto">
            <a:xfrm>
              <a:off x="1514967" y="3621524"/>
              <a:ext cx="78579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10.8%</a:t>
              </a:r>
              <a:b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4)</a:t>
              </a:r>
            </a:p>
          </p:txBody>
        </p:sp>
        <p:sp>
          <p:nvSpPr>
            <p:cNvPr id="17" name="Rectangle 16">
              <a:extLst>
                <a:ext uri="{FF2B5EF4-FFF2-40B4-BE49-F238E27FC236}">
                  <a16:creationId xmlns:a16="http://schemas.microsoft.com/office/drawing/2014/main" id="{FD8E68E8-AB34-918C-06B7-48064647A5AB}"/>
                </a:ext>
              </a:extLst>
            </p:cNvPr>
            <p:cNvSpPr/>
            <p:nvPr/>
          </p:nvSpPr>
          <p:spPr bwMode="auto">
            <a:xfrm>
              <a:off x="1258158" y="4249377"/>
              <a:ext cx="1299411" cy="633715"/>
            </a:xfrm>
            <a:prstGeom prst="rect">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 name="TextBox 17">
              <a:extLst>
                <a:ext uri="{FF2B5EF4-FFF2-40B4-BE49-F238E27FC236}">
                  <a16:creationId xmlns:a16="http://schemas.microsoft.com/office/drawing/2014/main" id="{F252CA02-09F9-6CAD-F593-593121E5C4CD}"/>
                </a:ext>
              </a:extLst>
            </p:cNvPr>
            <p:cNvSpPr txBox="1"/>
            <p:nvPr/>
          </p:nvSpPr>
          <p:spPr bwMode="auto">
            <a:xfrm>
              <a:off x="3064150" y="3410723"/>
              <a:ext cx="90281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13.7%</a:t>
              </a:r>
              <a:b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10)</a:t>
              </a:r>
            </a:p>
          </p:txBody>
        </p:sp>
        <p:sp>
          <p:nvSpPr>
            <p:cNvPr id="19" name="Rectangle 18">
              <a:extLst>
                <a:ext uri="{FF2B5EF4-FFF2-40B4-BE49-F238E27FC236}">
                  <a16:creationId xmlns:a16="http://schemas.microsoft.com/office/drawing/2014/main" id="{BD8A7991-8B07-3C7E-5EBF-1A039BD10144}"/>
                </a:ext>
              </a:extLst>
            </p:cNvPr>
            <p:cNvSpPr/>
            <p:nvPr/>
          </p:nvSpPr>
          <p:spPr bwMode="auto">
            <a:xfrm>
              <a:off x="2865850" y="4048515"/>
              <a:ext cx="1299411" cy="848523"/>
            </a:xfrm>
            <a:prstGeom prst="rect">
              <a:avLst/>
            </a:prstGeom>
            <a:solidFill>
              <a:srgbClr val="01587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 name="TextBox 19">
              <a:extLst>
                <a:ext uri="{FF2B5EF4-FFF2-40B4-BE49-F238E27FC236}">
                  <a16:creationId xmlns:a16="http://schemas.microsoft.com/office/drawing/2014/main" id="{360D078D-13E7-3394-2816-F31FF38339A7}"/>
                </a:ext>
              </a:extLst>
            </p:cNvPr>
            <p:cNvSpPr txBox="1"/>
            <p:nvPr/>
          </p:nvSpPr>
          <p:spPr bwMode="auto">
            <a:xfrm>
              <a:off x="4728674" y="3060118"/>
              <a:ext cx="78579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17.9%</a:t>
              </a:r>
              <a:b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7)</a:t>
              </a:r>
            </a:p>
          </p:txBody>
        </p:sp>
        <p:sp>
          <p:nvSpPr>
            <p:cNvPr id="21" name="Rectangle 20">
              <a:extLst>
                <a:ext uri="{FF2B5EF4-FFF2-40B4-BE49-F238E27FC236}">
                  <a16:creationId xmlns:a16="http://schemas.microsoft.com/office/drawing/2014/main" id="{C9122C08-6743-9A16-60ED-80B63CA2265B}"/>
                </a:ext>
              </a:extLst>
            </p:cNvPr>
            <p:cNvSpPr/>
            <p:nvPr/>
          </p:nvSpPr>
          <p:spPr bwMode="auto">
            <a:xfrm>
              <a:off x="4471865" y="3678032"/>
              <a:ext cx="1299411" cy="1219006"/>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8" name="Group 27">
              <a:extLst>
                <a:ext uri="{FF2B5EF4-FFF2-40B4-BE49-F238E27FC236}">
                  <a16:creationId xmlns:a16="http://schemas.microsoft.com/office/drawing/2014/main" id="{19C99F27-147B-2696-FFAD-21FD115CDC18}"/>
                </a:ext>
              </a:extLst>
            </p:cNvPr>
            <p:cNvGrpSpPr/>
            <p:nvPr/>
          </p:nvGrpSpPr>
          <p:grpSpPr>
            <a:xfrm>
              <a:off x="981619" y="2358349"/>
              <a:ext cx="64008" cy="2538692"/>
              <a:chOff x="965671" y="2358349"/>
              <a:chExt cx="64008" cy="2538692"/>
            </a:xfrm>
          </p:grpSpPr>
          <p:cxnSp>
            <p:nvCxnSpPr>
              <p:cNvPr id="23" name="Straight Connector 22">
                <a:extLst>
                  <a:ext uri="{FF2B5EF4-FFF2-40B4-BE49-F238E27FC236}">
                    <a16:creationId xmlns:a16="http://schemas.microsoft.com/office/drawing/2014/main" id="{49F5350A-7382-5961-8936-77695E16EFA5}"/>
                  </a:ext>
                </a:extLst>
              </p:cNvPr>
              <p:cNvCxnSpPr>
                <a:cxnSpLocks/>
              </p:cNvCxnSpPr>
              <p:nvPr/>
            </p:nvCxnSpPr>
            <p:spPr bwMode="auto">
              <a:xfrm>
                <a:off x="965671" y="235834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7A630D86-5124-EEA9-06D9-BECB0E517229}"/>
                  </a:ext>
                </a:extLst>
              </p:cNvPr>
              <p:cNvCxnSpPr>
                <a:cxnSpLocks/>
              </p:cNvCxnSpPr>
              <p:nvPr/>
            </p:nvCxnSpPr>
            <p:spPr bwMode="auto">
              <a:xfrm>
                <a:off x="965671" y="299302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B9326746-8ACC-8015-C813-55C28576957D}"/>
                  </a:ext>
                </a:extLst>
              </p:cNvPr>
              <p:cNvCxnSpPr>
                <a:cxnSpLocks/>
              </p:cNvCxnSpPr>
              <p:nvPr/>
            </p:nvCxnSpPr>
            <p:spPr bwMode="auto">
              <a:xfrm>
                <a:off x="965671" y="362769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329C7991-96BC-408F-06AD-5F82838AAC5D}"/>
                  </a:ext>
                </a:extLst>
              </p:cNvPr>
              <p:cNvCxnSpPr>
                <a:cxnSpLocks/>
              </p:cNvCxnSpPr>
              <p:nvPr/>
            </p:nvCxnSpPr>
            <p:spPr bwMode="auto">
              <a:xfrm>
                <a:off x="965671" y="426236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903D46BE-303D-AD6E-3C7D-D8973C4988AC}"/>
                  </a:ext>
                </a:extLst>
              </p:cNvPr>
              <p:cNvCxnSpPr>
                <a:cxnSpLocks/>
              </p:cNvCxnSpPr>
              <p:nvPr/>
            </p:nvCxnSpPr>
            <p:spPr bwMode="auto">
              <a:xfrm>
                <a:off x="965671" y="4897041"/>
                <a:ext cx="64008" cy="0"/>
              </a:xfrm>
              <a:prstGeom prst="line">
                <a:avLst/>
              </a:prstGeom>
              <a:noFill/>
              <a:ln w="28575" cap="flat" cmpd="sng" algn="ctr">
                <a:solidFill>
                  <a:schemeClr val="bg1"/>
                </a:solidFill>
                <a:prstDash val="solid"/>
                <a:round/>
                <a:headEnd type="none" w="med" len="med"/>
                <a:tailEnd type="none" w="med" len="med"/>
              </a:ln>
              <a:effectLst/>
            </p:spPr>
          </p:cxnSp>
        </p:grpSp>
        <p:sp>
          <p:nvSpPr>
            <p:cNvPr id="15" name="Freeform 14">
              <a:extLst>
                <a:ext uri="{FF2B5EF4-FFF2-40B4-BE49-F238E27FC236}">
                  <a16:creationId xmlns:a16="http://schemas.microsoft.com/office/drawing/2014/main" id="{35317F65-7044-3DC1-E2C1-C3A73CD80C54}"/>
                </a:ext>
              </a:extLst>
            </p:cNvPr>
            <p:cNvSpPr/>
            <p:nvPr/>
          </p:nvSpPr>
          <p:spPr bwMode="auto">
            <a:xfrm>
              <a:off x="1038153" y="2124433"/>
              <a:ext cx="4902009" cy="2777576"/>
            </a:xfrm>
            <a:custGeom>
              <a:avLst/>
              <a:gdLst>
                <a:gd name="connsiteX0" fmla="*/ 0 w 4902009"/>
                <a:gd name="connsiteY0" fmla="*/ 0 h 2777576"/>
                <a:gd name="connsiteX1" fmla="*/ 0 w 4902009"/>
                <a:gd name="connsiteY1" fmla="*/ 2777576 h 2777576"/>
                <a:gd name="connsiteX2" fmla="*/ 4902009 w 4902009"/>
                <a:gd name="connsiteY2" fmla="*/ 2777576 h 2777576"/>
              </a:gdLst>
              <a:ahLst/>
              <a:cxnLst>
                <a:cxn ang="0">
                  <a:pos x="connsiteX0" y="connsiteY0"/>
                </a:cxn>
                <a:cxn ang="0">
                  <a:pos x="connsiteX1" y="connsiteY1"/>
                </a:cxn>
                <a:cxn ang="0">
                  <a:pos x="connsiteX2" y="connsiteY2"/>
                </a:cxn>
              </a:cxnLst>
              <a:rect l="l" t="t" r="r" b="b"/>
              <a:pathLst>
                <a:path w="4902009" h="2777576">
                  <a:moveTo>
                    <a:pt x="0" y="0"/>
                  </a:moveTo>
                  <a:lnTo>
                    <a:pt x="0" y="2777576"/>
                  </a:lnTo>
                  <a:lnTo>
                    <a:pt x="4902009" y="2777576"/>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4" name="Group 33">
              <a:extLst>
                <a:ext uri="{FF2B5EF4-FFF2-40B4-BE49-F238E27FC236}">
                  <a16:creationId xmlns:a16="http://schemas.microsoft.com/office/drawing/2014/main" id="{3AEAA5F8-7902-15DC-7EC6-0D7789BCF642}"/>
                </a:ext>
              </a:extLst>
            </p:cNvPr>
            <p:cNvGrpSpPr/>
            <p:nvPr/>
          </p:nvGrpSpPr>
          <p:grpSpPr>
            <a:xfrm>
              <a:off x="656514" y="2201736"/>
              <a:ext cx="367408" cy="2843458"/>
              <a:chOff x="645882" y="2201736"/>
              <a:chExt cx="367408" cy="2843458"/>
            </a:xfrm>
          </p:grpSpPr>
          <p:sp>
            <p:nvSpPr>
              <p:cNvPr id="29" name="TextBox 28">
                <a:extLst>
                  <a:ext uri="{FF2B5EF4-FFF2-40B4-BE49-F238E27FC236}">
                    <a16:creationId xmlns:a16="http://schemas.microsoft.com/office/drawing/2014/main" id="{A773801D-372C-E573-1CF6-6A68B4619640}"/>
                  </a:ext>
                </a:extLst>
              </p:cNvPr>
              <p:cNvSpPr txBox="1"/>
              <p:nvPr/>
            </p:nvSpPr>
            <p:spPr bwMode="auto">
              <a:xfrm>
                <a:off x="645882" y="220173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0" name="TextBox 29">
                <a:extLst>
                  <a:ext uri="{FF2B5EF4-FFF2-40B4-BE49-F238E27FC236}">
                    <a16:creationId xmlns:a16="http://schemas.microsoft.com/office/drawing/2014/main" id="{D31C69AA-A0E1-DE3F-F217-907CA9DCFDC1}"/>
                  </a:ext>
                </a:extLst>
              </p:cNvPr>
              <p:cNvSpPr txBox="1"/>
              <p:nvPr/>
            </p:nvSpPr>
            <p:spPr bwMode="auto">
              <a:xfrm>
                <a:off x="645882" y="283565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1" name="TextBox 30">
                <a:extLst>
                  <a:ext uri="{FF2B5EF4-FFF2-40B4-BE49-F238E27FC236}">
                    <a16:creationId xmlns:a16="http://schemas.microsoft.com/office/drawing/2014/main" id="{928EAC80-07D6-7466-1123-A31C60273D96}"/>
                  </a:ext>
                </a:extLst>
              </p:cNvPr>
              <p:cNvSpPr txBox="1"/>
              <p:nvPr/>
            </p:nvSpPr>
            <p:spPr bwMode="auto">
              <a:xfrm>
                <a:off x="645882" y="346957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2" name="TextBox 31">
                <a:extLst>
                  <a:ext uri="{FF2B5EF4-FFF2-40B4-BE49-F238E27FC236}">
                    <a16:creationId xmlns:a16="http://schemas.microsoft.com/office/drawing/2014/main" id="{670954FA-D45E-16D7-380E-639DD2D704E9}"/>
                  </a:ext>
                </a:extLst>
              </p:cNvPr>
              <p:cNvSpPr txBox="1"/>
              <p:nvPr/>
            </p:nvSpPr>
            <p:spPr bwMode="auto">
              <a:xfrm>
                <a:off x="645882" y="410349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3" name="TextBox 32">
                <a:extLst>
                  <a:ext uri="{FF2B5EF4-FFF2-40B4-BE49-F238E27FC236}">
                    <a16:creationId xmlns:a16="http://schemas.microsoft.com/office/drawing/2014/main" id="{C114BA78-31CB-26B2-2C68-9F48FEBF3ED0}"/>
                  </a:ext>
                </a:extLst>
              </p:cNvPr>
              <p:cNvSpPr txBox="1"/>
              <p:nvPr/>
            </p:nvSpPr>
            <p:spPr bwMode="auto">
              <a:xfrm>
                <a:off x="737252" y="4737417"/>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grpSp>
      <p:grpSp>
        <p:nvGrpSpPr>
          <p:cNvPr id="55" name="Group 54">
            <a:extLst>
              <a:ext uri="{FF2B5EF4-FFF2-40B4-BE49-F238E27FC236}">
                <a16:creationId xmlns:a16="http://schemas.microsoft.com/office/drawing/2014/main" id="{1C2A6B82-4510-5C87-6A9A-C904525305E8}"/>
              </a:ext>
            </a:extLst>
          </p:cNvPr>
          <p:cNvGrpSpPr/>
          <p:nvPr/>
        </p:nvGrpSpPr>
        <p:grpSpPr>
          <a:xfrm>
            <a:off x="6114660" y="1398392"/>
            <a:ext cx="5710367" cy="4409731"/>
            <a:chOff x="5859167" y="1617384"/>
            <a:chExt cx="5710367" cy="4409731"/>
          </a:xfrm>
        </p:grpSpPr>
        <p:sp>
          <p:nvSpPr>
            <p:cNvPr id="37" name="Rectangle 36">
              <a:extLst>
                <a:ext uri="{FF2B5EF4-FFF2-40B4-BE49-F238E27FC236}">
                  <a16:creationId xmlns:a16="http://schemas.microsoft.com/office/drawing/2014/main" id="{104E02CF-D485-4A39-678C-A52470E80FC5}"/>
                </a:ext>
              </a:extLst>
            </p:cNvPr>
            <p:cNvSpPr/>
            <p:nvPr/>
          </p:nvSpPr>
          <p:spPr bwMode="auto">
            <a:xfrm>
              <a:off x="6887530" y="3018420"/>
              <a:ext cx="1299411" cy="1874520"/>
            </a:xfrm>
            <a:prstGeom prst="rect">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 name="Rectangle 38">
              <a:extLst>
                <a:ext uri="{FF2B5EF4-FFF2-40B4-BE49-F238E27FC236}">
                  <a16:creationId xmlns:a16="http://schemas.microsoft.com/office/drawing/2014/main" id="{87D5447D-0DF8-D09A-8F5C-CF729499DE2D}"/>
                </a:ext>
              </a:extLst>
            </p:cNvPr>
            <p:cNvSpPr/>
            <p:nvPr/>
          </p:nvSpPr>
          <p:spPr bwMode="auto">
            <a:xfrm>
              <a:off x="8495222" y="2792477"/>
              <a:ext cx="1299411" cy="2103120"/>
            </a:xfrm>
            <a:prstGeom prst="rect">
              <a:avLst/>
            </a:prstGeom>
            <a:solidFill>
              <a:srgbClr val="01587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 name="Rectangle 40">
              <a:extLst>
                <a:ext uri="{FF2B5EF4-FFF2-40B4-BE49-F238E27FC236}">
                  <a16:creationId xmlns:a16="http://schemas.microsoft.com/office/drawing/2014/main" id="{25A7BFBD-B9B6-5A9E-BAD6-0D2A4A1B743A}"/>
                </a:ext>
              </a:extLst>
            </p:cNvPr>
            <p:cNvSpPr/>
            <p:nvPr/>
          </p:nvSpPr>
          <p:spPr bwMode="auto">
            <a:xfrm>
              <a:off x="10101237" y="2513746"/>
              <a:ext cx="1299411" cy="237744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 name="TextBox 34">
              <a:extLst>
                <a:ext uri="{FF2B5EF4-FFF2-40B4-BE49-F238E27FC236}">
                  <a16:creationId xmlns:a16="http://schemas.microsoft.com/office/drawing/2014/main" id="{7EEF2714-6A42-F64F-9FE9-30129D46C4F8}"/>
                </a:ext>
              </a:extLst>
            </p:cNvPr>
            <p:cNvSpPr txBox="1"/>
            <p:nvPr/>
          </p:nvSpPr>
          <p:spPr bwMode="auto">
            <a:xfrm rot="16200000">
              <a:off x="5381183" y="3441223"/>
              <a:ext cx="13252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a:r>
            </a:p>
          </p:txBody>
        </p:sp>
        <p:sp>
          <p:nvSpPr>
            <p:cNvPr id="11" name="TextBox 10">
              <a:extLst>
                <a:ext uri="{FF2B5EF4-FFF2-40B4-BE49-F238E27FC236}">
                  <a16:creationId xmlns:a16="http://schemas.microsoft.com/office/drawing/2014/main" id="{AE077A6F-18A9-8A9B-DDA9-ED7B8437C3F0}"/>
                </a:ext>
              </a:extLst>
            </p:cNvPr>
            <p:cNvSpPr txBox="1"/>
            <p:nvPr/>
          </p:nvSpPr>
          <p:spPr bwMode="auto">
            <a:xfrm>
              <a:off x="6667525" y="1617384"/>
              <a:ext cx="46449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CBR* in ITT Population (n = 220)</a:t>
              </a:r>
            </a:p>
          </p:txBody>
        </p:sp>
        <p:sp>
          <p:nvSpPr>
            <p:cNvPr id="6" name="TextBox 5">
              <a:extLst>
                <a:ext uri="{FF2B5EF4-FFF2-40B4-BE49-F238E27FC236}">
                  <a16:creationId xmlns:a16="http://schemas.microsoft.com/office/drawing/2014/main" id="{7A4D8DD5-B806-207A-A620-08315CA634D3}"/>
                </a:ext>
              </a:extLst>
            </p:cNvPr>
            <p:cNvSpPr txBox="1"/>
            <p:nvPr/>
          </p:nvSpPr>
          <p:spPr bwMode="auto">
            <a:xfrm>
              <a:off x="6970654" y="4949897"/>
              <a:ext cx="1137427" cy="584775"/>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Fulvestrant</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55)</a:t>
              </a:r>
            </a:p>
          </p:txBody>
        </p:sp>
        <p:sp>
          <p:nvSpPr>
            <p:cNvPr id="8" name="TextBox 7">
              <a:extLst>
                <a:ext uri="{FF2B5EF4-FFF2-40B4-BE49-F238E27FC236}">
                  <a16:creationId xmlns:a16="http://schemas.microsoft.com/office/drawing/2014/main" id="{C3CC2900-F7F7-4288-6077-56CAE1A933EE}"/>
                </a:ext>
              </a:extLst>
            </p:cNvPr>
            <p:cNvSpPr txBox="1"/>
            <p:nvPr/>
          </p:nvSpPr>
          <p:spPr bwMode="auto">
            <a:xfrm>
              <a:off x="8503401" y="4949897"/>
              <a:ext cx="1286506" cy="830997"/>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Fulvestrant +</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Palbociclib</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111)</a:t>
              </a:r>
            </a:p>
          </p:txBody>
        </p:sp>
        <p:sp>
          <p:nvSpPr>
            <p:cNvPr id="10" name="TextBox 9">
              <a:extLst>
                <a:ext uri="{FF2B5EF4-FFF2-40B4-BE49-F238E27FC236}">
                  <a16:creationId xmlns:a16="http://schemas.microsoft.com/office/drawing/2014/main" id="{49850C95-F043-3F88-0994-F90C5F9BADAA}"/>
                </a:ext>
              </a:extLst>
            </p:cNvPr>
            <p:cNvSpPr txBox="1"/>
            <p:nvPr/>
          </p:nvSpPr>
          <p:spPr bwMode="auto">
            <a:xfrm>
              <a:off x="10104070" y="4949897"/>
              <a:ext cx="1289905" cy="1077218"/>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Fulvestrant +</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Palbociclib + </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Avelumab</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54)</a:t>
              </a:r>
            </a:p>
          </p:txBody>
        </p:sp>
        <p:sp>
          <p:nvSpPr>
            <p:cNvPr id="36" name="TextBox 35">
              <a:extLst>
                <a:ext uri="{FF2B5EF4-FFF2-40B4-BE49-F238E27FC236}">
                  <a16:creationId xmlns:a16="http://schemas.microsoft.com/office/drawing/2014/main" id="{22615F38-9FE6-1AE3-00FE-08BF1CAE138D}"/>
                </a:ext>
              </a:extLst>
            </p:cNvPr>
            <p:cNvSpPr txBox="1"/>
            <p:nvPr/>
          </p:nvSpPr>
          <p:spPr bwMode="auto">
            <a:xfrm>
              <a:off x="7085830" y="2393889"/>
              <a:ext cx="90281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29.1%</a:t>
              </a:r>
              <a:b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16)</a:t>
              </a:r>
            </a:p>
          </p:txBody>
        </p:sp>
        <p:sp>
          <p:nvSpPr>
            <p:cNvPr id="38" name="TextBox 37">
              <a:extLst>
                <a:ext uri="{FF2B5EF4-FFF2-40B4-BE49-F238E27FC236}">
                  <a16:creationId xmlns:a16="http://schemas.microsoft.com/office/drawing/2014/main" id="{38F2D38D-BB29-EC51-4B76-3817F86BD32D}"/>
                </a:ext>
              </a:extLst>
            </p:cNvPr>
            <p:cNvSpPr txBox="1"/>
            <p:nvPr/>
          </p:nvSpPr>
          <p:spPr bwMode="auto">
            <a:xfrm>
              <a:off x="8693522" y="2183088"/>
              <a:ext cx="90281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32.4%</a:t>
              </a:r>
              <a:b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36)</a:t>
              </a:r>
            </a:p>
          </p:txBody>
        </p:sp>
        <p:sp>
          <p:nvSpPr>
            <p:cNvPr id="40" name="TextBox 39">
              <a:extLst>
                <a:ext uri="{FF2B5EF4-FFF2-40B4-BE49-F238E27FC236}">
                  <a16:creationId xmlns:a16="http://schemas.microsoft.com/office/drawing/2014/main" id="{6B8AE154-9726-ADDC-12A3-123B9A892272}"/>
                </a:ext>
              </a:extLst>
            </p:cNvPr>
            <p:cNvSpPr txBox="1"/>
            <p:nvPr/>
          </p:nvSpPr>
          <p:spPr bwMode="auto">
            <a:xfrm>
              <a:off x="10299536" y="1911995"/>
              <a:ext cx="90281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35.2%</a:t>
              </a:r>
              <a:b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19)</a:t>
              </a:r>
            </a:p>
          </p:txBody>
        </p:sp>
        <p:grpSp>
          <p:nvGrpSpPr>
            <p:cNvPr id="42" name="Group 41">
              <a:extLst>
                <a:ext uri="{FF2B5EF4-FFF2-40B4-BE49-F238E27FC236}">
                  <a16:creationId xmlns:a16="http://schemas.microsoft.com/office/drawing/2014/main" id="{773E9863-B1FA-9F6B-29F4-34EB6F8CD062}"/>
                </a:ext>
              </a:extLst>
            </p:cNvPr>
            <p:cNvGrpSpPr/>
            <p:nvPr/>
          </p:nvGrpSpPr>
          <p:grpSpPr>
            <a:xfrm>
              <a:off x="6610991" y="2359919"/>
              <a:ext cx="64008" cy="2538692"/>
              <a:chOff x="965671" y="2358349"/>
              <a:chExt cx="64008" cy="2538692"/>
            </a:xfrm>
          </p:grpSpPr>
          <p:cxnSp>
            <p:nvCxnSpPr>
              <p:cNvPr id="43" name="Straight Connector 42">
                <a:extLst>
                  <a:ext uri="{FF2B5EF4-FFF2-40B4-BE49-F238E27FC236}">
                    <a16:creationId xmlns:a16="http://schemas.microsoft.com/office/drawing/2014/main" id="{734A9B3C-42F7-A008-7FED-40DA3648B7D7}"/>
                  </a:ext>
                </a:extLst>
              </p:cNvPr>
              <p:cNvCxnSpPr>
                <a:cxnSpLocks/>
              </p:cNvCxnSpPr>
              <p:nvPr/>
            </p:nvCxnSpPr>
            <p:spPr bwMode="auto">
              <a:xfrm>
                <a:off x="965671" y="235834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C31B5504-F3EF-7725-6FAC-237694C6C7DA}"/>
                  </a:ext>
                </a:extLst>
              </p:cNvPr>
              <p:cNvCxnSpPr>
                <a:cxnSpLocks/>
              </p:cNvCxnSpPr>
              <p:nvPr/>
            </p:nvCxnSpPr>
            <p:spPr bwMode="auto">
              <a:xfrm>
                <a:off x="965671" y="299302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D76D6950-0854-4B74-128E-72AF2BF34327}"/>
                  </a:ext>
                </a:extLst>
              </p:cNvPr>
              <p:cNvCxnSpPr>
                <a:cxnSpLocks/>
              </p:cNvCxnSpPr>
              <p:nvPr/>
            </p:nvCxnSpPr>
            <p:spPr bwMode="auto">
              <a:xfrm>
                <a:off x="965671" y="362769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2C2EF7B9-487B-D243-33A2-C991F45FBC99}"/>
                  </a:ext>
                </a:extLst>
              </p:cNvPr>
              <p:cNvCxnSpPr>
                <a:cxnSpLocks/>
              </p:cNvCxnSpPr>
              <p:nvPr/>
            </p:nvCxnSpPr>
            <p:spPr bwMode="auto">
              <a:xfrm>
                <a:off x="965671" y="426236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81D731A0-AC60-4932-15C1-71F272364DA9}"/>
                  </a:ext>
                </a:extLst>
              </p:cNvPr>
              <p:cNvCxnSpPr>
                <a:cxnSpLocks/>
              </p:cNvCxnSpPr>
              <p:nvPr/>
            </p:nvCxnSpPr>
            <p:spPr bwMode="auto">
              <a:xfrm>
                <a:off x="965671" y="4897041"/>
                <a:ext cx="64008" cy="0"/>
              </a:xfrm>
              <a:prstGeom prst="line">
                <a:avLst/>
              </a:prstGeom>
              <a:noFill/>
              <a:ln w="28575" cap="flat" cmpd="sng" algn="ctr">
                <a:solidFill>
                  <a:schemeClr val="bg1"/>
                </a:solidFill>
                <a:prstDash val="solid"/>
                <a:round/>
                <a:headEnd type="none" w="med" len="med"/>
                <a:tailEnd type="none" w="med" len="med"/>
              </a:ln>
              <a:effectLst/>
            </p:spPr>
          </p:cxnSp>
        </p:grpSp>
        <p:sp>
          <p:nvSpPr>
            <p:cNvPr id="48" name="Freeform 47">
              <a:extLst>
                <a:ext uri="{FF2B5EF4-FFF2-40B4-BE49-F238E27FC236}">
                  <a16:creationId xmlns:a16="http://schemas.microsoft.com/office/drawing/2014/main" id="{298034AE-5071-4954-F08F-5C7ED596A661}"/>
                </a:ext>
              </a:extLst>
            </p:cNvPr>
            <p:cNvSpPr/>
            <p:nvPr/>
          </p:nvSpPr>
          <p:spPr bwMode="auto">
            <a:xfrm>
              <a:off x="6667525" y="2126003"/>
              <a:ext cx="4902009" cy="2777576"/>
            </a:xfrm>
            <a:custGeom>
              <a:avLst/>
              <a:gdLst>
                <a:gd name="connsiteX0" fmla="*/ 0 w 4902009"/>
                <a:gd name="connsiteY0" fmla="*/ 0 h 2777576"/>
                <a:gd name="connsiteX1" fmla="*/ 0 w 4902009"/>
                <a:gd name="connsiteY1" fmla="*/ 2777576 h 2777576"/>
                <a:gd name="connsiteX2" fmla="*/ 4902009 w 4902009"/>
                <a:gd name="connsiteY2" fmla="*/ 2777576 h 2777576"/>
              </a:gdLst>
              <a:ahLst/>
              <a:cxnLst>
                <a:cxn ang="0">
                  <a:pos x="connsiteX0" y="connsiteY0"/>
                </a:cxn>
                <a:cxn ang="0">
                  <a:pos x="connsiteX1" y="connsiteY1"/>
                </a:cxn>
                <a:cxn ang="0">
                  <a:pos x="connsiteX2" y="connsiteY2"/>
                </a:cxn>
              </a:cxnLst>
              <a:rect l="l" t="t" r="r" b="b"/>
              <a:pathLst>
                <a:path w="4902009" h="2777576">
                  <a:moveTo>
                    <a:pt x="0" y="0"/>
                  </a:moveTo>
                  <a:lnTo>
                    <a:pt x="0" y="2777576"/>
                  </a:lnTo>
                  <a:lnTo>
                    <a:pt x="4902009" y="2777576"/>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49" name="Group 48">
              <a:extLst>
                <a:ext uri="{FF2B5EF4-FFF2-40B4-BE49-F238E27FC236}">
                  <a16:creationId xmlns:a16="http://schemas.microsoft.com/office/drawing/2014/main" id="{8B85870C-4D19-8DD1-8B9E-0DE04CE2D85C}"/>
                </a:ext>
              </a:extLst>
            </p:cNvPr>
            <p:cNvGrpSpPr/>
            <p:nvPr/>
          </p:nvGrpSpPr>
          <p:grpSpPr>
            <a:xfrm>
              <a:off x="6285886" y="2203306"/>
              <a:ext cx="367408" cy="2843458"/>
              <a:chOff x="645882" y="2201736"/>
              <a:chExt cx="367408" cy="2843458"/>
            </a:xfrm>
          </p:grpSpPr>
          <p:sp>
            <p:nvSpPr>
              <p:cNvPr id="50" name="TextBox 49">
                <a:extLst>
                  <a:ext uri="{FF2B5EF4-FFF2-40B4-BE49-F238E27FC236}">
                    <a16:creationId xmlns:a16="http://schemas.microsoft.com/office/drawing/2014/main" id="{1BB31CC0-9FB1-8B80-3AB3-10F6AA419013}"/>
                  </a:ext>
                </a:extLst>
              </p:cNvPr>
              <p:cNvSpPr txBox="1"/>
              <p:nvPr/>
            </p:nvSpPr>
            <p:spPr bwMode="auto">
              <a:xfrm>
                <a:off x="645882" y="220173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51" name="TextBox 50">
                <a:extLst>
                  <a:ext uri="{FF2B5EF4-FFF2-40B4-BE49-F238E27FC236}">
                    <a16:creationId xmlns:a16="http://schemas.microsoft.com/office/drawing/2014/main" id="{EA82BEE9-CEC4-1E23-4874-E34AC0A252A7}"/>
                  </a:ext>
                </a:extLst>
              </p:cNvPr>
              <p:cNvSpPr txBox="1"/>
              <p:nvPr/>
            </p:nvSpPr>
            <p:spPr bwMode="auto">
              <a:xfrm>
                <a:off x="645882" y="283565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52" name="TextBox 51">
                <a:extLst>
                  <a:ext uri="{FF2B5EF4-FFF2-40B4-BE49-F238E27FC236}">
                    <a16:creationId xmlns:a16="http://schemas.microsoft.com/office/drawing/2014/main" id="{B76F1422-C078-72B8-DB71-7ED468FB95B9}"/>
                  </a:ext>
                </a:extLst>
              </p:cNvPr>
              <p:cNvSpPr txBox="1"/>
              <p:nvPr/>
            </p:nvSpPr>
            <p:spPr bwMode="auto">
              <a:xfrm>
                <a:off x="645882" y="346957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53" name="TextBox 52">
                <a:extLst>
                  <a:ext uri="{FF2B5EF4-FFF2-40B4-BE49-F238E27FC236}">
                    <a16:creationId xmlns:a16="http://schemas.microsoft.com/office/drawing/2014/main" id="{9D818B0E-1D41-C8C5-FB89-EE537EFD45E5}"/>
                  </a:ext>
                </a:extLst>
              </p:cNvPr>
              <p:cNvSpPr txBox="1"/>
              <p:nvPr/>
            </p:nvSpPr>
            <p:spPr bwMode="auto">
              <a:xfrm>
                <a:off x="645882" y="410349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54" name="TextBox 53">
                <a:extLst>
                  <a:ext uri="{FF2B5EF4-FFF2-40B4-BE49-F238E27FC236}">
                    <a16:creationId xmlns:a16="http://schemas.microsoft.com/office/drawing/2014/main" id="{FA898621-1E1F-8E3D-47E8-5F3451EE9076}"/>
                  </a:ext>
                </a:extLst>
              </p:cNvPr>
              <p:cNvSpPr txBox="1"/>
              <p:nvPr/>
            </p:nvSpPr>
            <p:spPr bwMode="auto">
              <a:xfrm>
                <a:off x="737252" y="4737417"/>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grpSp>
    </p:spTree>
    <p:extLst>
      <p:ext uri="{BB962C8B-B14F-4D97-AF65-F5344CB8AC3E}">
        <p14:creationId xmlns:p14="http://schemas.microsoft.com/office/powerpoint/2010/main" val="355460702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970E6F1-B8A1-3E84-1EE7-21DB58FC31CA}"/>
              </a:ext>
            </a:extLst>
          </p:cNvPr>
          <p:cNvSpPr>
            <a:spLocks noGrp="1"/>
          </p:cNvSpPr>
          <p:nvPr>
            <p:ph type="title"/>
          </p:nvPr>
        </p:nvSpPr>
        <p:spPr/>
        <p:txBody>
          <a:bodyPr/>
          <a:lstStyle/>
          <a:p>
            <a:r>
              <a:rPr lang="en-US" dirty="0"/>
              <a:t>PACE: TRAEs in ≥10% of Patients</a:t>
            </a:r>
          </a:p>
        </p:txBody>
      </p:sp>
      <p:sp>
        <p:nvSpPr>
          <p:cNvPr id="3" name="Content Placeholder 2">
            <a:extLst>
              <a:ext uri="{FF2B5EF4-FFF2-40B4-BE49-F238E27FC236}">
                <a16:creationId xmlns:a16="http://schemas.microsoft.com/office/drawing/2014/main" id="{032951E6-1A83-CCED-FFF6-31EAD64720C8}"/>
              </a:ext>
            </a:extLst>
          </p:cNvPr>
          <p:cNvSpPr>
            <a:spLocks noGrp="1"/>
          </p:cNvSpPr>
          <p:nvPr>
            <p:ph idx="1"/>
          </p:nvPr>
        </p:nvSpPr>
        <p:spPr/>
        <p:txBody>
          <a:bodyPr/>
          <a:lstStyle/>
          <a:p>
            <a:endParaRPr lang="en-US" sz="1800" dirty="0"/>
          </a:p>
          <a:p>
            <a:endParaRPr lang="en-US" sz="1800" dirty="0"/>
          </a:p>
          <a:p>
            <a:endParaRPr lang="en-US" sz="1800" dirty="0"/>
          </a:p>
          <a:p>
            <a:endParaRPr lang="en-US" sz="1800" dirty="0"/>
          </a:p>
          <a:p>
            <a:endParaRPr lang="en-US" sz="1800" dirty="0"/>
          </a:p>
          <a:p>
            <a:endParaRPr lang="en-US" sz="1800" dirty="0"/>
          </a:p>
          <a:p>
            <a:endParaRPr lang="en-US" sz="1800" dirty="0"/>
          </a:p>
          <a:p>
            <a:endParaRPr lang="en-US" sz="1800" dirty="0"/>
          </a:p>
          <a:p>
            <a:endParaRPr lang="en-US" sz="1800" dirty="0"/>
          </a:p>
          <a:p>
            <a:endParaRPr lang="en-US" sz="1800" dirty="0"/>
          </a:p>
        </p:txBody>
      </p:sp>
      <p:sp>
        <p:nvSpPr>
          <p:cNvPr id="4" name="Text Box 15">
            <a:extLst>
              <a:ext uri="{FF2B5EF4-FFF2-40B4-BE49-F238E27FC236}">
                <a16:creationId xmlns:a16="http://schemas.microsoft.com/office/drawing/2014/main" id="{E1629577-8F8C-2257-FE6B-A4142B4FCFEC}"/>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Mayer. SABCS 2022. Abstr GS3-06.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6" name="Group 155">
            <a:extLst>
              <a:ext uri="{FF2B5EF4-FFF2-40B4-BE49-F238E27FC236}">
                <a16:creationId xmlns:a16="http://schemas.microsoft.com/office/drawing/2014/main" id="{914B40B9-21F5-0D90-40B0-A5F9CBE4E135}"/>
              </a:ext>
            </a:extLst>
          </p:cNvPr>
          <p:cNvGraphicFramePr>
            <a:graphicFrameLocks/>
          </p:cNvGraphicFramePr>
          <p:nvPr>
            <p:extLst>
              <p:ext uri="{D42A27DB-BD31-4B8C-83A1-F6EECF244321}">
                <p14:modId xmlns:p14="http://schemas.microsoft.com/office/powerpoint/2010/main" val="827690885"/>
              </p:ext>
            </p:extLst>
          </p:nvPr>
        </p:nvGraphicFramePr>
        <p:xfrm>
          <a:off x="719138" y="1600200"/>
          <a:ext cx="10677038" cy="4355384"/>
        </p:xfrm>
        <a:graphic>
          <a:graphicData uri="http://schemas.openxmlformats.org/drawingml/2006/table">
            <a:tbl>
              <a:tblPr/>
              <a:tblGrid>
                <a:gridCol w="2253260">
                  <a:extLst>
                    <a:ext uri="{9D8B030D-6E8A-4147-A177-3AD203B41FA5}">
                      <a16:colId xmlns:a16="http://schemas.microsoft.com/office/drawing/2014/main" val="20000"/>
                    </a:ext>
                  </a:extLst>
                </a:gridCol>
                <a:gridCol w="1403963">
                  <a:extLst>
                    <a:ext uri="{9D8B030D-6E8A-4147-A177-3AD203B41FA5}">
                      <a16:colId xmlns:a16="http://schemas.microsoft.com/office/drawing/2014/main" val="20002"/>
                    </a:ext>
                  </a:extLst>
                </a:gridCol>
                <a:gridCol w="1403963">
                  <a:extLst>
                    <a:ext uri="{9D8B030D-6E8A-4147-A177-3AD203B41FA5}">
                      <a16:colId xmlns:a16="http://schemas.microsoft.com/office/drawing/2014/main" val="2930127218"/>
                    </a:ext>
                  </a:extLst>
                </a:gridCol>
                <a:gridCol w="1403963">
                  <a:extLst>
                    <a:ext uri="{9D8B030D-6E8A-4147-A177-3AD203B41FA5}">
                      <a16:colId xmlns:a16="http://schemas.microsoft.com/office/drawing/2014/main" val="20003"/>
                    </a:ext>
                  </a:extLst>
                </a:gridCol>
                <a:gridCol w="1403963">
                  <a:extLst>
                    <a:ext uri="{9D8B030D-6E8A-4147-A177-3AD203B41FA5}">
                      <a16:colId xmlns:a16="http://schemas.microsoft.com/office/drawing/2014/main" val="1699364904"/>
                    </a:ext>
                  </a:extLst>
                </a:gridCol>
                <a:gridCol w="1403963">
                  <a:extLst>
                    <a:ext uri="{9D8B030D-6E8A-4147-A177-3AD203B41FA5}">
                      <a16:colId xmlns:a16="http://schemas.microsoft.com/office/drawing/2014/main" val="128774555"/>
                    </a:ext>
                  </a:extLst>
                </a:gridCol>
                <a:gridCol w="1403963">
                  <a:extLst>
                    <a:ext uri="{9D8B030D-6E8A-4147-A177-3AD203B41FA5}">
                      <a16:colId xmlns:a16="http://schemas.microsoft.com/office/drawing/2014/main" val="912325787"/>
                    </a:ext>
                  </a:extLst>
                </a:gridCol>
              </a:tblGrid>
              <a:tr h="491130">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TRAE, n (%)</a:t>
                      </a: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algn="ctr"/>
                      <a:r>
                        <a:rPr lang="en-US" sz="1400" b="1" dirty="0"/>
                        <a:t>Fulvestrant + Palbociclib </a:t>
                      </a:r>
                      <a:br>
                        <a:rPr lang="en-US" sz="1400" b="1" dirty="0"/>
                      </a:br>
                      <a:r>
                        <a:rPr lang="en-US" sz="1400" b="1" dirty="0"/>
                        <a:t>(n = 110)</a:t>
                      </a: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accent1"/>
                    </a:solidFill>
                  </a:tcPr>
                </a:tc>
                <a:tc hMerge="1">
                  <a:txBody>
                    <a:bodyPr/>
                    <a:lstStyle/>
                    <a:p>
                      <a:endParaRPr lang="en-US"/>
                    </a:p>
                  </a:txBody>
                  <a:tcPr/>
                </a:tc>
                <a:tc gridSpan="2">
                  <a:txBody>
                    <a:bodyPr/>
                    <a:lstStyle/>
                    <a:p>
                      <a:pPr algn="ctr"/>
                      <a:r>
                        <a:rPr lang="en-US" sz="1400" b="1" dirty="0"/>
                        <a:t>Fulvestrant + Palbociclib + Avelumab </a:t>
                      </a:r>
                      <a:br>
                        <a:rPr lang="en-US" sz="1400" b="1" dirty="0"/>
                      </a:br>
                      <a:r>
                        <a:rPr lang="en-US" sz="1400" b="1" dirty="0"/>
                        <a:t>(n = 53)</a:t>
                      </a: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dirty="0"/>
                        <a:t>Fulvestrant </a:t>
                      </a:r>
                      <a:br>
                        <a:rPr lang="en-US" sz="1400" b="1" dirty="0"/>
                      </a:br>
                      <a:r>
                        <a:rPr lang="en-US" sz="1400" b="1" dirty="0"/>
                        <a:t>(n = 53)</a:t>
                      </a:r>
                    </a:p>
                    <a:p>
                      <a:pPr algn="ctr"/>
                      <a:endParaRPr lang="en-US" sz="1400" b="1" dirty="0"/>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4"/>
                    </a:solidFill>
                  </a:tcPr>
                </a:tc>
                <a:tc hMerge="1">
                  <a:txBody>
                    <a:bodyPr/>
                    <a:lstStyle/>
                    <a:p>
                      <a:pPr algn="ctr"/>
                      <a:endParaRPr lang="en-US" sz="1400" b="1" dirty="0"/>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820366212"/>
                  </a:ext>
                </a:extLst>
              </a:tr>
              <a:tr h="295448">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algn="ctr"/>
                      <a:r>
                        <a:rPr lang="en-US" sz="1400" b="1" dirty="0"/>
                        <a:t>All Grades</a:t>
                      </a:r>
                    </a:p>
                  </a:txBody>
                  <a:tcPr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algn="ctr"/>
                      <a:r>
                        <a:rPr lang="en-US" sz="1400" b="1" dirty="0"/>
                        <a:t>Grade 3/4</a:t>
                      </a:r>
                    </a:p>
                  </a:txBody>
                  <a:tcPr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algn="ctr"/>
                      <a:r>
                        <a:rPr lang="en-US" sz="1400" b="1" dirty="0"/>
                        <a:t>All Grades</a:t>
                      </a:r>
                    </a:p>
                  </a:txBody>
                  <a:tcPr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algn="ctr"/>
                      <a:r>
                        <a:rPr lang="en-US" sz="1400" b="1" dirty="0"/>
                        <a:t>Grade 3/4</a:t>
                      </a:r>
                    </a:p>
                  </a:txBody>
                  <a:tcPr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algn="ctr"/>
                      <a:r>
                        <a:rPr lang="en-US" sz="1400" b="1" dirty="0"/>
                        <a:t>All Grades</a:t>
                      </a:r>
                    </a:p>
                  </a:txBody>
                  <a:tcPr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4"/>
                    </a:solidFill>
                  </a:tcPr>
                </a:tc>
                <a:tc>
                  <a:txBody>
                    <a:bodyPr/>
                    <a:lstStyle/>
                    <a:p>
                      <a:pPr algn="ctr"/>
                      <a:r>
                        <a:rPr lang="en-US" sz="1400" b="1" dirty="0"/>
                        <a:t>Grade 3/4</a:t>
                      </a:r>
                    </a:p>
                  </a:txBody>
                  <a:tcPr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4"/>
                    </a:solidFill>
                  </a:tcPr>
                </a:tc>
                <a:extLst>
                  <a:ext uri="{0D108BD9-81ED-4DB2-BD59-A6C34878D82A}">
                    <a16:rowId xmlns:a16="http://schemas.microsoft.com/office/drawing/2014/main" val="2466353794"/>
                  </a:ext>
                </a:extLst>
              </a:tr>
              <a:tr h="28150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Hematologic</a:t>
                      </a:r>
                      <a:endParaRPr kumimoji="0" lang="en-US" sz="1400" b="0" i="0" u="none" strike="noStrike" cap="none" normalizeH="0" baseline="30000" dirty="0">
                        <a:ln>
                          <a:noFill/>
                        </a:ln>
                        <a:solidFill>
                          <a:schemeClr val="bg2">
                            <a:lumMod val="10000"/>
                          </a:schemeClr>
                        </a:solidFill>
                        <a:effectLst/>
                        <a:latin typeface="Calibri" panose="020F0502020204030204" pitchFamily="34" charset="0"/>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Neutropenia*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Anemia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Decreased PLTC</a:t>
                      </a: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72 (65.5)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 (21.8)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 (14.5)</a:t>
                      </a: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36 (32.7)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(4.5)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(0.9)</a:t>
                      </a: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39 (73.6)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 (34.0)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 (32.1)</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 (49.1)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(3.8)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(3.8)</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(3.8)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(3.8)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(1.9)</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281501">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Nonhematologic</a:t>
                      </a:r>
                      <a:endParaRPr kumimoji="0" lang="en-US" sz="1400" b="0" i="0" u="none" strike="noStrike" cap="none" normalizeH="0" baseline="30000" dirty="0">
                        <a:ln>
                          <a:noFill/>
                        </a:ln>
                        <a:solidFill>
                          <a:schemeClr val="bg2">
                            <a:lumMod val="10000"/>
                          </a:schemeClr>
                        </a:solidFill>
                        <a:effectLst/>
                        <a:latin typeface="Calibri" panose="020F0502020204030204" pitchFamily="34" charset="0"/>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Fatigue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Nausea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Diarrhea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Anorexia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Mucositis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AST increase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Extremity pain</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Pruritis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Constipation</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Injection-site reaction</a:t>
                      </a: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38 (34.5)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 (11.8)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 (10.0)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(3.6)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 (9.1)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(5.5)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(4.5)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(6.4)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 (10.9)</a:t>
                      </a: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(1.8)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(0.9)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(0.9)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34 (64.2)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 (18.9)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(17.0)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(17.0)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(15.1)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(15.1)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(15.1)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(13.2)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(13.2)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(5.7)</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(5.7)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(3.8)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 (34.0)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(9.4)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 (0)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(3.8)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 (0)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(11.3)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(3.8)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(11.3)</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NR</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274786416"/>
                  </a:ext>
                </a:extLst>
              </a:tr>
            </a:tbl>
          </a:graphicData>
        </a:graphic>
      </p:graphicFrame>
      <p:sp>
        <p:nvSpPr>
          <p:cNvPr id="7" name="Text Box 30">
            <a:extLst>
              <a:ext uri="{FF2B5EF4-FFF2-40B4-BE49-F238E27FC236}">
                <a16:creationId xmlns:a16="http://schemas.microsoft.com/office/drawing/2014/main" id="{0C289825-B7BB-7B2E-E892-522EF779B053}"/>
              </a:ext>
            </a:extLst>
          </p:cNvPr>
          <p:cNvSpPr txBox="1">
            <a:spLocks noChangeArrowheads="1"/>
          </p:cNvSpPr>
          <p:nvPr/>
        </p:nvSpPr>
        <p:spPr bwMode="auto">
          <a:xfrm>
            <a:off x="664995" y="5901036"/>
            <a:ext cx="6779513" cy="283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90000"/>
              </a:lnSpc>
              <a:spcBef>
                <a:spcPts val="1000"/>
              </a:spcBef>
              <a:spcAft>
                <a:spcPts val="700"/>
              </a:spcAft>
              <a:buClr>
                <a:srgbClr val="FEFDDE"/>
              </a:buClr>
              <a:buSzTx/>
              <a:buFont typeface="Wingdings" panose="05000000000000000000" pitchFamily="2" charset="2"/>
              <a:buChar char="§"/>
              <a:tabLst/>
              <a:defRPr/>
            </a:pPr>
            <a:r>
              <a:rPr kumimoji="0" lang="en-US" altLang="en-US" sz="1400" b="0" i="0" u="none" strike="noStrike" kern="1200" cap="none" spc="-1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*No febrile neutropenia episodes. </a:t>
            </a:r>
            <a:endPar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5" name="TextBox 4">
            <a:extLst>
              <a:ext uri="{FF2B5EF4-FFF2-40B4-BE49-F238E27FC236}">
                <a16:creationId xmlns:a16="http://schemas.microsoft.com/office/drawing/2014/main" id="{6E420802-3503-C0F1-DCB3-C9E67EEBA11C}"/>
              </a:ext>
            </a:extLst>
          </p:cNvPr>
          <p:cNvSpPr txBox="1"/>
          <p:nvPr/>
        </p:nvSpPr>
        <p:spPr bwMode="auto">
          <a:xfrm>
            <a:off x="4054751" y="6077358"/>
            <a:ext cx="4304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285750" marR="0" lvl="0" indent="-285750" algn="l" defTabSz="914400" rtl="0" eaLnBrk="0" fontAlgn="base" latinLnBrk="0" hangingPunct="0">
              <a:lnSpc>
                <a:spcPct val="100000"/>
              </a:lnSpc>
              <a:spcBef>
                <a:spcPct val="50000"/>
              </a:spcBef>
              <a:spcAft>
                <a:spcPct val="0"/>
              </a:spcAft>
              <a:buClrTx/>
              <a:buSzTx/>
              <a:buFont typeface="Wingdings" panose="05000000000000000000" pitchFamily="2" charset="2"/>
              <a:buChar char="§"/>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No grade 5 toxicity events were reported</a:t>
            </a:r>
          </a:p>
        </p:txBody>
      </p:sp>
    </p:spTree>
    <p:extLst>
      <p:ext uri="{BB962C8B-B14F-4D97-AF65-F5344CB8AC3E}">
        <p14:creationId xmlns:p14="http://schemas.microsoft.com/office/powerpoint/2010/main" val="4249154411"/>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PACE: IRAEs</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Mayer. SABCS 2022. Abstr GS3-06.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2" name="Group 155">
            <a:extLst>
              <a:ext uri="{FF2B5EF4-FFF2-40B4-BE49-F238E27FC236}">
                <a16:creationId xmlns:a16="http://schemas.microsoft.com/office/drawing/2014/main" id="{C24603F1-9B53-D724-2ED1-ECA40E1E3CB3}"/>
              </a:ext>
            </a:extLst>
          </p:cNvPr>
          <p:cNvGraphicFramePr>
            <a:graphicFrameLocks/>
          </p:cNvGraphicFramePr>
          <p:nvPr/>
        </p:nvGraphicFramePr>
        <p:xfrm>
          <a:off x="6382512" y="1609344"/>
          <a:ext cx="5367528" cy="3306035"/>
        </p:xfrm>
        <a:graphic>
          <a:graphicData uri="http://schemas.openxmlformats.org/drawingml/2006/table">
            <a:tbl>
              <a:tblPr/>
              <a:tblGrid>
                <a:gridCol w="2350008">
                  <a:extLst>
                    <a:ext uri="{9D8B030D-6E8A-4147-A177-3AD203B41FA5}">
                      <a16:colId xmlns:a16="http://schemas.microsoft.com/office/drawing/2014/main" val="20000"/>
                    </a:ext>
                  </a:extLst>
                </a:gridCol>
                <a:gridCol w="1508760">
                  <a:extLst>
                    <a:ext uri="{9D8B030D-6E8A-4147-A177-3AD203B41FA5}">
                      <a16:colId xmlns:a16="http://schemas.microsoft.com/office/drawing/2014/main" val="20003"/>
                    </a:ext>
                  </a:extLst>
                </a:gridCol>
                <a:gridCol w="1508760">
                  <a:extLst>
                    <a:ext uri="{9D8B030D-6E8A-4147-A177-3AD203B41FA5}">
                      <a16:colId xmlns:a16="http://schemas.microsoft.com/office/drawing/2014/main" val="1699364904"/>
                    </a:ext>
                  </a:extLst>
                </a:gridCol>
              </a:tblGrid>
              <a:tr h="454287">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mn-lt"/>
                        </a:rPr>
                        <a:t>IRAE, n (%)</a:t>
                      </a: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algn="ctr"/>
                      <a:r>
                        <a:rPr lang="en-US" sz="1400" b="1" dirty="0">
                          <a:latin typeface="+mn-lt"/>
                        </a:rPr>
                        <a:t>Fulvestrant + Palbociclib + Avelumab (n = 53)</a:t>
                      </a: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extLst>
                  <a:ext uri="{0D108BD9-81ED-4DB2-BD59-A6C34878D82A}">
                    <a16:rowId xmlns:a16="http://schemas.microsoft.com/office/drawing/2014/main" val="1820366212"/>
                  </a:ext>
                </a:extLst>
              </a:tr>
              <a:tr h="300707">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algn="ctr"/>
                      <a:r>
                        <a:rPr lang="en-US" sz="1400" b="1" dirty="0">
                          <a:latin typeface="+mn-lt"/>
                        </a:rPr>
                        <a:t>All Grades</a:t>
                      </a: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algn="ctr"/>
                      <a:r>
                        <a:rPr lang="en-US" sz="1400" b="1" dirty="0">
                          <a:latin typeface="+mn-lt"/>
                        </a:rPr>
                        <a:t>Grade 3/4</a:t>
                      </a: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2466353794"/>
                  </a:ext>
                </a:extLst>
              </a:tr>
              <a:tr h="26038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mn-lt"/>
                        </a:rPr>
                        <a:t>Colitis</a:t>
                      </a: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2 (3.8)</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0 (0)</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26038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mn-lt"/>
                        </a:rPr>
                        <a:t>Skin hypopigmentation</a:t>
                      </a: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2 (3.8)</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0 (0)</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26038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Alkaline phosphatase increase</a:t>
                      </a: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2 (3.8)</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0 (0)</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26038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Hyperthyroidism</a:t>
                      </a: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2 (3.8)</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0 (0)</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14682193"/>
                  </a:ext>
                </a:extLst>
              </a:tr>
              <a:tr h="26038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Adrenal insufficiency</a:t>
                      </a: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1 (1.9)</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0 (0)</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274786416"/>
                  </a:ext>
                </a:extLst>
              </a:tr>
              <a:tr h="260384">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Rectal hemorrhage</a:t>
                      </a: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1 (1.9)</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0 (0)</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580614654"/>
                  </a:ext>
                </a:extLst>
              </a:tr>
              <a:tr h="260384">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Blood bilirubin increase</a:t>
                      </a: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1 (1.9)</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0 (0)</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829022934"/>
                  </a:ext>
                </a:extLst>
              </a:tr>
              <a:tr h="260384">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Acneiform rash</a:t>
                      </a:r>
                    </a:p>
                  </a:txBody>
                  <a:tcPr marL="121881" marR="121881" marT="36576" marB="3657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1 (1.9)</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0 (0)</a:t>
                      </a:r>
                    </a:p>
                  </a:txBody>
                  <a:tcPr marL="121881" marR="121881" marT="36576" marB="36576"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947612820"/>
                  </a:ext>
                </a:extLst>
              </a:tr>
            </a:tbl>
          </a:graphicData>
        </a:graphic>
      </p:graphicFrame>
      <p:graphicFrame>
        <p:nvGraphicFramePr>
          <p:cNvPr id="3" name="Group 155">
            <a:extLst>
              <a:ext uri="{FF2B5EF4-FFF2-40B4-BE49-F238E27FC236}">
                <a16:creationId xmlns:a16="http://schemas.microsoft.com/office/drawing/2014/main" id="{42300C75-4C0A-525D-8C34-E6647151F2A4}"/>
              </a:ext>
            </a:extLst>
          </p:cNvPr>
          <p:cNvGraphicFramePr>
            <a:graphicFrameLocks/>
          </p:cNvGraphicFramePr>
          <p:nvPr>
            <p:extLst>
              <p:ext uri="{D42A27DB-BD31-4B8C-83A1-F6EECF244321}">
                <p14:modId xmlns:p14="http://schemas.microsoft.com/office/powerpoint/2010/main" val="1571077963"/>
              </p:ext>
            </p:extLst>
          </p:nvPr>
        </p:nvGraphicFramePr>
        <p:xfrm>
          <a:off x="719327" y="1609344"/>
          <a:ext cx="5376673" cy="4480560"/>
        </p:xfrm>
        <a:graphic>
          <a:graphicData uri="http://schemas.openxmlformats.org/drawingml/2006/table">
            <a:tbl>
              <a:tblPr/>
              <a:tblGrid>
                <a:gridCol w="2352621">
                  <a:extLst>
                    <a:ext uri="{9D8B030D-6E8A-4147-A177-3AD203B41FA5}">
                      <a16:colId xmlns:a16="http://schemas.microsoft.com/office/drawing/2014/main" val="20000"/>
                    </a:ext>
                  </a:extLst>
                </a:gridCol>
                <a:gridCol w="1512026">
                  <a:extLst>
                    <a:ext uri="{9D8B030D-6E8A-4147-A177-3AD203B41FA5}">
                      <a16:colId xmlns:a16="http://schemas.microsoft.com/office/drawing/2014/main" val="20003"/>
                    </a:ext>
                  </a:extLst>
                </a:gridCol>
                <a:gridCol w="1512026">
                  <a:extLst>
                    <a:ext uri="{9D8B030D-6E8A-4147-A177-3AD203B41FA5}">
                      <a16:colId xmlns:a16="http://schemas.microsoft.com/office/drawing/2014/main" val="1699364904"/>
                    </a:ext>
                  </a:extLst>
                </a:gridCol>
              </a:tblGrid>
              <a:tr h="487468">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mn-lt"/>
                        </a:rPr>
                        <a:t>IRAE, n (%)</a:t>
                      </a:r>
                    </a:p>
                  </a:txBody>
                  <a:tcPr marL="121881" marR="12188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algn="ctr"/>
                      <a:r>
                        <a:rPr lang="en-US" sz="1400" b="1" dirty="0">
                          <a:latin typeface="+mn-lt"/>
                        </a:rPr>
                        <a:t>Fulvestrant + Palbociclib + Avelumab (n = 53)</a:t>
                      </a:r>
                    </a:p>
                  </a:txBody>
                  <a:tcPr marL="121881" marR="12188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extLst>
                  <a:ext uri="{0D108BD9-81ED-4DB2-BD59-A6C34878D82A}">
                    <a16:rowId xmlns:a16="http://schemas.microsoft.com/office/drawing/2014/main" val="1820366212"/>
                  </a:ext>
                </a:extLst>
              </a:tr>
              <a:tr h="286746">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algn="ctr"/>
                      <a:r>
                        <a:rPr lang="en-US" sz="1400" b="1" dirty="0">
                          <a:latin typeface="+mn-lt"/>
                        </a:rPr>
                        <a:t>All Grades</a:t>
                      </a:r>
                    </a:p>
                  </a:txBody>
                  <a:tcPr marL="121881" marR="12188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algn="ctr"/>
                      <a:r>
                        <a:rPr lang="en-US" sz="1400" b="1" dirty="0">
                          <a:latin typeface="+mn-lt"/>
                        </a:rPr>
                        <a:t>Grade 3/4</a:t>
                      </a:r>
                    </a:p>
                  </a:txBody>
                  <a:tcPr marL="121881" marR="12188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2466353794"/>
                  </a:ext>
                </a:extLst>
              </a:tr>
              <a:tr h="28674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AST increase</a:t>
                      </a:r>
                    </a:p>
                  </a:txBody>
                  <a:tcPr marL="121881" marR="12188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6 (11.3)</a:t>
                      </a:r>
                    </a:p>
                  </a:txBody>
                  <a:tcPr marL="121881" marR="121881" anchor="ctr" horzOverflow="overflow">
                    <a:lnL w="12700" cmpd="sng">
                      <a:noFill/>
                      <a:prstDash val="soli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1 (1.9)</a:t>
                      </a:r>
                    </a:p>
                  </a:txBody>
                  <a:tcPr marL="121881" marR="121881" anchor="ctr" horzOverflow="overflow">
                    <a:lnL w="12700" cmpd="sng">
                      <a:noFill/>
                      <a:prstDash val="soli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28674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ALT increase</a:t>
                      </a:r>
                    </a:p>
                  </a:txBody>
                  <a:tcPr marL="121881" marR="12188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5 (9.4)</a:t>
                      </a:r>
                    </a:p>
                  </a:txBody>
                  <a:tcPr marL="121881" marR="121881"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1 (1.9)</a:t>
                      </a:r>
                    </a:p>
                  </a:txBody>
                  <a:tcPr marL="121881" marR="121881"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28674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Cardiac troponin T increased</a:t>
                      </a:r>
                    </a:p>
                  </a:txBody>
                  <a:tcPr marL="121881" marR="12188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1 (1.9)</a:t>
                      </a:r>
                    </a:p>
                  </a:txBody>
                  <a:tcPr marL="121881" marR="121881"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1 (1.9)</a:t>
                      </a:r>
                    </a:p>
                  </a:txBody>
                  <a:tcPr marL="121881" marR="121881"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286746">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Hypoxia</a:t>
                      </a:r>
                    </a:p>
                  </a:txBody>
                  <a:tcPr marL="121881" marR="12188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1 (1.9)</a:t>
                      </a:r>
                    </a:p>
                  </a:txBody>
                  <a:tcPr marL="121881" marR="121881"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1 (1.9)</a:t>
                      </a:r>
                    </a:p>
                  </a:txBody>
                  <a:tcPr marL="121881" marR="121881"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14682193"/>
                  </a:ext>
                </a:extLst>
              </a:tr>
              <a:tr h="286746">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Bullous dermatitis</a:t>
                      </a:r>
                    </a:p>
                  </a:txBody>
                  <a:tcPr marL="121881" marR="12188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1 (1.9)</a:t>
                      </a:r>
                    </a:p>
                  </a:txBody>
                  <a:tcPr marL="121881" marR="121881"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1 (1.9)</a:t>
                      </a:r>
                    </a:p>
                  </a:txBody>
                  <a:tcPr marL="121881" marR="121881"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274786416"/>
                  </a:ext>
                </a:extLst>
              </a:tr>
              <a:tr h="286746">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Infusion-related reaction</a:t>
                      </a:r>
                    </a:p>
                  </a:txBody>
                  <a:tcPr marL="121881" marR="12188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4 (7.5)</a:t>
                      </a:r>
                    </a:p>
                  </a:txBody>
                  <a:tcPr marL="121881" marR="121881"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1 (1.9)</a:t>
                      </a:r>
                    </a:p>
                  </a:txBody>
                  <a:tcPr marL="121881" marR="121881"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580614654"/>
                  </a:ext>
                </a:extLst>
              </a:tr>
              <a:tr h="286746">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Hypothyroidism</a:t>
                      </a:r>
                    </a:p>
                  </a:txBody>
                  <a:tcPr marL="121881" marR="12188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4 (7.5)</a:t>
                      </a:r>
                    </a:p>
                  </a:txBody>
                  <a:tcPr marL="121881" marR="121881"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0 (0)</a:t>
                      </a:r>
                    </a:p>
                  </a:txBody>
                  <a:tcPr marL="121881" marR="121881"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80514380"/>
                  </a:ext>
                </a:extLst>
              </a:tr>
              <a:tr h="286746">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Fever</a:t>
                      </a:r>
                    </a:p>
                  </a:txBody>
                  <a:tcPr marL="121881" marR="12188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4 (7.5)</a:t>
                      </a:r>
                    </a:p>
                  </a:txBody>
                  <a:tcPr marL="121881" marR="121881"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0 (0)</a:t>
                      </a:r>
                    </a:p>
                  </a:txBody>
                  <a:tcPr marL="121881" marR="121881"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560627901"/>
                  </a:ext>
                </a:extLst>
              </a:tr>
              <a:tr h="286746">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CPK increase</a:t>
                      </a:r>
                    </a:p>
                  </a:txBody>
                  <a:tcPr marL="121881" marR="12188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4 (7.5)</a:t>
                      </a:r>
                    </a:p>
                  </a:txBody>
                  <a:tcPr marL="121881" marR="121881"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0 (0)</a:t>
                      </a:r>
                    </a:p>
                  </a:txBody>
                  <a:tcPr marL="121881" marR="121881"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272148043"/>
                  </a:ext>
                </a:extLst>
              </a:tr>
              <a:tr h="286746">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Arthralgia</a:t>
                      </a:r>
                    </a:p>
                  </a:txBody>
                  <a:tcPr marL="121881" marR="12188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4 (7.5)</a:t>
                      </a:r>
                    </a:p>
                  </a:txBody>
                  <a:tcPr marL="121881" marR="121881"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0 (0)</a:t>
                      </a:r>
                    </a:p>
                  </a:txBody>
                  <a:tcPr marL="121881" marR="121881"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72036864"/>
                  </a:ext>
                </a:extLst>
              </a:tr>
              <a:tr h="286746">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Hyperglycemia</a:t>
                      </a:r>
                    </a:p>
                  </a:txBody>
                  <a:tcPr marL="121881" marR="12188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3 (5.7)</a:t>
                      </a:r>
                    </a:p>
                  </a:txBody>
                  <a:tcPr marL="121881" marR="121881"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0 (0)</a:t>
                      </a:r>
                    </a:p>
                  </a:txBody>
                  <a:tcPr marL="121881" marR="121881"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84828764"/>
                  </a:ext>
                </a:extLst>
              </a:tr>
              <a:tr h="286746">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mn-lt"/>
                        </a:rPr>
                        <a:t>Rash maculopapular</a:t>
                      </a:r>
                    </a:p>
                  </a:txBody>
                  <a:tcPr marL="121881" marR="121881"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3 (5.7)</a:t>
                      </a:r>
                    </a:p>
                  </a:txBody>
                  <a:tcPr marL="121881" marR="121881"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mn-lt"/>
                          <a:ea typeface="+mn-ea"/>
                          <a:cs typeface="+mn-cs"/>
                        </a:rPr>
                        <a:t>0 (0)</a:t>
                      </a:r>
                    </a:p>
                  </a:txBody>
                  <a:tcPr marL="121881" marR="121881" anchor="ctr" horzOverflow="overflow">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564053883"/>
                  </a:ext>
                </a:extLst>
              </a:tr>
            </a:tbl>
          </a:graphicData>
        </a:graphic>
      </p:graphicFrame>
    </p:spTree>
    <p:extLst>
      <p:ext uri="{BB962C8B-B14F-4D97-AF65-F5344CB8AC3E}">
        <p14:creationId xmlns:p14="http://schemas.microsoft.com/office/powerpoint/2010/main" val="3600694426"/>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TROPiCS-02: Sacituzumab Govitecan vs Treatment of Physician’s Choice in HR+/HER2- MBC</a:t>
            </a:r>
            <a:endParaRPr lang="en-US" altLang="en-US" dirty="0"/>
          </a:p>
        </p:txBody>
      </p:sp>
      <p:sp>
        <p:nvSpPr>
          <p:cNvPr id="2" name="Content Placeholder 2">
            <a:extLst>
              <a:ext uri="{FF2B5EF4-FFF2-40B4-BE49-F238E27FC236}">
                <a16:creationId xmlns:a16="http://schemas.microsoft.com/office/drawing/2014/main" id="{10EB10F4-8C57-3EA8-69A2-91B178146116}"/>
              </a:ext>
            </a:extLst>
          </p:cNvPr>
          <p:cNvSpPr>
            <a:spLocks noGrp="1"/>
          </p:cNvSpPr>
          <p:nvPr>
            <p:ph idx="1"/>
          </p:nvPr>
        </p:nvSpPr>
        <p:spPr/>
        <p:txBody>
          <a:bodyPr/>
          <a:lstStyle/>
          <a:p>
            <a:r>
              <a:rPr lang="en-US" sz="2000" dirty="0"/>
              <a:t>Randomized, multicenter, open-label phase III study</a:t>
            </a:r>
          </a:p>
          <a:p>
            <a:endParaRPr lang="en-US" sz="2000" baseline="30000" dirty="0"/>
          </a:p>
          <a:p>
            <a:endParaRPr lang="en-US" sz="2000" baseline="30000" dirty="0"/>
          </a:p>
          <a:p>
            <a:endParaRPr lang="en-US" sz="2000" baseline="30000" dirty="0"/>
          </a:p>
          <a:p>
            <a:endParaRPr lang="en-US" sz="2000" baseline="30000" dirty="0"/>
          </a:p>
          <a:p>
            <a:endParaRPr lang="en-US" sz="2000" baseline="30000" dirty="0"/>
          </a:p>
          <a:p>
            <a:endParaRPr lang="en-US" sz="2000" baseline="30000" dirty="0"/>
          </a:p>
          <a:p>
            <a:endParaRPr lang="en-US" sz="2000" baseline="30000" dirty="0"/>
          </a:p>
          <a:p>
            <a:r>
              <a:rPr lang="en-US" sz="2000" b="1" dirty="0"/>
              <a:t>Primary endpoint: </a:t>
            </a:r>
            <a:r>
              <a:rPr lang="en-US" sz="2000" dirty="0"/>
              <a:t>PFS (BICR)</a:t>
            </a:r>
          </a:p>
          <a:p>
            <a:r>
              <a:rPr lang="en-US" sz="2000" b="1" dirty="0"/>
              <a:t>Secondary endpoints: </a:t>
            </a:r>
            <a:r>
              <a:rPr lang="en-US" sz="2000" dirty="0"/>
              <a:t>OS, ORR, DoR, CBR (by LIR and BICR), PRO, safety</a:t>
            </a:r>
          </a:p>
          <a:p>
            <a:r>
              <a:rPr lang="en-US" sz="2000" b="1" dirty="0"/>
              <a:t>Current exploratory analysis </a:t>
            </a:r>
            <a:r>
              <a:rPr lang="en-US" sz="2000" b="0" dirty="0"/>
              <a:t>evaluated impact of Trop-2 expression on efficacy based on H-score using archival tissue (n = 462)</a:t>
            </a:r>
            <a:endParaRPr lang="en-US" sz="1800" b="0" dirty="0"/>
          </a:p>
          <a:p>
            <a:endParaRPr lang="en-US" sz="2000"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Rugo. SABCS 2022. Abstr GS1-11.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Rectangle 49">
            <a:extLst>
              <a:ext uri="{FF2B5EF4-FFF2-40B4-BE49-F238E27FC236}">
                <a16:creationId xmlns:a16="http://schemas.microsoft.com/office/drawing/2014/main" id="{55665EA1-3162-CC33-7200-37A2CFCC42C6}"/>
              </a:ext>
            </a:extLst>
          </p:cNvPr>
          <p:cNvSpPr>
            <a:spLocks noChangeArrowheads="1"/>
          </p:cNvSpPr>
          <p:nvPr/>
        </p:nvSpPr>
        <p:spPr bwMode="auto">
          <a:xfrm>
            <a:off x="5925733" y="2713486"/>
            <a:ext cx="3931920" cy="891687"/>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Sacituzumab govitecan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10 mg/kg IV Days 1 and 8, every 21 days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272)</a:t>
            </a:r>
          </a:p>
        </p:txBody>
      </p:sp>
      <p:sp>
        <p:nvSpPr>
          <p:cNvPr id="6" name="Rectangle 50">
            <a:extLst>
              <a:ext uri="{FF2B5EF4-FFF2-40B4-BE49-F238E27FC236}">
                <a16:creationId xmlns:a16="http://schemas.microsoft.com/office/drawing/2014/main" id="{121716EF-5817-8412-6F97-09080B925008}"/>
              </a:ext>
            </a:extLst>
          </p:cNvPr>
          <p:cNvSpPr>
            <a:spLocks noChangeArrowheads="1"/>
          </p:cNvSpPr>
          <p:nvPr/>
        </p:nvSpPr>
        <p:spPr bwMode="auto">
          <a:xfrm>
            <a:off x="5923280" y="3779739"/>
            <a:ext cx="3931920" cy="837924"/>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Physician’s Choice of Treatment*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271)</a:t>
            </a:r>
          </a:p>
        </p:txBody>
      </p:sp>
      <p:sp>
        <p:nvSpPr>
          <p:cNvPr id="7" name="Line 53">
            <a:extLst>
              <a:ext uri="{FF2B5EF4-FFF2-40B4-BE49-F238E27FC236}">
                <a16:creationId xmlns:a16="http://schemas.microsoft.com/office/drawing/2014/main" id="{59A609EC-9075-F80C-C2C3-8FB7B9BD800B}"/>
              </a:ext>
            </a:extLst>
          </p:cNvPr>
          <p:cNvSpPr>
            <a:spLocks noChangeShapeType="1"/>
          </p:cNvSpPr>
          <p:nvPr/>
        </p:nvSpPr>
        <p:spPr bwMode="auto">
          <a:xfrm>
            <a:off x="5040247" y="3951167"/>
            <a:ext cx="761201" cy="237918"/>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8" name="Line 54">
            <a:extLst>
              <a:ext uri="{FF2B5EF4-FFF2-40B4-BE49-F238E27FC236}">
                <a16:creationId xmlns:a16="http://schemas.microsoft.com/office/drawing/2014/main" id="{36365411-FBF1-5760-E446-83D5557AEBAE}"/>
              </a:ext>
            </a:extLst>
          </p:cNvPr>
          <p:cNvSpPr>
            <a:spLocks noChangeShapeType="1"/>
          </p:cNvSpPr>
          <p:nvPr/>
        </p:nvSpPr>
        <p:spPr bwMode="auto">
          <a:xfrm flipV="1">
            <a:off x="5016244" y="3152343"/>
            <a:ext cx="785204" cy="213458"/>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 name="Text Box 45">
            <a:extLst>
              <a:ext uri="{FF2B5EF4-FFF2-40B4-BE49-F238E27FC236}">
                <a16:creationId xmlns:a16="http://schemas.microsoft.com/office/drawing/2014/main" id="{D7D67C1F-B9A3-4F1B-D06A-A5BDAFD01118}"/>
              </a:ext>
            </a:extLst>
          </p:cNvPr>
          <p:cNvSpPr txBox="1">
            <a:spLocks noChangeArrowheads="1"/>
          </p:cNvSpPr>
          <p:nvPr/>
        </p:nvSpPr>
        <p:spPr bwMode="auto">
          <a:xfrm>
            <a:off x="625562" y="2720265"/>
            <a:ext cx="4498132" cy="1708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5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metastatic or locally recurrent, inoperable HR+/HER2- breast cancer with disease progression after ≥1 ET, taxane, and CDK4/6 inhibitor in any setting; </a:t>
            </a:r>
            <a:br>
              <a:rPr kumimoji="0" lang="en-GB" altLang="en-US" sz="15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5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 previous lines of CT for metastatic disease (including </a:t>
            </a:r>
            <a:r>
              <a:rPr kumimoji="0" lang="en-US" altLang="en-US" sz="15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neo/adjuvant therapy CT if disease recurred ≤12 mo</a:t>
            </a:r>
            <a:r>
              <a:rPr kumimoji="0" lang="en-GB" altLang="en-US" sz="15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measurable disease by RECIST v1.1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5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543)</a:t>
            </a:r>
            <a:endParaRPr kumimoji="0" lang="en-US" altLang="en-US" sz="15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 name="Rectangle 9">
            <a:extLst>
              <a:ext uri="{FF2B5EF4-FFF2-40B4-BE49-F238E27FC236}">
                <a16:creationId xmlns:a16="http://schemas.microsoft.com/office/drawing/2014/main" id="{23AF330C-4A91-C0C4-379A-27E53442F87D}"/>
              </a:ext>
            </a:extLst>
          </p:cNvPr>
          <p:cNvSpPr/>
          <p:nvPr/>
        </p:nvSpPr>
        <p:spPr>
          <a:xfrm>
            <a:off x="3231170" y="1968230"/>
            <a:ext cx="4936969" cy="523220"/>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Stratification by visceral metastases (Y/N), ET in metastatic setting </a:t>
            </a:r>
            <a:r>
              <a:rPr kumimoji="0" lang="en-GB"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 mo (Y/N), </a:t>
            </a:r>
            <a:r>
              <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prior chemotherapy lines (2 vs 3/4)</a:t>
            </a:r>
          </a:p>
        </p:txBody>
      </p:sp>
      <p:cxnSp>
        <p:nvCxnSpPr>
          <p:cNvPr id="11" name="Straight Arrow Connector 10">
            <a:extLst>
              <a:ext uri="{FF2B5EF4-FFF2-40B4-BE49-F238E27FC236}">
                <a16:creationId xmlns:a16="http://schemas.microsoft.com/office/drawing/2014/main" id="{005B264F-B6AD-5588-E66B-A034F538234C}"/>
              </a:ext>
            </a:extLst>
          </p:cNvPr>
          <p:cNvCxnSpPr/>
          <p:nvPr/>
        </p:nvCxnSpPr>
        <p:spPr bwMode="auto">
          <a:xfrm>
            <a:off x="5231144" y="2619246"/>
            <a:ext cx="0" cy="548640"/>
          </a:xfrm>
          <a:prstGeom prst="straightConnector1">
            <a:avLst/>
          </a:prstGeom>
          <a:noFill/>
          <a:ln w="28575" cap="flat" cmpd="sng" algn="ctr">
            <a:solidFill>
              <a:schemeClr val="bg1"/>
            </a:solidFill>
            <a:prstDash val="sysDash"/>
            <a:round/>
            <a:headEnd type="none" w="med" len="med"/>
            <a:tailEnd type="triangle"/>
          </a:ln>
          <a:effectLst/>
        </p:spPr>
      </p:cxnSp>
      <p:sp>
        <p:nvSpPr>
          <p:cNvPr id="12" name="Text Box 45">
            <a:extLst>
              <a:ext uri="{FF2B5EF4-FFF2-40B4-BE49-F238E27FC236}">
                <a16:creationId xmlns:a16="http://schemas.microsoft.com/office/drawing/2014/main" id="{93DDAFEC-E393-CC0B-5B5C-83B4031289F5}"/>
              </a:ext>
            </a:extLst>
          </p:cNvPr>
          <p:cNvSpPr txBox="1">
            <a:spLocks noChangeArrowheads="1"/>
          </p:cNvSpPr>
          <p:nvPr/>
        </p:nvSpPr>
        <p:spPr bwMode="auto">
          <a:xfrm>
            <a:off x="10284442" y="3274263"/>
            <a:ext cx="146330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Until PD or unacceptable toxicity</a:t>
            </a:r>
            <a:endParaRPr kumimoji="0" lang="en-US" alt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13" name="Straight Arrow Connector 12">
            <a:extLst>
              <a:ext uri="{FF2B5EF4-FFF2-40B4-BE49-F238E27FC236}">
                <a16:creationId xmlns:a16="http://schemas.microsoft.com/office/drawing/2014/main" id="{17624B8A-CF38-6941-DCBD-D44868930BDE}"/>
              </a:ext>
            </a:extLst>
          </p:cNvPr>
          <p:cNvCxnSpPr/>
          <p:nvPr/>
        </p:nvCxnSpPr>
        <p:spPr bwMode="auto">
          <a:xfrm>
            <a:off x="9865145" y="3689761"/>
            <a:ext cx="506642" cy="0"/>
          </a:xfrm>
          <a:prstGeom prst="straightConnector1">
            <a:avLst/>
          </a:prstGeom>
          <a:noFill/>
          <a:ln w="28575" cap="flat" cmpd="sng" algn="ctr">
            <a:solidFill>
              <a:schemeClr val="bg1"/>
            </a:solidFill>
            <a:prstDash val="solid"/>
            <a:round/>
            <a:headEnd type="none" w="med" len="med"/>
            <a:tailEnd type="triangle"/>
          </a:ln>
          <a:effectLst/>
        </p:spPr>
      </p:cxnSp>
      <p:sp>
        <p:nvSpPr>
          <p:cNvPr id="14" name="TextBox 13">
            <a:extLst>
              <a:ext uri="{FF2B5EF4-FFF2-40B4-BE49-F238E27FC236}">
                <a16:creationId xmlns:a16="http://schemas.microsoft.com/office/drawing/2014/main" id="{0AF93604-80CF-75CE-529F-418CE8D81417}"/>
              </a:ext>
            </a:extLst>
          </p:cNvPr>
          <p:cNvSpPr txBox="1"/>
          <p:nvPr/>
        </p:nvSpPr>
        <p:spPr bwMode="auto">
          <a:xfrm>
            <a:off x="5923280" y="4621439"/>
            <a:ext cx="42430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*Capecitabine, vinorelbine, gemcitabine, or eribulin.</a:t>
            </a:r>
          </a:p>
        </p:txBody>
      </p:sp>
    </p:spTree>
    <p:extLst>
      <p:ext uri="{BB962C8B-B14F-4D97-AF65-F5344CB8AC3E}">
        <p14:creationId xmlns:p14="http://schemas.microsoft.com/office/powerpoint/2010/main" val="1916843253"/>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7EAEDA9E-9F95-0346-6433-9542948CD8A4}"/>
              </a:ext>
            </a:extLst>
          </p:cNvPr>
          <p:cNvSpPr>
            <a:spLocks noGrp="1"/>
          </p:cNvSpPr>
          <p:nvPr>
            <p:ph type="title"/>
          </p:nvPr>
        </p:nvSpPr>
        <p:spPr/>
        <p:txBody>
          <a:bodyPr/>
          <a:lstStyle/>
          <a:p>
            <a:r>
              <a:rPr lang="en-US" altLang="en-US" dirty="0"/>
              <a:t>TROPiCS-02: Baseline Characteristics in Trop-2 Evaluable Patients</a:t>
            </a:r>
            <a:endParaRPr lang="en-US" dirty="0"/>
          </a:p>
        </p:txBody>
      </p:sp>
      <p:sp>
        <p:nvSpPr>
          <p:cNvPr id="7" name="TextBox 6">
            <a:extLst>
              <a:ext uri="{FF2B5EF4-FFF2-40B4-BE49-F238E27FC236}">
                <a16:creationId xmlns:a16="http://schemas.microsoft.com/office/drawing/2014/main" id="{E162B185-FB30-E23B-8C23-372E468CD4E3}"/>
              </a:ext>
            </a:extLst>
          </p:cNvPr>
          <p:cNvSpPr txBox="1"/>
          <p:nvPr/>
        </p:nvSpPr>
        <p:spPr bwMode="auto">
          <a:xfrm>
            <a:off x="429370" y="6368142"/>
            <a:ext cx="61073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Rugo. SABCS 2022. Abstr GS1-11.</a:t>
            </a:r>
          </a:p>
        </p:txBody>
      </p:sp>
      <p:graphicFrame>
        <p:nvGraphicFramePr>
          <p:cNvPr id="9" name="Table 7">
            <a:extLst>
              <a:ext uri="{FF2B5EF4-FFF2-40B4-BE49-F238E27FC236}">
                <a16:creationId xmlns:a16="http://schemas.microsoft.com/office/drawing/2014/main" id="{8D3A37F7-EDD6-279B-7CA7-DB432511A409}"/>
              </a:ext>
            </a:extLst>
          </p:cNvPr>
          <p:cNvGraphicFramePr>
            <a:graphicFrameLocks noGrp="1"/>
          </p:cNvGraphicFramePr>
          <p:nvPr>
            <p:ph sz="half" idx="1"/>
            <p:extLst>
              <p:ext uri="{D42A27DB-BD31-4B8C-83A1-F6EECF244321}">
                <p14:modId xmlns:p14="http://schemas.microsoft.com/office/powerpoint/2010/main" val="1566625075"/>
              </p:ext>
            </p:extLst>
          </p:nvPr>
        </p:nvGraphicFramePr>
        <p:xfrm>
          <a:off x="693738" y="1511300"/>
          <a:ext cx="5310187" cy="3871008"/>
        </p:xfrm>
        <a:graphic>
          <a:graphicData uri="http://schemas.openxmlformats.org/drawingml/2006/table">
            <a:tbl>
              <a:tblPr firstRow="1" bandRow="1">
                <a:tableStyleId>{93296810-A885-4BE3-A3E7-6D5BEEA58F35}</a:tableStyleId>
              </a:tblPr>
              <a:tblGrid>
                <a:gridCol w="1558831">
                  <a:extLst>
                    <a:ext uri="{9D8B030D-6E8A-4147-A177-3AD203B41FA5}">
                      <a16:colId xmlns:a16="http://schemas.microsoft.com/office/drawing/2014/main" val="2258095800"/>
                    </a:ext>
                  </a:extLst>
                </a:gridCol>
                <a:gridCol w="937839">
                  <a:extLst>
                    <a:ext uri="{9D8B030D-6E8A-4147-A177-3AD203B41FA5}">
                      <a16:colId xmlns:a16="http://schemas.microsoft.com/office/drawing/2014/main" val="465978635"/>
                    </a:ext>
                  </a:extLst>
                </a:gridCol>
                <a:gridCol w="937839">
                  <a:extLst>
                    <a:ext uri="{9D8B030D-6E8A-4147-A177-3AD203B41FA5}">
                      <a16:colId xmlns:a16="http://schemas.microsoft.com/office/drawing/2014/main" val="865720300"/>
                    </a:ext>
                  </a:extLst>
                </a:gridCol>
                <a:gridCol w="937839">
                  <a:extLst>
                    <a:ext uri="{9D8B030D-6E8A-4147-A177-3AD203B41FA5}">
                      <a16:colId xmlns:a16="http://schemas.microsoft.com/office/drawing/2014/main" val="1351348182"/>
                    </a:ext>
                  </a:extLst>
                </a:gridCol>
                <a:gridCol w="937839">
                  <a:extLst>
                    <a:ext uri="{9D8B030D-6E8A-4147-A177-3AD203B41FA5}">
                      <a16:colId xmlns:a16="http://schemas.microsoft.com/office/drawing/2014/main" val="1668524841"/>
                    </a:ext>
                  </a:extLst>
                </a:gridCol>
              </a:tblGrid>
              <a:tr h="259088">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ctr" horzOverflow="overflow">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Sacituzumab Govitecan (n = 238)</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hMerge="1">
                  <a:txBody>
                    <a:bodyPr/>
                    <a:lstStyle/>
                    <a:p>
                      <a:endParaRPr lang="en-US" dirty="0"/>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gridSpan="2">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Physician’s Choice</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224)</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hMerge="1">
                  <a:txBody>
                    <a:bodyPr/>
                    <a:lstStyle/>
                    <a:p>
                      <a:endParaRPr lang="en-US" dirty="0"/>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126740911"/>
                  </a:ext>
                </a:extLst>
              </a:tr>
              <a:tr h="259088">
                <a:tc v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H-Score &lt;100</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96)</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H-Score ≥100</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142)</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H-Score &lt;100</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96)</a:t>
                      </a:r>
                      <a:endParaRPr lang="en-US" dirty="0"/>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H-Score ≥100</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128)</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017671538"/>
                  </a:ext>
                </a:extLst>
              </a:tr>
              <a:tr h="37084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21699" marR="121699" marT="45728" marB="45728" anchor="ctr" horzOverflow="overflow">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(36-78)</a:t>
                      </a:r>
                    </a:p>
                  </a:txBody>
                  <a:tcPr marL="121699" marR="121699" marT="45728" marB="45728" anchor="ctr" horzOverflow="overflow">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(29-86)</a:t>
                      </a:r>
                    </a:p>
                  </a:txBody>
                  <a:tcPr marL="121699" marR="121699" marT="45728" marB="45728" anchor="ctr" horzOverflow="overflow">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(27-78)</a:t>
                      </a:r>
                    </a:p>
                  </a:txBody>
                  <a:tcPr marL="121699" marR="121699" marT="45728" marB="45728" anchor="ctr" horzOverflow="overflow">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(32-75)</a:t>
                      </a:r>
                    </a:p>
                  </a:txBody>
                  <a:tcPr marL="121699" marR="121699" marT="45728" marB="45728" anchor="ctr" horzOverflow="overflow">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320568234"/>
                  </a:ext>
                </a:extLst>
              </a:tr>
              <a:tr h="37084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Race/ethnicity,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White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Non-White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Other or not reported</a:t>
                      </a: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65 (68)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 (24)</a:t>
                      </a: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97 (68)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38 (27)</a:t>
                      </a: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64 (67)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 24 (25)</a:t>
                      </a: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87 (68)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33 (26)</a:t>
                      </a: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535317397"/>
                  </a:ext>
                </a:extLst>
              </a:tr>
              <a:tr h="37084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ECOG PS,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a:t>
                      </a: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36 (38)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60 (63)</a:t>
                      </a: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69(47)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73(51)</a:t>
                      </a: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49 (51)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47 (49)</a:t>
                      </a: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50 (39)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78 (61)</a:t>
                      </a: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241970091"/>
                  </a:ext>
                </a:extLst>
              </a:tr>
            </a:tbl>
          </a:graphicData>
        </a:graphic>
      </p:graphicFrame>
      <p:graphicFrame>
        <p:nvGraphicFramePr>
          <p:cNvPr id="10" name="Table 8">
            <a:extLst>
              <a:ext uri="{FF2B5EF4-FFF2-40B4-BE49-F238E27FC236}">
                <a16:creationId xmlns:a16="http://schemas.microsoft.com/office/drawing/2014/main" id="{56786541-101A-8259-7CA9-6416019880A8}"/>
              </a:ext>
            </a:extLst>
          </p:cNvPr>
          <p:cNvGraphicFramePr>
            <a:graphicFrameLocks noGrp="1"/>
          </p:cNvGraphicFramePr>
          <p:nvPr>
            <p:ph sz="half" idx="2"/>
          </p:nvPr>
        </p:nvGraphicFramePr>
        <p:xfrm>
          <a:off x="6096000" y="1511300"/>
          <a:ext cx="5386381" cy="4602544"/>
        </p:xfrm>
        <a:graphic>
          <a:graphicData uri="http://schemas.openxmlformats.org/drawingml/2006/table">
            <a:tbl>
              <a:tblPr firstRow="1" bandRow="1">
                <a:tableStyleId>{93296810-A885-4BE3-A3E7-6D5BEEA58F35}</a:tableStyleId>
              </a:tblPr>
              <a:tblGrid>
                <a:gridCol w="1541929">
                  <a:extLst>
                    <a:ext uri="{9D8B030D-6E8A-4147-A177-3AD203B41FA5}">
                      <a16:colId xmlns:a16="http://schemas.microsoft.com/office/drawing/2014/main" val="1812108552"/>
                    </a:ext>
                  </a:extLst>
                </a:gridCol>
                <a:gridCol w="961113">
                  <a:extLst>
                    <a:ext uri="{9D8B030D-6E8A-4147-A177-3AD203B41FA5}">
                      <a16:colId xmlns:a16="http://schemas.microsoft.com/office/drawing/2014/main" val="3167486813"/>
                    </a:ext>
                  </a:extLst>
                </a:gridCol>
                <a:gridCol w="961113">
                  <a:extLst>
                    <a:ext uri="{9D8B030D-6E8A-4147-A177-3AD203B41FA5}">
                      <a16:colId xmlns:a16="http://schemas.microsoft.com/office/drawing/2014/main" val="1049389048"/>
                    </a:ext>
                  </a:extLst>
                </a:gridCol>
                <a:gridCol w="961113">
                  <a:extLst>
                    <a:ext uri="{9D8B030D-6E8A-4147-A177-3AD203B41FA5}">
                      <a16:colId xmlns:a16="http://schemas.microsoft.com/office/drawing/2014/main" val="3422942207"/>
                    </a:ext>
                  </a:extLst>
                </a:gridCol>
                <a:gridCol w="961113">
                  <a:extLst>
                    <a:ext uri="{9D8B030D-6E8A-4147-A177-3AD203B41FA5}">
                      <a16:colId xmlns:a16="http://schemas.microsoft.com/office/drawing/2014/main" val="2642175827"/>
                    </a:ext>
                  </a:extLst>
                </a:gridCol>
              </a:tblGrid>
              <a:tr h="185420">
                <a:tc rowSpan="2">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GB"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Characteristic, n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Sacituzumab Govitecan</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238)</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hMerge="1">
                  <a:txBody>
                    <a:bodyPr/>
                    <a:lstStyle/>
                    <a:p>
                      <a:endParaRPr lang="en-US" dirty="0"/>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gridSpan="2">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Physician’s Choice</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224)</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hMerge="1">
                  <a:txBody>
                    <a:bodyPr/>
                    <a:lstStyle/>
                    <a:p>
                      <a:endParaRPr lang="en-US" dirty="0"/>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408269815"/>
                  </a:ext>
                </a:extLst>
              </a:tr>
              <a:tr h="185420">
                <a:tc v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H-Score &lt;100</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96)</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H-Score ≥100</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142)</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H-Score &lt;100</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96)</a:t>
                      </a:r>
                      <a:endParaRPr lang="en-US" dirty="0"/>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H-Score ≥100</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128)</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934333769"/>
                  </a:ext>
                </a:extLst>
              </a:tr>
              <a:tr h="37084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Visceral mets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Yes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No</a:t>
                      </a:r>
                    </a:p>
                  </a:txBody>
                  <a:tcPr marL="121699" marR="121699" marT="45728" marB="45728" anchor="ctr" horzOverflow="overflow">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92 (96)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(4) </a:t>
                      </a:r>
                    </a:p>
                  </a:txBody>
                  <a:tcPr marL="121699" marR="121699" marT="45728" marB="45728" anchor="ctr" horzOverflow="overflow">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135 (95)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(5) </a:t>
                      </a:r>
                    </a:p>
                  </a:txBody>
                  <a:tcPr marL="121699" marR="121699" marT="45728" marB="45728" anchor="ctr" horzOverflow="overflow">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91 (95)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(5) </a:t>
                      </a:r>
                    </a:p>
                  </a:txBody>
                  <a:tcPr marL="121699" marR="121699" marT="45728" marB="45728" anchor="ctr" horzOverflow="overflow">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122 (95)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(5) </a:t>
                      </a:r>
                    </a:p>
                  </a:txBody>
                  <a:tcPr marL="121699" marR="121699" marT="45728" marB="45728" anchor="ctr" horzOverflow="overflow">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916731933"/>
                  </a:ext>
                </a:extLst>
              </a:tr>
              <a:tr h="37084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Prior lines of CT for MBC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3-4</a:t>
                      </a: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33 (34)</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63 (66)</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68 (48)</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74 (52)</a:t>
                      </a: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40 (42)</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56 (58)</a:t>
                      </a: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57 (45)</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71 (55)</a:t>
                      </a: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786229858"/>
                  </a:ext>
                </a:extLst>
              </a:tr>
              <a:tr h="37084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Prior ET use in MBC setting </a:t>
                      </a:r>
                      <a:b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br>
                      <a:r>
                        <a:rPr kumimoji="0" lang="en-GB"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 mo</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82 (85)</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125  (88)</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81 (84)</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114 (89)</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935415074"/>
                  </a:ext>
                </a:extLst>
              </a:tr>
              <a:tr h="37084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Prior CDK4/6i use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≤12 mo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&gt;12 mo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Unknown</a:t>
                      </a: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53 (55)</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43 (45)</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0</a:t>
                      </a: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91 (64)</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46 (32)</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5 (4)</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57 (59)</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38 (40)</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1 (1)</a:t>
                      </a: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86 (67)</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40 (31)</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2(2)</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386829240"/>
                  </a:ext>
                </a:extLst>
              </a:tr>
            </a:tbl>
          </a:graphicData>
        </a:graphic>
      </p:graphicFrame>
      <p:sp>
        <p:nvSpPr>
          <p:cNvPr id="2" name="TextBox 1">
            <a:extLst>
              <a:ext uri="{FF2B5EF4-FFF2-40B4-BE49-F238E27FC236}">
                <a16:creationId xmlns:a16="http://schemas.microsoft.com/office/drawing/2014/main" id="{25C73916-FD50-120D-E461-6E9C7FB5A195}"/>
              </a:ext>
            </a:extLst>
          </p:cNvPr>
          <p:cNvSpPr txBox="1"/>
          <p:nvPr/>
        </p:nvSpPr>
        <p:spPr bwMode="auto">
          <a:xfrm>
            <a:off x="619893" y="5467513"/>
            <a:ext cx="543007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marR="0" lvl="0" indent="-285750" algn="l" defTabSz="914400" rtl="0" eaLnBrk="0" fontAlgn="base" latinLnBrk="0" hangingPunct="0">
              <a:lnSpc>
                <a:spcPct val="100000"/>
              </a:lnSpc>
              <a:spcBef>
                <a:spcPct val="50000"/>
              </a:spcBef>
              <a:spcAft>
                <a:spcPct val="0"/>
              </a:spcAft>
              <a:buClrTx/>
              <a:buSzTx/>
              <a:buFont typeface="Wingdings" panose="05000000000000000000" pitchFamily="2" charset="2"/>
              <a:buChar char="§"/>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Trop-2 expression found in ~95% of patients with evaluable samples</a:t>
            </a:r>
          </a:p>
        </p:txBody>
      </p:sp>
    </p:spTree>
    <p:extLst>
      <p:ext uri="{BB962C8B-B14F-4D97-AF65-F5344CB8AC3E}">
        <p14:creationId xmlns:p14="http://schemas.microsoft.com/office/powerpoint/2010/main" val="1592081022"/>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TROPiCS-02: PFS by Trop-2 Expression Level</a:t>
            </a:r>
          </a:p>
        </p:txBody>
      </p:sp>
      <p:sp>
        <p:nvSpPr>
          <p:cNvPr id="2" name="Content Placeholder 1">
            <a:extLst>
              <a:ext uri="{FF2B5EF4-FFF2-40B4-BE49-F238E27FC236}">
                <a16:creationId xmlns:a16="http://schemas.microsoft.com/office/drawing/2014/main" id="{10D314BC-3559-994C-067F-D63373C1309D}"/>
              </a:ext>
            </a:extLst>
          </p:cNvPr>
          <p:cNvSpPr>
            <a:spLocks noGrp="1"/>
          </p:cNvSpPr>
          <p:nvPr>
            <p:ph idx="1"/>
          </p:nvPr>
        </p:nvSpPr>
        <p:spPr>
          <a:xfrm>
            <a:off x="604675" y="1513047"/>
            <a:ext cx="10999496" cy="4650686"/>
          </a:xfrm>
        </p:spPr>
        <p:txBody>
          <a:bodyPr/>
          <a:lstStyle/>
          <a:p>
            <a:endParaRPr lang="en-US" sz="2000" dirty="0"/>
          </a:p>
          <a:p>
            <a:endParaRPr lang="en-US" sz="2000" dirty="0"/>
          </a:p>
          <a:p>
            <a:endParaRPr lang="en-US" sz="2000" dirty="0"/>
          </a:p>
          <a:p>
            <a:endParaRPr lang="en-US" sz="2000" dirty="0"/>
          </a:p>
          <a:p>
            <a:endParaRPr lang="en-US" sz="2000" dirty="0"/>
          </a:p>
          <a:p>
            <a:endParaRPr lang="en-US" sz="2000" dirty="0"/>
          </a:p>
          <a:p>
            <a:pPr marL="284163" indent="-171450" eaLnBrk="1" hangingPunct="1">
              <a:buClr>
                <a:srgbClr val="000000"/>
              </a:buClr>
              <a:buFont typeface="Wingdings" pitchFamily="2" charset="2"/>
              <a:buChar char="§"/>
              <a:defRPr/>
            </a:pPr>
            <a:r>
              <a:rPr lang="en-IN" sz="2200" b="0" dirty="0">
                <a:solidFill>
                  <a:srgbClr val="455560">
                    <a:lumMod val="10000"/>
                  </a:srgbClr>
                </a:solidFill>
                <a:latin typeface="Calibri" panose="020F0502020204030204" pitchFamily="34" charset="0"/>
                <a:cs typeface="+mn-cs"/>
              </a:rPr>
              <a:t>PFS favored </a:t>
            </a:r>
            <a:r>
              <a:rPr lang="en-US" sz="2200" b="0" dirty="0">
                <a:solidFill>
                  <a:srgbClr val="455560">
                    <a:lumMod val="10000"/>
                  </a:srgbClr>
                </a:solidFill>
                <a:latin typeface="Calibri" panose="020F0502020204030204" pitchFamily="34" charset="0"/>
                <a:cs typeface="+mn-cs"/>
              </a:rPr>
              <a:t>sacituzumab govitecan over treatment of physician’s choice in all Trop-2 H-score subgroups: &lt;100 , ≥100, &gt;10 to &lt;100, and ≤10</a:t>
            </a:r>
          </a:p>
          <a:p>
            <a:pPr marL="912813" lvl="1" indent="-342900" eaLnBrk="1" hangingPunct="1">
              <a:buClr>
                <a:srgbClr val="000000"/>
              </a:buClr>
              <a:defRPr/>
            </a:pPr>
            <a:r>
              <a:rPr lang="en-US" sz="2000" b="0" dirty="0">
                <a:solidFill>
                  <a:srgbClr val="455560">
                    <a:lumMod val="10000"/>
                  </a:srgbClr>
                </a:solidFill>
                <a:latin typeface="Calibri" panose="020F0502020204030204" pitchFamily="34" charset="0"/>
                <a:cs typeface="+mn-cs"/>
              </a:rPr>
              <a:t>Small sample size noted</a:t>
            </a:r>
            <a:r>
              <a:rPr lang="en-US" b="0" dirty="0">
                <a:solidFill>
                  <a:srgbClr val="455560">
                    <a:lumMod val="10000"/>
                  </a:srgbClr>
                </a:solidFill>
                <a:latin typeface="Calibri" panose="020F0502020204030204" pitchFamily="34" charset="0"/>
                <a:cs typeface="+mn-cs"/>
              </a:rPr>
              <a:t> </a:t>
            </a:r>
          </a:p>
          <a:p>
            <a:pPr marL="284163" indent="-171450" eaLnBrk="1" hangingPunct="1">
              <a:buClr>
                <a:srgbClr val="000000"/>
              </a:buClr>
              <a:buFont typeface="Wingdings" pitchFamily="2" charset="2"/>
              <a:buChar char="§"/>
              <a:defRPr/>
            </a:pPr>
            <a:endParaRPr lang="en-IN" b="0" dirty="0">
              <a:solidFill>
                <a:srgbClr val="455560">
                  <a:lumMod val="10000"/>
                </a:srgbClr>
              </a:solidFill>
              <a:latin typeface="Calibri" panose="020F0502020204030204" pitchFamily="34" charset="0"/>
              <a:cs typeface="+mn-cs"/>
            </a:endParaRPr>
          </a:p>
          <a:p>
            <a:endParaRPr lang="en-US" sz="2000" dirty="0"/>
          </a:p>
        </p:txBody>
      </p:sp>
      <p:graphicFrame>
        <p:nvGraphicFramePr>
          <p:cNvPr id="5" name="Group 3">
            <a:extLst>
              <a:ext uri="{FF2B5EF4-FFF2-40B4-BE49-F238E27FC236}">
                <a16:creationId xmlns:a16="http://schemas.microsoft.com/office/drawing/2014/main" id="{B332E623-1938-9C57-9705-2DABC89179A3}"/>
              </a:ext>
            </a:extLst>
          </p:cNvPr>
          <p:cNvGraphicFramePr>
            <a:graphicFrameLocks/>
          </p:cNvGraphicFramePr>
          <p:nvPr>
            <p:extLst>
              <p:ext uri="{D42A27DB-BD31-4B8C-83A1-F6EECF244321}">
                <p14:modId xmlns:p14="http://schemas.microsoft.com/office/powerpoint/2010/main" val="802506983"/>
              </p:ext>
            </p:extLst>
          </p:nvPr>
        </p:nvGraphicFramePr>
        <p:xfrm>
          <a:off x="709796" y="1600200"/>
          <a:ext cx="10772404" cy="2686172"/>
        </p:xfrm>
        <a:graphic>
          <a:graphicData uri="http://schemas.openxmlformats.org/drawingml/2006/table">
            <a:tbl>
              <a:tblPr/>
              <a:tblGrid>
                <a:gridCol w="1817100">
                  <a:extLst>
                    <a:ext uri="{9D8B030D-6E8A-4147-A177-3AD203B41FA5}">
                      <a16:colId xmlns:a16="http://schemas.microsoft.com/office/drawing/2014/main" val="20000"/>
                    </a:ext>
                  </a:extLst>
                </a:gridCol>
                <a:gridCol w="1119413">
                  <a:extLst>
                    <a:ext uri="{9D8B030D-6E8A-4147-A177-3AD203B41FA5}">
                      <a16:colId xmlns:a16="http://schemas.microsoft.com/office/drawing/2014/main" val="20001"/>
                    </a:ext>
                  </a:extLst>
                </a:gridCol>
                <a:gridCol w="1119413">
                  <a:extLst>
                    <a:ext uri="{9D8B030D-6E8A-4147-A177-3AD203B41FA5}">
                      <a16:colId xmlns:a16="http://schemas.microsoft.com/office/drawing/2014/main" val="579713991"/>
                    </a:ext>
                  </a:extLst>
                </a:gridCol>
                <a:gridCol w="1119413">
                  <a:extLst>
                    <a:ext uri="{9D8B030D-6E8A-4147-A177-3AD203B41FA5}">
                      <a16:colId xmlns:a16="http://schemas.microsoft.com/office/drawing/2014/main" val="20002"/>
                    </a:ext>
                  </a:extLst>
                </a:gridCol>
                <a:gridCol w="1119413">
                  <a:extLst>
                    <a:ext uri="{9D8B030D-6E8A-4147-A177-3AD203B41FA5}">
                      <a16:colId xmlns:a16="http://schemas.microsoft.com/office/drawing/2014/main" val="645022474"/>
                    </a:ext>
                  </a:extLst>
                </a:gridCol>
                <a:gridCol w="1119413">
                  <a:extLst>
                    <a:ext uri="{9D8B030D-6E8A-4147-A177-3AD203B41FA5}">
                      <a16:colId xmlns:a16="http://schemas.microsoft.com/office/drawing/2014/main" val="3393145376"/>
                    </a:ext>
                  </a:extLst>
                </a:gridCol>
                <a:gridCol w="1119413">
                  <a:extLst>
                    <a:ext uri="{9D8B030D-6E8A-4147-A177-3AD203B41FA5}">
                      <a16:colId xmlns:a16="http://schemas.microsoft.com/office/drawing/2014/main" val="4291633289"/>
                    </a:ext>
                  </a:extLst>
                </a:gridCol>
                <a:gridCol w="1119413">
                  <a:extLst>
                    <a:ext uri="{9D8B030D-6E8A-4147-A177-3AD203B41FA5}">
                      <a16:colId xmlns:a16="http://schemas.microsoft.com/office/drawing/2014/main" val="2456447051"/>
                    </a:ext>
                  </a:extLst>
                </a:gridCol>
                <a:gridCol w="1119413">
                  <a:extLst>
                    <a:ext uri="{9D8B030D-6E8A-4147-A177-3AD203B41FA5}">
                      <a16:colId xmlns:a16="http://schemas.microsoft.com/office/drawing/2014/main" val="1432908091"/>
                    </a:ext>
                  </a:extLst>
                </a:gridCol>
              </a:tblGrid>
              <a:tr h="530887">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Median PFS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H-Score &lt;100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H-Score ≥100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H-Score ≤10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H-Score &gt;10 to &lt;100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783685">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SG</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96)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TPC</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96)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SG</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142)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TPC</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128)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SG</a:t>
                      </a:r>
                      <a:b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b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TPC</a:t>
                      </a:r>
                      <a:b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b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SG</a:t>
                      </a:r>
                      <a:b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b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62)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TPC</a:t>
                      </a:r>
                      <a:b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b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51)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3546536483"/>
                  </a:ext>
                </a:extLst>
              </a:tr>
              <a:tr h="73152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PFS,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 (4.1-6.0)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4.0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6.4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(4.0-8.3)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4.1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5.5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(2.8-9.5)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4.3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(1.7-6.4)</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5.0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(4.1-7.1)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3.5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64008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Unstratified HR</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(95% CI)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0.77 (0.54-1.09)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tc>
                <a:tc gridSpan="2">
                  <a:txBody>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0.60 (0.44-0.81)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tc>
                <a:tc gridSpan="2">
                  <a:txBody>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0.89 (0.51-1.57)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endParaRPr lang="en-US" dirty="0"/>
                    </a:p>
                  </a:txBody>
                  <a:tcPr/>
                </a:tc>
                <a:tc gridSpan="2">
                  <a:txBody>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0.67 (0.42-1.07)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tc>
                <a:extLst>
                  <a:ext uri="{0D108BD9-81ED-4DB2-BD59-A6C34878D82A}">
                    <a16:rowId xmlns:a16="http://schemas.microsoft.com/office/drawing/2014/main" val="2040817824"/>
                  </a:ext>
                </a:extLst>
              </a:tr>
            </a:tbl>
          </a:graphicData>
        </a:graphic>
      </p:graphicFrame>
      <p:sp>
        <p:nvSpPr>
          <p:cNvPr id="6" name="Text Box 15">
            <a:extLst>
              <a:ext uri="{FF2B5EF4-FFF2-40B4-BE49-F238E27FC236}">
                <a16:creationId xmlns:a16="http://schemas.microsoft.com/office/drawing/2014/main" id="{46A5DD8C-23BE-1689-06C3-D1F6EBAEC2C0}"/>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Rugo. SABCS 2022. Abstr GS1-11.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15839386"/>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TROPiCS-02: OS by Trop-2 Expression Level</a:t>
            </a:r>
          </a:p>
        </p:txBody>
      </p:sp>
      <p:sp>
        <p:nvSpPr>
          <p:cNvPr id="2" name="Content Placeholder 1">
            <a:extLst>
              <a:ext uri="{FF2B5EF4-FFF2-40B4-BE49-F238E27FC236}">
                <a16:creationId xmlns:a16="http://schemas.microsoft.com/office/drawing/2014/main" id="{4787ECC1-6307-DEDD-6897-FFB4A54BCB1D}"/>
              </a:ext>
            </a:extLst>
          </p:cNvPr>
          <p:cNvSpPr>
            <a:spLocks noGrp="1"/>
          </p:cNvSpPr>
          <p:nvPr>
            <p:ph idx="1"/>
          </p:nvPr>
        </p:nvSpPr>
        <p:spPr/>
        <p:txBody>
          <a:bodyPr/>
          <a:lstStyle/>
          <a:p>
            <a:endParaRPr lang="en-US" sz="2000" dirty="0"/>
          </a:p>
          <a:p>
            <a:endParaRPr lang="en-US" sz="2000" dirty="0"/>
          </a:p>
          <a:p>
            <a:endParaRPr lang="en-US" sz="2000" dirty="0"/>
          </a:p>
          <a:p>
            <a:endParaRPr lang="en-US" sz="2000" dirty="0"/>
          </a:p>
          <a:p>
            <a:endParaRPr lang="en-US" sz="2000" dirty="0"/>
          </a:p>
          <a:p>
            <a:endParaRPr lang="en-US" sz="2000" dirty="0"/>
          </a:p>
          <a:p>
            <a:endParaRPr lang="en-US" sz="2000" dirty="0"/>
          </a:p>
          <a:p>
            <a:endParaRPr lang="en-US" sz="100" dirty="0"/>
          </a:p>
          <a:p>
            <a:r>
              <a:rPr lang="en-IN" sz="2200" b="0" dirty="0">
                <a:solidFill>
                  <a:srgbClr val="455560">
                    <a:lumMod val="10000"/>
                  </a:srgbClr>
                </a:solidFill>
              </a:rPr>
              <a:t>OS favored </a:t>
            </a:r>
            <a:r>
              <a:rPr lang="en-US" sz="2200" b="0" dirty="0">
                <a:solidFill>
                  <a:srgbClr val="455560">
                    <a:lumMod val="10000"/>
                  </a:srgbClr>
                </a:solidFill>
              </a:rPr>
              <a:t>sacituzumab govitecan over treatment of physician’s choice in all Trop-2 H-score subgroups: &lt;100, ≥100, &gt;10 to &lt;100, and ≤10</a:t>
            </a:r>
          </a:p>
          <a:p>
            <a:pPr lvl="1"/>
            <a:r>
              <a:rPr lang="en-US" sz="1800" dirty="0">
                <a:solidFill>
                  <a:srgbClr val="455560">
                    <a:lumMod val="10000"/>
                  </a:srgbClr>
                </a:solidFill>
              </a:rPr>
              <a:t>Small sample size noted</a:t>
            </a:r>
            <a:endParaRPr lang="en-US" sz="1800" b="0" dirty="0">
              <a:solidFill>
                <a:srgbClr val="455560">
                  <a:lumMod val="10000"/>
                </a:srgbClr>
              </a:solidFill>
            </a:endParaRPr>
          </a:p>
          <a:p>
            <a:endParaRPr lang="en-US" sz="2000" dirty="0"/>
          </a:p>
        </p:txBody>
      </p:sp>
      <p:graphicFrame>
        <p:nvGraphicFramePr>
          <p:cNvPr id="5" name="Group 3">
            <a:extLst>
              <a:ext uri="{FF2B5EF4-FFF2-40B4-BE49-F238E27FC236}">
                <a16:creationId xmlns:a16="http://schemas.microsoft.com/office/drawing/2014/main" id="{B332E623-1938-9C57-9705-2DABC89179A3}"/>
              </a:ext>
            </a:extLst>
          </p:cNvPr>
          <p:cNvGraphicFramePr>
            <a:graphicFrameLocks/>
          </p:cNvGraphicFramePr>
          <p:nvPr>
            <p:extLst>
              <p:ext uri="{D42A27DB-BD31-4B8C-83A1-F6EECF244321}">
                <p14:modId xmlns:p14="http://schemas.microsoft.com/office/powerpoint/2010/main" val="120597595"/>
              </p:ext>
            </p:extLst>
          </p:nvPr>
        </p:nvGraphicFramePr>
        <p:xfrm>
          <a:off x="709795" y="1600200"/>
          <a:ext cx="10772406" cy="3554473"/>
        </p:xfrm>
        <a:graphic>
          <a:graphicData uri="http://schemas.openxmlformats.org/drawingml/2006/table">
            <a:tbl>
              <a:tblPr/>
              <a:tblGrid>
                <a:gridCol w="1450310">
                  <a:extLst>
                    <a:ext uri="{9D8B030D-6E8A-4147-A177-3AD203B41FA5}">
                      <a16:colId xmlns:a16="http://schemas.microsoft.com/office/drawing/2014/main" val="20000"/>
                    </a:ext>
                  </a:extLst>
                </a:gridCol>
                <a:gridCol w="1165262">
                  <a:extLst>
                    <a:ext uri="{9D8B030D-6E8A-4147-A177-3AD203B41FA5}">
                      <a16:colId xmlns:a16="http://schemas.microsoft.com/office/drawing/2014/main" val="20001"/>
                    </a:ext>
                  </a:extLst>
                </a:gridCol>
                <a:gridCol w="1165262">
                  <a:extLst>
                    <a:ext uri="{9D8B030D-6E8A-4147-A177-3AD203B41FA5}">
                      <a16:colId xmlns:a16="http://schemas.microsoft.com/office/drawing/2014/main" val="579713991"/>
                    </a:ext>
                  </a:extLst>
                </a:gridCol>
                <a:gridCol w="1165262">
                  <a:extLst>
                    <a:ext uri="{9D8B030D-6E8A-4147-A177-3AD203B41FA5}">
                      <a16:colId xmlns:a16="http://schemas.microsoft.com/office/drawing/2014/main" val="20002"/>
                    </a:ext>
                  </a:extLst>
                </a:gridCol>
                <a:gridCol w="1165262">
                  <a:extLst>
                    <a:ext uri="{9D8B030D-6E8A-4147-A177-3AD203B41FA5}">
                      <a16:colId xmlns:a16="http://schemas.microsoft.com/office/drawing/2014/main" val="645022474"/>
                    </a:ext>
                  </a:extLst>
                </a:gridCol>
                <a:gridCol w="1165262">
                  <a:extLst>
                    <a:ext uri="{9D8B030D-6E8A-4147-A177-3AD203B41FA5}">
                      <a16:colId xmlns:a16="http://schemas.microsoft.com/office/drawing/2014/main" val="3393145376"/>
                    </a:ext>
                  </a:extLst>
                </a:gridCol>
                <a:gridCol w="1165262">
                  <a:extLst>
                    <a:ext uri="{9D8B030D-6E8A-4147-A177-3AD203B41FA5}">
                      <a16:colId xmlns:a16="http://schemas.microsoft.com/office/drawing/2014/main" val="4291633289"/>
                    </a:ext>
                  </a:extLst>
                </a:gridCol>
                <a:gridCol w="1165262">
                  <a:extLst>
                    <a:ext uri="{9D8B030D-6E8A-4147-A177-3AD203B41FA5}">
                      <a16:colId xmlns:a16="http://schemas.microsoft.com/office/drawing/2014/main" val="2456447051"/>
                    </a:ext>
                  </a:extLst>
                </a:gridCol>
                <a:gridCol w="1165262">
                  <a:extLst>
                    <a:ext uri="{9D8B030D-6E8A-4147-A177-3AD203B41FA5}">
                      <a16:colId xmlns:a16="http://schemas.microsoft.com/office/drawing/2014/main" val="1432908091"/>
                    </a:ext>
                  </a:extLst>
                </a:gridCol>
              </a:tblGrid>
              <a:tr h="644713">
                <a:tc rowSpan="2">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GB" sz="15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Median OS</a:t>
                      </a:r>
                      <a:endParaRPr kumimoji="0" lang="en-GB" sz="1500" b="1" i="0" u="none" strike="noStrike" kern="1200" cap="none" spc="0" normalizeH="0" baseline="0" noProof="0" dirty="0">
                        <a:ln>
                          <a:noFill/>
                        </a:ln>
                        <a:solidFill>
                          <a:srgbClr val="FFFFFF"/>
                        </a:solidFill>
                        <a:effectLst/>
                        <a:highlight>
                          <a:srgbClr val="00FF00"/>
                        </a:highlight>
                        <a:uLnTx/>
                        <a:uFillTx/>
                        <a:latin typeface="Calibri" panose="020F0502020204030204" pitchFamily="34" charset="0"/>
                        <a:ea typeface="+mn-ea"/>
                        <a:cs typeface="+mn-cs"/>
                      </a:endParaRP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5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1" i="0" u="none" strike="noStrike" cap="none" normalizeH="0" baseline="0" dirty="0">
                          <a:ln>
                            <a:noFill/>
                          </a:ln>
                          <a:solidFill>
                            <a:schemeClr val="tx1"/>
                          </a:solidFill>
                          <a:effectLst/>
                          <a:latin typeface="Calibri" panose="020F0502020204030204" pitchFamily="34" charset="0"/>
                        </a:rPr>
                        <a:t>H-Score &lt;100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1" i="0" u="none" strike="noStrike" kern="1200" cap="none" normalizeH="0" baseline="0" dirty="0">
                          <a:ln>
                            <a:noFill/>
                          </a:ln>
                          <a:solidFill>
                            <a:schemeClr val="tx1"/>
                          </a:solidFill>
                          <a:effectLst/>
                          <a:latin typeface="Calibri" panose="020F0502020204030204" pitchFamily="34" charset="0"/>
                          <a:ea typeface="+mn-ea"/>
                          <a:cs typeface="+mn-cs"/>
                        </a:rPr>
                        <a:t>H-Score ≥100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5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H-Score ≤10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5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H-Score &gt;10 to &lt;100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951712">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1" i="0" u="none" strike="noStrike" cap="none" normalizeH="0" baseline="0" dirty="0">
                          <a:ln>
                            <a:noFill/>
                          </a:ln>
                          <a:solidFill>
                            <a:schemeClr val="tx1"/>
                          </a:solidFill>
                          <a:effectLst/>
                          <a:latin typeface="Calibri" panose="020F0502020204030204" pitchFamily="34" charset="0"/>
                        </a:rPr>
                        <a:t>SG</a:t>
                      </a:r>
                      <a:br>
                        <a:rPr kumimoji="0" lang="en-US" sz="1500" b="1" i="0" u="none" strike="noStrike" cap="none" normalizeH="0" baseline="0" dirty="0">
                          <a:ln>
                            <a:noFill/>
                          </a:ln>
                          <a:solidFill>
                            <a:schemeClr val="tx1"/>
                          </a:solidFill>
                          <a:effectLst/>
                          <a:latin typeface="Calibri" panose="020F0502020204030204" pitchFamily="34" charset="0"/>
                        </a:rPr>
                      </a:br>
                      <a:r>
                        <a:rPr kumimoji="0" lang="en-US" sz="1500" b="1" i="0" u="none" strike="noStrike" cap="none" normalizeH="0" baseline="0" dirty="0">
                          <a:ln>
                            <a:noFill/>
                          </a:ln>
                          <a:solidFill>
                            <a:schemeClr val="tx1"/>
                          </a:solidFill>
                          <a:effectLst/>
                          <a:latin typeface="Calibri" panose="020F0502020204030204" pitchFamily="34" charset="0"/>
                        </a:rPr>
                        <a:t>(n = 96)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1" i="0" u="none" strike="noStrike" cap="none" normalizeH="0" baseline="0" dirty="0">
                          <a:ln>
                            <a:noFill/>
                          </a:ln>
                          <a:solidFill>
                            <a:schemeClr val="tx1"/>
                          </a:solidFill>
                          <a:effectLst/>
                          <a:latin typeface="Calibri" panose="020F0502020204030204" pitchFamily="34" charset="0"/>
                        </a:rPr>
                        <a:t>TPC</a:t>
                      </a:r>
                      <a:br>
                        <a:rPr kumimoji="0" lang="en-US" sz="1500" b="1" i="0" u="none" strike="noStrike" cap="none" normalizeH="0" baseline="0" dirty="0">
                          <a:ln>
                            <a:noFill/>
                          </a:ln>
                          <a:solidFill>
                            <a:schemeClr val="tx1"/>
                          </a:solidFill>
                          <a:effectLst/>
                          <a:latin typeface="Calibri" panose="020F0502020204030204" pitchFamily="34" charset="0"/>
                        </a:rPr>
                      </a:br>
                      <a:r>
                        <a:rPr kumimoji="0" lang="en-US" sz="1500" b="1" i="0" u="none" strike="noStrike" cap="none" normalizeH="0" baseline="0" dirty="0">
                          <a:ln>
                            <a:noFill/>
                          </a:ln>
                          <a:solidFill>
                            <a:schemeClr val="tx1"/>
                          </a:solidFill>
                          <a:effectLst/>
                          <a:latin typeface="Calibri" panose="020F0502020204030204" pitchFamily="34" charset="0"/>
                        </a:rPr>
                        <a:t>(n = 96)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1" i="0" u="none" strike="noStrike" cap="none" normalizeH="0" baseline="0" dirty="0">
                          <a:ln>
                            <a:noFill/>
                          </a:ln>
                          <a:solidFill>
                            <a:schemeClr val="tx1"/>
                          </a:solidFill>
                          <a:effectLst/>
                          <a:latin typeface="Calibri" panose="020F0502020204030204" pitchFamily="34" charset="0"/>
                        </a:rPr>
                        <a:t>SG</a:t>
                      </a:r>
                      <a:br>
                        <a:rPr kumimoji="0" lang="en-US" sz="1500" b="1" i="0" u="none" strike="noStrike" cap="none" normalizeH="0" baseline="0" dirty="0">
                          <a:ln>
                            <a:noFill/>
                          </a:ln>
                          <a:solidFill>
                            <a:schemeClr val="tx1"/>
                          </a:solidFill>
                          <a:effectLst/>
                          <a:latin typeface="Calibri" panose="020F0502020204030204" pitchFamily="34" charset="0"/>
                        </a:rPr>
                      </a:br>
                      <a:r>
                        <a:rPr kumimoji="0" lang="en-US" sz="1500" b="1" i="0" u="none" strike="noStrike" cap="none" normalizeH="0" baseline="0" dirty="0">
                          <a:ln>
                            <a:noFill/>
                          </a:ln>
                          <a:solidFill>
                            <a:schemeClr val="tx1"/>
                          </a:solidFill>
                          <a:effectLst/>
                          <a:latin typeface="Calibri" panose="020F0502020204030204" pitchFamily="34" charset="0"/>
                        </a:rPr>
                        <a:t>(n = 142)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1" i="0" u="none" strike="noStrike" cap="none" normalizeH="0" baseline="0" dirty="0">
                          <a:ln>
                            <a:noFill/>
                          </a:ln>
                          <a:solidFill>
                            <a:schemeClr val="tx1"/>
                          </a:solidFill>
                          <a:effectLst/>
                          <a:latin typeface="Calibri" panose="020F0502020204030204" pitchFamily="34" charset="0"/>
                        </a:rPr>
                        <a:t>TPC</a:t>
                      </a:r>
                      <a:br>
                        <a:rPr kumimoji="0" lang="en-US" sz="1500" b="1" i="0" u="none" strike="noStrike" cap="none" normalizeH="0" baseline="0" dirty="0">
                          <a:ln>
                            <a:noFill/>
                          </a:ln>
                          <a:solidFill>
                            <a:schemeClr val="tx1"/>
                          </a:solidFill>
                          <a:effectLst/>
                          <a:latin typeface="Calibri" panose="020F0502020204030204" pitchFamily="34" charset="0"/>
                        </a:rPr>
                      </a:br>
                      <a:r>
                        <a:rPr kumimoji="0" lang="en-US" sz="1500" b="1" i="0" u="none" strike="noStrike" cap="none" normalizeH="0" baseline="0" dirty="0">
                          <a:ln>
                            <a:noFill/>
                          </a:ln>
                          <a:solidFill>
                            <a:schemeClr val="tx1"/>
                          </a:solidFill>
                          <a:effectLst/>
                          <a:latin typeface="Calibri" panose="020F0502020204030204" pitchFamily="34" charset="0"/>
                        </a:rPr>
                        <a:t>(n = 128)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5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SG</a:t>
                      </a:r>
                      <a:br>
                        <a:rPr kumimoji="0" lang="en-US" sz="15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br>
                      <a:r>
                        <a:rPr kumimoji="0" lang="en-US" sz="15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5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TPC</a:t>
                      </a:r>
                      <a:br>
                        <a:rPr kumimoji="0" lang="en-US" sz="15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br>
                      <a:r>
                        <a:rPr kumimoji="0" lang="en-US" sz="15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5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SG</a:t>
                      </a:r>
                      <a:br>
                        <a:rPr kumimoji="0" lang="en-US" sz="15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br>
                      <a:r>
                        <a:rPr kumimoji="0" lang="en-US" sz="15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62)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5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TPC</a:t>
                      </a:r>
                      <a:br>
                        <a:rPr kumimoji="0" lang="en-US" sz="15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br>
                      <a:r>
                        <a:rPr kumimoji="0" lang="en-US" sz="15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(n = 51)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3546536483"/>
                  </a:ext>
                </a:extLst>
              </a:tr>
              <a:tr h="92101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500" b="0" i="0" u="none" strike="noStrike" cap="none" normalizeH="0" baseline="0" dirty="0">
                          <a:ln>
                            <a:noFill/>
                          </a:ln>
                          <a:solidFill>
                            <a:schemeClr val="bg2">
                              <a:lumMod val="10000"/>
                            </a:schemeClr>
                          </a:solidFill>
                          <a:effectLst/>
                          <a:latin typeface="Calibri" panose="020F0502020204030204" pitchFamily="34" charset="0"/>
                        </a:rPr>
                        <a:t>Median OS,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14.6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 (12.7-18.1)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500" b="0" i="0" u="none" strike="noStrike" cap="none" normalizeH="0" baseline="0" dirty="0">
                          <a:ln>
                            <a:noFill/>
                          </a:ln>
                          <a:solidFill>
                            <a:schemeClr val="bg2">
                              <a:lumMod val="10000"/>
                            </a:schemeClr>
                          </a:solidFill>
                          <a:effectLst/>
                          <a:latin typeface="Calibri" panose="020F0502020204030204" pitchFamily="34" charset="0"/>
                        </a:rPr>
                        <a:t>11.3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500" b="0" i="0" u="none" strike="noStrike" cap="none" normalizeH="0" baseline="0" dirty="0">
                          <a:ln>
                            <a:noFill/>
                          </a:ln>
                          <a:solidFill>
                            <a:schemeClr val="bg2">
                              <a:lumMod val="10000"/>
                            </a:schemeClr>
                          </a:solidFill>
                          <a:effectLst/>
                          <a:latin typeface="Calibri" panose="020F0502020204030204" pitchFamily="34" charset="0"/>
                        </a:rPr>
                        <a:t>(10.0-13.3)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14.4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(12.7-16.4)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11.2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(9.9-12.9)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17.6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(11.5-NE)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5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5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12.3 </a:t>
                      </a:r>
                    </a:p>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5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(8.0-15.3)</a:t>
                      </a:r>
                    </a:p>
                    <a:p>
                      <a:endParaRPr lang="en-US" sz="1500" dirty="0"/>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13.7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(10.9-16.3)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11.0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500" b="0" i="0" u="none" strike="noStrike" cap="none" normalizeH="0" baseline="0" dirty="0">
                          <a:ln>
                            <a:noFill/>
                          </a:ln>
                          <a:solidFill>
                            <a:schemeClr val="bg2">
                              <a:lumMod val="10000"/>
                            </a:schemeClr>
                          </a:solidFill>
                          <a:effectLst/>
                          <a:latin typeface="Calibri" panose="020F0502020204030204" pitchFamily="34" charset="0"/>
                        </a:rPr>
                        <a:t>(9.0-13.5)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95220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Unstratified HR</a:t>
                      </a: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(95% CI)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0.75 (0.54-1.04)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tc>
                <a:tc gridSpan="2">
                  <a:txBody>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0.83 (0.62-1.11)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tc>
                <a:tc gridSpan="2">
                  <a:txBody>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0.61 (0.34-1.08)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endParaRPr lang="en-US" dirty="0"/>
                    </a:p>
                  </a:txBody>
                  <a:tcPr/>
                </a:tc>
                <a:tc gridSpan="2">
                  <a:txBody>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0.81 (0.54-1.23)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tc>
                <a:extLst>
                  <a:ext uri="{0D108BD9-81ED-4DB2-BD59-A6C34878D82A}">
                    <a16:rowId xmlns:a16="http://schemas.microsoft.com/office/drawing/2014/main" val="4180885063"/>
                  </a:ext>
                </a:extLst>
              </a:tr>
            </a:tbl>
          </a:graphicData>
        </a:graphic>
      </p:graphicFrame>
      <p:sp>
        <p:nvSpPr>
          <p:cNvPr id="6" name="Text Box 15">
            <a:extLst>
              <a:ext uri="{FF2B5EF4-FFF2-40B4-BE49-F238E27FC236}">
                <a16:creationId xmlns:a16="http://schemas.microsoft.com/office/drawing/2014/main" id="{46A5DD8C-23BE-1689-06C3-D1F6EBAEC2C0}"/>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Rugo. SABCS 2022. Abstr GS1-11.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2287227383"/>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TROPiCS-02: Response by H-Score  </a:t>
            </a:r>
          </a:p>
        </p:txBody>
      </p:sp>
      <p:sp>
        <p:nvSpPr>
          <p:cNvPr id="4" name="Content Placeholder 2">
            <a:extLst>
              <a:ext uri="{FF2B5EF4-FFF2-40B4-BE49-F238E27FC236}">
                <a16:creationId xmlns:a16="http://schemas.microsoft.com/office/drawing/2014/main" id="{AF9A1BB7-DEB5-6067-4666-32879D72BA94}"/>
              </a:ext>
            </a:extLst>
          </p:cNvPr>
          <p:cNvSpPr>
            <a:spLocks noGrp="1"/>
          </p:cNvSpPr>
          <p:nvPr>
            <p:ph idx="1"/>
          </p:nvPr>
        </p:nvSpPr>
        <p:spPr/>
        <p:txBody>
          <a:bodyPr/>
          <a:lstStyle/>
          <a:p>
            <a:endParaRPr lang="en-US" sz="2000" dirty="0"/>
          </a:p>
          <a:p>
            <a:endParaRPr lang="en-US" sz="2000" dirty="0"/>
          </a:p>
          <a:p>
            <a:endParaRPr lang="en-US" sz="2000" dirty="0"/>
          </a:p>
          <a:p>
            <a:endParaRPr lang="en-US" sz="2000" dirty="0"/>
          </a:p>
          <a:p>
            <a:pPr marL="0" indent="0">
              <a:buNone/>
            </a:pPr>
            <a:endParaRPr lang="en-US" sz="2000" dirty="0"/>
          </a:p>
          <a:p>
            <a:r>
              <a:rPr lang="en-US" sz="2000" dirty="0"/>
              <a:t>Response similarly observed in Trop-2 negative subgroup (H-score = 0, n = 10)</a:t>
            </a:r>
          </a:p>
          <a:p>
            <a:r>
              <a:rPr lang="en-US" sz="2000" dirty="0"/>
              <a:t>Responses observed in all Trop-2 subgroups </a:t>
            </a:r>
          </a:p>
        </p:txBody>
      </p:sp>
      <p:graphicFrame>
        <p:nvGraphicFramePr>
          <p:cNvPr id="5" name="Group 3">
            <a:extLst>
              <a:ext uri="{FF2B5EF4-FFF2-40B4-BE49-F238E27FC236}">
                <a16:creationId xmlns:a16="http://schemas.microsoft.com/office/drawing/2014/main" id="{B332E623-1938-9C57-9705-2DABC89179A3}"/>
              </a:ext>
            </a:extLst>
          </p:cNvPr>
          <p:cNvGraphicFramePr>
            <a:graphicFrameLocks/>
          </p:cNvGraphicFramePr>
          <p:nvPr>
            <p:extLst>
              <p:ext uri="{D42A27DB-BD31-4B8C-83A1-F6EECF244321}">
                <p14:modId xmlns:p14="http://schemas.microsoft.com/office/powerpoint/2010/main" val="887775397"/>
              </p:ext>
            </p:extLst>
          </p:nvPr>
        </p:nvGraphicFramePr>
        <p:xfrm>
          <a:off x="719137" y="1600199"/>
          <a:ext cx="10757978" cy="1967322"/>
        </p:xfrm>
        <a:graphic>
          <a:graphicData uri="http://schemas.openxmlformats.org/drawingml/2006/table">
            <a:tbl>
              <a:tblPr/>
              <a:tblGrid>
                <a:gridCol w="2682307">
                  <a:extLst>
                    <a:ext uri="{9D8B030D-6E8A-4147-A177-3AD203B41FA5}">
                      <a16:colId xmlns:a16="http://schemas.microsoft.com/office/drawing/2014/main" val="20000"/>
                    </a:ext>
                  </a:extLst>
                </a:gridCol>
                <a:gridCol w="2482057">
                  <a:extLst>
                    <a:ext uri="{9D8B030D-6E8A-4147-A177-3AD203B41FA5}">
                      <a16:colId xmlns:a16="http://schemas.microsoft.com/office/drawing/2014/main" val="20001"/>
                    </a:ext>
                  </a:extLst>
                </a:gridCol>
                <a:gridCol w="2796807">
                  <a:extLst>
                    <a:ext uri="{9D8B030D-6E8A-4147-A177-3AD203B41FA5}">
                      <a16:colId xmlns:a16="http://schemas.microsoft.com/office/drawing/2014/main" val="3966993498"/>
                    </a:ext>
                  </a:extLst>
                </a:gridCol>
                <a:gridCol w="2796807">
                  <a:extLst>
                    <a:ext uri="{9D8B030D-6E8A-4147-A177-3AD203B41FA5}">
                      <a16:colId xmlns:a16="http://schemas.microsoft.com/office/drawing/2014/main" val="560613594"/>
                    </a:ext>
                  </a:extLst>
                </a:gridCol>
              </a:tblGrid>
              <a:tr h="434997">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Response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3">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1" i="0" u="none" strike="noStrike" cap="none" normalizeH="0" baseline="0" dirty="0">
                          <a:ln>
                            <a:noFill/>
                          </a:ln>
                          <a:solidFill>
                            <a:schemeClr val="tx1"/>
                          </a:solidFill>
                          <a:effectLst/>
                          <a:latin typeface="Calibri" panose="020F0502020204030204" pitchFamily="34" charset="0"/>
                        </a:rPr>
                        <a:t>H-Score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281500827"/>
                  </a:ext>
                </a:extLst>
              </a:tr>
              <a:tr h="434997">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Response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1" i="0" u="none" strike="noStrike" cap="none" normalizeH="0" baseline="0" dirty="0">
                          <a:ln>
                            <a:noFill/>
                          </a:ln>
                          <a:solidFill>
                            <a:schemeClr val="tx1"/>
                          </a:solidFill>
                          <a:effectLst/>
                          <a:latin typeface="Calibri" panose="020F0502020204030204" pitchFamily="34" charset="0"/>
                        </a:rPr>
                        <a:t>≤10 (n = 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1" i="0" u="none" strike="noStrike" cap="none" normalizeH="0" baseline="0" dirty="0">
                          <a:ln>
                            <a:noFill/>
                          </a:ln>
                          <a:solidFill>
                            <a:schemeClr val="tx1"/>
                          </a:solidFill>
                          <a:effectLst/>
                          <a:latin typeface="Calibri" panose="020F0502020204030204" pitchFamily="34" charset="0"/>
                        </a:rPr>
                        <a:t>&gt;10 to &lt;100 (n = 62)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1" i="0" u="none" strike="noStrike" cap="none" normalizeH="0" baseline="0" dirty="0">
                          <a:ln>
                            <a:noFill/>
                          </a:ln>
                          <a:solidFill>
                            <a:schemeClr val="tx1"/>
                          </a:solidFill>
                          <a:effectLst/>
                          <a:latin typeface="Calibri" panose="020F0502020204030204" pitchFamily="34" charset="0"/>
                        </a:rPr>
                        <a:t>≥100 (n = 142)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extLst>
                  <a:ext uri="{0D108BD9-81ED-4DB2-BD59-A6C34878D82A}">
                    <a16:rowId xmlns:a16="http://schemas.microsoft.com/office/drawing/2014/main" val="10001"/>
                  </a:ext>
                </a:extLst>
              </a:tr>
              <a:tr h="35597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ORR,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 (24)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11 (18)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33 (23)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35597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CBR,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11 (32)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17 (27)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55 (39)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44507012"/>
                  </a:ext>
                </a:extLst>
              </a:tr>
              <a:tr h="35597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DoR,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7.5 (2.5-NR)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7.4 (4.1-NR)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8.5 (5.9-16.9)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7051544"/>
                  </a:ext>
                </a:extLst>
              </a:tr>
            </a:tbl>
          </a:graphicData>
        </a:graphic>
      </p:graphicFrame>
      <p:sp>
        <p:nvSpPr>
          <p:cNvPr id="3" name="Text Box 15">
            <a:extLst>
              <a:ext uri="{FF2B5EF4-FFF2-40B4-BE49-F238E27FC236}">
                <a16:creationId xmlns:a16="http://schemas.microsoft.com/office/drawing/2014/main" id="{E295692B-AF64-62C3-C615-F450F81ED38A}"/>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Rugo. SABCS 2022. Abstr GS1-11.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241689681"/>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TROPiCS-02: Safety Summary</a:t>
            </a:r>
          </a:p>
        </p:txBody>
      </p:sp>
      <p:graphicFrame>
        <p:nvGraphicFramePr>
          <p:cNvPr id="5" name="Group 3">
            <a:extLst>
              <a:ext uri="{FF2B5EF4-FFF2-40B4-BE49-F238E27FC236}">
                <a16:creationId xmlns:a16="http://schemas.microsoft.com/office/drawing/2014/main" id="{B332E623-1938-9C57-9705-2DABC89179A3}"/>
              </a:ext>
            </a:extLst>
          </p:cNvPr>
          <p:cNvGraphicFramePr>
            <a:graphicFrameLocks/>
          </p:cNvGraphicFramePr>
          <p:nvPr/>
        </p:nvGraphicFramePr>
        <p:xfrm>
          <a:off x="653243" y="1341440"/>
          <a:ext cx="10785476" cy="4482681"/>
        </p:xfrm>
        <a:graphic>
          <a:graphicData uri="http://schemas.openxmlformats.org/drawingml/2006/table">
            <a:tbl>
              <a:tblPr/>
              <a:tblGrid>
                <a:gridCol w="4071176">
                  <a:extLst>
                    <a:ext uri="{9D8B030D-6E8A-4147-A177-3AD203B41FA5}">
                      <a16:colId xmlns:a16="http://schemas.microsoft.com/office/drawing/2014/main" val="20000"/>
                    </a:ext>
                  </a:extLst>
                </a:gridCol>
                <a:gridCol w="1678575">
                  <a:extLst>
                    <a:ext uri="{9D8B030D-6E8A-4147-A177-3AD203B41FA5}">
                      <a16:colId xmlns:a16="http://schemas.microsoft.com/office/drawing/2014/main" val="20001"/>
                    </a:ext>
                  </a:extLst>
                </a:gridCol>
                <a:gridCol w="1678575">
                  <a:extLst>
                    <a:ext uri="{9D8B030D-6E8A-4147-A177-3AD203B41FA5}">
                      <a16:colId xmlns:a16="http://schemas.microsoft.com/office/drawing/2014/main" val="947417154"/>
                    </a:ext>
                  </a:extLst>
                </a:gridCol>
                <a:gridCol w="1678575">
                  <a:extLst>
                    <a:ext uri="{9D8B030D-6E8A-4147-A177-3AD203B41FA5}">
                      <a16:colId xmlns:a16="http://schemas.microsoft.com/office/drawing/2014/main" val="20002"/>
                    </a:ext>
                  </a:extLst>
                </a:gridCol>
                <a:gridCol w="1678575">
                  <a:extLst>
                    <a:ext uri="{9D8B030D-6E8A-4147-A177-3AD203B41FA5}">
                      <a16:colId xmlns:a16="http://schemas.microsoft.com/office/drawing/2014/main" val="775823970"/>
                    </a:ext>
                  </a:extLst>
                </a:gridCol>
              </a:tblGrid>
              <a:tr h="579795">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Safety Outcome,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Sacituzumab Govitecan</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268)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Physician’s Choice</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249)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endParaRPr lang="en-US"/>
                    </a:p>
                  </a:txBody>
                  <a:tcPr/>
                </a:tc>
                <a:extLst>
                  <a:ext uri="{0D108BD9-81ED-4DB2-BD59-A6C34878D82A}">
                    <a16:rowId xmlns:a16="http://schemas.microsoft.com/office/drawing/2014/main" val="10001"/>
                  </a:ext>
                </a:extLst>
              </a:tr>
              <a:tr h="579795">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H-Score &lt;100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96)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H-Score ≥100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140)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H-Score &lt;100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94)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1" i="0" u="none" strike="noStrike" cap="none" normalizeH="0" baseline="0" dirty="0">
                          <a:ln>
                            <a:noFill/>
                          </a:ln>
                          <a:solidFill>
                            <a:schemeClr val="tx1"/>
                          </a:solidFill>
                          <a:effectLst/>
                          <a:latin typeface="Calibri" panose="020F0502020204030204" pitchFamily="34" charset="0"/>
                        </a:rPr>
                        <a:t>H-Score ≥100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2237462112"/>
                  </a:ext>
                </a:extLst>
              </a:tr>
              <a:tr h="3313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Grade </a:t>
                      </a:r>
                      <a:r>
                        <a:rPr lang="en-GB" altLang="en-US" sz="1600" b="0" dirty="0">
                          <a:solidFill>
                            <a:schemeClr val="bg1"/>
                          </a:solidFill>
                          <a:latin typeface="Calibri" panose="020F0502020204030204" pitchFamily="34" charset="0"/>
                        </a:rPr>
                        <a:t>≥3 TEAEs</a:t>
                      </a: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76 (79)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103 (74)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58 (62)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78 (63)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33131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TEAEs leading to treatment d/c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 (8)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 (5)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 (4)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44507012"/>
                  </a:ext>
                </a:extLst>
              </a:tr>
              <a:tr h="331318">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TEAEs leading to dose delay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68 (71)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93 (66)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43 (46)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52 (42)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7051544"/>
                  </a:ext>
                </a:extLst>
              </a:tr>
              <a:tr h="331318">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TEAEs leading to dose reductions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32 (33)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51 (36)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 (39)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35 (28)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551289499"/>
                  </a:ext>
                </a:extLst>
              </a:tr>
              <a:tr h="331318">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TE SAEs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 (26)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42 (30)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 (19)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 (22)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39368926"/>
                  </a:ext>
                </a:extLst>
              </a:tr>
              <a:tr h="57979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TEAEs leading to death*</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Treatment related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703207459"/>
                  </a:ext>
                </a:extLst>
              </a:tr>
              <a:tr h="579795">
                <a:tc>
                  <a:txBody>
                    <a:bodyPr/>
                    <a:lstStyle/>
                    <a:p>
                      <a:pPr marL="11113" marR="0" lvl="0" indent="0" algn="l" defTabSz="914400" rtl="0" eaLnBrk="1" fontAlgn="base" latinLnBrk="0" hangingPunct="1">
                        <a:lnSpc>
                          <a:spcPct val="100000"/>
                        </a:lnSpc>
                        <a:spcBef>
                          <a:spcPct val="0"/>
                        </a:spcBef>
                        <a:spcAft>
                          <a:spcPct val="0"/>
                        </a:spcAft>
                        <a:buClr>
                          <a:srgbClr val="000000"/>
                        </a:buClr>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Select TEAEs (grade ≥3)</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Neutropenia</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Febrile neutropenia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Diarrhea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56 (58)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 (7)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 (10)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76 (54)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 (6)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 (9)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43 (46)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43 (35)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 (5)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474478448"/>
                  </a:ext>
                </a:extLst>
              </a:tr>
            </a:tbl>
          </a:graphicData>
        </a:graphic>
      </p:graphicFrame>
      <p:sp>
        <p:nvSpPr>
          <p:cNvPr id="2" name="TextBox 1">
            <a:extLst>
              <a:ext uri="{FF2B5EF4-FFF2-40B4-BE49-F238E27FC236}">
                <a16:creationId xmlns:a16="http://schemas.microsoft.com/office/drawing/2014/main" id="{02C70E85-BE19-F3E5-8091-037334ABE53D}"/>
              </a:ext>
            </a:extLst>
          </p:cNvPr>
          <p:cNvSpPr txBox="1"/>
          <p:nvPr/>
        </p:nvSpPr>
        <p:spPr bwMode="auto">
          <a:xfrm flipH="1">
            <a:off x="702226" y="5845081"/>
            <a:ext cx="1051936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*Among TEAEs leading to death (n = 6), 5 had a known H-score. Only 1 TEAE leading to death considered treatment related: septic shock due to neutropenic colitis. Remaining 5 deaths due to COVID-19 pneumonia, pulmonary embolism, pneumonia, nervous system disorder, and arrythmia. No patterns identified among TEAEs leading to death. </a:t>
            </a:r>
            <a:r>
              <a:rPr kumimoji="0" lang="en-US" sz="12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Includes neutropenia, neutrophil count decreased, and febrile neutropenia. </a:t>
            </a:r>
          </a:p>
        </p:txBody>
      </p:sp>
      <p:sp>
        <p:nvSpPr>
          <p:cNvPr id="4" name="Text Box 15">
            <a:extLst>
              <a:ext uri="{FF2B5EF4-FFF2-40B4-BE49-F238E27FC236}">
                <a16:creationId xmlns:a16="http://schemas.microsoft.com/office/drawing/2014/main" id="{3FA305D9-EFEA-8A1F-43B7-06A6561E3409}"/>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Rugo. SABCS 2022. Abstr GS1-11. Rugo. JCO. 2022;40:3365.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3429928536"/>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2954ED0-E166-288E-DCA7-1F97479424FC}"/>
              </a:ext>
            </a:extLst>
          </p:cNvPr>
          <p:cNvSpPr>
            <a:spLocks noGrp="1"/>
          </p:cNvSpPr>
          <p:nvPr>
            <p:ph type="title"/>
          </p:nvPr>
        </p:nvSpPr>
        <p:spPr/>
        <p:txBody>
          <a:bodyPr/>
          <a:lstStyle/>
          <a:p>
            <a:r>
              <a:rPr lang="en-US" dirty="0"/>
              <a:t>Hormone Receptor‒Positive Advanced Breast Cancer: Summary I</a:t>
            </a:r>
          </a:p>
        </p:txBody>
      </p:sp>
      <p:sp>
        <p:nvSpPr>
          <p:cNvPr id="3" name="Content Placeholder 2">
            <a:extLst>
              <a:ext uri="{FF2B5EF4-FFF2-40B4-BE49-F238E27FC236}">
                <a16:creationId xmlns:a16="http://schemas.microsoft.com/office/drawing/2014/main" id="{3DD6BB3D-BEDE-4654-363D-4CAC3E7ACAAB}"/>
              </a:ext>
            </a:extLst>
          </p:cNvPr>
          <p:cNvSpPr>
            <a:spLocks noGrp="1"/>
          </p:cNvSpPr>
          <p:nvPr>
            <p:ph idx="1"/>
          </p:nvPr>
        </p:nvSpPr>
        <p:spPr/>
        <p:txBody>
          <a:bodyPr/>
          <a:lstStyle/>
          <a:p>
            <a:r>
              <a:rPr lang="en-US" sz="2200" b="1" dirty="0"/>
              <a:t>EMERALD</a:t>
            </a:r>
            <a:r>
              <a:rPr lang="en-US" sz="2200" dirty="0"/>
              <a:t>: Longer duration of prior CDK4/6i therapy correlated with longer PFS with subsequent elacestrant vs SoC, especially for patients with </a:t>
            </a:r>
            <a:r>
              <a:rPr lang="en-US" sz="2200" i="1" dirty="0"/>
              <a:t>ESR1 </a:t>
            </a:r>
            <a:r>
              <a:rPr lang="en-US" sz="2200" dirty="0"/>
              <a:t>mutation</a:t>
            </a:r>
            <a:r>
              <a:rPr lang="en-US" sz="2200" baseline="30000" dirty="0"/>
              <a:t>1</a:t>
            </a:r>
          </a:p>
          <a:p>
            <a:pPr lvl="1"/>
            <a:r>
              <a:rPr lang="en-US" sz="2000" dirty="0"/>
              <a:t>mPFS was 8.6 mo vs 2.1 mo with elacestrant vs SoC, respectively, for patients with </a:t>
            </a:r>
            <a:br>
              <a:rPr lang="en-US" sz="2000" dirty="0"/>
            </a:br>
            <a:r>
              <a:rPr lang="en-US" sz="2000" i="1" dirty="0"/>
              <a:t>ESR1 </a:t>
            </a:r>
            <a:r>
              <a:rPr lang="en-US" sz="2000" dirty="0"/>
              <a:t>mutation who had ≥18 mo of prior CDK4/6i </a:t>
            </a:r>
          </a:p>
          <a:p>
            <a:r>
              <a:rPr lang="en-US" altLang="en-US" sz="2200" b="1" dirty="0"/>
              <a:t>SERENA-2</a:t>
            </a:r>
            <a:r>
              <a:rPr lang="en-US" altLang="en-US" sz="2200" dirty="0"/>
              <a:t>: Camizestrant (75 mg or 150 mg) was associated with PFS benefit over fulvestrant in previously treated postmenopausal women with ER+/HER2- advanced </a:t>
            </a:r>
            <a:br>
              <a:rPr lang="en-US" altLang="en-US" sz="2200" dirty="0"/>
            </a:br>
            <a:r>
              <a:rPr lang="en-US" altLang="en-US" sz="2200" dirty="0"/>
              <a:t>breast cancer</a:t>
            </a:r>
            <a:r>
              <a:rPr lang="en-US" altLang="en-US" sz="2200" baseline="30000" dirty="0"/>
              <a:t>2</a:t>
            </a:r>
          </a:p>
          <a:p>
            <a:pPr lvl="1"/>
            <a:r>
              <a:rPr lang="en-US" altLang="en-US" sz="2000" dirty="0"/>
              <a:t>Camizestrant was well tolerated at both doses with infrequent grade ≥3 TRAEs, dose reductions, and discontinuations</a:t>
            </a:r>
          </a:p>
          <a:p>
            <a:r>
              <a:rPr lang="en-US" altLang="en-US" sz="2200" b="1" dirty="0"/>
              <a:t>Imlunestrant phase Ib</a:t>
            </a:r>
            <a:r>
              <a:rPr lang="en-US" altLang="en-US" sz="2200" dirty="0"/>
              <a:t>: Imlunestrant in combination with abemaciclib ± aromatase inhibitor demonstrated acceptable safety profile and encouraging activity in patients with ER+/HER2- advanced breast cancer</a:t>
            </a:r>
            <a:r>
              <a:rPr lang="en-US" altLang="en-US" sz="2200" baseline="30000" dirty="0"/>
              <a:t>3</a:t>
            </a:r>
          </a:p>
          <a:p>
            <a:endParaRPr lang="en-US" altLang="en-US" sz="2400" baseline="30000" dirty="0"/>
          </a:p>
          <a:p>
            <a:endParaRPr lang="en-US" sz="2400" dirty="0"/>
          </a:p>
          <a:p>
            <a:endParaRPr lang="en-US" sz="2400" dirty="0"/>
          </a:p>
        </p:txBody>
      </p:sp>
      <p:sp>
        <p:nvSpPr>
          <p:cNvPr id="4" name="Text Box 11">
            <a:extLst>
              <a:ext uri="{FF2B5EF4-FFF2-40B4-BE49-F238E27FC236}">
                <a16:creationId xmlns:a16="http://schemas.microsoft.com/office/drawing/2014/main" id="{62AA1B22-2C03-1A9B-CB42-E836CD717D6A}"/>
              </a:ext>
            </a:extLst>
          </p:cNvPr>
          <p:cNvSpPr txBox="1">
            <a:spLocks noChangeArrowheads="1"/>
          </p:cNvSpPr>
          <p:nvPr/>
        </p:nvSpPr>
        <p:spPr bwMode="auto">
          <a:xfrm>
            <a:off x="414339" y="637431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None/>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Bardia. SABCS 2022. Abstr GS3-01. </a:t>
            </a:r>
            <a:r>
              <a:rPr lang="en-US" altLang="en-US" sz="1200" b="0" dirty="0">
                <a:solidFill>
                  <a:srgbClr val="455560"/>
                </a:solidFill>
                <a:latin typeface="Calibri" panose="020F0502020204030204" pitchFamily="34" charset="0"/>
              </a:rPr>
              <a:t>2.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Oliveira. SABCS 2022. Abstr GS3-02. 3. Jhaveri. SABCS 2022. Abstr PD13-12.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2809846649"/>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DAC1AD3-86D2-956D-B280-E2877B4A371D}"/>
              </a:ext>
            </a:extLst>
          </p:cNvPr>
          <p:cNvSpPr>
            <a:spLocks noGrp="1"/>
          </p:cNvSpPr>
          <p:nvPr>
            <p:ph type="title"/>
          </p:nvPr>
        </p:nvSpPr>
        <p:spPr/>
        <p:txBody>
          <a:bodyPr/>
          <a:lstStyle/>
          <a:p>
            <a:r>
              <a:rPr lang="en-US" dirty="0"/>
              <a:t>Hormone Receptor‒Positive Advanced Breast Cancer: Summary II</a:t>
            </a:r>
          </a:p>
        </p:txBody>
      </p:sp>
      <p:sp>
        <p:nvSpPr>
          <p:cNvPr id="3" name="Content Placeholder 2">
            <a:extLst>
              <a:ext uri="{FF2B5EF4-FFF2-40B4-BE49-F238E27FC236}">
                <a16:creationId xmlns:a16="http://schemas.microsoft.com/office/drawing/2014/main" id="{6D8EF099-B697-18E5-3CA0-4F4FC11FEC72}"/>
              </a:ext>
            </a:extLst>
          </p:cNvPr>
          <p:cNvSpPr>
            <a:spLocks noGrp="1"/>
          </p:cNvSpPr>
          <p:nvPr>
            <p:ph idx="1"/>
          </p:nvPr>
        </p:nvSpPr>
        <p:spPr/>
        <p:txBody>
          <a:bodyPr/>
          <a:lstStyle/>
          <a:p>
            <a:r>
              <a:rPr lang="en-US" sz="2000" b="1" dirty="0"/>
              <a:t>STIC CTC</a:t>
            </a:r>
            <a:r>
              <a:rPr lang="en-US" sz="2000" dirty="0"/>
              <a:t>: First prospective trial </a:t>
            </a:r>
            <a:r>
              <a:rPr lang="en-US" altLang="en-US" sz="2000" dirty="0"/>
              <a:t>supporting clinical utility of CTC count in HR+/HER- MBC</a:t>
            </a:r>
            <a:r>
              <a:rPr lang="en-US" altLang="en-US" sz="2000" baseline="30000" dirty="0"/>
              <a:t>1</a:t>
            </a:r>
            <a:endParaRPr lang="en-US" altLang="en-US" sz="2000" dirty="0"/>
          </a:p>
          <a:p>
            <a:pPr lvl="1"/>
            <a:r>
              <a:rPr lang="en-US" altLang="en-US" sz="1800" dirty="0"/>
              <a:t>For Clin</a:t>
            </a:r>
            <a:r>
              <a:rPr lang="en-US" altLang="en-US" sz="1800" baseline="-25000" dirty="0"/>
              <a:t>low</a:t>
            </a:r>
            <a:r>
              <a:rPr lang="en-US" altLang="en-US" sz="1800" dirty="0"/>
              <a:t>/CTC</a:t>
            </a:r>
            <a:r>
              <a:rPr lang="en-US" altLang="en-US" sz="1800" baseline="30000" dirty="0"/>
              <a:t>high</a:t>
            </a:r>
            <a:r>
              <a:rPr lang="en-US" altLang="en-US" sz="1800" dirty="0"/>
              <a:t> patients (25%), median OS benefit of 16 mo with CT vs ET</a:t>
            </a:r>
          </a:p>
          <a:p>
            <a:pPr lvl="1"/>
            <a:r>
              <a:rPr lang="en-US" altLang="en-US" sz="1800" dirty="0"/>
              <a:t>For Clin</a:t>
            </a:r>
            <a:r>
              <a:rPr lang="en-US" altLang="en-US" sz="1800" baseline="30000" dirty="0"/>
              <a:t>high</a:t>
            </a:r>
            <a:r>
              <a:rPr lang="en-US" altLang="en-US" sz="1800" dirty="0"/>
              <a:t>/CTC</a:t>
            </a:r>
            <a:r>
              <a:rPr lang="en-US" altLang="en-US" sz="1800" baseline="-25000" dirty="0"/>
              <a:t>low</a:t>
            </a:r>
            <a:r>
              <a:rPr lang="en-US" altLang="en-US" sz="1800" dirty="0"/>
              <a:t> patients (13.6%), no OS  benefit of CT vs ET; ET confirmed as SoC</a:t>
            </a:r>
          </a:p>
          <a:p>
            <a:pPr lvl="1"/>
            <a:r>
              <a:rPr lang="en-US" altLang="en-US" sz="1800" dirty="0"/>
              <a:t>Choice of ET vs CT still unclear for patients who received CDK4/6 inhibitor as adjuvant or first-line therapy, as CDK4/6 inhibitors were not approved at time of accrual but are now SoC in this population</a:t>
            </a:r>
          </a:p>
          <a:p>
            <a:r>
              <a:rPr lang="en-US" altLang="en-US" sz="2000" b="1" dirty="0"/>
              <a:t>RIGHT Choice</a:t>
            </a:r>
            <a:r>
              <a:rPr lang="en-US" altLang="en-US" sz="2000" dirty="0"/>
              <a:t>: First prospective demonstration of PFS benefit from CDK4/6 inhibitor plus ET vs combination CT in pre/perimenopausal patients with HR+/HER2- advanced breast cancer with aggressive, rapidly progressing or highly symptomatic disease</a:t>
            </a:r>
            <a:r>
              <a:rPr lang="en-US" altLang="en-US" sz="2000" baseline="30000" dirty="0"/>
              <a:t>2</a:t>
            </a:r>
            <a:endParaRPr lang="en-US" sz="2000" dirty="0"/>
          </a:p>
          <a:p>
            <a:pPr lvl="1"/>
            <a:r>
              <a:rPr lang="en-US" sz="1800" dirty="0"/>
              <a:t>Median PFS: 24.0 vs 12.3 mo (HR: 0.54)</a:t>
            </a:r>
            <a:endParaRPr lang="en-US" altLang="en-US" sz="1800" dirty="0"/>
          </a:p>
          <a:p>
            <a:pPr lvl="1"/>
            <a:r>
              <a:rPr lang="en-US" altLang="en-US" sz="1800" dirty="0"/>
              <a:t>TTF longer for ribociclib + ET vs combination CT</a:t>
            </a:r>
          </a:p>
        </p:txBody>
      </p:sp>
      <p:sp>
        <p:nvSpPr>
          <p:cNvPr id="4" name="Text Box 15">
            <a:extLst>
              <a:ext uri="{FF2B5EF4-FFF2-40B4-BE49-F238E27FC236}">
                <a16:creationId xmlns:a16="http://schemas.microsoft.com/office/drawing/2014/main" id="{A64AFB1B-E83A-C42D-D85B-401B19B214BF}"/>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Bidard. SABCS 2022. Abstr GS3-09. 2. Lu. SABCS 2022. Abstr GS1-10.</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244752735"/>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40C593A-A7E3-3217-B01B-7875CC811F37}"/>
              </a:ext>
            </a:extLst>
          </p:cNvPr>
          <p:cNvSpPr>
            <a:spLocks noGrp="1"/>
          </p:cNvSpPr>
          <p:nvPr>
            <p:ph type="title"/>
          </p:nvPr>
        </p:nvSpPr>
        <p:spPr/>
        <p:txBody>
          <a:bodyPr/>
          <a:lstStyle/>
          <a:p>
            <a:r>
              <a:rPr lang="en-US" dirty="0"/>
              <a:t>Hormone Receptor‒Positive Advanced Breast Cancer: Summary III</a:t>
            </a:r>
          </a:p>
        </p:txBody>
      </p:sp>
      <p:sp>
        <p:nvSpPr>
          <p:cNvPr id="3" name="Content Placeholder 2">
            <a:extLst>
              <a:ext uri="{FF2B5EF4-FFF2-40B4-BE49-F238E27FC236}">
                <a16:creationId xmlns:a16="http://schemas.microsoft.com/office/drawing/2014/main" id="{2FCA9433-C89C-F2D1-B2F7-BBA17881238C}"/>
              </a:ext>
            </a:extLst>
          </p:cNvPr>
          <p:cNvSpPr>
            <a:spLocks noGrp="1"/>
          </p:cNvSpPr>
          <p:nvPr>
            <p:ph idx="1"/>
          </p:nvPr>
        </p:nvSpPr>
        <p:spPr/>
        <p:txBody>
          <a:bodyPr/>
          <a:lstStyle/>
          <a:p>
            <a:r>
              <a:rPr lang="en-US" altLang="en-US" sz="2000" b="1" dirty="0"/>
              <a:t>CAPItello-291</a:t>
            </a:r>
            <a:r>
              <a:rPr lang="en-US" altLang="en-US" sz="2000" dirty="0"/>
              <a:t>: In patients with AI-resistant HR+/HER2- advanced breast cancer, capivasertib + FULV significantly prolonged PFS vs placebo + FULV in overall and AKT pathway–altered patient populations</a:t>
            </a:r>
            <a:r>
              <a:rPr lang="en-US" altLang="en-US" sz="2000" baseline="30000" dirty="0"/>
              <a:t>1</a:t>
            </a:r>
            <a:endParaRPr lang="en-US" altLang="en-US" sz="2000" dirty="0"/>
          </a:p>
          <a:p>
            <a:pPr lvl="1"/>
            <a:r>
              <a:rPr lang="en-US" altLang="en-US" sz="1800" dirty="0"/>
              <a:t>PFS benefit generally consistent across subgroups, including those with prior CDK4/6 inhibitor treatment and those with liver metastases</a:t>
            </a:r>
          </a:p>
          <a:p>
            <a:r>
              <a:rPr lang="en-US" sz="2000" b="1" dirty="0"/>
              <a:t>PACE</a:t>
            </a:r>
            <a:r>
              <a:rPr lang="en-US" sz="2000" dirty="0"/>
              <a:t>: addition of </a:t>
            </a:r>
            <a:r>
              <a:rPr lang="en-US" altLang="en-US" sz="2000" dirty="0"/>
              <a:t>palbociclib to fulvestrant did not significantly improve PFS compared with fulvestrant alone in patients with HR+/HER2- MBC who experienced progression on prior </a:t>
            </a:r>
            <a:br>
              <a:rPr lang="en-US" altLang="en-US" sz="2000" dirty="0"/>
            </a:br>
            <a:r>
              <a:rPr lang="en-US" altLang="en-US" sz="2000" dirty="0"/>
              <a:t>CDK4/6 inhibitor therapy</a:t>
            </a:r>
            <a:r>
              <a:rPr lang="en-US" altLang="en-US" sz="2000" baseline="30000" dirty="0"/>
              <a:t>2</a:t>
            </a:r>
            <a:endParaRPr lang="en-US" altLang="en-US" sz="2000" dirty="0"/>
          </a:p>
          <a:p>
            <a:pPr lvl="1"/>
            <a:r>
              <a:rPr lang="en-US" altLang="en-US" sz="1800" dirty="0"/>
              <a:t>Improvement in PFS seen with PD-L1 inhibition when added to fulvestrant, and palbociclib warrants additional investigation</a:t>
            </a:r>
          </a:p>
          <a:p>
            <a:pPr>
              <a:spcAft>
                <a:spcPts val="0"/>
              </a:spcAft>
            </a:pPr>
            <a:r>
              <a:rPr lang="en-GB" altLang="en-US" sz="2000" b="1" dirty="0"/>
              <a:t>TROPiCS-02</a:t>
            </a:r>
            <a:r>
              <a:rPr lang="en-GB" altLang="en-US" sz="2000" dirty="0"/>
              <a:t>: Exploratory analysis confirmed efficacy of sacituzumab govitecan across all Trop-2 expression levels, even those with very low expression in HR+/HER2- advanced breast cancer</a:t>
            </a:r>
          </a:p>
          <a:p>
            <a:pPr lvl="1">
              <a:spcAft>
                <a:spcPts val="0"/>
              </a:spcAft>
            </a:pPr>
            <a:r>
              <a:rPr lang="en-GB" altLang="en-US" sz="1800" dirty="0"/>
              <a:t>Investigators concluded that Trop-2 testing is not required for sacituzumab govitecan treatment</a:t>
            </a:r>
            <a:r>
              <a:rPr lang="en-GB" altLang="en-US" sz="1800" baseline="30000" dirty="0"/>
              <a:t>3</a:t>
            </a:r>
            <a:endParaRPr lang="en-GB" altLang="en-US" sz="1800" dirty="0"/>
          </a:p>
        </p:txBody>
      </p:sp>
      <p:sp>
        <p:nvSpPr>
          <p:cNvPr id="4" name="Text Box 15">
            <a:extLst>
              <a:ext uri="{FF2B5EF4-FFF2-40B4-BE49-F238E27FC236}">
                <a16:creationId xmlns:a16="http://schemas.microsoft.com/office/drawing/2014/main" id="{2E35DE1A-80FD-1050-42A9-B08393B88F6E}"/>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Turner. SABCS 2022. Abstr GS3-04. 2. Mayer. SABCS 2022. Abstr GS3-06. 3. Rugo. SABCS 2022. Abstr GS1-11.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67060305"/>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F7956D-674B-25B5-87D6-87A0DA313176}"/>
              </a:ext>
            </a:extLst>
          </p:cNvPr>
          <p:cNvSpPr>
            <a:spLocks noGrp="1"/>
          </p:cNvSpPr>
          <p:nvPr>
            <p:ph type="title"/>
          </p:nvPr>
        </p:nvSpPr>
        <p:spPr/>
        <p:txBody>
          <a:bodyPr/>
          <a:lstStyle/>
          <a:p>
            <a:r>
              <a:rPr lang="en-US" dirty="0"/>
              <a:t>HER2-Positive Breast Cancer</a:t>
            </a:r>
          </a:p>
        </p:txBody>
      </p:sp>
    </p:spTree>
    <p:extLst>
      <p:ext uri="{BB962C8B-B14F-4D97-AF65-F5344CB8AC3E}">
        <p14:creationId xmlns:p14="http://schemas.microsoft.com/office/powerpoint/2010/main" val="1052793549"/>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DESTINY-Breast02: Trastuzumab Deruxtecan in HER2+ Metastatic Breast Cancer After Trastuzumab Emtansine</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Krop. SABCS 2022. Abstr GS2-01.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 name="Rectangle 3">
            <a:extLst>
              <a:ext uri="{FF2B5EF4-FFF2-40B4-BE49-F238E27FC236}">
                <a16:creationId xmlns:a16="http://schemas.microsoft.com/office/drawing/2014/main" id="{8D1BF676-E05F-B70B-5BD3-D34A9EF9D3F3}"/>
              </a:ext>
            </a:extLst>
          </p:cNvPr>
          <p:cNvSpPr>
            <a:spLocks noGrp="1" noChangeArrowheads="1"/>
          </p:cNvSpPr>
          <p:nvPr>
            <p:ph idx="1"/>
          </p:nvPr>
        </p:nvSpPr>
        <p:spPr>
          <a:xfrm>
            <a:off x="604675" y="1513047"/>
            <a:ext cx="10877529" cy="840449"/>
          </a:xfrm>
          <a:ln>
            <a:noFill/>
          </a:ln>
        </p:spPr>
        <p:txBody>
          <a:bodyPr/>
          <a:lstStyle/>
          <a:p>
            <a:r>
              <a:rPr lang="en-US" altLang="en-US" sz="2400" dirty="0"/>
              <a:t>Multicenter, open-label, randomized phase III trial</a:t>
            </a:r>
            <a:endParaRPr lang="en-US" altLang="en-US" sz="2400" baseline="30000" dirty="0"/>
          </a:p>
        </p:txBody>
      </p:sp>
      <p:sp>
        <p:nvSpPr>
          <p:cNvPr id="3" name="Rectangle 3">
            <a:extLst>
              <a:ext uri="{FF2B5EF4-FFF2-40B4-BE49-F238E27FC236}">
                <a16:creationId xmlns:a16="http://schemas.microsoft.com/office/drawing/2014/main" id="{6229C45B-D785-610C-86F6-0C029B1F914C}"/>
              </a:ext>
            </a:extLst>
          </p:cNvPr>
          <p:cNvSpPr txBox="1">
            <a:spLocks noChangeArrowheads="1"/>
          </p:cNvSpPr>
          <p:nvPr/>
        </p:nvSpPr>
        <p:spPr bwMode="auto">
          <a:xfrm>
            <a:off x="604675" y="4971011"/>
            <a:ext cx="5380490" cy="1368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altLang="en-US" sz="22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Primary endpoint: </a:t>
            </a:r>
            <a:r>
              <a:rPr kumimoji="0" lang="en-US" alt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PFS (by BICR)</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altLang="en-US" sz="22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Key secondary endpoint: </a:t>
            </a:r>
            <a:r>
              <a:rPr kumimoji="0" lang="en-US" alt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OS</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endParaRPr kumimoji="0" lang="en-US" alt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5" name="Rectangle 3">
            <a:extLst>
              <a:ext uri="{FF2B5EF4-FFF2-40B4-BE49-F238E27FC236}">
                <a16:creationId xmlns:a16="http://schemas.microsoft.com/office/drawing/2014/main" id="{F4252C80-940A-BC3B-300A-13004C62BC3F}"/>
              </a:ext>
            </a:extLst>
          </p:cNvPr>
          <p:cNvSpPr txBox="1">
            <a:spLocks noChangeArrowheads="1"/>
          </p:cNvSpPr>
          <p:nvPr/>
        </p:nvSpPr>
        <p:spPr bwMode="auto">
          <a:xfrm>
            <a:off x="6096000" y="4971010"/>
            <a:ext cx="5380490" cy="1368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altLang="en-US" sz="22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Secondary endpoints: </a:t>
            </a:r>
            <a:r>
              <a:rPr kumimoji="0" lang="en-US" alt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ORR (BICR), </a:t>
            </a:r>
            <a:br>
              <a:rPr kumimoji="0" lang="en-US" alt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DoR (BICR), PFS (investigator), safety</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altLang="en-US" sz="22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Exploratory endpoints: </a:t>
            </a:r>
            <a:r>
              <a:rPr kumimoji="0" lang="en-US" alt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CBR (BICR), </a:t>
            </a:r>
            <a:br>
              <a:rPr kumimoji="0" lang="en-US" alt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PFS2 (investigator)</a:t>
            </a:r>
          </a:p>
        </p:txBody>
      </p:sp>
      <p:sp>
        <p:nvSpPr>
          <p:cNvPr id="6" name="Text Box 45">
            <a:extLst>
              <a:ext uri="{FF2B5EF4-FFF2-40B4-BE49-F238E27FC236}">
                <a16:creationId xmlns:a16="http://schemas.microsoft.com/office/drawing/2014/main" id="{06F1DAB6-D48E-E89B-F4A4-804C05D4565B}"/>
              </a:ext>
            </a:extLst>
          </p:cNvPr>
          <p:cNvSpPr txBox="1">
            <a:spLocks noChangeArrowheads="1"/>
          </p:cNvSpPr>
          <p:nvPr/>
        </p:nvSpPr>
        <p:spPr bwMode="auto">
          <a:xfrm>
            <a:off x="368520" y="2529747"/>
            <a:ext cx="2881307"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HER2+ unresectable or metastatic breast cancer; radiographic progression after most recent treatment; prior treatment with trastuzumab emtansine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608)</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 name="Rectangle 49">
            <a:extLst>
              <a:ext uri="{FF2B5EF4-FFF2-40B4-BE49-F238E27FC236}">
                <a16:creationId xmlns:a16="http://schemas.microsoft.com/office/drawing/2014/main" id="{D3BC9981-B306-9409-65BE-D91FFAC5EB42}"/>
              </a:ext>
            </a:extLst>
          </p:cNvPr>
          <p:cNvSpPr>
            <a:spLocks noChangeArrowheads="1"/>
          </p:cNvSpPr>
          <p:nvPr/>
        </p:nvSpPr>
        <p:spPr bwMode="auto">
          <a:xfrm>
            <a:off x="4211921" y="2492040"/>
            <a:ext cx="5001343" cy="908191"/>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Trastuzumab Deruxtecan </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5.4 mg/kg Q3W</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406)</a:t>
            </a:r>
          </a:p>
        </p:txBody>
      </p:sp>
      <p:sp>
        <p:nvSpPr>
          <p:cNvPr id="8" name="Rectangle 50">
            <a:extLst>
              <a:ext uri="{FF2B5EF4-FFF2-40B4-BE49-F238E27FC236}">
                <a16:creationId xmlns:a16="http://schemas.microsoft.com/office/drawing/2014/main" id="{9F45B076-E283-4C5E-FB02-23F1BF3FCB7B}"/>
              </a:ext>
            </a:extLst>
          </p:cNvPr>
          <p:cNvSpPr>
            <a:spLocks noChangeArrowheads="1"/>
          </p:cNvSpPr>
          <p:nvPr/>
        </p:nvSpPr>
        <p:spPr bwMode="auto">
          <a:xfrm>
            <a:off x="4211921" y="3547444"/>
            <a:ext cx="5001343" cy="1077088"/>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Physician’s Choice (TPC)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Trastuzumab/capecitabine or lapatinib/capecitabine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202)</a:t>
            </a:r>
          </a:p>
        </p:txBody>
      </p:sp>
      <p:sp>
        <p:nvSpPr>
          <p:cNvPr id="11" name="Line 53">
            <a:extLst>
              <a:ext uri="{FF2B5EF4-FFF2-40B4-BE49-F238E27FC236}">
                <a16:creationId xmlns:a16="http://schemas.microsoft.com/office/drawing/2014/main" id="{6EBA56EA-5722-E96C-1701-D174CC713816}"/>
              </a:ext>
            </a:extLst>
          </p:cNvPr>
          <p:cNvSpPr>
            <a:spLocks noChangeShapeType="1"/>
          </p:cNvSpPr>
          <p:nvPr/>
        </p:nvSpPr>
        <p:spPr bwMode="auto">
          <a:xfrm>
            <a:off x="3423438" y="3623644"/>
            <a:ext cx="622300" cy="35083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2" name="Line 54">
            <a:extLst>
              <a:ext uri="{FF2B5EF4-FFF2-40B4-BE49-F238E27FC236}">
                <a16:creationId xmlns:a16="http://schemas.microsoft.com/office/drawing/2014/main" id="{7B8335A3-F3E1-0231-9C8D-1E0D122AB99C}"/>
              </a:ext>
            </a:extLst>
          </p:cNvPr>
          <p:cNvSpPr>
            <a:spLocks noChangeShapeType="1"/>
          </p:cNvSpPr>
          <p:nvPr/>
        </p:nvSpPr>
        <p:spPr bwMode="auto">
          <a:xfrm flipV="1">
            <a:off x="3423438" y="2912728"/>
            <a:ext cx="622300" cy="34766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3" name="TextBox 12">
            <a:extLst>
              <a:ext uri="{FF2B5EF4-FFF2-40B4-BE49-F238E27FC236}">
                <a16:creationId xmlns:a16="http://schemas.microsoft.com/office/drawing/2014/main" id="{3259F335-8D71-4764-182F-7C9C24949E62}"/>
              </a:ext>
            </a:extLst>
          </p:cNvPr>
          <p:cNvSpPr txBox="1"/>
          <p:nvPr/>
        </p:nvSpPr>
        <p:spPr bwMode="auto">
          <a:xfrm>
            <a:off x="1809174" y="1934218"/>
            <a:ext cx="32763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Stratification by HR status, prior pertuzumab, history of visceral disease</a:t>
            </a:r>
          </a:p>
        </p:txBody>
      </p:sp>
      <p:cxnSp>
        <p:nvCxnSpPr>
          <p:cNvPr id="14" name="Straight Arrow Connector 13">
            <a:extLst>
              <a:ext uri="{FF2B5EF4-FFF2-40B4-BE49-F238E27FC236}">
                <a16:creationId xmlns:a16="http://schemas.microsoft.com/office/drawing/2014/main" id="{52036DC7-3263-E5F6-056B-2F967DE2C64C}"/>
              </a:ext>
            </a:extLst>
          </p:cNvPr>
          <p:cNvCxnSpPr>
            <a:cxnSpLocks/>
          </p:cNvCxnSpPr>
          <p:nvPr/>
        </p:nvCxnSpPr>
        <p:spPr>
          <a:xfrm>
            <a:off x="3329096" y="2554021"/>
            <a:ext cx="0" cy="570264"/>
          </a:xfrm>
          <a:prstGeom prst="straightConnector1">
            <a:avLst/>
          </a:prstGeom>
          <a:noFill/>
          <a:ln w="28575" cap="flat" cmpd="sng" algn="ctr">
            <a:solidFill>
              <a:schemeClr val="bg1"/>
            </a:solidFill>
            <a:prstDash val="sysDot"/>
            <a:headEnd type="none" w="med" len="med"/>
            <a:tailEnd type="triangle" w="med" len="med"/>
          </a:ln>
          <a:effectLst/>
        </p:spPr>
      </p:cxnSp>
      <p:sp>
        <p:nvSpPr>
          <p:cNvPr id="15" name="TextBox 14">
            <a:extLst>
              <a:ext uri="{FF2B5EF4-FFF2-40B4-BE49-F238E27FC236}">
                <a16:creationId xmlns:a16="http://schemas.microsoft.com/office/drawing/2014/main" id="{7B05DC1D-A1E2-D5E8-3C68-48B0B9F96377}"/>
              </a:ext>
            </a:extLst>
          </p:cNvPr>
          <p:cNvSpPr txBox="1"/>
          <p:nvPr/>
        </p:nvSpPr>
        <p:spPr bwMode="auto">
          <a:xfrm>
            <a:off x="9380933" y="2661567"/>
            <a:ext cx="2442547"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data cutoff, </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follow-up:</a:t>
            </a:r>
          </a:p>
          <a:p>
            <a:pPr marR="0" lvl="0" algn="l" defTabSz="914400" rtl="0" eaLnBrk="0" fontAlgn="base" latinLnBrk="0" hangingPunct="0">
              <a:lnSpc>
                <a:spcPct val="100000"/>
              </a:lnSpc>
              <a:spcBef>
                <a:spcPct val="50000"/>
              </a:spcBef>
              <a:spcAft>
                <a:spcPct val="0"/>
              </a:spcAft>
              <a:buClrTx/>
              <a:buSzTx/>
              <a:tabLst/>
              <a:defRPr/>
            </a:pPr>
            <a:r>
              <a:rPr kumimoji="0" lang="en-US" sz="18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T-DXd: </a:t>
            </a: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21.5 mo</a:t>
            </a:r>
          </a:p>
          <a:p>
            <a:pPr marR="0" lvl="0" algn="l" defTabSz="914400" rtl="0" eaLnBrk="0" fontAlgn="base" latinLnBrk="0" hangingPunct="0">
              <a:lnSpc>
                <a:spcPct val="100000"/>
              </a:lnSpc>
              <a:spcBef>
                <a:spcPct val="50000"/>
              </a:spcBef>
              <a:spcAft>
                <a:spcPct val="0"/>
              </a:spcAft>
              <a:buClrTx/>
              <a:buSzTx/>
              <a:tabLst/>
              <a:defRPr/>
            </a:pPr>
            <a:r>
              <a:rPr lang="en-US" dirty="0">
                <a:solidFill>
                  <a:srgbClr val="000000"/>
                </a:solidFill>
                <a:latin typeface="Calibri" panose="020F0502020204030204" pitchFamily="34" charset="0"/>
              </a:rPr>
              <a:t>TPC: </a:t>
            </a: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18.6 mo</a:t>
            </a:r>
          </a:p>
        </p:txBody>
      </p:sp>
    </p:spTree>
    <p:extLst>
      <p:ext uri="{BB962C8B-B14F-4D97-AF65-F5344CB8AC3E}">
        <p14:creationId xmlns:p14="http://schemas.microsoft.com/office/powerpoint/2010/main" val="100546839"/>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733F22C4-763B-49A7-9CF7-DAEC5F28A5BE}"/>
              </a:ext>
            </a:extLst>
          </p:cNvPr>
          <p:cNvSpPr>
            <a:spLocks noGrp="1" noChangeArrowheads="1"/>
          </p:cNvSpPr>
          <p:nvPr>
            <p:ph type="title"/>
          </p:nvPr>
        </p:nvSpPr>
        <p:spPr>
          <a:xfrm>
            <a:off x="609759" y="238128"/>
            <a:ext cx="11141055" cy="682294"/>
          </a:xfrm>
        </p:spPr>
        <p:txBody>
          <a:bodyPr/>
          <a:lstStyle/>
          <a:p>
            <a:pPr eaLnBrk="1" hangingPunct="1"/>
            <a:r>
              <a:rPr lang="en-US" dirty="0"/>
              <a:t>DESTINY-Breast02: Baseline Characteristics</a:t>
            </a:r>
            <a:endParaRPr lang="en-US" altLang="en-US" dirty="0"/>
          </a:p>
        </p:txBody>
      </p:sp>
      <p:graphicFrame>
        <p:nvGraphicFramePr>
          <p:cNvPr id="46112" name="Group 32">
            <a:extLst>
              <a:ext uri="{FF2B5EF4-FFF2-40B4-BE49-F238E27FC236}">
                <a16:creationId xmlns:a16="http://schemas.microsoft.com/office/drawing/2014/main" id="{D7C5433A-81C8-4628-823D-0376ECD29BDF}"/>
              </a:ext>
            </a:extLst>
          </p:cNvPr>
          <p:cNvGraphicFramePr>
            <a:graphicFrameLocks noGrp="1"/>
          </p:cNvGraphicFramePr>
          <p:nvPr>
            <p:extLst>
              <p:ext uri="{D42A27DB-BD31-4B8C-83A1-F6EECF244321}">
                <p14:modId xmlns:p14="http://schemas.microsoft.com/office/powerpoint/2010/main" val="2428435791"/>
              </p:ext>
            </p:extLst>
          </p:nvPr>
        </p:nvGraphicFramePr>
        <p:xfrm>
          <a:off x="719138" y="1031130"/>
          <a:ext cx="10553115" cy="5181760"/>
        </p:xfrm>
        <a:graphic>
          <a:graphicData uri="http://schemas.openxmlformats.org/drawingml/2006/table">
            <a:tbl>
              <a:tblPr/>
              <a:tblGrid>
                <a:gridCol w="3807630">
                  <a:extLst>
                    <a:ext uri="{9D8B030D-6E8A-4147-A177-3AD203B41FA5}">
                      <a16:colId xmlns:a16="http://schemas.microsoft.com/office/drawing/2014/main" val="20000"/>
                    </a:ext>
                  </a:extLst>
                </a:gridCol>
                <a:gridCol w="3313052">
                  <a:extLst>
                    <a:ext uri="{9D8B030D-6E8A-4147-A177-3AD203B41FA5}">
                      <a16:colId xmlns:a16="http://schemas.microsoft.com/office/drawing/2014/main" val="20001"/>
                    </a:ext>
                  </a:extLst>
                </a:gridCol>
                <a:gridCol w="3432433">
                  <a:extLst>
                    <a:ext uri="{9D8B030D-6E8A-4147-A177-3AD203B41FA5}">
                      <a16:colId xmlns:a16="http://schemas.microsoft.com/office/drawing/2014/main" val="4069657791"/>
                    </a:ext>
                  </a:extLst>
                </a:gridCol>
              </a:tblGrid>
              <a:tr h="321061">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Characteristic</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T-DXd</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406)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TPC</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202)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19472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54.2 (22.4-88.5)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54.7 (24.7-86.5)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194725">
                <a:tc>
                  <a:txBody>
                    <a:bodyPr/>
                    <a:lstStyle/>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&lt;65 yr/≥65 yr, n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321 (79.1)/85 (20.9)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164 (81.2)/38 (18.8)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19472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Female, n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403 (99.3)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200 (99.0)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25464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Region, n (%)</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Asia/Europe</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North America/rest of world</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112 (27.6)/152 (37.4)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41 (10.1)/101 (24.9)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52 (25.7)/78 (38.6)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 (11.4)/49 (24.3)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97812508"/>
                  </a:ext>
                </a:extLst>
              </a:tr>
              <a:tr h="19472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HER2 status (IHC), n (%)</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(ISH+/ISH- or unevaluable)</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(ISH+)</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326 (80.3)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79 (19.5)/1 (0.2)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159 (78.7)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41 (20.8)/1 (0.5)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(0.5)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656886821"/>
                  </a:ext>
                </a:extLst>
              </a:tr>
              <a:tr h="19472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ECOG PS 0/1/2, n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228 (56.2)/177 (43.6)/1 (0.2)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121 (59.9)/81 (40.1)/0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172415467"/>
                  </a:ext>
                </a:extLst>
              </a:tr>
              <a:tr h="19472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Hormone receptor status, n (%)</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Positive</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Negative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238 (58.6)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165 (40.6)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118 (58.4)</a:t>
                      </a: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83 (41.1)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614443881"/>
                  </a:ext>
                </a:extLst>
              </a:tr>
              <a:tr h="19472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Brain metastases at baseline, n (%)</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Yes/no</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74 (18.2)/332 (81.8)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36 (17.8)/166 (82.2)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692668048"/>
                  </a:ext>
                </a:extLst>
              </a:tr>
              <a:tr h="19472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Visceral disease, n (%)</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Yes/no</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316 (77.8)/90 (22.2)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160 (79.2)/42 (20.8)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944168497"/>
                  </a:ext>
                </a:extLst>
              </a:tr>
            </a:tbl>
          </a:graphicData>
        </a:graphic>
      </p:graphicFrame>
      <p:sp>
        <p:nvSpPr>
          <p:cNvPr id="4" name="Text Box 15">
            <a:extLst>
              <a:ext uri="{FF2B5EF4-FFF2-40B4-BE49-F238E27FC236}">
                <a16:creationId xmlns:a16="http://schemas.microsoft.com/office/drawing/2014/main" id="{F0973FE2-FAEE-5070-FB6F-50C1741A165F}"/>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Krop. SABCS 2022. Abstr GS2-01.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2063953451"/>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112" name="Group 32">
            <a:extLst>
              <a:ext uri="{FF2B5EF4-FFF2-40B4-BE49-F238E27FC236}">
                <a16:creationId xmlns:a16="http://schemas.microsoft.com/office/drawing/2014/main" id="{D7C5433A-81C8-4628-823D-0376ECD29BDF}"/>
              </a:ext>
            </a:extLst>
          </p:cNvPr>
          <p:cNvGraphicFramePr>
            <a:graphicFrameLocks noGrp="1"/>
          </p:cNvGraphicFramePr>
          <p:nvPr>
            <p:extLst>
              <p:ext uri="{D42A27DB-BD31-4B8C-83A1-F6EECF244321}">
                <p14:modId xmlns:p14="http://schemas.microsoft.com/office/powerpoint/2010/main" val="2715557026"/>
              </p:ext>
            </p:extLst>
          </p:nvPr>
        </p:nvGraphicFramePr>
        <p:xfrm>
          <a:off x="719138" y="1096446"/>
          <a:ext cx="10553115" cy="4937840"/>
        </p:xfrm>
        <a:graphic>
          <a:graphicData uri="http://schemas.openxmlformats.org/drawingml/2006/table">
            <a:tbl>
              <a:tblPr/>
              <a:tblGrid>
                <a:gridCol w="4059691">
                  <a:extLst>
                    <a:ext uri="{9D8B030D-6E8A-4147-A177-3AD203B41FA5}">
                      <a16:colId xmlns:a16="http://schemas.microsoft.com/office/drawing/2014/main" val="20000"/>
                    </a:ext>
                  </a:extLst>
                </a:gridCol>
                <a:gridCol w="3060991">
                  <a:extLst>
                    <a:ext uri="{9D8B030D-6E8A-4147-A177-3AD203B41FA5}">
                      <a16:colId xmlns:a16="http://schemas.microsoft.com/office/drawing/2014/main" val="20001"/>
                    </a:ext>
                  </a:extLst>
                </a:gridCol>
                <a:gridCol w="3432433">
                  <a:extLst>
                    <a:ext uri="{9D8B030D-6E8A-4147-A177-3AD203B41FA5}">
                      <a16:colId xmlns:a16="http://schemas.microsoft.com/office/drawing/2014/main" val="4069657791"/>
                    </a:ext>
                  </a:extLst>
                </a:gridCol>
              </a:tblGrid>
              <a:tr h="321061">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Characteristic</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T-DXd</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406)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TPC</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202)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19472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Prior treatment for BC, n (%)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406 (100)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202 (100)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194725">
                <a:tc>
                  <a:txBody>
                    <a:body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Prior lines of therapy in metastatic setting,* n (%) </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(0.5)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 (4.4)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192 (47.3)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123 (30.3)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42 (10.3)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 (7.1)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 (5.9)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92 (45.5)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63 (31.2)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 (6.4)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 (10.9)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19472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number of prior lines of systemic therapy in metastatic setting, range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(0-10)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(1-8)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25464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Prior systemic cancer therapy, n (%)</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Trastuzumab </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T-DM1</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Taxane</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Pertuzumab</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Other systemic therapy</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Hormone therapy</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Anti-HER2 TKI</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Other anti-HER2 therapy (except HER2 TKI)</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404 (99.5)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404 (99.5)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386 (95.1)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318 (78.3)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289 (71.2)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164 (40.4)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 (6.4)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 (2.7)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202 (100)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202 (100)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197 (97.5) </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156 (77.2)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157 (77.7)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87 (43.1)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 (8.4)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(3.0)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97812508"/>
                  </a:ext>
                </a:extLst>
              </a:tr>
            </a:tbl>
          </a:graphicData>
        </a:graphic>
      </p:graphicFrame>
      <p:sp>
        <p:nvSpPr>
          <p:cNvPr id="4" name="Text Box 15">
            <a:extLst>
              <a:ext uri="{FF2B5EF4-FFF2-40B4-BE49-F238E27FC236}">
                <a16:creationId xmlns:a16="http://schemas.microsoft.com/office/drawing/2014/main" id="{F0973FE2-FAEE-5070-FB6F-50C1741A165F}"/>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Krop. SABCS 2022. Abstr GS2-01.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TextBox 4">
            <a:extLst>
              <a:ext uri="{FF2B5EF4-FFF2-40B4-BE49-F238E27FC236}">
                <a16:creationId xmlns:a16="http://schemas.microsoft.com/office/drawing/2014/main" id="{2FAB6F6F-8B00-3C05-8AD4-DD9568E4850F}"/>
              </a:ext>
            </a:extLst>
          </p:cNvPr>
          <p:cNvSpPr txBox="1"/>
          <p:nvPr/>
        </p:nvSpPr>
        <p:spPr bwMode="auto">
          <a:xfrm>
            <a:off x="609759" y="6046483"/>
            <a:ext cx="103630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*Includes regimens for advanced/metastatic disease or rapid progression within 6 mo of (neo)adjuvant therapy (12 mo for pertuzumab).</a:t>
            </a:r>
          </a:p>
        </p:txBody>
      </p:sp>
      <p:sp>
        <p:nvSpPr>
          <p:cNvPr id="3" name="Rectangle 2">
            <a:extLst>
              <a:ext uri="{FF2B5EF4-FFF2-40B4-BE49-F238E27FC236}">
                <a16:creationId xmlns:a16="http://schemas.microsoft.com/office/drawing/2014/main" id="{E747514B-63E6-67BE-DB39-B5C8116684A8}"/>
              </a:ext>
            </a:extLst>
          </p:cNvPr>
          <p:cNvSpPr>
            <a:spLocks noGrp="1" noChangeArrowheads="1"/>
          </p:cNvSpPr>
          <p:nvPr>
            <p:ph type="title"/>
          </p:nvPr>
        </p:nvSpPr>
        <p:spPr>
          <a:xfrm>
            <a:off x="609759" y="238128"/>
            <a:ext cx="11141055" cy="682294"/>
          </a:xfrm>
        </p:spPr>
        <p:txBody>
          <a:bodyPr/>
          <a:lstStyle/>
          <a:p>
            <a:pPr eaLnBrk="1" hangingPunct="1"/>
            <a:r>
              <a:rPr lang="en-US" dirty="0"/>
              <a:t>DESTINY-Breast02: Previous Therapies</a:t>
            </a:r>
            <a:endParaRPr lang="en-US" altLang="en-US" dirty="0"/>
          </a:p>
        </p:txBody>
      </p:sp>
    </p:spTree>
    <p:extLst>
      <p:ext uri="{BB962C8B-B14F-4D97-AF65-F5344CB8AC3E}">
        <p14:creationId xmlns:p14="http://schemas.microsoft.com/office/powerpoint/2010/main" val="63402805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733F22C4-763B-49A7-9CF7-DAEC5F28A5BE}"/>
              </a:ext>
            </a:extLst>
          </p:cNvPr>
          <p:cNvSpPr>
            <a:spLocks noGrp="1" noChangeArrowheads="1"/>
          </p:cNvSpPr>
          <p:nvPr>
            <p:ph type="title"/>
          </p:nvPr>
        </p:nvSpPr>
        <p:spPr/>
        <p:txBody>
          <a:bodyPr/>
          <a:lstStyle/>
          <a:p>
            <a:pPr eaLnBrk="1" hangingPunct="1"/>
            <a:r>
              <a:rPr lang="en-US" dirty="0"/>
              <a:t>DESTINY-Breast02: PFS (by BICR) and OS</a:t>
            </a:r>
            <a:endParaRPr lang="en-US" altLang="en-US" dirty="0"/>
          </a:p>
        </p:txBody>
      </p:sp>
      <p:graphicFrame>
        <p:nvGraphicFramePr>
          <p:cNvPr id="46112" name="Group 32">
            <a:extLst>
              <a:ext uri="{FF2B5EF4-FFF2-40B4-BE49-F238E27FC236}">
                <a16:creationId xmlns:a16="http://schemas.microsoft.com/office/drawing/2014/main" id="{D7C5433A-81C8-4628-823D-0376ECD29BDF}"/>
              </a:ext>
            </a:extLst>
          </p:cNvPr>
          <p:cNvGraphicFramePr>
            <a:graphicFrameLocks noGrp="1"/>
          </p:cNvGraphicFramePr>
          <p:nvPr>
            <p:extLst>
              <p:ext uri="{D42A27DB-BD31-4B8C-83A1-F6EECF244321}">
                <p14:modId xmlns:p14="http://schemas.microsoft.com/office/powerpoint/2010/main" val="3359627353"/>
              </p:ext>
            </p:extLst>
          </p:nvPr>
        </p:nvGraphicFramePr>
        <p:xfrm>
          <a:off x="721335" y="1357236"/>
          <a:ext cx="10760213" cy="3436161"/>
        </p:xfrm>
        <a:graphic>
          <a:graphicData uri="http://schemas.openxmlformats.org/drawingml/2006/table">
            <a:tbl>
              <a:tblPr/>
              <a:tblGrid>
                <a:gridCol w="1961137">
                  <a:extLst>
                    <a:ext uri="{9D8B030D-6E8A-4147-A177-3AD203B41FA5}">
                      <a16:colId xmlns:a16="http://schemas.microsoft.com/office/drawing/2014/main" val="20000"/>
                    </a:ext>
                  </a:extLst>
                </a:gridCol>
                <a:gridCol w="2199769">
                  <a:extLst>
                    <a:ext uri="{9D8B030D-6E8A-4147-A177-3AD203B41FA5}">
                      <a16:colId xmlns:a16="http://schemas.microsoft.com/office/drawing/2014/main" val="20001"/>
                    </a:ext>
                  </a:extLst>
                </a:gridCol>
                <a:gridCol w="2199769">
                  <a:extLst>
                    <a:ext uri="{9D8B030D-6E8A-4147-A177-3AD203B41FA5}">
                      <a16:colId xmlns:a16="http://schemas.microsoft.com/office/drawing/2014/main" val="4069657791"/>
                    </a:ext>
                  </a:extLst>
                </a:gridCol>
                <a:gridCol w="2199769">
                  <a:extLst>
                    <a:ext uri="{9D8B030D-6E8A-4147-A177-3AD203B41FA5}">
                      <a16:colId xmlns:a16="http://schemas.microsoft.com/office/drawing/2014/main" val="1693331179"/>
                    </a:ext>
                  </a:extLst>
                </a:gridCol>
                <a:gridCol w="2199769">
                  <a:extLst>
                    <a:ext uri="{9D8B030D-6E8A-4147-A177-3AD203B41FA5}">
                      <a16:colId xmlns:a16="http://schemas.microsoft.com/office/drawing/2014/main" val="382800709"/>
                    </a:ext>
                  </a:extLst>
                </a:gridCol>
              </a:tblGrid>
              <a:tr h="631937">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Survival Outcome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T-DXd</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406)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TPC</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202)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HR (95% CI)</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1" u="none" strike="noStrike" cap="none" normalizeH="0" baseline="0" dirty="0">
                          <a:ln>
                            <a:noFill/>
                          </a:ln>
                          <a:solidFill>
                            <a:schemeClr val="tx1"/>
                          </a:solidFill>
                          <a:effectLst/>
                          <a:latin typeface="Calibri" panose="020F0502020204030204" pitchFamily="34" charset="0"/>
                        </a:rPr>
                        <a:t>P </a:t>
                      </a:r>
                      <a:r>
                        <a:rPr kumimoji="0" lang="en-US" sz="1600" b="1" i="0" u="none" strike="noStrike" cap="none" normalizeH="0" baseline="0" dirty="0">
                          <a:ln>
                            <a:noFill/>
                          </a:ln>
                          <a:solidFill>
                            <a:schemeClr val="tx1"/>
                          </a:solidFill>
                          <a:effectLst/>
                          <a:latin typeface="Calibri" panose="020F0502020204030204" pitchFamily="34" charset="0"/>
                        </a:rPr>
                        <a:t>Value</a:t>
                      </a:r>
                      <a:endParaRPr kumimoji="0" lang="en-US" sz="1600" b="1" i="1"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52933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PFS, mo (95% CI)</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17.8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(14.3-20.8)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(5.5-8.4)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0.3589 </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(0.2840-0.4535)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&lt;.000001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75619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PFS, % (95% CI)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 mo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 mo</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62.3 (57.0-67.1)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42.2 (36.5-47.8)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27.2 (20.1-34.8)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13.9 (7.9-21.6)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52933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OS, mo (95% CI)</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39.2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(32.7-NE)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26.5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(21.0-NE)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0.6575 </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(0.5023-0.8605)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.0021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75619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OS, % (95% CI)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 mo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 mo</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89.4 (85.9-92.1)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65.9 (60.7-70.7)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74.7 (67.4-80.4)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54.3 (46.3-61.6)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97812508"/>
                  </a:ext>
                </a:extLst>
              </a:tr>
            </a:tbl>
          </a:graphicData>
        </a:graphic>
      </p:graphicFrame>
      <p:sp>
        <p:nvSpPr>
          <p:cNvPr id="4" name="Text Box 15">
            <a:extLst>
              <a:ext uri="{FF2B5EF4-FFF2-40B4-BE49-F238E27FC236}">
                <a16:creationId xmlns:a16="http://schemas.microsoft.com/office/drawing/2014/main" id="{F0973FE2-FAEE-5070-FB6F-50C1741A165F}"/>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Krop. SABCS 2022. Abstr GS2-01.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Rectangle 3">
            <a:extLst>
              <a:ext uri="{FF2B5EF4-FFF2-40B4-BE49-F238E27FC236}">
                <a16:creationId xmlns:a16="http://schemas.microsoft.com/office/drawing/2014/main" id="{D4D948F0-86F7-F8AB-D0DE-146CAD5BC7D1}"/>
              </a:ext>
            </a:extLst>
          </p:cNvPr>
          <p:cNvSpPr txBox="1">
            <a:spLocks noChangeArrowheads="1"/>
          </p:cNvSpPr>
          <p:nvPr/>
        </p:nvSpPr>
        <p:spPr>
          <a:xfrm>
            <a:off x="617559" y="4858713"/>
            <a:ext cx="11141054" cy="1507027"/>
          </a:xfrm>
          <a:prstGeom prst="rect">
            <a:avLst/>
          </a:prstGeom>
          <a:ln>
            <a:noFill/>
          </a:ln>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600"/>
              </a:spcBef>
              <a:spcAft>
                <a:spcPts val="600"/>
              </a:spcAft>
              <a:buClr>
                <a:srgbClr val="000000"/>
              </a:buClr>
              <a:buSzTx/>
              <a:buFont typeface="Wingdings" panose="05000000000000000000" pitchFamily="2" charset="2"/>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In TPC arm, 69.3% of patients received new systemic anticancer treatment; 25.7% received T-DXd in posttrial setting</a:t>
            </a:r>
          </a:p>
          <a:p>
            <a:pPr marL="342900" marR="0" lvl="0" indent="-342900" algn="l" defTabSz="914400" rtl="0" eaLnBrk="1" fontAlgn="base" latinLnBrk="0" hangingPunct="1">
              <a:lnSpc>
                <a:spcPct val="90000"/>
              </a:lnSpc>
              <a:spcBef>
                <a:spcPts val="600"/>
              </a:spcBef>
              <a:spcAft>
                <a:spcPts val="600"/>
              </a:spcAft>
              <a:buClr>
                <a:srgbClr val="000000"/>
              </a:buClr>
              <a:buSzTx/>
              <a:buFont typeface="Wingdings" panose="05000000000000000000" pitchFamily="2" charset="2"/>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PFS superior with T-DXd across all assessed subgroups, including among patients with baseline brain metastases</a:t>
            </a:r>
          </a:p>
          <a:p>
            <a:pPr marL="742950" marR="0" lvl="1" indent="-285750" algn="l" defTabSz="914400" rtl="0" eaLnBrk="1" fontAlgn="base" latinLnBrk="0" hangingPunct="1">
              <a:lnSpc>
                <a:spcPct val="90000"/>
              </a:lnSpc>
              <a:spcBef>
                <a:spcPts val="600"/>
              </a:spcBef>
              <a:spcAft>
                <a:spcPts val="600"/>
              </a:spcAft>
              <a:buClr>
                <a:srgbClr val="000000"/>
              </a:buClr>
              <a:buSzTx/>
              <a:buFont typeface="Arial" panose="020B0604020202020204" pitchFamily="34" charset="0"/>
              <a:buChar char="‒"/>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PFS 13.9 mo with T-DXd vs 5.6 mo with TPC among 74 and 36 patients with baseline brain metastases, respectively</a:t>
            </a:r>
            <a:endParaRPr kumimoji="0" lang="en-US" altLang="en-US" sz="1600" b="0" i="0" u="none" strike="noStrike" kern="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1707563532"/>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733F22C4-763B-49A7-9CF7-DAEC5F28A5BE}"/>
              </a:ext>
            </a:extLst>
          </p:cNvPr>
          <p:cNvSpPr>
            <a:spLocks noGrp="1" noChangeArrowheads="1"/>
          </p:cNvSpPr>
          <p:nvPr>
            <p:ph type="title"/>
          </p:nvPr>
        </p:nvSpPr>
        <p:spPr/>
        <p:txBody>
          <a:bodyPr/>
          <a:lstStyle/>
          <a:p>
            <a:pPr eaLnBrk="1" hangingPunct="1"/>
            <a:r>
              <a:rPr lang="en-US" dirty="0"/>
              <a:t>DESTINY-Breast02: Secondary Efficacy Endpoints</a:t>
            </a:r>
            <a:endParaRPr lang="en-US" altLang="en-US" dirty="0"/>
          </a:p>
        </p:txBody>
      </p:sp>
      <p:graphicFrame>
        <p:nvGraphicFramePr>
          <p:cNvPr id="46112" name="Group 32">
            <a:extLst>
              <a:ext uri="{FF2B5EF4-FFF2-40B4-BE49-F238E27FC236}">
                <a16:creationId xmlns:a16="http://schemas.microsoft.com/office/drawing/2014/main" id="{D7C5433A-81C8-4628-823D-0376ECD29BDF}"/>
              </a:ext>
            </a:extLst>
          </p:cNvPr>
          <p:cNvGraphicFramePr>
            <a:graphicFrameLocks noGrp="1"/>
          </p:cNvGraphicFramePr>
          <p:nvPr>
            <p:extLst>
              <p:ext uri="{D42A27DB-BD31-4B8C-83A1-F6EECF244321}">
                <p14:modId xmlns:p14="http://schemas.microsoft.com/office/powerpoint/2010/main" val="2300664050"/>
              </p:ext>
            </p:extLst>
          </p:nvPr>
        </p:nvGraphicFramePr>
        <p:xfrm>
          <a:off x="727074" y="1585092"/>
          <a:ext cx="10744489" cy="4480672"/>
        </p:xfrm>
        <a:graphic>
          <a:graphicData uri="http://schemas.openxmlformats.org/drawingml/2006/table">
            <a:tbl>
              <a:tblPr/>
              <a:tblGrid>
                <a:gridCol w="4011181">
                  <a:extLst>
                    <a:ext uri="{9D8B030D-6E8A-4147-A177-3AD203B41FA5}">
                      <a16:colId xmlns:a16="http://schemas.microsoft.com/office/drawing/2014/main" val="20000"/>
                    </a:ext>
                  </a:extLst>
                </a:gridCol>
                <a:gridCol w="2632363">
                  <a:extLst>
                    <a:ext uri="{9D8B030D-6E8A-4147-A177-3AD203B41FA5}">
                      <a16:colId xmlns:a16="http://schemas.microsoft.com/office/drawing/2014/main" val="20001"/>
                    </a:ext>
                  </a:extLst>
                </a:gridCol>
                <a:gridCol w="2466109">
                  <a:extLst>
                    <a:ext uri="{9D8B030D-6E8A-4147-A177-3AD203B41FA5}">
                      <a16:colId xmlns:a16="http://schemas.microsoft.com/office/drawing/2014/main" val="4069657791"/>
                    </a:ext>
                  </a:extLst>
                </a:gridCol>
                <a:gridCol w="1634836">
                  <a:extLst>
                    <a:ext uri="{9D8B030D-6E8A-4147-A177-3AD203B41FA5}">
                      <a16:colId xmlns:a16="http://schemas.microsoft.com/office/drawing/2014/main" val="382800709"/>
                    </a:ext>
                  </a:extLst>
                </a:gridCol>
              </a:tblGrid>
              <a:tr h="584685">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Efficacy Outcome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T-DXd</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406)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TPC</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202)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1" u="none" strike="noStrike" cap="none" normalizeH="0" baseline="0" dirty="0">
                          <a:ln>
                            <a:noFill/>
                          </a:ln>
                          <a:solidFill>
                            <a:schemeClr val="tx1"/>
                          </a:solidFill>
                          <a:effectLst/>
                          <a:latin typeface="Calibri" panose="020F0502020204030204" pitchFamily="34" charset="0"/>
                        </a:rPr>
                        <a:t>P </a:t>
                      </a:r>
                      <a:r>
                        <a:rPr kumimoji="0" lang="en-US" sz="1800" b="1" i="0" u="none" strike="noStrike" cap="none" normalizeH="0" baseline="0" dirty="0">
                          <a:ln>
                            <a:noFill/>
                          </a:ln>
                          <a:solidFill>
                            <a:schemeClr val="tx1"/>
                          </a:solidFill>
                          <a:effectLst/>
                          <a:latin typeface="Calibri" panose="020F0502020204030204" pitchFamily="34" charset="0"/>
                        </a:rPr>
                        <a:t>Value</a:t>
                      </a:r>
                      <a:endParaRPr kumimoji="0" lang="en-US" sz="1800" b="1" i="1"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48975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Confirmed ORR by BICR, n (%)</a:t>
                      </a:r>
                    </a:p>
                    <a:p>
                      <a:pPr marL="639763"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95% CI</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283 (69.7)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65.0-74.1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59 (29.2)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23.0-36.0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&lt;.0001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132931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Confirmed best overall response,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CR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PR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SD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PD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Not evaluable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57 (14.0)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226 (55.7)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95 (23.4)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19 (4.7)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 (2.2)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 (5.0)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49 (24.3)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94 (46.5)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26 (12.9)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23 (11.4)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30317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DoR by BICR, mo (95% CI)</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19.6 (15.9-NE)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8.3 (5.8-9.5)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30317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CBR by BICR, % (95% CI)</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82.3 (78.2-85.9)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46.0 (39.0-53.2)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97812508"/>
                  </a:ext>
                </a:extLst>
              </a:tr>
              <a:tr h="30317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PFS by investigator, mo (95% CI)</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16.7 (14.3-19.6)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5.5 (4.4-7.0)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656886821"/>
                  </a:ext>
                </a:extLst>
              </a:tr>
              <a:tr h="30317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PFS2, mo (95% CI)</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35.8 (28.4-NE)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15.8 (13.5-21.0)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172415467"/>
                  </a:ext>
                </a:extLst>
              </a:tr>
            </a:tbl>
          </a:graphicData>
        </a:graphic>
      </p:graphicFrame>
      <p:sp>
        <p:nvSpPr>
          <p:cNvPr id="4" name="Text Box 15">
            <a:extLst>
              <a:ext uri="{FF2B5EF4-FFF2-40B4-BE49-F238E27FC236}">
                <a16:creationId xmlns:a16="http://schemas.microsoft.com/office/drawing/2014/main" id="{F0973FE2-FAEE-5070-FB6F-50C1741A165F}"/>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Krop. SABCS 2022. Abstr GS2-01.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1328896004"/>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733F22C4-763B-49A7-9CF7-DAEC5F28A5BE}"/>
              </a:ext>
            </a:extLst>
          </p:cNvPr>
          <p:cNvSpPr>
            <a:spLocks noGrp="1" noChangeArrowheads="1"/>
          </p:cNvSpPr>
          <p:nvPr>
            <p:ph type="title"/>
          </p:nvPr>
        </p:nvSpPr>
        <p:spPr/>
        <p:txBody>
          <a:bodyPr/>
          <a:lstStyle/>
          <a:p>
            <a:pPr eaLnBrk="1" hangingPunct="1"/>
            <a:r>
              <a:rPr lang="en-US" dirty="0"/>
              <a:t>DESTINY-Breast02: Safety Summary</a:t>
            </a:r>
            <a:endParaRPr lang="en-US" altLang="en-US" dirty="0"/>
          </a:p>
        </p:txBody>
      </p:sp>
      <p:graphicFrame>
        <p:nvGraphicFramePr>
          <p:cNvPr id="46112" name="Group 32">
            <a:extLst>
              <a:ext uri="{FF2B5EF4-FFF2-40B4-BE49-F238E27FC236}">
                <a16:creationId xmlns:a16="http://schemas.microsoft.com/office/drawing/2014/main" id="{D7C5433A-81C8-4628-823D-0376ECD29BDF}"/>
              </a:ext>
            </a:extLst>
          </p:cNvPr>
          <p:cNvGraphicFramePr>
            <a:graphicFrameLocks noGrp="1"/>
          </p:cNvGraphicFramePr>
          <p:nvPr>
            <p:extLst>
              <p:ext uri="{D42A27DB-BD31-4B8C-83A1-F6EECF244321}">
                <p14:modId xmlns:p14="http://schemas.microsoft.com/office/powerpoint/2010/main" val="2412096174"/>
              </p:ext>
            </p:extLst>
          </p:nvPr>
        </p:nvGraphicFramePr>
        <p:xfrm>
          <a:off x="719138" y="1584220"/>
          <a:ext cx="7156161" cy="4633088"/>
        </p:xfrm>
        <a:graphic>
          <a:graphicData uri="http://schemas.openxmlformats.org/drawingml/2006/table">
            <a:tbl>
              <a:tblPr/>
              <a:tblGrid>
                <a:gridCol w="2581988">
                  <a:extLst>
                    <a:ext uri="{9D8B030D-6E8A-4147-A177-3AD203B41FA5}">
                      <a16:colId xmlns:a16="http://schemas.microsoft.com/office/drawing/2014/main" val="20000"/>
                    </a:ext>
                  </a:extLst>
                </a:gridCol>
                <a:gridCol w="2246610">
                  <a:extLst>
                    <a:ext uri="{9D8B030D-6E8A-4147-A177-3AD203B41FA5}">
                      <a16:colId xmlns:a16="http://schemas.microsoft.com/office/drawing/2014/main" val="20001"/>
                    </a:ext>
                  </a:extLst>
                </a:gridCol>
                <a:gridCol w="2327563">
                  <a:extLst>
                    <a:ext uri="{9D8B030D-6E8A-4147-A177-3AD203B41FA5}">
                      <a16:colId xmlns:a16="http://schemas.microsoft.com/office/drawing/2014/main" val="4069657791"/>
                    </a:ext>
                  </a:extLst>
                </a:gridCol>
              </a:tblGrid>
              <a:tr h="54145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TEAE,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T-DXd</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404)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TPC</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195)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47996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Drug related</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403 (99.8)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394 (97.5)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185 (94.9)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180 (92.3)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47996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Grade ≥3</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Drug related</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213 (52.7)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167 (41.3)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86 (44.1)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60 (30.8)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47996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Serious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Drug related</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103 (25.5)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46 (11.4)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46 (23.6)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 (7.7)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47996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Led to drug discontinuation</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Drug related</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80 (19.8)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58 (14.4)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 (9.7)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 (5.1)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97812508"/>
                  </a:ext>
                </a:extLst>
              </a:tr>
              <a:tr h="47996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Led to drug interruption</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Drug related</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183 (45.3)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132 (32.7)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90 (46.2)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76 (39.0)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656886821"/>
                  </a:ext>
                </a:extLst>
              </a:tr>
              <a:tr h="47996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Led to dose reductions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Drug related</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102 (25.2)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95 (23.5)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89 (45.6)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89 (45.6)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172415467"/>
                  </a:ext>
                </a:extLst>
              </a:tr>
              <a:tr h="47996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Associated with death</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Drug related</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 (2.7)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(1.0)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 (3.6)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614443881"/>
                  </a:ext>
                </a:extLst>
              </a:tr>
            </a:tbl>
          </a:graphicData>
        </a:graphic>
      </p:graphicFrame>
      <p:sp>
        <p:nvSpPr>
          <p:cNvPr id="4" name="Text Box 15">
            <a:extLst>
              <a:ext uri="{FF2B5EF4-FFF2-40B4-BE49-F238E27FC236}">
                <a16:creationId xmlns:a16="http://schemas.microsoft.com/office/drawing/2014/main" id="{F0973FE2-FAEE-5070-FB6F-50C1741A165F}"/>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Krop. SABCS 2022. Abstr GS2-01.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 name="Rectangle 3">
            <a:extLst>
              <a:ext uri="{FF2B5EF4-FFF2-40B4-BE49-F238E27FC236}">
                <a16:creationId xmlns:a16="http://schemas.microsoft.com/office/drawing/2014/main" id="{5F7D44A4-C6B5-E486-C432-443489723EB5}"/>
              </a:ext>
            </a:extLst>
          </p:cNvPr>
          <p:cNvSpPr txBox="1">
            <a:spLocks noChangeArrowheads="1"/>
          </p:cNvSpPr>
          <p:nvPr/>
        </p:nvSpPr>
        <p:spPr bwMode="auto">
          <a:xfrm>
            <a:off x="8007929" y="1604964"/>
            <a:ext cx="3593254" cy="4612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Median treatment duration:     T-DXd 11.3 mo; TPC ~4.5 mo</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Most common drug-related TEAEs associated with drug discontinuation</a:t>
            </a:r>
          </a:p>
          <a:p>
            <a:pPr marL="742950" marR="0" lvl="1" indent="-285750" algn="l" defTabSz="914400" rtl="0" eaLnBrk="1" fontAlgn="base" latinLnBrk="0" hangingPunct="1">
              <a:lnSpc>
                <a:spcPct val="90000"/>
              </a:lnSpc>
              <a:spcBef>
                <a:spcPts val="1000"/>
              </a:spcBef>
              <a:spcAft>
                <a:spcPts val="700"/>
              </a:spcAft>
              <a:buClr>
                <a:srgbClr val="000000"/>
              </a:buClr>
              <a:buSzTx/>
              <a:buFont typeface="Arial" panose="020B0604020202020204" pitchFamily="34" charset="0"/>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T-DXd: pneumonitis (6.2%), ILD (3.2%)</a:t>
            </a:r>
          </a:p>
          <a:p>
            <a:pPr marL="742950" marR="0" lvl="1" indent="-285750" algn="l" defTabSz="914400" rtl="0" eaLnBrk="1" fontAlgn="base" latinLnBrk="0" hangingPunct="1">
              <a:lnSpc>
                <a:spcPct val="90000"/>
              </a:lnSpc>
              <a:spcBef>
                <a:spcPts val="1000"/>
              </a:spcBef>
              <a:spcAft>
                <a:spcPts val="700"/>
              </a:spcAft>
              <a:buClr>
                <a:srgbClr val="000000"/>
              </a:buClr>
              <a:buSzTx/>
              <a:buFont typeface="Arial" panose="020B0604020202020204" pitchFamily="34" charset="0"/>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TPC: palmar–plantar erythrodysesthesia (1.5%)</a:t>
            </a:r>
          </a:p>
        </p:txBody>
      </p:sp>
    </p:spTree>
    <p:extLst>
      <p:ext uri="{BB962C8B-B14F-4D97-AF65-F5344CB8AC3E}">
        <p14:creationId xmlns:p14="http://schemas.microsoft.com/office/powerpoint/2010/main" val="1365346721"/>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733F22C4-763B-49A7-9CF7-DAEC5F28A5BE}"/>
              </a:ext>
            </a:extLst>
          </p:cNvPr>
          <p:cNvSpPr>
            <a:spLocks noGrp="1" noChangeArrowheads="1"/>
          </p:cNvSpPr>
          <p:nvPr>
            <p:ph type="title"/>
          </p:nvPr>
        </p:nvSpPr>
        <p:spPr/>
        <p:txBody>
          <a:bodyPr/>
          <a:lstStyle/>
          <a:p>
            <a:pPr eaLnBrk="1" hangingPunct="1"/>
            <a:r>
              <a:rPr lang="en-US" dirty="0"/>
              <a:t>DESTINY-Breast02: Most Common TEAEs</a:t>
            </a:r>
            <a:endParaRPr lang="en-US" altLang="en-US" dirty="0"/>
          </a:p>
        </p:txBody>
      </p:sp>
      <p:graphicFrame>
        <p:nvGraphicFramePr>
          <p:cNvPr id="46112" name="Group 32">
            <a:extLst>
              <a:ext uri="{FF2B5EF4-FFF2-40B4-BE49-F238E27FC236}">
                <a16:creationId xmlns:a16="http://schemas.microsoft.com/office/drawing/2014/main" id="{D7C5433A-81C8-4628-823D-0376ECD29BDF}"/>
              </a:ext>
            </a:extLst>
          </p:cNvPr>
          <p:cNvGraphicFramePr>
            <a:graphicFrameLocks noGrp="1"/>
          </p:cNvGraphicFramePr>
          <p:nvPr>
            <p:extLst>
              <p:ext uri="{D42A27DB-BD31-4B8C-83A1-F6EECF244321}">
                <p14:modId xmlns:p14="http://schemas.microsoft.com/office/powerpoint/2010/main" val="4205081648"/>
              </p:ext>
            </p:extLst>
          </p:nvPr>
        </p:nvGraphicFramePr>
        <p:xfrm>
          <a:off x="805543" y="1600200"/>
          <a:ext cx="5290617" cy="4219533"/>
        </p:xfrm>
        <a:graphic>
          <a:graphicData uri="http://schemas.openxmlformats.org/drawingml/2006/table">
            <a:tbl>
              <a:tblPr/>
              <a:tblGrid>
                <a:gridCol w="2383971">
                  <a:extLst>
                    <a:ext uri="{9D8B030D-6E8A-4147-A177-3AD203B41FA5}">
                      <a16:colId xmlns:a16="http://schemas.microsoft.com/office/drawing/2014/main" val="20000"/>
                    </a:ext>
                  </a:extLst>
                </a:gridCol>
                <a:gridCol w="1368097">
                  <a:extLst>
                    <a:ext uri="{9D8B030D-6E8A-4147-A177-3AD203B41FA5}">
                      <a16:colId xmlns:a16="http://schemas.microsoft.com/office/drawing/2014/main" val="20001"/>
                    </a:ext>
                  </a:extLst>
                </a:gridCol>
                <a:gridCol w="1538549">
                  <a:extLst>
                    <a:ext uri="{9D8B030D-6E8A-4147-A177-3AD203B41FA5}">
                      <a16:colId xmlns:a16="http://schemas.microsoft.com/office/drawing/2014/main" val="4069657791"/>
                    </a:ext>
                  </a:extLst>
                </a:gridCol>
              </a:tblGrid>
              <a:tr h="653328">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TEAE in ≥15% of Patients,</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Any Grade/Grade ≥3,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T-DXd</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404)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TPC</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195)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Nausea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72.5/6.7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37.4/2.6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Vomiting</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37.6/3.7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12.8/1.0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Alopecia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37.1/0.2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4.1/0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Fatigue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36.4/4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26.7/0.5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97812508"/>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Constipation</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35.1/0.2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10.8/0.5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656886821"/>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Decreased appetite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30.9/1.7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17.9/0.5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172415467"/>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Anemia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28.5/7.9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13.8/0.5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614443881"/>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Diarrhea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27.0/2.7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53.8/7.2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568680234"/>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Asthenia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24.5/5.0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9.7/0.5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790374611"/>
                  </a:ext>
                </a:extLst>
              </a:tr>
            </a:tbl>
          </a:graphicData>
        </a:graphic>
      </p:graphicFrame>
      <p:sp>
        <p:nvSpPr>
          <p:cNvPr id="4" name="Text Box 15">
            <a:extLst>
              <a:ext uri="{FF2B5EF4-FFF2-40B4-BE49-F238E27FC236}">
                <a16:creationId xmlns:a16="http://schemas.microsoft.com/office/drawing/2014/main" id="{F0973FE2-FAEE-5070-FB6F-50C1741A165F}"/>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Krop. SABCS 2022. Abstr GS2-01.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3" name="Group 32">
            <a:extLst>
              <a:ext uri="{FF2B5EF4-FFF2-40B4-BE49-F238E27FC236}">
                <a16:creationId xmlns:a16="http://schemas.microsoft.com/office/drawing/2014/main" id="{7AE7B415-39F9-269F-5F37-98C24D80387F}"/>
              </a:ext>
            </a:extLst>
          </p:cNvPr>
          <p:cNvGraphicFramePr>
            <a:graphicFrameLocks noGrp="1"/>
          </p:cNvGraphicFramePr>
          <p:nvPr>
            <p:extLst>
              <p:ext uri="{D42A27DB-BD31-4B8C-83A1-F6EECF244321}">
                <p14:modId xmlns:p14="http://schemas.microsoft.com/office/powerpoint/2010/main" val="3130166883"/>
              </p:ext>
            </p:extLst>
          </p:nvPr>
        </p:nvGraphicFramePr>
        <p:xfrm>
          <a:off x="6213319" y="1600298"/>
          <a:ext cx="5290617" cy="3823288"/>
        </p:xfrm>
        <a:graphic>
          <a:graphicData uri="http://schemas.openxmlformats.org/drawingml/2006/table">
            <a:tbl>
              <a:tblPr/>
              <a:tblGrid>
                <a:gridCol w="2440824">
                  <a:extLst>
                    <a:ext uri="{9D8B030D-6E8A-4147-A177-3AD203B41FA5}">
                      <a16:colId xmlns:a16="http://schemas.microsoft.com/office/drawing/2014/main" val="20000"/>
                    </a:ext>
                  </a:extLst>
                </a:gridCol>
                <a:gridCol w="1311244">
                  <a:extLst>
                    <a:ext uri="{9D8B030D-6E8A-4147-A177-3AD203B41FA5}">
                      <a16:colId xmlns:a16="http://schemas.microsoft.com/office/drawing/2014/main" val="20001"/>
                    </a:ext>
                  </a:extLst>
                </a:gridCol>
                <a:gridCol w="1538549">
                  <a:extLst>
                    <a:ext uri="{9D8B030D-6E8A-4147-A177-3AD203B41FA5}">
                      <a16:colId xmlns:a16="http://schemas.microsoft.com/office/drawing/2014/main" val="4069657791"/>
                    </a:ext>
                  </a:extLst>
                </a:gridCol>
              </a:tblGrid>
              <a:tr h="653328">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TEAE in ≥15% of Patients,</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Any Grade/Grade ≥3,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T-DXd</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404)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TPC</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195)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Headache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19.8/0.2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6.2/0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Decreased neutrophils</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19.6/10.6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7.2/2.1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Decreased weight</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17.6/0.2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Increased AST</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16.3/1.0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11.8/1.5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97812508"/>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Neutropenia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16.1/7.7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5.1/2.1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656886821"/>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Increased ALT</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15.1/1.0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10.3/0.5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172415467"/>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Stomatitis</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11.1/1.0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18.5/1.0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614443881"/>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PPE syndrome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1.7/0.2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51.3/10.3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568680234"/>
                  </a:ext>
                </a:extLst>
              </a:tr>
            </a:tbl>
          </a:graphicData>
        </a:graphic>
      </p:graphicFrame>
    </p:spTree>
    <p:extLst>
      <p:ext uri="{BB962C8B-B14F-4D97-AF65-F5344CB8AC3E}">
        <p14:creationId xmlns:p14="http://schemas.microsoft.com/office/powerpoint/2010/main" val="271442685"/>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733F22C4-763B-49A7-9CF7-DAEC5F28A5BE}"/>
              </a:ext>
            </a:extLst>
          </p:cNvPr>
          <p:cNvSpPr>
            <a:spLocks noGrp="1" noChangeArrowheads="1"/>
          </p:cNvSpPr>
          <p:nvPr>
            <p:ph type="title"/>
          </p:nvPr>
        </p:nvSpPr>
        <p:spPr/>
        <p:txBody>
          <a:bodyPr/>
          <a:lstStyle/>
          <a:p>
            <a:pPr eaLnBrk="1" hangingPunct="1"/>
            <a:r>
              <a:rPr lang="en-US" dirty="0"/>
              <a:t>DESTINY-Breast02: Adverse Events of Special Interest (ILD, LV Dysfunction)</a:t>
            </a:r>
            <a:endParaRPr lang="en-US" altLang="en-US" dirty="0"/>
          </a:p>
        </p:txBody>
      </p:sp>
      <p:graphicFrame>
        <p:nvGraphicFramePr>
          <p:cNvPr id="46112" name="Group 32">
            <a:extLst>
              <a:ext uri="{FF2B5EF4-FFF2-40B4-BE49-F238E27FC236}">
                <a16:creationId xmlns:a16="http://schemas.microsoft.com/office/drawing/2014/main" id="{D7C5433A-81C8-4628-823D-0376ECD29BDF}"/>
              </a:ext>
            </a:extLst>
          </p:cNvPr>
          <p:cNvGraphicFramePr>
            <a:graphicFrameLocks noGrp="1"/>
          </p:cNvGraphicFramePr>
          <p:nvPr/>
        </p:nvGraphicFramePr>
        <p:xfrm>
          <a:off x="727075" y="1604963"/>
          <a:ext cx="7156161" cy="3078592"/>
        </p:xfrm>
        <a:graphic>
          <a:graphicData uri="http://schemas.openxmlformats.org/drawingml/2006/table">
            <a:tbl>
              <a:tblPr/>
              <a:tblGrid>
                <a:gridCol w="2681709">
                  <a:extLst>
                    <a:ext uri="{9D8B030D-6E8A-4147-A177-3AD203B41FA5}">
                      <a16:colId xmlns:a16="http://schemas.microsoft.com/office/drawing/2014/main" val="20000"/>
                    </a:ext>
                  </a:extLst>
                </a:gridCol>
                <a:gridCol w="2146889">
                  <a:extLst>
                    <a:ext uri="{9D8B030D-6E8A-4147-A177-3AD203B41FA5}">
                      <a16:colId xmlns:a16="http://schemas.microsoft.com/office/drawing/2014/main" val="20001"/>
                    </a:ext>
                  </a:extLst>
                </a:gridCol>
                <a:gridCol w="2327563">
                  <a:extLst>
                    <a:ext uri="{9D8B030D-6E8A-4147-A177-3AD203B41FA5}">
                      <a16:colId xmlns:a16="http://schemas.microsoft.com/office/drawing/2014/main" val="4069657791"/>
                    </a:ext>
                  </a:extLst>
                </a:gridCol>
              </a:tblGrid>
              <a:tr h="653328">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Drug-Related ILD,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T-DXd</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(n = 404)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TPC</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(n = 195)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0"/>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Grade 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11 (2.7)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Grade 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26 (6.4)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Grade 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3 (0.7)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 (0.5)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Grade 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97812508"/>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Grade 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 (0.5)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656886821"/>
                  </a:ext>
                </a:extLst>
              </a:tr>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Any grade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42 (10.4)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 (0.5)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172415467"/>
                  </a:ext>
                </a:extLst>
              </a:tr>
            </a:tbl>
          </a:graphicData>
        </a:graphic>
      </p:graphicFrame>
      <p:sp>
        <p:nvSpPr>
          <p:cNvPr id="4" name="Text Box 15">
            <a:extLst>
              <a:ext uri="{FF2B5EF4-FFF2-40B4-BE49-F238E27FC236}">
                <a16:creationId xmlns:a16="http://schemas.microsoft.com/office/drawing/2014/main" id="{F0973FE2-FAEE-5070-FB6F-50C1741A165F}"/>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Krop. SABCS 2022. Abstr GS2-01.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 name="Rectangle 3">
            <a:extLst>
              <a:ext uri="{FF2B5EF4-FFF2-40B4-BE49-F238E27FC236}">
                <a16:creationId xmlns:a16="http://schemas.microsoft.com/office/drawing/2014/main" id="{5F7D44A4-C6B5-E486-C432-443489723EB5}"/>
              </a:ext>
            </a:extLst>
          </p:cNvPr>
          <p:cNvSpPr txBox="1">
            <a:spLocks noChangeArrowheads="1"/>
          </p:cNvSpPr>
          <p:nvPr/>
        </p:nvSpPr>
        <p:spPr bwMode="auto">
          <a:xfrm>
            <a:off x="8007929" y="1604964"/>
            <a:ext cx="3593254" cy="18240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Median time to </a:t>
            </a:r>
            <a:br>
              <a:rPr kumimoji="0" lang="en-US" alt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onset of adjudicated drug-related ILD with </a:t>
            </a:r>
            <a:br>
              <a:rPr kumimoji="0" lang="en-US" alt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T-DXd: 209.5 days (range: 41-638)</a:t>
            </a:r>
          </a:p>
        </p:txBody>
      </p:sp>
      <p:sp>
        <p:nvSpPr>
          <p:cNvPr id="3" name="Rectangle 3">
            <a:extLst>
              <a:ext uri="{FF2B5EF4-FFF2-40B4-BE49-F238E27FC236}">
                <a16:creationId xmlns:a16="http://schemas.microsoft.com/office/drawing/2014/main" id="{AE1CA9C0-2320-EF11-7830-DBCFFCFE1D5B}"/>
              </a:ext>
            </a:extLst>
          </p:cNvPr>
          <p:cNvSpPr txBox="1">
            <a:spLocks noChangeArrowheads="1"/>
          </p:cNvSpPr>
          <p:nvPr/>
        </p:nvSpPr>
        <p:spPr>
          <a:xfrm>
            <a:off x="604675" y="4815839"/>
            <a:ext cx="10877529" cy="1573075"/>
          </a:xfrm>
          <a:prstGeom prst="rect">
            <a:avLst/>
          </a:prstGeom>
          <a:ln>
            <a:noFill/>
          </a:ln>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LV dysfunction events</a:t>
            </a:r>
          </a:p>
          <a:p>
            <a:pPr marL="742950" marR="0" lvl="1" indent="-285750" algn="l" defTabSz="914400" rtl="0" eaLnBrk="1" fontAlgn="base" latinLnBrk="0" hangingPunct="1">
              <a:lnSpc>
                <a:spcPct val="90000"/>
              </a:lnSpc>
              <a:spcBef>
                <a:spcPts val="1000"/>
              </a:spcBef>
              <a:spcAft>
                <a:spcPts val="700"/>
              </a:spcAft>
              <a:buClr>
                <a:srgbClr val="000000"/>
              </a:buClr>
              <a:buSzTx/>
              <a:buFont typeface="Arial" panose="020B0604020202020204" pitchFamily="34" charset="0"/>
              <a:buChar char="‒"/>
              <a:tabLst/>
              <a:defRPr/>
            </a:pPr>
            <a:r>
              <a:rPr kumimoji="0" lang="en-US" alt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T-DXd: n = 18 (4.5%); grade ≥3: n = 2 (0.5%)</a:t>
            </a:r>
          </a:p>
          <a:p>
            <a:pPr marL="742950" marR="0" lvl="1" indent="-285750" algn="l" defTabSz="914400" rtl="0" eaLnBrk="1" fontAlgn="base" latinLnBrk="0" hangingPunct="1">
              <a:lnSpc>
                <a:spcPct val="90000"/>
              </a:lnSpc>
              <a:spcBef>
                <a:spcPts val="1000"/>
              </a:spcBef>
              <a:spcAft>
                <a:spcPts val="700"/>
              </a:spcAft>
              <a:buClr>
                <a:srgbClr val="000000"/>
              </a:buClr>
              <a:buSzTx/>
              <a:buFont typeface="Arial" panose="020B0604020202020204" pitchFamily="34" charset="0"/>
              <a:buChar char="‒"/>
              <a:tabLst/>
              <a:defRPr/>
            </a:pPr>
            <a:r>
              <a:rPr kumimoji="0" lang="en-US" alt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TPC: n = 3 (1.5%); grade ≥3: n = 1 (0.5%)</a:t>
            </a:r>
          </a:p>
        </p:txBody>
      </p:sp>
    </p:spTree>
    <p:extLst>
      <p:ext uri="{BB962C8B-B14F-4D97-AF65-F5344CB8AC3E}">
        <p14:creationId xmlns:p14="http://schemas.microsoft.com/office/powerpoint/2010/main" val="2312575887"/>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2DBD86-C168-4912-BFF4-8AE09E7AB7B4}"/>
              </a:ext>
            </a:extLst>
          </p:cNvPr>
          <p:cNvSpPr>
            <a:spLocks noGrp="1"/>
          </p:cNvSpPr>
          <p:nvPr>
            <p:ph type="title"/>
          </p:nvPr>
        </p:nvSpPr>
        <p:spPr/>
        <p:txBody>
          <a:bodyPr/>
          <a:lstStyle/>
          <a:p>
            <a:r>
              <a:rPr lang="en-US" dirty="0"/>
              <a:t>DESTINY-Breast03: T-DXd vs T-DM1 in </a:t>
            </a:r>
            <a:br>
              <a:rPr lang="en-US" dirty="0"/>
            </a:br>
            <a:r>
              <a:rPr lang="en-US" dirty="0"/>
              <a:t>Previously Treated HER2+ MBC</a:t>
            </a:r>
          </a:p>
        </p:txBody>
      </p:sp>
      <p:sp>
        <p:nvSpPr>
          <p:cNvPr id="3" name="Content Placeholder 2">
            <a:extLst>
              <a:ext uri="{FF2B5EF4-FFF2-40B4-BE49-F238E27FC236}">
                <a16:creationId xmlns:a16="http://schemas.microsoft.com/office/drawing/2014/main" id="{11F86844-77E6-4A05-8E58-70954D972983}"/>
              </a:ext>
            </a:extLst>
          </p:cNvPr>
          <p:cNvSpPr>
            <a:spLocks noGrp="1"/>
          </p:cNvSpPr>
          <p:nvPr>
            <p:ph idx="1"/>
          </p:nvPr>
        </p:nvSpPr>
        <p:spPr/>
        <p:txBody>
          <a:bodyPr/>
          <a:lstStyle/>
          <a:p>
            <a:r>
              <a:rPr lang="en-US" sz="2400" dirty="0"/>
              <a:t>Randomized, multicenter, open-label phase III study (data cutoff: July 25, 2022)</a:t>
            </a:r>
            <a:endParaRPr lang="en-US" sz="2400" baseline="30000" dirty="0"/>
          </a:p>
        </p:txBody>
      </p:sp>
      <p:sp>
        <p:nvSpPr>
          <p:cNvPr id="37" name="Content Placeholder 2">
            <a:extLst>
              <a:ext uri="{FF2B5EF4-FFF2-40B4-BE49-F238E27FC236}">
                <a16:creationId xmlns:a16="http://schemas.microsoft.com/office/drawing/2014/main" id="{1E8F8DFB-FD56-194E-903B-9E1700D96D57}"/>
              </a:ext>
            </a:extLst>
          </p:cNvPr>
          <p:cNvSpPr txBox="1">
            <a:spLocks/>
          </p:cNvSpPr>
          <p:nvPr/>
        </p:nvSpPr>
        <p:spPr bwMode="auto">
          <a:xfrm>
            <a:off x="604676" y="4776457"/>
            <a:ext cx="10368124" cy="1583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Primary endpoint: </a:t>
            </a: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 by BICR</a:t>
            </a:r>
            <a:endParaRPr kumimoji="0" lang="en-US" sz="2400" b="0" i="0" u="none" strike="noStrike" kern="0" cap="none" spc="0" normalizeH="0" baseline="30000" noProof="0" dirty="0">
              <a:ln>
                <a:noFill/>
              </a:ln>
              <a:solidFill>
                <a:srgbClr val="000000"/>
              </a:solidFill>
              <a:effectLst/>
              <a:uLnTx/>
              <a:uFillTx/>
              <a:latin typeface="Calibri" panose="020F0502020204030204" pitchFamily="34" charset="0"/>
              <a:ea typeface="+mn-ea"/>
              <a:cs typeface="+mn-cs"/>
            </a:endParaRP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4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Key secondary endpoint: </a:t>
            </a: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OS</a:t>
            </a:r>
            <a:endParaRPr kumimoji="0" lang="en-US" sz="2400" b="0" i="0" u="none" strike="noStrike" kern="0" cap="none" spc="0" normalizeH="0" baseline="30000" noProof="0" dirty="0">
              <a:ln>
                <a:noFill/>
              </a:ln>
              <a:solidFill>
                <a:srgbClr val="000000"/>
              </a:solidFill>
              <a:effectLst/>
              <a:uLnTx/>
              <a:uFillTx/>
              <a:latin typeface="Calibri" panose="020F0502020204030204" pitchFamily="34" charset="0"/>
              <a:ea typeface="+mn-ea"/>
              <a:cs typeface="+mn-cs"/>
            </a:endParaRP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4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Other secondary endpoints</a:t>
            </a: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ORR (BICR and investigator), DoR (BICR), safety</a:t>
            </a:r>
          </a:p>
        </p:txBody>
      </p:sp>
      <p:sp>
        <p:nvSpPr>
          <p:cNvPr id="11" name="Rectangle 49">
            <a:extLst>
              <a:ext uri="{FF2B5EF4-FFF2-40B4-BE49-F238E27FC236}">
                <a16:creationId xmlns:a16="http://schemas.microsoft.com/office/drawing/2014/main" id="{50647660-E1C3-0243-AC47-370587C82323}"/>
              </a:ext>
            </a:extLst>
          </p:cNvPr>
          <p:cNvSpPr>
            <a:spLocks noChangeArrowheads="1"/>
          </p:cNvSpPr>
          <p:nvPr/>
        </p:nvSpPr>
        <p:spPr bwMode="auto">
          <a:xfrm>
            <a:off x="5367783" y="2582859"/>
            <a:ext cx="3799833" cy="891687"/>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Trastuzumab Deruxtecan </a:t>
            </a:r>
            <a:b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5.4 mg/kg IV Q3W</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261)</a:t>
            </a:r>
          </a:p>
        </p:txBody>
      </p:sp>
      <p:sp>
        <p:nvSpPr>
          <p:cNvPr id="12" name="Rectangle 50">
            <a:extLst>
              <a:ext uri="{FF2B5EF4-FFF2-40B4-BE49-F238E27FC236}">
                <a16:creationId xmlns:a16="http://schemas.microsoft.com/office/drawing/2014/main" id="{B9C2D476-F627-1D4D-BC52-EEEFC9D3E56A}"/>
              </a:ext>
            </a:extLst>
          </p:cNvPr>
          <p:cNvSpPr>
            <a:spLocks noChangeArrowheads="1"/>
          </p:cNvSpPr>
          <p:nvPr/>
        </p:nvSpPr>
        <p:spPr bwMode="auto">
          <a:xfrm>
            <a:off x="5365330" y="3649112"/>
            <a:ext cx="3799833" cy="837924"/>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Trastuzumab Emtansine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3.6 mg/kg IV Q3W</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263)</a:t>
            </a:r>
          </a:p>
        </p:txBody>
      </p:sp>
      <p:sp>
        <p:nvSpPr>
          <p:cNvPr id="27" name="Text Box 45">
            <a:extLst>
              <a:ext uri="{FF2B5EF4-FFF2-40B4-BE49-F238E27FC236}">
                <a16:creationId xmlns:a16="http://schemas.microsoft.com/office/drawing/2014/main" id="{B5B30D23-1C94-954F-A31F-D8D28A13E0A2}"/>
              </a:ext>
            </a:extLst>
          </p:cNvPr>
          <p:cNvSpPr txBox="1">
            <a:spLocks noChangeArrowheads="1"/>
          </p:cNvSpPr>
          <p:nvPr/>
        </p:nvSpPr>
        <p:spPr bwMode="auto">
          <a:xfrm>
            <a:off x="1294597" y="2494950"/>
            <a:ext cx="3009219"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unresectable or metastatic HER2+ breast cancer; previous trastuzumab + taxane tx in metastatic setting or (neo)adjuvant with recurrence ≤6 mo of tx; </a:t>
            </a:r>
            <a:b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ECOG PS 0-1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524)</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8" name="Rectangle 17">
            <a:extLst>
              <a:ext uri="{FF2B5EF4-FFF2-40B4-BE49-F238E27FC236}">
                <a16:creationId xmlns:a16="http://schemas.microsoft.com/office/drawing/2014/main" id="{BC9B88AB-6D94-A143-BCDC-CF209C35DF76}"/>
              </a:ext>
            </a:extLst>
          </p:cNvPr>
          <p:cNvSpPr/>
          <p:nvPr/>
        </p:nvSpPr>
        <p:spPr>
          <a:xfrm>
            <a:off x="2816771" y="2046492"/>
            <a:ext cx="3723513" cy="523220"/>
          </a:xfrm>
          <a:prstGeom prst="rect">
            <a:avLst/>
          </a:prstGeom>
        </p:spPr>
        <p:txBody>
          <a:bodyPr wrap="square">
            <a:spAutoFit/>
          </a:body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Stratified by HR status, prior treatment with pertuzumab, history of visceral disease</a:t>
            </a:r>
          </a:p>
        </p:txBody>
      </p:sp>
      <p:cxnSp>
        <p:nvCxnSpPr>
          <p:cNvPr id="19" name="Straight Arrow Connector 18">
            <a:extLst>
              <a:ext uri="{FF2B5EF4-FFF2-40B4-BE49-F238E27FC236}">
                <a16:creationId xmlns:a16="http://schemas.microsoft.com/office/drawing/2014/main" id="{7725600C-3013-F34B-99FD-855FF100350E}"/>
              </a:ext>
            </a:extLst>
          </p:cNvPr>
          <p:cNvCxnSpPr/>
          <p:nvPr/>
        </p:nvCxnSpPr>
        <p:spPr bwMode="auto">
          <a:xfrm>
            <a:off x="4784104" y="2641017"/>
            <a:ext cx="0" cy="548640"/>
          </a:xfrm>
          <a:prstGeom prst="straightConnector1">
            <a:avLst/>
          </a:prstGeom>
          <a:noFill/>
          <a:ln w="28575" cap="flat" cmpd="sng" algn="ctr">
            <a:solidFill>
              <a:schemeClr val="bg1"/>
            </a:solidFill>
            <a:prstDash val="sysDot"/>
            <a:round/>
            <a:headEnd type="none" w="med" len="med"/>
            <a:tailEnd type="triangle"/>
          </a:ln>
          <a:effectLst/>
        </p:spPr>
      </p:cxnSp>
      <p:sp>
        <p:nvSpPr>
          <p:cNvPr id="4" name="TextBox 3">
            <a:extLst>
              <a:ext uri="{FF2B5EF4-FFF2-40B4-BE49-F238E27FC236}">
                <a16:creationId xmlns:a16="http://schemas.microsoft.com/office/drawing/2014/main" id="{BEC757A4-E7D1-B244-AFBD-E0D1590D0D12}"/>
              </a:ext>
            </a:extLst>
          </p:cNvPr>
          <p:cNvSpPr txBox="1"/>
          <p:nvPr/>
        </p:nvSpPr>
        <p:spPr bwMode="auto">
          <a:xfrm>
            <a:off x="9645451" y="2961585"/>
            <a:ext cx="1941874" cy="1025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4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follow-up</a:t>
            </a:r>
          </a:p>
          <a:p>
            <a:pPr marL="0" marR="0" lvl="0" indent="0" algn="l" defTabSz="914400" rtl="0" eaLnBrk="0" fontAlgn="base" latinLnBrk="0" hangingPunct="0">
              <a:lnSpc>
                <a:spcPct val="100000"/>
              </a:lnSpc>
              <a:spcBef>
                <a:spcPts val="4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T-DXd: 28.4 mo</a:t>
            </a:r>
          </a:p>
          <a:p>
            <a:pPr marL="0" marR="0" lvl="0" indent="0" algn="l" defTabSz="914400" rtl="0" eaLnBrk="0" fontAlgn="base" latinLnBrk="0" hangingPunct="0">
              <a:lnSpc>
                <a:spcPct val="100000"/>
              </a:lnSpc>
              <a:spcBef>
                <a:spcPts val="4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T-DM1: 26.5 mo</a:t>
            </a:r>
          </a:p>
        </p:txBody>
      </p:sp>
      <p:sp>
        <p:nvSpPr>
          <p:cNvPr id="22" name="Text Box 15">
            <a:extLst>
              <a:ext uri="{FF2B5EF4-FFF2-40B4-BE49-F238E27FC236}">
                <a16:creationId xmlns:a16="http://schemas.microsoft.com/office/drawing/2014/main" id="{0209B3CA-EBEB-874E-B8BA-B87F40A8EF67}"/>
              </a:ext>
            </a:extLst>
          </p:cNvPr>
          <p:cNvSpPr txBox="1">
            <a:spLocks noChangeArrowheads="1"/>
          </p:cNvSpPr>
          <p:nvPr/>
        </p:nvSpPr>
        <p:spPr bwMode="auto">
          <a:xfrm>
            <a:off x="444650" y="6378282"/>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Hurvitz Lancet. 2022;[Epub]. Hurvitz. SABCS 2022. Abstr GS2-02.</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1" name="Line 53">
            <a:extLst>
              <a:ext uri="{FF2B5EF4-FFF2-40B4-BE49-F238E27FC236}">
                <a16:creationId xmlns:a16="http://schemas.microsoft.com/office/drawing/2014/main" id="{15923B96-B3D2-4676-9A8A-B8C2AEF0E192}"/>
              </a:ext>
            </a:extLst>
          </p:cNvPr>
          <p:cNvSpPr>
            <a:spLocks noChangeShapeType="1"/>
          </p:cNvSpPr>
          <p:nvPr/>
        </p:nvSpPr>
        <p:spPr bwMode="auto">
          <a:xfrm>
            <a:off x="4667368" y="3700238"/>
            <a:ext cx="622300" cy="35083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3" name="Line 54">
            <a:extLst>
              <a:ext uri="{FF2B5EF4-FFF2-40B4-BE49-F238E27FC236}">
                <a16:creationId xmlns:a16="http://schemas.microsoft.com/office/drawing/2014/main" id="{B57F42B7-96A6-4B11-A551-E34A31603573}"/>
              </a:ext>
            </a:extLst>
          </p:cNvPr>
          <p:cNvSpPr>
            <a:spLocks noChangeShapeType="1"/>
          </p:cNvSpPr>
          <p:nvPr/>
        </p:nvSpPr>
        <p:spPr bwMode="auto">
          <a:xfrm flipV="1">
            <a:off x="4675463" y="3038602"/>
            <a:ext cx="622300" cy="34766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47184948"/>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DESTINY-Breast03: Baseline Characteristics and </a:t>
            </a:r>
            <a:br>
              <a:rPr lang="en-US" dirty="0"/>
            </a:br>
            <a:r>
              <a:rPr lang="en-US" dirty="0"/>
              <a:t>Prior Therapies</a:t>
            </a:r>
            <a:endParaRPr lang="en-US" altLang="en-US" dirty="0"/>
          </a:p>
        </p:txBody>
      </p:sp>
      <p:sp>
        <p:nvSpPr>
          <p:cNvPr id="2" name="Text Box 15">
            <a:extLst>
              <a:ext uri="{FF2B5EF4-FFF2-40B4-BE49-F238E27FC236}">
                <a16:creationId xmlns:a16="http://schemas.microsoft.com/office/drawing/2014/main" id="{92DB2154-9232-0A74-9B21-133C1D236330}"/>
              </a:ext>
            </a:extLst>
          </p:cNvPr>
          <p:cNvSpPr txBox="1">
            <a:spLocks noChangeArrowheads="1"/>
          </p:cNvSpPr>
          <p:nvPr/>
        </p:nvSpPr>
        <p:spPr bwMode="auto">
          <a:xfrm>
            <a:off x="444650" y="6378282"/>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Hurvitz Lancet. 2022;[Epub]. Hurvitz. SABCS 2022. Abstr GS2-02.</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3" name="Group 3">
            <a:extLst>
              <a:ext uri="{FF2B5EF4-FFF2-40B4-BE49-F238E27FC236}">
                <a16:creationId xmlns:a16="http://schemas.microsoft.com/office/drawing/2014/main" id="{9135AF3C-DD95-A418-D12E-7A5A0EEFEF25}"/>
              </a:ext>
            </a:extLst>
          </p:cNvPr>
          <p:cNvGraphicFramePr>
            <a:graphicFrameLocks/>
          </p:cNvGraphicFramePr>
          <p:nvPr>
            <p:extLst>
              <p:ext uri="{D42A27DB-BD31-4B8C-83A1-F6EECF244321}">
                <p14:modId xmlns:p14="http://schemas.microsoft.com/office/powerpoint/2010/main" val="1468621752"/>
              </p:ext>
            </p:extLst>
          </p:nvPr>
        </p:nvGraphicFramePr>
        <p:xfrm>
          <a:off x="633837" y="1508760"/>
          <a:ext cx="5376673" cy="4599306"/>
        </p:xfrm>
        <a:graphic>
          <a:graphicData uri="http://schemas.openxmlformats.org/drawingml/2006/table">
            <a:tbl>
              <a:tblPr/>
              <a:tblGrid>
                <a:gridCol w="2729473">
                  <a:extLst>
                    <a:ext uri="{9D8B030D-6E8A-4147-A177-3AD203B41FA5}">
                      <a16:colId xmlns:a16="http://schemas.microsoft.com/office/drawing/2014/main" val="20000"/>
                    </a:ext>
                  </a:extLst>
                </a:gridCol>
                <a:gridCol w="1323600">
                  <a:extLst>
                    <a:ext uri="{9D8B030D-6E8A-4147-A177-3AD203B41FA5}">
                      <a16:colId xmlns:a16="http://schemas.microsoft.com/office/drawing/2014/main" val="1584285277"/>
                    </a:ext>
                  </a:extLst>
                </a:gridCol>
                <a:gridCol w="1323600">
                  <a:extLst>
                    <a:ext uri="{9D8B030D-6E8A-4147-A177-3AD203B41FA5}">
                      <a16:colId xmlns:a16="http://schemas.microsoft.com/office/drawing/2014/main" val="293477700"/>
                    </a:ext>
                  </a:extLst>
                </a:gridCol>
              </a:tblGrid>
              <a:tr h="46002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algn="ctr">
                        <a:lnSpc>
                          <a:spcPct val="90000"/>
                        </a:lnSpc>
                        <a:spcBef>
                          <a:spcPts val="0"/>
                        </a:spcBef>
                        <a:spcAft>
                          <a:spcPts val="0"/>
                        </a:spcAft>
                      </a:pPr>
                      <a:r>
                        <a:rPr kumimoji="0" lang="en-US" sz="1400" b="1" i="0" u="none" strike="noStrike" kern="1200" cap="none" normalizeH="0" baseline="0" dirty="0">
                          <a:ln>
                            <a:noFill/>
                          </a:ln>
                          <a:solidFill>
                            <a:schemeClr val="tx1"/>
                          </a:solidFill>
                          <a:effectLst/>
                          <a:latin typeface="Calibri" panose="020F0502020204030204" pitchFamily="34" charset="0"/>
                          <a:ea typeface="+mn-ea"/>
                          <a:cs typeface="+mn-cs"/>
                        </a:rPr>
                        <a:t>T-DXd </a:t>
                      </a:r>
                      <a:br>
                        <a:rPr kumimoji="0" lang="en-US" sz="1400" b="1" i="0" u="none" strike="noStrike" kern="1200" cap="none" normalizeH="0" baseline="0" dirty="0">
                          <a:ln>
                            <a:noFill/>
                          </a:ln>
                          <a:solidFill>
                            <a:schemeClr val="tx1"/>
                          </a:solidFill>
                          <a:effectLst/>
                          <a:latin typeface="Calibri" panose="020F0502020204030204" pitchFamily="34" charset="0"/>
                          <a:ea typeface="+mn-ea"/>
                          <a:cs typeface="+mn-cs"/>
                        </a:rPr>
                      </a:br>
                      <a:r>
                        <a:rPr kumimoji="0" lang="en-US" sz="1400" b="1" i="0" u="none" strike="noStrike" kern="1200" cap="none" normalizeH="0" baseline="0" dirty="0">
                          <a:ln>
                            <a:noFill/>
                          </a:ln>
                          <a:solidFill>
                            <a:schemeClr val="tx1"/>
                          </a:solidFill>
                          <a:effectLst/>
                          <a:latin typeface="Calibri" panose="020F0502020204030204" pitchFamily="34" charset="0"/>
                          <a:ea typeface="+mn-ea"/>
                          <a:cs typeface="+mn-cs"/>
                        </a:rPr>
                        <a:t>(n = 261)</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algn="ctr">
                        <a:lnSpc>
                          <a:spcPct val="90000"/>
                        </a:lnSpc>
                        <a:spcBef>
                          <a:spcPts val="0"/>
                        </a:spcBef>
                        <a:spcAft>
                          <a:spcPts val="0"/>
                        </a:spcAft>
                      </a:pPr>
                      <a:r>
                        <a:rPr kumimoji="0" lang="en-US" sz="1400" b="1" i="0" u="none" strike="noStrike" kern="1200" cap="none" normalizeH="0" baseline="0" dirty="0">
                          <a:ln>
                            <a:noFill/>
                          </a:ln>
                          <a:solidFill>
                            <a:schemeClr val="tx1"/>
                          </a:solidFill>
                          <a:effectLst/>
                          <a:latin typeface="Calibri" panose="020F0502020204030204" pitchFamily="34" charset="0"/>
                          <a:ea typeface="+mn-ea"/>
                          <a:cs typeface="+mn-cs"/>
                        </a:rPr>
                        <a:t>T-DM1</a:t>
                      </a:r>
                      <a:br>
                        <a:rPr kumimoji="0" lang="en-US" sz="1400" b="1" i="0" u="none" strike="noStrike" kern="1200" cap="none" normalizeH="0" baseline="0" dirty="0">
                          <a:ln>
                            <a:noFill/>
                          </a:ln>
                          <a:solidFill>
                            <a:schemeClr val="tx1"/>
                          </a:solidFill>
                          <a:effectLst/>
                          <a:latin typeface="Calibri" panose="020F0502020204030204" pitchFamily="34" charset="0"/>
                          <a:ea typeface="+mn-ea"/>
                          <a:cs typeface="+mn-cs"/>
                        </a:rPr>
                      </a:br>
                      <a:r>
                        <a:rPr kumimoji="0" lang="en-US" sz="1400" b="1" i="0" u="none" strike="noStrike" kern="1200" cap="none" normalizeH="0" baseline="0" dirty="0">
                          <a:ln>
                            <a:noFill/>
                          </a:ln>
                          <a:solidFill>
                            <a:schemeClr val="tx1"/>
                          </a:solidFill>
                          <a:effectLst/>
                          <a:latin typeface="Calibri" panose="020F0502020204030204" pitchFamily="34" charset="0"/>
                          <a:ea typeface="+mn-ea"/>
                          <a:cs typeface="+mn-cs"/>
                        </a:rPr>
                        <a:t>(n = 263)</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301752">
                <a:tc>
                  <a:txBody>
                    <a:bodyPr/>
                    <a:lstStyle/>
                    <a:p>
                      <a:pPr marL="0" marR="0" indent="-209550">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   Median age, yr (range)</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54.3 (27.9-83.1)</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54.2 (20.2-83.0)</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301752">
                <a:tc>
                  <a:txBody>
                    <a:bodyPr/>
                    <a:lstStyle/>
                    <a:p>
                      <a:pPr marL="0" marR="0">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   Female, n (%)</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260 (99.6)</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262 (99.6)</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301752">
                <a:tc>
                  <a:txBody>
                    <a:bodyPr/>
                    <a:lstStyle/>
                    <a:p>
                      <a:pPr marL="123825" marR="0" lvl="0" indent="-109538"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Region, n (%)</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Europe</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Asia</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North America</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Rest of world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lnSpc>
                          <a:spcPct val="100000"/>
                        </a:lnSpc>
                        <a:spcBef>
                          <a:spcPts val="0"/>
                        </a:spcBef>
                        <a:spcAft>
                          <a:spcPts val="0"/>
                        </a:spcAf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54 (20.7)</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149 (57.1)</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17 (6.5)</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41 (15.7)</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lnSpc>
                          <a:spcPct val="100000"/>
                        </a:lnSpc>
                        <a:spcBef>
                          <a:spcPts val="0"/>
                        </a:spcBef>
                        <a:spcAft>
                          <a:spcPts val="0"/>
                        </a:spcAf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50 (19.0)</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160 (60.8)</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17 (6.5)</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36 (13.7)</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784730404"/>
                  </a:ext>
                </a:extLst>
              </a:tr>
              <a:tr h="301752">
                <a:tc>
                  <a:txBody>
                    <a:bodyPr/>
                    <a:lstStyle/>
                    <a:p>
                      <a:pPr marL="123825" marR="0" lvl="0" indent="-109538"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HER2 status,* n (%)</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a:t>
                      </a:r>
                    </a:p>
                    <a:p>
                      <a:pPr marL="123825" marR="0" lvl="0" indent="-1095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Not evaluable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lnSpc>
                          <a:spcPct val="100000"/>
                        </a:lnSpc>
                        <a:spcBef>
                          <a:spcPts val="0"/>
                        </a:spcBef>
                        <a:spcAft>
                          <a:spcPts val="0"/>
                        </a:spcAf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234 (89.7)</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25 (9.6)</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(0.4)</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(0.4)</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lnSpc>
                          <a:spcPct val="100000"/>
                        </a:lnSpc>
                        <a:spcBef>
                          <a:spcPts val="0"/>
                        </a:spcBef>
                        <a:spcAft>
                          <a:spcPts val="0"/>
                        </a:spcAf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232 (88.2)</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30 (11.4)</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(0.4)</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149244798"/>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ECOG PS 0/1/missing,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59.0/40.6/0.4</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66.5/33.1/0.4</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89082492"/>
                  </a:ext>
                </a:extLst>
              </a:tr>
              <a:tr h="27432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Hormone receptor positive,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131 (50.2)</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134 (51.0)</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27432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Brain metastases,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43 (16.5)</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39 (14.8)</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529692632"/>
                  </a:ext>
                </a:extLst>
              </a:tr>
              <a:tr h="301752">
                <a:tc>
                  <a:txBody>
                    <a:bodyPr/>
                    <a:lstStyle/>
                    <a:p>
                      <a:pPr marL="123825" marR="0" lvl="0" indent="-109538"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Visceral disease,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184 (70.5)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185 (70.3)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652733407"/>
                  </a:ext>
                </a:extLst>
              </a:tr>
            </a:tbl>
          </a:graphicData>
        </a:graphic>
      </p:graphicFrame>
      <p:sp>
        <p:nvSpPr>
          <p:cNvPr id="5" name="TextBox 4">
            <a:extLst>
              <a:ext uri="{FF2B5EF4-FFF2-40B4-BE49-F238E27FC236}">
                <a16:creationId xmlns:a16="http://schemas.microsoft.com/office/drawing/2014/main" id="{CD8CFF41-E46B-EBD7-ABAE-4E62FFA5BA35}"/>
              </a:ext>
            </a:extLst>
          </p:cNvPr>
          <p:cNvSpPr txBox="1"/>
          <p:nvPr/>
        </p:nvSpPr>
        <p:spPr bwMode="auto">
          <a:xfrm>
            <a:off x="593015" y="6108067"/>
            <a:ext cx="52632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*By IHC as evaluated by central lab.</a:t>
            </a:r>
            <a:endPar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graphicFrame>
        <p:nvGraphicFramePr>
          <p:cNvPr id="6" name="Group 3">
            <a:extLst>
              <a:ext uri="{FF2B5EF4-FFF2-40B4-BE49-F238E27FC236}">
                <a16:creationId xmlns:a16="http://schemas.microsoft.com/office/drawing/2014/main" id="{BD17F024-499B-81C9-2F6C-B795663131B7}"/>
              </a:ext>
            </a:extLst>
          </p:cNvPr>
          <p:cNvGraphicFramePr>
            <a:graphicFrameLocks/>
          </p:cNvGraphicFramePr>
          <p:nvPr>
            <p:extLst>
              <p:ext uri="{D42A27DB-BD31-4B8C-83A1-F6EECF244321}">
                <p14:modId xmlns:p14="http://schemas.microsoft.com/office/powerpoint/2010/main" val="1470914850"/>
              </p:ext>
            </p:extLst>
          </p:nvPr>
        </p:nvGraphicFramePr>
        <p:xfrm>
          <a:off x="6218995" y="1516051"/>
          <a:ext cx="5376673" cy="3629978"/>
        </p:xfrm>
        <a:graphic>
          <a:graphicData uri="http://schemas.openxmlformats.org/drawingml/2006/table">
            <a:tbl>
              <a:tblPr/>
              <a:tblGrid>
                <a:gridCol w="2620205">
                  <a:extLst>
                    <a:ext uri="{9D8B030D-6E8A-4147-A177-3AD203B41FA5}">
                      <a16:colId xmlns:a16="http://schemas.microsoft.com/office/drawing/2014/main" val="20000"/>
                    </a:ext>
                  </a:extLst>
                </a:gridCol>
                <a:gridCol w="1378234">
                  <a:extLst>
                    <a:ext uri="{9D8B030D-6E8A-4147-A177-3AD203B41FA5}">
                      <a16:colId xmlns:a16="http://schemas.microsoft.com/office/drawing/2014/main" val="1584285277"/>
                    </a:ext>
                  </a:extLst>
                </a:gridCol>
                <a:gridCol w="1378234">
                  <a:extLst>
                    <a:ext uri="{9D8B030D-6E8A-4147-A177-3AD203B41FA5}">
                      <a16:colId xmlns:a16="http://schemas.microsoft.com/office/drawing/2014/main" val="293477700"/>
                    </a:ext>
                  </a:extLst>
                </a:gridCol>
              </a:tblGrid>
              <a:tr h="46002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Prior Treatment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algn="ctr">
                        <a:lnSpc>
                          <a:spcPct val="90000"/>
                        </a:lnSpc>
                        <a:spcBef>
                          <a:spcPts val="0"/>
                        </a:spcBef>
                        <a:spcAft>
                          <a:spcPts val="0"/>
                        </a:spcAft>
                      </a:pPr>
                      <a:r>
                        <a:rPr kumimoji="0" lang="en-US" sz="1400" b="1" i="0" u="none" strike="noStrike" kern="1200" cap="none" normalizeH="0" baseline="0" dirty="0">
                          <a:ln>
                            <a:noFill/>
                          </a:ln>
                          <a:solidFill>
                            <a:schemeClr val="tx1"/>
                          </a:solidFill>
                          <a:effectLst/>
                          <a:latin typeface="Calibri" panose="020F0502020204030204" pitchFamily="34" charset="0"/>
                          <a:ea typeface="+mn-ea"/>
                          <a:cs typeface="+mn-cs"/>
                        </a:rPr>
                        <a:t>T-DXd </a:t>
                      </a:r>
                      <a:br>
                        <a:rPr kumimoji="0" lang="en-US" sz="1400" b="1" i="0" u="none" strike="noStrike" kern="1200" cap="none" normalizeH="0" baseline="0" dirty="0">
                          <a:ln>
                            <a:noFill/>
                          </a:ln>
                          <a:solidFill>
                            <a:schemeClr val="tx1"/>
                          </a:solidFill>
                          <a:effectLst/>
                          <a:latin typeface="Calibri" panose="020F0502020204030204" pitchFamily="34" charset="0"/>
                          <a:ea typeface="+mn-ea"/>
                          <a:cs typeface="+mn-cs"/>
                        </a:rPr>
                      </a:br>
                      <a:r>
                        <a:rPr kumimoji="0" lang="en-US" sz="1400" b="1" i="0" u="none" strike="noStrike" kern="1200" cap="none" normalizeH="0" baseline="0" dirty="0">
                          <a:ln>
                            <a:noFill/>
                          </a:ln>
                          <a:solidFill>
                            <a:schemeClr val="tx1"/>
                          </a:solidFill>
                          <a:effectLst/>
                          <a:latin typeface="Calibri" panose="020F0502020204030204" pitchFamily="34" charset="0"/>
                          <a:ea typeface="+mn-ea"/>
                          <a:cs typeface="+mn-cs"/>
                        </a:rPr>
                        <a:t>(n = 261)</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algn="ctr">
                        <a:lnSpc>
                          <a:spcPct val="90000"/>
                        </a:lnSpc>
                        <a:spcBef>
                          <a:spcPts val="0"/>
                        </a:spcBef>
                        <a:spcAft>
                          <a:spcPts val="0"/>
                        </a:spcAft>
                      </a:pPr>
                      <a:r>
                        <a:rPr kumimoji="0" lang="en-US" sz="1400" b="1" i="0" u="none" strike="noStrike" kern="1200" cap="none" normalizeH="0" baseline="0" dirty="0">
                          <a:ln>
                            <a:noFill/>
                          </a:ln>
                          <a:solidFill>
                            <a:schemeClr val="tx1"/>
                          </a:solidFill>
                          <a:effectLst/>
                          <a:latin typeface="Calibri" panose="020F0502020204030204" pitchFamily="34" charset="0"/>
                          <a:ea typeface="+mn-ea"/>
                          <a:cs typeface="+mn-cs"/>
                        </a:rPr>
                        <a:t>T-DM1</a:t>
                      </a:r>
                      <a:br>
                        <a:rPr kumimoji="0" lang="en-US" sz="1400" b="1" i="0" u="none" strike="noStrike" kern="1200" cap="none" normalizeH="0" baseline="0" dirty="0">
                          <a:ln>
                            <a:noFill/>
                          </a:ln>
                          <a:solidFill>
                            <a:schemeClr val="tx1"/>
                          </a:solidFill>
                          <a:effectLst/>
                          <a:latin typeface="Calibri" panose="020F0502020204030204" pitchFamily="34" charset="0"/>
                          <a:ea typeface="+mn-ea"/>
                          <a:cs typeface="+mn-cs"/>
                        </a:rPr>
                      </a:br>
                      <a:r>
                        <a:rPr kumimoji="0" lang="en-US" sz="1400" b="1" i="0" u="none" strike="noStrike" kern="1200" cap="none" normalizeH="0" baseline="0" dirty="0">
                          <a:ln>
                            <a:noFill/>
                          </a:ln>
                          <a:solidFill>
                            <a:schemeClr val="tx1"/>
                          </a:solidFill>
                          <a:effectLst/>
                          <a:latin typeface="Calibri" panose="020F0502020204030204" pitchFamily="34" charset="0"/>
                          <a:ea typeface="+mn-ea"/>
                          <a:cs typeface="+mn-cs"/>
                        </a:rPr>
                        <a:t>(n = 263)</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 prior cancer therapy,</a:t>
                      </a:r>
                      <a:r>
                        <a:rPr lang="en-US" sz="1400" b="0" baseline="30000" dirty="0">
                          <a:solidFill>
                            <a:schemeClr val="bg1"/>
                          </a:solidFill>
                          <a:latin typeface="Calibri" panose="020F0502020204030204" pitchFamily="34" charset="0"/>
                        </a:rPr>
                        <a:t>†</a:t>
                      </a:r>
                      <a:r>
                        <a:rPr lang="en-US" sz="1400" b="0" baseline="0" dirty="0">
                          <a:solidFill>
                            <a:schemeClr val="bg1"/>
                          </a:solidFill>
                          <a:latin typeface="Calibri" panose="020F0502020204030204" pitchFamily="34" charset="0"/>
                        </a:rPr>
                        <a:t> n (%)</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185738" marR="0" lvl="0" indent="-1857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Trastuzumab</a:t>
                      </a:r>
                    </a:p>
                    <a:p>
                      <a:pPr marL="185738" marR="0" lvl="0" indent="-1857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Pertuzumab</a:t>
                      </a:r>
                    </a:p>
                    <a:p>
                      <a:pPr marL="185738" marR="0" lvl="0" indent="-1857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Other anti-HER2 therapy</a:t>
                      </a:r>
                      <a:r>
                        <a:rPr lang="en-US" sz="1400" b="0" baseline="30000" dirty="0">
                          <a:solidFill>
                            <a:schemeClr val="bg1"/>
                          </a:solidFill>
                          <a:latin typeface="Calibri" panose="020F0502020204030204" pitchFamily="34" charset="0"/>
                        </a:rPr>
                        <a:t>‡</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260 (99.6)</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260 (99.6)</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162 (62.1)</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42 (16.1)</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262 (99.6)</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262 (99.6)</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158 (60.1)</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38 (14.4)</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608089">
                <a:tc>
                  <a:txBody>
                    <a:bodyPr/>
                    <a:lstStyle/>
                    <a:p>
                      <a:pPr marL="123825" marR="0" lvl="0" indent="-123825"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   </a:t>
                      </a:r>
                      <a:r>
                        <a:rPr kumimoji="0" lang="en-US" sz="1400" b="0" i="0" u="none" strike="noStrike" cap="none" normalizeH="0" baseline="0" dirty="0">
                          <a:ln>
                            <a:noFill/>
                          </a:ln>
                          <a:solidFill>
                            <a:schemeClr val="bg2">
                              <a:lumMod val="10000"/>
                            </a:schemeClr>
                          </a:solidFill>
                          <a:effectLst/>
                          <a:latin typeface="Calibri" panose="020F0502020204030204" pitchFamily="34" charset="0"/>
                        </a:rPr>
                        <a:t>Prior lines of therapy in metastatic setting,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lnSpc>
                          <a:spcPct val="100000"/>
                        </a:lnSpc>
                        <a:spcBef>
                          <a:spcPts val="0"/>
                        </a:spcBef>
                        <a:spcAft>
                          <a:spcPts val="0"/>
                        </a:spcAf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algn="ctr">
                        <a:lnSpc>
                          <a:spcPct val="100000"/>
                        </a:lnSpc>
                        <a:spcBef>
                          <a:spcPts val="0"/>
                        </a:spcBef>
                        <a:spcAft>
                          <a:spcPts val="0"/>
                        </a:spcAf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(0.4)</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108 (41.4)</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60 (23.0)</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44 (16.9)</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15 (5.7)</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33 (12.6)</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lnSpc>
                          <a:spcPct val="100000"/>
                        </a:lnSpc>
                        <a:spcBef>
                          <a:spcPts val="0"/>
                        </a:spcBef>
                        <a:spcAft>
                          <a:spcPts val="0"/>
                        </a:spcAf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algn="ctr">
                        <a:lnSpc>
                          <a:spcPct val="100000"/>
                        </a:lnSpc>
                        <a:spcBef>
                          <a:spcPts val="0"/>
                        </a:spcBef>
                        <a:spcAft>
                          <a:spcPts val="0"/>
                        </a:spcAf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(0.4)</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102 (38.8)</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64 (24.3)</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45 (17.1)</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23 (8.7)</a:t>
                      </a:r>
                    </a:p>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28 (10.6)</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prior lines of therapy in metastatic setting,</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n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 (0-16)</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lnSpc>
                          <a:spcPct val="100000"/>
                        </a:lnSpc>
                        <a:spcBef>
                          <a:spcPts val="0"/>
                        </a:spcBef>
                        <a:spcAft>
                          <a:spcPts val="0"/>
                        </a:spcAf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 (0-15)</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89082492"/>
                  </a:ext>
                </a:extLst>
              </a:tr>
            </a:tbl>
          </a:graphicData>
        </a:graphic>
      </p:graphicFrame>
      <p:sp>
        <p:nvSpPr>
          <p:cNvPr id="7" name="TextBox 6">
            <a:extLst>
              <a:ext uri="{FF2B5EF4-FFF2-40B4-BE49-F238E27FC236}">
                <a16:creationId xmlns:a16="http://schemas.microsoft.com/office/drawing/2014/main" id="{C19E3D3F-7B4F-D114-1C22-7BF20DEE7B76}"/>
              </a:ext>
            </a:extLst>
          </p:cNvPr>
          <p:cNvSpPr txBox="1"/>
          <p:nvPr/>
        </p:nvSpPr>
        <p:spPr bwMode="auto">
          <a:xfrm>
            <a:off x="6218995" y="5188110"/>
            <a:ext cx="526151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lang="en-US" sz="1400" b="0" dirty="0">
                <a:solidFill>
                  <a:srgbClr val="000000"/>
                </a:solidFill>
                <a:latin typeface="Calibri" panose="020F0502020204030204" pitchFamily="34" charset="0"/>
              </a:rPr>
              <a:t>I</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ncludes regimens for advanced/metastatic or early progression within 6 mo of regimen for (neo)adjuvant (12 mo for pertuzumab).</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Includes anti-HER2 TKI, other anti-HER2 antibody or ADC.</a:t>
            </a:r>
          </a:p>
        </p:txBody>
      </p:sp>
    </p:spTree>
    <p:extLst>
      <p:ext uri="{BB962C8B-B14F-4D97-AF65-F5344CB8AC3E}">
        <p14:creationId xmlns:p14="http://schemas.microsoft.com/office/powerpoint/2010/main" val="41958084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DESTINY-Breast03: Updated PFS (Primary Endpoint)</a:t>
            </a:r>
            <a:endParaRPr lang="en-US" altLang="en-US" dirty="0"/>
          </a:p>
        </p:txBody>
      </p:sp>
      <p:sp>
        <p:nvSpPr>
          <p:cNvPr id="3" name="Text Box 15">
            <a:extLst>
              <a:ext uri="{FF2B5EF4-FFF2-40B4-BE49-F238E27FC236}">
                <a16:creationId xmlns:a16="http://schemas.microsoft.com/office/drawing/2014/main" id="{DCF3C658-CD30-FE0F-5974-4C395AC4CFAF}"/>
              </a:ext>
            </a:extLst>
          </p:cNvPr>
          <p:cNvSpPr txBox="1">
            <a:spLocks noChangeArrowheads="1"/>
          </p:cNvSpPr>
          <p:nvPr/>
        </p:nvSpPr>
        <p:spPr bwMode="auto">
          <a:xfrm>
            <a:off x="444650" y="6378282"/>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Hurvitz Lancet. 2022;[Epub]. Hurvitz. SABCS 2022. Abstr GS2-02.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2" name="Group 1">
            <a:extLst>
              <a:ext uri="{FF2B5EF4-FFF2-40B4-BE49-F238E27FC236}">
                <a16:creationId xmlns:a16="http://schemas.microsoft.com/office/drawing/2014/main" id="{4FB8FA2A-73D8-B0D9-4686-C7D724C70982}"/>
              </a:ext>
            </a:extLst>
          </p:cNvPr>
          <p:cNvGrpSpPr/>
          <p:nvPr/>
        </p:nvGrpSpPr>
        <p:grpSpPr>
          <a:xfrm>
            <a:off x="891216" y="1635760"/>
            <a:ext cx="671434" cy="3205480"/>
            <a:chOff x="799679" y="1600200"/>
            <a:chExt cx="671434" cy="3206562"/>
          </a:xfrm>
        </p:grpSpPr>
        <p:sp>
          <p:nvSpPr>
            <p:cNvPr id="5" name="TextBox 4">
              <a:extLst>
                <a:ext uri="{FF2B5EF4-FFF2-40B4-BE49-F238E27FC236}">
                  <a16:creationId xmlns:a16="http://schemas.microsoft.com/office/drawing/2014/main" id="{CB4C8E3E-3737-C7BE-2CE8-B13A514B8EF0}"/>
                </a:ext>
              </a:extLst>
            </p:cNvPr>
            <p:cNvSpPr txBox="1"/>
            <p:nvPr/>
          </p:nvSpPr>
          <p:spPr bwMode="auto">
            <a:xfrm>
              <a:off x="924044" y="3920091"/>
              <a:ext cx="5147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6" name="TextBox 5">
              <a:extLst>
                <a:ext uri="{FF2B5EF4-FFF2-40B4-BE49-F238E27FC236}">
                  <a16:creationId xmlns:a16="http://schemas.microsoft.com/office/drawing/2014/main" id="{3A339D67-764B-B5F0-5F84-836EEE7F8AB8}"/>
                </a:ext>
              </a:extLst>
            </p:cNvPr>
            <p:cNvSpPr txBox="1"/>
            <p:nvPr/>
          </p:nvSpPr>
          <p:spPr bwMode="auto">
            <a:xfrm>
              <a:off x="924044" y="3341197"/>
              <a:ext cx="5147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7" name="TextBox 6">
              <a:extLst>
                <a:ext uri="{FF2B5EF4-FFF2-40B4-BE49-F238E27FC236}">
                  <a16:creationId xmlns:a16="http://schemas.microsoft.com/office/drawing/2014/main" id="{5EA2B178-F156-7167-245B-5058C7C2F397}"/>
                </a:ext>
              </a:extLst>
            </p:cNvPr>
            <p:cNvSpPr txBox="1"/>
            <p:nvPr/>
          </p:nvSpPr>
          <p:spPr bwMode="auto">
            <a:xfrm>
              <a:off x="924044" y="2773105"/>
              <a:ext cx="5147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8" name="TextBox 7">
              <a:extLst>
                <a:ext uri="{FF2B5EF4-FFF2-40B4-BE49-F238E27FC236}">
                  <a16:creationId xmlns:a16="http://schemas.microsoft.com/office/drawing/2014/main" id="{31123DBE-4FB8-F29E-C160-71EDE151DDF7}"/>
                </a:ext>
              </a:extLst>
            </p:cNvPr>
            <p:cNvSpPr txBox="1"/>
            <p:nvPr/>
          </p:nvSpPr>
          <p:spPr bwMode="auto">
            <a:xfrm>
              <a:off x="924044" y="2179092"/>
              <a:ext cx="5147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9" name="TextBox 8">
              <a:extLst>
                <a:ext uri="{FF2B5EF4-FFF2-40B4-BE49-F238E27FC236}">
                  <a16:creationId xmlns:a16="http://schemas.microsoft.com/office/drawing/2014/main" id="{177F4285-4A4B-6945-0FDB-A4AF00135A8D}"/>
                </a:ext>
              </a:extLst>
            </p:cNvPr>
            <p:cNvSpPr txBox="1"/>
            <p:nvPr/>
          </p:nvSpPr>
          <p:spPr bwMode="auto">
            <a:xfrm>
              <a:off x="799679" y="1600200"/>
              <a:ext cx="67143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10" name="TextBox 9">
              <a:extLst>
                <a:ext uri="{FF2B5EF4-FFF2-40B4-BE49-F238E27FC236}">
                  <a16:creationId xmlns:a16="http://schemas.microsoft.com/office/drawing/2014/main" id="{91992497-746D-526C-B2B4-0A208A0964D8}"/>
                </a:ext>
              </a:extLst>
            </p:cNvPr>
            <p:cNvSpPr txBox="1"/>
            <p:nvPr/>
          </p:nvSpPr>
          <p:spPr bwMode="auto">
            <a:xfrm>
              <a:off x="924044" y="4498985"/>
              <a:ext cx="5147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0</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sp>
        <p:nvSpPr>
          <p:cNvPr id="11" name="Freeform: Shape 10">
            <a:extLst>
              <a:ext uri="{FF2B5EF4-FFF2-40B4-BE49-F238E27FC236}">
                <a16:creationId xmlns:a16="http://schemas.microsoft.com/office/drawing/2014/main" id="{8371E5C5-062A-ED3F-E59A-67E6C9701B47}"/>
              </a:ext>
            </a:extLst>
          </p:cNvPr>
          <p:cNvSpPr/>
          <p:nvPr/>
        </p:nvSpPr>
        <p:spPr bwMode="auto">
          <a:xfrm>
            <a:off x="1407863" y="1775184"/>
            <a:ext cx="10135005" cy="2914670"/>
          </a:xfrm>
          <a:custGeom>
            <a:avLst/>
            <a:gdLst>
              <a:gd name="connsiteX0" fmla="*/ 0 w 8420247"/>
              <a:gd name="connsiteY0" fmla="*/ 0 h 2986805"/>
              <a:gd name="connsiteX1" fmla="*/ 0 w 8420247"/>
              <a:gd name="connsiteY1" fmla="*/ 2986805 h 2986805"/>
              <a:gd name="connsiteX2" fmla="*/ 8420247 w 8420247"/>
              <a:gd name="connsiteY2" fmla="*/ 2986805 h 2986805"/>
            </a:gdLst>
            <a:ahLst/>
            <a:cxnLst>
              <a:cxn ang="0">
                <a:pos x="connsiteX0" y="connsiteY0"/>
              </a:cxn>
              <a:cxn ang="0">
                <a:pos x="connsiteX1" y="connsiteY1"/>
              </a:cxn>
              <a:cxn ang="0">
                <a:pos x="connsiteX2" y="connsiteY2"/>
              </a:cxn>
            </a:cxnLst>
            <a:rect l="l" t="t" r="r" b="b"/>
            <a:pathLst>
              <a:path w="8420247" h="2986805">
                <a:moveTo>
                  <a:pt x="0" y="0"/>
                </a:moveTo>
                <a:lnTo>
                  <a:pt x="0" y="2986805"/>
                </a:lnTo>
                <a:lnTo>
                  <a:pt x="8420247" y="2986805"/>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2" name="TextBox 11">
            <a:extLst>
              <a:ext uri="{FF2B5EF4-FFF2-40B4-BE49-F238E27FC236}">
                <a16:creationId xmlns:a16="http://schemas.microsoft.com/office/drawing/2014/main" id="{E9DD08B4-A32A-FDA4-A97F-399C68A8CEB5}"/>
              </a:ext>
            </a:extLst>
          </p:cNvPr>
          <p:cNvSpPr txBox="1"/>
          <p:nvPr/>
        </p:nvSpPr>
        <p:spPr bwMode="auto">
          <a:xfrm rot="16200000">
            <a:off x="-203199" y="3085908"/>
            <a:ext cx="214167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Probability (%)</a:t>
            </a:r>
          </a:p>
        </p:txBody>
      </p:sp>
      <p:sp>
        <p:nvSpPr>
          <p:cNvPr id="13" name="TextBox 12">
            <a:extLst>
              <a:ext uri="{FF2B5EF4-FFF2-40B4-BE49-F238E27FC236}">
                <a16:creationId xmlns:a16="http://schemas.microsoft.com/office/drawing/2014/main" id="{82E57280-7B36-68FF-D06C-05D8DB3DB69F}"/>
              </a:ext>
            </a:extLst>
          </p:cNvPr>
          <p:cNvSpPr txBox="1"/>
          <p:nvPr/>
        </p:nvSpPr>
        <p:spPr bwMode="auto">
          <a:xfrm>
            <a:off x="5357258" y="4934924"/>
            <a:ext cx="1466096" cy="357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14" name="Group 13">
            <a:extLst>
              <a:ext uri="{FF2B5EF4-FFF2-40B4-BE49-F238E27FC236}">
                <a16:creationId xmlns:a16="http://schemas.microsoft.com/office/drawing/2014/main" id="{C3A55EE5-3268-93B1-FCB7-1457DA96883E}"/>
              </a:ext>
            </a:extLst>
          </p:cNvPr>
          <p:cNvGrpSpPr/>
          <p:nvPr/>
        </p:nvGrpSpPr>
        <p:grpSpPr>
          <a:xfrm>
            <a:off x="1310630" y="1779633"/>
            <a:ext cx="107746" cy="2910220"/>
            <a:chOff x="2069184" y="1741601"/>
            <a:chExt cx="332295" cy="3004794"/>
          </a:xfrm>
        </p:grpSpPr>
        <p:cxnSp>
          <p:nvCxnSpPr>
            <p:cNvPr id="15" name="Straight Connector 14">
              <a:extLst>
                <a:ext uri="{FF2B5EF4-FFF2-40B4-BE49-F238E27FC236}">
                  <a16:creationId xmlns:a16="http://schemas.microsoft.com/office/drawing/2014/main" id="{7ABA56BA-511D-D6C2-6EFE-0C552DC03F57}"/>
                </a:ext>
              </a:extLst>
            </p:cNvPr>
            <p:cNvCxnSpPr/>
            <p:nvPr/>
          </p:nvCxnSpPr>
          <p:spPr bwMode="auto">
            <a:xfrm>
              <a:off x="2069184" y="1741601"/>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C9476D07-CAED-AB8F-B7DF-CDF4E07A3BCC}"/>
                </a:ext>
              </a:extLst>
            </p:cNvPr>
            <p:cNvCxnSpPr/>
            <p:nvPr/>
          </p:nvCxnSpPr>
          <p:spPr bwMode="auto">
            <a:xfrm>
              <a:off x="2069184" y="2342560"/>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97BC8E41-BCD0-31AA-01CA-4A5B41BDF9C5}"/>
                </a:ext>
              </a:extLst>
            </p:cNvPr>
            <p:cNvCxnSpPr/>
            <p:nvPr/>
          </p:nvCxnSpPr>
          <p:spPr bwMode="auto">
            <a:xfrm>
              <a:off x="2069184" y="2943519"/>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7ADD1D5C-36AF-F280-2197-456F4B6B83D3}"/>
                </a:ext>
              </a:extLst>
            </p:cNvPr>
            <p:cNvCxnSpPr/>
            <p:nvPr/>
          </p:nvCxnSpPr>
          <p:spPr bwMode="auto">
            <a:xfrm>
              <a:off x="2069184" y="3544478"/>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793AF268-4765-CCF8-8233-D99259D9E084}"/>
                </a:ext>
              </a:extLst>
            </p:cNvPr>
            <p:cNvCxnSpPr/>
            <p:nvPr/>
          </p:nvCxnSpPr>
          <p:spPr bwMode="auto">
            <a:xfrm>
              <a:off x="2069184" y="4145437"/>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12FDEC80-F329-76C4-DF51-1054FE600120}"/>
                </a:ext>
              </a:extLst>
            </p:cNvPr>
            <p:cNvCxnSpPr/>
            <p:nvPr/>
          </p:nvCxnSpPr>
          <p:spPr bwMode="auto">
            <a:xfrm>
              <a:off x="2069184" y="4746395"/>
              <a:ext cx="332295" cy="0"/>
            </a:xfrm>
            <a:prstGeom prst="line">
              <a:avLst/>
            </a:prstGeom>
            <a:noFill/>
            <a:ln w="28575" cap="flat" cmpd="sng" algn="ctr">
              <a:solidFill>
                <a:schemeClr val="bg1"/>
              </a:solidFill>
              <a:prstDash val="solid"/>
              <a:round/>
              <a:headEnd type="none" w="med" len="med"/>
              <a:tailEnd type="none" w="med" len="med"/>
            </a:ln>
            <a:effectLst/>
          </p:spPr>
        </p:cxnSp>
      </p:grpSp>
      <p:grpSp>
        <p:nvGrpSpPr>
          <p:cNvPr id="21" name="Group 20">
            <a:extLst>
              <a:ext uri="{FF2B5EF4-FFF2-40B4-BE49-F238E27FC236}">
                <a16:creationId xmlns:a16="http://schemas.microsoft.com/office/drawing/2014/main" id="{6D3079DA-1D7F-0F73-56E6-7276D0613D58}"/>
              </a:ext>
            </a:extLst>
          </p:cNvPr>
          <p:cNvGrpSpPr/>
          <p:nvPr/>
        </p:nvGrpSpPr>
        <p:grpSpPr>
          <a:xfrm>
            <a:off x="1366520" y="4713326"/>
            <a:ext cx="10176350" cy="307777"/>
            <a:chOff x="1366520" y="4713326"/>
            <a:chExt cx="10176350" cy="307777"/>
          </a:xfrm>
        </p:grpSpPr>
        <p:grpSp>
          <p:nvGrpSpPr>
            <p:cNvPr id="22" name="Group 21">
              <a:extLst>
                <a:ext uri="{FF2B5EF4-FFF2-40B4-BE49-F238E27FC236}">
                  <a16:creationId xmlns:a16="http://schemas.microsoft.com/office/drawing/2014/main" id="{722EDC73-0ACC-4C64-2C48-815FDCDCA307}"/>
                </a:ext>
              </a:extLst>
            </p:cNvPr>
            <p:cNvGrpSpPr/>
            <p:nvPr/>
          </p:nvGrpSpPr>
          <p:grpSpPr>
            <a:xfrm>
              <a:off x="1366520" y="4713326"/>
              <a:ext cx="2436995" cy="307777"/>
              <a:chOff x="1242499" y="4693006"/>
              <a:chExt cx="10486890" cy="307777"/>
            </a:xfrm>
          </p:grpSpPr>
          <p:sp>
            <p:nvSpPr>
              <p:cNvPr id="61" name="TextBox 60">
                <a:extLst>
                  <a:ext uri="{FF2B5EF4-FFF2-40B4-BE49-F238E27FC236}">
                    <a16:creationId xmlns:a16="http://schemas.microsoft.com/office/drawing/2014/main" id="{B4AD0C70-6B03-9039-D048-DA00E44AB014}"/>
                  </a:ext>
                </a:extLst>
              </p:cNvPr>
              <p:cNvSpPr txBox="1"/>
              <p:nvPr/>
            </p:nvSpPr>
            <p:spPr bwMode="auto">
              <a:xfrm>
                <a:off x="1242499" y="4693006"/>
                <a:ext cx="33441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62" name="TextBox 61">
                <a:extLst>
                  <a:ext uri="{FF2B5EF4-FFF2-40B4-BE49-F238E27FC236}">
                    <a16:creationId xmlns:a16="http://schemas.microsoft.com/office/drawing/2014/main" id="{1C879B59-B88E-CE49-889D-6BC5E6B47729}"/>
                  </a:ext>
                </a:extLst>
              </p:cNvPr>
              <p:cNvSpPr txBox="1"/>
              <p:nvPr/>
            </p:nvSpPr>
            <p:spPr bwMode="auto">
              <a:xfrm>
                <a:off x="2170996" y="4693006"/>
                <a:ext cx="33441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p:txBody>
          </p:sp>
          <p:sp>
            <p:nvSpPr>
              <p:cNvPr id="63" name="TextBox 62">
                <a:extLst>
                  <a:ext uri="{FF2B5EF4-FFF2-40B4-BE49-F238E27FC236}">
                    <a16:creationId xmlns:a16="http://schemas.microsoft.com/office/drawing/2014/main" id="{AD7CA4E1-869F-9B6B-D02A-F3798276F5EA}"/>
                  </a:ext>
                </a:extLst>
              </p:cNvPr>
              <p:cNvSpPr txBox="1"/>
              <p:nvPr/>
            </p:nvSpPr>
            <p:spPr bwMode="auto">
              <a:xfrm>
                <a:off x="2527496" y="4693006"/>
                <a:ext cx="15785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31744" name="TextBox 31743">
                <a:extLst>
                  <a:ext uri="{FF2B5EF4-FFF2-40B4-BE49-F238E27FC236}">
                    <a16:creationId xmlns:a16="http://schemas.microsoft.com/office/drawing/2014/main" id="{60CFC877-7B37-1A54-EE93-F6EEC72C608B}"/>
                  </a:ext>
                </a:extLst>
              </p:cNvPr>
              <p:cNvSpPr txBox="1"/>
              <p:nvPr/>
            </p:nvSpPr>
            <p:spPr bwMode="auto">
              <a:xfrm>
                <a:off x="3490175" y="4693006"/>
                <a:ext cx="15908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31745" name="TextBox 31744">
                <a:extLst>
                  <a:ext uri="{FF2B5EF4-FFF2-40B4-BE49-F238E27FC236}">
                    <a16:creationId xmlns:a16="http://schemas.microsoft.com/office/drawing/2014/main" id="{961A2869-C29F-7562-FD61-D8703E116DAE}"/>
                  </a:ext>
                </a:extLst>
              </p:cNvPr>
              <p:cNvSpPr txBox="1"/>
              <p:nvPr/>
            </p:nvSpPr>
            <p:spPr bwMode="auto">
              <a:xfrm>
                <a:off x="4428145" y="4693006"/>
                <a:ext cx="163653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31747" name="TextBox 31746">
                <a:extLst>
                  <a:ext uri="{FF2B5EF4-FFF2-40B4-BE49-F238E27FC236}">
                    <a16:creationId xmlns:a16="http://schemas.microsoft.com/office/drawing/2014/main" id="{3CBED537-B074-3C26-E396-5C5760DDBD42}"/>
                  </a:ext>
                </a:extLst>
              </p:cNvPr>
              <p:cNvSpPr txBox="1"/>
              <p:nvPr/>
            </p:nvSpPr>
            <p:spPr bwMode="auto">
              <a:xfrm>
                <a:off x="5336100" y="4693006"/>
                <a:ext cx="1713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a:t>
                </a:r>
              </a:p>
            </p:txBody>
          </p:sp>
          <p:sp>
            <p:nvSpPr>
              <p:cNvPr id="31748" name="TextBox 31747">
                <a:extLst>
                  <a:ext uri="{FF2B5EF4-FFF2-40B4-BE49-F238E27FC236}">
                    <a16:creationId xmlns:a16="http://schemas.microsoft.com/office/drawing/2014/main" id="{C0C0388E-6388-4A81-FA63-5BF6D2F91249}"/>
                  </a:ext>
                </a:extLst>
              </p:cNvPr>
              <p:cNvSpPr txBox="1"/>
              <p:nvPr/>
            </p:nvSpPr>
            <p:spPr bwMode="auto">
              <a:xfrm>
                <a:off x="6372694" y="4693006"/>
                <a:ext cx="15769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31749" name="TextBox 31748">
                <a:extLst>
                  <a:ext uri="{FF2B5EF4-FFF2-40B4-BE49-F238E27FC236}">
                    <a16:creationId xmlns:a16="http://schemas.microsoft.com/office/drawing/2014/main" id="{F6E84DBD-F170-513C-C570-7D5A3DC426AD}"/>
                  </a:ext>
                </a:extLst>
              </p:cNvPr>
              <p:cNvSpPr txBox="1"/>
              <p:nvPr/>
            </p:nvSpPr>
            <p:spPr bwMode="auto">
              <a:xfrm>
                <a:off x="7335339" y="4693006"/>
                <a:ext cx="157852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a:t>
                </a:r>
              </a:p>
            </p:txBody>
          </p:sp>
          <p:sp>
            <p:nvSpPr>
              <p:cNvPr id="31750" name="TextBox 31749">
                <a:extLst>
                  <a:ext uri="{FF2B5EF4-FFF2-40B4-BE49-F238E27FC236}">
                    <a16:creationId xmlns:a16="http://schemas.microsoft.com/office/drawing/2014/main" id="{E97C86D6-6456-6B61-91FF-E024AD6B878E}"/>
                  </a:ext>
                </a:extLst>
              </p:cNvPr>
              <p:cNvSpPr txBox="1"/>
              <p:nvPr/>
            </p:nvSpPr>
            <p:spPr bwMode="auto">
              <a:xfrm>
                <a:off x="9227105" y="4693006"/>
                <a:ext cx="1603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31751" name="TextBox 31750">
                <a:extLst>
                  <a:ext uri="{FF2B5EF4-FFF2-40B4-BE49-F238E27FC236}">
                    <a16:creationId xmlns:a16="http://schemas.microsoft.com/office/drawing/2014/main" id="{E8B35DA6-A0FF-338A-6E04-96C6E863EF9F}"/>
                  </a:ext>
                </a:extLst>
              </p:cNvPr>
              <p:cNvSpPr txBox="1"/>
              <p:nvPr/>
            </p:nvSpPr>
            <p:spPr bwMode="auto">
              <a:xfrm>
                <a:off x="10152475" y="4693006"/>
                <a:ext cx="15769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1752" name="TextBox 31751">
                <a:extLst>
                  <a:ext uri="{FF2B5EF4-FFF2-40B4-BE49-F238E27FC236}">
                    <a16:creationId xmlns:a16="http://schemas.microsoft.com/office/drawing/2014/main" id="{585E3600-1E89-8C18-E323-67DB354BA2DF}"/>
                  </a:ext>
                </a:extLst>
              </p:cNvPr>
              <p:cNvSpPr txBox="1"/>
              <p:nvPr/>
            </p:nvSpPr>
            <p:spPr bwMode="auto">
              <a:xfrm>
                <a:off x="8264362" y="4693006"/>
                <a:ext cx="15769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p>
            </p:txBody>
          </p:sp>
        </p:grpSp>
        <p:grpSp>
          <p:nvGrpSpPr>
            <p:cNvPr id="23" name="Group 22">
              <a:extLst>
                <a:ext uri="{FF2B5EF4-FFF2-40B4-BE49-F238E27FC236}">
                  <a16:creationId xmlns:a16="http://schemas.microsoft.com/office/drawing/2014/main" id="{4EC7FEDE-374B-843E-86F1-A4096490F372}"/>
                </a:ext>
              </a:extLst>
            </p:cNvPr>
            <p:cNvGrpSpPr/>
            <p:nvPr/>
          </p:nvGrpSpPr>
          <p:grpSpPr>
            <a:xfrm>
              <a:off x="3642426" y="4713326"/>
              <a:ext cx="2595255" cy="307777"/>
              <a:chOff x="561476" y="4693006"/>
              <a:chExt cx="11167913" cy="307777"/>
            </a:xfrm>
          </p:grpSpPr>
          <p:sp>
            <p:nvSpPr>
              <p:cNvPr id="50" name="TextBox 49">
                <a:extLst>
                  <a:ext uri="{FF2B5EF4-FFF2-40B4-BE49-F238E27FC236}">
                    <a16:creationId xmlns:a16="http://schemas.microsoft.com/office/drawing/2014/main" id="{B463EB9F-F693-14B0-02F6-7BFDFB18D21E}"/>
                  </a:ext>
                </a:extLst>
              </p:cNvPr>
              <p:cNvSpPr txBox="1"/>
              <p:nvPr/>
            </p:nvSpPr>
            <p:spPr bwMode="auto">
              <a:xfrm>
                <a:off x="561476" y="4693006"/>
                <a:ext cx="16876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a:t>
                </a:r>
              </a:p>
            </p:txBody>
          </p:sp>
          <p:sp>
            <p:nvSpPr>
              <p:cNvPr id="51" name="TextBox 50">
                <a:extLst>
                  <a:ext uri="{FF2B5EF4-FFF2-40B4-BE49-F238E27FC236}">
                    <a16:creationId xmlns:a16="http://schemas.microsoft.com/office/drawing/2014/main" id="{702F6829-0BE0-975D-981D-DDB5C07AF58C}"/>
                  </a:ext>
                </a:extLst>
              </p:cNvPr>
              <p:cNvSpPr txBox="1"/>
              <p:nvPr/>
            </p:nvSpPr>
            <p:spPr bwMode="auto">
              <a:xfrm>
                <a:off x="1426205" y="4693006"/>
                <a:ext cx="18631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52" name="TextBox 51">
                <a:extLst>
                  <a:ext uri="{FF2B5EF4-FFF2-40B4-BE49-F238E27FC236}">
                    <a16:creationId xmlns:a16="http://schemas.microsoft.com/office/drawing/2014/main" id="{2C3F9C93-0665-9865-7296-746353AA70BF}"/>
                  </a:ext>
                </a:extLst>
              </p:cNvPr>
              <p:cNvSpPr txBox="1"/>
              <p:nvPr/>
            </p:nvSpPr>
            <p:spPr bwMode="auto">
              <a:xfrm>
                <a:off x="2527496" y="4693006"/>
                <a:ext cx="15785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a:t>
                </a:r>
              </a:p>
            </p:txBody>
          </p:sp>
          <p:sp>
            <p:nvSpPr>
              <p:cNvPr id="53" name="TextBox 52">
                <a:extLst>
                  <a:ext uri="{FF2B5EF4-FFF2-40B4-BE49-F238E27FC236}">
                    <a16:creationId xmlns:a16="http://schemas.microsoft.com/office/drawing/2014/main" id="{A54A34EA-8A39-D309-BE65-12800433B994}"/>
                  </a:ext>
                </a:extLst>
              </p:cNvPr>
              <p:cNvSpPr txBox="1"/>
              <p:nvPr/>
            </p:nvSpPr>
            <p:spPr bwMode="auto">
              <a:xfrm>
                <a:off x="3490175" y="4693006"/>
                <a:ext cx="15908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a:t>
                </a:r>
              </a:p>
            </p:txBody>
          </p:sp>
          <p:sp>
            <p:nvSpPr>
              <p:cNvPr id="54" name="TextBox 53">
                <a:extLst>
                  <a:ext uri="{FF2B5EF4-FFF2-40B4-BE49-F238E27FC236}">
                    <a16:creationId xmlns:a16="http://schemas.microsoft.com/office/drawing/2014/main" id="{A49CA2DC-59F0-5E62-9E9F-3C5576901BE0}"/>
                  </a:ext>
                </a:extLst>
              </p:cNvPr>
              <p:cNvSpPr txBox="1"/>
              <p:nvPr/>
            </p:nvSpPr>
            <p:spPr bwMode="auto">
              <a:xfrm>
                <a:off x="4428145" y="4693006"/>
                <a:ext cx="163653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55" name="TextBox 54">
                <a:extLst>
                  <a:ext uri="{FF2B5EF4-FFF2-40B4-BE49-F238E27FC236}">
                    <a16:creationId xmlns:a16="http://schemas.microsoft.com/office/drawing/2014/main" id="{123C5B99-1752-E3C9-A579-2C428878453E}"/>
                  </a:ext>
                </a:extLst>
              </p:cNvPr>
              <p:cNvSpPr txBox="1"/>
              <p:nvPr/>
            </p:nvSpPr>
            <p:spPr bwMode="auto">
              <a:xfrm>
                <a:off x="5336100" y="4693006"/>
                <a:ext cx="1713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a:t>
                </a:r>
              </a:p>
            </p:txBody>
          </p:sp>
          <p:sp>
            <p:nvSpPr>
              <p:cNvPr id="56" name="TextBox 55">
                <a:extLst>
                  <a:ext uri="{FF2B5EF4-FFF2-40B4-BE49-F238E27FC236}">
                    <a16:creationId xmlns:a16="http://schemas.microsoft.com/office/drawing/2014/main" id="{B5140940-6B1C-E2C7-7D8D-16710A8FA67E}"/>
                  </a:ext>
                </a:extLst>
              </p:cNvPr>
              <p:cNvSpPr txBox="1"/>
              <p:nvPr/>
            </p:nvSpPr>
            <p:spPr bwMode="auto">
              <a:xfrm>
                <a:off x="6372694" y="4693006"/>
                <a:ext cx="15769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a:t>
                </a:r>
              </a:p>
            </p:txBody>
          </p:sp>
          <p:sp>
            <p:nvSpPr>
              <p:cNvPr id="57" name="TextBox 56">
                <a:extLst>
                  <a:ext uri="{FF2B5EF4-FFF2-40B4-BE49-F238E27FC236}">
                    <a16:creationId xmlns:a16="http://schemas.microsoft.com/office/drawing/2014/main" id="{7B6EBFDC-E590-8EE4-E4BC-9C488EABB8F6}"/>
                  </a:ext>
                </a:extLst>
              </p:cNvPr>
              <p:cNvSpPr txBox="1"/>
              <p:nvPr/>
            </p:nvSpPr>
            <p:spPr bwMode="auto">
              <a:xfrm>
                <a:off x="7335339" y="4693006"/>
                <a:ext cx="157852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58" name="TextBox 57">
                <a:extLst>
                  <a:ext uri="{FF2B5EF4-FFF2-40B4-BE49-F238E27FC236}">
                    <a16:creationId xmlns:a16="http://schemas.microsoft.com/office/drawing/2014/main" id="{B6D00CD0-F9AE-835F-2D0C-2D643C8106BC}"/>
                  </a:ext>
                </a:extLst>
              </p:cNvPr>
              <p:cNvSpPr txBox="1"/>
              <p:nvPr/>
            </p:nvSpPr>
            <p:spPr bwMode="auto">
              <a:xfrm>
                <a:off x="9227105" y="4693006"/>
                <a:ext cx="1603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59" name="TextBox 58">
                <a:extLst>
                  <a:ext uri="{FF2B5EF4-FFF2-40B4-BE49-F238E27FC236}">
                    <a16:creationId xmlns:a16="http://schemas.microsoft.com/office/drawing/2014/main" id="{A935F8F6-33F9-248D-08F1-ECDA94EA6C18}"/>
                  </a:ext>
                </a:extLst>
              </p:cNvPr>
              <p:cNvSpPr txBox="1"/>
              <p:nvPr/>
            </p:nvSpPr>
            <p:spPr bwMode="auto">
              <a:xfrm>
                <a:off x="10152475" y="4693006"/>
                <a:ext cx="15769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60" name="TextBox 59">
                <a:extLst>
                  <a:ext uri="{FF2B5EF4-FFF2-40B4-BE49-F238E27FC236}">
                    <a16:creationId xmlns:a16="http://schemas.microsoft.com/office/drawing/2014/main" id="{86E58090-1F62-00B8-F5DE-57C856F4C078}"/>
                  </a:ext>
                </a:extLst>
              </p:cNvPr>
              <p:cNvSpPr txBox="1"/>
              <p:nvPr/>
            </p:nvSpPr>
            <p:spPr bwMode="auto">
              <a:xfrm>
                <a:off x="8264362" y="4693006"/>
                <a:ext cx="15769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a:t>
                </a:r>
              </a:p>
            </p:txBody>
          </p:sp>
        </p:grpSp>
        <p:grpSp>
          <p:nvGrpSpPr>
            <p:cNvPr id="24" name="Group 23">
              <a:extLst>
                <a:ext uri="{FF2B5EF4-FFF2-40B4-BE49-F238E27FC236}">
                  <a16:creationId xmlns:a16="http://schemas.microsoft.com/office/drawing/2014/main" id="{E7B5587A-B049-7743-6162-248CC88FBAC1}"/>
                </a:ext>
              </a:extLst>
            </p:cNvPr>
            <p:cNvGrpSpPr/>
            <p:nvPr/>
          </p:nvGrpSpPr>
          <p:grpSpPr>
            <a:xfrm>
              <a:off x="6071824" y="4713326"/>
              <a:ext cx="2595255" cy="307777"/>
              <a:chOff x="561476" y="4693006"/>
              <a:chExt cx="11167913" cy="307777"/>
            </a:xfrm>
          </p:grpSpPr>
          <p:sp>
            <p:nvSpPr>
              <p:cNvPr id="39" name="TextBox 38">
                <a:extLst>
                  <a:ext uri="{FF2B5EF4-FFF2-40B4-BE49-F238E27FC236}">
                    <a16:creationId xmlns:a16="http://schemas.microsoft.com/office/drawing/2014/main" id="{0818B92A-1073-95CE-A7FB-06ECB51271D8}"/>
                  </a:ext>
                </a:extLst>
              </p:cNvPr>
              <p:cNvSpPr txBox="1"/>
              <p:nvPr/>
            </p:nvSpPr>
            <p:spPr bwMode="auto">
              <a:xfrm>
                <a:off x="561476" y="4693006"/>
                <a:ext cx="16876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a:t>
                </a:r>
              </a:p>
            </p:txBody>
          </p:sp>
          <p:sp>
            <p:nvSpPr>
              <p:cNvPr id="40" name="TextBox 39">
                <a:extLst>
                  <a:ext uri="{FF2B5EF4-FFF2-40B4-BE49-F238E27FC236}">
                    <a16:creationId xmlns:a16="http://schemas.microsoft.com/office/drawing/2014/main" id="{37081317-CF48-AAC4-E105-F7B0992DA9FC}"/>
                  </a:ext>
                </a:extLst>
              </p:cNvPr>
              <p:cNvSpPr txBox="1"/>
              <p:nvPr/>
            </p:nvSpPr>
            <p:spPr bwMode="auto">
              <a:xfrm>
                <a:off x="1426205" y="4693006"/>
                <a:ext cx="18631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a:t>
                </a:r>
              </a:p>
            </p:txBody>
          </p:sp>
          <p:sp>
            <p:nvSpPr>
              <p:cNvPr id="41" name="TextBox 40">
                <a:extLst>
                  <a:ext uri="{FF2B5EF4-FFF2-40B4-BE49-F238E27FC236}">
                    <a16:creationId xmlns:a16="http://schemas.microsoft.com/office/drawing/2014/main" id="{C62564E6-AC89-2019-34D8-225461DBF4C9}"/>
                  </a:ext>
                </a:extLst>
              </p:cNvPr>
              <p:cNvSpPr txBox="1"/>
              <p:nvPr/>
            </p:nvSpPr>
            <p:spPr bwMode="auto">
              <a:xfrm>
                <a:off x="2527496" y="4693006"/>
                <a:ext cx="15785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42" name="TextBox 41">
                <a:extLst>
                  <a:ext uri="{FF2B5EF4-FFF2-40B4-BE49-F238E27FC236}">
                    <a16:creationId xmlns:a16="http://schemas.microsoft.com/office/drawing/2014/main" id="{4EB3767A-F83C-6511-8DF3-405291C65079}"/>
                  </a:ext>
                </a:extLst>
              </p:cNvPr>
              <p:cNvSpPr txBox="1"/>
              <p:nvPr/>
            </p:nvSpPr>
            <p:spPr bwMode="auto">
              <a:xfrm>
                <a:off x="3490175" y="4693006"/>
                <a:ext cx="15908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a:t>
                </a:r>
              </a:p>
            </p:txBody>
          </p:sp>
          <p:sp>
            <p:nvSpPr>
              <p:cNvPr id="43" name="TextBox 42">
                <a:extLst>
                  <a:ext uri="{FF2B5EF4-FFF2-40B4-BE49-F238E27FC236}">
                    <a16:creationId xmlns:a16="http://schemas.microsoft.com/office/drawing/2014/main" id="{B69410B4-18FE-FBD2-A912-1BBD7BDE9DCC}"/>
                  </a:ext>
                </a:extLst>
              </p:cNvPr>
              <p:cNvSpPr txBox="1"/>
              <p:nvPr/>
            </p:nvSpPr>
            <p:spPr bwMode="auto">
              <a:xfrm>
                <a:off x="4428145" y="4693006"/>
                <a:ext cx="163653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a:t>
                </a:r>
              </a:p>
            </p:txBody>
          </p:sp>
          <p:sp>
            <p:nvSpPr>
              <p:cNvPr id="44" name="TextBox 43">
                <a:extLst>
                  <a:ext uri="{FF2B5EF4-FFF2-40B4-BE49-F238E27FC236}">
                    <a16:creationId xmlns:a16="http://schemas.microsoft.com/office/drawing/2014/main" id="{892BD999-69F2-86A3-1673-1959D805D49A}"/>
                  </a:ext>
                </a:extLst>
              </p:cNvPr>
              <p:cNvSpPr txBox="1"/>
              <p:nvPr/>
            </p:nvSpPr>
            <p:spPr bwMode="auto">
              <a:xfrm>
                <a:off x="5336100" y="4693006"/>
                <a:ext cx="1713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p:txBody>
          </p:sp>
          <p:sp>
            <p:nvSpPr>
              <p:cNvPr id="45" name="TextBox 44">
                <a:extLst>
                  <a:ext uri="{FF2B5EF4-FFF2-40B4-BE49-F238E27FC236}">
                    <a16:creationId xmlns:a16="http://schemas.microsoft.com/office/drawing/2014/main" id="{6F9ABFDA-E635-DAE6-7A1F-06C33882D0B6}"/>
                  </a:ext>
                </a:extLst>
              </p:cNvPr>
              <p:cNvSpPr txBox="1"/>
              <p:nvPr/>
            </p:nvSpPr>
            <p:spPr bwMode="auto">
              <a:xfrm>
                <a:off x="6372694" y="4693006"/>
                <a:ext cx="15769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28</a:t>
                </a:r>
              </a:p>
            </p:txBody>
          </p:sp>
          <p:sp>
            <p:nvSpPr>
              <p:cNvPr id="46" name="TextBox 45">
                <a:extLst>
                  <a:ext uri="{FF2B5EF4-FFF2-40B4-BE49-F238E27FC236}">
                    <a16:creationId xmlns:a16="http://schemas.microsoft.com/office/drawing/2014/main" id="{73B2D1BC-414C-B331-7468-AE2E7F6F9D97}"/>
                  </a:ext>
                </a:extLst>
              </p:cNvPr>
              <p:cNvSpPr txBox="1"/>
              <p:nvPr/>
            </p:nvSpPr>
            <p:spPr bwMode="auto">
              <a:xfrm>
                <a:off x="7335339" y="4693006"/>
                <a:ext cx="157852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29</a:t>
                </a:r>
              </a:p>
            </p:txBody>
          </p:sp>
          <p:sp>
            <p:nvSpPr>
              <p:cNvPr id="47" name="TextBox 46">
                <a:extLst>
                  <a:ext uri="{FF2B5EF4-FFF2-40B4-BE49-F238E27FC236}">
                    <a16:creationId xmlns:a16="http://schemas.microsoft.com/office/drawing/2014/main" id="{47EF1420-CD44-549C-1978-6C168D72D39B}"/>
                  </a:ext>
                </a:extLst>
              </p:cNvPr>
              <p:cNvSpPr txBox="1"/>
              <p:nvPr/>
            </p:nvSpPr>
            <p:spPr bwMode="auto">
              <a:xfrm>
                <a:off x="9227105" y="4693006"/>
                <a:ext cx="1603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31</a:t>
                </a:r>
              </a:p>
            </p:txBody>
          </p:sp>
          <p:sp>
            <p:nvSpPr>
              <p:cNvPr id="48" name="TextBox 47">
                <a:extLst>
                  <a:ext uri="{FF2B5EF4-FFF2-40B4-BE49-F238E27FC236}">
                    <a16:creationId xmlns:a16="http://schemas.microsoft.com/office/drawing/2014/main" id="{89E1EEE9-17DE-B098-4E2C-46C66566FE0A}"/>
                  </a:ext>
                </a:extLst>
              </p:cNvPr>
              <p:cNvSpPr txBox="1"/>
              <p:nvPr/>
            </p:nvSpPr>
            <p:spPr bwMode="auto">
              <a:xfrm>
                <a:off x="10152475" y="4693006"/>
                <a:ext cx="15769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32</a:t>
                </a:r>
              </a:p>
            </p:txBody>
          </p:sp>
          <p:sp>
            <p:nvSpPr>
              <p:cNvPr id="49" name="TextBox 48">
                <a:extLst>
                  <a:ext uri="{FF2B5EF4-FFF2-40B4-BE49-F238E27FC236}">
                    <a16:creationId xmlns:a16="http://schemas.microsoft.com/office/drawing/2014/main" id="{D749F203-523B-0FFB-1BE4-15E956542AE3}"/>
                  </a:ext>
                </a:extLst>
              </p:cNvPr>
              <p:cNvSpPr txBox="1"/>
              <p:nvPr/>
            </p:nvSpPr>
            <p:spPr bwMode="auto">
              <a:xfrm>
                <a:off x="8264362" y="4693006"/>
                <a:ext cx="15769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grpSp>
        <p:grpSp>
          <p:nvGrpSpPr>
            <p:cNvPr id="25" name="Group 24">
              <a:extLst>
                <a:ext uri="{FF2B5EF4-FFF2-40B4-BE49-F238E27FC236}">
                  <a16:creationId xmlns:a16="http://schemas.microsoft.com/office/drawing/2014/main" id="{8CB9FFFF-A8DC-61AB-75F3-67B61193057E}"/>
                </a:ext>
              </a:extLst>
            </p:cNvPr>
            <p:cNvGrpSpPr/>
            <p:nvPr/>
          </p:nvGrpSpPr>
          <p:grpSpPr>
            <a:xfrm>
              <a:off x="8501639" y="4713326"/>
              <a:ext cx="3041231" cy="307777"/>
              <a:chOff x="561476" y="4693006"/>
              <a:chExt cx="13087040" cy="307777"/>
            </a:xfrm>
          </p:grpSpPr>
          <p:sp>
            <p:nvSpPr>
              <p:cNvPr id="26" name="TextBox 25">
                <a:extLst>
                  <a:ext uri="{FF2B5EF4-FFF2-40B4-BE49-F238E27FC236}">
                    <a16:creationId xmlns:a16="http://schemas.microsoft.com/office/drawing/2014/main" id="{2ADD52A0-8C6E-1412-BF37-345B93668405}"/>
                  </a:ext>
                </a:extLst>
              </p:cNvPr>
              <p:cNvSpPr txBox="1"/>
              <p:nvPr/>
            </p:nvSpPr>
            <p:spPr bwMode="auto">
              <a:xfrm>
                <a:off x="561476" y="4693006"/>
                <a:ext cx="16876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a:t>
                </a:r>
              </a:p>
            </p:txBody>
          </p:sp>
          <p:sp>
            <p:nvSpPr>
              <p:cNvPr id="27" name="TextBox 26">
                <a:extLst>
                  <a:ext uri="{FF2B5EF4-FFF2-40B4-BE49-F238E27FC236}">
                    <a16:creationId xmlns:a16="http://schemas.microsoft.com/office/drawing/2014/main" id="{8B6DBBFA-58C1-C196-F342-0B88C0D703C9}"/>
                  </a:ext>
                </a:extLst>
              </p:cNvPr>
              <p:cNvSpPr txBox="1"/>
              <p:nvPr/>
            </p:nvSpPr>
            <p:spPr bwMode="auto">
              <a:xfrm>
                <a:off x="1426205" y="4693006"/>
                <a:ext cx="18631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34</a:t>
                </a:r>
              </a:p>
            </p:txBody>
          </p:sp>
          <p:sp>
            <p:nvSpPr>
              <p:cNvPr id="28" name="TextBox 27">
                <a:extLst>
                  <a:ext uri="{FF2B5EF4-FFF2-40B4-BE49-F238E27FC236}">
                    <a16:creationId xmlns:a16="http://schemas.microsoft.com/office/drawing/2014/main" id="{8B3685C3-F3DC-B51C-CF94-5825A68B64DB}"/>
                  </a:ext>
                </a:extLst>
              </p:cNvPr>
              <p:cNvSpPr txBox="1"/>
              <p:nvPr/>
            </p:nvSpPr>
            <p:spPr bwMode="auto">
              <a:xfrm>
                <a:off x="2527496" y="4693006"/>
                <a:ext cx="15785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35</a:t>
                </a:r>
              </a:p>
            </p:txBody>
          </p:sp>
          <p:sp>
            <p:nvSpPr>
              <p:cNvPr id="29" name="TextBox 28">
                <a:extLst>
                  <a:ext uri="{FF2B5EF4-FFF2-40B4-BE49-F238E27FC236}">
                    <a16:creationId xmlns:a16="http://schemas.microsoft.com/office/drawing/2014/main" id="{01C4F847-CDA6-E10C-7B97-44D1F623AC35}"/>
                  </a:ext>
                </a:extLst>
              </p:cNvPr>
              <p:cNvSpPr txBox="1"/>
              <p:nvPr/>
            </p:nvSpPr>
            <p:spPr bwMode="auto">
              <a:xfrm>
                <a:off x="3490175" y="4693006"/>
                <a:ext cx="15908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30" name="TextBox 29">
                <a:extLst>
                  <a:ext uri="{FF2B5EF4-FFF2-40B4-BE49-F238E27FC236}">
                    <a16:creationId xmlns:a16="http://schemas.microsoft.com/office/drawing/2014/main" id="{E3F1727F-B085-58E1-FA07-5D2E315B0749}"/>
                  </a:ext>
                </a:extLst>
              </p:cNvPr>
              <p:cNvSpPr txBox="1"/>
              <p:nvPr/>
            </p:nvSpPr>
            <p:spPr bwMode="auto">
              <a:xfrm>
                <a:off x="4428145" y="4693006"/>
                <a:ext cx="163653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37</a:t>
                </a:r>
              </a:p>
            </p:txBody>
          </p:sp>
          <p:sp>
            <p:nvSpPr>
              <p:cNvPr id="31" name="TextBox 30">
                <a:extLst>
                  <a:ext uri="{FF2B5EF4-FFF2-40B4-BE49-F238E27FC236}">
                    <a16:creationId xmlns:a16="http://schemas.microsoft.com/office/drawing/2014/main" id="{C5A5CDA3-E030-5598-33F4-2C0F324D5ABA}"/>
                  </a:ext>
                </a:extLst>
              </p:cNvPr>
              <p:cNvSpPr txBox="1"/>
              <p:nvPr/>
            </p:nvSpPr>
            <p:spPr bwMode="auto">
              <a:xfrm>
                <a:off x="5336100" y="4693006"/>
                <a:ext cx="1713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38</a:t>
                </a:r>
              </a:p>
            </p:txBody>
          </p:sp>
          <p:sp>
            <p:nvSpPr>
              <p:cNvPr id="32" name="TextBox 31">
                <a:extLst>
                  <a:ext uri="{FF2B5EF4-FFF2-40B4-BE49-F238E27FC236}">
                    <a16:creationId xmlns:a16="http://schemas.microsoft.com/office/drawing/2014/main" id="{284F1201-A872-7FA5-C386-0322FA8AC116}"/>
                  </a:ext>
                </a:extLst>
              </p:cNvPr>
              <p:cNvSpPr txBox="1"/>
              <p:nvPr/>
            </p:nvSpPr>
            <p:spPr bwMode="auto">
              <a:xfrm>
                <a:off x="6372695" y="4693006"/>
                <a:ext cx="15769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39</a:t>
                </a:r>
              </a:p>
            </p:txBody>
          </p:sp>
          <p:sp>
            <p:nvSpPr>
              <p:cNvPr id="33" name="TextBox 32">
                <a:extLst>
                  <a:ext uri="{FF2B5EF4-FFF2-40B4-BE49-F238E27FC236}">
                    <a16:creationId xmlns:a16="http://schemas.microsoft.com/office/drawing/2014/main" id="{F06D8952-6DB2-C8C1-82DE-77291187038E}"/>
                  </a:ext>
                </a:extLst>
              </p:cNvPr>
              <p:cNvSpPr txBox="1"/>
              <p:nvPr/>
            </p:nvSpPr>
            <p:spPr bwMode="auto">
              <a:xfrm>
                <a:off x="7335339" y="4693006"/>
                <a:ext cx="157852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4" name="TextBox 33">
                <a:extLst>
                  <a:ext uri="{FF2B5EF4-FFF2-40B4-BE49-F238E27FC236}">
                    <a16:creationId xmlns:a16="http://schemas.microsoft.com/office/drawing/2014/main" id="{3D3A12F9-CD11-637B-414A-5D2E873BC84D}"/>
                  </a:ext>
                </a:extLst>
              </p:cNvPr>
              <p:cNvSpPr txBox="1"/>
              <p:nvPr/>
            </p:nvSpPr>
            <p:spPr bwMode="auto">
              <a:xfrm>
                <a:off x="9227105" y="4693006"/>
                <a:ext cx="1603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35" name="TextBox 34">
                <a:extLst>
                  <a:ext uri="{FF2B5EF4-FFF2-40B4-BE49-F238E27FC236}">
                    <a16:creationId xmlns:a16="http://schemas.microsoft.com/office/drawing/2014/main" id="{6D0CEE06-5A00-00AE-92FC-604F4730949C}"/>
                  </a:ext>
                </a:extLst>
              </p:cNvPr>
              <p:cNvSpPr txBox="1"/>
              <p:nvPr/>
            </p:nvSpPr>
            <p:spPr bwMode="auto">
              <a:xfrm>
                <a:off x="10152475" y="4693006"/>
                <a:ext cx="15769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43</a:t>
                </a:r>
              </a:p>
            </p:txBody>
          </p:sp>
          <p:sp>
            <p:nvSpPr>
              <p:cNvPr id="36" name="TextBox 35">
                <a:extLst>
                  <a:ext uri="{FF2B5EF4-FFF2-40B4-BE49-F238E27FC236}">
                    <a16:creationId xmlns:a16="http://schemas.microsoft.com/office/drawing/2014/main" id="{DAD87619-77F5-C438-AB6B-E60912074153}"/>
                  </a:ext>
                </a:extLst>
              </p:cNvPr>
              <p:cNvSpPr txBox="1"/>
              <p:nvPr/>
            </p:nvSpPr>
            <p:spPr bwMode="auto">
              <a:xfrm>
                <a:off x="8264362" y="4693006"/>
                <a:ext cx="15769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41</a:t>
                </a:r>
              </a:p>
            </p:txBody>
          </p:sp>
          <p:sp>
            <p:nvSpPr>
              <p:cNvPr id="37" name="TextBox 36">
                <a:extLst>
                  <a:ext uri="{FF2B5EF4-FFF2-40B4-BE49-F238E27FC236}">
                    <a16:creationId xmlns:a16="http://schemas.microsoft.com/office/drawing/2014/main" id="{5784CF3D-9D6E-F1F3-FC2A-D2AED2CB0456}"/>
                  </a:ext>
                </a:extLst>
              </p:cNvPr>
              <p:cNvSpPr txBox="1"/>
              <p:nvPr/>
            </p:nvSpPr>
            <p:spPr bwMode="auto">
              <a:xfrm>
                <a:off x="11120606" y="4693006"/>
                <a:ext cx="15769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44</a:t>
                </a:r>
              </a:p>
            </p:txBody>
          </p:sp>
          <p:sp>
            <p:nvSpPr>
              <p:cNvPr id="38" name="TextBox 37">
                <a:extLst>
                  <a:ext uri="{FF2B5EF4-FFF2-40B4-BE49-F238E27FC236}">
                    <a16:creationId xmlns:a16="http://schemas.microsoft.com/office/drawing/2014/main" id="{167927CD-F43F-8EA7-189F-A778AA6A34A0}"/>
                  </a:ext>
                </a:extLst>
              </p:cNvPr>
              <p:cNvSpPr txBox="1"/>
              <p:nvPr/>
            </p:nvSpPr>
            <p:spPr bwMode="auto">
              <a:xfrm>
                <a:off x="12071602" y="4693006"/>
                <a:ext cx="15769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45</a:t>
                </a:r>
              </a:p>
            </p:txBody>
          </p:sp>
        </p:grpSp>
      </p:grpSp>
      <p:grpSp>
        <p:nvGrpSpPr>
          <p:cNvPr id="31753" name="Group 31752">
            <a:extLst>
              <a:ext uri="{FF2B5EF4-FFF2-40B4-BE49-F238E27FC236}">
                <a16:creationId xmlns:a16="http://schemas.microsoft.com/office/drawing/2014/main" id="{98B1BDAB-33A9-AD12-3D36-ACBE7158C052}"/>
              </a:ext>
            </a:extLst>
          </p:cNvPr>
          <p:cNvGrpSpPr/>
          <p:nvPr/>
        </p:nvGrpSpPr>
        <p:grpSpPr>
          <a:xfrm>
            <a:off x="1404446" y="4683291"/>
            <a:ext cx="9943751" cy="100376"/>
            <a:chOff x="1404446" y="4683291"/>
            <a:chExt cx="9943751" cy="100376"/>
          </a:xfrm>
        </p:grpSpPr>
        <p:grpSp>
          <p:nvGrpSpPr>
            <p:cNvPr id="31754" name="Group 31753">
              <a:extLst>
                <a:ext uri="{FF2B5EF4-FFF2-40B4-BE49-F238E27FC236}">
                  <a16:creationId xmlns:a16="http://schemas.microsoft.com/office/drawing/2014/main" id="{92D6F9AA-FFDF-FDF0-D872-0DBD65C5A3CE}"/>
                </a:ext>
              </a:extLst>
            </p:cNvPr>
            <p:cNvGrpSpPr/>
            <p:nvPr/>
          </p:nvGrpSpPr>
          <p:grpSpPr>
            <a:xfrm>
              <a:off x="1404446" y="4683291"/>
              <a:ext cx="2217171" cy="100376"/>
              <a:chOff x="2332670" y="4683290"/>
              <a:chExt cx="9327470" cy="96639"/>
            </a:xfrm>
          </p:grpSpPr>
          <p:cxnSp>
            <p:nvCxnSpPr>
              <p:cNvPr id="31793" name="Straight Connector 31792">
                <a:extLst>
                  <a:ext uri="{FF2B5EF4-FFF2-40B4-BE49-F238E27FC236}">
                    <a16:creationId xmlns:a16="http://schemas.microsoft.com/office/drawing/2014/main" id="{81B69677-3EEC-CBC3-53C0-095DD21C34B8}"/>
                  </a:ext>
                </a:extLst>
              </p:cNvPr>
              <p:cNvCxnSpPr>
                <a:cxnSpLocks/>
              </p:cNvCxnSpPr>
              <p:nvPr/>
            </p:nvCxnSpPr>
            <p:spPr bwMode="auto">
              <a:xfrm>
                <a:off x="2332670"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94" name="Straight Connector 31793">
                <a:extLst>
                  <a:ext uri="{FF2B5EF4-FFF2-40B4-BE49-F238E27FC236}">
                    <a16:creationId xmlns:a16="http://schemas.microsoft.com/office/drawing/2014/main" id="{6C678D5C-CF06-F01A-FF23-54DADDB11C98}"/>
                  </a:ext>
                </a:extLst>
              </p:cNvPr>
              <p:cNvCxnSpPr>
                <a:cxnSpLocks/>
              </p:cNvCxnSpPr>
              <p:nvPr/>
            </p:nvCxnSpPr>
            <p:spPr bwMode="auto">
              <a:xfrm>
                <a:off x="3281293"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95" name="Straight Connector 31794">
                <a:extLst>
                  <a:ext uri="{FF2B5EF4-FFF2-40B4-BE49-F238E27FC236}">
                    <a16:creationId xmlns:a16="http://schemas.microsoft.com/office/drawing/2014/main" id="{F43CAEDC-0D2E-57FF-EC74-E4D538EA3E0A}"/>
                  </a:ext>
                </a:extLst>
              </p:cNvPr>
              <p:cNvCxnSpPr>
                <a:cxnSpLocks/>
              </p:cNvCxnSpPr>
              <p:nvPr/>
            </p:nvCxnSpPr>
            <p:spPr bwMode="auto">
              <a:xfrm>
                <a:off x="4206990"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96" name="Straight Connector 31795">
                <a:extLst>
                  <a:ext uri="{FF2B5EF4-FFF2-40B4-BE49-F238E27FC236}">
                    <a16:creationId xmlns:a16="http://schemas.microsoft.com/office/drawing/2014/main" id="{5C839A4B-A85E-B6A4-2BB0-3ACD7E940C15}"/>
                  </a:ext>
                </a:extLst>
              </p:cNvPr>
              <p:cNvCxnSpPr>
                <a:cxnSpLocks/>
              </p:cNvCxnSpPr>
              <p:nvPr/>
            </p:nvCxnSpPr>
            <p:spPr bwMode="auto">
              <a:xfrm>
                <a:off x="5155613"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97" name="Straight Connector 31796">
                <a:extLst>
                  <a:ext uri="{FF2B5EF4-FFF2-40B4-BE49-F238E27FC236}">
                    <a16:creationId xmlns:a16="http://schemas.microsoft.com/office/drawing/2014/main" id="{3D4CBCB2-9BDC-8FD2-38A5-5257D7EB2FF5}"/>
                  </a:ext>
                </a:extLst>
              </p:cNvPr>
              <p:cNvCxnSpPr>
                <a:cxnSpLocks/>
              </p:cNvCxnSpPr>
              <p:nvPr/>
            </p:nvCxnSpPr>
            <p:spPr bwMode="auto">
              <a:xfrm>
                <a:off x="6086068"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98" name="Straight Connector 31797">
                <a:extLst>
                  <a:ext uri="{FF2B5EF4-FFF2-40B4-BE49-F238E27FC236}">
                    <a16:creationId xmlns:a16="http://schemas.microsoft.com/office/drawing/2014/main" id="{2A7DD3A9-3F17-5C02-4044-098DDEF245AA}"/>
                  </a:ext>
                </a:extLst>
              </p:cNvPr>
              <p:cNvCxnSpPr>
                <a:cxnSpLocks/>
              </p:cNvCxnSpPr>
              <p:nvPr/>
            </p:nvCxnSpPr>
            <p:spPr bwMode="auto">
              <a:xfrm>
                <a:off x="7029932"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99" name="Straight Connector 31798">
                <a:extLst>
                  <a:ext uri="{FF2B5EF4-FFF2-40B4-BE49-F238E27FC236}">
                    <a16:creationId xmlns:a16="http://schemas.microsoft.com/office/drawing/2014/main" id="{A32B0413-568B-8B67-1E56-DCB968200DD9}"/>
                  </a:ext>
                </a:extLst>
              </p:cNvPr>
              <p:cNvCxnSpPr>
                <a:cxnSpLocks/>
              </p:cNvCxnSpPr>
              <p:nvPr/>
            </p:nvCxnSpPr>
            <p:spPr bwMode="auto">
              <a:xfrm>
                <a:off x="7960384"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800" name="Straight Connector 31799">
                <a:extLst>
                  <a:ext uri="{FF2B5EF4-FFF2-40B4-BE49-F238E27FC236}">
                    <a16:creationId xmlns:a16="http://schemas.microsoft.com/office/drawing/2014/main" id="{14F2F6B1-FDDF-B60C-FD51-06A79EF35925}"/>
                  </a:ext>
                </a:extLst>
              </p:cNvPr>
              <p:cNvCxnSpPr>
                <a:cxnSpLocks/>
              </p:cNvCxnSpPr>
              <p:nvPr/>
            </p:nvCxnSpPr>
            <p:spPr bwMode="auto">
              <a:xfrm>
                <a:off x="8904252"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801" name="Straight Connector 31800">
                <a:extLst>
                  <a:ext uri="{FF2B5EF4-FFF2-40B4-BE49-F238E27FC236}">
                    <a16:creationId xmlns:a16="http://schemas.microsoft.com/office/drawing/2014/main" id="{6285726E-D136-3961-1A09-B7BE2A3D7969}"/>
                  </a:ext>
                </a:extLst>
              </p:cNvPr>
              <p:cNvCxnSpPr>
                <a:cxnSpLocks/>
              </p:cNvCxnSpPr>
              <p:nvPr/>
            </p:nvCxnSpPr>
            <p:spPr bwMode="auto">
              <a:xfrm>
                <a:off x="9836299"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802" name="Straight Connector 31801">
                <a:extLst>
                  <a:ext uri="{FF2B5EF4-FFF2-40B4-BE49-F238E27FC236}">
                    <a16:creationId xmlns:a16="http://schemas.microsoft.com/office/drawing/2014/main" id="{527D8556-FED1-0B27-FA22-E76830B75EE3}"/>
                  </a:ext>
                </a:extLst>
              </p:cNvPr>
              <p:cNvCxnSpPr>
                <a:cxnSpLocks/>
              </p:cNvCxnSpPr>
              <p:nvPr/>
            </p:nvCxnSpPr>
            <p:spPr bwMode="auto">
              <a:xfrm>
                <a:off x="10778579" y="4683290"/>
                <a:ext cx="0" cy="96639"/>
              </a:xfrm>
              <a:prstGeom prst="line">
                <a:avLst/>
              </a:prstGeom>
              <a:noFill/>
              <a:ln w="28575" cap="flat" cmpd="sng" algn="ctr">
                <a:solidFill>
                  <a:schemeClr val="bg1"/>
                </a:solidFill>
                <a:prstDash val="solid"/>
                <a:round/>
                <a:headEnd type="none" w="med" len="med"/>
                <a:tailEnd type="none" w="med" len="med"/>
              </a:ln>
              <a:effectLst/>
            </p:spPr>
          </p:cxnSp>
          <p:cxnSp>
            <p:nvCxnSpPr>
              <p:cNvPr id="31803" name="Straight Connector 31802">
                <a:extLst>
                  <a:ext uri="{FF2B5EF4-FFF2-40B4-BE49-F238E27FC236}">
                    <a16:creationId xmlns:a16="http://schemas.microsoft.com/office/drawing/2014/main" id="{C0A15057-319D-E053-29D3-190C1097D011}"/>
                  </a:ext>
                </a:extLst>
              </p:cNvPr>
              <p:cNvCxnSpPr>
                <a:cxnSpLocks/>
              </p:cNvCxnSpPr>
              <p:nvPr/>
            </p:nvCxnSpPr>
            <p:spPr bwMode="auto">
              <a:xfrm>
                <a:off x="11660140" y="4683290"/>
                <a:ext cx="0" cy="96639"/>
              </a:xfrm>
              <a:prstGeom prst="line">
                <a:avLst/>
              </a:prstGeom>
              <a:noFill/>
              <a:ln w="28575" cap="flat" cmpd="sng" algn="ctr">
                <a:solidFill>
                  <a:schemeClr val="bg1"/>
                </a:solidFill>
                <a:prstDash val="solid"/>
                <a:round/>
                <a:headEnd type="none" w="med" len="med"/>
                <a:tailEnd type="none" w="med" len="med"/>
              </a:ln>
              <a:effectLst/>
            </p:spPr>
          </p:cxnSp>
        </p:grpSp>
        <p:grpSp>
          <p:nvGrpSpPr>
            <p:cNvPr id="31755" name="Group 31754">
              <a:extLst>
                <a:ext uri="{FF2B5EF4-FFF2-40B4-BE49-F238E27FC236}">
                  <a16:creationId xmlns:a16="http://schemas.microsoft.com/office/drawing/2014/main" id="{5562B18D-3955-32D1-D02A-186FCF0643BD}"/>
                </a:ext>
              </a:extLst>
            </p:cNvPr>
            <p:cNvGrpSpPr/>
            <p:nvPr/>
          </p:nvGrpSpPr>
          <p:grpSpPr>
            <a:xfrm>
              <a:off x="3838612" y="4683291"/>
              <a:ext cx="2217171" cy="100376"/>
              <a:chOff x="2332670" y="4683290"/>
              <a:chExt cx="9327470" cy="96639"/>
            </a:xfrm>
          </p:grpSpPr>
          <p:cxnSp>
            <p:nvCxnSpPr>
              <p:cNvPr id="31782" name="Straight Connector 31781">
                <a:extLst>
                  <a:ext uri="{FF2B5EF4-FFF2-40B4-BE49-F238E27FC236}">
                    <a16:creationId xmlns:a16="http://schemas.microsoft.com/office/drawing/2014/main" id="{E30DDC10-E4B5-2E16-7CD4-E01D8A722EDD}"/>
                  </a:ext>
                </a:extLst>
              </p:cNvPr>
              <p:cNvCxnSpPr>
                <a:cxnSpLocks/>
              </p:cNvCxnSpPr>
              <p:nvPr/>
            </p:nvCxnSpPr>
            <p:spPr bwMode="auto">
              <a:xfrm>
                <a:off x="2332670"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83" name="Straight Connector 31782">
                <a:extLst>
                  <a:ext uri="{FF2B5EF4-FFF2-40B4-BE49-F238E27FC236}">
                    <a16:creationId xmlns:a16="http://schemas.microsoft.com/office/drawing/2014/main" id="{35494AEE-66EA-BFC9-8214-543CEBBCEEF9}"/>
                  </a:ext>
                </a:extLst>
              </p:cNvPr>
              <p:cNvCxnSpPr>
                <a:cxnSpLocks/>
              </p:cNvCxnSpPr>
              <p:nvPr/>
            </p:nvCxnSpPr>
            <p:spPr bwMode="auto">
              <a:xfrm>
                <a:off x="3281293"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84" name="Straight Connector 31783">
                <a:extLst>
                  <a:ext uri="{FF2B5EF4-FFF2-40B4-BE49-F238E27FC236}">
                    <a16:creationId xmlns:a16="http://schemas.microsoft.com/office/drawing/2014/main" id="{2C061540-8785-9951-8B27-1DF7D99B8E71}"/>
                  </a:ext>
                </a:extLst>
              </p:cNvPr>
              <p:cNvCxnSpPr>
                <a:cxnSpLocks/>
              </p:cNvCxnSpPr>
              <p:nvPr/>
            </p:nvCxnSpPr>
            <p:spPr bwMode="auto">
              <a:xfrm>
                <a:off x="4206990"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85" name="Straight Connector 31784">
                <a:extLst>
                  <a:ext uri="{FF2B5EF4-FFF2-40B4-BE49-F238E27FC236}">
                    <a16:creationId xmlns:a16="http://schemas.microsoft.com/office/drawing/2014/main" id="{3279CBC3-2620-6A7F-04E4-5428148509C4}"/>
                  </a:ext>
                </a:extLst>
              </p:cNvPr>
              <p:cNvCxnSpPr>
                <a:cxnSpLocks/>
              </p:cNvCxnSpPr>
              <p:nvPr/>
            </p:nvCxnSpPr>
            <p:spPr bwMode="auto">
              <a:xfrm>
                <a:off x="5155613"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86" name="Straight Connector 31785">
                <a:extLst>
                  <a:ext uri="{FF2B5EF4-FFF2-40B4-BE49-F238E27FC236}">
                    <a16:creationId xmlns:a16="http://schemas.microsoft.com/office/drawing/2014/main" id="{011DB73D-9B4A-A6F0-F4AF-85501A1BA6A6}"/>
                  </a:ext>
                </a:extLst>
              </p:cNvPr>
              <p:cNvCxnSpPr>
                <a:cxnSpLocks/>
              </p:cNvCxnSpPr>
              <p:nvPr/>
            </p:nvCxnSpPr>
            <p:spPr bwMode="auto">
              <a:xfrm>
                <a:off x="6086068"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87" name="Straight Connector 31786">
                <a:extLst>
                  <a:ext uri="{FF2B5EF4-FFF2-40B4-BE49-F238E27FC236}">
                    <a16:creationId xmlns:a16="http://schemas.microsoft.com/office/drawing/2014/main" id="{6F617688-57D6-CE9A-00A2-41CBEE08B377}"/>
                  </a:ext>
                </a:extLst>
              </p:cNvPr>
              <p:cNvCxnSpPr>
                <a:cxnSpLocks/>
              </p:cNvCxnSpPr>
              <p:nvPr/>
            </p:nvCxnSpPr>
            <p:spPr bwMode="auto">
              <a:xfrm>
                <a:off x="7029932"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88" name="Straight Connector 31787">
                <a:extLst>
                  <a:ext uri="{FF2B5EF4-FFF2-40B4-BE49-F238E27FC236}">
                    <a16:creationId xmlns:a16="http://schemas.microsoft.com/office/drawing/2014/main" id="{3E6D3E71-6D00-0564-75DD-DDCA7E0A6895}"/>
                  </a:ext>
                </a:extLst>
              </p:cNvPr>
              <p:cNvCxnSpPr>
                <a:cxnSpLocks/>
              </p:cNvCxnSpPr>
              <p:nvPr/>
            </p:nvCxnSpPr>
            <p:spPr bwMode="auto">
              <a:xfrm>
                <a:off x="7960384"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89" name="Straight Connector 31788">
                <a:extLst>
                  <a:ext uri="{FF2B5EF4-FFF2-40B4-BE49-F238E27FC236}">
                    <a16:creationId xmlns:a16="http://schemas.microsoft.com/office/drawing/2014/main" id="{5CB9CA59-4C5B-2089-0280-3C94D099ECEA}"/>
                  </a:ext>
                </a:extLst>
              </p:cNvPr>
              <p:cNvCxnSpPr>
                <a:cxnSpLocks/>
              </p:cNvCxnSpPr>
              <p:nvPr/>
            </p:nvCxnSpPr>
            <p:spPr bwMode="auto">
              <a:xfrm>
                <a:off x="8904252"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90" name="Straight Connector 31789">
                <a:extLst>
                  <a:ext uri="{FF2B5EF4-FFF2-40B4-BE49-F238E27FC236}">
                    <a16:creationId xmlns:a16="http://schemas.microsoft.com/office/drawing/2014/main" id="{DEAC4637-A435-11F9-9721-A85E3604C696}"/>
                  </a:ext>
                </a:extLst>
              </p:cNvPr>
              <p:cNvCxnSpPr>
                <a:cxnSpLocks/>
              </p:cNvCxnSpPr>
              <p:nvPr/>
            </p:nvCxnSpPr>
            <p:spPr bwMode="auto">
              <a:xfrm>
                <a:off x="9836299"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91" name="Straight Connector 31790">
                <a:extLst>
                  <a:ext uri="{FF2B5EF4-FFF2-40B4-BE49-F238E27FC236}">
                    <a16:creationId xmlns:a16="http://schemas.microsoft.com/office/drawing/2014/main" id="{FAF095FA-8A26-8BC8-B7FA-701D103484F2}"/>
                  </a:ext>
                </a:extLst>
              </p:cNvPr>
              <p:cNvCxnSpPr>
                <a:cxnSpLocks/>
              </p:cNvCxnSpPr>
              <p:nvPr/>
            </p:nvCxnSpPr>
            <p:spPr bwMode="auto">
              <a:xfrm>
                <a:off x="10778579" y="4683290"/>
                <a:ext cx="0" cy="96639"/>
              </a:xfrm>
              <a:prstGeom prst="line">
                <a:avLst/>
              </a:prstGeom>
              <a:noFill/>
              <a:ln w="28575" cap="flat" cmpd="sng" algn="ctr">
                <a:solidFill>
                  <a:schemeClr val="bg1"/>
                </a:solidFill>
                <a:prstDash val="solid"/>
                <a:round/>
                <a:headEnd type="none" w="med" len="med"/>
                <a:tailEnd type="none" w="med" len="med"/>
              </a:ln>
              <a:effectLst/>
            </p:spPr>
          </p:cxnSp>
          <p:cxnSp>
            <p:nvCxnSpPr>
              <p:cNvPr id="31792" name="Straight Connector 31791">
                <a:extLst>
                  <a:ext uri="{FF2B5EF4-FFF2-40B4-BE49-F238E27FC236}">
                    <a16:creationId xmlns:a16="http://schemas.microsoft.com/office/drawing/2014/main" id="{62A10847-8FE6-E474-0DC1-748AA0F3A501}"/>
                  </a:ext>
                </a:extLst>
              </p:cNvPr>
              <p:cNvCxnSpPr>
                <a:cxnSpLocks/>
              </p:cNvCxnSpPr>
              <p:nvPr/>
            </p:nvCxnSpPr>
            <p:spPr bwMode="auto">
              <a:xfrm>
                <a:off x="11660140" y="4683290"/>
                <a:ext cx="0" cy="96639"/>
              </a:xfrm>
              <a:prstGeom prst="line">
                <a:avLst/>
              </a:prstGeom>
              <a:noFill/>
              <a:ln w="28575" cap="flat" cmpd="sng" algn="ctr">
                <a:solidFill>
                  <a:schemeClr val="bg1"/>
                </a:solidFill>
                <a:prstDash val="solid"/>
                <a:round/>
                <a:headEnd type="none" w="med" len="med"/>
                <a:tailEnd type="none" w="med" len="med"/>
              </a:ln>
              <a:effectLst/>
            </p:spPr>
          </p:cxnSp>
        </p:grpSp>
        <p:grpSp>
          <p:nvGrpSpPr>
            <p:cNvPr id="31756" name="Group 31755">
              <a:extLst>
                <a:ext uri="{FF2B5EF4-FFF2-40B4-BE49-F238E27FC236}">
                  <a16:creationId xmlns:a16="http://schemas.microsoft.com/office/drawing/2014/main" id="{22714843-BEA0-7B36-42F0-8740D73AD3F0}"/>
                </a:ext>
              </a:extLst>
            </p:cNvPr>
            <p:cNvGrpSpPr/>
            <p:nvPr/>
          </p:nvGrpSpPr>
          <p:grpSpPr>
            <a:xfrm>
              <a:off x="6268010" y="4683291"/>
              <a:ext cx="2217171" cy="100376"/>
              <a:chOff x="2332670" y="4683290"/>
              <a:chExt cx="9327470" cy="96639"/>
            </a:xfrm>
          </p:grpSpPr>
          <p:cxnSp>
            <p:nvCxnSpPr>
              <p:cNvPr id="31771" name="Straight Connector 31770">
                <a:extLst>
                  <a:ext uri="{FF2B5EF4-FFF2-40B4-BE49-F238E27FC236}">
                    <a16:creationId xmlns:a16="http://schemas.microsoft.com/office/drawing/2014/main" id="{D291355F-44DF-36BF-EA4C-24053965D283}"/>
                  </a:ext>
                </a:extLst>
              </p:cNvPr>
              <p:cNvCxnSpPr>
                <a:cxnSpLocks/>
              </p:cNvCxnSpPr>
              <p:nvPr/>
            </p:nvCxnSpPr>
            <p:spPr bwMode="auto">
              <a:xfrm>
                <a:off x="2332670"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72" name="Straight Connector 31771">
                <a:extLst>
                  <a:ext uri="{FF2B5EF4-FFF2-40B4-BE49-F238E27FC236}">
                    <a16:creationId xmlns:a16="http://schemas.microsoft.com/office/drawing/2014/main" id="{2B4FA38C-E91E-17FB-FBFF-A88A22B537AA}"/>
                  </a:ext>
                </a:extLst>
              </p:cNvPr>
              <p:cNvCxnSpPr>
                <a:cxnSpLocks/>
              </p:cNvCxnSpPr>
              <p:nvPr/>
            </p:nvCxnSpPr>
            <p:spPr bwMode="auto">
              <a:xfrm>
                <a:off x="3281293"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73" name="Straight Connector 31772">
                <a:extLst>
                  <a:ext uri="{FF2B5EF4-FFF2-40B4-BE49-F238E27FC236}">
                    <a16:creationId xmlns:a16="http://schemas.microsoft.com/office/drawing/2014/main" id="{1624D4D8-1F41-2C26-5961-3EDF1817C15F}"/>
                  </a:ext>
                </a:extLst>
              </p:cNvPr>
              <p:cNvCxnSpPr>
                <a:cxnSpLocks/>
              </p:cNvCxnSpPr>
              <p:nvPr/>
            </p:nvCxnSpPr>
            <p:spPr bwMode="auto">
              <a:xfrm>
                <a:off x="4206990"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74" name="Straight Connector 31773">
                <a:extLst>
                  <a:ext uri="{FF2B5EF4-FFF2-40B4-BE49-F238E27FC236}">
                    <a16:creationId xmlns:a16="http://schemas.microsoft.com/office/drawing/2014/main" id="{872134F3-715C-BA8D-3FDB-161AD328EF0E}"/>
                  </a:ext>
                </a:extLst>
              </p:cNvPr>
              <p:cNvCxnSpPr>
                <a:cxnSpLocks/>
              </p:cNvCxnSpPr>
              <p:nvPr/>
            </p:nvCxnSpPr>
            <p:spPr bwMode="auto">
              <a:xfrm>
                <a:off x="5155613"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75" name="Straight Connector 31774">
                <a:extLst>
                  <a:ext uri="{FF2B5EF4-FFF2-40B4-BE49-F238E27FC236}">
                    <a16:creationId xmlns:a16="http://schemas.microsoft.com/office/drawing/2014/main" id="{90CB1397-1B5B-1D3C-FA6C-6990659F6027}"/>
                  </a:ext>
                </a:extLst>
              </p:cNvPr>
              <p:cNvCxnSpPr>
                <a:cxnSpLocks/>
              </p:cNvCxnSpPr>
              <p:nvPr/>
            </p:nvCxnSpPr>
            <p:spPr bwMode="auto">
              <a:xfrm>
                <a:off x="6086068"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76" name="Straight Connector 31775">
                <a:extLst>
                  <a:ext uri="{FF2B5EF4-FFF2-40B4-BE49-F238E27FC236}">
                    <a16:creationId xmlns:a16="http://schemas.microsoft.com/office/drawing/2014/main" id="{F3727F8C-5F30-9154-AAE4-48ACA4A61A4B}"/>
                  </a:ext>
                </a:extLst>
              </p:cNvPr>
              <p:cNvCxnSpPr>
                <a:cxnSpLocks/>
              </p:cNvCxnSpPr>
              <p:nvPr/>
            </p:nvCxnSpPr>
            <p:spPr bwMode="auto">
              <a:xfrm>
                <a:off x="7029932"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77" name="Straight Connector 31776">
                <a:extLst>
                  <a:ext uri="{FF2B5EF4-FFF2-40B4-BE49-F238E27FC236}">
                    <a16:creationId xmlns:a16="http://schemas.microsoft.com/office/drawing/2014/main" id="{09F8FAA1-7591-774A-E638-9FD3E46A0AA2}"/>
                  </a:ext>
                </a:extLst>
              </p:cNvPr>
              <p:cNvCxnSpPr>
                <a:cxnSpLocks/>
              </p:cNvCxnSpPr>
              <p:nvPr/>
            </p:nvCxnSpPr>
            <p:spPr bwMode="auto">
              <a:xfrm>
                <a:off x="7960384"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78" name="Straight Connector 31777">
                <a:extLst>
                  <a:ext uri="{FF2B5EF4-FFF2-40B4-BE49-F238E27FC236}">
                    <a16:creationId xmlns:a16="http://schemas.microsoft.com/office/drawing/2014/main" id="{C3752996-3AEC-3B82-C708-25E0F551E120}"/>
                  </a:ext>
                </a:extLst>
              </p:cNvPr>
              <p:cNvCxnSpPr>
                <a:cxnSpLocks/>
              </p:cNvCxnSpPr>
              <p:nvPr/>
            </p:nvCxnSpPr>
            <p:spPr bwMode="auto">
              <a:xfrm>
                <a:off x="8904252"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79" name="Straight Connector 31778">
                <a:extLst>
                  <a:ext uri="{FF2B5EF4-FFF2-40B4-BE49-F238E27FC236}">
                    <a16:creationId xmlns:a16="http://schemas.microsoft.com/office/drawing/2014/main" id="{87669984-2A84-EDBB-0DBD-63371519AA6F}"/>
                  </a:ext>
                </a:extLst>
              </p:cNvPr>
              <p:cNvCxnSpPr>
                <a:cxnSpLocks/>
              </p:cNvCxnSpPr>
              <p:nvPr/>
            </p:nvCxnSpPr>
            <p:spPr bwMode="auto">
              <a:xfrm>
                <a:off x="9836299"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80" name="Straight Connector 31779">
                <a:extLst>
                  <a:ext uri="{FF2B5EF4-FFF2-40B4-BE49-F238E27FC236}">
                    <a16:creationId xmlns:a16="http://schemas.microsoft.com/office/drawing/2014/main" id="{0BFF1D62-915A-4E24-57A7-CFC219B4BE0B}"/>
                  </a:ext>
                </a:extLst>
              </p:cNvPr>
              <p:cNvCxnSpPr>
                <a:cxnSpLocks/>
              </p:cNvCxnSpPr>
              <p:nvPr/>
            </p:nvCxnSpPr>
            <p:spPr bwMode="auto">
              <a:xfrm>
                <a:off x="10778579" y="4683290"/>
                <a:ext cx="0" cy="96639"/>
              </a:xfrm>
              <a:prstGeom prst="line">
                <a:avLst/>
              </a:prstGeom>
              <a:noFill/>
              <a:ln w="28575" cap="flat" cmpd="sng" algn="ctr">
                <a:solidFill>
                  <a:schemeClr val="bg1"/>
                </a:solidFill>
                <a:prstDash val="solid"/>
                <a:round/>
                <a:headEnd type="none" w="med" len="med"/>
                <a:tailEnd type="none" w="med" len="med"/>
              </a:ln>
              <a:effectLst/>
            </p:spPr>
          </p:cxnSp>
          <p:cxnSp>
            <p:nvCxnSpPr>
              <p:cNvPr id="31781" name="Straight Connector 31780">
                <a:extLst>
                  <a:ext uri="{FF2B5EF4-FFF2-40B4-BE49-F238E27FC236}">
                    <a16:creationId xmlns:a16="http://schemas.microsoft.com/office/drawing/2014/main" id="{145BAFC8-DCF3-6CBD-6818-261BB0344242}"/>
                  </a:ext>
                </a:extLst>
              </p:cNvPr>
              <p:cNvCxnSpPr>
                <a:cxnSpLocks/>
              </p:cNvCxnSpPr>
              <p:nvPr/>
            </p:nvCxnSpPr>
            <p:spPr bwMode="auto">
              <a:xfrm>
                <a:off x="11660140" y="4683290"/>
                <a:ext cx="0" cy="96639"/>
              </a:xfrm>
              <a:prstGeom prst="line">
                <a:avLst/>
              </a:prstGeom>
              <a:noFill/>
              <a:ln w="28575" cap="flat" cmpd="sng" algn="ctr">
                <a:solidFill>
                  <a:schemeClr val="bg1"/>
                </a:solidFill>
                <a:prstDash val="solid"/>
                <a:round/>
                <a:headEnd type="none" w="med" len="med"/>
                <a:tailEnd type="none" w="med" len="med"/>
              </a:ln>
              <a:effectLst/>
            </p:spPr>
          </p:cxnSp>
        </p:grpSp>
        <p:grpSp>
          <p:nvGrpSpPr>
            <p:cNvPr id="31757" name="Group 31756">
              <a:extLst>
                <a:ext uri="{FF2B5EF4-FFF2-40B4-BE49-F238E27FC236}">
                  <a16:creationId xmlns:a16="http://schemas.microsoft.com/office/drawing/2014/main" id="{9F19A3FC-BC0A-3924-4E38-1B951909F59B}"/>
                </a:ext>
              </a:extLst>
            </p:cNvPr>
            <p:cNvGrpSpPr/>
            <p:nvPr/>
          </p:nvGrpSpPr>
          <p:grpSpPr>
            <a:xfrm>
              <a:off x="8697825" y="4683291"/>
              <a:ext cx="2650372" cy="100376"/>
              <a:chOff x="2332670" y="4683290"/>
              <a:chExt cx="11149914" cy="96639"/>
            </a:xfrm>
          </p:grpSpPr>
          <p:cxnSp>
            <p:nvCxnSpPr>
              <p:cNvPr id="31758" name="Straight Connector 31757">
                <a:extLst>
                  <a:ext uri="{FF2B5EF4-FFF2-40B4-BE49-F238E27FC236}">
                    <a16:creationId xmlns:a16="http://schemas.microsoft.com/office/drawing/2014/main" id="{19F8E752-08A3-4F7C-0C1E-94301DA40D18}"/>
                  </a:ext>
                </a:extLst>
              </p:cNvPr>
              <p:cNvCxnSpPr>
                <a:cxnSpLocks/>
              </p:cNvCxnSpPr>
              <p:nvPr/>
            </p:nvCxnSpPr>
            <p:spPr bwMode="auto">
              <a:xfrm>
                <a:off x="2332670"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59" name="Straight Connector 31758">
                <a:extLst>
                  <a:ext uri="{FF2B5EF4-FFF2-40B4-BE49-F238E27FC236}">
                    <a16:creationId xmlns:a16="http://schemas.microsoft.com/office/drawing/2014/main" id="{8B61E0AB-9BF5-96B5-1BCF-B85218C28A7C}"/>
                  </a:ext>
                </a:extLst>
              </p:cNvPr>
              <p:cNvCxnSpPr>
                <a:cxnSpLocks/>
              </p:cNvCxnSpPr>
              <p:nvPr/>
            </p:nvCxnSpPr>
            <p:spPr bwMode="auto">
              <a:xfrm>
                <a:off x="3281293"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60" name="Straight Connector 31759">
                <a:extLst>
                  <a:ext uri="{FF2B5EF4-FFF2-40B4-BE49-F238E27FC236}">
                    <a16:creationId xmlns:a16="http://schemas.microsoft.com/office/drawing/2014/main" id="{EABCFB01-103E-EF54-BAA4-1B0ABC51B262}"/>
                  </a:ext>
                </a:extLst>
              </p:cNvPr>
              <p:cNvCxnSpPr>
                <a:cxnSpLocks/>
              </p:cNvCxnSpPr>
              <p:nvPr/>
            </p:nvCxnSpPr>
            <p:spPr bwMode="auto">
              <a:xfrm>
                <a:off x="4206990"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61" name="Straight Connector 31760">
                <a:extLst>
                  <a:ext uri="{FF2B5EF4-FFF2-40B4-BE49-F238E27FC236}">
                    <a16:creationId xmlns:a16="http://schemas.microsoft.com/office/drawing/2014/main" id="{6EA4B16A-27B4-2E14-F530-87B0A0DF1719}"/>
                  </a:ext>
                </a:extLst>
              </p:cNvPr>
              <p:cNvCxnSpPr>
                <a:cxnSpLocks/>
              </p:cNvCxnSpPr>
              <p:nvPr/>
            </p:nvCxnSpPr>
            <p:spPr bwMode="auto">
              <a:xfrm>
                <a:off x="5155613"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62" name="Straight Connector 31761">
                <a:extLst>
                  <a:ext uri="{FF2B5EF4-FFF2-40B4-BE49-F238E27FC236}">
                    <a16:creationId xmlns:a16="http://schemas.microsoft.com/office/drawing/2014/main" id="{AE028B99-64A4-F6A8-AD0A-3AB7A5877763}"/>
                  </a:ext>
                </a:extLst>
              </p:cNvPr>
              <p:cNvCxnSpPr>
                <a:cxnSpLocks/>
              </p:cNvCxnSpPr>
              <p:nvPr/>
            </p:nvCxnSpPr>
            <p:spPr bwMode="auto">
              <a:xfrm>
                <a:off x="6086068"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63" name="Straight Connector 31762">
                <a:extLst>
                  <a:ext uri="{FF2B5EF4-FFF2-40B4-BE49-F238E27FC236}">
                    <a16:creationId xmlns:a16="http://schemas.microsoft.com/office/drawing/2014/main" id="{8675DB99-1514-2E09-9FBA-06995CE34F2B}"/>
                  </a:ext>
                </a:extLst>
              </p:cNvPr>
              <p:cNvCxnSpPr>
                <a:cxnSpLocks/>
              </p:cNvCxnSpPr>
              <p:nvPr/>
            </p:nvCxnSpPr>
            <p:spPr bwMode="auto">
              <a:xfrm>
                <a:off x="7029932"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64" name="Straight Connector 31763">
                <a:extLst>
                  <a:ext uri="{FF2B5EF4-FFF2-40B4-BE49-F238E27FC236}">
                    <a16:creationId xmlns:a16="http://schemas.microsoft.com/office/drawing/2014/main" id="{893BF287-ED55-D3FF-45EE-943C70788C19}"/>
                  </a:ext>
                </a:extLst>
              </p:cNvPr>
              <p:cNvCxnSpPr>
                <a:cxnSpLocks/>
              </p:cNvCxnSpPr>
              <p:nvPr/>
            </p:nvCxnSpPr>
            <p:spPr bwMode="auto">
              <a:xfrm>
                <a:off x="7960384"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65" name="Straight Connector 31764">
                <a:extLst>
                  <a:ext uri="{FF2B5EF4-FFF2-40B4-BE49-F238E27FC236}">
                    <a16:creationId xmlns:a16="http://schemas.microsoft.com/office/drawing/2014/main" id="{6C74FB8E-67DF-3034-0EA6-2D064C9811B9}"/>
                  </a:ext>
                </a:extLst>
              </p:cNvPr>
              <p:cNvCxnSpPr>
                <a:cxnSpLocks/>
              </p:cNvCxnSpPr>
              <p:nvPr/>
            </p:nvCxnSpPr>
            <p:spPr bwMode="auto">
              <a:xfrm>
                <a:off x="8904252"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66" name="Straight Connector 31765">
                <a:extLst>
                  <a:ext uri="{FF2B5EF4-FFF2-40B4-BE49-F238E27FC236}">
                    <a16:creationId xmlns:a16="http://schemas.microsoft.com/office/drawing/2014/main" id="{F655B065-AD81-B1C9-2FFE-CA6334B59E8B}"/>
                  </a:ext>
                </a:extLst>
              </p:cNvPr>
              <p:cNvCxnSpPr>
                <a:cxnSpLocks/>
              </p:cNvCxnSpPr>
              <p:nvPr/>
            </p:nvCxnSpPr>
            <p:spPr bwMode="auto">
              <a:xfrm>
                <a:off x="9836299"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67" name="Straight Connector 31766">
                <a:extLst>
                  <a:ext uri="{FF2B5EF4-FFF2-40B4-BE49-F238E27FC236}">
                    <a16:creationId xmlns:a16="http://schemas.microsoft.com/office/drawing/2014/main" id="{EB4D018D-AD49-4DB8-7361-1EE3AB1E12A9}"/>
                  </a:ext>
                </a:extLst>
              </p:cNvPr>
              <p:cNvCxnSpPr>
                <a:cxnSpLocks/>
              </p:cNvCxnSpPr>
              <p:nvPr/>
            </p:nvCxnSpPr>
            <p:spPr bwMode="auto">
              <a:xfrm>
                <a:off x="10778579" y="4683290"/>
                <a:ext cx="0" cy="96639"/>
              </a:xfrm>
              <a:prstGeom prst="line">
                <a:avLst/>
              </a:prstGeom>
              <a:noFill/>
              <a:ln w="28575" cap="flat" cmpd="sng" algn="ctr">
                <a:solidFill>
                  <a:schemeClr val="bg1"/>
                </a:solidFill>
                <a:prstDash val="solid"/>
                <a:round/>
                <a:headEnd type="none" w="med" len="med"/>
                <a:tailEnd type="none" w="med" len="med"/>
              </a:ln>
              <a:effectLst/>
            </p:spPr>
          </p:cxnSp>
          <p:cxnSp>
            <p:nvCxnSpPr>
              <p:cNvPr id="31768" name="Straight Connector 31767">
                <a:extLst>
                  <a:ext uri="{FF2B5EF4-FFF2-40B4-BE49-F238E27FC236}">
                    <a16:creationId xmlns:a16="http://schemas.microsoft.com/office/drawing/2014/main" id="{7A33C09C-CBA6-54E3-983C-669A567ABA7C}"/>
                  </a:ext>
                </a:extLst>
              </p:cNvPr>
              <p:cNvCxnSpPr>
                <a:cxnSpLocks/>
              </p:cNvCxnSpPr>
              <p:nvPr/>
            </p:nvCxnSpPr>
            <p:spPr bwMode="auto">
              <a:xfrm>
                <a:off x="11660140" y="4683290"/>
                <a:ext cx="0" cy="96639"/>
              </a:xfrm>
              <a:prstGeom prst="line">
                <a:avLst/>
              </a:prstGeom>
              <a:noFill/>
              <a:ln w="28575" cap="flat" cmpd="sng" algn="ctr">
                <a:solidFill>
                  <a:schemeClr val="bg1"/>
                </a:solidFill>
                <a:prstDash val="solid"/>
                <a:round/>
                <a:headEnd type="none" w="med" len="med"/>
                <a:tailEnd type="none" w="med" len="med"/>
              </a:ln>
              <a:effectLst/>
            </p:spPr>
          </p:cxnSp>
          <p:cxnSp>
            <p:nvCxnSpPr>
              <p:cNvPr id="31769" name="Straight Connector 31768">
                <a:extLst>
                  <a:ext uri="{FF2B5EF4-FFF2-40B4-BE49-F238E27FC236}">
                    <a16:creationId xmlns:a16="http://schemas.microsoft.com/office/drawing/2014/main" id="{9E42564B-243C-F064-7CBE-38147AA76FC8}"/>
                  </a:ext>
                </a:extLst>
              </p:cNvPr>
              <p:cNvCxnSpPr>
                <a:cxnSpLocks/>
              </p:cNvCxnSpPr>
              <p:nvPr/>
            </p:nvCxnSpPr>
            <p:spPr bwMode="auto">
              <a:xfrm>
                <a:off x="12601023" y="4683290"/>
                <a:ext cx="0" cy="96639"/>
              </a:xfrm>
              <a:prstGeom prst="line">
                <a:avLst/>
              </a:prstGeom>
              <a:noFill/>
              <a:ln w="28575" cap="flat" cmpd="sng" algn="ctr">
                <a:solidFill>
                  <a:schemeClr val="bg1"/>
                </a:solidFill>
                <a:prstDash val="solid"/>
                <a:round/>
                <a:headEnd type="none" w="med" len="med"/>
                <a:tailEnd type="none" w="med" len="med"/>
              </a:ln>
              <a:effectLst/>
            </p:spPr>
          </p:cxnSp>
          <p:cxnSp>
            <p:nvCxnSpPr>
              <p:cNvPr id="31770" name="Straight Connector 31769">
                <a:extLst>
                  <a:ext uri="{FF2B5EF4-FFF2-40B4-BE49-F238E27FC236}">
                    <a16:creationId xmlns:a16="http://schemas.microsoft.com/office/drawing/2014/main" id="{0F97D475-8F1B-0999-F7C0-8F556B7FB7AF}"/>
                  </a:ext>
                </a:extLst>
              </p:cNvPr>
              <p:cNvCxnSpPr>
                <a:cxnSpLocks/>
              </p:cNvCxnSpPr>
              <p:nvPr/>
            </p:nvCxnSpPr>
            <p:spPr bwMode="auto">
              <a:xfrm>
                <a:off x="13482584" y="4683290"/>
                <a:ext cx="0" cy="96639"/>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31804" name="Group 31803">
            <a:extLst>
              <a:ext uri="{FF2B5EF4-FFF2-40B4-BE49-F238E27FC236}">
                <a16:creationId xmlns:a16="http://schemas.microsoft.com/office/drawing/2014/main" id="{B9515804-B459-C310-62C8-6145FB645B67}"/>
              </a:ext>
            </a:extLst>
          </p:cNvPr>
          <p:cNvGrpSpPr/>
          <p:nvPr/>
        </p:nvGrpSpPr>
        <p:grpSpPr>
          <a:xfrm>
            <a:off x="1192708" y="5314174"/>
            <a:ext cx="10350162" cy="400110"/>
            <a:chOff x="1192708" y="4713326"/>
            <a:chExt cx="10350162" cy="400110"/>
          </a:xfrm>
        </p:grpSpPr>
        <p:grpSp>
          <p:nvGrpSpPr>
            <p:cNvPr id="31805" name="Group 31804">
              <a:extLst>
                <a:ext uri="{FF2B5EF4-FFF2-40B4-BE49-F238E27FC236}">
                  <a16:creationId xmlns:a16="http://schemas.microsoft.com/office/drawing/2014/main" id="{5F068A22-EBBC-266F-8E9F-80EB98BF7023}"/>
                </a:ext>
              </a:extLst>
            </p:cNvPr>
            <p:cNvGrpSpPr/>
            <p:nvPr/>
          </p:nvGrpSpPr>
          <p:grpSpPr>
            <a:xfrm>
              <a:off x="1192708" y="4713326"/>
              <a:ext cx="2663683" cy="400110"/>
              <a:chOff x="494548" y="4693006"/>
              <a:chExt cx="11462378" cy="400110"/>
            </a:xfrm>
          </p:grpSpPr>
          <p:sp>
            <p:nvSpPr>
              <p:cNvPr id="31844" name="TextBox 31843">
                <a:extLst>
                  <a:ext uri="{FF2B5EF4-FFF2-40B4-BE49-F238E27FC236}">
                    <a16:creationId xmlns:a16="http://schemas.microsoft.com/office/drawing/2014/main" id="{8EBEA00F-B739-84EE-A512-52A11AC46992}"/>
                  </a:ext>
                </a:extLst>
              </p:cNvPr>
              <p:cNvSpPr txBox="1"/>
              <p:nvPr/>
            </p:nvSpPr>
            <p:spPr bwMode="auto">
              <a:xfrm>
                <a:off x="494548" y="4693006"/>
                <a:ext cx="186315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261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263</a:t>
                </a:r>
              </a:p>
            </p:txBody>
          </p:sp>
          <p:sp>
            <p:nvSpPr>
              <p:cNvPr id="31845" name="TextBox 31844">
                <a:extLst>
                  <a:ext uri="{FF2B5EF4-FFF2-40B4-BE49-F238E27FC236}">
                    <a16:creationId xmlns:a16="http://schemas.microsoft.com/office/drawing/2014/main" id="{4339C9EC-2BE6-911A-5806-25EE861AD89C}"/>
                  </a:ext>
                </a:extLst>
              </p:cNvPr>
              <p:cNvSpPr txBox="1"/>
              <p:nvPr/>
            </p:nvSpPr>
            <p:spPr bwMode="auto">
              <a:xfrm>
                <a:off x="1411454" y="4693006"/>
                <a:ext cx="186315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256</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253</a:t>
                </a:r>
              </a:p>
            </p:txBody>
          </p:sp>
          <p:sp>
            <p:nvSpPr>
              <p:cNvPr id="31846" name="TextBox 31845">
                <a:extLst>
                  <a:ext uri="{FF2B5EF4-FFF2-40B4-BE49-F238E27FC236}">
                    <a16:creationId xmlns:a16="http://schemas.microsoft.com/office/drawing/2014/main" id="{DFB76D33-11A5-8D99-640D-1AEFEE45C11C}"/>
                  </a:ext>
                </a:extLst>
              </p:cNvPr>
              <p:cNvSpPr txBox="1"/>
              <p:nvPr/>
            </p:nvSpPr>
            <p:spPr bwMode="auto">
              <a:xfrm>
                <a:off x="2408459" y="4693006"/>
                <a:ext cx="180490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250</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201</a:t>
                </a:r>
              </a:p>
            </p:txBody>
          </p:sp>
          <p:sp>
            <p:nvSpPr>
              <p:cNvPr id="31847" name="TextBox 31846">
                <a:extLst>
                  <a:ext uri="{FF2B5EF4-FFF2-40B4-BE49-F238E27FC236}">
                    <a16:creationId xmlns:a16="http://schemas.microsoft.com/office/drawing/2014/main" id="{394BEBA5-E50A-302B-7CD1-49AFBB047AA1}"/>
                  </a:ext>
                </a:extLst>
              </p:cNvPr>
              <p:cNvSpPr txBox="1"/>
              <p:nvPr/>
            </p:nvSpPr>
            <p:spPr bwMode="auto">
              <a:xfrm>
                <a:off x="3380016" y="4693006"/>
                <a:ext cx="171921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244</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164</a:t>
                </a:r>
              </a:p>
            </p:txBody>
          </p:sp>
          <p:sp>
            <p:nvSpPr>
              <p:cNvPr id="31848" name="TextBox 31847">
                <a:extLst>
                  <a:ext uri="{FF2B5EF4-FFF2-40B4-BE49-F238E27FC236}">
                    <a16:creationId xmlns:a16="http://schemas.microsoft.com/office/drawing/2014/main" id="{1E2AAB3B-0585-7906-9D0C-606CD3698CED}"/>
                  </a:ext>
                </a:extLst>
              </p:cNvPr>
              <p:cNvSpPr txBox="1"/>
              <p:nvPr/>
            </p:nvSpPr>
            <p:spPr bwMode="auto">
              <a:xfrm>
                <a:off x="4428143" y="4693006"/>
                <a:ext cx="163653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240</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156</a:t>
                </a:r>
              </a:p>
            </p:txBody>
          </p:sp>
          <p:sp>
            <p:nvSpPr>
              <p:cNvPr id="31849" name="TextBox 31848">
                <a:extLst>
                  <a:ext uri="{FF2B5EF4-FFF2-40B4-BE49-F238E27FC236}">
                    <a16:creationId xmlns:a16="http://schemas.microsoft.com/office/drawing/2014/main" id="{275B2098-8891-4E36-7C7E-988139C33C88}"/>
                  </a:ext>
                </a:extLst>
              </p:cNvPr>
              <p:cNvSpPr txBox="1"/>
              <p:nvPr/>
            </p:nvSpPr>
            <p:spPr bwMode="auto">
              <a:xfrm>
                <a:off x="5336098" y="4693006"/>
                <a:ext cx="17135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225</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134</a:t>
                </a:r>
              </a:p>
            </p:txBody>
          </p:sp>
          <p:sp>
            <p:nvSpPr>
              <p:cNvPr id="31850" name="TextBox 31849">
                <a:extLst>
                  <a:ext uri="{FF2B5EF4-FFF2-40B4-BE49-F238E27FC236}">
                    <a16:creationId xmlns:a16="http://schemas.microsoft.com/office/drawing/2014/main" id="{26EE2515-039B-49A1-FCDF-60A77648AFC6}"/>
                  </a:ext>
                </a:extLst>
              </p:cNvPr>
              <p:cNvSpPr txBox="1"/>
              <p:nvPr/>
            </p:nvSpPr>
            <p:spPr bwMode="auto">
              <a:xfrm>
                <a:off x="6303898" y="4693006"/>
                <a:ext cx="170034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216</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111</a:t>
                </a:r>
              </a:p>
            </p:txBody>
          </p:sp>
          <p:sp>
            <p:nvSpPr>
              <p:cNvPr id="31851" name="TextBox 31850">
                <a:extLst>
                  <a:ext uri="{FF2B5EF4-FFF2-40B4-BE49-F238E27FC236}">
                    <a16:creationId xmlns:a16="http://schemas.microsoft.com/office/drawing/2014/main" id="{47397F6A-AEE7-1047-0075-2800221C1317}"/>
                  </a:ext>
                </a:extLst>
              </p:cNvPr>
              <p:cNvSpPr txBox="1"/>
              <p:nvPr/>
            </p:nvSpPr>
            <p:spPr bwMode="auto">
              <a:xfrm>
                <a:off x="7246003" y="4693006"/>
                <a:ext cx="18864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207</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99</a:t>
                </a:r>
              </a:p>
            </p:txBody>
          </p:sp>
          <p:sp>
            <p:nvSpPr>
              <p:cNvPr id="31852" name="TextBox 31851">
                <a:extLst>
                  <a:ext uri="{FF2B5EF4-FFF2-40B4-BE49-F238E27FC236}">
                    <a16:creationId xmlns:a16="http://schemas.microsoft.com/office/drawing/2014/main" id="{E6A6F12C-6A43-C390-9B7C-32E9F1D6AF88}"/>
                  </a:ext>
                </a:extLst>
              </p:cNvPr>
              <p:cNvSpPr txBox="1"/>
              <p:nvPr/>
            </p:nvSpPr>
            <p:spPr bwMode="auto">
              <a:xfrm>
                <a:off x="9252743" y="4693006"/>
                <a:ext cx="16876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191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81</a:t>
                </a:r>
              </a:p>
            </p:txBody>
          </p:sp>
          <p:sp>
            <p:nvSpPr>
              <p:cNvPr id="31853" name="TextBox 31852">
                <a:extLst>
                  <a:ext uri="{FF2B5EF4-FFF2-40B4-BE49-F238E27FC236}">
                    <a16:creationId xmlns:a16="http://schemas.microsoft.com/office/drawing/2014/main" id="{D9E5B254-D5C0-21F4-04D2-1F5A44393529}"/>
                  </a:ext>
                </a:extLst>
              </p:cNvPr>
              <p:cNvSpPr txBox="1"/>
              <p:nvPr/>
            </p:nvSpPr>
            <p:spPr bwMode="auto">
              <a:xfrm>
                <a:off x="10152019" y="4693006"/>
                <a:ext cx="180490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176</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69</a:t>
                </a:r>
              </a:p>
            </p:txBody>
          </p:sp>
          <p:sp>
            <p:nvSpPr>
              <p:cNvPr id="31854" name="TextBox 31853">
                <a:extLst>
                  <a:ext uri="{FF2B5EF4-FFF2-40B4-BE49-F238E27FC236}">
                    <a16:creationId xmlns:a16="http://schemas.microsoft.com/office/drawing/2014/main" id="{588731B0-8ED0-767C-9359-52E0B2798327}"/>
                  </a:ext>
                </a:extLst>
              </p:cNvPr>
              <p:cNvSpPr txBox="1"/>
              <p:nvPr/>
            </p:nvSpPr>
            <p:spPr bwMode="auto">
              <a:xfrm>
                <a:off x="8291622" y="4693006"/>
                <a:ext cx="17135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205</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96</a:t>
                </a:r>
              </a:p>
            </p:txBody>
          </p:sp>
        </p:grpSp>
        <p:grpSp>
          <p:nvGrpSpPr>
            <p:cNvPr id="31806" name="Group 31805">
              <a:extLst>
                <a:ext uri="{FF2B5EF4-FFF2-40B4-BE49-F238E27FC236}">
                  <a16:creationId xmlns:a16="http://schemas.microsoft.com/office/drawing/2014/main" id="{5E48141F-3162-5722-73A5-0F66BD5E4A06}"/>
                </a:ext>
              </a:extLst>
            </p:cNvPr>
            <p:cNvGrpSpPr/>
            <p:nvPr/>
          </p:nvGrpSpPr>
          <p:grpSpPr>
            <a:xfrm>
              <a:off x="3672058" y="4713326"/>
              <a:ext cx="2632140" cy="400110"/>
              <a:chOff x="688986" y="4693006"/>
              <a:chExt cx="11326639" cy="400110"/>
            </a:xfrm>
          </p:grpSpPr>
          <p:sp>
            <p:nvSpPr>
              <p:cNvPr id="31833" name="TextBox 31832">
                <a:extLst>
                  <a:ext uri="{FF2B5EF4-FFF2-40B4-BE49-F238E27FC236}">
                    <a16:creationId xmlns:a16="http://schemas.microsoft.com/office/drawing/2014/main" id="{D83E29A9-E0E7-3273-7E39-1A4EA4E285C5}"/>
                  </a:ext>
                </a:extLst>
              </p:cNvPr>
              <p:cNvSpPr txBox="1"/>
              <p:nvPr/>
            </p:nvSpPr>
            <p:spPr bwMode="auto">
              <a:xfrm>
                <a:off x="688986" y="4693006"/>
                <a:ext cx="16876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173</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67</a:t>
                </a:r>
              </a:p>
            </p:txBody>
          </p:sp>
          <p:sp>
            <p:nvSpPr>
              <p:cNvPr id="31834" name="TextBox 31833">
                <a:extLst>
                  <a:ext uri="{FF2B5EF4-FFF2-40B4-BE49-F238E27FC236}">
                    <a16:creationId xmlns:a16="http://schemas.microsoft.com/office/drawing/2014/main" id="{892D1E43-98C6-EC2F-85F3-2695ADCD0903}"/>
                  </a:ext>
                </a:extLst>
              </p:cNvPr>
              <p:cNvSpPr txBox="1"/>
              <p:nvPr/>
            </p:nvSpPr>
            <p:spPr bwMode="auto">
              <a:xfrm>
                <a:off x="1535504" y="4693006"/>
                <a:ext cx="186315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167</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63</a:t>
                </a:r>
              </a:p>
            </p:txBody>
          </p:sp>
          <p:sp>
            <p:nvSpPr>
              <p:cNvPr id="31835" name="TextBox 31834">
                <a:extLst>
                  <a:ext uri="{FF2B5EF4-FFF2-40B4-BE49-F238E27FC236}">
                    <a16:creationId xmlns:a16="http://schemas.microsoft.com/office/drawing/2014/main" id="{9D0EBFF3-00B9-035A-8671-A90FC51D2F1A}"/>
                  </a:ext>
                </a:extLst>
              </p:cNvPr>
              <p:cNvSpPr txBox="1"/>
              <p:nvPr/>
            </p:nvSpPr>
            <p:spPr bwMode="auto">
              <a:xfrm>
                <a:off x="2632094" y="4693006"/>
                <a:ext cx="163786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154</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58</a:t>
                </a:r>
              </a:p>
            </p:txBody>
          </p:sp>
          <p:sp>
            <p:nvSpPr>
              <p:cNvPr id="31836" name="TextBox 31835">
                <a:extLst>
                  <a:ext uri="{FF2B5EF4-FFF2-40B4-BE49-F238E27FC236}">
                    <a16:creationId xmlns:a16="http://schemas.microsoft.com/office/drawing/2014/main" id="{C3025D82-0385-B111-80C0-D63159E3A4A3}"/>
                  </a:ext>
                </a:extLst>
              </p:cNvPr>
              <p:cNvSpPr txBox="1"/>
              <p:nvPr/>
            </p:nvSpPr>
            <p:spPr bwMode="auto">
              <a:xfrm>
                <a:off x="3495975" y="4693006"/>
                <a:ext cx="17581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146</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54</a:t>
                </a:r>
              </a:p>
            </p:txBody>
          </p:sp>
          <p:sp>
            <p:nvSpPr>
              <p:cNvPr id="31837" name="TextBox 31836">
                <a:extLst>
                  <a:ext uri="{FF2B5EF4-FFF2-40B4-BE49-F238E27FC236}">
                    <a16:creationId xmlns:a16="http://schemas.microsoft.com/office/drawing/2014/main" id="{E40C4868-C353-2A80-B249-61B2938A8909}"/>
                  </a:ext>
                </a:extLst>
              </p:cNvPr>
              <p:cNvSpPr txBox="1"/>
              <p:nvPr/>
            </p:nvSpPr>
            <p:spPr bwMode="auto">
              <a:xfrm>
                <a:off x="4555653" y="4693006"/>
                <a:ext cx="163653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140</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51</a:t>
                </a:r>
              </a:p>
            </p:txBody>
          </p:sp>
          <p:sp>
            <p:nvSpPr>
              <p:cNvPr id="31838" name="TextBox 31837">
                <a:extLst>
                  <a:ext uri="{FF2B5EF4-FFF2-40B4-BE49-F238E27FC236}">
                    <a16:creationId xmlns:a16="http://schemas.microsoft.com/office/drawing/2014/main" id="{16E505CD-7B56-B487-F8B0-CB9B1508FAD8}"/>
                  </a:ext>
                </a:extLst>
              </p:cNvPr>
              <p:cNvSpPr txBox="1"/>
              <p:nvPr/>
            </p:nvSpPr>
            <p:spPr bwMode="auto">
              <a:xfrm>
                <a:off x="5427177" y="4693006"/>
                <a:ext cx="17135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134</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49</a:t>
                </a:r>
              </a:p>
            </p:txBody>
          </p:sp>
          <p:sp>
            <p:nvSpPr>
              <p:cNvPr id="31839" name="TextBox 31838">
                <a:extLst>
                  <a:ext uri="{FF2B5EF4-FFF2-40B4-BE49-F238E27FC236}">
                    <a16:creationId xmlns:a16="http://schemas.microsoft.com/office/drawing/2014/main" id="{0A8AE5E4-E7F1-A80C-4083-E635874E739E}"/>
                  </a:ext>
                </a:extLst>
              </p:cNvPr>
              <p:cNvSpPr txBox="1"/>
              <p:nvPr/>
            </p:nvSpPr>
            <p:spPr bwMode="auto">
              <a:xfrm>
                <a:off x="6372694" y="4693006"/>
                <a:ext cx="163653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131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49</a:t>
                </a:r>
              </a:p>
            </p:txBody>
          </p:sp>
          <p:sp>
            <p:nvSpPr>
              <p:cNvPr id="31840" name="TextBox 31839">
                <a:extLst>
                  <a:ext uri="{FF2B5EF4-FFF2-40B4-BE49-F238E27FC236}">
                    <a16:creationId xmlns:a16="http://schemas.microsoft.com/office/drawing/2014/main" id="{9C10488F-0386-D5D0-073C-16EDA8D2000D}"/>
                  </a:ext>
                </a:extLst>
              </p:cNvPr>
              <p:cNvSpPr txBox="1"/>
              <p:nvPr/>
            </p:nvSpPr>
            <p:spPr bwMode="auto">
              <a:xfrm>
                <a:off x="7439937" y="4693006"/>
                <a:ext cx="163786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130</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47</a:t>
                </a:r>
              </a:p>
            </p:txBody>
          </p:sp>
          <p:sp>
            <p:nvSpPr>
              <p:cNvPr id="31841" name="TextBox 31840">
                <a:extLst>
                  <a:ext uri="{FF2B5EF4-FFF2-40B4-BE49-F238E27FC236}">
                    <a16:creationId xmlns:a16="http://schemas.microsoft.com/office/drawing/2014/main" id="{D1F4C0C7-0474-3A6B-35A1-3478B7F147A7}"/>
                  </a:ext>
                </a:extLst>
              </p:cNvPr>
              <p:cNvSpPr txBox="1"/>
              <p:nvPr/>
            </p:nvSpPr>
            <p:spPr bwMode="auto">
              <a:xfrm>
                <a:off x="9221175" y="4693006"/>
                <a:ext cx="171921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123</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42</a:t>
                </a:r>
              </a:p>
            </p:txBody>
          </p:sp>
          <p:sp>
            <p:nvSpPr>
              <p:cNvPr id="31842" name="TextBox 31841">
                <a:extLst>
                  <a:ext uri="{FF2B5EF4-FFF2-40B4-BE49-F238E27FC236}">
                    <a16:creationId xmlns:a16="http://schemas.microsoft.com/office/drawing/2014/main" id="{F2EE7B1D-CC6A-C358-2D32-79AF2B21FE99}"/>
                  </a:ext>
                </a:extLst>
              </p:cNvPr>
              <p:cNvSpPr txBox="1"/>
              <p:nvPr/>
            </p:nvSpPr>
            <p:spPr bwMode="auto">
              <a:xfrm>
                <a:off x="10152475" y="4693006"/>
                <a:ext cx="1863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117</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41</a:t>
                </a:r>
              </a:p>
            </p:txBody>
          </p:sp>
          <p:sp>
            <p:nvSpPr>
              <p:cNvPr id="31843" name="TextBox 31842">
                <a:extLst>
                  <a:ext uri="{FF2B5EF4-FFF2-40B4-BE49-F238E27FC236}">
                    <a16:creationId xmlns:a16="http://schemas.microsoft.com/office/drawing/2014/main" id="{A597BB23-9937-D0F8-E2E7-98A9FEAF5CF0}"/>
                  </a:ext>
                </a:extLst>
              </p:cNvPr>
              <p:cNvSpPr txBox="1"/>
              <p:nvPr/>
            </p:nvSpPr>
            <p:spPr bwMode="auto">
              <a:xfrm>
                <a:off x="8304218" y="4693006"/>
                <a:ext cx="171921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125</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47</a:t>
                </a:r>
              </a:p>
            </p:txBody>
          </p:sp>
        </p:grpSp>
        <p:grpSp>
          <p:nvGrpSpPr>
            <p:cNvPr id="31807" name="Group 31806">
              <a:extLst>
                <a:ext uri="{FF2B5EF4-FFF2-40B4-BE49-F238E27FC236}">
                  <a16:creationId xmlns:a16="http://schemas.microsoft.com/office/drawing/2014/main" id="{9796BEA6-FDBF-E716-CC5D-0413A7EC9532}"/>
                </a:ext>
              </a:extLst>
            </p:cNvPr>
            <p:cNvGrpSpPr/>
            <p:nvPr/>
          </p:nvGrpSpPr>
          <p:grpSpPr>
            <a:xfrm>
              <a:off x="6105688" y="4713326"/>
              <a:ext cx="2582556" cy="400110"/>
              <a:chOff x="707196" y="4693006"/>
              <a:chExt cx="11113269" cy="400110"/>
            </a:xfrm>
          </p:grpSpPr>
          <p:sp>
            <p:nvSpPr>
              <p:cNvPr id="31822" name="TextBox 31821">
                <a:extLst>
                  <a:ext uri="{FF2B5EF4-FFF2-40B4-BE49-F238E27FC236}">
                    <a16:creationId xmlns:a16="http://schemas.microsoft.com/office/drawing/2014/main" id="{02291282-9153-2AD0-9188-587BF4665462}"/>
                  </a:ext>
                </a:extLst>
              </p:cNvPr>
              <p:cNvSpPr txBox="1"/>
              <p:nvPr/>
            </p:nvSpPr>
            <p:spPr bwMode="auto">
              <a:xfrm>
                <a:off x="707196" y="4693006"/>
                <a:ext cx="16876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113</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39</a:t>
                </a:r>
              </a:p>
            </p:txBody>
          </p:sp>
          <p:sp>
            <p:nvSpPr>
              <p:cNvPr id="31823" name="TextBox 31822">
                <a:extLst>
                  <a:ext uri="{FF2B5EF4-FFF2-40B4-BE49-F238E27FC236}">
                    <a16:creationId xmlns:a16="http://schemas.microsoft.com/office/drawing/2014/main" id="{6CADA717-7930-43A3-4602-BED4643CC751}"/>
                  </a:ext>
                </a:extLst>
              </p:cNvPr>
              <p:cNvSpPr txBox="1"/>
              <p:nvPr/>
            </p:nvSpPr>
            <p:spPr bwMode="auto">
              <a:xfrm>
                <a:off x="1626580" y="4693006"/>
                <a:ext cx="186315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107</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37</a:t>
                </a:r>
              </a:p>
            </p:txBody>
          </p:sp>
          <p:sp>
            <p:nvSpPr>
              <p:cNvPr id="31824" name="TextBox 31823">
                <a:extLst>
                  <a:ext uri="{FF2B5EF4-FFF2-40B4-BE49-F238E27FC236}">
                    <a16:creationId xmlns:a16="http://schemas.microsoft.com/office/drawing/2014/main" id="{D4D1CD1C-CE75-01A4-A78D-00F02759700A}"/>
                  </a:ext>
                </a:extLst>
              </p:cNvPr>
              <p:cNvSpPr txBox="1"/>
              <p:nvPr/>
            </p:nvSpPr>
            <p:spPr bwMode="auto">
              <a:xfrm>
                <a:off x="2527495" y="4693006"/>
                <a:ext cx="157852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99</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36</a:t>
                </a:r>
              </a:p>
            </p:txBody>
          </p:sp>
          <p:sp>
            <p:nvSpPr>
              <p:cNvPr id="31825" name="TextBox 31824">
                <a:extLst>
                  <a:ext uri="{FF2B5EF4-FFF2-40B4-BE49-F238E27FC236}">
                    <a16:creationId xmlns:a16="http://schemas.microsoft.com/office/drawing/2014/main" id="{9F1F7246-EE13-30EA-C35E-3B35B52625EC}"/>
                  </a:ext>
                </a:extLst>
              </p:cNvPr>
              <p:cNvSpPr txBox="1"/>
              <p:nvPr/>
            </p:nvSpPr>
            <p:spPr bwMode="auto">
              <a:xfrm>
                <a:off x="3490178" y="4693006"/>
                <a:ext cx="159083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96</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32</a:t>
                </a:r>
              </a:p>
            </p:txBody>
          </p:sp>
          <p:sp>
            <p:nvSpPr>
              <p:cNvPr id="31826" name="TextBox 31825">
                <a:extLst>
                  <a:ext uri="{FF2B5EF4-FFF2-40B4-BE49-F238E27FC236}">
                    <a16:creationId xmlns:a16="http://schemas.microsoft.com/office/drawing/2014/main" id="{6B96BCB8-871D-E538-D34E-E035D954A697}"/>
                  </a:ext>
                </a:extLst>
              </p:cNvPr>
              <p:cNvSpPr txBox="1"/>
              <p:nvPr/>
            </p:nvSpPr>
            <p:spPr bwMode="auto">
              <a:xfrm>
                <a:off x="4428148" y="4693006"/>
                <a:ext cx="163653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90</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28</a:t>
                </a:r>
              </a:p>
            </p:txBody>
          </p:sp>
          <p:sp>
            <p:nvSpPr>
              <p:cNvPr id="31827" name="TextBox 31826">
                <a:extLst>
                  <a:ext uri="{FF2B5EF4-FFF2-40B4-BE49-F238E27FC236}">
                    <a16:creationId xmlns:a16="http://schemas.microsoft.com/office/drawing/2014/main" id="{633497AA-0060-248F-27B7-4709498F0D26}"/>
                  </a:ext>
                </a:extLst>
              </p:cNvPr>
              <p:cNvSpPr txBox="1"/>
              <p:nvPr/>
            </p:nvSpPr>
            <p:spPr bwMode="auto">
              <a:xfrm>
                <a:off x="5336103" y="4693006"/>
                <a:ext cx="17135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82</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27</a:t>
                </a:r>
              </a:p>
            </p:txBody>
          </p:sp>
          <p:sp>
            <p:nvSpPr>
              <p:cNvPr id="31828" name="TextBox 31827">
                <a:extLst>
                  <a:ext uri="{FF2B5EF4-FFF2-40B4-BE49-F238E27FC236}">
                    <a16:creationId xmlns:a16="http://schemas.microsoft.com/office/drawing/2014/main" id="{2F3C6E48-993E-CC5E-F386-360150796478}"/>
                  </a:ext>
                </a:extLst>
              </p:cNvPr>
              <p:cNvSpPr txBox="1"/>
              <p:nvPr/>
            </p:nvSpPr>
            <p:spPr bwMode="auto">
              <a:xfrm>
                <a:off x="6372694" y="4693006"/>
                <a:ext cx="15769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73</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22</a:t>
                </a:r>
              </a:p>
            </p:txBody>
          </p:sp>
          <p:sp>
            <p:nvSpPr>
              <p:cNvPr id="31829" name="TextBox 31828">
                <a:extLst>
                  <a:ext uri="{FF2B5EF4-FFF2-40B4-BE49-F238E27FC236}">
                    <a16:creationId xmlns:a16="http://schemas.microsoft.com/office/drawing/2014/main" id="{E4A72743-DFEB-FD01-0239-ADC792E6A019}"/>
                  </a:ext>
                </a:extLst>
              </p:cNvPr>
              <p:cNvSpPr txBox="1"/>
              <p:nvPr/>
            </p:nvSpPr>
            <p:spPr bwMode="auto">
              <a:xfrm>
                <a:off x="7335338" y="4693006"/>
                <a:ext cx="157852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64</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19</a:t>
                </a:r>
              </a:p>
            </p:txBody>
          </p:sp>
          <p:sp>
            <p:nvSpPr>
              <p:cNvPr id="31830" name="TextBox 31829">
                <a:extLst>
                  <a:ext uri="{FF2B5EF4-FFF2-40B4-BE49-F238E27FC236}">
                    <a16:creationId xmlns:a16="http://schemas.microsoft.com/office/drawing/2014/main" id="{FEBB8C42-7FC9-48B8-4B5E-4EB444F679E5}"/>
                  </a:ext>
                </a:extLst>
              </p:cNvPr>
              <p:cNvSpPr txBox="1"/>
              <p:nvPr/>
            </p:nvSpPr>
            <p:spPr bwMode="auto">
              <a:xfrm>
                <a:off x="9227105" y="4693006"/>
                <a:ext cx="16039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14</a:t>
                </a:r>
              </a:p>
            </p:txBody>
          </p:sp>
          <p:sp>
            <p:nvSpPr>
              <p:cNvPr id="31831" name="TextBox 31830">
                <a:extLst>
                  <a:ext uri="{FF2B5EF4-FFF2-40B4-BE49-F238E27FC236}">
                    <a16:creationId xmlns:a16="http://schemas.microsoft.com/office/drawing/2014/main" id="{39361173-7526-9D09-5B7F-17CDCB941532}"/>
                  </a:ext>
                </a:extLst>
              </p:cNvPr>
              <p:cNvSpPr txBox="1"/>
              <p:nvPr/>
            </p:nvSpPr>
            <p:spPr bwMode="auto">
              <a:xfrm>
                <a:off x="10243551" y="4693006"/>
                <a:ext cx="15769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32</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8</a:t>
                </a:r>
              </a:p>
            </p:txBody>
          </p:sp>
          <p:sp>
            <p:nvSpPr>
              <p:cNvPr id="31832" name="TextBox 31831">
                <a:extLst>
                  <a:ext uri="{FF2B5EF4-FFF2-40B4-BE49-F238E27FC236}">
                    <a16:creationId xmlns:a16="http://schemas.microsoft.com/office/drawing/2014/main" id="{72469819-6EEB-4B1F-5938-639E8EFF6CD8}"/>
                  </a:ext>
                </a:extLst>
              </p:cNvPr>
              <p:cNvSpPr txBox="1"/>
              <p:nvPr/>
            </p:nvSpPr>
            <p:spPr bwMode="auto">
              <a:xfrm>
                <a:off x="8264362" y="4693006"/>
                <a:ext cx="157691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55</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15</a:t>
                </a:r>
              </a:p>
            </p:txBody>
          </p:sp>
        </p:grpSp>
        <p:grpSp>
          <p:nvGrpSpPr>
            <p:cNvPr id="31808" name="Group 31807">
              <a:extLst>
                <a:ext uri="{FF2B5EF4-FFF2-40B4-BE49-F238E27FC236}">
                  <a16:creationId xmlns:a16="http://schemas.microsoft.com/office/drawing/2014/main" id="{19ADC122-3F6B-5B71-CEAC-3447F5DE1B86}"/>
                </a:ext>
              </a:extLst>
            </p:cNvPr>
            <p:cNvGrpSpPr/>
            <p:nvPr/>
          </p:nvGrpSpPr>
          <p:grpSpPr>
            <a:xfrm>
              <a:off x="8501639" y="4713326"/>
              <a:ext cx="3041231" cy="400110"/>
              <a:chOff x="561476" y="4693006"/>
              <a:chExt cx="13087040" cy="400110"/>
            </a:xfrm>
          </p:grpSpPr>
          <p:sp>
            <p:nvSpPr>
              <p:cNvPr id="31809" name="TextBox 31808">
                <a:extLst>
                  <a:ext uri="{FF2B5EF4-FFF2-40B4-BE49-F238E27FC236}">
                    <a16:creationId xmlns:a16="http://schemas.microsoft.com/office/drawing/2014/main" id="{BFEAC580-B62E-3147-16D1-403473829813}"/>
                  </a:ext>
                </a:extLst>
              </p:cNvPr>
              <p:cNvSpPr txBox="1"/>
              <p:nvPr/>
            </p:nvSpPr>
            <p:spPr bwMode="auto">
              <a:xfrm>
                <a:off x="561476" y="4693006"/>
                <a:ext cx="16876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28</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7</a:t>
                </a:r>
              </a:p>
            </p:txBody>
          </p:sp>
          <p:sp>
            <p:nvSpPr>
              <p:cNvPr id="31810" name="TextBox 31809">
                <a:extLst>
                  <a:ext uri="{FF2B5EF4-FFF2-40B4-BE49-F238E27FC236}">
                    <a16:creationId xmlns:a16="http://schemas.microsoft.com/office/drawing/2014/main" id="{CF045A2E-1333-C60F-5805-86200E0F383C}"/>
                  </a:ext>
                </a:extLst>
              </p:cNvPr>
              <p:cNvSpPr txBox="1"/>
              <p:nvPr/>
            </p:nvSpPr>
            <p:spPr bwMode="auto">
              <a:xfrm>
                <a:off x="1426205" y="4693006"/>
                <a:ext cx="18631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23</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6</a:t>
                </a:r>
              </a:p>
            </p:txBody>
          </p:sp>
          <p:sp>
            <p:nvSpPr>
              <p:cNvPr id="31811" name="TextBox 31810">
                <a:extLst>
                  <a:ext uri="{FF2B5EF4-FFF2-40B4-BE49-F238E27FC236}">
                    <a16:creationId xmlns:a16="http://schemas.microsoft.com/office/drawing/2014/main" id="{A516E275-3784-8884-8FC1-D58580859910}"/>
                  </a:ext>
                </a:extLst>
              </p:cNvPr>
              <p:cNvSpPr txBox="1"/>
              <p:nvPr/>
            </p:nvSpPr>
            <p:spPr bwMode="auto">
              <a:xfrm>
                <a:off x="2527494" y="4693006"/>
                <a:ext cx="157852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20</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a:t>
                </a:r>
              </a:p>
            </p:txBody>
          </p:sp>
          <p:sp>
            <p:nvSpPr>
              <p:cNvPr id="31812" name="TextBox 31811">
                <a:extLst>
                  <a:ext uri="{FF2B5EF4-FFF2-40B4-BE49-F238E27FC236}">
                    <a16:creationId xmlns:a16="http://schemas.microsoft.com/office/drawing/2014/main" id="{BE09F0B2-E64B-5ECF-314D-CD53E7359069}"/>
                  </a:ext>
                </a:extLst>
              </p:cNvPr>
              <p:cNvSpPr txBox="1"/>
              <p:nvPr/>
            </p:nvSpPr>
            <p:spPr bwMode="auto">
              <a:xfrm>
                <a:off x="3490177" y="4693006"/>
                <a:ext cx="159083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18</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a:t>
                </a:r>
              </a:p>
            </p:txBody>
          </p:sp>
          <p:sp>
            <p:nvSpPr>
              <p:cNvPr id="31813" name="TextBox 31812">
                <a:extLst>
                  <a:ext uri="{FF2B5EF4-FFF2-40B4-BE49-F238E27FC236}">
                    <a16:creationId xmlns:a16="http://schemas.microsoft.com/office/drawing/2014/main" id="{9D5F1298-1ADE-D134-7A0B-FE056DC0458A}"/>
                  </a:ext>
                </a:extLst>
              </p:cNvPr>
              <p:cNvSpPr txBox="1"/>
              <p:nvPr/>
            </p:nvSpPr>
            <p:spPr bwMode="auto">
              <a:xfrm>
                <a:off x="4428147" y="4693006"/>
                <a:ext cx="16365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13</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a:t>
                </a:r>
              </a:p>
            </p:txBody>
          </p:sp>
          <p:sp>
            <p:nvSpPr>
              <p:cNvPr id="31814" name="TextBox 31813">
                <a:extLst>
                  <a:ext uri="{FF2B5EF4-FFF2-40B4-BE49-F238E27FC236}">
                    <a16:creationId xmlns:a16="http://schemas.microsoft.com/office/drawing/2014/main" id="{2F14DB9F-321E-BC75-AB4D-CC4E302DE2A8}"/>
                  </a:ext>
                </a:extLst>
              </p:cNvPr>
              <p:cNvSpPr txBox="1"/>
              <p:nvPr/>
            </p:nvSpPr>
            <p:spPr bwMode="auto">
              <a:xfrm>
                <a:off x="5336101" y="4693006"/>
                <a:ext cx="17135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7</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a:t>
                </a:r>
              </a:p>
            </p:txBody>
          </p:sp>
          <p:sp>
            <p:nvSpPr>
              <p:cNvPr id="31815" name="TextBox 31814">
                <a:extLst>
                  <a:ext uri="{FF2B5EF4-FFF2-40B4-BE49-F238E27FC236}">
                    <a16:creationId xmlns:a16="http://schemas.microsoft.com/office/drawing/2014/main" id="{687C341A-105C-D2DE-222F-895E34A700CE}"/>
                  </a:ext>
                </a:extLst>
              </p:cNvPr>
              <p:cNvSpPr txBox="1"/>
              <p:nvPr/>
            </p:nvSpPr>
            <p:spPr bwMode="auto">
              <a:xfrm>
                <a:off x="6372696" y="4693006"/>
                <a:ext cx="157690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a:t>
                </a:r>
              </a:p>
            </p:txBody>
          </p:sp>
          <p:sp>
            <p:nvSpPr>
              <p:cNvPr id="31816" name="TextBox 31815">
                <a:extLst>
                  <a:ext uri="{FF2B5EF4-FFF2-40B4-BE49-F238E27FC236}">
                    <a16:creationId xmlns:a16="http://schemas.microsoft.com/office/drawing/2014/main" id="{D3A5CCED-DC88-E50E-AD57-6259DA8799BF}"/>
                  </a:ext>
                </a:extLst>
              </p:cNvPr>
              <p:cNvSpPr txBox="1"/>
              <p:nvPr/>
            </p:nvSpPr>
            <p:spPr bwMode="auto">
              <a:xfrm>
                <a:off x="7335340" y="4693006"/>
                <a:ext cx="157852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a:t>
                </a:r>
              </a:p>
            </p:txBody>
          </p:sp>
          <p:sp>
            <p:nvSpPr>
              <p:cNvPr id="31817" name="TextBox 31816">
                <a:extLst>
                  <a:ext uri="{FF2B5EF4-FFF2-40B4-BE49-F238E27FC236}">
                    <a16:creationId xmlns:a16="http://schemas.microsoft.com/office/drawing/2014/main" id="{A89B965C-E62D-ECDC-18C4-8C1F753E397A}"/>
                  </a:ext>
                </a:extLst>
              </p:cNvPr>
              <p:cNvSpPr txBox="1"/>
              <p:nvPr/>
            </p:nvSpPr>
            <p:spPr bwMode="auto">
              <a:xfrm>
                <a:off x="9227106" y="4693006"/>
                <a:ext cx="160398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a:t>
                </a:r>
              </a:p>
            </p:txBody>
          </p:sp>
          <p:sp>
            <p:nvSpPr>
              <p:cNvPr id="31818" name="TextBox 31817">
                <a:extLst>
                  <a:ext uri="{FF2B5EF4-FFF2-40B4-BE49-F238E27FC236}">
                    <a16:creationId xmlns:a16="http://schemas.microsoft.com/office/drawing/2014/main" id="{F3D49B22-3B70-A7FC-28A4-3D74DDA4B7FC}"/>
                  </a:ext>
                </a:extLst>
              </p:cNvPr>
              <p:cNvSpPr txBox="1"/>
              <p:nvPr/>
            </p:nvSpPr>
            <p:spPr bwMode="auto">
              <a:xfrm>
                <a:off x="10152476" y="4693006"/>
                <a:ext cx="15769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0</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a:t>
                </a:r>
              </a:p>
            </p:txBody>
          </p:sp>
          <p:sp>
            <p:nvSpPr>
              <p:cNvPr id="31819" name="TextBox 31818">
                <a:extLst>
                  <a:ext uri="{FF2B5EF4-FFF2-40B4-BE49-F238E27FC236}">
                    <a16:creationId xmlns:a16="http://schemas.microsoft.com/office/drawing/2014/main" id="{B3D0E73B-C92C-118E-B721-020293B86498}"/>
                  </a:ext>
                </a:extLst>
              </p:cNvPr>
              <p:cNvSpPr txBox="1"/>
              <p:nvPr/>
            </p:nvSpPr>
            <p:spPr bwMode="auto">
              <a:xfrm>
                <a:off x="8264363" y="4693006"/>
                <a:ext cx="15769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a:t>
                </a:r>
              </a:p>
            </p:txBody>
          </p:sp>
          <p:sp>
            <p:nvSpPr>
              <p:cNvPr id="31820" name="TextBox 31819">
                <a:extLst>
                  <a:ext uri="{FF2B5EF4-FFF2-40B4-BE49-F238E27FC236}">
                    <a16:creationId xmlns:a16="http://schemas.microsoft.com/office/drawing/2014/main" id="{6EAC7F7A-5313-D74A-CA2F-5411C4438D65}"/>
                  </a:ext>
                </a:extLst>
              </p:cNvPr>
              <p:cNvSpPr txBox="1"/>
              <p:nvPr/>
            </p:nvSpPr>
            <p:spPr bwMode="auto">
              <a:xfrm>
                <a:off x="11120607" y="4693006"/>
                <a:ext cx="15769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a:t>
                </a:r>
              </a:p>
            </p:txBody>
          </p:sp>
          <p:sp>
            <p:nvSpPr>
              <p:cNvPr id="31821" name="TextBox 31820">
                <a:extLst>
                  <a:ext uri="{FF2B5EF4-FFF2-40B4-BE49-F238E27FC236}">
                    <a16:creationId xmlns:a16="http://schemas.microsoft.com/office/drawing/2014/main" id="{3B78D1F6-CF36-528B-B8F1-9FF20BA33022}"/>
                  </a:ext>
                </a:extLst>
              </p:cNvPr>
              <p:cNvSpPr txBox="1"/>
              <p:nvPr/>
            </p:nvSpPr>
            <p:spPr bwMode="auto">
              <a:xfrm>
                <a:off x="12071602" y="4693006"/>
                <a:ext cx="15769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endPar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0</a:t>
                </a:r>
              </a:p>
            </p:txBody>
          </p:sp>
        </p:grpSp>
      </p:grpSp>
      <p:sp>
        <p:nvSpPr>
          <p:cNvPr id="31855" name="TextBox 31854">
            <a:extLst>
              <a:ext uri="{FF2B5EF4-FFF2-40B4-BE49-F238E27FC236}">
                <a16:creationId xmlns:a16="http://schemas.microsoft.com/office/drawing/2014/main" id="{79D9B78C-B753-AA9B-B03A-2296DE91E6B0}"/>
              </a:ext>
            </a:extLst>
          </p:cNvPr>
          <p:cNvSpPr txBox="1"/>
          <p:nvPr/>
        </p:nvSpPr>
        <p:spPr bwMode="auto">
          <a:xfrm>
            <a:off x="1826629" y="3861317"/>
            <a:ext cx="1971904"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Censor</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T-DXd (n = 261)</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T-DM1 (n = 263)</a:t>
            </a:r>
          </a:p>
        </p:txBody>
      </p:sp>
      <p:sp>
        <p:nvSpPr>
          <p:cNvPr id="31856" name="TextBox 31855">
            <a:extLst>
              <a:ext uri="{FF2B5EF4-FFF2-40B4-BE49-F238E27FC236}">
                <a16:creationId xmlns:a16="http://schemas.microsoft.com/office/drawing/2014/main" id="{4AB3D639-1CD1-4968-6EC4-FC74F4E5156D}"/>
              </a:ext>
            </a:extLst>
          </p:cNvPr>
          <p:cNvSpPr txBox="1"/>
          <p:nvPr/>
        </p:nvSpPr>
        <p:spPr bwMode="auto">
          <a:xfrm>
            <a:off x="522287" y="5006398"/>
            <a:ext cx="72814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0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T-DXd</a:t>
            </a:r>
          </a:p>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0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T-DM1</a:t>
            </a:r>
          </a:p>
        </p:txBody>
      </p:sp>
      <p:cxnSp>
        <p:nvCxnSpPr>
          <p:cNvPr id="31857" name="Straight Connector 31856">
            <a:extLst>
              <a:ext uri="{FF2B5EF4-FFF2-40B4-BE49-F238E27FC236}">
                <a16:creationId xmlns:a16="http://schemas.microsoft.com/office/drawing/2014/main" id="{08B77B27-183E-DAB6-44D3-26D687440B92}"/>
              </a:ext>
            </a:extLst>
          </p:cNvPr>
          <p:cNvCxnSpPr>
            <a:cxnSpLocks/>
          </p:cNvCxnSpPr>
          <p:nvPr/>
        </p:nvCxnSpPr>
        <p:spPr bwMode="auto">
          <a:xfrm>
            <a:off x="1535493" y="4225569"/>
            <a:ext cx="327754" cy="0"/>
          </a:xfrm>
          <a:prstGeom prst="line">
            <a:avLst/>
          </a:prstGeom>
          <a:noFill/>
          <a:ln w="28575" cap="flat" cmpd="sng" algn="ctr">
            <a:solidFill>
              <a:schemeClr val="accent1"/>
            </a:solidFill>
            <a:prstDash val="solid"/>
            <a:round/>
            <a:headEnd type="none" w="med" len="med"/>
            <a:tailEnd type="none" w="med" len="med"/>
          </a:ln>
          <a:effectLst/>
        </p:spPr>
      </p:cxnSp>
      <p:cxnSp>
        <p:nvCxnSpPr>
          <p:cNvPr id="31858" name="Straight Connector 31857">
            <a:extLst>
              <a:ext uri="{FF2B5EF4-FFF2-40B4-BE49-F238E27FC236}">
                <a16:creationId xmlns:a16="http://schemas.microsoft.com/office/drawing/2014/main" id="{6A106506-281E-2D4E-EAE9-68EA4922A3FB}"/>
              </a:ext>
            </a:extLst>
          </p:cNvPr>
          <p:cNvCxnSpPr>
            <a:cxnSpLocks/>
          </p:cNvCxnSpPr>
          <p:nvPr/>
        </p:nvCxnSpPr>
        <p:spPr bwMode="auto">
          <a:xfrm>
            <a:off x="1535493" y="4428769"/>
            <a:ext cx="327754" cy="0"/>
          </a:xfrm>
          <a:prstGeom prst="line">
            <a:avLst/>
          </a:prstGeom>
          <a:noFill/>
          <a:ln w="28575" cap="flat" cmpd="sng" algn="ctr">
            <a:solidFill>
              <a:schemeClr val="accent3"/>
            </a:solidFill>
            <a:prstDash val="solid"/>
            <a:round/>
            <a:headEnd type="none" w="med" len="med"/>
            <a:tailEnd type="none" w="med" len="med"/>
          </a:ln>
          <a:effectLst/>
        </p:spPr>
      </p:cxnSp>
      <p:grpSp>
        <p:nvGrpSpPr>
          <p:cNvPr id="31859" name="Group 31858">
            <a:extLst>
              <a:ext uri="{FF2B5EF4-FFF2-40B4-BE49-F238E27FC236}">
                <a16:creationId xmlns:a16="http://schemas.microsoft.com/office/drawing/2014/main" id="{C7A5432C-1295-371E-3702-D35F01133E23}"/>
              </a:ext>
            </a:extLst>
          </p:cNvPr>
          <p:cNvGrpSpPr/>
          <p:nvPr/>
        </p:nvGrpSpPr>
        <p:grpSpPr>
          <a:xfrm>
            <a:off x="1644250" y="3954868"/>
            <a:ext cx="116473" cy="116473"/>
            <a:chOff x="2159367" y="3250531"/>
            <a:chExt cx="327754" cy="327754"/>
          </a:xfrm>
        </p:grpSpPr>
        <p:cxnSp>
          <p:nvCxnSpPr>
            <p:cNvPr id="31860" name="Straight Connector 31859">
              <a:extLst>
                <a:ext uri="{FF2B5EF4-FFF2-40B4-BE49-F238E27FC236}">
                  <a16:creationId xmlns:a16="http://schemas.microsoft.com/office/drawing/2014/main" id="{176044CC-395F-E6DD-6E72-AAB76B7E8093}"/>
                </a:ext>
              </a:extLst>
            </p:cNvPr>
            <p:cNvCxnSpPr>
              <a:cxnSpLocks/>
            </p:cNvCxnSpPr>
            <p:nvPr/>
          </p:nvCxnSpPr>
          <p:spPr bwMode="auto">
            <a:xfrm>
              <a:off x="2159367" y="3414407"/>
              <a:ext cx="327754" cy="0"/>
            </a:xfrm>
            <a:prstGeom prst="line">
              <a:avLst/>
            </a:prstGeom>
            <a:noFill/>
            <a:ln w="28575" cap="flat" cmpd="sng" algn="ctr">
              <a:solidFill>
                <a:schemeClr val="bg1"/>
              </a:solidFill>
              <a:prstDash val="solid"/>
              <a:round/>
              <a:headEnd type="none" w="med" len="med"/>
              <a:tailEnd type="none" w="med" len="med"/>
            </a:ln>
            <a:effectLst/>
          </p:spPr>
        </p:cxnSp>
        <p:cxnSp>
          <p:nvCxnSpPr>
            <p:cNvPr id="31861" name="Straight Connector 31860">
              <a:extLst>
                <a:ext uri="{FF2B5EF4-FFF2-40B4-BE49-F238E27FC236}">
                  <a16:creationId xmlns:a16="http://schemas.microsoft.com/office/drawing/2014/main" id="{D60EF16F-BEF8-1256-07C2-AB6ABD81C7F2}"/>
                </a:ext>
              </a:extLst>
            </p:cNvPr>
            <p:cNvCxnSpPr>
              <a:cxnSpLocks/>
            </p:cNvCxnSpPr>
            <p:nvPr/>
          </p:nvCxnSpPr>
          <p:spPr bwMode="auto">
            <a:xfrm rot="16200000">
              <a:off x="2159367" y="3414408"/>
              <a:ext cx="327754" cy="0"/>
            </a:xfrm>
            <a:prstGeom prst="line">
              <a:avLst/>
            </a:prstGeom>
            <a:noFill/>
            <a:ln w="28575" cap="flat" cmpd="sng" algn="ctr">
              <a:solidFill>
                <a:schemeClr val="bg1"/>
              </a:solidFill>
              <a:prstDash val="solid"/>
              <a:round/>
              <a:headEnd type="none" w="med" len="med"/>
              <a:tailEnd type="none" w="med" len="med"/>
            </a:ln>
            <a:effectLst/>
          </p:spPr>
        </p:cxnSp>
      </p:grpSp>
      <p:graphicFrame>
        <p:nvGraphicFramePr>
          <p:cNvPr id="31862" name="Table 125">
            <a:extLst>
              <a:ext uri="{FF2B5EF4-FFF2-40B4-BE49-F238E27FC236}">
                <a16:creationId xmlns:a16="http://schemas.microsoft.com/office/drawing/2014/main" id="{80824BC2-4BCA-5D8A-9E58-C6A3C18370D9}"/>
              </a:ext>
            </a:extLst>
          </p:cNvPr>
          <p:cNvGraphicFramePr>
            <a:graphicFrameLocks noGrp="1"/>
          </p:cNvGraphicFramePr>
          <p:nvPr>
            <p:extLst>
              <p:ext uri="{D42A27DB-BD31-4B8C-83A1-F6EECF244321}">
                <p14:modId xmlns:p14="http://schemas.microsoft.com/office/powerpoint/2010/main" val="252374872"/>
              </p:ext>
            </p:extLst>
          </p:nvPr>
        </p:nvGraphicFramePr>
        <p:xfrm>
          <a:off x="6237681" y="1597687"/>
          <a:ext cx="5256233" cy="1112568"/>
        </p:xfrm>
        <a:graphic>
          <a:graphicData uri="http://schemas.openxmlformats.org/drawingml/2006/table">
            <a:tbl>
              <a:tblPr firstRow="1" bandRow="1">
                <a:tableStyleId>{5C22544A-7EE6-4342-B048-85BDC9FD1C3A}</a:tableStyleId>
              </a:tblPr>
              <a:tblGrid>
                <a:gridCol w="1969609">
                  <a:extLst>
                    <a:ext uri="{9D8B030D-6E8A-4147-A177-3AD203B41FA5}">
                      <a16:colId xmlns:a16="http://schemas.microsoft.com/office/drawing/2014/main" val="1858188181"/>
                    </a:ext>
                  </a:extLst>
                </a:gridCol>
                <a:gridCol w="1699485">
                  <a:extLst>
                    <a:ext uri="{9D8B030D-6E8A-4147-A177-3AD203B41FA5}">
                      <a16:colId xmlns:a16="http://schemas.microsoft.com/office/drawing/2014/main" val="3166040580"/>
                    </a:ext>
                  </a:extLst>
                </a:gridCol>
                <a:gridCol w="1587139">
                  <a:extLst>
                    <a:ext uri="{9D8B030D-6E8A-4147-A177-3AD203B41FA5}">
                      <a16:colId xmlns:a16="http://schemas.microsoft.com/office/drawing/2014/main" val="2463298150"/>
                    </a:ext>
                  </a:extLst>
                </a:gridCol>
              </a:tblGrid>
              <a:tr h="217059">
                <a:tc>
                  <a:txBody>
                    <a:bodyPr/>
                    <a:lstStyle/>
                    <a:p>
                      <a:endParaRPr lang="en-US" sz="1600" dirty="0">
                        <a:solidFill>
                          <a:schemeClr val="bg1"/>
                        </a:solidFill>
                      </a:endParaRPr>
                    </a:p>
                  </a:txBody>
                  <a:tcPr marL="0" marR="0" marT="0"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sz="1600" b="1" dirty="0">
                          <a:solidFill>
                            <a:schemeClr val="accent1"/>
                          </a:solidFill>
                        </a:rPr>
                        <a:t>T-DXd</a:t>
                      </a:r>
                    </a:p>
                  </a:txBody>
                  <a:tcPr marL="0" marR="0" marT="0"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sz="1600" b="1" dirty="0">
                          <a:solidFill>
                            <a:schemeClr val="accent3"/>
                          </a:solidFill>
                        </a:rPr>
                        <a:t>T-DM1</a:t>
                      </a:r>
                    </a:p>
                  </a:txBody>
                  <a:tcPr marL="0" marR="0" marT="0"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114330225"/>
                  </a:ext>
                </a:extLst>
              </a:tr>
              <a:tr h="249674">
                <a:tc>
                  <a:txBody>
                    <a:bodyPr/>
                    <a:lstStyle/>
                    <a:p>
                      <a:pPr algn="r"/>
                      <a:r>
                        <a:rPr lang="en-US" sz="1600" b="1" dirty="0">
                          <a:solidFill>
                            <a:schemeClr val="bg1"/>
                          </a:solidFill>
                        </a:rPr>
                        <a:t>Median, mo (95% CI)</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sz="1600" dirty="0">
                          <a:solidFill>
                            <a:schemeClr val="bg1"/>
                          </a:solidFill>
                        </a:rPr>
                        <a:t>28.8 (22.4-37.9)</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sz="1600" dirty="0">
                          <a:solidFill>
                            <a:schemeClr val="bg1"/>
                          </a:solidFill>
                        </a:rPr>
                        <a:t>6.8 (5.6-8.2)</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97721326"/>
                  </a:ext>
                </a:extLst>
              </a:tr>
              <a:tr h="249674">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600" b="1" dirty="0">
                          <a:solidFill>
                            <a:schemeClr val="bg1"/>
                          </a:solidFill>
                        </a:rPr>
                        <a:t>HR (95% CI)</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gridSpan="2">
                  <a:txBody>
                    <a:bodyPr/>
                    <a:lstStyle/>
                    <a:p>
                      <a:pPr algn="ctr"/>
                      <a:r>
                        <a:rPr lang="en-US" sz="1600" dirty="0">
                          <a:solidFill>
                            <a:schemeClr val="bg1"/>
                          </a:solidFill>
                        </a:rPr>
                        <a:t>0.33 (0.26-0.43)</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hMerge="1">
                  <a:txBody>
                    <a:bodyPr/>
                    <a:lstStyle/>
                    <a:p>
                      <a:pPr algn="ctr"/>
                      <a:endParaRPr lang="en-US" dirty="0">
                        <a:solidFill>
                          <a:schemeClr val="bg1"/>
                        </a:solidFill>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011613914"/>
                  </a:ext>
                </a:extLst>
              </a:tr>
              <a:tr h="369380">
                <a:tc>
                  <a:txBody>
                    <a:bodyPr/>
                    <a:lstStyle/>
                    <a:p>
                      <a:pPr algn="r"/>
                      <a:r>
                        <a:rPr lang="en-US" sz="1600" b="1" dirty="0">
                          <a:solidFill>
                            <a:schemeClr val="bg1"/>
                          </a:solidFill>
                        </a:rPr>
                        <a:t>Nominal </a:t>
                      </a:r>
                      <a:r>
                        <a:rPr lang="en-US" sz="1600" b="1" i="1" dirty="0">
                          <a:solidFill>
                            <a:schemeClr val="bg1"/>
                          </a:solidFill>
                        </a:rPr>
                        <a:t>P</a:t>
                      </a:r>
                      <a:r>
                        <a:rPr lang="en-US" sz="1600" b="1" dirty="0">
                          <a:solidFill>
                            <a:schemeClr val="bg1"/>
                          </a:solidFill>
                        </a:rPr>
                        <a:t> value</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gridSpan="2">
                  <a:txBody>
                    <a:bodyPr/>
                    <a:lstStyle/>
                    <a:p>
                      <a:pPr algn="ctr"/>
                      <a:r>
                        <a:rPr lang="en-US" sz="1600" dirty="0">
                          <a:solidFill>
                            <a:schemeClr val="bg1"/>
                          </a:solidFill>
                        </a:rPr>
                        <a:t>&lt;.0001</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hMerge="1">
                  <a:txBody>
                    <a:bodyPr/>
                    <a:lstStyle/>
                    <a:p>
                      <a:pPr algn="ctr"/>
                      <a:endParaRPr lang="en-US" dirty="0">
                        <a:solidFill>
                          <a:schemeClr val="bg1"/>
                        </a:solidFill>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74719242"/>
                  </a:ext>
                </a:extLst>
              </a:tr>
            </a:tbl>
          </a:graphicData>
        </a:graphic>
      </p:graphicFrame>
      <p:grpSp>
        <p:nvGrpSpPr>
          <p:cNvPr id="31863" name="Group 31862">
            <a:extLst>
              <a:ext uri="{FF2B5EF4-FFF2-40B4-BE49-F238E27FC236}">
                <a16:creationId xmlns:a16="http://schemas.microsoft.com/office/drawing/2014/main" id="{CADFCD48-E7A6-C8C7-D559-133DD6F42F73}"/>
              </a:ext>
            </a:extLst>
          </p:cNvPr>
          <p:cNvGrpSpPr/>
          <p:nvPr/>
        </p:nvGrpSpPr>
        <p:grpSpPr>
          <a:xfrm>
            <a:off x="1425575" y="1790700"/>
            <a:ext cx="9496425" cy="1849967"/>
            <a:chOff x="1425575" y="1790700"/>
            <a:chExt cx="9496425" cy="1849967"/>
          </a:xfrm>
        </p:grpSpPr>
        <p:sp>
          <p:nvSpPr>
            <p:cNvPr id="31864" name="Freeform: Shape 31863">
              <a:extLst>
                <a:ext uri="{FF2B5EF4-FFF2-40B4-BE49-F238E27FC236}">
                  <a16:creationId xmlns:a16="http://schemas.microsoft.com/office/drawing/2014/main" id="{6FFDA9CB-74F3-64E5-9907-DB99D516E2C7}"/>
                </a:ext>
              </a:extLst>
            </p:cNvPr>
            <p:cNvSpPr/>
            <p:nvPr/>
          </p:nvSpPr>
          <p:spPr bwMode="auto">
            <a:xfrm>
              <a:off x="4546600" y="2726266"/>
              <a:ext cx="6375400" cy="914401"/>
            </a:xfrm>
            <a:custGeom>
              <a:avLst/>
              <a:gdLst>
                <a:gd name="connsiteX0" fmla="*/ 6375400 w 6375400"/>
                <a:gd name="connsiteY0" fmla="*/ 914401 h 914401"/>
                <a:gd name="connsiteX1" fmla="*/ 5245100 w 6375400"/>
                <a:gd name="connsiteY1" fmla="*/ 914401 h 914401"/>
                <a:gd name="connsiteX2" fmla="*/ 5245100 w 6375400"/>
                <a:gd name="connsiteY2" fmla="*/ 774701 h 914401"/>
                <a:gd name="connsiteX3" fmla="*/ 5096933 w 6375400"/>
                <a:gd name="connsiteY3" fmla="*/ 774701 h 914401"/>
                <a:gd name="connsiteX4" fmla="*/ 5096933 w 6375400"/>
                <a:gd name="connsiteY4" fmla="*/ 668867 h 914401"/>
                <a:gd name="connsiteX5" fmla="*/ 4766733 w 6375400"/>
                <a:gd name="connsiteY5" fmla="*/ 668867 h 914401"/>
                <a:gd name="connsiteX6" fmla="*/ 4766733 w 6375400"/>
                <a:gd name="connsiteY6" fmla="*/ 601134 h 914401"/>
                <a:gd name="connsiteX7" fmla="*/ 3598333 w 6375400"/>
                <a:gd name="connsiteY7" fmla="*/ 601134 h 914401"/>
                <a:gd name="connsiteX8" fmla="*/ 3598333 w 6375400"/>
                <a:gd name="connsiteY8" fmla="*/ 571501 h 914401"/>
                <a:gd name="connsiteX9" fmla="*/ 3568700 w 6375400"/>
                <a:gd name="connsiteY9" fmla="*/ 571501 h 914401"/>
                <a:gd name="connsiteX10" fmla="*/ 3568700 w 6375400"/>
                <a:gd name="connsiteY10" fmla="*/ 554567 h 914401"/>
                <a:gd name="connsiteX11" fmla="*/ 3246967 w 6375400"/>
                <a:gd name="connsiteY11" fmla="*/ 554567 h 914401"/>
                <a:gd name="connsiteX12" fmla="*/ 3246967 w 6375400"/>
                <a:gd name="connsiteY12" fmla="*/ 503767 h 914401"/>
                <a:gd name="connsiteX13" fmla="*/ 2929467 w 6375400"/>
                <a:gd name="connsiteY13" fmla="*/ 503767 h 914401"/>
                <a:gd name="connsiteX14" fmla="*/ 2929467 w 6375400"/>
                <a:gd name="connsiteY14" fmla="*/ 486834 h 914401"/>
                <a:gd name="connsiteX15" fmla="*/ 2921000 w 6375400"/>
                <a:gd name="connsiteY15" fmla="*/ 478367 h 914401"/>
                <a:gd name="connsiteX16" fmla="*/ 2637367 w 6375400"/>
                <a:gd name="connsiteY16" fmla="*/ 478367 h 914401"/>
                <a:gd name="connsiteX17" fmla="*/ 2637367 w 6375400"/>
                <a:gd name="connsiteY17" fmla="*/ 436034 h 914401"/>
                <a:gd name="connsiteX18" fmla="*/ 2489200 w 6375400"/>
                <a:gd name="connsiteY18" fmla="*/ 436034 h 914401"/>
                <a:gd name="connsiteX19" fmla="*/ 2480733 w 6375400"/>
                <a:gd name="connsiteY19" fmla="*/ 427567 h 914401"/>
                <a:gd name="connsiteX20" fmla="*/ 2396067 w 6375400"/>
                <a:gd name="connsiteY20" fmla="*/ 427567 h 914401"/>
                <a:gd name="connsiteX21" fmla="*/ 2396067 w 6375400"/>
                <a:gd name="connsiteY21" fmla="*/ 427567 h 914401"/>
                <a:gd name="connsiteX22" fmla="*/ 2396067 w 6375400"/>
                <a:gd name="connsiteY22" fmla="*/ 397934 h 914401"/>
                <a:gd name="connsiteX23" fmla="*/ 2125133 w 6375400"/>
                <a:gd name="connsiteY23" fmla="*/ 397934 h 914401"/>
                <a:gd name="connsiteX24" fmla="*/ 2137833 w 6375400"/>
                <a:gd name="connsiteY24" fmla="*/ 385234 h 914401"/>
                <a:gd name="connsiteX25" fmla="*/ 2091267 w 6375400"/>
                <a:gd name="connsiteY25" fmla="*/ 385234 h 914401"/>
                <a:gd name="connsiteX26" fmla="*/ 2091267 w 6375400"/>
                <a:gd name="connsiteY26" fmla="*/ 364067 h 914401"/>
                <a:gd name="connsiteX27" fmla="*/ 2082800 w 6375400"/>
                <a:gd name="connsiteY27" fmla="*/ 364067 h 914401"/>
                <a:gd name="connsiteX28" fmla="*/ 2082800 w 6375400"/>
                <a:gd name="connsiteY28" fmla="*/ 334434 h 914401"/>
                <a:gd name="connsiteX29" fmla="*/ 2044700 w 6375400"/>
                <a:gd name="connsiteY29" fmla="*/ 334434 h 914401"/>
                <a:gd name="connsiteX30" fmla="*/ 1820333 w 6375400"/>
                <a:gd name="connsiteY30" fmla="*/ 334434 h 914401"/>
                <a:gd name="connsiteX31" fmla="*/ 1820333 w 6375400"/>
                <a:gd name="connsiteY31" fmla="*/ 313267 h 914401"/>
                <a:gd name="connsiteX32" fmla="*/ 1752600 w 6375400"/>
                <a:gd name="connsiteY32" fmla="*/ 313267 h 914401"/>
                <a:gd name="connsiteX33" fmla="*/ 1752600 w 6375400"/>
                <a:gd name="connsiteY33" fmla="*/ 270934 h 914401"/>
                <a:gd name="connsiteX34" fmla="*/ 1625600 w 6375400"/>
                <a:gd name="connsiteY34" fmla="*/ 270934 h 914401"/>
                <a:gd name="connsiteX35" fmla="*/ 1625600 w 6375400"/>
                <a:gd name="connsiteY35" fmla="*/ 245534 h 914401"/>
                <a:gd name="connsiteX36" fmla="*/ 1591733 w 6375400"/>
                <a:gd name="connsiteY36" fmla="*/ 245534 h 914401"/>
                <a:gd name="connsiteX37" fmla="*/ 1591733 w 6375400"/>
                <a:gd name="connsiteY37" fmla="*/ 232834 h 914401"/>
                <a:gd name="connsiteX38" fmla="*/ 1519767 w 6375400"/>
                <a:gd name="connsiteY38" fmla="*/ 232834 h 914401"/>
                <a:gd name="connsiteX39" fmla="*/ 1519767 w 6375400"/>
                <a:gd name="connsiteY39" fmla="*/ 211667 h 914401"/>
                <a:gd name="connsiteX40" fmla="*/ 1519767 w 6375400"/>
                <a:gd name="connsiteY40" fmla="*/ 211667 h 914401"/>
                <a:gd name="connsiteX41" fmla="*/ 1511300 w 6375400"/>
                <a:gd name="connsiteY41" fmla="*/ 211667 h 914401"/>
                <a:gd name="connsiteX42" fmla="*/ 1452033 w 6375400"/>
                <a:gd name="connsiteY42" fmla="*/ 211667 h 914401"/>
                <a:gd name="connsiteX43" fmla="*/ 1452033 w 6375400"/>
                <a:gd name="connsiteY43" fmla="*/ 186267 h 914401"/>
                <a:gd name="connsiteX44" fmla="*/ 1176867 w 6375400"/>
                <a:gd name="connsiteY44" fmla="*/ 186267 h 914401"/>
                <a:gd name="connsiteX45" fmla="*/ 1176867 w 6375400"/>
                <a:gd name="connsiteY45" fmla="*/ 169334 h 914401"/>
                <a:gd name="connsiteX46" fmla="*/ 1109133 w 6375400"/>
                <a:gd name="connsiteY46" fmla="*/ 169334 h 914401"/>
                <a:gd name="connsiteX47" fmla="*/ 1109133 w 6375400"/>
                <a:gd name="connsiteY47" fmla="*/ 156634 h 914401"/>
                <a:gd name="connsiteX48" fmla="*/ 948267 w 6375400"/>
                <a:gd name="connsiteY48" fmla="*/ 156634 h 914401"/>
                <a:gd name="connsiteX49" fmla="*/ 948267 w 6375400"/>
                <a:gd name="connsiteY49" fmla="*/ 139701 h 914401"/>
                <a:gd name="connsiteX50" fmla="*/ 778933 w 6375400"/>
                <a:gd name="connsiteY50" fmla="*/ 139701 h 914401"/>
                <a:gd name="connsiteX51" fmla="*/ 778933 w 6375400"/>
                <a:gd name="connsiteY51" fmla="*/ 122767 h 914401"/>
                <a:gd name="connsiteX52" fmla="*/ 563033 w 6375400"/>
                <a:gd name="connsiteY52" fmla="*/ 122767 h 914401"/>
                <a:gd name="connsiteX53" fmla="*/ 563033 w 6375400"/>
                <a:gd name="connsiteY53" fmla="*/ 101601 h 914401"/>
                <a:gd name="connsiteX54" fmla="*/ 499533 w 6375400"/>
                <a:gd name="connsiteY54" fmla="*/ 101601 h 914401"/>
                <a:gd name="connsiteX55" fmla="*/ 499533 w 6375400"/>
                <a:gd name="connsiteY55" fmla="*/ 76201 h 914401"/>
                <a:gd name="connsiteX56" fmla="*/ 283633 w 6375400"/>
                <a:gd name="connsiteY56" fmla="*/ 76201 h 914401"/>
                <a:gd name="connsiteX57" fmla="*/ 266700 w 6375400"/>
                <a:gd name="connsiteY57" fmla="*/ 59268 h 914401"/>
                <a:gd name="connsiteX58" fmla="*/ 182033 w 6375400"/>
                <a:gd name="connsiteY58" fmla="*/ 59268 h 914401"/>
                <a:gd name="connsiteX59" fmla="*/ 182033 w 6375400"/>
                <a:gd name="connsiteY59" fmla="*/ 8467 h 914401"/>
                <a:gd name="connsiteX60" fmla="*/ 127000 w 6375400"/>
                <a:gd name="connsiteY60" fmla="*/ 8467 h 914401"/>
                <a:gd name="connsiteX61" fmla="*/ 135467 w 6375400"/>
                <a:gd name="connsiteY61" fmla="*/ 0 h 914401"/>
                <a:gd name="connsiteX62" fmla="*/ 0 w 6375400"/>
                <a:gd name="connsiteY62" fmla="*/ 0 h 914401"/>
                <a:gd name="connsiteX0" fmla="*/ 6375400 w 6375400"/>
                <a:gd name="connsiteY0" fmla="*/ 914401 h 914401"/>
                <a:gd name="connsiteX1" fmla="*/ 5245100 w 6375400"/>
                <a:gd name="connsiteY1" fmla="*/ 914401 h 914401"/>
                <a:gd name="connsiteX2" fmla="*/ 5245100 w 6375400"/>
                <a:gd name="connsiteY2" fmla="*/ 774701 h 914401"/>
                <a:gd name="connsiteX3" fmla="*/ 5096933 w 6375400"/>
                <a:gd name="connsiteY3" fmla="*/ 774701 h 914401"/>
                <a:gd name="connsiteX4" fmla="*/ 5096933 w 6375400"/>
                <a:gd name="connsiteY4" fmla="*/ 668867 h 914401"/>
                <a:gd name="connsiteX5" fmla="*/ 4766733 w 6375400"/>
                <a:gd name="connsiteY5" fmla="*/ 668867 h 914401"/>
                <a:gd name="connsiteX6" fmla="*/ 4766733 w 6375400"/>
                <a:gd name="connsiteY6" fmla="*/ 601134 h 914401"/>
                <a:gd name="connsiteX7" fmla="*/ 3598333 w 6375400"/>
                <a:gd name="connsiteY7" fmla="*/ 601134 h 914401"/>
                <a:gd name="connsiteX8" fmla="*/ 3598333 w 6375400"/>
                <a:gd name="connsiteY8" fmla="*/ 571501 h 914401"/>
                <a:gd name="connsiteX9" fmla="*/ 3568700 w 6375400"/>
                <a:gd name="connsiteY9" fmla="*/ 571501 h 914401"/>
                <a:gd name="connsiteX10" fmla="*/ 3568700 w 6375400"/>
                <a:gd name="connsiteY10" fmla="*/ 554567 h 914401"/>
                <a:gd name="connsiteX11" fmla="*/ 3246967 w 6375400"/>
                <a:gd name="connsiteY11" fmla="*/ 554567 h 914401"/>
                <a:gd name="connsiteX12" fmla="*/ 3246967 w 6375400"/>
                <a:gd name="connsiteY12" fmla="*/ 503767 h 914401"/>
                <a:gd name="connsiteX13" fmla="*/ 2929467 w 6375400"/>
                <a:gd name="connsiteY13" fmla="*/ 503767 h 914401"/>
                <a:gd name="connsiteX14" fmla="*/ 2929467 w 6375400"/>
                <a:gd name="connsiteY14" fmla="*/ 486834 h 914401"/>
                <a:gd name="connsiteX15" fmla="*/ 2921000 w 6375400"/>
                <a:gd name="connsiteY15" fmla="*/ 478367 h 914401"/>
                <a:gd name="connsiteX16" fmla="*/ 2637367 w 6375400"/>
                <a:gd name="connsiteY16" fmla="*/ 478367 h 914401"/>
                <a:gd name="connsiteX17" fmla="*/ 2637367 w 6375400"/>
                <a:gd name="connsiteY17" fmla="*/ 436034 h 914401"/>
                <a:gd name="connsiteX18" fmla="*/ 2489200 w 6375400"/>
                <a:gd name="connsiteY18" fmla="*/ 436034 h 914401"/>
                <a:gd name="connsiteX19" fmla="*/ 2480733 w 6375400"/>
                <a:gd name="connsiteY19" fmla="*/ 427567 h 914401"/>
                <a:gd name="connsiteX20" fmla="*/ 2396067 w 6375400"/>
                <a:gd name="connsiteY20" fmla="*/ 427567 h 914401"/>
                <a:gd name="connsiteX21" fmla="*/ 2396067 w 6375400"/>
                <a:gd name="connsiteY21" fmla="*/ 427567 h 914401"/>
                <a:gd name="connsiteX22" fmla="*/ 2396067 w 6375400"/>
                <a:gd name="connsiteY22" fmla="*/ 397934 h 914401"/>
                <a:gd name="connsiteX23" fmla="*/ 2137833 w 6375400"/>
                <a:gd name="connsiteY23" fmla="*/ 400051 h 914401"/>
                <a:gd name="connsiteX24" fmla="*/ 2137833 w 6375400"/>
                <a:gd name="connsiteY24" fmla="*/ 385234 h 914401"/>
                <a:gd name="connsiteX25" fmla="*/ 2091267 w 6375400"/>
                <a:gd name="connsiteY25" fmla="*/ 385234 h 914401"/>
                <a:gd name="connsiteX26" fmla="*/ 2091267 w 6375400"/>
                <a:gd name="connsiteY26" fmla="*/ 364067 h 914401"/>
                <a:gd name="connsiteX27" fmla="*/ 2082800 w 6375400"/>
                <a:gd name="connsiteY27" fmla="*/ 364067 h 914401"/>
                <a:gd name="connsiteX28" fmla="*/ 2082800 w 6375400"/>
                <a:gd name="connsiteY28" fmla="*/ 334434 h 914401"/>
                <a:gd name="connsiteX29" fmla="*/ 2044700 w 6375400"/>
                <a:gd name="connsiteY29" fmla="*/ 334434 h 914401"/>
                <a:gd name="connsiteX30" fmla="*/ 1820333 w 6375400"/>
                <a:gd name="connsiteY30" fmla="*/ 334434 h 914401"/>
                <a:gd name="connsiteX31" fmla="*/ 1820333 w 6375400"/>
                <a:gd name="connsiteY31" fmla="*/ 313267 h 914401"/>
                <a:gd name="connsiteX32" fmla="*/ 1752600 w 6375400"/>
                <a:gd name="connsiteY32" fmla="*/ 313267 h 914401"/>
                <a:gd name="connsiteX33" fmla="*/ 1752600 w 6375400"/>
                <a:gd name="connsiteY33" fmla="*/ 270934 h 914401"/>
                <a:gd name="connsiteX34" fmla="*/ 1625600 w 6375400"/>
                <a:gd name="connsiteY34" fmla="*/ 270934 h 914401"/>
                <a:gd name="connsiteX35" fmla="*/ 1625600 w 6375400"/>
                <a:gd name="connsiteY35" fmla="*/ 245534 h 914401"/>
                <a:gd name="connsiteX36" fmla="*/ 1591733 w 6375400"/>
                <a:gd name="connsiteY36" fmla="*/ 245534 h 914401"/>
                <a:gd name="connsiteX37" fmla="*/ 1591733 w 6375400"/>
                <a:gd name="connsiteY37" fmla="*/ 232834 h 914401"/>
                <a:gd name="connsiteX38" fmla="*/ 1519767 w 6375400"/>
                <a:gd name="connsiteY38" fmla="*/ 232834 h 914401"/>
                <a:gd name="connsiteX39" fmla="*/ 1519767 w 6375400"/>
                <a:gd name="connsiteY39" fmla="*/ 211667 h 914401"/>
                <a:gd name="connsiteX40" fmla="*/ 1519767 w 6375400"/>
                <a:gd name="connsiteY40" fmla="*/ 211667 h 914401"/>
                <a:gd name="connsiteX41" fmla="*/ 1511300 w 6375400"/>
                <a:gd name="connsiteY41" fmla="*/ 211667 h 914401"/>
                <a:gd name="connsiteX42" fmla="*/ 1452033 w 6375400"/>
                <a:gd name="connsiteY42" fmla="*/ 211667 h 914401"/>
                <a:gd name="connsiteX43" fmla="*/ 1452033 w 6375400"/>
                <a:gd name="connsiteY43" fmla="*/ 186267 h 914401"/>
                <a:gd name="connsiteX44" fmla="*/ 1176867 w 6375400"/>
                <a:gd name="connsiteY44" fmla="*/ 186267 h 914401"/>
                <a:gd name="connsiteX45" fmla="*/ 1176867 w 6375400"/>
                <a:gd name="connsiteY45" fmla="*/ 169334 h 914401"/>
                <a:gd name="connsiteX46" fmla="*/ 1109133 w 6375400"/>
                <a:gd name="connsiteY46" fmla="*/ 169334 h 914401"/>
                <a:gd name="connsiteX47" fmla="*/ 1109133 w 6375400"/>
                <a:gd name="connsiteY47" fmla="*/ 156634 h 914401"/>
                <a:gd name="connsiteX48" fmla="*/ 948267 w 6375400"/>
                <a:gd name="connsiteY48" fmla="*/ 156634 h 914401"/>
                <a:gd name="connsiteX49" fmla="*/ 948267 w 6375400"/>
                <a:gd name="connsiteY49" fmla="*/ 139701 h 914401"/>
                <a:gd name="connsiteX50" fmla="*/ 778933 w 6375400"/>
                <a:gd name="connsiteY50" fmla="*/ 139701 h 914401"/>
                <a:gd name="connsiteX51" fmla="*/ 778933 w 6375400"/>
                <a:gd name="connsiteY51" fmla="*/ 122767 h 914401"/>
                <a:gd name="connsiteX52" fmla="*/ 563033 w 6375400"/>
                <a:gd name="connsiteY52" fmla="*/ 122767 h 914401"/>
                <a:gd name="connsiteX53" fmla="*/ 563033 w 6375400"/>
                <a:gd name="connsiteY53" fmla="*/ 101601 h 914401"/>
                <a:gd name="connsiteX54" fmla="*/ 499533 w 6375400"/>
                <a:gd name="connsiteY54" fmla="*/ 101601 h 914401"/>
                <a:gd name="connsiteX55" fmla="*/ 499533 w 6375400"/>
                <a:gd name="connsiteY55" fmla="*/ 76201 h 914401"/>
                <a:gd name="connsiteX56" fmla="*/ 283633 w 6375400"/>
                <a:gd name="connsiteY56" fmla="*/ 76201 h 914401"/>
                <a:gd name="connsiteX57" fmla="*/ 266700 w 6375400"/>
                <a:gd name="connsiteY57" fmla="*/ 59268 h 914401"/>
                <a:gd name="connsiteX58" fmla="*/ 182033 w 6375400"/>
                <a:gd name="connsiteY58" fmla="*/ 59268 h 914401"/>
                <a:gd name="connsiteX59" fmla="*/ 182033 w 6375400"/>
                <a:gd name="connsiteY59" fmla="*/ 8467 h 914401"/>
                <a:gd name="connsiteX60" fmla="*/ 127000 w 6375400"/>
                <a:gd name="connsiteY60" fmla="*/ 8467 h 914401"/>
                <a:gd name="connsiteX61" fmla="*/ 135467 w 6375400"/>
                <a:gd name="connsiteY61" fmla="*/ 0 h 914401"/>
                <a:gd name="connsiteX62" fmla="*/ 0 w 6375400"/>
                <a:gd name="connsiteY62" fmla="*/ 0 h 914401"/>
                <a:gd name="connsiteX0" fmla="*/ 6375400 w 6375400"/>
                <a:gd name="connsiteY0" fmla="*/ 914401 h 914401"/>
                <a:gd name="connsiteX1" fmla="*/ 5245100 w 6375400"/>
                <a:gd name="connsiteY1" fmla="*/ 914401 h 914401"/>
                <a:gd name="connsiteX2" fmla="*/ 5245100 w 6375400"/>
                <a:gd name="connsiteY2" fmla="*/ 774701 h 914401"/>
                <a:gd name="connsiteX3" fmla="*/ 5096933 w 6375400"/>
                <a:gd name="connsiteY3" fmla="*/ 774701 h 914401"/>
                <a:gd name="connsiteX4" fmla="*/ 5096933 w 6375400"/>
                <a:gd name="connsiteY4" fmla="*/ 668867 h 914401"/>
                <a:gd name="connsiteX5" fmla="*/ 4766733 w 6375400"/>
                <a:gd name="connsiteY5" fmla="*/ 668867 h 914401"/>
                <a:gd name="connsiteX6" fmla="*/ 4766733 w 6375400"/>
                <a:gd name="connsiteY6" fmla="*/ 601134 h 914401"/>
                <a:gd name="connsiteX7" fmla="*/ 3598333 w 6375400"/>
                <a:gd name="connsiteY7" fmla="*/ 601134 h 914401"/>
                <a:gd name="connsiteX8" fmla="*/ 3598333 w 6375400"/>
                <a:gd name="connsiteY8" fmla="*/ 571501 h 914401"/>
                <a:gd name="connsiteX9" fmla="*/ 3568700 w 6375400"/>
                <a:gd name="connsiteY9" fmla="*/ 571501 h 914401"/>
                <a:gd name="connsiteX10" fmla="*/ 3568700 w 6375400"/>
                <a:gd name="connsiteY10" fmla="*/ 554567 h 914401"/>
                <a:gd name="connsiteX11" fmla="*/ 3246967 w 6375400"/>
                <a:gd name="connsiteY11" fmla="*/ 554567 h 914401"/>
                <a:gd name="connsiteX12" fmla="*/ 3246967 w 6375400"/>
                <a:gd name="connsiteY12" fmla="*/ 503767 h 914401"/>
                <a:gd name="connsiteX13" fmla="*/ 2929467 w 6375400"/>
                <a:gd name="connsiteY13" fmla="*/ 503767 h 914401"/>
                <a:gd name="connsiteX14" fmla="*/ 2929467 w 6375400"/>
                <a:gd name="connsiteY14" fmla="*/ 486834 h 914401"/>
                <a:gd name="connsiteX15" fmla="*/ 2921000 w 6375400"/>
                <a:gd name="connsiteY15" fmla="*/ 478367 h 914401"/>
                <a:gd name="connsiteX16" fmla="*/ 2637367 w 6375400"/>
                <a:gd name="connsiteY16" fmla="*/ 478367 h 914401"/>
                <a:gd name="connsiteX17" fmla="*/ 2637367 w 6375400"/>
                <a:gd name="connsiteY17" fmla="*/ 436034 h 914401"/>
                <a:gd name="connsiteX18" fmla="*/ 2489200 w 6375400"/>
                <a:gd name="connsiteY18" fmla="*/ 436034 h 914401"/>
                <a:gd name="connsiteX19" fmla="*/ 2480733 w 6375400"/>
                <a:gd name="connsiteY19" fmla="*/ 427567 h 914401"/>
                <a:gd name="connsiteX20" fmla="*/ 2396067 w 6375400"/>
                <a:gd name="connsiteY20" fmla="*/ 427567 h 914401"/>
                <a:gd name="connsiteX21" fmla="*/ 2396067 w 6375400"/>
                <a:gd name="connsiteY21" fmla="*/ 427567 h 914401"/>
                <a:gd name="connsiteX22" fmla="*/ 2396067 w 6375400"/>
                <a:gd name="connsiteY22" fmla="*/ 397934 h 914401"/>
                <a:gd name="connsiteX23" fmla="*/ 2137833 w 6375400"/>
                <a:gd name="connsiteY23" fmla="*/ 400051 h 914401"/>
                <a:gd name="connsiteX24" fmla="*/ 2137833 w 6375400"/>
                <a:gd name="connsiteY24" fmla="*/ 385234 h 914401"/>
                <a:gd name="connsiteX25" fmla="*/ 2091267 w 6375400"/>
                <a:gd name="connsiteY25" fmla="*/ 385234 h 914401"/>
                <a:gd name="connsiteX26" fmla="*/ 2091267 w 6375400"/>
                <a:gd name="connsiteY26" fmla="*/ 364067 h 914401"/>
                <a:gd name="connsiteX27" fmla="*/ 2082800 w 6375400"/>
                <a:gd name="connsiteY27" fmla="*/ 364067 h 914401"/>
                <a:gd name="connsiteX28" fmla="*/ 2082800 w 6375400"/>
                <a:gd name="connsiteY28" fmla="*/ 334434 h 914401"/>
                <a:gd name="connsiteX29" fmla="*/ 2044700 w 6375400"/>
                <a:gd name="connsiteY29" fmla="*/ 334434 h 914401"/>
                <a:gd name="connsiteX30" fmla="*/ 1820333 w 6375400"/>
                <a:gd name="connsiteY30" fmla="*/ 334434 h 914401"/>
                <a:gd name="connsiteX31" fmla="*/ 1820333 w 6375400"/>
                <a:gd name="connsiteY31" fmla="*/ 313267 h 914401"/>
                <a:gd name="connsiteX32" fmla="*/ 1752600 w 6375400"/>
                <a:gd name="connsiteY32" fmla="*/ 313267 h 914401"/>
                <a:gd name="connsiteX33" fmla="*/ 1752600 w 6375400"/>
                <a:gd name="connsiteY33" fmla="*/ 270934 h 914401"/>
                <a:gd name="connsiteX34" fmla="*/ 1625600 w 6375400"/>
                <a:gd name="connsiteY34" fmla="*/ 270934 h 914401"/>
                <a:gd name="connsiteX35" fmla="*/ 1625600 w 6375400"/>
                <a:gd name="connsiteY35" fmla="*/ 245534 h 914401"/>
                <a:gd name="connsiteX36" fmla="*/ 1591733 w 6375400"/>
                <a:gd name="connsiteY36" fmla="*/ 245534 h 914401"/>
                <a:gd name="connsiteX37" fmla="*/ 1591733 w 6375400"/>
                <a:gd name="connsiteY37" fmla="*/ 232834 h 914401"/>
                <a:gd name="connsiteX38" fmla="*/ 1519767 w 6375400"/>
                <a:gd name="connsiteY38" fmla="*/ 232834 h 914401"/>
                <a:gd name="connsiteX39" fmla="*/ 1519767 w 6375400"/>
                <a:gd name="connsiteY39" fmla="*/ 211667 h 914401"/>
                <a:gd name="connsiteX40" fmla="*/ 1519767 w 6375400"/>
                <a:gd name="connsiteY40" fmla="*/ 211667 h 914401"/>
                <a:gd name="connsiteX41" fmla="*/ 1511300 w 6375400"/>
                <a:gd name="connsiteY41" fmla="*/ 211667 h 914401"/>
                <a:gd name="connsiteX42" fmla="*/ 1452033 w 6375400"/>
                <a:gd name="connsiteY42" fmla="*/ 211667 h 914401"/>
                <a:gd name="connsiteX43" fmla="*/ 1452033 w 6375400"/>
                <a:gd name="connsiteY43" fmla="*/ 186267 h 914401"/>
                <a:gd name="connsiteX44" fmla="*/ 1176867 w 6375400"/>
                <a:gd name="connsiteY44" fmla="*/ 186267 h 914401"/>
                <a:gd name="connsiteX45" fmla="*/ 1176867 w 6375400"/>
                <a:gd name="connsiteY45" fmla="*/ 169334 h 914401"/>
                <a:gd name="connsiteX46" fmla="*/ 1109133 w 6375400"/>
                <a:gd name="connsiteY46" fmla="*/ 169334 h 914401"/>
                <a:gd name="connsiteX47" fmla="*/ 1109133 w 6375400"/>
                <a:gd name="connsiteY47" fmla="*/ 156634 h 914401"/>
                <a:gd name="connsiteX48" fmla="*/ 948267 w 6375400"/>
                <a:gd name="connsiteY48" fmla="*/ 156634 h 914401"/>
                <a:gd name="connsiteX49" fmla="*/ 948267 w 6375400"/>
                <a:gd name="connsiteY49" fmla="*/ 139701 h 914401"/>
                <a:gd name="connsiteX50" fmla="*/ 778933 w 6375400"/>
                <a:gd name="connsiteY50" fmla="*/ 139701 h 914401"/>
                <a:gd name="connsiteX51" fmla="*/ 778933 w 6375400"/>
                <a:gd name="connsiteY51" fmla="*/ 122767 h 914401"/>
                <a:gd name="connsiteX52" fmla="*/ 563033 w 6375400"/>
                <a:gd name="connsiteY52" fmla="*/ 122767 h 914401"/>
                <a:gd name="connsiteX53" fmla="*/ 563033 w 6375400"/>
                <a:gd name="connsiteY53" fmla="*/ 101601 h 914401"/>
                <a:gd name="connsiteX54" fmla="*/ 499533 w 6375400"/>
                <a:gd name="connsiteY54" fmla="*/ 101601 h 914401"/>
                <a:gd name="connsiteX55" fmla="*/ 499533 w 6375400"/>
                <a:gd name="connsiteY55" fmla="*/ 76201 h 914401"/>
                <a:gd name="connsiteX56" fmla="*/ 283633 w 6375400"/>
                <a:gd name="connsiteY56" fmla="*/ 76201 h 914401"/>
                <a:gd name="connsiteX57" fmla="*/ 266700 w 6375400"/>
                <a:gd name="connsiteY57" fmla="*/ 59268 h 914401"/>
                <a:gd name="connsiteX58" fmla="*/ 182033 w 6375400"/>
                <a:gd name="connsiteY58" fmla="*/ 59268 h 914401"/>
                <a:gd name="connsiteX59" fmla="*/ 182033 w 6375400"/>
                <a:gd name="connsiteY59" fmla="*/ 8467 h 914401"/>
                <a:gd name="connsiteX60" fmla="*/ 135467 w 6375400"/>
                <a:gd name="connsiteY60" fmla="*/ 8467 h 914401"/>
                <a:gd name="connsiteX61" fmla="*/ 135467 w 6375400"/>
                <a:gd name="connsiteY61" fmla="*/ 0 h 914401"/>
                <a:gd name="connsiteX62" fmla="*/ 0 w 6375400"/>
                <a:gd name="connsiteY62" fmla="*/ 0 h 914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375400" h="914401">
                  <a:moveTo>
                    <a:pt x="6375400" y="914401"/>
                  </a:moveTo>
                  <a:lnTo>
                    <a:pt x="5245100" y="914401"/>
                  </a:lnTo>
                  <a:lnTo>
                    <a:pt x="5245100" y="774701"/>
                  </a:lnTo>
                  <a:lnTo>
                    <a:pt x="5096933" y="774701"/>
                  </a:lnTo>
                  <a:lnTo>
                    <a:pt x="5096933" y="668867"/>
                  </a:lnTo>
                  <a:lnTo>
                    <a:pt x="4766733" y="668867"/>
                  </a:lnTo>
                  <a:lnTo>
                    <a:pt x="4766733" y="601134"/>
                  </a:lnTo>
                  <a:lnTo>
                    <a:pt x="3598333" y="601134"/>
                  </a:lnTo>
                  <a:lnTo>
                    <a:pt x="3598333" y="571501"/>
                  </a:lnTo>
                  <a:lnTo>
                    <a:pt x="3568700" y="571501"/>
                  </a:lnTo>
                  <a:lnTo>
                    <a:pt x="3568700" y="554567"/>
                  </a:lnTo>
                  <a:lnTo>
                    <a:pt x="3246967" y="554567"/>
                  </a:lnTo>
                  <a:lnTo>
                    <a:pt x="3246967" y="503767"/>
                  </a:lnTo>
                  <a:lnTo>
                    <a:pt x="2929467" y="503767"/>
                  </a:lnTo>
                  <a:lnTo>
                    <a:pt x="2929467" y="486834"/>
                  </a:lnTo>
                  <a:lnTo>
                    <a:pt x="2921000" y="478367"/>
                  </a:lnTo>
                  <a:lnTo>
                    <a:pt x="2637367" y="478367"/>
                  </a:lnTo>
                  <a:lnTo>
                    <a:pt x="2637367" y="436034"/>
                  </a:lnTo>
                  <a:lnTo>
                    <a:pt x="2489200" y="436034"/>
                  </a:lnTo>
                  <a:lnTo>
                    <a:pt x="2480733" y="427567"/>
                  </a:lnTo>
                  <a:lnTo>
                    <a:pt x="2396067" y="427567"/>
                  </a:lnTo>
                  <a:lnTo>
                    <a:pt x="2396067" y="427567"/>
                  </a:lnTo>
                  <a:lnTo>
                    <a:pt x="2396067" y="397934"/>
                  </a:lnTo>
                  <a:lnTo>
                    <a:pt x="2137833" y="400051"/>
                  </a:lnTo>
                  <a:lnTo>
                    <a:pt x="2137833" y="385234"/>
                  </a:lnTo>
                  <a:lnTo>
                    <a:pt x="2091267" y="385234"/>
                  </a:lnTo>
                  <a:lnTo>
                    <a:pt x="2091267" y="364067"/>
                  </a:lnTo>
                  <a:lnTo>
                    <a:pt x="2082800" y="364067"/>
                  </a:lnTo>
                  <a:lnTo>
                    <a:pt x="2082800" y="334434"/>
                  </a:lnTo>
                  <a:lnTo>
                    <a:pt x="2044700" y="334434"/>
                  </a:lnTo>
                  <a:lnTo>
                    <a:pt x="1820333" y="334434"/>
                  </a:lnTo>
                  <a:lnTo>
                    <a:pt x="1820333" y="313267"/>
                  </a:lnTo>
                  <a:lnTo>
                    <a:pt x="1752600" y="313267"/>
                  </a:lnTo>
                  <a:lnTo>
                    <a:pt x="1752600" y="270934"/>
                  </a:lnTo>
                  <a:lnTo>
                    <a:pt x="1625600" y="270934"/>
                  </a:lnTo>
                  <a:lnTo>
                    <a:pt x="1625600" y="245534"/>
                  </a:lnTo>
                  <a:lnTo>
                    <a:pt x="1591733" y="245534"/>
                  </a:lnTo>
                  <a:lnTo>
                    <a:pt x="1591733" y="232834"/>
                  </a:lnTo>
                  <a:lnTo>
                    <a:pt x="1519767" y="232834"/>
                  </a:lnTo>
                  <a:lnTo>
                    <a:pt x="1519767" y="211667"/>
                  </a:lnTo>
                  <a:lnTo>
                    <a:pt x="1519767" y="211667"/>
                  </a:lnTo>
                  <a:lnTo>
                    <a:pt x="1511300" y="211667"/>
                  </a:lnTo>
                  <a:lnTo>
                    <a:pt x="1452033" y="211667"/>
                  </a:lnTo>
                  <a:lnTo>
                    <a:pt x="1452033" y="186267"/>
                  </a:lnTo>
                  <a:lnTo>
                    <a:pt x="1176867" y="186267"/>
                  </a:lnTo>
                  <a:lnTo>
                    <a:pt x="1176867" y="169334"/>
                  </a:lnTo>
                  <a:lnTo>
                    <a:pt x="1109133" y="169334"/>
                  </a:lnTo>
                  <a:lnTo>
                    <a:pt x="1109133" y="156634"/>
                  </a:lnTo>
                  <a:lnTo>
                    <a:pt x="948267" y="156634"/>
                  </a:lnTo>
                  <a:lnTo>
                    <a:pt x="948267" y="139701"/>
                  </a:lnTo>
                  <a:lnTo>
                    <a:pt x="778933" y="139701"/>
                  </a:lnTo>
                  <a:lnTo>
                    <a:pt x="778933" y="122767"/>
                  </a:lnTo>
                  <a:lnTo>
                    <a:pt x="563033" y="122767"/>
                  </a:lnTo>
                  <a:lnTo>
                    <a:pt x="563033" y="101601"/>
                  </a:lnTo>
                  <a:lnTo>
                    <a:pt x="499533" y="101601"/>
                  </a:lnTo>
                  <a:lnTo>
                    <a:pt x="499533" y="76201"/>
                  </a:lnTo>
                  <a:lnTo>
                    <a:pt x="283633" y="76201"/>
                  </a:lnTo>
                  <a:lnTo>
                    <a:pt x="266700" y="59268"/>
                  </a:lnTo>
                  <a:lnTo>
                    <a:pt x="182033" y="59268"/>
                  </a:lnTo>
                  <a:lnTo>
                    <a:pt x="182033" y="8467"/>
                  </a:lnTo>
                  <a:lnTo>
                    <a:pt x="135467" y="8467"/>
                  </a:lnTo>
                  <a:lnTo>
                    <a:pt x="135467"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65" name="Freeform: Shape 31864">
              <a:extLst>
                <a:ext uri="{FF2B5EF4-FFF2-40B4-BE49-F238E27FC236}">
                  <a16:creationId xmlns:a16="http://schemas.microsoft.com/office/drawing/2014/main" id="{43112EF2-77E8-B676-E111-F4161DFCC3EF}"/>
                </a:ext>
              </a:extLst>
            </p:cNvPr>
            <p:cNvSpPr/>
            <p:nvPr/>
          </p:nvSpPr>
          <p:spPr bwMode="auto">
            <a:xfrm>
              <a:off x="1425575" y="1790700"/>
              <a:ext cx="3146425" cy="920750"/>
            </a:xfrm>
            <a:custGeom>
              <a:avLst/>
              <a:gdLst>
                <a:gd name="connsiteX0" fmla="*/ 0 w 3146425"/>
                <a:gd name="connsiteY0" fmla="*/ 0 h 920750"/>
                <a:gd name="connsiteX1" fmla="*/ 152400 w 3146425"/>
                <a:gd name="connsiteY1" fmla="*/ 0 h 920750"/>
                <a:gd name="connsiteX2" fmla="*/ 136525 w 3146425"/>
                <a:gd name="connsiteY2" fmla="*/ 15875 h 920750"/>
                <a:gd name="connsiteX3" fmla="*/ 288925 w 3146425"/>
                <a:gd name="connsiteY3" fmla="*/ 15875 h 920750"/>
                <a:gd name="connsiteX4" fmla="*/ 288925 w 3146425"/>
                <a:gd name="connsiteY4" fmla="*/ 47625 h 920750"/>
                <a:gd name="connsiteX5" fmla="*/ 368300 w 3146425"/>
                <a:gd name="connsiteY5" fmla="*/ 47625 h 920750"/>
                <a:gd name="connsiteX6" fmla="*/ 368300 w 3146425"/>
                <a:gd name="connsiteY6" fmla="*/ 47625 h 920750"/>
                <a:gd name="connsiteX7" fmla="*/ 508000 w 3146425"/>
                <a:gd name="connsiteY7" fmla="*/ 47625 h 920750"/>
                <a:gd name="connsiteX8" fmla="*/ 508000 w 3146425"/>
                <a:gd name="connsiteY8" fmla="*/ 73025 h 920750"/>
                <a:gd name="connsiteX9" fmla="*/ 593725 w 3146425"/>
                <a:gd name="connsiteY9" fmla="*/ 73025 h 920750"/>
                <a:gd name="connsiteX10" fmla="*/ 593725 w 3146425"/>
                <a:gd name="connsiteY10" fmla="*/ 95250 h 920750"/>
                <a:gd name="connsiteX11" fmla="*/ 612775 w 3146425"/>
                <a:gd name="connsiteY11" fmla="*/ 95250 h 920750"/>
                <a:gd name="connsiteX12" fmla="*/ 612775 w 3146425"/>
                <a:gd name="connsiteY12" fmla="*/ 107950 h 920750"/>
                <a:gd name="connsiteX13" fmla="*/ 650875 w 3146425"/>
                <a:gd name="connsiteY13" fmla="*/ 107950 h 920750"/>
                <a:gd name="connsiteX14" fmla="*/ 650875 w 3146425"/>
                <a:gd name="connsiteY14" fmla="*/ 127000 h 920750"/>
                <a:gd name="connsiteX15" fmla="*/ 815975 w 3146425"/>
                <a:gd name="connsiteY15" fmla="*/ 127000 h 920750"/>
                <a:gd name="connsiteX16" fmla="*/ 815975 w 3146425"/>
                <a:gd name="connsiteY16" fmla="*/ 139700 h 920750"/>
                <a:gd name="connsiteX17" fmla="*/ 898525 w 3146425"/>
                <a:gd name="connsiteY17" fmla="*/ 139700 h 920750"/>
                <a:gd name="connsiteX18" fmla="*/ 898525 w 3146425"/>
                <a:gd name="connsiteY18" fmla="*/ 165100 h 920750"/>
                <a:gd name="connsiteX19" fmla="*/ 917575 w 3146425"/>
                <a:gd name="connsiteY19" fmla="*/ 165100 h 920750"/>
                <a:gd name="connsiteX20" fmla="*/ 917575 w 3146425"/>
                <a:gd name="connsiteY20" fmla="*/ 200025 h 920750"/>
                <a:gd name="connsiteX21" fmla="*/ 949325 w 3146425"/>
                <a:gd name="connsiteY21" fmla="*/ 200025 h 920750"/>
                <a:gd name="connsiteX22" fmla="*/ 949325 w 3146425"/>
                <a:gd name="connsiteY22" fmla="*/ 206375 h 920750"/>
                <a:gd name="connsiteX23" fmla="*/ 984250 w 3146425"/>
                <a:gd name="connsiteY23" fmla="*/ 206375 h 920750"/>
                <a:gd name="connsiteX24" fmla="*/ 984250 w 3146425"/>
                <a:gd name="connsiteY24" fmla="*/ 231775 h 920750"/>
                <a:gd name="connsiteX25" fmla="*/ 1152525 w 3146425"/>
                <a:gd name="connsiteY25" fmla="*/ 231775 h 920750"/>
                <a:gd name="connsiteX26" fmla="*/ 1152525 w 3146425"/>
                <a:gd name="connsiteY26" fmla="*/ 288925 h 920750"/>
                <a:gd name="connsiteX27" fmla="*/ 1200150 w 3146425"/>
                <a:gd name="connsiteY27" fmla="*/ 288925 h 920750"/>
                <a:gd name="connsiteX28" fmla="*/ 1200150 w 3146425"/>
                <a:gd name="connsiteY28" fmla="*/ 314325 h 920750"/>
                <a:gd name="connsiteX29" fmla="*/ 1298575 w 3146425"/>
                <a:gd name="connsiteY29" fmla="*/ 314325 h 920750"/>
                <a:gd name="connsiteX30" fmla="*/ 1298575 w 3146425"/>
                <a:gd name="connsiteY30" fmla="*/ 333375 h 920750"/>
                <a:gd name="connsiteX31" fmla="*/ 1444625 w 3146425"/>
                <a:gd name="connsiteY31" fmla="*/ 333375 h 920750"/>
                <a:gd name="connsiteX32" fmla="*/ 1444625 w 3146425"/>
                <a:gd name="connsiteY32" fmla="*/ 352425 h 920750"/>
                <a:gd name="connsiteX33" fmla="*/ 1476375 w 3146425"/>
                <a:gd name="connsiteY33" fmla="*/ 352425 h 920750"/>
                <a:gd name="connsiteX34" fmla="*/ 1476375 w 3146425"/>
                <a:gd name="connsiteY34" fmla="*/ 393700 h 920750"/>
                <a:gd name="connsiteX35" fmla="*/ 1511300 w 3146425"/>
                <a:gd name="connsiteY35" fmla="*/ 393700 h 920750"/>
                <a:gd name="connsiteX36" fmla="*/ 1511300 w 3146425"/>
                <a:gd name="connsiteY36" fmla="*/ 425450 h 920750"/>
                <a:gd name="connsiteX37" fmla="*/ 1612900 w 3146425"/>
                <a:gd name="connsiteY37" fmla="*/ 425450 h 920750"/>
                <a:gd name="connsiteX38" fmla="*/ 1606550 w 3146425"/>
                <a:gd name="connsiteY38" fmla="*/ 431800 h 920750"/>
                <a:gd name="connsiteX39" fmla="*/ 1781175 w 3146425"/>
                <a:gd name="connsiteY39" fmla="*/ 431800 h 920750"/>
                <a:gd name="connsiteX40" fmla="*/ 1781175 w 3146425"/>
                <a:gd name="connsiteY40" fmla="*/ 450850 h 920750"/>
                <a:gd name="connsiteX41" fmla="*/ 1819275 w 3146425"/>
                <a:gd name="connsiteY41" fmla="*/ 450850 h 920750"/>
                <a:gd name="connsiteX42" fmla="*/ 1819275 w 3146425"/>
                <a:gd name="connsiteY42" fmla="*/ 466725 h 920750"/>
                <a:gd name="connsiteX43" fmla="*/ 1828800 w 3146425"/>
                <a:gd name="connsiteY43" fmla="*/ 466725 h 920750"/>
                <a:gd name="connsiteX44" fmla="*/ 1828800 w 3146425"/>
                <a:gd name="connsiteY44" fmla="*/ 546100 h 920750"/>
                <a:gd name="connsiteX45" fmla="*/ 1860550 w 3146425"/>
                <a:gd name="connsiteY45" fmla="*/ 546100 h 920750"/>
                <a:gd name="connsiteX46" fmla="*/ 1860550 w 3146425"/>
                <a:gd name="connsiteY46" fmla="*/ 565150 h 920750"/>
                <a:gd name="connsiteX47" fmla="*/ 2019300 w 3146425"/>
                <a:gd name="connsiteY47" fmla="*/ 565150 h 920750"/>
                <a:gd name="connsiteX48" fmla="*/ 2019300 w 3146425"/>
                <a:gd name="connsiteY48" fmla="*/ 584200 h 920750"/>
                <a:gd name="connsiteX49" fmla="*/ 2079625 w 3146425"/>
                <a:gd name="connsiteY49" fmla="*/ 584200 h 920750"/>
                <a:gd name="connsiteX50" fmla="*/ 2079625 w 3146425"/>
                <a:gd name="connsiteY50" fmla="*/ 606425 h 920750"/>
                <a:gd name="connsiteX51" fmla="*/ 2162175 w 3146425"/>
                <a:gd name="connsiteY51" fmla="*/ 606425 h 920750"/>
                <a:gd name="connsiteX52" fmla="*/ 2162175 w 3146425"/>
                <a:gd name="connsiteY52" fmla="*/ 635000 h 920750"/>
                <a:gd name="connsiteX53" fmla="*/ 2295525 w 3146425"/>
                <a:gd name="connsiteY53" fmla="*/ 635000 h 920750"/>
                <a:gd name="connsiteX54" fmla="*/ 2295525 w 3146425"/>
                <a:gd name="connsiteY54" fmla="*/ 647700 h 920750"/>
                <a:gd name="connsiteX55" fmla="*/ 2381250 w 3146425"/>
                <a:gd name="connsiteY55" fmla="*/ 647700 h 920750"/>
                <a:gd name="connsiteX56" fmla="*/ 2381250 w 3146425"/>
                <a:gd name="connsiteY56" fmla="*/ 685800 h 920750"/>
                <a:gd name="connsiteX57" fmla="*/ 2457450 w 3146425"/>
                <a:gd name="connsiteY57" fmla="*/ 685800 h 920750"/>
                <a:gd name="connsiteX58" fmla="*/ 2457450 w 3146425"/>
                <a:gd name="connsiteY58" fmla="*/ 695325 h 920750"/>
                <a:gd name="connsiteX59" fmla="*/ 2625725 w 3146425"/>
                <a:gd name="connsiteY59" fmla="*/ 695325 h 920750"/>
                <a:gd name="connsiteX60" fmla="*/ 2625725 w 3146425"/>
                <a:gd name="connsiteY60" fmla="*/ 723900 h 920750"/>
                <a:gd name="connsiteX61" fmla="*/ 2701925 w 3146425"/>
                <a:gd name="connsiteY61" fmla="*/ 723900 h 920750"/>
                <a:gd name="connsiteX62" fmla="*/ 2701925 w 3146425"/>
                <a:gd name="connsiteY62" fmla="*/ 762000 h 920750"/>
                <a:gd name="connsiteX63" fmla="*/ 2740025 w 3146425"/>
                <a:gd name="connsiteY63" fmla="*/ 762000 h 920750"/>
                <a:gd name="connsiteX64" fmla="*/ 2740025 w 3146425"/>
                <a:gd name="connsiteY64" fmla="*/ 809625 h 920750"/>
                <a:gd name="connsiteX65" fmla="*/ 2921000 w 3146425"/>
                <a:gd name="connsiteY65" fmla="*/ 809625 h 920750"/>
                <a:gd name="connsiteX66" fmla="*/ 2921000 w 3146425"/>
                <a:gd name="connsiteY66" fmla="*/ 822325 h 920750"/>
                <a:gd name="connsiteX67" fmla="*/ 3028950 w 3146425"/>
                <a:gd name="connsiteY67" fmla="*/ 822325 h 920750"/>
                <a:gd name="connsiteX68" fmla="*/ 3028950 w 3146425"/>
                <a:gd name="connsiteY68" fmla="*/ 847725 h 920750"/>
                <a:gd name="connsiteX69" fmla="*/ 3044825 w 3146425"/>
                <a:gd name="connsiteY69" fmla="*/ 847725 h 920750"/>
                <a:gd name="connsiteX70" fmla="*/ 3044825 w 3146425"/>
                <a:gd name="connsiteY70" fmla="*/ 869950 h 920750"/>
                <a:gd name="connsiteX71" fmla="*/ 3079750 w 3146425"/>
                <a:gd name="connsiteY71" fmla="*/ 869950 h 920750"/>
                <a:gd name="connsiteX72" fmla="*/ 3079750 w 3146425"/>
                <a:gd name="connsiteY72" fmla="*/ 895350 h 920750"/>
                <a:gd name="connsiteX73" fmla="*/ 3108325 w 3146425"/>
                <a:gd name="connsiteY73" fmla="*/ 895350 h 920750"/>
                <a:gd name="connsiteX74" fmla="*/ 3108325 w 3146425"/>
                <a:gd name="connsiteY74" fmla="*/ 920750 h 920750"/>
                <a:gd name="connsiteX75" fmla="*/ 3146425 w 3146425"/>
                <a:gd name="connsiteY75" fmla="*/ 920750 h 920750"/>
                <a:gd name="connsiteX0" fmla="*/ 0 w 3146425"/>
                <a:gd name="connsiteY0" fmla="*/ 0 h 920750"/>
                <a:gd name="connsiteX1" fmla="*/ 152400 w 3146425"/>
                <a:gd name="connsiteY1" fmla="*/ 0 h 920750"/>
                <a:gd name="connsiteX2" fmla="*/ 155575 w 3146425"/>
                <a:gd name="connsiteY2" fmla="*/ 15875 h 920750"/>
                <a:gd name="connsiteX3" fmla="*/ 288925 w 3146425"/>
                <a:gd name="connsiteY3" fmla="*/ 15875 h 920750"/>
                <a:gd name="connsiteX4" fmla="*/ 288925 w 3146425"/>
                <a:gd name="connsiteY4" fmla="*/ 47625 h 920750"/>
                <a:gd name="connsiteX5" fmla="*/ 368300 w 3146425"/>
                <a:gd name="connsiteY5" fmla="*/ 47625 h 920750"/>
                <a:gd name="connsiteX6" fmla="*/ 368300 w 3146425"/>
                <a:gd name="connsiteY6" fmla="*/ 47625 h 920750"/>
                <a:gd name="connsiteX7" fmla="*/ 508000 w 3146425"/>
                <a:gd name="connsiteY7" fmla="*/ 47625 h 920750"/>
                <a:gd name="connsiteX8" fmla="*/ 508000 w 3146425"/>
                <a:gd name="connsiteY8" fmla="*/ 73025 h 920750"/>
                <a:gd name="connsiteX9" fmla="*/ 593725 w 3146425"/>
                <a:gd name="connsiteY9" fmla="*/ 73025 h 920750"/>
                <a:gd name="connsiteX10" fmla="*/ 593725 w 3146425"/>
                <a:gd name="connsiteY10" fmla="*/ 95250 h 920750"/>
                <a:gd name="connsiteX11" fmla="*/ 612775 w 3146425"/>
                <a:gd name="connsiteY11" fmla="*/ 95250 h 920750"/>
                <a:gd name="connsiteX12" fmla="*/ 612775 w 3146425"/>
                <a:gd name="connsiteY12" fmla="*/ 107950 h 920750"/>
                <a:gd name="connsiteX13" fmla="*/ 650875 w 3146425"/>
                <a:gd name="connsiteY13" fmla="*/ 107950 h 920750"/>
                <a:gd name="connsiteX14" fmla="*/ 650875 w 3146425"/>
                <a:gd name="connsiteY14" fmla="*/ 127000 h 920750"/>
                <a:gd name="connsiteX15" fmla="*/ 815975 w 3146425"/>
                <a:gd name="connsiteY15" fmla="*/ 127000 h 920750"/>
                <a:gd name="connsiteX16" fmla="*/ 815975 w 3146425"/>
                <a:gd name="connsiteY16" fmla="*/ 139700 h 920750"/>
                <a:gd name="connsiteX17" fmla="*/ 898525 w 3146425"/>
                <a:gd name="connsiteY17" fmla="*/ 139700 h 920750"/>
                <a:gd name="connsiteX18" fmla="*/ 898525 w 3146425"/>
                <a:gd name="connsiteY18" fmla="*/ 165100 h 920750"/>
                <a:gd name="connsiteX19" fmla="*/ 917575 w 3146425"/>
                <a:gd name="connsiteY19" fmla="*/ 165100 h 920750"/>
                <a:gd name="connsiteX20" fmla="*/ 917575 w 3146425"/>
                <a:gd name="connsiteY20" fmla="*/ 200025 h 920750"/>
                <a:gd name="connsiteX21" fmla="*/ 949325 w 3146425"/>
                <a:gd name="connsiteY21" fmla="*/ 200025 h 920750"/>
                <a:gd name="connsiteX22" fmla="*/ 949325 w 3146425"/>
                <a:gd name="connsiteY22" fmla="*/ 206375 h 920750"/>
                <a:gd name="connsiteX23" fmla="*/ 984250 w 3146425"/>
                <a:gd name="connsiteY23" fmla="*/ 206375 h 920750"/>
                <a:gd name="connsiteX24" fmla="*/ 984250 w 3146425"/>
                <a:gd name="connsiteY24" fmla="*/ 231775 h 920750"/>
                <a:gd name="connsiteX25" fmla="*/ 1152525 w 3146425"/>
                <a:gd name="connsiteY25" fmla="*/ 231775 h 920750"/>
                <a:gd name="connsiteX26" fmla="*/ 1152525 w 3146425"/>
                <a:gd name="connsiteY26" fmla="*/ 288925 h 920750"/>
                <a:gd name="connsiteX27" fmla="*/ 1200150 w 3146425"/>
                <a:gd name="connsiteY27" fmla="*/ 288925 h 920750"/>
                <a:gd name="connsiteX28" fmla="*/ 1200150 w 3146425"/>
                <a:gd name="connsiteY28" fmla="*/ 314325 h 920750"/>
                <a:gd name="connsiteX29" fmla="*/ 1298575 w 3146425"/>
                <a:gd name="connsiteY29" fmla="*/ 314325 h 920750"/>
                <a:gd name="connsiteX30" fmla="*/ 1298575 w 3146425"/>
                <a:gd name="connsiteY30" fmla="*/ 333375 h 920750"/>
                <a:gd name="connsiteX31" fmla="*/ 1444625 w 3146425"/>
                <a:gd name="connsiteY31" fmla="*/ 333375 h 920750"/>
                <a:gd name="connsiteX32" fmla="*/ 1444625 w 3146425"/>
                <a:gd name="connsiteY32" fmla="*/ 352425 h 920750"/>
                <a:gd name="connsiteX33" fmla="*/ 1476375 w 3146425"/>
                <a:gd name="connsiteY33" fmla="*/ 352425 h 920750"/>
                <a:gd name="connsiteX34" fmla="*/ 1476375 w 3146425"/>
                <a:gd name="connsiteY34" fmla="*/ 393700 h 920750"/>
                <a:gd name="connsiteX35" fmla="*/ 1511300 w 3146425"/>
                <a:gd name="connsiteY35" fmla="*/ 393700 h 920750"/>
                <a:gd name="connsiteX36" fmla="*/ 1511300 w 3146425"/>
                <a:gd name="connsiteY36" fmla="*/ 425450 h 920750"/>
                <a:gd name="connsiteX37" fmla="*/ 1612900 w 3146425"/>
                <a:gd name="connsiteY37" fmla="*/ 425450 h 920750"/>
                <a:gd name="connsiteX38" fmla="*/ 1606550 w 3146425"/>
                <a:gd name="connsiteY38" fmla="*/ 431800 h 920750"/>
                <a:gd name="connsiteX39" fmla="*/ 1781175 w 3146425"/>
                <a:gd name="connsiteY39" fmla="*/ 431800 h 920750"/>
                <a:gd name="connsiteX40" fmla="*/ 1781175 w 3146425"/>
                <a:gd name="connsiteY40" fmla="*/ 450850 h 920750"/>
                <a:gd name="connsiteX41" fmla="*/ 1819275 w 3146425"/>
                <a:gd name="connsiteY41" fmla="*/ 450850 h 920750"/>
                <a:gd name="connsiteX42" fmla="*/ 1819275 w 3146425"/>
                <a:gd name="connsiteY42" fmla="*/ 466725 h 920750"/>
                <a:gd name="connsiteX43" fmla="*/ 1828800 w 3146425"/>
                <a:gd name="connsiteY43" fmla="*/ 466725 h 920750"/>
                <a:gd name="connsiteX44" fmla="*/ 1828800 w 3146425"/>
                <a:gd name="connsiteY44" fmla="*/ 546100 h 920750"/>
                <a:gd name="connsiteX45" fmla="*/ 1860550 w 3146425"/>
                <a:gd name="connsiteY45" fmla="*/ 546100 h 920750"/>
                <a:gd name="connsiteX46" fmla="*/ 1860550 w 3146425"/>
                <a:gd name="connsiteY46" fmla="*/ 565150 h 920750"/>
                <a:gd name="connsiteX47" fmla="*/ 2019300 w 3146425"/>
                <a:gd name="connsiteY47" fmla="*/ 565150 h 920750"/>
                <a:gd name="connsiteX48" fmla="*/ 2019300 w 3146425"/>
                <a:gd name="connsiteY48" fmla="*/ 584200 h 920750"/>
                <a:gd name="connsiteX49" fmla="*/ 2079625 w 3146425"/>
                <a:gd name="connsiteY49" fmla="*/ 584200 h 920750"/>
                <a:gd name="connsiteX50" fmla="*/ 2079625 w 3146425"/>
                <a:gd name="connsiteY50" fmla="*/ 606425 h 920750"/>
                <a:gd name="connsiteX51" fmla="*/ 2162175 w 3146425"/>
                <a:gd name="connsiteY51" fmla="*/ 606425 h 920750"/>
                <a:gd name="connsiteX52" fmla="*/ 2162175 w 3146425"/>
                <a:gd name="connsiteY52" fmla="*/ 635000 h 920750"/>
                <a:gd name="connsiteX53" fmla="*/ 2295525 w 3146425"/>
                <a:gd name="connsiteY53" fmla="*/ 635000 h 920750"/>
                <a:gd name="connsiteX54" fmla="*/ 2295525 w 3146425"/>
                <a:gd name="connsiteY54" fmla="*/ 647700 h 920750"/>
                <a:gd name="connsiteX55" fmla="*/ 2381250 w 3146425"/>
                <a:gd name="connsiteY55" fmla="*/ 647700 h 920750"/>
                <a:gd name="connsiteX56" fmla="*/ 2381250 w 3146425"/>
                <a:gd name="connsiteY56" fmla="*/ 685800 h 920750"/>
                <a:gd name="connsiteX57" fmla="*/ 2457450 w 3146425"/>
                <a:gd name="connsiteY57" fmla="*/ 685800 h 920750"/>
                <a:gd name="connsiteX58" fmla="*/ 2457450 w 3146425"/>
                <a:gd name="connsiteY58" fmla="*/ 695325 h 920750"/>
                <a:gd name="connsiteX59" fmla="*/ 2625725 w 3146425"/>
                <a:gd name="connsiteY59" fmla="*/ 695325 h 920750"/>
                <a:gd name="connsiteX60" fmla="*/ 2625725 w 3146425"/>
                <a:gd name="connsiteY60" fmla="*/ 723900 h 920750"/>
                <a:gd name="connsiteX61" fmla="*/ 2701925 w 3146425"/>
                <a:gd name="connsiteY61" fmla="*/ 723900 h 920750"/>
                <a:gd name="connsiteX62" fmla="*/ 2701925 w 3146425"/>
                <a:gd name="connsiteY62" fmla="*/ 762000 h 920750"/>
                <a:gd name="connsiteX63" fmla="*/ 2740025 w 3146425"/>
                <a:gd name="connsiteY63" fmla="*/ 762000 h 920750"/>
                <a:gd name="connsiteX64" fmla="*/ 2740025 w 3146425"/>
                <a:gd name="connsiteY64" fmla="*/ 809625 h 920750"/>
                <a:gd name="connsiteX65" fmla="*/ 2921000 w 3146425"/>
                <a:gd name="connsiteY65" fmla="*/ 809625 h 920750"/>
                <a:gd name="connsiteX66" fmla="*/ 2921000 w 3146425"/>
                <a:gd name="connsiteY66" fmla="*/ 822325 h 920750"/>
                <a:gd name="connsiteX67" fmla="*/ 3028950 w 3146425"/>
                <a:gd name="connsiteY67" fmla="*/ 822325 h 920750"/>
                <a:gd name="connsiteX68" fmla="*/ 3028950 w 3146425"/>
                <a:gd name="connsiteY68" fmla="*/ 847725 h 920750"/>
                <a:gd name="connsiteX69" fmla="*/ 3044825 w 3146425"/>
                <a:gd name="connsiteY69" fmla="*/ 847725 h 920750"/>
                <a:gd name="connsiteX70" fmla="*/ 3044825 w 3146425"/>
                <a:gd name="connsiteY70" fmla="*/ 869950 h 920750"/>
                <a:gd name="connsiteX71" fmla="*/ 3079750 w 3146425"/>
                <a:gd name="connsiteY71" fmla="*/ 869950 h 920750"/>
                <a:gd name="connsiteX72" fmla="*/ 3079750 w 3146425"/>
                <a:gd name="connsiteY72" fmla="*/ 895350 h 920750"/>
                <a:gd name="connsiteX73" fmla="*/ 3108325 w 3146425"/>
                <a:gd name="connsiteY73" fmla="*/ 895350 h 920750"/>
                <a:gd name="connsiteX74" fmla="*/ 3108325 w 3146425"/>
                <a:gd name="connsiteY74" fmla="*/ 920750 h 920750"/>
                <a:gd name="connsiteX75" fmla="*/ 3146425 w 3146425"/>
                <a:gd name="connsiteY75" fmla="*/ 920750 h 920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146425" h="920750">
                  <a:moveTo>
                    <a:pt x="0" y="0"/>
                  </a:moveTo>
                  <a:lnTo>
                    <a:pt x="152400" y="0"/>
                  </a:lnTo>
                  <a:lnTo>
                    <a:pt x="155575" y="15875"/>
                  </a:lnTo>
                  <a:lnTo>
                    <a:pt x="288925" y="15875"/>
                  </a:lnTo>
                  <a:lnTo>
                    <a:pt x="288925" y="47625"/>
                  </a:lnTo>
                  <a:lnTo>
                    <a:pt x="368300" y="47625"/>
                  </a:lnTo>
                  <a:lnTo>
                    <a:pt x="368300" y="47625"/>
                  </a:lnTo>
                  <a:lnTo>
                    <a:pt x="508000" y="47625"/>
                  </a:lnTo>
                  <a:lnTo>
                    <a:pt x="508000" y="73025"/>
                  </a:lnTo>
                  <a:lnTo>
                    <a:pt x="593725" y="73025"/>
                  </a:lnTo>
                  <a:lnTo>
                    <a:pt x="593725" y="95250"/>
                  </a:lnTo>
                  <a:lnTo>
                    <a:pt x="612775" y="95250"/>
                  </a:lnTo>
                  <a:lnTo>
                    <a:pt x="612775" y="107950"/>
                  </a:lnTo>
                  <a:lnTo>
                    <a:pt x="650875" y="107950"/>
                  </a:lnTo>
                  <a:lnTo>
                    <a:pt x="650875" y="127000"/>
                  </a:lnTo>
                  <a:lnTo>
                    <a:pt x="815975" y="127000"/>
                  </a:lnTo>
                  <a:lnTo>
                    <a:pt x="815975" y="139700"/>
                  </a:lnTo>
                  <a:lnTo>
                    <a:pt x="898525" y="139700"/>
                  </a:lnTo>
                  <a:lnTo>
                    <a:pt x="898525" y="165100"/>
                  </a:lnTo>
                  <a:lnTo>
                    <a:pt x="917575" y="165100"/>
                  </a:lnTo>
                  <a:lnTo>
                    <a:pt x="917575" y="200025"/>
                  </a:lnTo>
                  <a:lnTo>
                    <a:pt x="949325" y="200025"/>
                  </a:lnTo>
                  <a:lnTo>
                    <a:pt x="949325" y="206375"/>
                  </a:lnTo>
                  <a:lnTo>
                    <a:pt x="984250" y="206375"/>
                  </a:lnTo>
                  <a:lnTo>
                    <a:pt x="984250" y="231775"/>
                  </a:lnTo>
                  <a:lnTo>
                    <a:pt x="1152525" y="231775"/>
                  </a:lnTo>
                  <a:lnTo>
                    <a:pt x="1152525" y="288925"/>
                  </a:lnTo>
                  <a:lnTo>
                    <a:pt x="1200150" y="288925"/>
                  </a:lnTo>
                  <a:lnTo>
                    <a:pt x="1200150" y="314325"/>
                  </a:lnTo>
                  <a:lnTo>
                    <a:pt x="1298575" y="314325"/>
                  </a:lnTo>
                  <a:lnTo>
                    <a:pt x="1298575" y="333375"/>
                  </a:lnTo>
                  <a:lnTo>
                    <a:pt x="1444625" y="333375"/>
                  </a:lnTo>
                  <a:lnTo>
                    <a:pt x="1444625" y="352425"/>
                  </a:lnTo>
                  <a:lnTo>
                    <a:pt x="1476375" y="352425"/>
                  </a:lnTo>
                  <a:lnTo>
                    <a:pt x="1476375" y="393700"/>
                  </a:lnTo>
                  <a:lnTo>
                    <a:pt x="1511300" y="393700"/>
                  </a:lnTo>
                  <a:lnTo>
                    <a:pt x="1511300" y="425450"/>
                  </a:lnTo>
                  <a:lnTo>
                    <a:pt x="1612900" y="425450"/>
                  </a:lnTo>
                  <a:lnTo>
                    <a:pt x="1606550" y="431800"/>
                  </a:lnTo>
                  <a:lnTo>
                    <a:pt x="1781175" y="431800"/>
                  </a:lnTo>
                  <a:lnTo>
                    <a:pt x="1781175" y="450850"/>
                  </a:lnTo>
                  <a:lnTo>
                    <a:pt x="1819275" y="450850"/>
                  </a:lnTo>
                  <a:lnTo>
                    <a:pt x="1819275" y="466725"/>
                  </a:lnTo>
                  <a:lnTo>
                    <a:pt x="1828800" y="466725"/>
                  </a:lnTo>
                  <a:lnTo>
                    <a:pt x="1828800" y="546100"/>
                  </a:lnTo>
                  <a:lnTo>
                    <a:pt x="1860550" y="546100"/>
                  </a:lnTo>
                  <a:lnTo>
                    <a:pt x="1860550" y="565150"/>
                  </a:lnTo>
                  <a:lnTo>
                    <a:pt x="2019300" y="565150"/>
                  </a:lnTo>
                  <a:lnTo>
                    <a:pt x="2019300" y="584200"/>
                  </a:lnTo>
                  <a:lnTo>
                    <a:pt x="2079625" y="584200"/>
                  </a:lnTo>
                  <a:lnTo>
                    <a:pt x="2079625" y="606425"/>
                  </a:lnTo>
                  <a:lnTo>
                    <a:pt x="2162175" y="606425"/>
                  </a:lnTo>
                  <a:lnTo>
                    <a:pt x="2162175" y="635000"/>
                  </a:lnTo>
                  <a:lnTo>
                    <a:pt x="2295525" y="635000"/>
                  </a:lnTo>
                  <a:lnTo>
                    <a:pt x="2295525" y="647700"/>
                  </a:lnTo>
                  <a:lnTo>
                    <a:pt x="2381250" y="647700"/>
                  </a:lnTo>
                  <a:lnTo>
                    <a:pt x="2381250" y="685800"/>
                  </a:lnTo>
                  <a:lnTo>
                    <a:pt x="2457450" y="685800"/>
                  </a:lnTo>
                  <a:lnTo>
                    <a:pt x="2457450" y="695325"/>
                  </a:lnTo>
                  <a:lnTo>
                    <a:pt x="2625725" y="695325"/>
                  </a:lnTo>
                  <a:lnTo>
                    <a:pt x="2625725" y="723900"/>
                  </a:lnTo>
                  <a:lnTo>
                    <a:pt x="2701925" y="723900"/>
                  </a:lnTo>
                  <a:lnTo>
                    <a:pt x="2701925" y="762000"/>
                  </a:lnTo>
                  <a:lnTo>
                    <a:pt x="2740025" y="762000"/>
                  </a:lnTo>
                  <a:lnTo>
                    <a:pt x="2740025" y="809625"/>
                  </a:lnTo>
                  <a:lnTo>
                    <a:pt x="2921000" y="809625"/>
                  </a:lnTo>
                  <a:lnTo>
                    <a:pt x="2921000" y="822325"/>
                  </a:lnTo>
                  <a:lnTo>
                    <a:pt x="3028950" y="822325"/>
                  </a:lnTo>
                  <a:lnTo>
                    <a:pt x="3028950" y="847725"/>
                  </a:lnTo>
                  <a:lnTo>
                    <a:pt x="3044825" y="847725"/>
                  </a:lnTo>
                  <a:lnTo>
                    <a:pt x="3044825" y="869950"/>
                  </a:lnTo>
                  <a:lnTo>
                    <a:pt x="3079750" y="869950"/>
                  </a:lnTo>
                  <a:lnTo>
                    <a:pt x="3079750" y="895350"/>
                  </a:lnTo>
                  <a:lnTo>
                    <a:pt x="3108325" y="895350"/>
                  </a:lnTo>
                  <a:lnTo>
                    <a:pt x="3108325" y="920750"/>
                  </a:lnTo>
                  <a:lnTo>
                    <a:pt x="3146425" y="92075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1866" name="Group 31865">
            <a:extLst>
              <a:ext uri="{FF2B5EF4-FFF2-40B4-BE49-F238E27FC236}">
                <a16:creationId xmlns:a16="http://schemas.microsoft.com/office/drawing/2014/main" id="{74F1D1BF-4B79-7620-5DB5-85CB3D733B5D}"/>
              </a:ext>
            </a:extLst>
          </p:cNvPr>
          <p:cNvGrpSpPr/>
          <p:nvPr/>
        </p:nvGrpSpPr>
        <p:grpSpPr>
          <a:xfrm>
            <a:off x="1416050" y="1793875"/>
            <a:ext cx="9871710" cy="2513965"/>
            <a:chOff x="1416050" y="1793875"/>
            <a:chExt cx="9871710" cy="2513965"/>
          </a:xfrm>
        </p:grpSpPr>
        <p:sp>
          <p:nvSpPr>
            <p:cNvPr id="31867" name="Freeform: Shape 31866">
              <a:extLst>
                <a:ext uri="{FF2B5EF4-FFF2-40B4-BE49-F238E27FC236}">
                  <a16:creationId xmlns:a16="http://schemas.microsoft.com/office/drawing/2014/main" id="{630735D7-BBB2-9B23-3683-0A301835CD59}"/>
                </a:ext>
              </a:extLst>
            </p:cNvPr>
            <p:cNvSpPr/>
            <p:nvPr/>
          </p:nvSpPr>
          <p:spPr bwMode="auto">
            <a:xfrm>
              <a:off x="1416050" y="1793875"/>
              <a:ext cx="2673350" cy="1933575"/>
            </a:xfrm>
            <a:custGeom>
              <a:avLst/>
              <a:gdLst>
                <a:gd name="connsiteX0" fmla="*/ 0 w 2673350"/>
                <a:gd name="connsiteY0" fmla="*/ 0 h 1933575"/>
                <a:gd name="connsiteX1" fmla="*/ 168275 w 2673350"/>
                <a:gd name="connsiteY1" fmla="*/ 0 h 1933575"/>
                <a:gd name="connsiteX2" fmla="*/ 152400 w 2673350"/>
                <a:gd name="connsiteY2" fmla="*/ 15875 h 1933575"/>
                <a:gd name="connsiteX3" fmla="*/ 209550 w 2673350"/>
                <a:gd name="connsiteY3" fmla="*/ 15875 h 1933575"/>
                <a:gd name="connsiteX4" fmla="*/ 209550 w 2673350"/>
                <a:gd name="connsiteY4" fmla="*/ 41275 h 1933575"/>
                <a:gd name="connsiteX5" fmla="*/ 250825 w 2673350"/>
                <a:gd name="connsiteY5" fmla="*/ 41275 h 1933575"/>
                <a:gd name="connsiteX6" fmla="*/ 250825 w 2673350"/>
                <a:gd name="connsiteY6" fmla="*/ 57150 h 1933575"/>
                <a:gd name="connsiteX7" fmla="*/ 276225 w 2673350"/>
                <a:gd name="connsiteY7" fmla="*/ 57150 h 1933575"/>
                <a:gd name="connsiteX8" fmla="*/ 276225 w 2673350"/>
                <a:gd name="connsiteY8" fmla="*/ 95250 h 1933575"/>
                <a:gd name="connsiteX9" fmla="*/ 282575 w 2673350"/>
                <a:gd name="connsiteY9" fmla="*/ 95250 h 1933575"/>
                <a:gd name="connsiteX10" fmla="*/ 282575 w 2673350"/>
                <a:gd name="connsiteY10" fmla="*/ 161925 h 1933575"/>
                <a:gd name="connsiteX11" fmla="*/ 298450 w 2673350"/>
                <a:gd name="connsiteY11" fmla="*/ 161925 h 1933575"/>
                <a:gd name="connsiteX12" fmla="*/ 298450 w 2673350"/>
                <a:gd name="connsiteY12" fmla="*/ 282575 h 1933575"/>
                <a:gd name="connsiteX13" fmla="*/ 311150 w 2673350"/>
                <a:gd name="connsiteY13" fmla="*/ 282575 h 1933575"/>
                <a:gd name="connsiteX14" fmla="*/ 311150 w 2673350"/>
                <a:gd name="connsiteY14" fmla="*/ 361950 h 1933575"/>
                <a:gd name="connsiteX15" fmla="*/ 327025 w 2673350"/>
                <a:gd name="connsiteY15" fmla="*/ 361950 h 1933575"/>
                <a:gd name="connsiteX16" fmla="*/ 327025 w 2673350"/>
                <a:gd name="connsiteY16" fmla="*/ 403225 h 1933575"/>
                <a:gd name="connsiteX17" fmla="*/ 349250 w 2673350"/>
                <a:gd name="connsiteY17" fmla="*/ 403225 h 1933575"/>
                <a:gd name="connsiteX18" fmla="*/ 349250 w 2673350"/>
                <a:gd name="connsiteY18" fmla="*/ 434975 h 1933575"/>
                <a:gd name="connsiteX19" fmla="*/ 368300 w 2673350"/>
                <a:gd name="connsiteY19" fmla="*/ 434975 h 1933575"/>
                <a:gd name="connsiteX20" fmla="*/ 368300 w 2673350"/>
                <a:gd name="connsiteY20" fmla="*/ 485775 h 1933575"/>
                <a:gd name="connsiteX21" fmla="*/ 415925 w 2673350"/>
                <a:gd name="connsiteY21" fmla="*/ 485775 h 1933575"/>
                <a:gd name="connsiteX22" fmla="*/ 415925 w 2673350"/>
                <a:gd name="connsiteY22" fmla="*/ 511175 h 1933575"/>
                <a:gd name="connsiteX23" fmla="*/ 438150 w 2673350"/>
                <a:gd name="connsiteY23" fmla="*/ 511175 h 1933575"/>
                <a:gd name="connsiteX24" fmla="*/ 438150 w 2673350"/>
                <a:gd name="connsiteY24" fmla="*/ 520700 h 1933575"/>
                <a:gd name="connsiteX25" fmla="*/ 568325 w 2673350"/>
                <a:gd name="connsiteY25" fmla="*/ 520700 h 1933575"/>
                <a:gd name="connsiteX26" fmla="*/ 568325 w 2673350"/>
                <a:gd name="connsiteY26" fmla="*/ 593725 h 1933575"/>
                <a:gd name="connsiteX27" fmla="*/ 581025 w 2673350"/>
                <a:gd name="connsiteY27" fmla="*/ 593725 h 1933575"/>
                <a:gd name="connsiteX28" fmla="*/ 581025 w 2673350"/>
                <a:gd name="connsiteY28" fmla="*/ 708025 h 1933575"/>
                <a:gd name="connsiteX29" fmla="*/ 596900 w 2673350"/>
                <a:gd name="connsiteY29" fmla="*/ 692150 h 1933575"/>
                <a:gd name="connsiteX30" fmla="*/ 596900 w 2673350"/>
                <a:gd name="connsiteY30" fmla="*/ 720725 h 1933575"/>
                <a:gd name="connsiteX31" fmla="*/ 612775 w 2673350"/>
                <a:gd name="connsiteY31" fmla="*/ 720725 h 1933575"/>
                <a:gd name="connsiteX32" fmla="*/ 612775 w 2673350"/>
                <a:gd name="connsiteY32" fmla="*/ 758825 h 1933575"/>
                <a:gd name="connsiteX33" fmla="*/ 625475 w 2673350"/>
                <a:gd name="connsiteY33" fmla="*/ 758825 h 1933575"/>
                <a:gd name="connsiteX34" fmla="*/ 625475 w 2673350"/>
                <a:gd name="connsiteY34" fmla="*/ 806450 h 1933575"/>
                <a:gd name="connsiteX35" fmla="*/ 641350 w 2673350"/>
                <a:gd name="connsiteY35" fmla="*/ 806450 h 1933575"/>
                <a:gd name="connsiteX36" fmla="*/ 641350 w 2673350"/>
                <a:gd name="connsiteY36" fmla="*/ 825500 h 1933575"/>
                <a:gd name="connsiteX37" fmla="*/ 660400 w 2673350"/>
                <a:gd name="connsiteY37" fmla="*/ 825500 h 1933575"/>
                <a:gd name="connsiteX38" fmla="*/ 660400 w 2673350"/>
                <a:gd name="connsiteY38" fmla="*/ 882650 h 1933575"/>
                <a:gd name="connsiteX39" fmla="*/ 695325 w 2673350"/>
                <a:gd name="connsiteY39" fmla="*/ 882650 h 1933575"/>
                <a:gd name="connsiteX40" fmla="*/ 695325 w 2673350"/>
                <a:gd name="connsiteY40" fmla="*/ 911225 h 1933575"/>
                <a:gd name="connsiteX41" fmla="*/ 733425 w 2673350"/>
                <a:gd name="connsiteY41" fmla="*/ 911225 h 1933575"/>
                <a:gd name="connsiteX42" fmla="*/ 733425 w 2673350"/>
                <a:gd name="connsiteY42" fmla="*/ 923925 h 1933575"/>
                <a:gd name="connsiteX43" fmla="*/ 863600 w 2673350"/>
                <a:gd name="connsiteY43" fmla="*/ 923925 h 1933575"/>
                <a:gd name="connsiteX44" fmla="*/ 863600 w 2673350"/>
                <a:gd name="connsiteY44" fmla="*/ 949325 h 1933575"/>
                <a:gd name="connsiteX45" fmla="*/ 876300 w 2673350"/>
                <a:gd name="connsiteY45" fmla="*/ 949325 h 1933575"/>
                <a:gd name="connsiteX46" fmla="*/ 876300 w 2673350"/>
                <a:gd name="connsiteY46" fmla="*/ 971550 h 1933575"/>
                <a:gd name="connsiteX47" fmla="*/ 892175 w 2673350"/>
                <a:gd name="connsiteY47" fmla="*/ 971550 h 1933575"/>
                <a:gd name="connsiteX48" fmla="*/ 892175 w 2673350"/>
                <a:gd name="connsiteY48" fmla="*/ 984250 h 1933575"/>
                <a:gd name="connsiteX49" fmla="*/ 904875 w 2673350"/>
                <a:gd name="connsiteY49" fmla="*/ 984250 h 1933575"/>
                <a:gd name="connsiteX50" fmla="*/ 904875 w 2673350"/>
                <a:gd name="connsiteY50" fmla="*/ 1009650 h 1933575"/>
                <a:gd name="connsiteX51" fmla="*/ 904875 w 2673350"/>
                <a:gd name="connsiteY51" fmla="*/ 1009650 h 1933575"/>
                <a:gd name="connsiteX52" fmla="*/ 904875 w 2673350"/>
                <a:gd name="connsiteY52" fmla="*/ 1076325 h 1933575"/>
                <a:gd name="connsiteX53" fmla="*/ 917575 w 2673350"/>
                <a:gd name="connsiteY53" fmla="*/ 1063625 h 1933575"/>
                <a:gd name="connsiteX54" fmla="*/ 917575 w 2673350"/>
                <a:gd name="connsiteY54" fmla="*/ 1143000 h 1933575"/>
                <a:gd name="connsiteX55" fmla="*/ 942975 w 2673350"/>
                <a:gd name="connsiteY55" fmla="*/ 1143000 h 1933575"/>
                <a:gd name="connsiteX56" fmla="*/ 942975 w 2673350"/>
                <a:gd name="connsiteY56" fmla="*/ 1152525 h 1933575"/>
                <a:gd name="connsiteX57" fmla="*/ 958850 w 2673350"/>
                <a:gd name="connsiteY57" fmla="*/ 1152525 h 1933575"/>
                <a:gd name="connsiteX58" fmla="*/ 958850 w 2673350"/>
                <a:gd name="connsiteY58" fmla="*/ 1171575 h 1933575"/>
                <a:gd name="connsiteX59" fmla="*/ 1181100 w 2673350"/>
                <a:gd name="connsiteY59" fmla="*/ 1171575 h 1933575"/>
                <a:gd name="connsiteX60" fmla="*/ 1181100 w 2673350"/>
                <a:gd name="connsiteY60" fmla="*/ 1241425 h 1933575"/>
                <a:gd name="connsiteX61" fmla="*/ 1222375 w 2673350"/>
                <a:gd name="connsiteY61" fmla="*/ 1241425 h 1933575"/>
                <a:gd name="connsiteX62" fmla="*/ 1222375 w 2673350"/>
                <a:gd name="connsiteY62" fmla="*/ 1266825 h 1933575"/>
                <a:gd name="connsiteX63" fmla="*/ 1244600 w 2673350"/>
                <a:gd name="connsiteY63" fmla="*/ 1266825 h 1933575"/>
                <a:gd name="connsiteX64" fmla="*/ 1244600 w 2673350"/>
                <a:gd name="connsiteY64" fmla="*/ 1339850 h 1933575"/>
                <a:gd name="connsiteX65" fmla="*/ 1263650 w 2673350"/>
                <a:gd name="connsiteY65" fmla="*/ 1339850 h 1933575"/>
                <a:gd name="connsiteX66" fmla="*/ 1263650 w 2673350"/>
                <a:gd name="connsiteY66" fmla="*/ 1384300 h 1933575"/>
                <a:gd name="connsiteX67" fmla="*/ 1489075 w 2673350"/>
                <a:gd name="connsiteY67" fmla="*/ 1384300 h 1933575"/>
                <a:gd name="connsiteX68" fmla="*/ 1489075 w 2673350"/>
                <a:gd name="connsiteY68" fmla="*/ 1441450 h 1933575"/>
                <a:gd name="connsiteX69" fmla="*/ 1514475 w 2673350"/>
                <a:gd name="connsiteY69" fmla="*/ 1441450 h 1933575"/>
                <a:gd name="connsiteX70" fmla="*/ 1514475 w 2673350"/>
                <a:gd name="connsiteY70" fmla="*/ 1473200 h 1933575"/>
                <a:gd name="connsiteX71" fmla="*/ 1536700 w 2673350"/>
                <a:gd name="connsiteY71" fmla="*/ 1473200 h 1933575"/>
                <a:gd name="connsiteX72" fmla="*/ 1536700 w 2673350"/>
                <a:gd name="connsiteY72" fmla="*/ 1530350 h 1933575"/>
                <a:gd name="connsiteX73" fmla="*/ 1568450 w 2673350"/>
                <a:gd name="connsiteY73" fmla="*/ 1530350 h 1933575"/>
                <a:gd name="connsiteX74" fmla="*/ 1568450 w 2673350"/>
                <a:gd name="connsiteY74" fmla="*/ 1562100 h 1933575"/>
                <a:gd name="connsiteX75" fmla="*/ 1784350 w 2673350"/>
                <a:gd name="connsiteY75" fmla="*/ 1562100 h 1933575"/>
                <a:gd name="connsiteX76" fmla="*/ 1784350 w 2673350"/>
                <a:gd name="connsiteY76" fmla="*/ 1600200 h 1933575"/>
                <a:gd name="connsiteX77" fmla="*/ 1806575 w 2673350"/>
                <a:gd name="connsiteY77" fmla="*/ 1600200 h 1933575"/>
                <a:gd name="connsiteX78" fmla="*/ 1806575 w 2673350"/>
                <a:gd name="connsiteY78" fmla="*/ 1644650 h 1933575"/>
                <a:gd name="connsiteX79" fmla="*/ 1851025 w 2673350"/>
                <a:gd name="connsiteY79" fmla="*/ 1644650 h 1933575"/>
                <a:gd name="connsiteX80" fmla="*/ 1851025 w 2673350"/>
                <a:gd name="connsiteY80" fmla="*/ 1666875 h 1933575"/>
                <a:gd name="connsiteX81" fmla="*/ 1879600 w 2673350"/>
                <a:gd name="connsiteY81" fmla="*/ 1666875 h 1933575"/>
                <a:gd name="connsiteX82" fmla="*/ 1879600 w 2673350"/>
                <a:gd name="connsiteY82" fmla="*/ 1698625 h 1933575"/>
                <a:gd name="connsiteX83" fmla="*/ 2095500 w 2673350"/>
                <a:gd name="connsiteY83" fmla="*/ 1698625 h 1933575"/>
                <a:gd name="connsiteX84" fmla="*/ 2095500 w 2673350"/>
                <a:gd name="connsiteY84" fmla="*/ 1714500 h 1933575"/>
                <a:gd name="connsiteX85" fmla="*/ 2136775 w 2673350"/>
                <a:gd name="connsiteY85" fmla="*/ 1714500 h 1933575"/>
                <a:gd name="connsiteX86" fmla="*/ 2136775 w 2673350"/>
                <a:gd name="connsiteY86" fmla="*/ 1793875 h 1933575"/>
                <a:gd name="connsiteX87" fmla="*/ 2171700 w 2673350"/>
                <a:gd name="connsiteY87" fmla="*/ 1793875 h 1933575"/>
                <a:gd name="connsiteX88" fmla="*/ 2171700 w 2673350"/>
                <a:gd name="connsiteY88" fmla="*/ 1812925 h 1933575"/>
                <a:gd name="connsiteX89" fmla="*/ 2200275 w 2673350"/>
                <a:gd name="connsiteY89" fmla="*/ 1812925 h 1933575"/>
                <a:gd name="connsiteX90" fmla="*/ 2200275 w 2673350"/>
                <a:gd name="connsiteY90" fmla="*/ 1841500 h 1933575"/>
                <a:gd name="connsiteX91" fmla="*/ 2419350 w 2673350"/>
                <a:gd name="connsiteY91" fmla="*/ 1841500 h 1933575"/>
                <a:gd name="connsiteX92" fmla="*/ 2419350 w 2673350"/>
                <a:gd name="connsiteY92" fmla="*/ 1863725 h 1933575"/>
                <a:gd name="connsiteX93" fmla="*/ 2438400 w 2673350"/>
                <a:gd name="connsiteY93" fmla="*/ 1863725 h 1933575"/>
                <a:gd name="connsiteX94" fmla="*/ 2438400 w 2673350"/>
                <a:gd name="connsiteY94" fmla="*/ 1892300 h 1933575"/>
                <a:gd name="connsiteX95" fmla="*/ 2517775 w 2673350"/>
                <a:gd name="connsiteY95" fmla="*/ 1892300 h 1933575"/>
                <a:gd name="connsiteX96" fmla="*/ 2517775 w 2673350"/>
                <a:gd name="connsiteY96" fmla="*/ 1908175 h 1933575"/>
                <a:gd name="connsiteX97" fmla="*/ 2673350 w 2673350"/>
                <a:gd name="connsiteY97" fmla="*/ 1908175 h 1933575"/>
                <a:gd name="connsiteX98" fmla="*/ 2673350 w 2673350"/>
                <a:gd name="connsiteY98" fmla="*/ 1933575 h 1933575"/>
                <a:gd name="connsiteX0" fmla="*/ 0 w 2673350"/>
                <a:gd name="connsiteY0" fmla="*/ 0 h 1933575"/>
                <a:gd name="connsiteX1" fmla="*/ 168275 w 2673350"/>
                <a:gd name="connsiteY1" fmla="*/ 0 h 1933575"/>
                <a:gd name="connsiteX2" fmla="*/ 152400 w 2673350"/>
                <a:gd name="connsiteY2" fmla="*/ 15875 h 1933575"/>
                <a:gd name="connsiteX3" fmla="*/ 209550 w 2673350"/>
                <a:gd name="connsiteY3" fmla="*/ 15875 h 1933575"/>
                <a:gd name="connsiteX4" fmla="*/ 209550 w 2673350"/>
                <a:gd name="connsiteY4" fmla="*/ 41275 h 1933575"/>
                <a:gd name="connsiteX5" fmla="*/ 250825 w 2673350"/>
                <a:gd name="connsiteY5" fmla="*/ 41275 h 1933575"/>
                <a:gd name="connsiteX6" fmla="*/ 250825 w 2673350"/>
                <a:gd name="connsiteY6" fmla="*/ 57150 h 1933575"/>
                <a:gd name="connsiteX7" fmla="*/ 276225 w 2673350"/>
                <a:gd name="connsiteY7" fmla="*/ 57150 h 1933575"/>
                <a:gd name="connsiteX8" fmla="*/ 276225 w 2673350"/>
                <a:gd name="connsiteY8" fmla="*/ 95250 h 1933575"/>
                <a:gd name="connsiteX9" fmla="*/ 282575 w 2673350"/>
                <a:gd name="connsiteY9" fmla="*/ 95250 h 1933575"/>
                <a:gd name="connsiteX10" fmla="*/ 282575 w 2673350"/>
                <a:gd name="connsiteY10" fmla="*/ 161925 h 1933575"/>
                <a:gd name="connsiteX11" fmla="*/ 298450 w 2673350"/>
                <a:gd name="connsiteY11" fmla="*/ 161925 h 1933575"/>
                <a:gd name="connsiteX12" fmla="*/ 298450 w 2673350"/>
                <a:gd name="connsiteY12" fmla="*/ 282575 h 1933575"/>
                <a:gd name="connsiteX13" fmla="*/ 311150 w 2673350"/>
                <a:gd name="connsiteY13" fmla="*/ 282575 h 1933575"/>
                <a:gd name="connsiteX14" fmla="*/ 311150 w 2673350"/>
                <a:gd name="connsiteY14" fmla="*/ 361950 h 1933575"/>
                <a:gd name="connsiteX15" fmla="*/ 327025 w 2673350"/>
                <a:gd name="connsiteY15" fmla="*/ 361950 h 1933575"/>
                <a:gd name="connsiteX16" fmla="*/ 327025 w 2673350"/>
                <a:gd name="connsiteY16" fmla="*/ 403225 h 1933575"/>
                <a:gd name="connsiteX17" fmla="*/ 349250 w 2673350"/>
                <a:gd name="connsiteY17" fmla="*/ 403225 h 1933575"/>
                <a:gd name="connsiteX18" fmla="*/ 349250 w 2673350"/>
                <a:gd name="connsiteY18" fmla="*/ 434975 h 1933575"/>
                <a:gd name="connsiteX19" fmla="*/ 368300 w 2673350"/>
                <a:gd name="connsiteY19" fmla="*/ 434975 h 1933575"/>
                <a:gd name="connsiteX20" fmla="*/ 368300 w 2673350"/>
                <a:gd name="connsiteY20" fmla="*/ 485775 h 1933575"/>
                <a:gd name="connsiteX21" fmla="*/ 415925 w 2673350"/>
                <a:gd name="connsiteY21" fmla="*/ 485775 h 1933575"/>
                <a:gd name="connsiteX22" fmla="*/ 415925 w 2673350"/>
                <a:gd name="connsiteY22" fmla="*/ 511175 h 1933575"/>
                <a:gd name="connsiteX23" fmla="*/ 438150 w 2673350"/>
                <a:gd name="connsiteY23" fmla="*/ 511175 h 1933575"/>
                <a:gd name="connsiteX24" fmla="*/ 438150 w 2673350"/>
                <a:gd name="connsiteY24" fmla="*/ 520700 h 1933575"/>
                <a:gd name="connsiteX25" fmla="*/ 568325 w 2673350"/>
                <a:gd name="connsiteY25" fmla="*/ 520700 h 1933575"/>
                <a:gd name="connsiteX26" fmla="*/ 568325 w 2673350"/>
                <a:gd name="connsiteY26" fmla="*/ 593725 h 1933575"/>
                <a:gd name="connsiteX27" fmla="*/ 581025 w 2673350"/>
                <a:gd name="connsiteY27" fmla="*/ 593725 h 1933575"/>
                <a:gd name="connsiteX28" fmla="*/ 584200 w 2673350"/>
                <a:gd name="connsiteY28" fmla="*/ 681037 h 1933575"/>
                <a:gd name="connsiteX29" fmla="*/ 596900 w 2673350"/>
                <a:gd name="connsiteY29" fmla="*/ 692150 h 1933575"/>
                <a:gd name="connsiteX30" fmla="*/ 596900 w 2673350"/>
                <a:gd name="connsiteY30" fmla="*/ 720725 h 1933575"/>
                <a:gd name="connsiteX31" fmla="*/ 612775 w 2673350"/>
                <a:gd name="connsiteY31" fmla="*/ 720725 h 1933575"/>
                <a:gd name="connsiteX32" fmla="*/ 612775 w 2673350"/>
                <a:gd name="connsiteY32" fmla="*/ 758825 h 1933575"/>
                <a:gd name="connsiteX33" fmla="*/ 625475 w 2673350"/>
                <a:gd name="connsiteY33" fmla="*/ 758825 h 1933575"/>
                <a:gd name="connsiteX34" fmla="*/ 625475 w 2673350"/>
                <a:gd name="connsiteY34" fmla="*/ 806450 h 1933575"/>
                <a:gd name="connsiteX35" fmla="*/ 641350 w 2673350"/>
                <a:gd name="connsiteY35" fmla="*/ 806450 h 1933575"/>
                <a:gd name="connsiteX36" fmla="*/ 641350 w 2673350"/>
                <a:gd name="connsiteY36" fmla="*/ 825500 h 1933575"/>
                <a:gd name="connsiteX37" fmla="*/ 660400 w 2673350"/>
                <a:gd name="connsiteY37" fmla="*/ 825500 h 1933575"/>
                <a:gd name="connsiteX38" fmla="*/ 660400 w 2673350"/>
                <a:gd name="connsiteY38" fmla="*/ 882650 h 1933575"/>
                <a:gd name="connsiteX39" fmla="*/ 695325 w 2673350"/>
                <a:gd name="connsiteY39" fmla="*/ 882650 h 1933575"/>
                <a:gd name="connsiteX40" fmla="*/ 695325 w 2673350"/>
                <a:gd name="connsiteY40" fmla="*/ 911225 h 1933575"/>
                <a:gd name="connsiteX41" fmla="*/ 733425 w 2673350"/>
                <a:gd name="connsiteY41" fmla="*/ 911225 h 1933575"/>
                <a:gd name="connsiteX42" fmla="*/ 733425 w 2673350"/>
                <a:gd name="connsiteY42" fmla="*/ 923925 h 1933575"/>
                <a:gd name="connsiteX43" fmla="*/ 863600 w 2673350"/>
                <a:gd name="connsiteY43" fmla="*/ 923925 h 1933575"/>
                <a:gd name="connsiteX44" fmla="*/ 863600 w 2673350"/>
                <a:gd name="connsiteY44" fmla="*/ 949325 h 1933575"/>
                <a:gd name="connsiteX45" fmla="*/ 876300 w 2673350"/>
                <a:gd name="connsiteY45" fmla="*/ 949325 h 1933575"/>
                <a:gd name="connsiteX46" fmla="*/ 876300 w 2673350"/>
                <a:gd name="connsiteY46" fmla="*/ 971550 h 1933575"/>
                <a:gd name="connsiteX47" fmla="*/ 892175 w 2673350"/>
                <a:gd name="connsiteY47" fmla="*/ 971550 h 1933575"/>
                <a:gd name="connsiteX48" fmla="*/ 892175 w 2673350"/>
                <a:gd name="connsiteY48" fmla="*/ 984250 h 1933575"/>
                <a:gd name="connsiteX49" fmla="*/ 904875 w 2673350"/>
                <a:gd name="connsiteY49" fmla="*/ 984250 h 1933575"/>
                <a:gd name="connsiteX50" fmla="*/ 904875 w 2673350"/>
                <a:gd name="connsiteY50" fmla="*/ 1009650 h 1933575"/>
                <a:gd name="connsiteX51" fmla="*/ 904875 w 2673350"/>
                <a:gd name="connsiteY51" fmla="*/ 1009650 h 1933575"/>
                <a:gd name="connsiteX52" fmla="*/ 904875 w 2673350"/>
                <a:gd name="connsiteY52" fmla="*/ 1076325 h 1933575"/>
                <a:gd name="connsiteX53" fmla="*/ 917575 w 2673350"/>
                <a:gd name="connsiteY53" fmla="*/ 1063625 h 1933575"/>
                <a:gd name="connsiteX54" fmla="*/ 917575 w 2673350"/>
                <a:gd name="connsiteY54" fmla="*/ 1143000 h 1933575"/>
                <a:gd name="connsiteX55" fmla="*/ 942975 w 2673350"/>
                <a:gd name="connsiteY55" fmla="*/ 1143000 h 1933575"/>
                <a:gd name="connsiteX56" fmla="*/ 942975 w 2673350"/>
                <a:gd name="connsiteY56" fmla="*/ 1152525 h 1933575"/>
                <a:gd name="connsiteX57" fmla="*/ 958850 w 2673350"/>
                <a:gd name="connsiteY57" fmla="*/ 1152525 h 1933575"/>
                <a:gd name="connsiteX58" fmla="*/ 958850 w 2673350"/>
                <a:gd name="connsiteY58" fmla="*/ 1171575 h 1933575"/>
                <a:gd name="connsiteX59" fmla="*/ 1181100 w 2673350"/>
                <a:gd name="connsiteY59" fmla="*/ 1171575 h 1933575"/>
                <a:gd name="connsiteX60" fmla="*/ 1181100 w 2673350"/>
                <a:gd name="connsiteY60" fmla="*/ 1241425 h 1933575"/>
                <a:gd name="connsiteX61" fmla="*/ 1222375 w 2673350"/>
                <a:gd name="connsiteY61" fmla="*/ 1241425 h 1933575"/>
                <a:gd name="connsiteX62" fmla="*/ 1222375 w 2673350"/>
                <a:gd name="connsiteY62" fmla="*/ 1266825 h 1933575"/>
                <a:gd name="connsiteX63" fmla="*/ 1244600 w 2673350"/>
                <a:gd name="connsiteY63" fmla="*/ 1266825 h 1933575"/>
                <a:gd name="connsiteX64" fmla="*/ 1244600 w 2673350"/>
                <a:gd name="connsiteY64" fmla="*/ 1339850 h 1933575"/>
                <a:gd name="connsiteX65" fmla="*/ 1263650 w 2673350"/>
                <a:gd name="connsiteY65" fmla="*/ 1339850 h 1933575"/>
                <a:gd name="connsiteX66" fmla="*/ 1263650 w 2673350"/>
                <a:gd name="connsiteY66" fmla="*/ 1384300 h 1933575"/>
                <a:gd name="connsiteX67" fmla="*/ 1489075 w 2673350"/>
                <a:gd name="connsiteY67" fmla="*/ 1384300 h 1933575"/>
                <a:gd name="connsiteX68" fmla="*/ 1489075 w 2673350"/>
                <a:gd name="connsiteY68" fmla="*/ 1441450 h 1933575"/>
                <a:gd name="connsiteX69" fmla="*/ 1514475 w 2673350"/>
                <a:gd name="connsiteY69" fmla="*/ 1441450 h 1933575"/>
                <a:gd name="connsiteX70" fmla="*/ 1514475 w 2673350"/>
                <a:gd name="connsiteY70" fmla="*/ 1473200 h 1933575"/>
                <a:gd name="connsiteX71" fmla="*/ 1536700 w 2673350"/>
                <a:gd name="connsiteY71" fmla="*/ 1473200 h 1933575"/>
                <a:gd name="connsiteX72" fmla="*/ 1536700 w 2673350"/>
                <a:gd name="connsiteY72" fmla="*/ 1530350 h 1933575"/>
                <a:gd name="connsiteX73" fmla="*/ 1568450 w 2673350"/>
                <a:gd name="connsiteY73" fmla="*/ 1530350 h 1933575"/>
                <a:gd name="connsiteX74" fmla="*/ 1568450 w 2673350"/>
                <a:gd name="connsiteY74" fmla="*/ 1562100 h 1933575"/>
                <a:gd name="connsiteX75" fmla="*/ 1784350 w 2673350"/>
                <a:gd name="connsiteY75" fmla="*/ 1562100 h 1933575"/>
                <a:gd name="connsiteX76" fmla="*/ 1784350 w 2673350"/>
                <a:gd name="connsiteY76" fmla="*/ 1600200 h 1933575"/>
                <a:gd name="connsiteX77" fmla="*/ 1806575 w 2673350"/>
                <a:gd name="connsiteY77" fmla="*/ 1600200 h 1933575"/>
                <a:gd name="connsiteX78" fmla="*/ 1806575 w 2673350"/>
                <a:gd name="connsiteY78" fmla="*/ 1644650 h 1933575"/>
                <a:gd name="connsiteX79" fmla="*/ 1851025 w 2673350"/>
                <a:gd name="connsiteY79" fmla="*/ 1644650 h 1933575"/>
                <a:gd name="connsiteX80" fmla="*/ 1851025 w 2673350"/>
                <a:gd name="connsiteY80" fmla="*/ 1666875 h 1933575"/>
                <a:gd name="connsiteX81" fmla="*/ 1879600 w 2673350"/>
                <a:gd name="connsiteY81" fmla="*/ 1666875 h 1933575"/>
                <a:gd name="connsiteX82" fmla="*/ 1879600 w 2673350"/>
                <a:gd name="connsiteY82" fmla="*/ 1698625 h 1933575"/>
                <a:gd name="connsiteX83" fmla="*/ 2095500 w 2673350"/>
                <a:gd name="connsiteY83" fmla="*/ 1698625 h 1933575"/>
                <a:gd name="connsiteX84" fmla="*/ 2095500 w 2673350"/>
                <a:gd name="connsiteY84" fmla="*/ 1714500 h 1933575"/>
                <a:gd name="connsiteX85" fmla="*/ 2136775 w 2673350"/>
                <a:gd name="connsiteY85" fmla="*/ 1714500 h 1933575"/>
                <a:gd name="connsiteX86" fmla="*/ 2136775 w 2673350"/>
                <a:gd name="connsiteY86" fmla="*/ 1793875 h 1933575"/>
                <a:gd name="connsiteX87" fmla="*/ 2171700 w 2673350"/>
                <a:gd name="connsiteY87" fmla="*/ 1793875 h 1933575"/>
                <a:gd name="connsiteX88" fmla="*/ 2171700 w 2673350"/>
                <a:gd name="connsiteY88" fmla="*/ 1812925 h 1933575"/>
                <a:gd name="connsiteX89" fmla="*/ 2200275 w 2673350"/>
                <a:gd name="connsiteY89" fmla="*/ 1812925 h 1933575"/>
                <a:gd name="connsiteX90" fmla="*/ 2200275 w 2673350"/>
                <a:gd name="connsiteY90" fmla="*/ 1841500 h 1933575"/>
                <a:gd name="connsiteX91" fmla="*/ 2419350 w 2673350"/>
                <a:gd name="connsiteY91" fmla="*/ 1841500 h 1933575"/>
                <a:gd name="connsiteX92" fmla="*/ 2419350 w 2673350"/>
                <a:gd name="connsiteY92" fmla="*/ 1863725 h 1933575"/>
                <a:gd name="connsiteX93" fmla="*/ 2438400 w 2673350"/>
                <a:gd name="connsiteY93" fmla="*/ 1863725 h 1933575"/>
                <a:gd name="connsiteX94" fmla="*/ 2438400 w 2673350"/>
                <a:gd name="connsiteY94" fmla="*/ 1892300 h 1933575"/>
                <a:gd name="connsiteX95" fmla="*/ 2517775 w 2673350"/>
                <a:gd name="connsiteY95" fmla="*/ 1892300 h 1933575"/>
                <a:gd name="connsiteX96" fmla="*/ 2517775 w 2673350"/>
                <a:gd name="connsiteY96" fmla="*/ 1908175 h 1933575"/>
                <a:gd name="connsiteX97" fmla="*/ 2673350 w 2673350"/>
                <a:gd name="connsiteY97" fmla="*/ 1908175 h 1933575"/>
                <a:gd name="connsiteX98" fmla="*/ 2673350 w 2673350"/>
                <a:gd name="connsiteY98" fmla="*/ 1933575 h 1933575"/>
                <a:gd name="connsiteX0" fmla="*/ 0 w 2673350"/>
                <a:gd name="connsiteY0" fmla="*/ 0 h 1933575"/>
                <a:gd name="connsiteX1" fmla="*/ 168275 w 2673350"/>
                <a:gd name="connsiteY1" fmla="*/ 0 h 1933575"/>
                <a:gd name="connsiteX2" fmla="*/ 152400 w 2673350"/>
                <a:gd name="connsiteY2" fmla="*/ 15875 h 1933575"/>
                <a:gd name="connsiteX3" fmla="*/ 209550 w 2673350"/>
                <a:gd name="connsiteY3" fmla="*/ 15875 h 1933575"/>
                <a:gd name="connsiteX4" fmla="*/ 209550 w 2673350"/>
                <a:gd name="connsiteY4" fmla="*/ 41275 h 1933575"/>
                <a:gd name="connsiteX5" fmla="*/ 250825 w 2673350"/>
                <a:gd name="connsiteY5" fmla="*/ 41275 h 1933575"/>
                <a:gd name="connsiteX6" fmla="*/ 250825 w 2673350"/>
                <a:gd name="connsiteY6" fmla="*/ 57150 h 1933575"/>
                <a:gd name="connsiteX7" fmla="*/ 276225 w 2673350"/>
                <a:gd name="connsiteY7" fmla="*/ 57150 h 1933575"/>
                <a:gd name="connsiteX8" fmla="*/ 276225 w 2673350"/>
                <a:gd name="connsiteY8" fmla="*/ 95250 h 1933575"/>
                <a:gd name="connsiteX9" fmla="*/ 282575 w 2673350"/>
                <a:gd name="connsiteY9" fmla="*/ 95250 h 1933575"/>
                <a:gd name="connsiteX10" fmla="*/ 282575 w 2673350"/>
                <a:gd name="connsiteY10" fmla="*/ 161925 h 1933575"/>
                <a:gd name="connsiteX11" fmla="*/ 298450 w 2673350"/>
                <a:gd name="connsiteY11" fmla="*/ 161925 h 1933575"/>
                <a:gd name="connsiteX12" fmla="*/ 298450 w 2673350"/>
                <a:gd name="connsiteY12" fmla="*/ 282575 h 1933575"/>
                <a:gd name="connsiteX13" fmla="*/ 311150 w 2673350"/>
                <a:gd name="connsiteY13" fmla="*/ 282575 h 1933575"/>
                <a:gd name="connsiteX14" fmla="*/ 311150 w 2673350"/>
                <a:gd name="connsiteY14" fmla="*/ 361950 h 1933575"/>
                <a:gd name="connsiteX15" fmla="*/ 327025 w 2673350"/>
                <a:gd name="connsiteY15" fmla="*/ 361950 h 1933575"/>
                <a:gd name="connsiteX16" fmla="*/ 327025 w 2673350"/>
                <a:gd name="connsiteY16" fmla="*/ 403225 h 1933575"/>
                <a:gd name="connsiteX17" fmla="*/ 349250 w 2673350"/>
                <a:gd name="connsiteY17" fmla="*/ 403225 h 1933575"/>
                <a:gd name="connsiteX18" fmla="*/ 349250 w 2673350"/>
                <a:gd name="connsiteY18" fmla="*/ 434975 h 1933575"/>
                <a:gd name="connsiteX19" fmla="*/ 368300 w 2673350"/>
                <a:gd name="connsiteY19" fmla="*/ 434975 h 1933575"/>
                <a:gd name="connsiteX20" fmla="*/ 368300 w 2673350"/>
                <a:gd name="connsiteY20" fmla="*/ 485775 h 1933575"/>
                <a:gd name="connsiteX21" fmla="*/ 415925 w 2673350"/>
                <a:gd name="connsiteY21" fmla="*/ 485775 h 1933575"/>
                <a:gd name="connsiteX22" fmla="*/ 415925 w 2673350"/>
                <a:gd name="connsiteY22" fmla="*/ 511175 h 1933575"/>
                <a:gd name="connsiteX23" fmla="*/ 438150 w 2673350"/>
                <a:gd name="connsiteY23" fmla="*/ 511175 h 1933575"/>
                <a:gd name="connsiteX24" fmla="*/ 438150 w 2673350"/>
                <a:gd name="connsiteY24" fmla="*/ 520700 h 1933575"/>
                <a:gd name="connsiteX25" fmla="*/ 568325 w 2673350"/>
                <a:gd name="connsiteY25" fmla="*/ 520700 h 1933575"/>
                <a:gd name="connsiteX26" fmla="*/ 568325 w 2673350"/>
                <a:gd name="connsiteY26" fmla="*/ 593725 h 1933575"/>
                <a:gd name="connsiteX27" fmla="*/ 581025 w 2673350"/>
                <a:gd name="connsiteY27" fmla="*/ 593725 h 1933575"/>
                <a:gd name="connsiteX28" fmla="*/ 579437 w 2673350"/>
                <a:gd name="connsiteY28" fmla="*/ 687387 h 1933575"/>
                <a:gd name="connsiteX29" fmla="*/ 596900 w 2673350"/>
                <a:gd name="connsiteY29" fmla="*/ 692150 h 1933575"/>
                <a:gd name="connsiteX30" fmla="*/ 596900 w 2673350"/>
                <a:gd name="connsiteY30" fmla="*/ 720725 h 1933575"/>
                <a:gd name="connsiteX31" fmla="*/ 612775 w 2673350"/>
                <a:gd name="connsiteY31" fmla="*/ 720725 h 1933575"/>
                <a:gd name="connsiteX32" fmla="*/ 612775 w 2673350"/>
                <a:gd name="connsiteY32" fmla="*/ 758825 h 1933575"/>
                <a:gd name="connsiteX33" fmla="*/ 625475 w 2673350"/>
                <a:gd name="connsiteY33" fmla="*/ 758825 h 1933575"/>
                <a:gd name="connsiteX34" fmla="*/ 625475 w 2673350"/>
                <a:gd name="connsiteY34" fmla="*/ 806450 h 1933575"/>
                <a:gd name="connsiteX35" fmla="*/ 641350 w 2673350"/>
                <a:gd name="connsiteY35" fmla="*/ 806450 h 1933575"/>
                <a:gd name="connsiteX36" fmla="*/ 641350 w 2673350"/>
                <a:gd name="connsiteY36" fmla="*/ 825500 h 1933575"/>
                <a:gd name="connsiteX37" fmla="*/ 660400 w 2673350"/>
                <a:gd name="connsiteY37" fmla="*/ 825500 h 1933575"/>
                <a:gd name="connsiteX38" fmla="*/ 660400 w 2673350"/>
                <a:gd name="connsiteY38" fmla="*/ 882650 h 1933575"/>
                <a:gd name="connsiteX39" fmla="*/ 695325 w 2673350"/>
                <a:gd name="connsiteY39" fmla="*/ 882650 h 1933575"/>
                <a:gd name="connsiteX40" fmla="*/ 695325 w 2673350"/>
                <a:gd name="connsiteY40" fmla="*/ 911225 h 1933575"/>
                <a:gd name="connsiteX41" fmla="*/ 733425 w 2673350"/>
                <a:gd name="connsiteY41" fmla="*/ 911225 h 1933575"/>
                <a:gd name="connsiteX42" fmla="*/ 733425 w 2673350"/>
                <a:gd name="connsiteY42" fmla="*/ 923925 h 1933575"/>
                <a:gd name="connsiteX43" fmla="*/ 863600 w 2673350"/>
                <a:gd name="connsiteY43" fmla="*/ 923925 h 1933575"/>
                <a:gd name="connsiteX44" fmla="*/ 863600 w 2673350"/>
                <a:gd name="connsiteY44" fmla="*/ 949325 h 1933575"/>
                <a:gd name="connsiteX45" fmla="*/ 876300 w 2673350"/>
                <a:gd name="connsiteY45" fmla="*/ 949325 h 1933575"/>
                <a:gd name="connsiteX46" fmla="*/ 876300 w 2673350"/>
                <a:gd name="connsiteY46" fmla="*/ 971550 h 1933575"/>
                <a:gd name="connsiteX47" fmla="*/ 892175 w 2673350"/>
                <a:gd name="connsiteY47" fmla="*/ 971550 h 1933575"/>
                <a:gd name="connsiteX48" fmla="*/ 892175 w 2673350"/>
                <a:gd name="connsiteY48" fmla="*/ 984250 h 1933575"/>
                <a:gd name="connsiteX49" fmla="*/ 904875 w 2673350"/>
                <a:gd name="connsiteY49" fmla="*/ 984250 h 1933575"/>
                <a:gd name="connsiteX50" fmla="*/ 904875 w 2673350"/>
                <a:gd name="connsiteY50" fmla="*/ 1009650 h 1933575"/>
                <a:gd name="connsiteX51" fmla="*/ 904875 w 2673350"/>
                <a:gd name="connsiteY51" fmla="*/ 1009650 h 1933575"/>
                <a:gd name="connsiteX52" fmla="*/ 904875 w 2673350"/>
                <a:gd name="connsiteY52" fmla="*/ 1076325 h 1933575"/>
                <a:gd name="connsiteX53" fmla="*/ 917575 w 2673350"/>
                <a:gd name="connsiteY53" fmla="*/ 1063625 h 1933575"/>
                <a:gd name="connsiteX54" fmla="*/ 917575 w 2673350"/>
                <a:gd name="connsiteY54" fmla="*/ 1143000 h 1933575"/>
                <a:gd name="connsiteX55" fmla="*/ 942975 w 2673350"/>
                <a:gd name="connsiteY55" fmla="*/ 1143000 h 1933575"/>
                <a:gd name="connsiteX56" fmla="*/ 942975 w 2673350"/>
                <a:gd name="connsiteY56" fmla="*/ 1152525 h 1933575"/>
                <a:gd name="connsiteX57" fmla="*/ 958850 w 2673350"/>
                <a:gd name="connsiteY57" fmla="*/ 1152525 h 1933575"/>
                <a:gd name="connsiteX58" fmla="*/ 958850 w 2673350"/>
                <a:gd name="connsiteY58" fmla="*/ 1171575 h 1933575"/>
                <a:gd name="connsiteX59" fmla="*/ 1181100 w 2673350"/>
                <a:gd name="connsiteY59" fmla="*/ 1171575 h 1933575"/>
                <a:gd name="connsiteX60" fmla="*/ 1181100 w 2673350"/>
                <a:gd name="connsiteY60" fmla="*/ 1241425 h 1933575"/>
                <a:gd name="connsiteX61" fmla="*/ 1222375 w 2673350"/>
                <a:gd name="connsiteY61" fmla="*/ 1241425 h 1933575"/>
                <a:gd name="connsiteX62" fmla="*/ 1222375 w 2673350"/>
                <a:gd name="connsiteY62" fmla="*/ 1266825 h 1933575"/>
                <a:gd name="connsiteX63" fmla="*/ 1244600 w 2673350"/>
                <a:gd name="connsiteY63" fmla="*/ 1266825 h 1933575"/>
                <a:gd name="connsiteX64" fmla="*/ 1244600 w 2673350"/>
                <a:gd name="connsiteY64" fmla="*/ 1339850 h 1933575"/>
                <a:gd name="connsiteX65" fmla="*/ 1263650 w 2673350"/>
                <a:gd name="connsiteY65" fmla="*/ 1339850 h 1933575"/>
                <a:gd name="connsiteX66" fmla="*/ 1263650 w 2673350"/>
                <a:gd name="connsiteY66" fmla="*/ 1384300 h 1933575"/>
                <a:gd name="connsiteX67" fmla="*/ 1489075 w 2673350"/>
                <a:gd name="connsiteY67" fmla="*/ 1384300 h 1933575"/>
                <a:gd name="connsiteX68" fmla="*/ 1489075 w 2673350"/>
                <a:gd name="connsiteY68" fmla="*/ 1441450 h 1933575"/>
                <a:gd name="connsiteX69" fmla="*/ 1514475 w 2673350"/>
                <a:gd name="connsiteY69" fmla="*/ 1441450 h 1933575"/>
                <a:gd name="connsiteX70" fmla="*/ 1514475 w 2673350"/>
                <a:gd name="connsiteY70" fmla="*/ 1473200 h 1933575"/>
                <a:gd name="connsiteX71" fmla="*/ 1536700 w 2673350"/>
                <a:gd name="connsiteY71" fmla="*/ 1473200 h 1933575"/>
                <a:gd name="connsiteX72" fmla="*/ 1536700 w 2673350"/>
                <a:gd name="connsiteY72" fmla="*/ 1530350 h 1933575"/>
                <a:gd name="connsiteX73" fmla="*/ 1568450 w 2673350"/>
                <a:gd name="connsiteY73" fmla="*/ 1530350 h 1933575"/>
                <a:gd name="connsiteX74" fmla="*/ 1568450 w 2673350"/>
                <a:gd name="connsiteY74" fmla="*/ 1562100 h 1933575"/>
                <a:gd name="connsiteX75" fmla="*/ 1784350 w 2673350"/>
                <a:gd name="connsiteY75" fmla="*/ 1562100 h 1933575"/>
                <a:gd name="connsiteX76" fmla="*/ 1784350 w 2673350"/>
                <a:gd name="connsiteY76" fmla="*/ 1600200 h 1933575"/>
                <a:gd name="connsiteX77" fmla="*/ 1806575 w 2673350"/>
                <a:gd name="connsiteY77" fmla="*/ 1600200 h 1933575"/>
                <a:gd name="connsiteX78" fmla="*/ 1806575 w 2673350"/>
                <a:gd name="connsiteY78" fmla="*/ 1644650 h 1933575"/>
                <a:gd name="connsiteX79" fmla="*/ 1851025 w 2673350"/>
                <a:gd name="connsiteY79" fmla="*/ 1644650 h 1933575"/>
                <a:gd name="connsiteX80" fmla="*/ 1851025 w 2673350"/>
                <a:gd name="connsiteY80" fmla="*/ 1666875 h 1933575"/>
                <a:gd name="connsiteX81" fmla="*/ 1879600 w 2673350"/>
                <a:gd name="connsiteY81" fmla="*/ 1666875 h 1933575"/>
                <a:gd name="connsiteX82" fmla="*/ 1879600 w 2673350"/>
                <a:gd name="connsiteY82" fmla="*/ 1698625 h 1933575"/>
                <a:gd name="connsiteX83" fmla="*/ 2095500 w 2673350"/>
                <a:gd name="connsiteY83" fmla="*/ 1698625 h 1933575"/>
                <a:gd name="connsiteX84" fmla="*/ 2095500 w 2673350"/>
                <a:gd name="connsiteY84" fmla="*/ 1714500 h 1933575"/>
                <a:gd name="connsiteX85" fmla="*/ 2136775 w 2673350"/>
                <a:gd name="connsiteY85" fmla="*/ 1714500 h 1933575"/>
                <a:gd name="connsiteX86" fmla="*/ 2136775 w 2673350"/>
                <a:gd name="connsiteY86" fmla="*/ 1793875 h 1933575"/>
                <a:gd name="connsiteX87" fmla="*/ 2171700 w 2673350"/>
                <a:gd name="connsiteY87" fmla="*/ 1793875 h 1933575"/>
                <a:gd name="connsiteX88" fmla="*/ 2171700 w 2673350"/>
                <a:gd name="connsiteY88" fmla="*/ 1812925 h 1933575"/>
                <a:gd name="connsiteX89" fmla="*/ 2200275 w 2673350"/>
                <a:gd name="connsiteY89" fmla="*/ 1812925 h 1933575"/>
                <a:gd name="connsiteX90" fmla="*/ 2200275 w 2673350"/>
                <a:gd name="connsiteY90" fmla="*/ 1841500 h 1933575"/>
                <a:gd name="connsiteX91" fmla="*/ 2419350 w 2673350"/>
                <a:gd name="connsiteY91" fmla="*/ 1841500 h 1933575"/>
                <a:gd name="connsiteX92" fmla="*/ 2419350 w 2673350"/>
                <a:gd name="connsiteY92" fmla="*/ 1863725 h 1933575"/>
                <a:gd name="connsiteX93" fmla="*/ 2438400 w 2673350"/>
                <a:gd name="connsiteY93" fmla="*/ 1863725 h 1933575"/>
                <a:gd name="connsiteX94" fmla="*/ 2438400 w 2673350"/>
                <a:gd name="connsiteY94" fmla="*/ 1892300 h 1933575"/>
                <a:gd name="connsiteX95" fmla="*/ 2517775 w 2673350"/>
                <a:gd name="connsiteY95" fmla="*/ 1892300 h 1933575"/>
                <a:gd name="connsiteX96" fmla="*/ 2517775 w 2673350"/>
                <a:gd name="connsiteY96" fmla="*/ 1908175 h 1933575"/>
                <a:gd name="connsiteX97" fmla="*/ 2673350 w 2673350"/>
                <a:gd name="connsiteY97" fmla="*/ 1908175 h 1933575"/>
                <a:gd name="connsiteX98" fmla="*/ 2673350 w 2673350"/>
                <a:gd name="connsiteY98" fmla="*/ 1933575 h 1933575"/>
                <a:gd name="connsiteX0" fmla="*/ 0 w 2673350"/>
                <a:gd name="connsiteY0" fmla="*/ 0 h 1933575"/>
                <a:gd name="connsiteX1" fmla="*/ 168275 w 2673350"/>
                <a:gd name="connsiteY1" fmla="*/ 0 h 1933575"/>
                <a:gd name="connsiteX2" fmla="*/ 152400 w 2673350"/>
                <a:gd name="connsiteY2" fmla="*/ 15875 h 1933575"/>
                <a:gd name="connsiteX3" fmla="*/ 209550 w 2673350"/>
                <a:gd name="connsiteY3" fmla="*/ 15875 h 1933575"/>
                <a:gd name="connsiteX4" fmla="*/ 209550 w 2673350"/>
                <a:gd name="connsiteY4" fmla="*/ 41275 h 1933575"/>
                <a:gd name="connsiteX5" fmla="*/ 250825 w 2673350"/>
                <a:gd name="connsiteY5" fmla="*/ 41275 h 1933575"/>
                <a:gd name="connsiteX6" fmla="*/ 250825 w 2673350"/>
                <a:gd name="connsiteY6" fmla="*/ 57150 h 1933575"/>
                <a:gd name="connsiteX7" fmla="*/ 276225 w 2673350"/>
                <a:gd name="connsiteY7" fmla="*/ 57150 h 1933575"/>
                <a:gd name="connsiteX8" fmla="*/ 276225 w 2673350"/>
                <a:gd name="connsiteY8" fmla="*/ 95250 h 1933575"/>
                <a:gd name="connsiteX9" fmla="*/ 282575 w 2673350"/>
                <a:gd name="connsiteY9" fmla="*/ 95250 h 1933575"/>
                <a:gd name="connsiteX10" fmla="*/ 282575 w 2673350"/>
                <a:gd name="connsiteY10" fmla="*/ 161925 h 1933575"/>
                <a:gd name="connsiteX11" fmla="*/ 298450 w 2673350"/>
                <a:gd name="connsiteY11" fmla="*/ 161925 h 1933575"/>
                <a:gd name="connsiteX12" fmla="*/ 298450 w 2673350"/>
                <a:gd name="connsiteY12" fmla="*/ 282575 h 1933575"/>
                <a:gd name="connsiteX13" fmla="*/ 311150 w 2673350"/>
                <a:gd name="connsiteY13" fmla="*/ 282575 h 1933575"/>
                <a:gd name="connsiteX14" fmla="*/ 311150 w 2673350"/>
                <a:gd name="connsiteY14" fmla="*/ 361950 h 1933575"/>
                <a:gd name="connsiteX15" fmla="*/ 327025 w 2673350"/>
                <a:gd name="connsiteY15" fmla="*/ 361950 h 1933575"/>
                <a:gd name="connsiteX16" fmla="*/ 327025 w 2673350"/>
                <a:gd name="connsiteY16" fmla="*/ 403225 h 1933575"/>
                <a:gd name="connsiteX17" fmla="*/ 349250 w 2673350"/>
                <a:gd name="connsiteY17" fmla="*/ 403225 h 1933575"/>
                <a:gd name="connsiteX18" fmla="*/ 349250 w 2673350"/>
                <a:gd name="connsiteY18" fmla="*/ 434975 h 1933575"/>
                <a:gd name="connsiteX19" fmla="*/ 368300 w 2673350"/>
                <a:gd name="connsiteY19" fmla="*/ 434975 h 1933575"/>
                <a:gd name="connsiteX20" fmla="*/ 368300 w 2673350"/>
                <a:gd name="connsiteY20" fmla="*/ 485775 h 1933575"/>
                <a:gd name="connsiteX21" fmla="*/ 415925 w 2673350"/>
                <a:gd name="connsiteY21" fmla="*/ 485775 h 1933575"/>
                <a:gd name="connsiteX22" fmla="*/ 415925 w 2673350"/>
                <a:gd name="connsiteY22" fmla="*/ 511175 h 1933575"/>
                <a:gd name="connsiteX23" fmla="*/ 438150 w 2673350"/>
                <a:gd name="connsiteY23" fmla="*/ 511175 h 1933575"/>
                <a:gd name="connsiteX24" fmla="*/ 438150 w 2673350"/>
                <a:gd name="connsiteY24" fmla="*/ 520700 h 1933575"/>
                <a:gd name="connsiteX25" fmla="*/ 568325 w 2673350"/>
                <a:gd name="connsiteY25" fmla="*/ 520700 h 1933575"/>
                <a:gd name="connsiteX26" fmla="*/ 568325 w 2673350"/>
                <a:gd name="connsiteY26" fmla="*/ 593725 h 1933575"/>
                <a:gd name="connsiteX27" fmla="*/ 581025 w 2673350"/>
                <a:gd name="connsiteY27" fmla="*/ 593725 h 1933575"/>
                <a:gd name="connsiteX28" fmla="*/ 585787 w 2673350"/>
                <a:gd name="connsiteY28" fmla="*/ 687387 h 1933575"/>
                <a:gd name="connsiteX29" fmla="*/ 596900 w 2673350"/>
                <a:gd name="connsiteY29" fmla="*/ 692150 h 1933575"/>
                <a:gd name="connsiteX30" fmla="*/ 596900 w 2673350"/>
                <a:gd name="connsiteY30" fmla="*/ 720725 h 1933575"/>
                <a:gd name="connsiteX31" fmla="*/ 612775 w 2673350"/>
                <a:gd name="connsiteY31" fmla="*/ 720725 h 1933575"/>
                <a:gd name="connsiteX32" fmla="*/ 612775 w 2673350"/>
                <a:gd name="connsiteY32" fmla="*/ 758825 h 1933575"/>
                <a:gd name="connsiteX33" fmla="*/ 625475 w 2673350"/>
                <a:gd name="connsiteY33" fmla="*/ 758825 h 1933575"/>
                <a:gd name="connsiteX34" fmla="*/ 625475 w 2673350"/>
                <a:gd name="connsiteY34" fmla="*/ 806450 h 1933575"/>
                <a:gd name="connsiteX35" fmla="*/ 641350 w 2673350"/>
                <a:gd name="connsiteY35" fmla="*/ 806450 h 1933575"/>
                <a:gd name="connsiteX36" fmla="*/ 641350 w 2673350"/>
                <a:gd name="connsiteY36" fmla="*/ 825500 h 1933575"/>
                <a:gd name="connsiteX37" fmla="*/ 660400 w 2673350"/>
                <a:gd name="connsiteY37" fmla="*/ 825500 h 1933575"/>
                <a:gd name="connsiteX38" fmla="*/ 660400 w 2673350"/>
                <a:gd name="connsiteY38" fmla="*/ 882650 h 1933575"/>
                <a:gd name="connsiteX39" fmla="*/ 695325 w 2673350"/>
                <a:gd name="connsiteY39" fmla="*/ 882650 h 1933575"/>
                <a:gd name="connsiteX40" fmla="*/ 695325 w 2673350"/>
                <a:gd name="connsiteY40" fmla="*/ 911225 h 1933575"/>
                <a:gd name="connsiteX41" fmla="*/ 733425 w 2673350"/>
                <a:gd name="connsiteY41" fmla="*/ 911225 h 1933575"/>
                <a:gd name="connsiteX42" fmla="*/ 733425 w 2673350"/>
                <a:gd name="connsiteY42" fmla="*/ 923925 h 1933575"/>
                <a:gd name="connsiteX43" fmla="*/ 863600 w 2673350"/>
                <a:gd name="connsiteY43" fmla="*/ 923925 h 1933575"/>
                <a:gd name="connsiteX44" fmla="*/ 863600 w 2673350"/>
                <a:gd name="connsiteY44" fmla="*/ 949325 h 1933575"/>
                <a:gd name="connsiteX45" fmla="*/ 876300 w 2673350"/>
                <a:gd name="connsiteY45" fmla="*/ 949325 h 1933575"/>
                <a:gd name="connsiteX46" fmla="*/ 876300 w 2673350"/>
                <a:gd name="connsiteY46" fmla="*/ 971550 h 1933575"/>
                <a:gd name="connsiteX47" fmla="*/ 892175 w 2673350"/>
                <a:gd name="connsiteY47" fmla="*/ 971550 h 1933575"/>
                <a:gd name="connsiteX48" fmla="*/ 892175 w 2673350"/>
                <a:gd name="connsiteY48" fmla="*/ 984250 h 1933575"/>
                <a:gd name="connsiteX49" fmla="*/ 904875 w 2673350"/>
                <a:gd name="connsiteY49" fmla="*/ 984250 h 1933575"/>
                <a:gd name="connsiteX50" fmla="*/ 904875 w 2673350"/>
                <a:gd name="connsiteY50" fmla="*/ 1009650 h 1933575"/>
                <a:gd name="connsiteX51" fmla="*/ 904875 w 2673350"/>
                <a:gd name="connsiteY51" fmla="*/ 1009650 h 1933575"/>
                <a:gd name="connsiteX52" fmla="*/ 904875 w 2673350"/>
                <a:gd name="connsiteY52" fmla="*/ 1076325 h 1933575"/>
                <a:gd name="connsiteX53" fmla="*/ 917575 w 2673350"/>
                <a:gd name="connsiteY53" fmla="*/ 1063625 h 1933575"/>
                <a:gd name="connsiteX54" fmla="*/ 917575 w 2673350"/>
                <a:gd name="connsiteY54" fmla="*/ 1143000 h 1933575"/>
                <a:gd name="connsiteX55" fmla="*/ 942975 w 2673350"/>
                <a:gd name="connsiteY55" fmla="*/ 1143000 h 1933575"/>
                <a:gd name="connsiteX56" fmla="*/ 942975 w 2673350"/>
                <a:gd name="connsiteY56" fmla="*/ 1152525 h 1933575"/>
                <a:gd name="connsiteX57" fmla="*/ 958850 w 2673350"/>
                <a:gd name="connsiteY57" fmla="*/ 1152525 h 1933575"/>
                <a:gd name="connsiteX58" fmla="*/ 958850 w 2673350"/>
                <a:gd name="connsiteY58" fmla="*/ 1171575 h 1933575"/>
                <a:gd name="connsiteX59" fmla="*/ 1181100 w 2673350"/>
                <a:gd name="connsiteY59" fmla="*/ 1171575 h 1933575"/>
                <a:gd name="connsiteX60" fmla="*/ 1181100 w 2673350"/>
                <a:gd name="connsiteY60" fmla="*/ 1241425 h 1933575"/>
                <a:gd name="connsiteX61" fmla="*/ 1222375 w 2673350"/>
                <a:gd name="connsiteY61" fmla="*/ 1241425 h 1933575"/>
                <a:gd name="connsiteX62" fmla="*/ 1222375 w 2673350"/>
                <a:gd name="connsiteY62" fmla="*/ 1266825 h 1933575"/>
                <a:gd name="connsiteX63" fmla="*/ 1244600 w 2673350"/>
                <a:gd name="connsiteY63" fmla="*/ 1266825 h 1933575"/>
                <a:gd name="connsiteX64" fmla="*/ 1244600 w 2673350"/>
                <a:gd name="connsiteY64" fmla="*/ 1339850 h 1933575"/>
                <a:gd name="connsiteX65" fmla="*/ 1263650 w 2673350"/>
                <a:gd name="connsiteY65" fmla="*/ 1339850 h 1933575"/>
                <a:gd name="connsiteX66" fmla="*/ 1263650 w 2673350"/>
                <a:gd name="connsiteY66" fmla="*/ 1384300 h 1933575"/>
                <a:gd name="connsiteX67" fmla="*/ 1489075 w 2673350"/>
                <a:gd name="connsiteY67" fmla="*/ 1384300 h 1933575"/>
                <a:gd name="connsiteX68" fmla="*/ 1489075 w 2673350"/>
                <a:gd name="connsiteY68" fmla="*/ 1441450 h 1933575"/>
                <a:gd name="connsiteX69" fmla="*/ 1514475 w 2673350"/>
                <a:gd name="connsiteY69" fmla="*/ 1441450 h 1933575"/>
                <a:gd name="connsiteX70" fmla="*/ 1514475 w 2673350"/>
                <a:gd name="connsiteY70" fmla="*/ 1473200 h 1933575"/>
                <a:gd name="connsiteX71" fmla="*/ 1536700 w 2673350"/>
                <a:gd name="connsiteY71" fmla="*/ 1473200 h 1933575"/>
                <a:gd name="connsiteX72" fmla="*/ 1536700 w 2673350"/>
                <a:gd name="connsiteY72" fmla="*/ 1530350 h 1933575"/>
                <a:gd name="connsiteX73" fmla="*/ 1568450 w 2673350"/>
                <a:gd name="connsiteY73" fmla="*/ 1530350 h 1933575"/>
                <a:gd name="connsiteX74" fmla="*/ 1568450 w 2673350"/>
                <a:gd name="connsiteY74" fmla="*/ 1562100 h 1933575"/>
                <a:gd name="connsiteX75" fmla="*/ 1784350 w 2673350"/>
                <a:gd name="connsiteY75" fmla="*/ 1562100 h 1933575"/>
                <a:gd name="connsiteX76" fmla="*/ 1784350 w 2673350"/>
                <a:gd name="connsiteY76" fmla="*/ 1600200 h 1933575"/>
                <a:gd name="connsiteX77" fmla="*/ 1806575 w 2673350"/>
                <a:gd name="connsiteY77" fmla="*/ 1600200 h 1933575"/>
                <a:gd name="connsiteX78" fmla="*/ 1806575 w 2673350"/>
                <a:gd name="connsiteY78" fmla="*/ 1644650 h 1933575"/>
                <a:gd name="connsiteX79" fmla="*/ 1851025 w 2673350"/>
                <a:gd name="connsiteY79" fmla="*/ 1644650 h 1933575"/>
                <a:gd name="connsiteX80" fmla="*/ 1851025 w 2673350"/>
                <a:gd name="connsiteY80" fmla="*/ 1666875 h 1933575"/>
                <a:gd name="connsiteX81" fmla="*/ 1879600 w 2673350"/>
                <a:gd name="connsiteY81" fmla="*/ 1666875 h 1933575"/>
                <a:gd name="connsiteX82" fmla="*/ 1879600 w 2673350"/>
                <a:gd name="connsiteY82" fmla="*/ 1698625 h 1933575"/>
                <a:gd name="connsiteX83" fmla="*/ 2095500 w 2673350"/>
                <a:gd name="connsiteY83" fmla="*/ 1698625 h 1933575"/>
                <a:gd name="connsiteX84" fmla="*/ 2095500 w 2673350"/>
                <a:gd name="connsiteY84" fmla="*/ 1714500 h 1933575"/>
                <a:gd name="connsiteX85" fmla="*/ 2136775 w 2673350"/>
                <a:gd name="connsiteY85" fmla="*/ 1714500 h 1933575"/>
                <a:gd name="connsiteX86" fmla="*/ 2136775 w 2673350"/>
                <a:gd name="connsiteY86" fmla="*/ 1793875 h 1933575"/>
                <a:gd name="connsiteX87" fmla="*/ 2171700 w 2673350"/>
                <a:gd name="connsiteY87" fmla="*/ 1793875 h 1933575"/>
                <a:gd name="connsiteX88" fmla="*/ 2171700 w 2673350"/>
                <a:gd name="connsiteY88" fmla="*/ 1812925 h 1933575"/>
                <a:gd name="connsiteX89" fmla="*/ 2200275 w 2673350"/>
                <a:gd name="connsiteY89" fmla="*/ 1812925 h 1933575"/>
                <a:gd name="connsiteX90" fmla="*/ 2200275 w 2673350"/>
                <a:gd name="connsiteY90" fmla="*/ 1841500 h 1933575"/>
                <a:gd name="connsiteX91" fmla="*/ 2419350 w 2673350"/>
                <a:gd name="connsiteY91" fmla="*/ 1841500 h 1933575"/>
                <a:gd name="connsiteX92" fmla="*/ 2419350 w 2673350"/>
                <a:gd name="connsiteY92" fmla="*/ 1863725 h 1933575"/>
                <a:gd name="connsiteX93" fmla="*/ 2438400 w 2673350"/>
                <a:gd name="connsiteY93" fmla="*/ 1863725 h 1933575"/>
                <a:gd name="connsiteX94" fmla="*/ 2438400 w 2673350"/>
                <a:gd name="connsiteY94" fmla="*/ 1892300 h 1933575"/>
                <a:gd name="connsiteX95" fmla="*/ 2517775 w 2673350"/>
                <a:gd name="connsiteY95" fmla="*/ 1892300 h 1933575"/>
                <a:gd name="connsiteX96" fmla="*/ 2517775 w 2673350"/>
                <a:gd name="connsiteY96" fmla="*/ 1908175 h 1933575"/>
                <a:gd name="connsiteX97" fmla="*/ 2673350 w 2673350"/>
                <a:gd name="connsiteY97" fmla="*/ 1908175 h 1933575"/>
                <a:gd name="connsiteX98" fmla="*/ 2673350 w 2673350"/>
                <a:gd name="connsiteY98" fmla="*/ 1933575 h 1933575"/>
                <a:gd name="connsiteX0" fmla="*/ 0 w 2673350"/>
                <a:gd name="connsiteY0" fmla="*/ 0 h 1933575"/>
                <a:gd name="connsiteX1" fmla="*/ 168275 w 2673350"/>
                <a:gd name="connsiteY1" fmla="*/ 0 h 1933575"/>
                <a:gd name="connsiteX2" fmla="*/ 152400 w 2673350"/>
                <a:gd name="connsiteY2" fmla="*/ 15875 h 1933575"/>
                <a:gd name="connsiteX3" fmla="*/ 209550 w 2673350"/>
                <a:gd name="connsiteY3" fmla="*/ 15875 h 1933575"/>
                <a:gd name="connsiteX4" fmla="*/ 209550 w 2673350"/>
                <a:gd name="connsiteY4" fmla="*/ 41275 h 1933575"/>
                <a:gd name="connsiteX5" fmla="*/ 250825 w 2673350"/>
                <a:gd name="connsiteY5" fmla="*/ 41275 h 1933575"/>
                <a:gd name="connsiteX6" fmla="*/ 250825 w 2673350"/>
                <a:gd name="connsiteY6" fmla="*/ 57150 h 1933575"/>
                <a:gd name="connsiteX7" fmla="*/ 276225 w 2673350"/>
                <a:gd name="connsiteY7" fmla="*/ 57150 h 1933575"/>
                <a:gd name="connsiteX8" fmla="*/ 276225 w 2673350"/>
                <a:gd name="connsiteY8" fmla="*/ 95250 h 1933575"/>
                <a:gd name="connsiteX9" fmla="*/ 282575 w 2673350"/>
                <a:gd name="connsiteY9" fmla="*/ 95250 h 1933575"/>
                <a:gd name="connsiteX10" fmla="*/ 282575 w 2673350"/>
                <a:gd name="connsiteY10" fmla="*/ 161925 h 1933575"/>
                <a:gd name="connsiteX11" fmla="*/ 298450 w 2673350"/>
                <a:gd name="connsiteY11" fmla="*/ 161925 h 1933575"/>
                <a:gd name="connsiteX12" fmla="*/ 298450 w 2673350"/>
                <a:gd name="connsiteY12" fmla="*/ 282575 h 1933575"/>
                <a:gd name="connsiteX13" fmla="*/ 311150 w 2673350"/>
                <a:gd name="connsiteY13" fmla="*/ 282575 h 1933575"/>
                <a:gd name="connsiteX14" fmla="*/ 311150 w 2673350"/>
                <a:gd name="connsiteY14" fmla="*/ 361950 h 1933575"/>
                <a:gd name="connsiteX15" fmla="*/ 327025 w 2673350"/>
                <a:gd name="connsiteY15" fmla="*/ 361950 h 1933575"/>
                <a:gd name="connsiteX16" fmla="*/ 327025 w 2673350"/>
                <a:gd name="connsiteY16" fmla="*/ 403225 h 1933575"/>
                <a:gd name="connsiteX17" fmla="*/ 349250 w 2673350"/>
                <a:gd name="connsiteY17" fmla="*/ 403225 h 1933575"/>
                <a:gd name="connsiteX18" fmla="*/ 349250 w 2673350"/>
                <a:gd name="connsiteY18" fmla="*/ 434975 h 1933575"/>
                <a:gd name="connsiteX19" fmla="*/ 368300 w 2673350"/>
                <a:gd name="connsiteY19" fmla="*/ 434975 h 1933575"/>
                <a:gd name="connsiteX20" fmla="*/ 368300 w 2673350"/>
                <a:gd name="connsiteY20" fmla="*/ 485775 h 1933575"/>
                <a:gd name="connsiteX21" fmla="*/ 415925 w 2673350"/>
                <a:gd name="connsiteY21" fmla="*/ 485775 h 1933575"/>
                <a:gd name="connsiteX22" fmla="*/ 415925 w 2673350"/>
                <a:gd name="connsiteY22" fmla="*/ 511175 h 1933575"/>
                <a:gd name="connsiteX23" fmla="*/ 438150 w 2673350"/>
                <a:gd name="connsiteY23" fmla="*/ 511175 h 1933575"/>
                <a:gd name="connsiteX24" fmla="*/ 438150 w 2673350"/>
                <a:gd name="connsiteY24" fmla="*/ 520700 h 1933575"/>
                <a:gd name="connsiteX25" fmla="*/ 568325 w 2673350"/>
                <a:gd name="connsiteY25" fmla="*/ 520700 h 1933575"/>
                <a:gd name="connsiteX26" fmla="*/ 568325 w 2673350"/>
                <a:gd name="connsiteY26" fmla="*/ 593725 h 1933575"/>
                <a:gd name="connsiteX27" fmla="*/ 581025 w 2673350"/>
                <a:gd name="connsiteY27" fmla="*/ 593725 h 1933575"/>
                <a:gd name="connsiteX28" fmla="*/ 576262 w 2673350"/>
                <a:gd name="connsiteY28" fmla="*/ 684212 h 1933575"/>
                <a:gd name="connsiteX29" fmla="*/ 596900 w 2673350"/>
                <a:gd name="connsiteY29" fmla="*/ 692150 h 1933575"/>
                <a:gd name="connsiteX30" fmla="*/ 596900 w 2673350"/>
                <a:gd name="connsiteY30" fmla="*/ 720725 h 1933575"/>
                <a:gd name="connsiteX31" fmla="*/ 612775 w 2673350"/>
                <a:gd name="connsiteY31" fmla="*/ 720725 h 1933575"/>
                <a:gd name="connsiteX32" fmla="*/ 612775 w 2673350"/>
                <a:gd name="connsiteY32" fmla="*/ 758825 h 1933575"/>
                <a:gd name="connsiteX33" fmla="*/ 625475 w 2673350"/>
                <a:gd name="connsiteY33" fmla="*/ 758825 h 1933575"/>
                <a:gd name="connsiteX34" fmla="*/ 625475 w 2673350"/>
                <a:gd name="connsiteY34" fmla="*/ 806450 h 1933575"/>
                <a:gd name="connsiteX35" fmla="*/ 641350 w 2673350"/>
                <a:gd name="connsiteY35" fmla="*/ 806450 h 1933575"/>
                <a:gd name="connsiteX36" fmla="*/ 641350 w 2673350"/>
                <a:gd name="connsiteY36" fmla="*/ 825500 h 1933575"/>
                <a:gd name="connsiteX37" fmla="*/ 660400 w 2673350"/>
                <a:gd name="connsiteY37" fmla="*/ 825500 h 1933575"/>
                <a:gd name="connsiteX38" fmla="*/ 660400 w 2673350"/>
                <a:gd name="connsiteY38" fmla="*/ 882650 h 1933575"/>
                <a:gd name="connsiteX39" fmla="*/ 695325 w 2673350"/>
                <a:gd name="connsiteY39" fmla="*/ 882650 h 1933575"/>
                <a:gd name="connsiteX40" fmla="*/ 695325 w 2673350"/>
                <a:gd name="connsiteY40" fmla="*/ 911225 h 1933575"/>
                <a:gd name="connsiteX41" fmla="*/ 733425 w 2673350"/>
                <a:gd name="connsiteY41" fmla="*/ 911225 h 1933575"/>
                <a:gd name="connsiteX42" fmla="*/ 733425 w 2673350"/>
                <a:gd name="connsiteY42" fmla="*/ 923925 h 1933575"/>
                <a:gd name="connsiteX43" fmla="*/ 863600 w 2673350"/>
                <a:gd name="connsiteY43" fmla="*/ 923925 h 1933575"/>
                <a:gd name="connsiteX44" fmla="*/ 863600 w 2673350"/>
                <a:gd name="connsiteY44" fmla="*/ 949325 h 1933575"/>
                <a:gd name="connsiteX45" fmla="*/ 876300 w 2673350"/>
                <a:gd name="connsiteY45" fmla="*/ 949325 h 1933575"/>
                <a:gd name="connsiteX46" fmla="*/ 876300 w 2673350"/>
                <a:gd name="connsiteY46" fmla="*/ 971550 h 1933575"/>
                <a:gd name="connsiteX47" fmla="*/ 892175 w 2673350"/>
                <a:gd name="connsiteY47" fmla="*/ 971550 h 1933575"/>
                <a:gd name="connsiteX48" fmla="*/ 892175 w 2673350"/>
                <a:gd name="connsiteY48" fmla="*/ 984250 h 1933575"/>
                <a:gd name="connsiteX49" fmla="*/ 904875 w 2673350"/>
                <a:gd name="connsiteY49" fmla="*/ 984250 h 1933575"/>
                <a:gd name="connsiteX50" fmla="*/ 904875 w 2673350"/>
                <a:gd name="connsiteY50" fmla="*/ 1009650 h 1933575"/>
                <a:gd name="connsiteX51" fmla="*/ 904875 w 2673350"/>
                <a:gd name="connsiteY51" fmla="*/ 1009650 h 1933575"/>
                <a:gd name="connsiteX52" fmla="*/ 904875 w 2673350"/>
                <a:gd name="connsiteY52" fmla="*/ 1076325 h 1933575"/>
                <a:gd name="connsiteX53" fmla="*/ 917575 w 2673350"/>
                <a:gd name="connsiteY53" fmla="*/ 1063625 h 1933575"/>
                <a:gd name="connsiteX54" fmla="*/ 917575 w 2673350"/>
                <a:gd name="connsiteY54" fmla="*/ 1143000 h 1933575"/>
                <a:gd name="connsiteX55" fmla="*/ 942975 w 2673350"/>
                <a:gd name="connsiteY55" fmla="*/ 1143000 h 1933575"/>
                <a:gd name="connsiteX56" fmla="*/ 942975 w 2673350"/>
                <a:gd name="connsiteY56" fmla="*/ 1152525 h 1933575"/>
                <a:gd name="connsiteX57" fmla="*/ 958850 w 2673350"/>
                <a:gd name="connsiteY57" fmla="*/ 1152525 h 1933575"/>
                <a:gd name="connsiteX58" fmla="*/ 958850 w 2673350"/>
                <a:gd name="connsiteY58" fmla="*/ 1171575 h 1933575"/>
                <a:gd name="connsiteX59" fmla="*/ 1181100 w 2673350"/>
                <a:gd name="connsiteY59" fmla="*/ 1171575 h 1933575"/>
                <a:gd name="connsiteX60" fmla="*/ 1181100 w 2673350"/>
                <a:gd name="connsiteY60" fmla="*/ 1241425 h 1933575"/>
                <a:gd name="connsiteX61" fmla="*/ 1222375 w 2673350"/>
                <a:gd name="connsiteY61" fmla="*/ 1241425 h 1933575"/>
                <a:gd name="connsiteX62" fmla="*/ 1222375 w 2673350"/>
                <a:gd name="connsiteY62" fmla="*/ 1266825 h 1933575"/>
                <a:gd name="connsiteX63" fmla="*/ 1244600 w 2673350"/>
                <a:gd name="connsiteY63" fmla="*/ 1266825 h 1933575"/>
                <a:gd name="connsiteX64" fmla="*/ 1244600 w 2673350"/>
                <a:gd name="connsiteY64" fmla="*/ 1339850 h 1933575"/>
                <a:gd name="connsiteX65" fmla="*/ 1263650 w 2673350"/>
                <a:gd name="connsiteY65" fmla="*/ 1339850 h 1933575"/>
                <a:gd name="connsiteX66" fmla="*/ 1263650 w 2673350"/>
                <a:gd name="connsiteY66" fmla="*/ 1384300 h 1933575"/>
                <a:gd name="connsiteX67" fmla="*/ 1489075 w 2673350"/>
                <a:gd name="connsiteY67" fmla="*/ 1384300 h 1933575"/>
                <a:gd name="connsiteX68" fmla="*/ 1489075 w 2673350"/>
                <a:gd name="connsiteY68" fmla="*/ 1441450 h 1933575"/>
                <a:gd name="connsiteX69" fmla="*/ 1514475 w 2673350"/>
                <a:gd name="connsiteY69" fmla="*/ 1441450 h 1933575"/>
                <a:gd name="connsiteX70" fmla="*/ 1514475 w 2673350"/>
                <a:gd name="connsiteY70" fmla="*/ 1473200 h 1933575"/>
                <a:gd name="connsiteX71" fmla="*/ 1536700 w 2673350"/>
                <a:gd name="connsiteY71" fmla="*/ 1473200 h 1933575"/>
                <a:gd name="connsiteX72" fmla="*/ 1536700 w 2673350"/>
                <a:gd name="connsiteY72" fmla="*/ 1530350 h 1933575"/>
                <a:gd name="connsiteX73" fmla="*/ 1568450 w 2673350"/>
                <a:gd name="connsiteY73" fmla="*/ 1530350 h 1933575"/>
                <a:gd name="connsiteX74" fmla="*/ 1568450 w 2673350"/>
                <a:gd name="connsiteY74" fmla="*/ 1562100 h 1933575"/>
                <a:gd name="connsiteX75" fmla="*/ 1784350 w 2673350"/>
                <a:gd name="connsiteY75" fmla="*/ 1562100 h 1933575"/>
                <a:gd name="connsiteX76" fmla="*/ 1784350 w 2673350"/>
                <a:gd name="connsiteY76" fmla="*/ 1600200 h 1933575"/>
                <a:gd name="connsiteX77" fmla="*/ 1806575 w 2673350"/>
                <a:gd name="connsiteY77" fmla="*/ 1600200 h 1933575"/>
                <a:gd name="connsiteX78" fmla="*/ 1806575 w 2673350"/>
                <a:gd name="connsiteY78" fmla="*/ 1644650 h 1933575"/>
                <a:gd name="connsiteX79" fmla="*/ 1851025 w 2673350"/>
                <a:gd name="connsiteY79" fmla="*/ 1644650 h 1933575"/>
                <a:gd name="connsiteX80" fmla="*/ 1851025 w 2673350"/>
                <a:gd name="connsiteY80" fmla="*/ 1666875 h 1933575"/>
                <a:gd name="connsiteX81" fmla="*/ 1879600 w 2673350"/>
                <a:gd name="connsiteY81" fmla="*/ 1666875 h 1933575"/>
                <a:gd name="connsiteX82" fmla="*/ 1879600 w 2673350"/>
                <a:gd name="connsiteY82" fmla="*/ 1698625 h 1933575"/>
                <a:gd name="connsiteX83" fmla="*/ 2095500 w 2673350"/>
                <a:gd name="connsiteY83" fmla="*/ 1698625 h 1933575"/>
                <a:gd name="connsiteX84" fmla="*/ 2095500 w 2673350"/>
                <a:gd name="connsiteY84" fmla="*/ 1714500 h 1933575"/>
                <a:gd name="connsiteX85" fmla="*/ 2136775 w 2673350"/>
                <a:gd name="connsiteY85" fmla="*/ 1714500 h 1933575"/>
                <a:gd name="connsiteX86" fmla="*/ 2136775 w 2673350"/>
                <a:gd name="connsiteY86" fmla="*/ 1793875 h 1933575"/>
                <a:gd name="connsiteX87" fmla="*/ 2171700 w 2673350"/>
                <a:gd name="connsiteY87" fmla="*/ 1793875 h 1933575"/>
                <a:gd name="connsiteX88" fmla="*/ 2171700 w 2673350"/>
                <a:gd name="connsiteY88" fmla="*/ 1812925 h 1933575"/>
                <a:gd name="connsiteX89" fmla="*/ 2200275 w 2673350"/>
                <a:gd name="connsiteY89" fmla="*/ 1812925 h 1933575"/>
                <a:gd name="connsiteX90" fmla="*/ 2200275 w 2673350"/>
                <a:gd name="connsiteY90" fmla="*/ 1841500 h 1933575"/>
                <a:gd name="connsiteX91" fmla="*/ 2419350 w 2673350"/>
                <a:gd name="connsiteY91" fmla="*/ 1841500 h 1933575"/>
                <a:gd name="connsiteX92" fmla="*/ 2419350 w 2673350"/>
                <a:gd name="connsiteY92" fmla="*/ 1863725 h 1933575"/>
                <a:gd name="connsiteX93" fmla="*/ 2438400 w 2673350"/>
                <a:gd name="connsiteY93" fmla="*/ 1863725 h 1933575"/>
                <a:gd name="connsiteX94" fmla="*/ 2438400 w 2673350"/>
                <a:gd name="connsiteY94" fmla="*/ 1892300 h 1933575"/>
                <a:gd name="connsiteX95" fmla="*/ 2517775 w 2673350"/>
                <a:gd name="connsiteY95" fmla="*/ 1892300 h 1933575"/>
                <a:gd name="connsiteX96" fmla="*/ 2517775 w 2673350"/>
                <a:gd name="connsiteY96" fmla="*/ 1908175 h 1933575"/>
                <a:gd name="connsiteX97" fmla="*/ 2673350 w 2673350"/>
                <a:gd name="connsiteY97" fmla="*/ 1908175 h 1933575"/>
                <a:gd name="connsiteX98" fmla="*/ 2673350 w 2673350"/>
                <a:gd name="connsiteY98" fmla="*/ 1933575 h 1933575"/>
                <a:gd name="connsiteX0" fmla="*/ 0 w 2673350"/>
                <a:gd name="connsiteY0" fmla="*/ 0 h 1933575"/>
                <a:gd name="connsiteX1" fmla="*/ 168275 w 2673350"/>
                <a:gd name="connsiteY1" fmla="*/ 0 h 1933575"/>
                <a:gd name="connsiteX2" fmla="*/ 152400 w 2673350"/>
                <a:gd name="connsiteY2" fmla="*/ 15875 h 1933575"/>
                <a:gd name="connsiteX3" fmla="*/ 209550 w 2673350"/>
                <a:gd name="connsiteY3" fmla="*/ 15875 h 1933575"/>
                <a:gd name="connsiteX4" fmla="*/ 209550 w 2673350"/>
                <a:gd name="connsiteY4" fmla="*/ 41275 h 1933575"/>
                <a:gd name="connsiteX5" fmla="*/ 250825 w 2673350"/>
                <a:gd name="connsiteY5" fmla="*/ 41275 h 1933575"/>
                <a:gd name="connsiteX6" fmla="*/ 250825 w 2673350"/>
                <a:gd name="connsiteY6" fmla="*/ 57150 h 1933575"/>
                <a:gd name="connsiteX7" fmla="*/ 276225 w 2673350"/>
                <a:gd name="connsiteY7" fmla="*/ 57150 h 1933575"/>
                <a:gd name="connsiteX8" fmla="*/ 276225 w 2673350"/>
                <a:gd name="connsiteY8" fmla="*/ 95250 h 1933575"/>
                <a:gd name="connsiteX9" fmla="*/ 282575 w 2673350"/>
                <a:gd name="connsiteY9" fmla="*/ 95250 h 1933575"/>
                <a:gd name="connsiteX10" fmla="*/ 282575 w 2673350"/>
                <a:gd name="connsiteY10" fmla="*/ 161925 h 1933575"/>
                <a:gd name="connsiteX11" fmla="*/ 298450 w 2673350"/>
                <a:gd name="connsiteY11" fmla="*/ 161925 h 1933575"/>
                <a:gd name="connsiteX12" fmla="*/ 298450 w 2673350"/>
                <a:gd name="connsiteY12" fmla="*/ 282575 h 1933575"/>
                <a:gd name="connsiteX13" fmla="*/ 311150 w 2673350"/>
                <a:gd name="connsiteY13" fmla="*/ 282575 h 1933575"/>
                <a:gd name="connsiteX14" fmla="*/ 311150 w 2673350"/>
                <a:gd name="connsiteY14" fmla="*/ 361950 h 1933575"/>
                <a:gd name="connsiteX15" fmla="*/ 327025 w 2673350"/>
                <a:gd name="connsiteY15" fmla="*/ 361950 h 1933575"/>
                <a:gd name="connsiteX16" fmla="*/ 327025 w 2673350"/>
                <a:gd name="connsiteY16" fmla="*/ 403225 h 1933575"/>
                <a:gd name="connsiteX17" fmla="*/ 349250 w 2673350"/>
                <a:gd name="connsiteY17" fmla="*/ 403225 h 1933575"/>
                <a:gd name="connsiteX18" fmla="*/ 349250 w 2673350"/>
                <a:gd name="connsiteY18" fmla="*/ 434975 h 1933575"/>
                <a:gd name="connsiteX19" fmla="*/ 368300 w 2673350"/>
                <a:gd name="connsiteY19" fmla="*/ 434975 h 1933575"/>
                <a:gd name="connsiteX20" fmla="*/ 368300 w 2673350"/>
                <a:gd name="connsiteY20" fmla="*/ 485775 h 1933575"/>
                <a:gd name="connsiteX21" fmla="*/ 415925 w 2673350"/>
                <a:gd name="connsiteY21" fmla="*/ 485775 h 1933575"/>
                <a:gd name="connsiteX22" fmla="*/ 415925 w 2673350"/>
                <a:gd name="connsiteY22" fmla="*/ 511175 h 1933575"/>
                <a:gd name="connsiteX23" fmla="*/ 438150 w 2673350"/>
                <a:gd name="connsiteY23" fmla="*/ 511175 h 1933575"/>
                <a:gd name="connsiteX24" fmla="*/ 438150 w 2673350"/>
                <a:gd name="connsiteY24" fmla="*/ 520700 h 1933575"/>
                <a:gd name="connsiteX25" fmla="*/ 568325 w 2673350"/>
                <a:gd name="connsiteY25" fmla="*/ 520700 h 1933575"/>
                <a:gd name="connsiteX26" fmla="*/ 568325 w 2673350"/>
                <a:gd name="connsiteY26" fmla="*/ 593725 h 1933575"/>
                <a:gd name="connsiteX27" fmla="*/ 581025 w 2673350"/>
                <a:gd name="connsiteY27" fmla="*/ 593725 h 1933575"/>
                <a:gd name="connsiteX28" fmla="*/ 581025 w 2673350"/>
                <a:gd name="connsiteY28" fmla="*/ 684212 h 1933575"/>
                <a:gd name="connsiteX29" fmla="*/ 596900 w 2673350"/>
                <a:gd name="connsiteY29" fmla="*/ 692150 h 1933575"/>
                <a:gd name="connsiteX30" fmla="*/ 596900 w 2673350"/>
                <a:gd name="connsiteY30" fmla="*/ 720725 h 1933575"/>
                <a:gd name="connsiteX31" fmla="*/ 612775 w 2673350"/>
                <a:gd name="connsiteY31" fmla="*/ 720725 h 1933575"/>
                <a:gd name="connsiteX32" fmla="*/ 612775 w 2673350"/>
                <a:gd name="connsiteY32" fmla="*/ 758825 h 1933575"/>
                <a:gd name="connsiteX33" fmla="*/ 625475 w 2673350"/>
                <a:gd name="connsiteY33" fmla="*/ 758825 h 1933575"/>
                <a:gd name="connsiteX34" fmla="*/ 625475 w 2673350"/>
                <a:gd name="connsiteY34" fmla="*/ 806450 h 1933575"/>
                <a:gd name="connsiteX35" fmla="*/ 641350 w 2673350"/>
                <a:gd name="connsiteY35" fmla="*/ 806450 h 1933575"/>
                <a:gd name="connsiteX36" fmla="*/ 641350 w 2673350"/>
                <a:gd name="connsiteY36" fmla="*/ 825500 h 1933575"/>
                <a:gd name="connsiteX37" fmla="*/ 660400 w 2673350"/>
                <a:gd name="connsiteY37" fmla="*/ 825500 h 1933575"/>
                <a:gd name="connsiteX38" fmla="*/ 660400 w 2673350"/>
                <a:gd name="connsiteY38" fmla="*/ 882650 h 1933575"/>
                <a:gd name="connsiteX39" fmla="*/ 695325 w 2673350"/>
                <a:gd name="connsiteY39" fmla="*/ 882650 h 1933575"/>
                <a:gd name="connsiteX40" fmla="*/ 695325 w 2673350"/>
                <a:gd name="connsiteY40" fmla="*/ 911225 h 1933575"/>
                <a:gd name="connsiteX41" fmla="*/ 733425 w 2673350"/>
                <a:gd name="connsiteY41" fmla="*/ 911225 h 1933575"/>
                <a:gd name="connsiteX42" fmla="*/ 733425 w 2673350"/>
                <a:gd name="connsiteY42" fmla="*/ 923925 h 1933575"/>
                <a:gd name="connsiteX43" fmla="*/ 863600 w 2673350"/>
                <a:gd name="connsiteY43" fmla="*/ 923925 h 1933575"/>
                <a:gd name="connsiteX44" fmla="*/ 863600 w 2673350"/>
                <a:gd name="connsiteY44" fmla="*/ 949325 h 1933575"/>
                <a:gd name="connsiteX45" fmla="*/ 876300 w 2673350"/>
                <a:gd name="connsiteY45" fmla="*/ 949325 h 1933575"/>
                <a:gd name="connsiteX46" fmla="*/ 876300 w 2673350"/>
                <a:gd name="connsiteY46" fmla="*/ 971550 h 1933575"/>
                <a:gd name="connsiteX47" fmla="*/ 892175 w 2673350"/>
                <a:gd name="connsiteY47" fmla="*/ 971550 h 1933575"/>
                <a:gd name="connsiteX48" fmla="*/ 892175 w 2673350"/>
                <a:gd name="connsiteY48" fmla="*/ 984250 h 1933575"/>
                <a:gd name="connsiteX49" fmla="*/ 904875 w 2673350"/>
                <a:gd name="connsiteY49" fmla="*/ 984250 h 1933575"/>
                <a:gd name="connsiteX50" fmla="*/ 904875 w 2673350"/>
                <a:gd name="connsiteY50" fmla="*/ 1009650 h 1933575"/>
                <a:gd name="connsiteX51" fmla="*/ 904875 w 2673350"/>
                <a:gd name="connsiteY51" fmla="*/ 1009650 h 1933575"/>
                <a:gd name="connsiteX52" fmla="*/ 904875 w 2673350"/>
                <a:gd name="connsiteY52" fmla="*/ 1076325 h 1933575"/>
                <a:gd name="connsiteX53" fmla="*/ 917575 w 2673350"/>
                <a:gd name="connsiteY53" fmla="*/ 1063625 h 1933575"/>
                <a:gd name="connsiteX54" fmla="*/ 917575 w 2673350"/>
                <a:gd name="connsiteY54" fmla="*/ 1143000 h 1933575"/>
                <a:gd name="connsiteX55" fmla="*/ 942975 w 2673350"/>
                <a:gd name="connsiteY55" fmla="*/ 1143000 h 1933575"/>
                <a:gd name="connsiteX56" fmla="*/ 942975 w 2673350"/>
                <a:gd name="connsiteY56" fmla="*/ 1152525 h 1933575"/>
                <a:gd name="connsiteX57" fmla="*/ 958850 w 2673350"/>
                <a:gd name="connsiteY57" fmla="*/ 1152525 h 1933575"/>
                <a:gd name="connsiteX58" fmla="*/ 958850 w 2673350"/>
                <a:gd name="connsiteY58" fmla="*/ 1171575 h 1933575"/>
                <a:gd name="connsiteX59" fmla="*/ 1181100 w 2673350"/>
                <a:gd name="connsiteY59" fmla="*/ 1171575 h 1933575"/>
                <a:gd name="connsiteX60" fmla="*/ 1181100 w 2673350"/>
                <a:gd name="connsiteY60" fmla="*/ 1241425 h 1933575"/>
                <a:gd name="connsiteX61" fmla="*/ 1222375 w 2673350"/>
                <a:gd name="connsiteY61" fmla="*/ 1241425 h 1933575"/>
                <a:gd name="connsiteX62" fmla="*/ 1222375 w 2673350"/>
                <a:gd name="connsiteY62" fmla="*/ 1266825 h 1933575"/>
                <a:gd name="connsiteX63" fmla="*/ 1244600 w 2673350"/>
                <a:gd name="connsiteY63" fmla="*/ 1266825 h 1933575"/>
                <a:gd name="connsiteX64" fmla="*/ 1244600 w 2673350"/>
                <a:gd name="connsiteY64" fmla="*/ 1339850 h 1933575"/>
                <a:gd name="connsiteX65" fmla="*/ 1263650 w 2673350"/>
                <a:gd name="connsiteY65" fmla="*/ 1339850 h 1933575"/>
                <a:gd name="connsiteX66" fmla="*/ 1263650 w 2673350"/>
                <a:gd name="connsiteY66" fmla="*/ 1384300 h 1933575"/>
                <a:gd name="connsiteX67" fmla="*/ 1489075 w 2673350"/>
                <a:gd name="connsiteY67" fmla="*/ 1384300 h 1933575"/>
                <a:gd name="connsiteX68" fmla="*/ 1489075 w 2673350"/>
                <a:gd name="connsiteY68" fmla="*/ 1441450 h 1933575"/>
                <a:gd name="connsiteX69" fmla="*/ 1514475 w 2673350"/>
                <a:gd name="connsiteY69" fmla="*/ 1441450 h 1933575"/>
                <a:gd name="connsiteX70" fmla="*/ 1514475 w 2673350"/>
                <a:gd name="connsiteY70" fmla="*/ 1473200 h 1933575"/>
                <a:gd name="connsiteX71" fmla="*/ 1536700 w 2673350"/>
                <a:gd name="connsiteY71" fmla="*/ 1473200 h 1933575"/>
                <a:gd name="connsiteX72" fmla="*/ 1536700 w 2673350"/>
                <a:gd name="connsiteY72" fmla="*/ 1530350 h 1933575"/>
                <a:gd name="connsiteX73" fmla="*/ 1568450 w 2673350"/>
                <a:gd name="connsiteY73" fmla="*/ 1530350 h 1933575"/>
                <a:gd name="connsiteX74" fmla="*/ 1568450 w 2673350"/>
                <a:gd name="connsiteY74" fmla="*/ 1562100 h 1933575"/>
                <a:gd name="connsiteX75" fmla="*/ 1784350 w 2673350"/>
                <a:gd name="connsiteY75" fmla="*/ 1562100 h 1933575"/>
                <a:gd name="connsiteX76" fmla="*/ 1784350 w 2673350"/>
                <a:gd name="connsiteY76" fmla="*/ 1600200 h 1933575"/>
                <a:gd name="connsiteX77" fmla="*/ 1806575 w 2673350"/>
                <a:gd name="connsiteY77" fmla="*/ 1600200 h 1933575"/>
                <a:gd name="connsiteX78" fmla="*/ 1806575 w 2673350"/>
                <a:gd name="connsiteY78" fmla="*/ 1644650 h 1933575"/>
                <a:gd name="connsiteX79" fmla="*/ 1851025 w 2673350"/>
                <a:gd name="connsiteY79" fmla="*/ 1644650 h 1933575"/>
                <a:gd name="connsiteX80" fmla="*/ 1851025 w 2673350"/>
                <a:gd name="connsiteY80" fmla="*/ 1666875 h 1933575"/>
                <a:gd name="connsiteX81" fmla="*/ 1879600 w 2673350"/>
                <a:gd name="connsiteY81" fmla="*/ 1666875 h 1933575"/>
                <a:gd name="connsiteX82" fmla="*/ 1879600 w 2673350"/>
                <a:gd name="connsiteY82" fmla="*/ 1698625 h 1933575"/>
                <a:gd name="connsiteX83" fmla="*/ 2095500 w 2673350"/>
                <a:gd name="connsiteY83" fmla="*/ 1698625 h 1933575"/>
                <a:gd name="connsiteX84" fmla="*/ 2095500 w 2673350"/>
                <a:gd name="connsiteY84" fmla="*/ 1714500 h 1933575"/>
                <a:gd name="connsiteX85" fmla="*/ 2136775 w 2673350"/>
                <a:gd name="connsiteY85" fmla="*/ 1714500 h 1933575"/>
                <a:gd name="connsiteX86" fmla="*/ 2136775 w 2673350"/>
                <a:gd name="connsiteY86" fmla="*/ 1793875 h 1933575"/>
                <a:gd name="connsiteX87" fmla="*/ 2171700 w 2673350"/>
                <a:gd name="connsiteY87" fmla="*/ 1793875 h 1933575"/>
                <a:gd name="connsiteX88" fmla="*/ 2171700 w 2673350"/>
                <a:gd name="connsiteY88" fmla="*/ 1812925 h 1933575"/>
                <a:gd name="connsiteX89" fmla="*/ 2200275 w 2673350"/>
                <a:gd name="connsiteY89" fmla="*/ 1812925 h 1933575"/>
                <a:gd name="connsiteX90" fmla="*/ 2200275 w 2673350"/>
                <a:gd name="connsiteY90" fmla="*/ 1841500 h 1933575"/>
                <a:gd name="connsiteX91" fmla="*/ 2419350 w 2673350"/>
                <a:gd name="connsiteY91" fmla="*/ 1841500 h 1933575"/>
                <a:gd name="connsiteX92" fmla="*/ 2419350 w 2673350"/>
                <a:gd name="connsiteY92" fmla="*/ 1863725 h 1933575"/>
                <a:gd name="connsiteX93" fmla="*/ 2438400 w 2673350"/>
                <a:gd name="connsiteY93" fmla="*/ 1863725 h 1933575"/>
                <a:gd name="connsiteX94" fmla="*/ 2438400 w 2673350"/>
                <a:gd name="connsiteY94" fmla="*/ 1892300 h 1933575"/>
                <a:gd name="connsiteX95" fmla="*/ 2517775 w 2673350"/>
                <a:gd name="connsiteY95" fmla="*/ 1892300 h 1933575"/>
                <a:gd name="connsiteX96" fmla="*/ 2517775 w 2673350"/>
                <a:gd name="connsiteY96" fmla="*/ 1908175 h 1933575"/>
                <a:gd name="connsiteX97" fmla="*/ 2673350 w 2673350"/>
                <a:gd name="connsiteY97" fmla="*/ 1908175 h 1933575"/>
                <a:gd name="connsiteX98" fmla="*/ 2673350 w 2673350"/>
                <a:gd name="connsiteY98" fmla="*/ 1933575 h 1933575"/>
                <a:gd name="connsiteX0" fmla="*/ 0 w 2673350"/>
                <a:gd name="connsiteY0" fmla="*/ 0 h 1933575"/>
                <a:gd name="connsiteX1" fmla="*/ 168275 w 2673350"/>
                <a:gd name="connsiteY1" fmla="*/ 0 h 1933575"/>
                <a:gd name="connsiteX2" fmla="*/ 152400 w 2673350"/>
                <a:gd name="connsiteY2" fmla="*/ 15875 h 1933575"/>
                <a:gd name="connsiteX3" fmla="*/ 209550 w 2673350"/>
                <a:gd name="connsiteY3" fmla="*/ 15875 h 1933575"/>
                <a:gd name="connsiteX4" fmla="*/ 209550 w 2673350"/>
                <a:gd name="connsiteY4" fmla="*/ 41275 h 1933575"/>
                <a:gd name="connsiteX5" fmla="*/ 250825 w 2673350"/>
                <a:gd name="connsiteY5" fmla="*/ 41275 h 1933575"/>
                <a:gd name="connsiteX6" fmla="*/ 250825 w 2673350"/>
                <a:gd name="connsiteY6" fmla="*/ 57150 h 1933575"/>
                <a:gd name="connsiteX7" fmla="*/ 276225 w 2673350"/>
                <a:gd name="connsiteY7" fmla="*/ 57150 h 1933575"/>
                <a:gd name="connsiteX8" fmla="*/ 276225 w 2673350"/>
                <a:gd name="connsiteY8" fmla="*/ 95250 h 1933575"/>
                <a:gd name="connsiteX9" fmla="*/ 282575 w 2673350"/>
                <a:gd name="connsiteY9" fmla="*/ 95250 h 1933575"/>
                <a:gd name="connsiteX10" fmla="*/ 282575 w 2673350"/>
                <a:gd name="connsiteY10" fmla="*/ 161925 h 1933575"/>
                <a:gd name="connsiteX11" fmla="*/ 298450 w 2673350"/>
                <a:gd name="connsiteY11" fmla="*/ 161925 h 1933575"/>
                <a:gd name="connsiteX12" fmla="*/ 298450 w 2673350"/>
                <a:gd name="connsiteY12" fmla="*/ 282575 h 1933575"/>
                <a:gd name="connsiteX13" fmla="*/ 311150 w 2673350"/>
                <a:gd name="connsiteY13" fmla="*/ 282575 h 1933575"/>
                <a:gd name="connsiteX14" fmla="*/ 311150 w 2673350"/>
                <a:gd name="connsiteY14" fmla="*/ 361950 h 1933575"/>
                <a:gd name="connsiteX15" fmla="*/ 327025 w 2673350"/>
                <a:gd name="connsiteY15" fmla="*/ 361950 h 1933575"/>
                <a:gd name="connsiteX16" fmla="*/ 327025 w 2673350"/>
                <a:gd name="connsiteY16" fmla="*/ 403225 h 1933575"/>
                <a:gd name="connsiteX17" fmla="*/ 349250 w 2673350"/>
                <a:gd name="connsiteY17" fmla="*/ 403225 h 1933575"/>
                <a:gd name="connsiteX18" fmla="*/ 349250 w 2673350"/>
                <a:gd name="connsiteY18" fmla="*/ 434975 h 1933575"/>
                <a:gd name="connsiteX19" fmla="*/ 368300 w 2673350"/>
                <a:gd name="connsiteY19" fmla="*/ 434975 h 1933575"/>
                <a:gd name="connsiteX20" fmla="*/ 368300 w 2673350"/>
                <a:gd name="connsiteY20" fmla="*/ 485775 h 1933575"/>
                <a:gd name="connsiteX21" fmla="*/ 415925 w 2673350"/>
                <a:gd name="connsiteY21" fmla="*/ 485775 h 1933575"/>
                <a:gd name="connsiteX22" fmla="*/ 415925 w 2673350"/>
                <a:gd name="connsiteY22" fmla="*/ 511175 h 1933575"/>
                <a:gd name="connsiteX23" fmla="*/ 438150 w 2673350"/>
                <a:gd name="connsiteY23" fmla="*/ 511175 h 1933575"/>
                <a:gd name="connsiteX24" fmla="*/ 438150 w 2673350"/>
                <a:gd name="connsiteY24" fmla="*/ 520700 h 1933575"/>
                <a:gd name="connsiteX25" fmla="*/ 568325 w 2673350"/>
                <a:gd name="connsiteY25" fmla="*/ 520700 h 1933575"/>
                <a:gd name="connsiteX26" fmla="*/ 568325 w 2673350"/>
                <a:gd name="connsiteY26" fmla="*/ 593725 h 1933575"/>
                <a:gd name="connsiteX27" fmla="*/ 581025 w 2673350"/>
                <a:gd name="connsiteY27" fmla="*/ 593725 h 1933575"/>
                <a:gd name="connsiteX28" fmla="*/ 581025 w 2673350"/>
                <a:gd name="connsiteY28" fmla="*/ 684212 h 1933575"/>
                <a:gd name="connsiteX29" fmla="*/ 596900 w 2673350"/>
                <a:gd name="connsiteY29" fmla="*/ 692150 h 1933575"/>
                <a:gd name="connsiteX30" fmla="*/ 596900 w 2673350"/>
                <a:gd name="connsiteY30" fmla="*/ 720725 h 1933575"/>
                <a:gd name="connsiteX31" fmla="*/ 612775 w 2673350"/>
                <a:gd name="connsiteY31" fmla="*/ 720725 h 1933575"/>
                <a:gd name="connsiteX32" fmla="*/ 612775 w 2673350"/>
                <a:gd name="connsiteY32" fmla="*/ 758825 h 1933575"/>
                <a:gd name="connsiteX33" fmla="*/ 625475 w 2673350"/>
                <a:gd name="connsiteY33" fmla="*/ 758825 h 1933575"/>
                <a:gd name="connsiteX34" fmla="*/ 625475 w 2673350"/>
                <a:gd name="connsiteY34" fmla="*/ 806450 h 1933575"/>
                <a:gd name="connsiteX35" fmla="*/ 641350 w 2673350"/>
                <a:gd name="connsiteY35" fmla="*/ 806450 h 1933575"/>
                <a:gd name="connsiteX36" fmla="*/ 641350 w 2673350"/>
                <a:gd name="connsiteY36" fmla="*/ 825500 h 1933575"/>
                <a:gd name="connsiteX37" fmla="*/ 660400 w 2673350"/>
                <a:gd name="connsiteY37" fmla="*/ 825500 h 1933575"/>
                <a:gd name="connsiteX38" fmla="*/ 660400 w 2673350"/>
                <a:gd name="connsiteY38" fmla="*/ 882650 h 1933575"/>
                <a:gd name="connsiteX39" fmla="*/ 695325 w 2673350"/>
                <a:gd name="connsiteY39" fmla="*/ 882650 h 1933575"/>
                <a:gd name="connsiteX40" fmla="*/ 695325 w 2673350"/>
                <a:gd name="connsiteY40" fmla="*/ 911225 h 1933575"/>
                <a:gd name="connsiteX41" fmla="*/ 733425 w 2673350"/>
                <a:gd name="connsiteY41" fmla="*/ 911225 h 1933575"/>
                <a:gd name="connsiteX42" fmla="*/ 733425 w 2673350"/>
                <a:gd name="connsiteY42" fmla="*/ 923925 h 1933575"/>
                <a:gd name="connsiteX43" fmla="*/ 863600 w 2673350"/>
                <a:gd name="connsiteY43" fmla="*/ 923925 h 1933575"/>
                <a:gd name="connsiteX44" fmla="*/ 863600 w 2673350"/>
                <a:gd name="connsiteY44" fmla="*/ 949325 h 1933575"/>
                <a:gd name="connsiteX45" fmla="*/ 876300 w 2673350"/>
                <a:gd name="connsiteY45" fmla="*/ 949325 h 1933575"/>
                <a:gd name="connsiteX46" fmla="*/ 876300 w 2673350"/>
                <a:gd name="connsiteY46" fmla="*/ 971550 h 1933575"/>
                <a:gd name="connsiteX47" fmla="*/ 892175 w 2673350"/>
                <a:gd name="connsiteY47" fmla="*/ 971550 h 1933575"/>
                <a:gd name="connsiteX48" fmla="*/ 892175 w 2673350"/>
                <a:gd name="connsiteY48" fmla="*/ 984250 h 1933575"/>
                <a:gd name="connsiteX49" fmla="*/ 904875 w 2673350"/>
                <a:gd name="connsiteY49" fmla="*/ 984250 h 1933575"/>
                <a:gd name="connsiteX50" fmla="*/ 904875 w 2673350"/>
                <a:gd name="connsiteY50" fmla="*/ 1009650 h 1933575"/>
                <a:gd name="connsiteX51" fmla="*/ 904875 w 2673350"/>
                <a:gd name="connsiteY51" fmla="*/ 1009650 h 1933575"/>
                <a:gd name="connsiteX52" fmla="*/ 904875 w 2673350"/>
                <a:gd name="connsiteY52" fmla="*/ 1068387 h 1933575"/>
                <a:gd name="connsiteX53" fmla="*/ 917575 w 2673350"/>
                <a:gd name="connsiteY53" fmla="*/ 1063625 h 1933575"/>
                <a:gd name="connsiteX54" fmla="*/ 917575 w 2673350"/>
                <a:gd name="connsiteY54" fmla="*/ 1143000 h 1933575"/>
                <a:gd name="connsiteX55" fmla="*/ 942975 w 2673350"/>
                <a:gd name="connsiteY55" fmla="*/ 1143000 h 1933575"/>
                <a:gd name="connsiteX56" fmla="*/ 942975 w 2673350"/>
                <a:gd name="connsiteY56" fmla="*/ 1152525 h 1933575"/>
                <a:gd name="connsiteX57" fmla="*/ 958850 w 2673350"/>
                <a:gd name="connsiteY57" fmla="*/ 1152525 h 1933575"/>
                <a:gd name="connsiteX58" fmla="*/ 958850 w 2673350"/>
                <a:gd name="connsiteY58" fmla="*/ 1171575 h 1933575"/>
                <a:gd name="connsiteX59" fmla="*/ 1181100 w 2673350"/>
                <a:gd name="connsiteY59" fmla="*/ 1171575 h 1933575"/>
                <a:gd name="connsiteX60" fmla="*/ 1181100 w 2673350"/>
                <a:gd name="connsiteY60" fmla="*/ 1241425 h 1933575"/>
                <a:gd name="connsiteX61" fmla="*/ 1222375 w 2673350"/>
                <a:gd name="connsiteY61" fmla="*/ 1241425 h 1933575"/>
                <a:gd name="connsiteX62" fmla="*/ 1222375 w 2673350"/>
                <a:gd name="connsiteY62" fmla="*/ 1266825 h 1933575"/>
                <a:gd name="connsiteX63" fmla="*/ 1244600 w 2673350"/>
                <a:gd name="connsiteY63" fmla="*/ 1266825 h 1933575"/>
                <a:gd name="connsiteX64" fmla="*/ 1244600 w 2673350"/>
                <a:gd name="connsiteY64" fmla="*/ 1339850 h 1933575"/>
                <a:gd name="connsiteX65" fmla="*/ 1263650 w 2673350"/>
                <a:gd name="connsiteY65" fmla="*/ 1339850 h 1933575"/>
                <a:gd name="connsiteX66" fmla="*/ 1263650 w 2673350"/>
                <a:gd name="connsiteY66" fmla="*/ 1384300 h 1933575"/>
                <a:gd name="connsiteX67" fmla="*/ 1489075 w 2673350"/>
                <a:gd name="connsiteY67" fmla="*/ 1384300 h 1933575"/>
                <a:gd name="connsiteX68" fmla="*/ 1489075 w 2673350"/>
                <a:gd name="connsiteY68" fmla="*/ 1441450 h 1933575"/>
                <a:gd name="connsiteX69" fmla="*/ 1514475 w 2673350"/>
                <a:gd name="connsiteY69" fmla="*/ 1441450 h 1933575"/>
                <a:gd name="connsiteX70" fmla="*/ 1514475 w 2673350"/>
                <a:gd name="connsiteY70" fmla="*/ 1473200 h 1933575"/>
                <a:gd name="connsiteX71" fmla="*/ 1536700 w 2673350"/>
                <a:gd name="connsiteY71" fmla="*/ 1473200 h 1933575"/>
                <a:gd name="connsiteX72" fmla="*/ 1536700 w 2673350"/>
                <a:gd name="connsiteY72" fmla="*/ 1530350 h 1933575"/>
                <a:gd name="connsiteX73" fmla="*/ 1568450 w 2673350"/>
                <a:gd name="connsiteY73" fmla="*/ 1530350 h 1933575"/>
                <a:gd name="connsiteX74" fmla="*/ 1568450 w 2673350"/>
                <a:gd name="connsiteY74" fmla="*/ 1562100 h 1933575"/>
                <a:gd name="connsiteX75" fmla="*/ 1784350 w 2673350"/>
                <a:gd name="connsiteY75" fmla="*/ 1562100 h 1933575"/>
                <a:gd name="connsiteX76" fmla="*/ 1784350 w 2673350"/>
                <a:gd name="connsiteY76" fmla="*/ 1600200 h 1933575"/>
                <a:gd name="connsiteX77" fmla="*/ 1806575 w 2673350"/>
                <a:gd name="connsiteY77" fmla="*/ 1600200 h 1933575"/>
                <a:gd name="connsiteX78" fmla="*/ 1806575 w 2673350"/>
                <a:gd name="connsiteY78" fmla="*/ 1644650 h 1933575"/>
                <a:gd name="connsiteX79" fmla="*/ 1851025 w 2673350"/>
                <a:gd name="connsiteY79" fmla="*/ 1644650 h 1933575"/>
                <a:gd name="connsiteX80" fmla="*/ 1851025 w 2673350"/>
                <a:gd name="connsiteY80" fmla="*/ 1666875 h 1933575"/>
                <a:gd name="connsiteX81" fmla="*/ 1879600 w 2673350"/>
                <a:gd name="connsiteY81" fmla="*/ 1666875 h 1933575"/>
                <a:gd name="connsiteX82" fmla="*/ 1879600 w 2673350"/>
                <a:gd name="connsiteY82" fmla="*/ 1698625 h 1933575"/>
                <a:gd name="connsiteX83" fmla="*/ 2095500 w 2673350"/>
                <a:gd name="connsiteY83" fmla="*/ 1698625 h 1933575"/>
                <a:gd name="connsiteX84" fmla="*/ 2095500 w 2673350"/>
                <a:gd name="connsiteY84" fmla="*/ 1714500 h 1933575"/>
                <a:gd name="connsiteX85" fmla="*/ 2136775 w 2673350"/>
                <a:gd name="connsiteY85" fmla="*/ 1714500 h 1933575"/>
                <a:gd name="connsiteX86" fmla="*/ 2136775 w 2673350"/>
                <a:gd name="connsiteY86" fmla="*/ 1793875 h 1933575"/>
                <a:gd name="connsiteX87" fmla="*/ 2171700 w 2673350"/>
                <a:gd name="connsiteY87" fmla="*/ 1793875 h 1933575"/>
                <a:gd name="connsiteX88" fmla="*/ 2171700 w 2673350"/>
                <a:gd name="connsiteY88" fmla="*/ 1812925 h 1933575"/>
                <a:gd name="connsiteX89" fmla="*/ 2200275 w 2673350"/>
                <a:gd name="connsiteY89" fmla="*/ 1812925 h 1933575"/>
                <a:gd name="connsiteX90" fmla="*/ 2200275 w 2673350"/>
                <a:gd name="connsiteY90" fmla="*/ 1841500 h 1933575"/>
                <a:gd name="connsiteX91" fmla="*/ 2419350 w 2673350"/>
                <a:gd name="connsiteY91" fmla="*/ 1841500 h 1933575"/>
                <a:gd name="connsiteX92" fmla="*/ 2419350 w 2673350"/>
                <a:gd name="connsiteY92" fmla="*/ 1863725 h 1933575"/>
                <a:gd name="connsiteX93" fmla="*/ 2438400 w 2673350"/>
                <a:gd name="connsiteY93" fmla="*/ 1863725 h 1933575"/>
                <a:gd name="connsiteX94" fmla="*/ 2438400 w 2673350"/>
                <a:gd name="connsiteY94" fmla="*/ 1892300 h 1933575"/>
                <a:gd name="connsiteX95" fmla="*/ 2517775 w 2673350"/>
                <a:gd name="connsiteY95" fmla="*/ 1892300 h 1933575"/>
                <a:gd name="connsiteX96" fmla="*/ 2517775 w 2673350"/>
                <a:gd name="connsiteY96" fmla="*/ 1908175 h 1933575"/>
                <a:gd name="connsiteX97" fmla="*/ 2673350 w 2673350"/>
                <a:gd name="connsiteY97" fmla="*/ 1908175 h 1933575"/>
                <a:gd name="connsiteX98" fmla="*/ 2673350 w 2673350"/>
                <a:gd name="connsiteY98" fmla="*/ 1933575 h 1933575"/>
                <a:gd name="connsiteX0" fmla="*/ 0 w 2673350"/>
                <a:gd name="connsiteY0" fmla="*/ 0 h 1933575"/>
                <a:gd name="connsiteX1" fmla="*/ 168275 w 2673350"/>
                <a:gd name="connsiteY1" fmla="*/ 0 h 1933575"/>
                <a:gd name="connsiteX2" fmla="*/ 152400 w 2673350"/>
                <a:gd name="connsiteY2" fmla="*/ 15875 h 1933575"/>
                <a:gd name="connsiteX3" fmla="*/ 209550 w 2673350"/>
                <a:gd name="connsiteY3" fmla="*/ 15875 h 1933575"/>
                <a:gd name="connsiteX4" fmla="*/ 209550 w 2673350"/>
                <a:gd name="connsiteY4" fmla="*/ 41275 h 1933575"/>
                <a:gd name="connsiteX5" fmla="*/ 250825 w 2673350"/>
                <a:gd name="connsiteY5" fmla="*/ 41275 h 1933575"/>
                <a:gd name="connsiteX6" fmla="*/ 250825 w 2673350"/>
                <a:gd name="connsiteY6" fmla="*/ 57150 h 1933575"/>
                <a:gd name="connsiteX7" fmla="*/ 276225 w 2673350"/>
                <a:gd name="connsiteY7" fmla="*/ 57150 h 1933575"/>
                <a:gd name="connsiteX8" fmla="*/ 276225 w 2673350"/>
                <a:gd name="connsiteY8" fmla="*/ 95250 h 1933575"/>
                <a:gd name="connsiteX9" fmla="*/ 282575 w 2673350"/>
                <a:gd name="connsiteY9" fmla="*/ 95250 h 1933575"/>
                <a:gd name="connsiteX10" fmla="*/ 282575 w 2673350"/>
                <a:gd name="connsiteY10" fmla="*/ 161925 h 1933575"/>
                <a:gd name="connsiteX11" fmla="*/ 298450 w 2673350"/>
                <a:gd name="connsiteY11" fmla="*/ 161925 h 1933575"/>
                <a:gd name="connsiteX12" fmla="*/ 298450 w 2673350"/>
                <a:gd name="connsiteY12" fmla="*/ 282575 h 1933575"/>
                <a:gd name="connsiteX13" fmla="*/ 311150 w 2673350"/>
                <a:gd name="connsiteY13" fmla="*/ 282575 h 1933575"/>
                <a:gd name="connsiteX14" fmla="*/ 311150 w 2673350"/>
                <a:gd name="connsiteY14" fmla="*/ 361950 h 1933575"/>
                <a:gd name="connsiteX15" fmla="*/ 327025 w 2673350"/>
                <a:gd name="connsiteY15" fmla="*/ 361950 h 1933575"/>
                <a:gd name="connsiteX16" fmla="*/ 327025 w 2673350"/>
                <a:gd name="connsiteY16" fmla="*/ 403225 h 1933575"/>
                <a:gd name="connsiteX17" fmla="*/ 349250 w 2673350"/>
                <a:gd name="connsiteY17" fmla="*/ 403225 h 1933575"/>
                <a:gd name="connsiteX18" fmla="*/ 349250 w 2673350"/>
                <a:gd name="connsiteY18" fmla="*/ 434975 h 1933575"/>
                <a:gd name="connsiteX19" fmla="*/ 368300 w 2673350"/>
                <a:gd name="connsiteY19" fmla="*/ 434975 h 1933575"/>
                <a:gd name="connsiteX20" fmla="*/ 368300 w 2673350"/>
                <a:gd name="connsiteY20" fmla="*/ 485775 h 1933575"/>
                <a:gd name="connsiteX21" fmla="*/ 415925 w 2673350"/>
                <a:gd name="connsiteY21" fmla="*/ 485775 h 1933575"/>
                <a:gd name="connsiteX22" fmla="*/ 415925 w 2673350"/>
                <a:gd name="connsiteY22" fmla="*/ 511175 h 1933575"/>
                <a:gd name="connsiteX23" fmla="*/ 438150 w 2673350"/>
                <a:gd name="connsiteY23" fmla="*/ 511175 h 1933575"/>
                <a:gd name="connsiteX24" fmla="*/ 438150 w 2673350"/>
                <a:gd name="connsiteY24" fmla="*/ 520700 h 1933575"/>
                <a:gd name="connsiteX25" fmla="*/ 568325 w 2673350"/>
                <a:gd name="connsiteY25" fmla="*/ 520700 h 1933575"/>
                <a:gd name="connsiteX26" fmla="*/ 568325 w 2673350"/>
                <a:gd name="connsiteY26" fmla="*/ 593725 h 1933575"/>
                <a:gd name="connsiteX27" fmla="*/ 581025 w 2673350"/>
                <a:gd name="connsiteY27" fmla="*/ 593725 h 1933575"/>
                <a:gd name="connsiteX28" fmla="*/ 581025 w 2673350"/>
                <a:gd name="connsiteY28" fmla="*/ 684212 h 1933575"/>
                <a:gd name="connsiteX29" fmla="*/ 596900 w 2673350"/>
                <a:gd name="connsiteY29" fmla="*/ 692150 h 1933575"/>
                <a:gd name="connsiteX30" fmla="*/ 596900 w 2673350"/>
                <a:gd name="connsiteY30" fmla="*/ 720725 h 1933575"/>
                <a:gd name="connsiteX31" fmla="*/ 612775 w 2673350"/>
                <a:gd name="connsiteY31" fmla="*/ 720725 h 1933575"/>
                <a:gd name="connsiteX32" fmla="*/ 612775 w 2673350"/>
                <a:gd name="connsiteY32" fmla="*/ 758825 h 1933575"/>
                <a:gd name="connsiteX33" fmla="*/ 625475 w 2673350"/>
                <a:gd name="connsiteY33" fmla="*/ 758825 h 1933575"/>
                <a:gd name="connsiteX34" fmla="*/ 625475 w 2673350"/>
                <a:gd name="connsiteY34" fmla="*/ 806450 h 1933575"/>
                <a:gd name="connsiteX35" fmla="*/ 641350 w 2673350"/>
                <a:gd name="connsiteY35" fmla="*/ 806450 h 1933575"/>
                <a:gd name="connsiteX36" fmla="*/ 641350 w 2673350"/>
                <a:gd name="connsiteY36" fmla="*/ 825500 h 1933575"/>
                <a:gd name="connsiteX37" fmla="*/ 660400 w 2673350"/>
                <a:gd name="connsiteY37" fmla="*/ 825500 h 1933575"/>
                <a:gd name="connsiteX38" fmla="*/ 660400 w 2673350"/>
                <a:gd name="connsiteY38" fmla="*/ 882650 h 1933575"/>
                <a:gd name="connsiteX39" fmla="*/ 695325 w 2673350"/>
                <a:gd name="connsiteY39" fmla="*/ 882650 h 1933575"/>
                <a:gd name="connsiteX40" fmla="*/ 695325 w 2673350"/>
                <a:gd name="connsiteY40" fmla="*/ 911225 h 1933575"/>
                <a:gd name="connsiteX41" fmla="*/ 733425 w 2673350"/>
                <a:gd name="connsiteY41" fmla="*/ 911225 h 1933575"/>
                <a:gd name="connsiteX42" fmla="*/ 733425 w 2673350"/>
                <a:gd name="connsiteY42" fmla="*/ 923925 h 1933575"/>
                <a:gd name="connsiteX43" fmla="*/ 863600 w 2673350"/>
                <a:gd name="connsiteY43" fmla="*/ 923925 h 1933575"/>
                <a:gd name="connsiteX44" fmla="*/ 863600 w 2673350"/>
                <a:gd name="connsiteY44" fmla="*/ 949325 h 1933575"/>
                <a:gd name="connsiteX45" fmla="*/ 876300 w 2673350"/>
                <a:gd name="connsiteY45" fmla="*/ 949325 h 1933575"/>
                <a:gd name="connsiteX46" fmla="*/ 876300 w 2673350"/>
                <a:gd name="connsiteY46" fmla="*/ 971550 h 1933575"/>
                <a:gd name="connsiteX47" fmla="*/ 892175 w 2673350"/>
                <a:gd name="connsiteY47" fmla="*/ 971550 h 1933575"/>
                <a:gd name="connsiteX48" fmla="*/ 892175 w 2673350"/>
                <a:gd name="connsiteY48" fmla="*/ 984250 h 1933575"/>
                <a:gd name="connsiteX49" fmla="*/ 904875 w 2673350"/>
                <a:gd name="connsiteY49" fmla="*/ 984250 h 1933575"/>
                <a:gd name="connsiteX50" fmla="*/ 904875 w 2673350"/>
                <a:gd name="connsiteY50" fmla="*/ 1009650 h 1933575"/>
                <a:gd name="connsiteX51" fmla="*/ 904875 w 2673350"/>
                <a:gd name="connsiteY51" fmla="*/ 1009650 h 1933575"/>
                <a:gd name="connsiteX52" fmla="*/ 904875 w 2673350"/>
                <a:gd name="connsiteY52" fmla="*/ 1068387 h 1933575"/>
                <a:gd name="connsiteX53" fmla="*/ 923925 w 2673350"/>
                <a:gd name="connsiteY53" fmla="*/ 1063625 h 1933575"/>
                <a:gd name="connsiteX54" fmla="*/ 917575 w 2673350"/>
                <a:gd name="connsiteY54" fmla="*/ 1143000 h 1933575"/>
                <a:gd name="connsiteX55" fmla="*/ 942975 w 2673350"/>
                <a:gd name="connsiteY55" fmla="*/ 1143000 h 1933575"/>
                <a:gd name="connsiteX56" fmla="*/ 942975 w 2673350"/>
                <a:gd name="connsiteY56" fmla="*/ 1152525 h 1933575"/>
                <a:gd name="connsiteX57" fmla="*/ 958850 w 2673350"/>
                <a:gd name="connsiteY57" fmla="*/ 1152525 h 1933575"/>
                <a:gd name="connsiteX58" fmla="*/ 958850 w 2673350"/>
                <a:gd name="connsiteY58" fmla="*/ 1171575 h 1933575"/>
                <a:gd name="connsiteX59" fmla="*/ 1181100 w 2673350"/>
                <a:gd name="connsiteY59" fmla="*/ 1171575 h 1933575"/>
                <a:gd name="connsiteX60" fmla="*/ 1181100 w 2673350"/>
                <a:gd name="connsiteY60" fmla="*/ 1241425 h 1933575"/>
                <a:gd name="connsiteX61" fmla="*/ 1222375 w 2673350"/>
                <a:gd name="connsiteY61" fmla="*/ 1241425 h 1933575"/>
                <a:gd name="connsiteX62" fmla="*/ 1222375 w 2673350"/>
                <a:gd name="connsiteY62" fmla="*/ 1266825 h 1933575"/>
                <a:gd name="connsiteX63" fmla="*/ 1244600 w 2673350"/>
                <a:gd name="connsiteY63" fmla="*/ 1266825 h 1933575"/>
                <a:gd name="connsiteX64" fmla="*/ 1244600 w 2673350"/>
                <a:gd name="connsiteY64" fmla="*/ 1339850 h 1933575"/>
                <a:gd name="connsiteX65" fmla="*/ 1263650 w 2673350"/>
                <a:gd name="connsiteY65" fmla="*/ 1339850 h 1933575"/>
                <a:gd name="connsiteX66" fmla="*/ 1263650 w 2673350"/>
                <a:gd name="connsiteY66" fmla="*/ 1384300 h 1933575"/>
                <a:gd name="connsiteX67" fmla="*/ 1489075 w 2673350"/>
                <a:gd name="connsiteY67" fmla="*/ 1384300 h 1933575"/>
                <a:gd name="connsiteX68" fmla="*/ 1489075 w 2673350"/>
                <a:gd name="connsiteY68" fmla="*/ 1441450 h 1933575"/>
                <a:gd name="connsiteX69" fmla="*/ 1514475 w 2673350"/>
                <a:gd name="connsiteY69" fmla="*/ 1441450 h 1933575"/>
                <a:gd name="connsiteX70" fmla="*/ 1514475 w 2673350"/>
                <a:gd name="connsiteY70" fmla="*/ 1473200 h 1933575"/>
                <a:gd name="connsiteX71" fmla="*/ 1536700 w 2673350"/>
                <a:gd name="connsiteY71" fmla="*/ 1473200 h 1933575"/>
                <a:gd name="connsiteX72" fmla="*/ 1536700 w 2673350"/>
                <a:gd name="connsiteY72" fmla="*/ 1530350 h 1933575"/>
                <a:gd name="connsiteX73" fmla="*/ 1568450 w 2673350"/>
                <a:gd name="connsiteY73" fmla="*/ 1530350 h 1933575"/>
                <a:gd name="connsiteX74" fmla="*/ 1568450 w 2673350"/>
                <a:gd name="connsiteY74" fmla="*/ 1562100 h 1933575"/>
                <a:gd name="connsiteX75" fmla="*/ 1784350 w 2673350"/>
                <a:gd name="connsiteY75" fmla="*/ 1562100 h 1933575"/>
                <a:gd name="connsiteX76" fmla="*/ 1784350 w 2673350"/>
                <a:gd name="connsiteY76" fmla="*/ 1600200 h 1933575"/>
                <a:gd name="connsiteX77" fmla="*/ 1806575 w 2673350"/>
                <a:gd name="connsiteY77" fmla="*/ 1600200 h 1933575"/>
                <a:gd name="connsiteX78" fmla="*/ 1806575 w 2673350"/>
                <a:gd name="connsiteY78" fmla="*/ 1644650 h 1933575"/>
                <a:gd name="connsiteX79" fmla="*/ 1851025 w 2673350"/>
                <a:gd name="connsiteY79" fmla="*/ 1644650 h 1933575"/>
                <a:gd name="connsiteX80" fmla="*/ 1851025 w 2673350"/>
                <a:gd name="connsiteY80" fmla="*/ 1666875 h 1933575"/>
                <a:gd name="connsiteX81" fmla="*/ 1879600 w 2673350"/>
                <a:gd name="connsiteY81" fmla="*/ 1666875 h 1933575"/>
                <a:gd name="connsiteX82" fmla="*/ 1879600 w 2673350"/>
                <a:gd name="connsiteY82" fmla="*/ 1698625 h 1933575"/>
                <a:gd name="connsiteX83" fmla="*/ 2095500 w 2673350"/>
                <a:gd name="connsiteY83" fmla="*/ 1698625 h 1933575"/>
                <a:gd name="connsiteX84" fmla="*/ 2095500 w 2673350"/>
                <a:gd name="connsiteY84" fmla="*/ 1714500 h 1933575"/>
                <a:gd name="connsiteX85" fmla="*/ 2136775 w 2673350"/>
                <a:gd name="connsiteY85" fmla="*/ 1714500 h 1933575"/>
                <a:gd name="connsiteX86" fmla="*/ 2136775 w 2673350"/>
                <a:gd name="connsiteY86" fmla="*/ 1793875 h 1933575"/>
                <a:gd name="connsiteX87" fmla="*/ 2171700 w 2673350"/>
                <a:gd name="connsiteY87" fmla="*/ 1793875 h 1933575"/>
                <a:gd name="connsiteX88" fmla="*/ 2171700 w 2673350"/>
                <a:gd name="connsiteY88" fmla="*/ 1812925 h 1933575"/>
                <a:gd name="connsiteX89" fmla="*/ 2200275 w 2673350"/>
                <a:gd name="connsiteY89" fmla="*/ 1812925 h 1933575"/>
                <a:gd name="connsiteX90" fmla="*/ 2200275 w 2673350"/>
                <a:gd name="connsiteY90" fmla="*/ 1841500 h 1933575"/>
                <a:gd name="connsiteX91" fmla="*/ 2419350 w 2673350"/>
                <a:gd name="connsiteY91" fmla="*/ 1841500 h 1933575"/>
                <a:gd name="connsiteX92" fmla="*/ 2419350 w 2673350"/>
                <a:gd name="connsiteY92" fmla="*/ 1863725 h 1933575"/>
                <a:gd name="connsiteX93" fmla="*/ 2438400 w 2673350"/>
                <a:gd name="connsiteY93" fmla="*/ 1863725 h 1933575"/>
                <a:gd name="connsiteX94" fmla="*/ 2438400 w 2673350"/>
                <a:gd name="connsiteY94" fmla="*/ 1892300 h 1933575"/>
                <a:gd name="connsiteX95" fmla="*/ 2517775 w 2673350"/>
                <a:gd name="connsiteY95" fmla="*/ 1892300 h 1933575"/>
                <a:gd name="connsiteX96" fmla="*/ 2517775 w 2673350"/>
                <a:gd name="connsiteY96" fmla="*/ 1908175 h 1933575"/>
                <a:gd name="connsiteX97" fmla="*/ 2673350 w 2673350"/>
                <a:gd name="connsiteY97" fmla="*/ 1908175 h 1933575"/>
                <a:gd name="connsiteX98" fmla="*/ 2673350 w 2673350"/>
                <a:gd name="connsiteY98" fmla="*/ 1933575 h 1933575"/>
                <a:gd name="connsiteX0" fmla="*/ 0 w 2673350"/>
                <a:gd name="connsiteY0" fmla="*/ 0 h 1933575"/>
                <a:gd name="connsiteX1" fmla="*/ 168275 w 2673350"/>
                <a:gd name="connsiteY1" fmla="*/ 0 h 1933575"/>
                <a:gd name="connsiteX2" fmla="*/ 152400 w 2673350"/>
                <a:gd name="connsiteY2" fmla="*/ 15875 h 1933575"/>
                <a:gd name="connsiteX3" fmla="*/ 209550 w 2673350"/>
                <a:gd name="connsiteY3" fmla="*/ 15875 h 1933575"/>
                <a:gd name="connsiteX4" fmla="*/ 209550 w 2673350"/>
                <a:gd name="connsiteY4" fmla="*/ 41275 h 1933575"/>
                <a:gd name="connsiteX5" fmla="*/ 250825 w 2673350"/>
                <a:gd name="connsiteY5" fmla="*/ 41275 h 1933575"/>
                <a:gd name="connsiteX6" fmla="*/ 250825 w 2673350"/>
                <a:gd name="connsiteY6" fmla="*/ 57150 h 1933575"/>
                <a:gd name="connsiteX7" fmla="*/ 276225 w 2673350"/>
                <a:gd name="connsiteY7" fmla="*/ 57150 h 1933575"/>
                <a:gd name="connsiteX8" fmla="*/ 276225 w 2673350"/>
                <a:gd name="connsiteY8" fmla="*/ 95250 h 1933575"/>
                <a:gd name="connsiteX9" fmla="*/ 282575 w 2673350"/>
                <a:gd name="connsiteY9" fmla="*/ 95250 h 1933575"/>
                <a:gd name="connsiteX10" fmla="*/ 282575 w 2673350"/>
                <a:gd name="connsiteY10" fmla="*/ 161925 h 1933575"/>
                <a:gd name="connsiteX11" fmla="*/ 298450 w 2673350"/>
                <a:gd name="connsiteY11" fmla="*/ 161925 h 1933575"/>
                <a:gd name="connsiteX12" fmla="*/ 298450 w 2673350"/>
                <a:gd name="connsiteY12" fmla="*/ 282575 h 1933575"/>
                <a:gd name="connsiteX13" fmla="*/ 311150 w 2673350"/>
                <a:gd name="connsiteY13" fmla="*/ 282575 h 1933575"/>
                <a:gd name="connsiteX14" fmla="*/ 311150 w 2673350"/>
                <a:gd name="connsiteY14" fmla="*/ 361950 h 1933575"/>
                <a:gd name="connsiteX15" fmla="*/ 327025 w 2673350"/>
                <a:gd name="connsiteY15" fmla="*/ 361950 h 1933575"/>
                <a:gd name="connsiteX16" fmla="*/ 327025 w 2673350"/>
                <a:gd name="connsiteY16" fmla="*/ 403225 h 1933575"/>
                <a:gd name="connsiteX17" fmla="*/ 349250 w 2673350"/>
                <a:gd name="connsiteY17" fmla="*/ 403225 h 1933575"/>
                <a:gd name="connsiteX18" fmla="*/ 349250 w 2673350"/>
                <a:gd name="connsiteY18" fmla="*/ 434975 h 1933575"/>
                <a:gd name="connsiteX19" fmla="*/ 368300 w 2673350"/>
                <a:gd name="connsiteY19" fmla="*/ 434975 h 1933575"/>
                <a:gd name="connsiteX20" fmla="*/ 368300 w 2673350"/>
                <a:gd name="connsiteY20" fmla="*/ 485775 h 1933575"/>
                <a:gd name="connsiteX21" fmla="*/ 415925 w 2673350"/>
                <a:gd name="connsiteY21" fmla="*/ 485775 h 1933575"/>
                <a:gd name="connsiteX22" fmla="*/ 415925 w 2673350"/>
                <a:gd name="connsiteY22" fmla="*/ 511175 h 1933575"/>
                <a:gd name="connsiteX23" fmla="*/ 438150 w 2673350"/>
                <a:gd name="connsiteY23" fmla="*/ 511175 h 1933575"/>
                <a:gd name="connsiteX24" fmla="*/ 438150 w 2673350"/>
                <a:gd name="connsiteY24" fmla="*/ 520700 h 1933575"/>
                <a:gd name="connsiteX25" fmla="*/ 568325 w 2673350"/>
                <a:gd name="connsiteY25" fmla="*/ 520700 h 1933575"/>
                <a:gd name="connsiteX26" fmla="*/ 568325 w 2673350"/>
                <a:gd name="connsiteY26" fmla="*/ 593725 h 1933575"/>
                <a:gd name="connsiteX27" fmla="*/ 581025 w 2673350"/>
                <a:gd name="connsiteY27" fmla="*/ 593725 h 1933575"/>
                <a:gd name="connsiteX28" fmla="*/ 581025 w 2673350"/>
                <a:gd name="connsiteY28" fmla="*/ 684212 h 1933575"/>
                <a:gd name="connsiteX29" fmla="*/ 596900 w 2673350"/>
                <a:gd name="connsiteY29" fmla="*/ 692150 h 1933575"/>
                <a:gd name="connsiteX30" fmla="*/ 596900 w 2673350"/>
                <a:gd name="connsiteY30" fmla="*/ 720725 h 1933575"/>
                <a:gd name="connsiteX31" fmla="*/ 612775 w 2673350"/>
                <a:gd name="connsiteY31" fmla="*/ 720725 h 1933575"/>
                <a:gd name="connsiteX32" fmla="*/ 612775 w 2673350"/>
                <a:gd name="connsiteY32" fmla="*/ 758825 h 1933575"/>
                <a:gd name="connsiteX33" fmla="*/ 625475 w 2673350"/>
                <a:gd name="connsiteY33" fmla="*/ 758825 h 1933575"/>
                <a:gd name="connsiteX34" fmla="*/ 625475 w 2673350"/>
                <a:gd name="connsiteY34" fmla="*/ 806450 h 1933575"/>
                <a:gd name="connsiteX35" fmla="*/ 641350 w 2673350"/>
                <a:gd name="connsiteY35" fmla="*/ 806450 h 1933575"/>
                <a:gd name="connsiteX36" fmla="*/ 641350 w 2673350"/>
                <a:gd name="connsiteY36" fmla="*/ 825500 h 1933575"/>
                <a:gd name="connsiteX37" fmla="*/ 660400 w 2673350"/>
                <a:gd name="connsiteY37" fmla="*/ 825500 h 1933575"/>
                <a:gd name="connsiteX38" fmla="*/ 660400 w 2673350"/>
                <a:gd name="connsiteY38" fmla="*/ 882650 h 1933575"/>
                <a:gd name="connsiteX39" fmla="*/ 695325 w 2673350"/>
                <a:gd name="connsiteY39" fmla="*/ 882650 h 1933575"/>
                <a:gd name="connsiteX40" fmla="*/ 695325 w 2673350"/>
                <a:gd name="connsiteY40" fmla="*/ 911225 h 1933575"/>
                <a:gd name="connsiteX41" fmla="*/ 733425 w 2673350"/>
                <a:gd name="connsiteY41" fmla="*/ 911225 h 1933575"/>
                <a:gd name="connsiteX42" fmla="*/ 733425 w 2673350"/>
                <a:gd name="connsiteY42" fmla="*/ 923925 h 1933575"/>
                <a:gd name="connsiteX43" fmla="*/ 863600 w 2673350"/>
                <a:gd name="connsiteY43" fmla="*/ 923925 h 1933575"/>
                <a:gd name="connsiteX44" fmla="*/ 863600 w 2673350"/>
                <a:gd name="connsiteY44" fmla="*/ 949325 h 1933575"/>
                <a:gd name="connsiteX45" fmla="*/ 876300 w 2673350"/>
                <a:gd name="connsiteY45" fmla="*/ 949325 h 1933575"/>
                <a:gd name="connsiteX46" fmla="*/ 876300 w 2673350"/>
                <a:gd name="connsiteY46" fmla="*/ 971550 h 1933575"/>
                <a:gd name="connsiteX47" fmla="*/ 892175 w 2673350"/>
                <a:gd name="connsiteY47" fmla="*/ 971550 h 1933575"/>
                <a:gd name="connsiteX48" fmla="*/ 892175 w 2673350"/>
                <a:gd name="connsiteY48" fmla="*/ 984250 h 1933575"/>
                <a:gd name="connsiteX49" fmla="*/ 904875 w 2673350"/>
                <a:gd name="connsiteY49" fmla="*/ 984250 h 1933575"/>
                <a:gd name="connsiteX50" fmla="*/ 904875 w 2673350"/>
                <a:gd name="connsiteY50" fmla="*/ 1009650 h 1933575"/>
                <a:gd name="connsiteX51" fmla="*/ 904875 w 2673350"/>
                <a:gd name="connsiteY51" fmla="*/ 1009650 h 1933575"/>
                <a:gd name="connsiteX52" fmla="*/ 904875 w 2673350"/>
                <a:gd name="connsiteY52" fmla="*/ 1068387 h 1933575"/>
                <a:gd name="connsiteX53" fmla="*/ 919162 w 2673350"/>
                <a:gd name="connsiteY53" fmla="*/ 1063625 h 1933575"/>
                <a:gd name="connsiteX54" fmla="*/ 917575 w 2673350"/>
                <a:gd name="connsiteY54" fmla="*/ 1143000 h 1933575"/>
                <a:gd name="connsiteX55" fmla="*/ 942975 w 2673350"/>
                <a:gd name="connsiteY55" fmla="*/ 1143000 h 1933575"/>
                <a:gd name="connsiteX56" fmla="*/ 942975 w 2673350"/>
                <a:gd name="connsiteY56" fmla="*/ 1152525 h 1933575"/>
                <a:gd name="connsiteX57" fmla="*/ 958850 w 2673350"/>
                <a:gd name="connsiteY57" fmla="*/ 1152525 h 1933575"/>
                <a:gd name="connsiteX58" fmla="*/ 958850 w 2673350"/>
                <a:gd name="connsiteY58" fmla="*/ 1171575 h 1933575"/>
                <a:gd name="connsiteX59" fmla="*/ 1181100 w 2673350"/>
                <a:gd name="connsiteY59" fmla="*/ 1171575 h 1933575"/>
                <a:gd name="connsiteX60" fmla="*/ 1181100 w 2673350"/>
                <a:gd name="connsiteY60" fmla="*/ 1241425 h 1933575"/>
                <a:gd name="connsiteX61" fmla="*/ 1222375 w 2673350"/>
                <a:gd name="connsiteY61" fmla="*/ 1241425 h 1933575"/>
                <a:gd name="connsiteX62" fmla="*/ 1222375 w 2673350"/>
                <a:gd name="connsiteY62" fmla="*/ 1266825 h 1933575"/>
                <a:gd name="connsiteX63" fmla="*/ 1244600 w 2673350"/>
                <a:gd name="connsiteY63" fmla="*/ 1266825 h 1933575"/>
                <a:gd name="connsiteX64" fmla="*/ 1244600 w 2673350"/>
                <a:gd name="connsiteY64" fmla="*/ 1339850 h 1933575"/>
                <a:gd name="connsiteX65" fmla="*/ 1263650 w 2673350"/>
                <a:gd name="connsiteY65" fmla="*/ 1339850 h 1933575"/>
                <a:gd name="connsiteX66" fmla="*/ 1263650 w 2673350"/>
                <a:gd name="connsiteY66" fmla="*/ 1384300 h 1933575"/>
                <a:gd name="connsiteX67" fmla="*/ 1489075 w 2673350"/>
                <a:gd name="connsiteY67" fmla="*/ 1384300 h 1933575"/>
                <a:gd name="connsiteX68" fmla="*/ 1489075 w 2673350"/>
                <a:gd name="connsiteY68" fmla="*/ 1441450 h 1933575"/>
                <a:gd name="connsiteX69" fmla="*/ 1514475 w 2673350"/>
                <a:gd name="connsiteY69" fmla="*/ 1441450 h 1933575"/>
                <a:gd name="connsiteX70" fmla="*/ 1514475 w 2673350"/>
                <a:gd name="connsiteY70" fmla="*/ 1473200 h 1933575"/>
                <a:gd name="connsiteX71" fmla="*/ 1536700 w 2673350"/>
                <a:gd name="connsiteY71" fmla="*/ 1473200 h 1933575"/>
                <a:gd name="connsiteX72" fmla="*/ 1536700 w 2673350"/>
                <a:gd name="connsiteY72" fmla="*/ 1530350 h 1933575"/>
                <a:gd name="connsiteX73" fmla="*/ 1568450 w 2673350"/>
                <a:gd name="connsiteY73" fmla="*/ 1530350 h 1933575"/>
                <a:gd name="connsiteX74" fmla="*/ 1568450 w 2673350"/>
                <a:gd name="connsiteY74" fmla="*/ 1562100 h 1933575"/>
                <a:gd name="connsiteX75" fmla="*/ 1784350 w 2673350"/>
                <a:gd name="connsiteY75" fmla="*/ 1562100 h 1933575"/>
                <a:gd name="connsiteX76" fmla="*/ 1784350 w 2673350"/>
                <a:gd name="connsiteY76" fmla="*/ 1600200 h 1933575"/>
                <a:gd name="connsiteX77" fmla="*/ 1806575 w 2673350"/>
                <a:gd name="connsiteY77" fmla="*/ 1600200 h 1933575"/>
                <a:gd name="connsiteX78" fmla="*/ 1806575 w 2673350"/>
                <a:gd name="connsiteY78" fmla="*/ 1644650 h 1933575"/>
                <a:gd name="connsiteX79" fmla="*/ 1851025 w 2673350"/>
                <a:gd name="connsiteY79" fmla="*/ 1644650 h 1933575"/>
                <a:gd name="connsiteX80" fmla="*/ 1851025 w 2673350"/>
                <a:gd name="connsiteY80" fmla="*/ 1666875 h 1933575"/>
                <a:gd name="connsiteX81" fmla="*/ 1879600 w 2673350"/>
                <a:gd name="connsiteY81" fmla="*/ 1666875 h 1933575"/>
                <a:gd name="connsiteX82" fmla="*/ 1879600 w 2673350"/>
                <a:gd name="connsiteY82" fmla="*/ 1698625 h 1933575"/>
                <a:gd name="connsiteX83" fmla="*/ 2095500 w 2673350"/>
                <a:gd name="connsiteY83" fmla="*/ 1698625 h 1933575"/>
                <a:gd name="connsiteX84" fmla="*/ 2095500 w 2673350"/>
                <a:gd name="connsiteY84" fmla="*/ 1714500 h 1933575"/>
                <a:gd name="connsiteX85" fmla="*/ 2136775 w 2673350"/>
                <a:gd name="connsiteY85" fmla="*/ 1714500 h 1933575"/>
                <a:gd name="connsiteX86" fmla="*/ 2136775 w 2673350"/>
                <a:gd name="connsiteY86" fmla="*/ 1793875 h 1933575"/>
                <a:gd name="connsiteX87" fmla="*/ 2171700 w 2673350"/>
                <a:gd name="connsiteY87" fmla="*/ 1793875 h 1933575"/>
                <a:gd name="connsiteX88" fmla="*/ 2171700 w 2673350"/>
                <a:gd name="connsiteY88" fmla="*/ 1812925 h 1933575"/>
                <a:gd name="connsiteX89" fmla="*/ 2200275 w 2673350"/>
                <a:gd name="connsiteY89" fmla="*/ 1812925 h 1933575"/>
                <a:gd name="connsiteX90" fmla="*/ 2200275 w 2673350"/>
                <a:gd name="connsiteY90" fmla="*/ 1841500 h 1933575"/>
                <a:gd name="connsiteX91" fmla="*/ 2419350 w 2673350"/>
                <a:gd name="connsiteY91" fmla="*/ 1841500 h 1933575"/>
                <a:gd name="connsiteX92" fmla="*/ 2419350 w 2673350"/>
                <a:gd name="connsiteY92" fmla="*/ 1863725 h 1933575"/>
                <a:gd name="connsiteX93" fmla="*/ 2438400 w 2673350"/>
                <a:gd name="connsiteY93" fmla="*/ 1863725 h 1933575"/>
                <a:gd name="connsiteX94" fmla="*/ 2438400 w 2673350"/>
                <a:gd name="connsiteY94" fmla="*/ 1892300 h 1933575"/>
                <a:gd name="connsiteX95" fmla="*/ 2517775 w 2673350"/>
                <a:gd name="connsiteY95" fmla="*/ 1892300 h 1933575"/>
                <a:gd name="connsiteX96" fmla="*/ 2517775 w 2673350"/>
                <a:gd name="connsiteY96" fmla="*/ 1908175 h 1933575"/>
                <a:gd name="connsiteX97" fmla="*/ 2673350 w 2673350"/>
                <a:gd name="connsiteY97" fmla="*/ 1908175 h 1933575"/>
                <a:gd name="connsiteX98" fmla="*/ 2673350 w 2673350"/>
                <a:gd name="connsiteY98" fmla="*/ 1933575 h 1933575"/>
                <a:gd name="connsiteX0" fmla="*/ 0 w 2673350"/>
                <a:gd name="connsiteY0" fmla="*/ 0 h 1933575"/>
                <a:gd name="connsiteX1" fmla="*/ 168275 w 2673350"/>
                <a:gd name="connsiteY1" fmla="*/ 0 h 1933575"/>
                <a:gd name="connsiteX2" fmla="*/ 152400 w 2673350"/>
                <a:gd name="connsiteY2" fmla="*/ 15875 h 1933575"/>
                <a:gd name="connsiteX3" fmla="*/ 209550 w 2673350"/>
                <a:gd name="connsiteY3" fmla="*/ 15875 h 1933575"/>
                <a:gd name="connsiteX4" fmla="*/ 209550 w 2673350"/>
                <a:gd name="connsiteY4" fmla="*/ 41275 h 1933575"/>
                <a:gd name="connsiteX5" fmla="*/ 250825 w 2673350"/>
                <a:gd name="connsiteY5" fmla="*/ 41275 h 1933575"/>
                <a:gd name="connsiteX6" fmla="*/ 250825 w 2673350"/>
                <a:gd name="connsiteY6" fmla="*/ 57150 h 1933575"/>
                <a:gd name="connsiteX7" fmla="*/ 276225 w 2673350"/>
                <a:gd name="connsiteY7" fmla="*/ 57150 h 1933575"/>
                <a:gd name="connsiteX8" fmla="*/ 276225 w 2673350"/>
                <a:gd name="connsiteY8" fmla="*/ 95250 h 1933575"/>
                <a:gd name="connsiteX9" fmla="*/ 282575 w 2673350"/>
                <a:gd name="connsiteY9" fmla="*/ 95250 h 1933575"/>
                <a:gd name="connsiteX10" fmla="*/ 282575 w 2673350"/>
                <a:gd name="connsiteY10" fmla="*/ 161925 h 1933575"/>
                <a:gd name="connsiteX11" fmla="*/ 298450 w 2673350"/>
                <a:gd name="connsiteY11" fmla="*/ 161925 h 1933575"/>
                <a:gd name="connsiteX12" fmla="*/ 298450 w 2673350"/>
                <a:gd name="connsiteY12" fmla="*/ 282575 h 1933575"/>
                <a:gd name="connsiteX13" fmla="*/ 311150 w 2673350"/>
                <a:gd name="connsiteY13" fmla="*/ 282575 h 1933575"/>
                <a:gd name="connsiteX14" fmla="*/ 311150 w 2673350"/>
                <a:gd name="connsiteY14" fmla="*/ 361950 h 1933575"/>
                <a:gd name="connsiteX15" fmla="*/ 327025 w 2673350"/>
                <a:gd name="connsiteY15" fmla="*/ 361950 h 1933575"/>
                <a:gd name="connsiteX16" fmla="*/ 327025 w 2673350"/>
                <a:gd name="connsiteY16" fmla="*/ 403225 h 1933575"/>
                <a:gd name="connsiteX17" fmla="*/ 349250 w 2673350"/>
                <a:gd name="connsiteY17" fmla="*/ 403225 h 1933575"/>
                <a:gd name="connsiteX18" fmla="*/ 349250 w 2673350"/>
                <a:gd name="connsiteY18" fmla="*/ 434975 h 1933575"/>
                <a:gd name="connsiteX19" fmla="*/ 368300 w 2673350"/>
                <a:gd name="connsiteY19" fmla="*/ 434975 h 1933575"/>
                <a:gd name="connsiteX20" fmla="*/ 368300 w 2673350"/>
                <a:gd name="connsiteY20" fmla="*/ 485775 h 1933575"/>
                <a:gd name="connsiteX21" fmla="*/ 415925 w 2673350"/>
                <a:gd name="connsiteY21" fmla="*/ 485775 h 1933575"/>
                <a:gd name="connsiteX22" fmla="*/ 415925 w 2673350"/>
                <a:gd name="connsiteY22" fmla="*/ 511175 h 1933575"/>
                <a:gd name="connsiteX23" fmla="*/ 438150 w 2673350"/>
                <a:gd name="connsiteY23" fmla="*/ 511175 h 1933575"/>
                <a:gd name="connsiteX24" fmla="*/ 438150 w 2673350"/>
                <a:gd name="connsiteY24" fmla="*/ 520700 h 1933575"/>
                <a:gd name="connsiteX25" fmla="*/ 568325 w 2673350"/>
                <a:gd name="connsiteY25" fmla="*/ 520700 h 1933575"/>
                <a:gd name="connsiteX26" fmla="*/ 568325 w 2673350"/>
                <a:gd name="connsiteY26" fmla="*/ 593725 h 1933575"/>
                <a:gd name="connsiteX27" fmla="*/ 581025 w 2673350"/>
                <a:gd name="connsiteY27" fmla="*/ 593725 h 1933575"/>
                <a:gd name="connsiteX28" fmla="*/ 581025 w 2673350"/>
                <a:gd name="connsiteY28" fmla="*/ 684212 h 1933575"/>
                <a:gd name="connsiteX29" fmla="*/ 596900 w 2673350"/>
                <a:gd name="connsiteY29" fmla="*/ 692150 h 1933575"/>
                <a:gd name="connsiteX30" fmla="*/ 596900 w 2673350"/>
                <a:gd name="connsiteY30" fmla="*/ 720725 h 1933575"/>
                <a:gd name="connsiteX31" fmla="*/ 612775 w 2673350"/>
                <a:gd name="connsiteY31" fmla="*/ 720725 h 1933575"/>
                <a:gd name="connsiteX32" fmla="*/ 612775 w 2673350"/>
                <a:gd name="connsiteY32" fmla="*/ 758825 h 1933575"/>
                <a:gd name="connsiteX33" fmla="*/ 625475 w 2673350"/>
                <a:gd name="connsiteY33" fmla="*/ 758825 h 1933575"/>
                <a:gd name="connsiteX34" fmla="*/ 625475 w 2673350"/>
                <a:gd name="connsiteY34" fmla="*/ 806450 h 1933575"/>
                <a:gd name="connsiteX35" fmla="*/ 641350 w 2673350"/>
                <a:gd name="connsiteY35" fmla="*/ 806450 h 1933575"/>
                <a:gd name="connsiteX36" fmla="*/ 641350 w 2673350"/>
                <a:gd name="connsiteY36" fmla="*/ 825500 h 1933575"/>
                <a:gd name="connsiteX37" fmla="*/ 660400 w 2673350"/>
                <a:gd name="connsiteY37" fmla="*/ 825500 h 1933575"/>
                <a:gd name="connsiteX38" fmla="*/ 660400 w 2673350"/>
                <a:gd name="connsiteY38" fmla="*/ 882650 h 1933575"/>
                <a:gd name="connsiteX39" fmla="*/ 695325 w 2673350"/>
                <a:gd name="connsiteY39" fmla="*/ 882650 h 1933575"/>
                <a:gd name="connsiteX40" fmla="*/ 695325 w 2673350"/>
                <a:gd name="connsiteY40" fmla="*/ 911225 h 1933575"/>
                <a:gd name="connsiteX41" fmla="*/ 733425 w 2673350"/>
                <a:gd name="connsiteY41" fmla="*/ 911225 h 1933575"/>
                <a:gd name="connsiteX42" fmla="*/ 733425 w 2673350"/>
                <a:gd name="connsiteY42" fmla="*/ 923925 h 1933575"/>
                <a:gd name="connsiteX43" fmla="*/ 863600 w 2673350"/>
                <a:gd name="connsiteY43" fmla="*/ 923925 h 1933575"/>
                <a:gd name="connsiteX44" fmla="*/ 863600 w 2673350"/>
                <a:gd name="connsiteY44" fmla="*/ 949325 h 1933575"/>
                <a:gd name="connsiteX45" fmla="*/ 876300 w 2673350"/>
                <a:gd name="connsiteY45" fmla="*/ 949325 h 1933575"/>
                <a:gd name="connsiteX46" fmla="*/ 876300 w 2673350"/>
                <a:gd name="connsiteY46" fmla="*/ 971550 h 1933575"/>
                <a:gd name="connsiteX47" fmla="*/ 892175 w 2673350"/>
                <a:gd name="connsiteY47" fmla="*/ 971550 h 1933575"/>
                <a:gd name="connsiteX48" fmla="*/ 892175 w 2673350"/>
                <a:gd name="connsiteY48" fmla="*/ 984250 h 1933575"/>
                <a:gd name="connsiteX49" fmla="*/ 904875 w 2673350"/>
                <a:gd name="connsiteY49" fmla="*/ 984250 h 1933575"/>
                <a:gd name="connsiteX50" fmla="*/ 904875 w 2673350"/>
                <a:gd name="connsiteY50" fmla="*/ 1009650 h 1933575"/>
                <a:gd name="connsiteX51" fmla="*/ 904875 w 2673350"/>
                <a:gd name="connsiteY51" fmla="*/ 1009650 h 1933575"/>
                <a:gd name="connsiteX52" fmla="*/ 904875 w 2673350"/>
                <a:gd name="connsiteY52" fmla="*/ 1063624 h 1933575"/>
                <a:gd name="connsiteX53" fmla="*/ 919162 w 2673350"/>
                <a:gd name="connsiteY53" fmla="*/ 1063625 h 1933575"/>
                <a:gd name="connsiteX54" fmla="*/ 917575 w 2673350"/>
                <a:gd name="connsiteY54" fmla="*/ 1143000 h 1933575"/>
                <a:gd name="connsiteX55" fmla="*/ 942975 w 2673350"/>
                <a:gd name="connsiteY55" fmla="*/ 1143000 h 1933575"/>
                <a:gd name="connsiteX56" fmla="*/ 942975 w 2673350"/>
                <a:gd name="connsiteY56" fmla="*/ 1152525 h 1933575"/>
                <a:gd name="connsiteX57" fmla="*/ 958850 w 2673350"/>
                <a:gd name="connsiteY57" fmla="*/ 1152525 h 1933575"/>
                <a:gd name="connsiteX58" fmla="*/ 958850 w 2673350"/>
                <a:gd name="connsiteY58" fmla="*/ 1171575 h 1933575"/>
                <a:gd name="connsiteX59" fmla="*/ 1181100 w 2673350"/>
                <a:gd name="connsiteY59" fmla="*/ 1171575 h 1933575"/>
                <a:gd name="connsiteX60" fmla="*/ 1181100 w 2673350"/>
                <a:gd name="connsiteY60" fmla="*/ 1241425 h 1933575"/>
                <a:gd name="connsiteX61" fmla="*/ 1222375 w 2673350"/>
                <a:gd name="connsiteY61" fmla="*/ 1241425 h 1933575"/>
                <a:gd name="connsiteX62" fmla="*/ 1222375 w 2673350"/>
                <a:gd name="connsiteY62" fmla="*/ 1266825 h 1933575"/>
                <a:gd name="connsiteX63" fmla="*/ 1244600 w 2673350"/>
                <a:gd name="connsiteY63" fmla="*/ 1266825 h 1933575"/>
                <a:gd name="connsiteX64" fmla="*/ 1244600 w 2673350"/>
                <a:gd name="connsiteY64" fmla="*/ 1339850 h 1933575"/>
                <a:gd name="connsiteX65" fmla="*/ 1263650 w 2673350"/>
                <a:gd name="connsiteY65" fmla="*/ 1339850 h 1933575"/>
                <a:gd name="connsiteX66" fmla="*/ 1263650 w 2673350"/>
                <a:gd name="connsiteY66" fmla="*/ 1384300 h 1933575"/>
                <a:gd name="connsiteX67" fmla="*/ 1489075 w 2673350"/>
                <a:gd name="connsiteY67" fmla="*/ 1384300 h 1933575"/>
                <a:gd name="connsiteX68" fmla="*/ 1489075 w 2673350"/>
                <a:gd name="connsiteY68" fmla="*/ 1441450 h 1933575"/>
                <a:gd name="connsiteX69" fmla="*/ 1514475 w 2673350"/>
                <a:gd name="connsiteY69" fmla="*/ 1441450 h 1933575"/>
                <a:gd name="connsiteX70" fmla="*/ 1514475 w 2673350"/>
                <a:gd name="connsiteY70" fmla="*/ 1473200 h 1933575"/>
                <a:gd name="connsiteX71" fmla="*/ 1536700 w 2673350"/>
                <a:gd name="connsiteY71" fmla="*/ 1473200 h 1933575"/>
                <a:gd name="connsiteX72" fmla="*/ 1536700 w 2673350"/>
                <a:gd name="connsiteY72" fmla="*/ 1530350 h 1933575"/>
                <a:gd name="connsiteX73" fmla="*/ 1568450 w 2673350"/>
                <a:gd name="connsiteY73" fmla="*/ 1530350 h 1933575"/>
                <a:gd name="connsiteX74" fmla="*/ 1568450 w 2673350"/>
                <a:gd name="connsiteY74" fmla="*/ 1562100 h 1933575"/>
                <a:gd name="connsiteX75" fmla="*/ 1784350 w 2673350"/>
                <a:gd name="connsiteY75" fmla="*/ 1562100 h 1933575"/>
                <a:gd name="connsiteX76" fmla="*/ 1784350 w 2673350"/>
                <a:gd name="connsiteY76" fmla="*/ 1600200 h 1933575"/>
                <a:gd name="connsiteX77" fmla="*/ 1806575 w 2673350"/>
                <a:gd name="connsiteY77" fmla="*/ 1600200 h 1933575"/>
                <a:gd name="connsiteX78" fmla="*/ 1806575 w 2673350"/>
                <a:gd name="connsiteY78" fmla="*/ 1644650 h 1933575"/>
                <a:gd name="connsiteX79" fmla="*/ 1851025 w 2673350"/>
                <a:gd name="connsiteY79" fmla="*/ 1644650 h 1933575"/>
                <a:gd name="connsiteX80" fmla="*/ 1851025 w 2673350"/>
                <a:gd name="connsiteY80" fmla="*/ 1666875 h 1933575"/>
                <a:gd name="connsiteX81" fmla="*/ 1879600 w 2673350"/>
                <a:gd name="connsiteY81" fmla="*/ 1666875 h 1933575"/>
                <a:gd name="connsiteX82" fmla="*/ 1879600 w 2673350"/>
                <a:gd name="connsiteY82" fmla="*/ 1698625 h 1933575"/>
                <a:gd name="connsiteX83" fmla="*/ 2095500 w 2673350"/>
                <a:gd name="connsiteY83" fmla="*/ 1698625 h 1933575"/>
                <a:gd name="connsiteX84" fmla="*/ 2095500 w 2673350"/>
                <a:gd name="connsiteY84" fmla="*/ 1714500 h 1933575"/>
                <a:gd name="connsiteX85" fmla="*/ 2136775 w 2673350"/>
                <a:gd name="connsiteY85" fmla="*/ 1714500 h 1933575"/>
                <a:gd name="connsiteX86" fmla="*/ 2136775 w 2673350"/>
                <a:gd name="connsiteY86" fmla="*/ 1793875 h 1933575"/>
                <a:gd name="connsiteX87" fmla="*/ 2171700 w 2673350"/>
                <a:gd name="connsiteY87" fmla="*/ 1793875 h 1933575"/>
                <a:gd name="connsiteX88" fmla="*/ 2171700 w 2673350"/>
                <a:gd name="connsiteY88" fmla="*/ 1812925 h 1933575"/>
                <a:gd name="connsiteX89" fmla="*/ 2200275 w 2673350"/>
                <a:gd name="connsiteY89" fmla="*/ 1812925 h 1933575"/>
                <a:gd name="connsiteX90" fmla="*/ 2200275 w 2673350"/>
                <a:gd name="connsiteY90" fmla="*/ 1841500 h 1933575"/>
                <a:gd name="connsiteX91" fmla="*/ 2419350 w 2673350"/>
                <a:gd name="connsiteY91" fmla="*/ 1841500 h 1933575"/>
                <a:gd name="connsiteX92" fmla="*/ 2419350 w 2673350"/>
                <a:gd name="connsiteY92" fmla="*/ 1863725 h 1933575"/>
                <a:gd name="connsiteX93" fmla="*/ 2438400 w 2673350"/>
                <a:gd name="connsiteY93" fmla="*/ 1863725 h 1933575"/>
                <a:gd name="connsiteX94" fmla="*/ 2438400 w 2673350"/>
                <a:gd name="connsiteY94" fmla="*/ 1892300 h 1933575"/>
                <a:gd name="connsiteX95" fmla="*/ 2517775 w 2673350"/>
                <a:gd name="connsiteY95" fmla="*/ 1892300 h 1933575"/>
                <a:gd name="connsiteX96" fmla="*/ 2517775 w 2673350"/>
                <a:gd name="connsiteY96" fmla="*/ 1908175 h 1933575"/>
                <a:gd name="connsiteX97" fmla="*/ 2673350 w 2673350"/>
                <a:gd name="connsiteY97" fmla="*/ 1908175 h 1933575"/>
                <a:gd name="connsiteX98" fmla="*/ 2673350 w 2673350"/>
                <a:gd name="connsiteY98" fmla="*/ 1933575 h 1933575"/>
                <a:gd name="connsiteX0" fmla="*/ 0 w 2673350"/>
                <a:gd name="connsiteY0" fmla="*/ 0 h 1933575"/>
                <a:gd name="connsiteX1" fmla="*/ 168275 w 2673350"/>
                <a:gd name="connsiteY1" fmla="*/ 0 h 1933575"/>
                <a:gd name="connsiteX2" fmla="*/ 169333 w 2673350"/>
                <a:gd name="connsiteY2" fmla="*/ 13758 h 1933575"/>
                <a:gd name="connsiteX3" fmla="*/ 209550 w 2673350"/>
                <a:gd name="connsiteY3" fmla="*/ 15875 h 1933575"/>
                <a:gd name="connsiteX4" fmla="*/ 209550 w 2673350"/>
                <a:gd name="connsiteY4" fmla="*/ 41275 h 1933575"/>
                <a:gd name="connsiteX5" fmla="*/ 250825 w 2673350"/>
                <a:gd name="connsiteY5" fmla="*/ 41275 h 1933575"/>
                <a:gd name="connsiteX6" fmla="*/ 250825 w 2673350"/>
                <a:gd name="connsiteY6" fmla="*/ 57150 h 1933575"/>
                <a:gd name="connsiteX7" fmla="*/ 276225 w 2673350"/>
                <a:gd name="connsiteY7" fmla="*/ 57150 h 1933575"/>
                <a:gd name="connsiteX8" fmla="*/ 276225 w 2673350"/>
                <a:gd name="connsiteY8" fmla="*/ 95250 h 1933575"/>
                <a:gd name="connsiteX9" fmla="*/ 282575 w 2673350"/>
                <a:gd name="connsiteY9" fmla="*/ 95250 h 1933575"/>
                <a:gd name="connsiteX10" fmla="*/ 282575 w 2673350"/>
                <a:gd name="connsiteY10" fmla="*/ 161925 h 1933575"/>
                <a:gd name="connsiteX11" fmla="*/ 298450 w 2673350"/>
                <a:gd name="connsiteY11" fmla="*/ 161925 h 1933575"/>
                <a:gd name="connsiteX12" fmla="*/ 298450 w 2673350"/>
                <a:gd name="connsiteY12" fmla="*/ 282575 h 1933575"/>
                <a:gd name="connsiteX13" fmla="*/ 311150 w 2673350"/>
                <a:gd name="connsiteY13" fmla="*/ 282575 h 1933575"/>
                <a:gd name="connsiteX14" fmla="*/ 311150 w 2673350"/>
                <a:gd name="connsiteY14" fmla="*/ 361950 h 1933575"/>
                <a:gd name="connsiteX15" fmla="*/ 327025 w 2673350"/>
                <a:gd name="connsiteY15" fmla="*/ 361950 h 1933575"/>
                <a:gd name="connsiteX16" fmla="*/ 327025 w 2673350"/>
                <a:gd name="connsiteY16" fmla="*/ 403225 h 1933575"/>
                <a:gd name="connsiteX17" fmla="*/ 349250 w 2673350"/>
                <a:gd name="connsiteY17" fmla="*/ 403225 h 1933575"/>
                <a:gd name="connsiteX18" fmla="*/ 349250 w 2673350"/>
                <a:gd name="connsiteY18" fmla="*/ 434975 h 1933575"/>
                <a:gd name="connsiteX19" fmla="*/ 368300 w 2673350"/>
                <a:gd name="connsiteY19" fmla="*/ 434975 h 1933575"/>
                <a:gd name="connsiteX20" fmla="*/ 368300 w 2673350"/>
                <a:gd name="connsiteY20" fmla="*/ 485775 h 1933575"/>
                <a:gd name="connsiteX21" fmla="*/ 415925 w 2673350"/>
                <a:gd name="connsiteY21" fmla="*/ 485775 h 1933575"/>
                <a:gd name="connsiteX22" fmla="*/ 415925 w 2673350"/>
                <a:gd name="connsiteY22" fmla="*/ 511175 h 1933575"/>
                <a:gd name="connsiteX23" fmla="*/ 438150 w 2673350"/>
                <a:gd name="connsiteY23" fmla="*/ 511175 h 1933575"/>
                <a:gd name="connsiteX24" fmla="*/ 438150 w 2673350"/>
                <a:gd name="connsiteY24" fmla="*/ 520700 h 1933575"/>
                <a:gd name="connsiteX25" fmla="*/ 568325 w 2673350"/>
                <a:gd name="connsiteY25" fmla="*/ 520700 h 1933575"/>
                <a:gd name="connsiteX26" fmla="*/ 568325 w 2673350"/>
                <a:gd name="connsiteY26" fmla="*/ 593725 h 1933575"/>
                <a:gd name="connsiteX27" fmla="*/ 581025 w 2673350"/>
                <a:gd name="connsiteY27" fmla="*/ 593725 h 1933575"/>
                <a:gd name="connsiteX28" fmla="*/ 581025 w 2673350"/>
                <a:gd name="connsiteY28" fmla="*/ 684212 h 1933575"/>
                <a:gd name="connsiteX29" fmla="*/ 596900 w 2673350"/>
                <a:gd name="connsiteY29" fmla="*/ 692150 h 1933575"/>
                <a:gd name="connsiteX30" fmla="*/ 596900 w 2673350"/>
                <a:gd name="connsiteY30" fmla="*/ 720725 h 1933575"/>
                <a:gd name="connsiteX31" fmla="*/ 612775 w 2673350"/>
                <a:gd name="connsiteY31" fmla="*/ 720725 h 1933575"/>
                <a:gd name="connsiteX32" fmla="*/ 612775 w 2673350"/>
                <a:gd name="connsiteY32" fmla="*/ 758825 h 1933575"/>
                <a:gd name="connsiteX33" fmla="*/ 625475 w 2673350"/>
                <a:gd name="connsiteY33" fmla="*/ 758825 h 1933575"/>
                <a:gd name="connsiteX34" fmla="*/ 625475 w 2673350"/>
                <a:gd name="connsiteY34" fmla="*/ 806450 h 1933575"/>
                <a:gd name="connsiteX35" fmla="*/ 641350 w 2673350"/>
                <a:gd name="connsiteY35" fmla="*/ 806450 h 1933575"/>
                <a:gd name="connsiteX36" fmla="*/ 641350 w 2673350"/>
                <a:gd name="connsiteY36" fmla="*/ 825500 h 1933575"/>
                <a:gd name="connsiteX37" fmla="*/ 660400 w 2673350"/>
                <a:gd name="connsiteY37" fmla="*/ 825500 h 1933575"/>
                <a:gd name="connsiteX38" fmla="*/ 660400 w 2673350"/>
                <a:gd name="connsiteY38" fmla="*/ 882650 h 1933575"/>
                <a:gd name="connsiteX39" fmla="*/ 695325 w 2673350"/>
                <a:gd name="connsiteY39" fmla="*/ 882650 h 1933575"/>
                <a:gd name="connsiteX40" fmla="*/ 695325 w 2673350"/>
                <a:gd name="connsiteY40" fmla="*/ 911225 h 1933575"/>
                <a:gd name="connsiteX41" fmla="*/ 733425 w 2673350"/>
                <a:gd name="connsiteY41" fmla="*/ 911225 h 1933575"/>
                <a:gd name="connsiteX42" fmla="*/ 733425 w 2673350"/>
                <a:gd name="connsiteY42" fmla="*/ 923925 h 1933575"/>
                <a:gd name="connsiteX43" fmla="*/ 863600 w 2673350"/>
                <a:gd name="connsiteY43" fmla="*/ 923925 h 1933575"/>
                <a:gd name="connsiteX44" fmla="*/ 863600 w 2673350"/>
                <a:gd name="connsiteY44" fmla="*/ 949325 h 1933575"/>
                <a:gd name="connsiteX45" fmla="*/ 876300 w 2673350"/>
                <a:gd name="connsiteY45" fmla="*/ 949325 h 1933575"/>
                <a:gd name="connsiteX46" fmla="*/ 876300 w 2673350"/>
                <a:gd name="connsiteY46" fmla="*/ 971550 h 1933575"/>
                <a:gd name="connsiteX47" fmla="*/ 892175 w 2673350"/>
                <a:gd name="connsiteY47" fmla="*/ 971550 h 1933575"/>
                <a:gd name="connsiteX48" fmla="*/ 892175 w 2673350"/>
                <a:gd name="connsiteY48" fmla="*/ 984250 h 1933575"/>
                <a:gd name="connsiteX49" fmla="*/ 904875 w 2673350"/>
                <a:gd name="connsiteY49" fmla="*/ 984250 h 1933575"/>
                <a:gd name="connsiteX50" fmla="*/ 904875 w 2673350"/>
                <a:gd name="connsiteY50" fmla="*/ 1009650 h 1933575"/>
                <a:gd name="connsiteX51" fmla="*/ 904875 w 2673350"/>
                <a:gd name="connsiteY51" fmla="*/ 1009650 h 1933575"/>
                <a:gd name="connsiteX52" fmla="*/ 904875 w 2673350"/>
                <a:gd name="connsiteY52" fmla="*/ 1063624 h 1933575"/>
                <a:gd name="connsiteX53" fmla="*/ 919162 w 2673350"/>
                <a:gd name="connsiteY53" fmla="*/ 1063625 h 1933575"/>
                <a:gd name="connsiteX54" fmla="*/ 917575 w 2673350"/>
                <a:gd name="connsiteY54" fmla="*/ 1143000 h 1933575"/>
                <a:gd name="connsiteX55" fmla="*/ 942975 w 2673350"/>
                <a:gd name="connsiteY55" fmla="*/ 1143000 h 1933575"/>
                <a:gd name="connsiteX56" fmla="*/ 942975 w 2673350"/>
                <a:gd name="connsiteY56" fmla="*/ 1152525 h 1933575"/>
                <a:gd name="connsiteX57" fmla="*/ 958850 w 2673350"/>
                <a:gd name="connsiteY57" fmla="*/ 1152525 h 1933575"/>
                <a:gd name="connsiteX58" fmla="*/ 958850 w 2673350"/>
                <a:gd name="connsiteY58" fmla="*/ 1171575 h 1933575"/>
                <a:gd name="connsiteX59" fmla="*/ 1181100 w 2673350"/>
                <a:gd name="connsiteY59" fmla="*/ 1171575 h 1933575"/>
                <a:gd name="connsiteX60" fmla="*/ 1181100 w 2673350"/>
                <a:gd name="connsiteY60" fmla="*/ 1241425 h 1933575"/>
                <a:gd name="connsiteX61" fmla="*/ 1222375 w 2673350"/>
                <a:gd name="connsiteY61" fmla="*/ 1241425 h 1933575"/>
                <a:gd name="connsiteX62" fmla="*/ 1222375 w 2673350"/>
                <a:gd name="connsiteY62" fmla="*/ 1266825 h 1933575"/>
                <a:gd name="connsiteX63" fmla="*/ 1244600 w 2673350"/>
                <a:gd name="connsiteY63" fmla="*/ 1266825 h 1933575"/>
                <a:gd name="connsiteX64" fmla="*/ 1244600 w 2673350"/>
                <a:gd name="connsiteY64" fmla="*/ 1339850 h 1933575"/>
                <a:gd name="connsiteX65" fmla="*/ 1263650 w 2673350"/>
                <a:gd name="connsiteY65" fmla="*/ 1339850 h 1933575"/>
                <a:gd name="connsiteX66" fmla="*/ 1263650 w 2673350"/>
                <a:gd name="connsiteY66" fmla="*/ 1384300 h 1933575"/>
                <a:gd name="connsiteX67" fmla="*/ 1489075 w 2673350"/>
                <a:gd name="connsiteY67" fmla="*/ 1384300 h 1933575"/>
                <a:gd name="connsiteX68" fmla="*/ 1489075 w 2673350"/>
                <a:gd name="connsiteY68" fmla="*/ 1441450 h 1933575"/>
                <a:gd name="connsiteX69" fmla="*/ 1514475 w 2673350"/>
                <a:gd name="connsiteY69" fmla="*/ 1441450 h 1933575"/>
                <a:gd name="connsiteX70" fmla="*/ 1514475 w 2673350"/>
                <a:gd name="connsiteY70" fmla="*/ 1473200 h 1933575"/>
                <a:gd name="connsiteX71" fmla="*/ 1536700 w 2673350"/>
                <a:gd name="connsiteY71" fmla="*/ 1473200 h 1933575"/>
                <a:gd name="connsiteX72" fmla="*/ 1536700 w 2673350"/>
                <a:gd name="connsiteY72" fmla="*/ 1530350 h 1933575"/>
                <a:gd name="connsiteX73" fmla="*/ 1568450 w 2673350"/>
                <a:gd name="connsiteY73" fmla="*/ 1530350 h 1933575"/>
                <a:gd name="connsiteX74" fmla="*/ 1568450 w 2673350"/>
                <a:gd name="connsiteY74" fmla="*/ 1562100 h 1933575"/>
                <a:gd name="connsiteX75" fmla="*/ 1784350 w 2673350"/>
                <a:gd name="connsiteY75" fmla="*/ 1562100 h 1933575"/>
                <a:gd name="connsiteX76" fmla="*/ 1784350 w 2673350"/>
                <a:gd name="connsiteY76" fmla="*/ 1600200 h 1933575"/>
                <a:gd name="connsiteX77" fmla="*/ 1806575 w 2673350"/>
                <a:gd name="connsiteY77" fmla="*/ 1600200 h 1933575"/>
                <a:gd name="connsiteX78" fmla="*/ 1806575 w 2673350"/>
                <a:gd name="connsiteY78" fmla="*/ 1644650 h 1933575"/>
                <a:gd name="connsiteX79" fmla="*/ 1851025 w 2673350"/>
                <a:gd name="connsiteY79" fmla="*/ 1644650 h 1933575"/>
                <a:gd name="connsiteX80" fmla="*/ 1851025 w 2673350"/>
                <a:gd name="connsiteY80" fmla="*/ 1666875 h 1933575"/>
                <a:gd name="connsiteX81" fmla="*/ 1879600 w 2673350"/>
                <a:gd name="connsiteY81" fmla="*/ 1666875 h 1933575"/>
                <a:gd name="connsiteX82" fmla="*/ 1879600 w 2673350"/>
                <a:gd name="connsiteY82" fmla="*/ 1698625 h 1933575"/>
                <a:gd name="connsiteX83" fmla="*/ 2095500 w 2673350"/>
                <a:gd name="connsiteY83" fmla="*/ 1698625 h 1933575"/>
                <a:gd name="connsiteX84" fmla="*/ 2095500 w 2673350"/>
                <a:gd name="connsiteY84" fmla="*/ 1714500 h 1933575"/>
                <a:gd name="connsiteX85" fmla="*/ 2136775 w 2673350"/>
                <a:gd name="connsiteY85" fmla="*/ 1714500 h 1933575"/>
                <a:gd name="connsiteX86" fmla="*/ 2136775 w 2673350"/>
                <a:gd name="connsiteY86" fmla="*/ 1793875 h 1933575"/>
                <a:gd name="connsiteX87" fmla="*/ 2171700 w 2673350"/>
                <a:gd name="connsiteY87" fmla="*/ 1793875 h 1933575"/>
                <a:gd name="connsiteX88" fmla="*/ 2171700 w 2673350"/>
                <a:gd name="connsiteY88" fmla="*/ 1812925 h 1933575"/>
                <a:gd name="connsiteX89" fmla="*/ 2200275 w 2673350"/>
                <a:gd name="connsiteY89" fmla="*/ 1812925 h 1933575"/>
                <a:gd name="connsiteX90" fmla="*/ 2200275 w 2673350"/>
                <a:gd name="connsiteY90" fmla="*/ 1841500 h 1933575"/>
                <a:gd name="connsiteX91" fmla="*/ 2419350 w 2673350"/>
                <a:gd name="connsiteY91" fmla="*/ 1841500 h 1933575"/>
                <a:gd name="connsiteX92" fmla="*/ 2419350 w 2673350"/>
                <a:gd name="connsiteY92" fmla="*/ 1863725 h 1933575"/>
                <a:gd name="connsiteX93" fmla="*/ 2438400 w 2673350"/>
                <a:gd name="connsiteY93" fmla="*/ 1863725 h 1933575"/>
                <a:gd name="connsiteX94" fmla="*/ 2438400 w 2673350"/>
                <a:gd name="connsiteY94" fmla="*/ 1892300 h 1933575"/>
                <a:gd name="connsiteX95" fmla="*/ 2517775 w 2673350"/>
                <a:gd name="connsiteY95" fmla="*/ 1892300 h 1933575"/>
                <a:gd name="connsiteX96" fmla="*/ 2517775 w 2673350"/>
                <a:gd name="connsiteY96" fmla="*/ 1908175 h 1933575"/>
                <a:gd name="connsiteX97" fmla="*/ 2673350 w 2673350"/>
                <a:gd name="connsiteY97" fmla="*/ 1908175 h 1933575"/>
                <a:gd name="connsiteX98" fmla="*/ 2673350 w 2673350"/>
                <a:gd name="connsiteY98" fmla="*/ 1933575 h 19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2673350" h="1933575">
                  <a:moveTo>
                    <a:pt x="0" y="0"/>
                  </a:moveTo>
                  <a:lnTo>
                    <a:pt x="168275" y="0"/>
                  </a:lnTo>
                  <a:cubicBezTo>
                    <a:pt x="168628" y="4586"/>
                    <a:pt x="168980" y="9172"/>
                    <a:pt x="169333" y="13758"/>
                  </a:cubicBezTo>
                  <a:lnTo>
                    <a:pt x="209550" y="15875"/>
                  </a:lnTo>
                  <a:lnTo>
                    <a:pt x="209550" y="41275"/>
                  </a:lnTo>
                  <a:lnTo>
                    <a:pt x="250825" y="41275"/>
                  </a:lnTo>
                  <a:lnTo>
                    <a:pt x="250825" y="57150"/>
                  </a:lnTo>
                  <a:lnTo>
                    <a:pt x="276225" y="57150"/>
                  </a:lnTo>
                  <a:lnTo>
                    <a:pt x="276225" y="95250"/>
                  </a:lnTo>
                  <a:lnTo>
                    <a:pt x="282575" y="95250"/>
                  </a:lnTo>
                  <a:lnTo>
                    <a:pt x="282575" y="161925"/>
                  </a:lnTo>
                  <a:lnTo>
                    <a:pt x="298450" y="161925"/>
                  </a:lnTo>
                  <a:lnTo>
                    <a:pt x="298450" y="282575"/>
                  </a:lnTo>
                  <a:lnTo>
                    <a:pt x="311150" y="282575"/>
                  </a:lnTo>
                  <a:lnTo>
                    <a:pt x="311150" y="361950"/>
                  </a:lnTo>
                  <a:lnTo>
                    <a:pt x="327025" y="361950"/>
                  </a:lnTo>
                  <a:lnTo>
                    <a:pt x="327025" y="403225"/>
                  </a:lnTo>
                  <a:lnTo>
                    <a:pt x="349250" y="403225"/>
                  </a:lnTo>
                  <a:lnTo>
                    <a:pt x="349250" y="434975"/>
                  </a:lnTo>
                  <a:lnTo>
                    <a:pt x="368300" y="434975"/>
                  </a:lnTo>
                  <a:lnTo>
                    <a:pt x="368300" y="485775"/>
                  </a:lnTo>
                  <a:lnTo>
                    <a:pt x="415925" y="485775"/>
                  </a:lnTo>
                  <a:lnTo>
                    <a:pt x="415925" y="511175"/>
                  </a:lnTo>
                  <a:lnTo>
                    <a:pt x="438150" y="511175"/>
                  </a:lnTo>
                  <a:lnTo>
                    <a:pt x="438150" y="520700"/>
                  </a:lnTo>
                  <a:lnTo>
                    <a:pt x="568325" y="520700"/>
                  </a:lnTo>
                  <a:lnTo>
                    <a:pt x="568325" y="593725"/>
                  </a:lnTo>
                  <a:lnTo>
                    <a:pt x="581025" y="593725"/>
                  </a:lnTo>
                  <a:cubicBezTo>
                    <a:pt x="580496" y="624946"/>
                    <a:pt x="581554" y="652991"/>
                    <a:pt x="581025" y="684212"/>
                  </a:cubicBezTo>
                  <a:lnTo>
                    <a:pt x="596900" y="692150"/>
                  </a:lnTo>
                  <a:lnTo>
                    <a:pt x="596900" y="720725"/>
                  </a:lnTo>
                  <a:lnTo>
                    <a:pt x="612775" y="720725"/>
                  </a:lnTo>
                  <a:lnTo>
                    <a:pt x="612775" y="758825"/>
                  </a:lnTo>
                  <a:lnTo>
                    <a:pt x="625475" y="758825"/>
                  </a:lnTo>
                  <a:lnTo>
                    <a:pt x="625475" y="806450"/>
                  </a:lnTo>
                  <a:lnTo>
                    <a:pt x="641350" y="806450"/>
                  </a:lnTo>
                  <a:lnTo>
                    <a:pt x="641350" y="825500"/>
                  </a:lnTo>
                  <a:lnTo>
                    <a:pt x="660400" y="825500"/>
                  </a:lnTo>
                  <a:lnTo>
                    <a:pt x="660400" y="882650"/>
                  </a:lnTo>
                  <a:lnTo>
                    <a:pt x="695325" y="882650"/>
                  </a:lnTo>
                  <a:lnTo>
                    <a:pt x="695325" y="911225"/>
                  </a:lnTo>
                  <a:lnTo>
                    <a:pt x="733425" y="911225"/>
                  </a:lnTo>
                  <a:lnTo>
                    <a:pt x="733425" y="923925"/>
                  </a:lnTo>
                  <a:lnTo>
                    <a:pt x="863600" y="923925"/>
                  </a:lnTo>
                  <a:lnTo>
                    <a:pt x="863600" y="949325"/>
                  </a:lnTo>
                  <a:lnTo>
                    <a:pt x="876300" y="949325"/>
                  </a:lnTo>
                  <a:lnTo>
                    <a:pt x="876300" y="971550"/>
                  </a:lnTo>
                  <a:lnTo>
                    <a:pt x="892175" y="971550"/>
                  </a:lnTo>
                  <a:lnTo>
                    <a:pt x="892175" y="984250"/>
                  </a:lnTo>
                  <a:lnTo>
                    <a:pt x="904875" y="984250"/>
                  </a:lnTo>
                  <a:lnTo>
                    <a:pt x="904875" y="1009650"/>
                  </a:lnTo>
                  <a:lnTo>
                    <a:pt x="904875" y="1009650"/>
                  </a:lnTo>
                  <a:lnTo>
                    <a:pt x="904875" y="1063624"/>
                  </a:lnTo>
                  <a:lnTo>
                    <a:pt x="919162" y="1063625"/>
                  </a:lnTo>
                  <a:lnTo>
                    <a:pt x="917575" y="1143000"/>
                  </a:lnTo>
                  <a:lnTo>
                    <a:pt x="942975" y="1143000"/>
                  </a:lnTo>
                  <a:lnTo>
                    <a:pt x="942975" y="1152525"/>
                  </a:lnTo>
                  <a:lnTo>
                    <a:pt x="958850" y="1152525"/>
                  </a:lnTo>
                  <a:lnTo>
                    <a:pt x="958850" y="1171575"/>
                  </a:lnTo>
                  <a:lnTo>
                    <a:pt x="1181100" y="1171575"/>
                  </a:lnTo>
                  <a:lnTo>
                    <a:pt x="1181100" y="1241425"/>
                  </a:lnTo>
                  <a:lnTo>
                    <a:pt x="1222375" y="1241425"/>
                  </a:lnTo>
                  <a:lnTo>
                    <a:pt x="1222375" y="1266825"/>
                  </a:lnTo>
                  <a:lnTo>
                    <a:pt x="1244600" y="1266825"/>
                  </a:lnTo>
                  <a:lnTo>
                    <a:pt x="1244600" y="1339850"/>
                  </a:lnTo>
                  <a:lnTo>
                    <a:pt x="1263650" y="1339850"/>
                  </a:lnTo>
                  <a:lnTo>
                    <a:pt x="1263650" y="1384300"/>
                  </a:lnTo>
                  <a:lnTo>
                    <a:pt x="1489075" y="1384300"/>
                  </a:lnTo>
                  <a:lnTo>
                    <a:pt x="1489075" y="1441450"/>
                  </a:lnTo>
                  <a:lnTo>
                    <a:pt x="1514475" y="1441450"/>
                  </a:lnTo>
                  <a:lnTo>
                    <a:pt x="1514475" y="1473200"/>
                  </a:lnTo>
                  <a:lnTo>
                    <a:pt x="1536700" y="1473200"/>
                  </a:lnTo>
                  <a:lnTo>
                    <a:pt x="1536700" y="1530350"/>
                  </a:lnTo>
                  <a:lnTo>
                    <a:pt x="1568450" y="1530350"/>
                  </a:lnTo>
                  <a:lnTo>
                    <a:pt x="1568450" y="1562100"/>
                  </a:lnTo>
                  <a:lnTo>
                    <a:pt x="1784350" y="1562100"/>
                  </a:lnTo>
                  <a:lnTo>
                    <a:pt x="1784350" y="1600200"/>
                  </a:lnTo>
                  <a:lnTo>
                    <a:pt x="1806575" y="1600200"/>
                  </a:lnTo>
                  <a:lnTo>
                    <a:pt x="1806575" y="1644650"/>
                  </a:lnTo>
                  <a:lnTo>
                    <a:pt x="1851025" y="1644650"/>
                  </a:lnTo>
                  <a:lnTo>
                    <a:pt x="1851025" y="1666875"/>
                  </a:lnTo>
                  <a:lnTo>
                    <a:pt x="1879600" y="1666875"/>
                  </a:lnTo>
                  <a:lnTo>
                    <a:pt x="1879600" y="1698625"/>
                  </a:lnTo>
                  <a:lnTo>
                    <a:pt x="2095500" y="1698625"/>
                  </a:lnTo>
                  <a:lnTo>
                    <a:pt x="2095500" y="1714500"/>
                  </a:lnTo>
                  <a:lnTo>
                    <a:pt x="2136775" y="1714500"/>
                  </a:lnTo>
                  <a:lnTo>
                    <a:pt x="2136775" y="1793875"/>
                  </a:lnTo>
                  <a:lnTo>
                    <a:pt x="2171700" y="1793875"/>
                  </a:lnTo>
                  <a:lnTo>
                    <a:pt x="2171700" y="1812925"/>
                  </a:lnTo>
                  <a:lnTo>
                    <a:pt x="2200275" y="1812925"/>
                  </a:lnTo>
                  <a:lnTo>
                    <a:pt x="2200275" y="1841500"/>
                  </a:lnTo>
                  <a:lnTo>
                    <a:pt x="2419350" y="1841500"/>
                  </a:lnTo>
                  <a:lnTo>
                    <a:pt x="2419350" y="1863725"/>
                  </a:lnTo>
                  <a:lnTo>
                    <a:pt x="2438400" y="1863725"/>
                  </a:lnTo>
                  <a:lnTo>
                    <a:pt x="2438400" y="1892300"/>
                  </a:lnTo>
                  <a:lnTo>
                    <a:pt x="2517775" y="1892300"/>
                  </a:lnTo>
                  <a:lnTo>
                    <a:pt x="2517775" y="1908175"/>
                  </a:lnTo>
                  <a:lnTo>
                    <a:pt x="2673350" y="1908175"/>
                  </a:lnTo>
                  <a:lnTo>
                    <a:pt x="2673350" y="1933575"/>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68" name="Freeform: Shape 31867">
              <a:extLst>
                <a:ext uri="{FF2B5EF4-FFF2-40B4-BE49-F238E27FC236}">
                  <a16:creationId xmlns:a16="http://schemas.microsoft.com/office/drawing/2014/main" id="{7572904A-0C01-F07B-5210-1BFE6CB952A5}"/>
                </a:ext>
              </a:extLst>
            </p:cNvPr>
            <p:cNvSpPr/>
            <p:nvPr/>
          </p:nvSpPr>
          <p:spPr bwMode="auto">
            <a:xfrm>
              <a:off x="4074160" y="3733800"/>
              <a:ext cx="7213600" cy="574040"/>
            </a:xfrm>
            <a:custGeom>
              <a:avLst/>
              <a:gdLst>
                <a:gd name="connsiteX0" fmla="*/ 7213600 w 7213600"/>
                <a:gd name="connsiteY0" fmla="*/ 574040 h 574040"/>
                <a:gd name="connsiteX1" fmla="*/ 5267960 w 7213600"/>
                <a:gd name="connsiteY1" fmla="*/ 574040 h 574040"/>
                <a:gd name="connsiteX2" fmla="*/ 5267960 w 7213600"/>
                <a:gd name="connsiteY2" fmla="*/ 391160 h 574040"/>
                <a:gd name="connsiteX3" fmla="*/ 4358640 w 7213600"/>
                <a:gd name="connsiteY3" fmla="*/ 391160 h 574040"/>
                <a:gd name="connsiteX4" fmla="*/ 4358640 w 7213600"/>
                <a:gd name="connsiteY4" fmla="*/ 330200 h 574040"/>
                <a:gd name="connsiteX5" fmla="*/ 4318000 w 7213600"/>
                <a:gd name="connsiteY5" fmla="*/ 330200 h 574040"/>
                <a:gd name="connsiteX6" fmla="*/ 4318000 w 7213600"/>
                <a:gd name="connsiteY6" fmla="*/ 264160 h 574040"/>
                <a:gd name="connsiteX7" fmla="*/ 3738880 w 7213600"/>
                <a:gd name="connsiteY7" fmla="*/ 264160 h 574040"/>
                <a:gd name="connsiteX8" fmla="*/ 3738880 w 7213600"/>
                <a:gd name="connsiteY8" fmla="*/ 223520 h 574040"/>
                <a:gd name="connsiteX9" fmla="*/ 3027680 w 7213600"/>
                <a:gd name="connsiteY9" fmla="*/ 223520 h 574040"/>
                <a:gd name="connsiteX10" fmla="*/ 3027680 w 7213600"/>
                <a:gd name="connsiteY10" fmla="*/ 208280 h 574040"/>
                <a:gd name="connsiteX11" fmla="*/ 2961640 w 7213600"/>
                <a:gd name="connsiteY11" fmla="*/ 208280 h 574040"/>
                <a:gd name="connsiteX12" fmla="*/ 2961640 w 7213600"/>
                <a:gd name="connsiteY12" fmla="*/ 187960 h 574040"/>
                <a:gd name="connsiteX13" fmla="*/ 1656080 w 7213600"/>
                <a:gd name="connsiteY13" fmla="*/ 187960 h 574040"/>
                <a:gd name="connsiteX14" fmla="*/ 1656080 w 7213600"/>
                <a:gd name="connsiteY14" fmla="*/ 152400 h 574040"/>
                <a:gd name="connsiteX15" fmla="*/ 1554480 w 7213600"/>
                <a:gd name="connsiteY15" fmla="*/ 152400 h 574040"/>
                <a:gd name="connsiteX16" fmla="*/ 1554480 w 7213600"/>
                <a:gd name="connsiteY16" fmla="*/ 121920 h 574040"/>
                <a:gd name="connsiteX17" fmla="*/ 1295400 w 7213600"/>
                <a:gd name="connsiteY17" fmla="*/ 121920 h 574040"/>
                <a:gd name="connsiteX18" fmla="*/ 1295400 w 7213600"/>
                <a:gd name="connsiteY18" fmla="*/ 106680 h 574040"/>
                <a:gd name="connsiteX19" fmla="*/ 756920 w 7213600"/>
                <a:gd name="connsiteY19" fmla="*/ 106680 h 574040"/>
                <a:gd name="connsiteX20" fmla="*/ 767080 w 7213600"/>
                <a:gd name="connsiteY20" fmla="*/ 96520 h 574040"/>
                <a:gd name="connsiteX21" fmla="*/ 675640 w 7213600"/>
                <a:gd name="connsiteY21" fmla="*/ 96520 h 574040"/>
                <a:gd name="connsiteX22" fmla="*/ 675640 w 7213600"/>
                <a:gd name="connsiteY22" fmla="*/ 66040 h 574040"/>
                <a:gd name="connsiteX23" fmla="*/ 447040 w 7213600"/>
                <a:gd name="connsiteY23" fmla="*/ 66040 h 574040"/>
                <a:gd name="connsiteX24" fmla="*/ 447040 w 7213600"/>
                <a:gd name="connsiteY24" fmla="*/ 30480 h 574040"/>
                <a:gd name="connsiteX25" fmla="*/ 111760 w 7213600"/>
                <a:gd name="connsiteY25" fmla="*/ 30480 h 574040"/>
                <a:gd name="connsiteX26" fmla="*/ 111760 w 7213600"/>
                <a:gd name="connsiteY26" fmla="*/ 0 h 574040"/>
                <a:gd name="connsiteX27" fmla="*/ 0 w 7213600"/>
                <a:gd name="connsiteY27" fmla="*/ 0 h 574040"/>
                <a:gd name="connsiteX0" fmla="*/ 7213600 w 7213600"/>
                <a:gd name="connsiteY0" fmla="*/ 574040 h 574040"/>
                <a:gd name="connsiteX1" fmla="*/ 5267960 w 7213600"/>
                <a:gd name="connsiteY1" fmla="*/ 574040 h 574040"/>
                <a:gd name="connsiteX2" fmla="*/ 5267960 w 7213600"/>
                <a:gd name="connsiteY2" fmla="*/ 391160 h 574040"/>
                <a:gd name="connsiteX3" fmla="*/ 4358640 w 7213600"/>
                <a:gd name="connsiteY3" fmla="*/ 391160 h 574040"/>
                <a:gd name="connsiteX4" fmla="*/ 4358640 w 7213600"/>
                <a:gd name="connsiteY4" fmla="*/ 330200 h 574040"/>
                <a:gd name="connsiteX5" fmla="*/ 4318000 w 7213600"/>
                <a:gd name="connsiteY5" fmla="*/ 330200 h 574040"/>
                <a:gd name="connsiteX6" fmla="*/ 4318000 w 7213600"/>
                <a:gd name="connsiteY6" fmla="*/ 264160 h 574040"/>
                <a:gd name="connsiteX7" fmla="*/ 3738880 w 7213600"/>
                <a:gd name="connsiteY7" fmla="*/ 264160 h 574040"/>
                <a:gd name="connsiteX8" fmla="*/ 3738880 w 7213600"/>
                <a:gd name="connsiteY8" fmla="*/ 223520 h 574040"/>
                <a:gd name="connsiteX9" fmla="*/ 3027680 w 7213600"/>
                <a:gd name="connsiteY9" fmla="*/ 223520 h 574040"/>
                <a:gd name="connsiteX10" fmla="*/ 3027680 w 7213600"/>
                <a:gd name="connsiteY10" fmla="*/ 208280 h 574040"/>
                <a:gd name="connsiteX11" fmla="*/ 2961640 w 7213600"/>
                <a:gd name="connsiteY11" fmla="*/ 208280 h 574040"/>
                <a:gd name="connsiteX12" fmla="*/ 2961640 w 7213600"/>
                <a:gd name="connsiteY12" fmla="*/ 187960 h 574040"/>
                <a:gd name="connsiteX13" fmla="*/ 1656080 w 7213600"/>
                <a:gd name="connsiteY13" fmla="*/ 187960 h 574040"/>
                <a:gd name="connsiteX14" fmla="*/ 1656080 w 7213600"/>
                <a:gd name="connsiteY14" fmla="*/ 152400 h 574040"/>
                <a:gd name="connsiteX15" fmla="*/ 1554480 w 7213600"/>
                <a:gd name="connsiteY15" fmla="*/ 152400 h 574040"/>
                <a:gd name="connsiteX16" fmla="*/ 1554480 w 7213600"/>
                <a:gd name="connsiteY16" fmla="*/ 121920 h 574040"/>
                <a:gd name="connsiteX17" fmla="*/ 1295400 w 7213600"/>
                <a:gd name="connsiteY17" fmla="*/ 121920 h 574040"/>
                <a:gd name="connsiteX18" fmla="*/ 1295400 w 7213600"/>
                <a:gd name="connsiteY18" fmla="*/ 106680 h 574040"/>
                <a:gd name="connsiteX19" fmla="*/ 756920 w 7213600"/>
                <a:gd name="connsiteY19" fmla="*/ 106680 h 574040"/>
                <a:gd name="connsiteX20" fmla="*/ 767080 w 7213600"/>
                <a:gd name="connsiteY20" fmla="*/ 96520 h 574040"/>
                <a:gd name="connsiteX21" fmla="*/ 675640 w 7213600"/>
                <a:gd name="connsiteY21" fmla="*/ 96520 h 574040"/>
                <a:gd name="connsiteX22" fmla="*/ 675640 w 7213600"/>
                <a:gd name="connsiteY22" fmla="*/ 66040 h 574040"/>
                <a:gd name="connsiteX23" fmla="*/ 447040 w 7213600"/>
                <a:gd name="connsiteY23" fmla="*/ 66040 h 574040"/>
                <a:gd name="connsiteX24" fmla="*/ 447040 w 7213600"/>
                <a:gd name="connsiteY24" fmla="*/ 30480 h 574040"/>
                <a:gd name="connsiteX25" fmla="*/ 111760 w 7213600"/>
                <a:gd name="connsiteY25" fmla="*/ 30480 h 574040"/>
                <a:gd name="connsiteX26" fmla="*/ 111760 w 7213600"/>
                <a:gd name="connsiteY26" fmla="*/ 0 h 574040"/>
                <a:gd name="connsiteX27" fmla="*/ 0 w 7213600"/>
                <a:gd name="connsiteY27" fmla="*/ 0 h 574040"/>
                <a:gd name="connsiteX0" fmla="*/ 7213600 w 7213600"/>
                <a:gd name="connsiteY0" fmla="*/ 574040 h 574040"/>
                <a:gd name="connsiteX1" fmla="*/ 5267960 w 7213600"/>
                <a:gd name="connsiteY1" fmla="*/ 574040 h 574040"/>
                <a:gd name="connsiteX2" fmla="*/ 5267960 w 7213600"/>
                <a:gd name="connsiteY2" fmla="*/ 391160 h 574040"/>
                <a:gd name="connsiteX3" fmla="*/ 4358640 w 7213600"/>
                <a:gd name="connsiteY3" fmla="*/ 391160 h 574040"/>
                <a:gd name="connsiteX4" fmla="*/ 4358640 w 7213600"/>
                <a:gd name="connsiteY4" fmla="*/ 330200 h 574040"/>
                <a:gd name="connsiteX5" fmla="*/ 4318000 w 7213600"/>
                <a:gd name="connsiteY5" fmla="*/ 330200 h 574040"/>
                <a:gd name="connsiteX6" fmla="*/ 4318000 w 7213600"/>
                <a:gd name="connsiteY6" fmla="*/ 264160 h 574040"/>
                <a:gd name="connsiteX7" fmla="*/ 3738880 w 7213600"/>
                <a:gd name="connsiteY7" fmla="*/ 264160 h 574040"/>
                <a:gd name="connsiteX8" fmla="*/ 3738880 w 7213600"/>
                <a:gd name="connsiteY8" fmla="*/ 223520 h 574040"/>
                <a:gd name="connsiteX9" fmla="*/ 3027680 w 7213600"/>
                <a:gd name="connsiteY9" fmla="*/ 223520 h 574040"/>
                <a:gd name="connsiteX10" fmla="*/ 3027680 w 7213600"/>
                <a:gd name="connsiteY10" fmla="*/ 208280 h 574040"/>
                <a:gd name="connsiteX11" fmla="*/ 2961640 w 7213600"/>
                <a:gd name="connsiteY11" fmla="*/ 208280 h 574040"/>
                <a:gd name="connsiteX12" fmla="*/ 2961640 w 7213600"/>
                <a:gd name="connsiteY12" fmla="*/ 187960 h 574040"/>
                <a:gd name="connsiteX13" fmla="*/ 1656080 w 7213600"/>
                <a:gd name="connsiteY13" fmla="*/ 187960 h 574040"/>
                <a:gd name="connsiteX14" fmla="*/ 1656080 w 7213600"/>
                <a:gd name="connsiteY14" fmla="*/ 152400 h 574040"/>
                <a:gd name="connsiteX15" fmla="*/ 1554480 w 7213600"/>
                <a:gd name="connsiteY15" fmla="*/ 152400 h 574040"/>
                <a:gd name="connsiteX16" fmla="*/ 1554480 w 7213600"/>
                <a:gd name="connsiteY16" fmla="*/ 121920 h 574040"/>
                <a:gd name="connsiteX17" fmla="*/ 1295400 w 7213600"/>
                <a:gd name="connsiteY17" fmla="*/ 121920 h 574040"/>
                <a:gd name="connsiteX18" fmla="*/ 1295400 w 7213600"/>
                <a:gd name="connsiteY18" fmla="*/ 106680 h 574040"/>
                <a:gd name="connsiteX19" fmla="*/ 767503 w 7213600"/>
                <a:gd name="connsiteY19" fmla="*/ 104563 h 574040"/>
                <a:gd name="connsiteX20" fmla="*/ 767080 w 7213600"/>
                <a:gd name="connsiteY20" fmla="*/ 96520 h 574040"/>
                <a:gd name="connsiteX21" fmla="*/ 675640 w 7213600"/>
                <a:gd name="connsiteY21" fmla="*/ 96520 h 574040"/>
                <a:gd name="connsiteX22" fmla="*/ 675640 w 7213600"/>
                <a:gd name="connsiteY22" fmla="*/ 66040 h 574040"/>
                <a:gd name="connsiteX23" fmla="*/ 447040 w 7213600"/>
                <a:gd name="connsiteY23" fmla="*/ 66040 h 574040"/>
                <a:gd name="connsiteX24" fmla="*/ 447040 w 7213600"/>
                <a:gd name="connsiteY24" fmla="*/ 30480 h 574040"/>
                <a:gd name="connsiteX25" fmla="*/ 111760 w 7213600"/>
                <a:gd name="connsiteY25" fmla="*/ 30480 h 574040"/>
                <a:gd name="connsiteX26" fmla="*/ 111760 w 7213600"/>
                <a:gd name="connsiteY26" fmla="*/ 0 h 574040"/>
                <a:gd name="connsiteX27" fmla="*/ 0 w 7213600"/>
                <a:gd name="connsiteY27" fmla="*/ 0 h 57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213600" h="574040">
                  <a:moveTo>
                    <a:pt x="7213600" y="574040"/>
                  </a:moveTo>
                  <a:lnTo>
                    <a:pt x="5267960" y="574040"/>
                  </a:lnTo>
                  <a:lnTo>
                    <a:pt x="5267960" y="391160"/>
                  </a:lnTo>
                  <a:lnTo>
                    <a:pt x="4358640" y="391160"/>
                  </a:lnTo>
                  <a:lnTo>
                    <a:pt x="4358640" y="330200"/>
                  </a:lnTo>
                  <a:lnTo>
                    <a:pt x="4318000" y="330200"/>
                  </a:lnTo>
                  <a:lnTo>
                    <a:pt x="4318000" y="264160"/>
                  </a:lnTo>
                  <a:lnTo>
                    <a:pt x="3738880" y="264160"/>
                  </a:lnTo>
                  <a:lnTo>
                    <a:pt x="3738880" y="223520"/>
                  </a:lnTo>
                  <a:lnTo>
                    <a:pt x="3027680" y="223520"/>
                  </a:lnTo>
                  <a:lnTo>
                    <a:pt x="3027680" y="208280"/>
                  </a:lnTo>
                  <a:lnTo>
                    <a:pt x="2961640" y="208280"/>
                  </a:lnTo>
                  <a:lnTo>
                    <a:pt x="2961640" y="187960"/>
                  </a:lnTo>
                  <a:lnTo>
                    <a:pt x="1656080" y="187960"/>
                  </a:lnTo>
                  <a:lnTo>
                    <a:pt x="1656080" y="152400"/>
                  </a:lnTo>
                  <a:lnTo>
                    <a:pt x="1554480" y="152400"/>
                  </a:lnTo>
                  <a:lnTo>
                    <a:pt x="1554480" y="121920"/>
                  </a:lnTo>
                  <a:lnTo>
                    <a:pt x="1295400" y="121920"/>
                  </a:lnTo>
                  <a:lnTo>
                    <a:pt x="1295400" y="106680"/>
                  </a:lnTo>
                  <a:lnTo>
                    <a:pt x="767503" y="104563"/>
                  </a:lnTo>
                  <a:lnTo>
                    <a:pt x="767080" y="96520"/>
                  </a:lnTo>
                  <a:lnTo>
                    <a:pt x="675640" y="96520"/>
                  </a:lnTo>
                  <a:lnTo>
                    <a:pt x="675640" y="66040"/>
                  </a:lnTo>
                  <a:lnTo>
                    <a:pt x="447040" y="66040"/>
                  </a:lnTo>
                  <a:lnTo>
                    <a:pt x="447040" y="30480"/>
                  </a:lnTo>
                  <a:lnTo>
                    <a:pt x="111760" y="30480"/>
                  </a:lnTo>
                  <a:lnTo>
                    <a:pt x="111760"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1869" name="Group 31868">
            <a:extLst>
              <a:ext uri="{FF2B5EF4-FFF2-40B4-BE49-F238E27FC236}">
                <a16:creationId xmlns:a16="http://schemas.microsoft.com/office/drawing/2014/main" id="{74BF688B-B58D-06BB-EDA9-B9B2B490B0DE}"/>
              </a:ext>
            </a:extLst>
          </p:cNvPr>
          <p:cNvGrpSpPr/>
          <p:nvPr/>
        </p:nvGrpSpPr>
        <p:grpSpPr>
          <a:xfrm>
            <a:off x="1644250" y="1759401"/>
            <a:ext cx="9295535" cy="1924026"/>
            <a:chOff x="1644250" y="1759401"/>
            <a:chExt cx="9295535" cy="1924026"/>
          </a:xfrm>
        </p:grpSpPr>
        <p:grpSp>
          <p:nvGrpSpPr>
            <p:cNvPr id="31870" name="Group 31869">
              <a:extLst>
                <a:ext uri="{FF2B5EF4-FFF2-40B4-BE49-F238E27FC236}">
                  <a16:creationId xmlns:a16="http://schemas.microsoft.com/office/drawing/2014/main" id="{C1857865-9865-7B59-8C40-2003614B5C3E}"/>
                </a:ext>
              </a:extLst>
            </p:cNvPr>
            <p:cNvGrpSpPr/>
            <p:nvPr/>
          </p:nvGrpSpPr>
          <p:grpSpPr>
            <a:xfrm>
              <a:off x="4540982" y="2668119"/>
              <a:ext cx="109945" cy="109945"/>
              <a:chOff x="5041579" y="2570844"/>
              <a:chExt cx="109945" cy="109945"/>
            </a:xfrm>
          </p:grpSpPr>
          <p:cxnSp>
            <p:nvCxnSpPr>
              <p:cNvPr id="32150" name="Straight Connector 32149">
                <a:extLst>
                  <a:ext uri="{FF2B5EF4-FFF2-40B4-BE49-F238E27FC236}">
                    <a16:creationId xmlns:a16="http://schemas.microsoft.com/office/drawing/2014/main" id="{D462123D-9873-B0E5-5421-0D23AA48A913}"/>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51" name="Straight Connector 32150">
                <a:extLst>
                  <a:ext uri="{FF2B5EF4-FFF2-40B4-BE49-F238E27FC236}">
                    <a16:creationId xmlns:a16="http://schemas.microsoft.com/office/drawing/2014/main" id="{E944E6D2-17CF-0A10-3C68-6860480C8B92}"/>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71" name="Group 31870">
              <a:extLst>
                <a:ext uri="{FF2B5EF4-FFF2-40B4-BE49-F238E27FC236}">
                  <a16:creationId xmlns:a16="http://schemas.microsoft.com/office/drawing/2014/main" id="{8E9F9205-A01E-CB1A-6BED-C13E2909125B}"/>
                </a:ext>
              </a:extLst>
            </p:cNvPr>
            <p:cNvGrpSpPr/>
            <p:nvPr/>
          </p:nvGrpSpPr>
          <p:grpSpPr>
            <a:xfrm>
              <a:off x="4713866" y="2726266"/>
              <a:ext cx="109945" cy="109945"/>
              <a:chOff x="5041579" y="2570844"/>
              <a:chExt cx="109945" cy="109945"/>
            </a:xfrm>
          </p:grpSpPr>
          <p:cxnSp>
            <p:nvCxnSpPr>
              <p:cNvPr id="32148" name="Straight Connector 32147">
                <a:extLst>
                  <a:ext uri="{FF2B5EF4-FFF2-40B4-BE49-F238E27FC236}">
                    <a16:creationId xmlns:a16="http://schemas.microsoft.com/office/drawing/2014/main" id="{2671854C-05A7-4539-6F43-B9199224613A}"/>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49" name="Straight Connector 32148">
                <a:extLst>
                  <a:ext uri="{FF2B5EF4-FFF2-40B4-BE49-F238E27FC236}">
                    <a16:creationId xmlns:a16="http://schemas.microsoft.com/office/drawing/2014/main" id="{2969DE9A-FFF5-37E3-DA6A-163243D40B00}"/>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72" name="Group 31871">
              <a:extLst>
                <a:ext uri="{FF2B5EF4-FFF2-40B4-BE49-F238E27FC236}">
                  <a16:creationId xmlns:a16="http://schemas.microsoft.com/office/drawing/2014/main" id="{8B49855D-3E7A-BC88-557C-B0879CA2C8EA}"/>
                </a:ext>
              </a:extLst>
            </p:cNvPr>
            <p:cNvGrpSpPr/>
            <p:nvPr/>
          </p:nvGrpSpPr>
          <p:grpSpPr>
            <a:xfrm>
              <a:off x="4424420" y="2616321"/>
              <a:ext cx="109945" cy="109945"/>
              <a:chOff x="5041579" y="2570844"/>
              <a:chExt cx="109945" cy="109945"/>
            </a:xfrm>
          </p:grpSpPr>
          <p:cxnSp>
            <p:nvCxnSpPr>
              <p:cNvPr id="32146" name="Straight Connector 32145">
                <a:extLst>
                  <a:ext uri="{FF2B5EF4-FFF2-40B4-BE49-F238E27FC236}">
                    <a16:creationId xmlns:a16="http://schemas.microsoft.com/office/drawing/2014/main" id="{7D3FED2C-7297-A043-C9E9-4EE485199C20}"/>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47" name="Straight Connector 32146">
                <a:extLst>
                  <a:ext uri="{FF2B5EF4-FFF2-40B4-BE49-F238E27FC236}">
                    <a16:creationId xmlns:a16="http://schemas.microsoft.com/office/drawing/2014/main" id="{940DC15A-000D-5FC3-D05D-2F5967B75C0B}"/>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73" name="Group 31872">
              <a:extLst>
                <a:ext uri="{FF2B5EF4-FFF2-40B4-BE49-F238E27FC236}">
                  <a16:creationId xmlns:a16="http://schemas.microsoft.com/office/drawing/2014/main" id="{9886DA00-2BFC-5158-9D2C-AC5F9817AD51}"/>
                </a:ext>
              </a:extLst>
            </p:cNvPr>
            <p:cNvGrpSpPr/>
            <p:nvPr/>
          </p:nvGrpSpPr>
          <p:grpSpPr>
            <a:xfrm>
              <a:off x="4403551" y="2584948"/>
              <a:ext cx="109945" cy="109945"/>
              <a:chOff x="5041579" y="2570844"/>
              <a:chExt cx="109945" cy="109945"/>
            </a:xfrm>
          </p:grpSpPr>
          <p:cxnSp>
            <p:nvCxnSpPr>
              <p:cNvPr id="32144" name="Straight Connector 32143">
                <a:extLst>
                  <a:ext uri="{FF2B5EF4-FFF2-40B4-BE49-F238E27FC236}">
                    <a16:creationId xmlns:a16="http://schemas.microsoft.com/office/drawing/2014/main" id="{8B34FB01-19F8-7684-364F-BEB957815C43}"/>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45" name="Straight Connector 32144">
                <a:extLst>
                  <a:ext uri="{FF2B5EF4-FFF2-40B4-BE49-F238E27FC236}">
                    <a16:creationId xmlns:a16="http://schemas.microsoft.com/office/drawing/2014/main" id="{76E47D5D-8303-B4AF-4581-28ACFEDA2563}"/>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74" name="Group 31873">
              <a:extLst>
                <a:ext uri="{FF2B5EF4-FFF2-40B4-BE49-F238E27FC236}">
                  <a16:creationId xmlns:a16="http://schemas.microsoft.com/office/drawing/2014/main" id="{2321348C-F295-5003-D769-C783DDE8BE91}"/>
                </a:ext>
              </a:extLst>
            </p:cNvPr>
            <p:cNvGrpSpPr/>
            <p:nvPr/>
          </p:nvGrpSpPr>
          <p:grpSpPr>
            <a:xfrm>
              <a:off x="4371857" y="2568972"/>
              <a:ext cx="109945" cy="109945"/>
              <a:chOff x="5041579" y="2570844"/>
              <a:chExt cx="109945" cy="109945"/>
            </a:xfrm>
          </p:grpSpPr>
          <p:cxnSp>
            <p:nvCxnSpPr>
              <p:cNvPr id="32142" name="Straight Connector 32141">
                <a:extLst>
                  <a:ext uri="{FF2B5EF4-FFF2-40B4-BE49-F238E27FC236}">
                    <a16:creationId xmlns:a16="http://schemas.microsoft.com/office/drawing/2014/main" id="{B0CB4A45-388A-6686-7821-A911D50A7D0A}"/>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43" name="Straight Connector 32142">
                <a:extLst>
                  <a:ext uri="{FF2B5EF4-FFF2-40B4-BE49-F238E27FC236}">
                    <a16:creationId xmlns:a16="http://schemas.microsoft.com/office/drawing/2014/main" id="{28A758B8-7AF1-BD4B-0EC8-D99916AA586C}"/>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75" name="Group 31874">
              <a:extLst>
                <a:ext uri="{FF2B5EF4-FFF2-40B4-BE49-F238E27FC236}">
                  <a16:creationId xmlns:a16="http://schemas.microsoft.com/office/drawing/2014/main" id="{00AB71CB-2FE1-A400-D29F-4C9957B984F1}"/>
                </a:ext>
              </a:extLst>
            </p:cNvPr>
            <p:cNvGrpSpPr/>
            <p:nvPr/>
          </p:nvGrpSpPr>
          <p:grpSpPr>
            <a:xfrm>
              <a:off x="4208555" y="2550886"/>
              <a:ext cx="109945" cy="109945"/>
              <a:chOff x="5041579" y="2570844"/>
              <a:chExt cx="109945" cy="109945"/>
            </a:xfrm>
          </p:grpSpPr>
          <p:cxnSp>
            <p:nvCxnSpPr>
              <p:cNvPr id="32140" name="Straight Connector 32139">
                <a:extLst>
                  <a:ext uri="{FF2B5EF4-FFF2-40B4-BE49-F238E27FC236}">
                    <a16:creationId xmlns:a16="http://schemas.microsoft.com/office/drawing/2014/main" id="{AAA425CE-79A0-D6F1-7BC7-47C12D086C69}"/>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41" name="Straight Connector 32140">
                <a:extLst>
                  <a:ext uri="{FF2B5EF4-FFF2-40B4-BE49-F238E27FC236}">
                    <a16:creationId xmlns:a16="http://schemas.microsoft.com/office/drawing/2014/main" id="{75A02B7F-CE26-C7B4-ACB9-FDF667F0EC6A}"/>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76" name="Group 31875">
              <a:extLst>
                <a:ext uri="{FF2B5EF4-FFF2-40B4-BE49-F238E27FC236}">
                  <a16:creationId xmlns:a16="http://schemas.microsoft.com/office/drawing/2014/main" id="{009345E4-8D1B-49FD-D96D-EFFA3CB7915C}"/>
                </a:ext>
              </a:extLst>
            </p:cNvPr>
            <p:cNvGrpSpPr/>
            <p:nvPr/>
          </p:nvGrpSpPr>
          <p:grpSpPr>
            <a:xfrm>
              <a:off x="4163819" y="2550886"/>
              <a:ext cx="109945" cy="109945"/>
              <a:chOff x="5041579" y="2570844"/>
              <a:chExt cx="109945" cy="109945"/>
            </a:xfrm>
          </p:grpSpPr>
          <p:cxnSp>
            <p:nvCxnSpPr>
              <p:cNvPr id="32138" name="Straight Connector 32137">
                <a:extLst>
                  <a:ext uri="{FF2B5EF4-FFF2-40B4-BE49-F238E27FC236}">
                    <a16:creationId xmlns:a16="http://schemas.microsoft.com/office/drawing/2014/main" id="{D4A4B4B4-BA6C-302D-CC00-2C84F11B2340}"/>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39" name="Straight Connector 32138">
                <a:extLst>
                  <a:ext uri="{FF2B5EF4-FFF2-40B4-BE49-F238E27FC236}">
                    <a16:creationId xmlns:a16="http://schemas.microsoft.com/office/drawing/2014/main" id="{587493A6-824E-D778-5E47-5D7AE09FD4D3}"/>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77" name="Group 31876">
              <a:extLst>
                <a:ext uri="{FF2B5EF4-FFF2-40B4-BE49-F238E27FC236}">
                  <a16:creationId xmlns:a16="http://schemas.microsoft.com/office/drawing/2014/main" id="{501C7819-E98C-3E94-318D-EA73C3D42C3C}"/>
                </a:ext>
              </a:extLst>
            </p:cNvPr>
            <p:cNvGrpSpPr/>
            <p:nvPr/>
          </p:nvGrpSpPr>
          <p:grpSpPr>
            <a:xfrm>
              <a:off x="4115828" y="2522130"/>
              <a:ext cx="109945" cy="109945"/>
              <a:chOff x="5041579" y="2570844"/>
              <a:chExt cx="109945" cy="109945"/>
            </a:xfrm>
          </p:grpSpPr>
          <p:cxnSp>
            <p:nvCxnSpPr>
              <p:cNvPr id="32136" name="Straight Connector 32135">
                <a:extLst>
                  <a:ext uri="{FF2B5EF4-FFF2-40B4-BE49-F238E27FC236}">
                    <a16:creationId xmlns:a16="http://schemas.microsoft.com/office/drawing/2014/main" id="{F0C44FC0-3008-6BA3-E9EB-097A649A5ECB}"/>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37" name="Straight Connector 32136">
                <a:extLst>
                  <a:ext uri="{FF2B5EF4-FFF2-40B4-BE49-F238E27FC236}">
                    <a16:creationId xmlns:a16="http://schemas.microsoft.com/office/drawing/2014/main" id="{C0D95480-6AAD-A6CA-BC21-E679B322E3F6}"/>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78" name="Group 31877">
              <a:extLst>
                <a:ext uri="{FF2B5EF4-FFF2-40B4-BE49-F238E27FC236}">
                  <a16:creationId xmlns:a16="http://schemas.microsoft.com/office/drawing/2014/main" id="{C80AF71A-0F70-678A-CF48-18976D0432EA}"/>
                </a:ext>
              </a:extLst>
            </p:cNvPr>
            <p:cNvGrpSpPr/>
            <p:nvPr/>
          </p:nvGrpSpPr>
          <p:grpSpPr>
            <a:xfrm>
              <a:off x="4085260" y="2496185"/>
              <a:ext cx="109945" cy="109945"/>
              <a:chOff x="5041579" y="2570844"/>
              <a:chExt cx="109945" cy="109945"/>
            </a:xfrm>
          </p:grpSpPr>
          <p:cxnSp>
            <p:nvCxnSpPr>
              <p:cNvPr id="32134" name="Straight Connector 32133">
                <a:extLst>
                  <a:ext uri="{FF2B5EF4-FFF2-40B4-BE49-F238E27FC236}">
                    <a16:creationId xmlns:a16="http://schemas.microsoft.com/office/drawing/2014/main" id="{E29E7E90-FD6E-3074-E8FD-17837A929A52}"/>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35" name="Straight Connector 32134">
                <a:extLst>
                  <a:ext uri="{FF2B5EF4-FFF2-40B4-BE49-F238E27FC236}">
                    <a16:creationId xmlns:a16="http://schemas.microsoft.com/office/drawing/2014/main" id="{08126368-A46E-EC82-B47C-6D9B03167863}"/>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79" name="Group 31878">
              <a:extLst>
                <a:ext uri="{FF2B5EF4-FFF2-40B4-BE49-F238E27FC236}">
                  <a16:creationId xmlns:a16="http://schemas.microsoft.com/office/drawing/2014/main" id="{7131F52F-0702-FF01-4FD5-2228DC21AEC7}"/>
                </a:ext>
              </a:extLst>
            </p:cNvPr>
            <p:cNvGrpSpPr/>
            <p:nvPr/>
          </p:nvGrpSpPr>
          <p:grpSpPr>
            <a:xfrm>
              <a:off x="4071637" y="2446171"/>
              <a:ext cx="109945" cy="109945"/>
              <a:chOff x="5041579" y="2570844"/>
              <a:chExt cx="109945" cy="109945"/>
            </a:xfrm>
          </p:grpSpPr>
          <p:cxnSp>
            <p:nvCxnSpPr>
              <p:cNvPr id="32132" name="Straight Connector 32131">
                <a:extLst>
                  <a:ext uri="{FF2B5EF4-FFF2-40B4-BE49-F238E27FC236}">
                    <a16:creationId xmlns:a16="http://schemas.microsoft.com/office/drawing/2014/main" id="{70B81904-9A80-1298-CF03-BBED1520446D}"/>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33" name="Straight Connector 32132">
                <a:extLst>
                  <a:ext uri="{FF2B5EF4-FFF2-40B4-BE49-F238E27FC236}">
                    <a16:creationId xmlns:a16="http://schemas.microsoft.com/office/drawing/2014/main" id="{F692F953-5A9C-6615-2562-5850651E32AC}"/>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80" name="Group 31879">
              <a:extLst>
                <a:ext uri="{FF2B5EF4-FFF2-40B4-BE49-F238E27FC236}">
                  <a16:creationId xmlns:a16="http://schemas.microsoft.com/office/drawing/2014/main" id="{FA4B8612-B739-8AAF-9F00-2BE1D993F2E4}"/>
                </a:ext>
              </a:extLst>
            </p:cNvPr>
            <p:cNvGrpSpPr/>
            <p:nvPr/>
          </p:nvGrpSpPr>
          <p:grpSpPr>
            <a:xfrm>
              <a:off x="3889120" y="2440712"/>
              <a:ext cx="109945" cy="109945"/>
              <a:chOff x="5041579" y="2570844"/>
              <a:chExt cx="109945" cy="109945"/>
            </a:xfrm>
          </p:grpSpPr>
          <p:cxnSp>
            <p:nvCxnSpPr>
              <p:cNvPr id="32130" name="Straight Connector 32129">
                <a:extLst>
                  <a:ext uri="{FF2B5EF4-FFF2-40B4-BE49-F238E27FC236}">
                    <a16:creationId xmlns:a16="http://schemas.microsoft.com/office/drawing/2014/main" id="{7D3529AA-D44C-6899-92FC-41B1144C63AE}"/>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31" name="Straight Connector 32130">
                <a:extLst>
                  <a:ext uri="{FF2B5EF4-FFF2-40B4-BE49-F238E27FC236}">
                    <a16:creationId xmlns:a16="http://schemas.microsoft.com/office/drawing/2014/main" id="{7486BEC7-7098-52D0-8019-42FCB5FF4766}"/>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81" name="Group 31880">
              <a:extLst>
                <a:ext uri="{FF2B5EF4-FFF2-40B4-BE49-F238E27FC236}">
                  <a16:creationId xmlns:a16="http://schemas.microsoft.com/office/drawing/2014/main" id="{B742D1A0-361F-C71D-591D-B84D969C590B}"/>
                </a:ext>
              </a:extLst>
            </p:cNvPr>
            <p:cNvGrpSpPr/>
            <p:nvPr/>
          </p:nvGrpSpPr>
          <p:grpSpPr>
            <a:xfrm>
              <a:off x="3864223" y="2440712"/>
              <a:ext cx="109945" cy="109945"/>
              <a:chOff x="5041579" y="2570844"/>
              <a:chExt cx="109945" cy="109945"/>
            </a:xfrm>
          </p:grpSpPr>
          <p:cxnSp>
            <p:nvCxnSpPr>
              <p:cNvPr id="32128" name="Straight Connector 32127">
                <a:extLst>
                  <a:ext uri="{FF2B5EF4-FFF2-40B4-BE49-F238E27FC236}">
                    <a16:creationId xmlns:a16="http://schemas.microsoft.com/office/drawing/2014/main" id="{214D2316-D3F6-C7C0-A371-933C0D8209D0}"/>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29" name="Straight Connector 32128">
                <a:extLst>
                  <a:ext uri="{FF2B5EF4-FFF2-40B4-BE49-F238E27FC236}">
                    <a16:creationId xmlns:a16="http://schemas.microsoft.com/office/drawing/2014/main" id="{C7D664D6-3E93-7B1F-F773-266A38618039}"/>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82" name="Group 31881">
              <a:extLst>
                <a:ext uri="{FF2B5EF4-FFF2-40B4-BE49-F238E27FC236}">
                  <a16:creationId xmlns:a16="http://schemas.microsoft.com/office/drawing/2014/main" id="{5D2D7857-2120-22AD-ADC5-1785B34107CB}"/>
                </a:ext>
              </a:extLst>
            </p:cNvPr>
            <p:cNvGrpSpPr/>
            <p:nvPr/>
          </p:nvGrpSpPr>
          <p:grpSpPr>
            <a:xfrm>
              <a:off x="3838287" y="2440712"/>
              <a:ext cx="109945" cy="109945"/>
              <a:chOff x="5041579" y="2570844"/>
              <a:chExt cx="109945" cy="109945"/>
            </a:xfrm>
          </p:grpSpPr>
          <p:cxnSp>
            <p:nvCxnSpPr>
              <p:cNvPr id="32126" name="Straight Connector 32125">
                <a:extLst>
                  <a:ext uri="{FF2B5EF4-FFF2-40B4-BE49-F238E27FC236}">
                    <a16:creationId xmlns:a16="http://schemas.microsoft.com/office/drawing/2014/main" id="{384D4FB3-EB35-8B28-2DA2-9110B466FAFE}"/>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27" name="Straight Connector 32126">
                <a:extLst>
                  <a:ext uri="{FF2B5EF4-FFF2-40B4-BE49-F238E27FC236}">
                    <a16:creationId xmlns:a16="http://schemas.microsoft.com/office/drawing/2014/main" id="{21DEBB37-8855-DB42-CE21-A7DD201EAB2D}"/>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83" name="Group 31882">
              <a:extLst>
                <a:ext uri="{FF2B5EF4-FFF2-40B4-BE49-F238E27FC236}">
                  <a16:creationId xmlns:a16="http://schemas.microsoft.com/office/drawing/2014/main" id="{D7281FF7-060C-6F4A-FE6F-D015716BD452}"/>
                </a:ext>
              </a:extLst>
            </p:cNvPr>
            <p:cNvGrpSpPr/>
            <p:nvPr/>
          </p:nvGrpSpPr>
          <p:grpSpPr>
            <a:xfrm>
              <a:off x="3558138" y="2368293"/>
              <a:ext cx="109945" cy="109945"/>
              <a:chOff x="5041579" y="2570844"/>
              <a:chExt cx="109945" cy="109945"/>
            </a:xfrm>
          </p:grpSpPr>
          <p:cxnSp>
            <p:nvCxnSpPr>
              <p:cNvPr id="32124" name="Straight Connector 32123">
                <a:extLst>
                  <a:ext uri="{FF2B5EF4-FFF2-40B4-BE49-F238E27FC236}">
                    <a16:creationId xmlns:a16="http://schemas.microsoft.com/office/drawing/2014/main" id="{9B7C5671-C1CF-19BD-50F3-90EB0EFFD290}"/>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25" name="Straight Connector 32124">
                <a:extLst>
                  <a:ext uri="{FF2B5EF4-FFF2-40B4-BE49-F238E27FC236}">
                    <a16:creationId xmlns:a16="http://schemas.microsoft.com/office/drawing/2014/main" id="{EBDCF96A-0B41-E223-4A7B-36BF38FA042B}"/>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84" name="Group 31883">
              <a:extLst>
                <a:ext uri="{FF2B5EF4-FFF2-40B4-BE49-F238E27FC236}">
                  <a16:creationId xmlns:a16="http://schemas.microsoft.com/office/drawing/2014/main" id="{4B6AD1BF-622A-7261-0933-3C22481055BD}"/>
                </a:ext>
              </a:extLst>
            </p:cNvPr>
            <p:cNvGrpSpPr/>
            <p:nvPr/>
          </p:nvGrpSpPr>
          <p:grpSpPr>
            <a:xfrm>
              <a:off x="3515681" y="2349243"/>
              <a:ext cx="109945" cy="109945"/>
              <a:chOff x="5041579" y="2570844"/>
              <a:chExt cx="109945" cy="109945"/>
            </a:xfrm>
          </p:grpSpPr>
          <p:cxnSp>
            <p:nvCxnSpPr>
              <p:cNvPr id="32122" name="Straight Connector 32121">
                <a:extLst>
                  <a:ext uri="{FF2B5EF4-FFF2-40B4-BE49-F238E27FC236}">
                    <a16:creationId xmlns:a16="http://schemas.microsoft.com/office/drawing/2014/main" id="{66EFAE64-6D79-FE58-5523-E28519C6E32C}"/>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23" name="Straight Connector 32122">
                <a:extLst>
                  <a:ext uri="{FF2B5EF4-FFF2-40B4-BE49-F238E27FC236}">
                    <a16:creationId xmlns:a16="http://schemas.microsoft.com/office/drawing/2014/main" id="{0C0161D8-B8B0-EB42-32DF-FB44C2CBD622}"/>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85" name="Group 31884">
              <a:extLst>
                <a:ext uri="{FF2B5EF4-FFF2-40B4-BE49-F238E27FC236}">
                  <a16:creationId xmlns:a16="http://schemas.microsoft.com/office/drawing/2014/main" id="{F8F18F17-D84B-640F-D234-2AD63BD763ED}"/>
                </a:ext>
              </a:extLst>
            </p:cNvPr>
            <p:cNvGrpSpPr/>
            <p:nvPr/>
          </p:nvGrpSpPr>
          <p:grpSpPr>
            <a:xfrm>
              <a:off x="3473090" y="2331686"/>
              <a:ext cx="109945" cy="109945"/>
              <a:chOff x="5041579" y="2570844"/>
              <a:chExt cx="109945" cy="109945"/>
            </a:xfrm>
          </p:grpSpPr>
          <p:cxnSp>
            <p:nvCxnSpPr>
              <p:cNvPr id="32120" name="Straight Connector 32119">
                <a:extLst>
                  <a:ext uri="{FF2B5EF4-FFF2-40B4-BE49-F238E27FC236}">
                    <a16:creationId xmlns:a16="http://schemas.microsoft.com/office/drawing/2014/main" id="{9B69599D-9F38-870A-FC22-835EAB52E9E0}"/>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21" name="Straight Connector 32120">
                <a:extLst>
                  <a:ext uri="{FF2B5EF4-FFF2-40B4-BE49-F238E27FC236}">
                    <a16:creationId xmlns:a16="http://schemas.microsoft.com/office/drawing/2014/main" id="{652D3248-7CE9-C0A0-9A71-6B45F6998C20}"/>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86" name="Group 31885">
              <a:extLst>
                <a:ext uri="{FF2B5EF4-FFF2-40B4-BE49-F238E27FC236}">
                  <a16:creationId xmlns:a16="http://schemas.microsoft.com/office/drawing/2014/main" id="{EDA2ED31-1489-7B80-B429-E2F44DB87C02}"/>
                </a:ext>
              </a:extLst>
            </p:cNvPr>
            <p:cNvGrpSpPr/>
            <p:nvPr/>
          </p:nvGrpSpPr>
          <p:grpSpPr>
            <a:xfrm>
              <a:off x="3430595" y="2325771"/>
              <a:ext cx="109945" cy="109945"/>
              <a:chOff x="5041579" y="2570844"/>
              <a:chExt cx="109945" cy="109945"/>
            </a:xfrm>
          </p:grpSpPr>
          <p:cxnSp>
            <p:nvCxnSpPr>
              <p:cNvPr id="32118" name="Straight Connector 32117">
                <a:extLst>
                  <a:ext uri="{FF2B5EF4-FFF2-40B4-BE49-F238E27FC236}">
                    <a16:creationId xmlns:a16="http://schemas.microsoft.com/office/drawing/2014/main" id="{06D8939F-D5C6-CFC7-4574-A7C7095BBD78}"/>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19" name="Straight Connector 32118">
                <a:extLst>
                  <a:ext uri="{FF2B5EF4-FFF2-40B4-BE49-F238E27FC236}">
                    <a16:creationId xmlns:a16="http://schemas.microsoft.com/office/drawing/2014/main" id="{DC7B10A3-5F0C-9354-EC1A-C4B32B380BBA}"/>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87" name="Group 31886">
              <a:extLst>
                <a:ext uri="{FF2B5EF4-FFF2-40B4-BE49-F238E27FC236}">
                  <a16:creationId xmlns:a16="http://schemas.microsoft.com/office/drawing/2014/main" id="{8E4CFB4A-8132-5F05-9110-5AF46C24EFE4}"/>
                </a:ext>
              </a:extLst>
            </p:cNvPr>
            <p:cNvGrpSpPr/>
            <p:nvPr/>
          </p:nvGrpSpPr>
          <p:grpSpPr>
            <a:xfrm>
              <a:off x="3361145" y="2305701"/>
              <a:ext cx="109945" cy="109945"/>
              <a:chOff x="5041579" y="2570844"/>
              <a:chExt cx="109945" cy="109945"/>
            </a:xfrm>
          </p:grpSpPr>
          <p:cxnSp>
            <p:nvCxnSpPr>
              <p:cNvPr id="32116" name="Straight Connector 32115">
                <a:extLst>
                  <a:ext uri="{FF2B5EF4-FFF2-40B4-BE49-F238E27FC236}">
                    <a16:creationId xmlns:a16="http://schemas.microsoft.com/office/drawing/2014/main" id="{999A460C-B864-A5C0-4630-C1A542B4D594}"/>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17" name="Straight Connector 32116">
                <a:extLst>
                  <a:ext uri="{FF2B5EF4-FFF2-40B4-BE49-F238E27FC236}">
                    <a16:creationId xmlns:a16="http://schemas.microsoft.com/office/drawing/2014/main" id="{8B739DCD-4D5D-4F69-8C7E-D00A4F00D2B9}"/>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88" name="Group 31887">
              <a:extLst>
                <a:ext uri="{FF2B5EF4-FFF2-40B4-BE49-F238E27FC236}">
                  <a16:creationId xmlns:a16="http://schemas.microsoft.com/office/drawing/2014/main" id="{5C750279-8FCF-0715-959C-14A10DE0391C}"/>
                </a:ext>
              </a:extLst>
            </p:cNvPr>
            <p:cNvGrpSpPr/>
            <p:nvPr/>
          </p:nvGrpSpPr>
          <p:grpSpPr>
            <a:xfrm>
              <a:off x="3308656" y="2305701"/>
              <a:ext cx="109945" cy="109945"/>
              <a:chOff x="5041579" y="2570844"/>
              <a:chExt cx="109945" cy="109945"/>
            </a:xfrm>
          </p:grpSpPr>
          <p:cxnSp>
            <p:nvCxnSpPr>
              <p:cNvPr id="32114" name="Straight Connector 32113">
                <a:extLst>
                  <a:ext uri="{FF2B5EF4-FFF2-40B4-BE49-F238E27FC236}">
                    <a16:creationId xmlns:a16="http://schemas.microsoft.com/office/drawing/2014/main" id="{F5DD79CA-E562-D5E5-2016-FF7C0B263E4E}"/>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15" name="Straight Connector 32114">
                <a:extLst>
                  <a:ext uri="{FF2B5EF4-FFF2-40B4-BE49-F238E27FC236}">
                    <a16:creationId xmlns:a16="http://schemas.microsoft.com/office/drawing/2014/main" id="{D76A0509-CE77-0920-B453-A6103CEB62E8}"/>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89" name="Group 31888">
              <a:extLst>
                <a:ext uri="{FF2B5EF4-FFF2-40B4-BE49-F238E27FC236}">
                  <a16:creationId xmlns:a16="http://schemas.microsoft.com/office/drawing/2014/main" id="{A8532272-E48A-6EF7-27CE-4C9C15CDA838}"/>
                </a:ext>
              </a:extLst>
            </p:cNvPr>
            <p:cNvGrpSpPr/>
            <p:nvPr/>
          </p:nvGrpSpPr>
          <p:grpSpPr>
            <a:xfrm>
              <a:off x="3216661" y="2270798"/>
              <a:ext cx="109945" cy="109945"/>
              <a:chOff x="5041579" y="2570844"/>
              <a:chExt cx="109945" cy="109945"/>
            </a:xfrm>
          </p:grpSpPr>
          <p:cxnSp>
            <p:nvCxnSpPr>
              <p:cNvPr id="32112" name="Straight Connector 32111">
                <a:extLst>
                  <a:ext uri="{FF2B5EF4-FFF2-40B4-BE49-F238E27FC236}">
                    <a16:creationId xmlns:a16="http://schemas.microsoft.com/office/drawing/2014/main" id="{82E306B8-6BAA-B3D1-35FB-9C4608ADFC76}"/>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13" name="Straight Connector 32112">
                <a:extLst>
                  <a:ext uri="{FF2B5EF4-FFF2-40B4-BE49-F238E27FC236}">
                    <a16:creationId xmlns:a16="http://schemas.microsoft.com/office/drawing/2014/main" id="{DA4D723C-958F-83DC-4B9F-62B6F998AEA1}"/>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90" name="Group 31889">
              <a:extLst>
                <a:ext uri="{FF2B5EF4-FFF2-40B4-BE49-F238E27FC236}">
                  <a16:creationId xmlns:a16="http://schemas.microsoft.com/office/drawing/2014/main" id="{CC1E7BBE-8966-E198-ACB4-4B77337782E3}"/>
                </a:ext>
              </a:extLst>
            </p:cNvPr>
            <p:cNvGrpSpPr/>
            <p:nvPr/>
          </p:nvGrpSpPr>
          <p:grpSpPr>
            <a:xfrm>
              <a:off x="3205067" y="2209598"/>
              <a:ext cx="109945" cy="109945"/>
              <a:chOff x="5041579" y="2570844"/>
              <a:chExt cx="109945" cy="109945"/>
            </a:xfrm>
          </p:grpSpPr>
          <p:cxnSp>
            <p:nvCxnSpPr>
              <p:cNvPr id="32110" name="Straight Connector 32109">
                <a:extLst>
                  <a:ext uri="{FF2B5EF4-FFF2-40B4-BE49-F238E27FC236}">
                    <a16:creationId xmlns:a16="http://schemas.microsoft.com/office/drawing/2014/main" id="{00C89505-6854-8CAA-5074-41D71537FEDF}"/>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11" name="Straight Connector 32110">
                <a:extLst>
                  <a:ext uri="{FF2B5EF4-FFF2-40B4-BE49-F238E27FC236}">
                    <a16:creationId xmlns:a16="http://schemas.microsoft.com/office/drawing/2014/main" id="{CB52AE8C-4D67-757F-537D-3D5ACF3AE38F}"/>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91" name="Group 31890">
              <a:extLst>
                <a:ext uri="{FF2B5EF4-FFF2-40B4-BE49-F238E27FC236}">
                  <a16:creationId xmlns:a16="http://schemas.microsoft.com/office/drawing/2014/main" id="{67B9BA72-292C-99D2-6E6E-8EE64713E765}"/>
                </a:ext>
              </a:extLst>
            </p:cNvPr>
            <p:cNvGrpSpPr/>
            <p:nvPr/>
          </p:nvGrpSpPr>
          <p:grpSpPr>
            <a:xfrm>
              <a:off x="2958134" y="2159089"/>
              <a:ext cx="109945" cy="109945"/>
              <a:chOff x="5041579" y="2570844"/>
              <a:chExt cx="109945" cy="109945"/>
            </a:xfrm>
          </p:grpSpPr>
          <p:cxnSp>
            <p:nvCxnSpPr>
              <p:cNvPr id="32108" name="Straight Connector 32107">
                <a:extLst>
                  <a:ext uri="{FF2B5EF4-FFF2-40B4-BE49-F238E27FC236}">
                    <a16:creationId xmlns:a16="http://schemas.microsoft.com/office/drawing/2014/main" id="{196FDA38-E1E0-C703-3AF3-E91BBF7CC38B}"/>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09" name="Straight Connector 32108">
                <a:extLst>
                  <a:ext uri="{FF2B5EF4-FFF2-40B4-BE49-F238E27FC236}">
                    <a16:creationId xmlns:a16="http://schemas.microsoft.com/office/drawing/2014/main" id="{E758D92B-8C03-99BB-9383-5C928C41B05B}"/>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92" name="Group 31891">
              <a:extLst>
                <a:ext uri="{FF2B5EF4-FFF2-40B4-BE49-F238E27FC236}">
                  <a16:creationId xmlns:a16="http://schemas.microsoft.com/office/drawing/2014/main" id="{847CD4F5-FA30-EA1E-8E04-4FA9B69626C3}"/>
                </a:ext>
              </a:extLst>
            </p:cNvPr>
            <p:cNvGrpSpPr/>
            <p:nvPr/>
          </p:nvGrpSpPr>
          <p:grpSpPr>
            <a:xfrm>
              <a:off x="2915708" y="2159089"/>
              <a:ext cx="109945" cy="109945"/>
              <a:chOff x="5041579" y="2570844"/>
              <a:chExt cx="109945" cy="109945"/>
            </a:xfrm>
          </p:grpSpPr>
          <p:cxnSp>
            <p:nvCxnSpPr>
              <p:cNvPr id="32106" name="Straight Connector 32105">
                <a:extLst>
                  <a:ext uri="{FF2B5EF4-FFF2-40B4-BE49-F238E27FC236}">
                    <a16:creationId xmlns:a16="http://schemas.microsoft.com/office/drawing/2014/main" id="{CA9CE379-C05B-950D-1359-87862E590BCE}"/>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07" name="Straight Connector 32106">
                <a:extLst>
                  <a:ext uri="{FF2B5EF4-FFF2-40B4-BE49-F238E27FC236}">
                    <a16:creationId xmlns:a16="http://schemas.microsoft.com/office/drawing/2014/main" id="{6C7BDAAB-F2A5-9620-95F5-7FE1F46E439D}"/>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93" name="Group 31892">
              <a:extLst>
                <a:ext uri="{FF2B5EF4-FFF2-40B4-BE49-F238E27FC236}">
                  <a16:creationId xmlns:a16="http://schemas.microsoft.com/office/drawing/2014/main" id="{C7045AA1-2E44-0208-3F27-6A84C35DB290}"/>
                </a:ext>
              </a:extLst>
            </p:cNvPr>
            <p:cNvGrpSpPr/>
            <p:nvPr/>
          </p:nvGrpSpPr>
          <p:grpSpPr>
            <a:xfrm>
              <a:off x="2645080" y="2057489"/>
              <a:ext cx="109945" cy="109945"/>
              <a:chOff x="5041579" y="2570844"/>
              <a:chExt cx="109945" cy="109945"/>
            </a:xfrm>
          </p:grpSpPr>
          <p:cxnSp>
            <p:nvCxnSpPr>
              <p:cNvPr id="32104" name="Straight Connector 32103">
                <a:extLst>
                  <a:ext uri="{FF2B5EF4-FFF2-40B4-BE49-F238E27FC236}">
                    <a16:creationId xmlns:a16="http://schemas.microsoft.com/office/drawing/2014/main" id="{EDBCCCF1-2B4D-1EAB-C346-968652FE5839}"/>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05" name="Straight Connector 32104">
                <a:extLst>
                  <a:ext uri="{FF2B5EF4-FFF2-40B4-BE49-F238E27FC236}">
                    <a16:creationId xmlns:a16="http://schemas.microsoft.com/office/drawing/2014/main" id="{4B3A7D04-65C1-A1AF-9462-9618668AB32A}"/>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94" name="Group 31893">
              <a:extLst>
                <a:ext uri="{FF2B5EF4-FFF2-40B4-BE49-F238E27FC236}">
                  <a16:creationId xmlns:a16="http://schemas.microsoft.com/office/drawing/2014/main" id="{D30C16F7-CAA8-7109-892D-B1CE9F8C0F35}"/>
                </a:ext>
              </a:extLst>
            </p:cNvPr>
            <p:cNvGrpSpPr/>
            <p:nvPr/>
          </p:nvGrpSpPr>
          <p:grpSpPr>
            <a:xfrm>
              <a:off x="2589866" y="2057489"/>
              <a:ext cx="109945" cy="109945"/>
              <a:chOff x="5041579" y="2570844"/>
              <a:chExt cx="109945" cy="109945"/>
            </a:xfrm>
          </p:grpSpPr>
          <p:cxnSp>
            <p:nvCxnSpPr>
              <p:cNvPr id="32102" name="Straight Connector 32101">
                <a:extLst>
                  <a:ext uri="{FF2B5EF4-FFF2-40B4-BE49-F238E27FC236}">
                    <a16:creationId xmlns:a16="http://schemas.microsoft.com/office/drawing/2014/main" id="{46734B8F-EC77-3362-2F2C-9029E5A8D91C}"/>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03" name="Straight Connector 32102">
                <a:extLst>
                  <a:ext uri="{FF2B5EF4-FFF2-40B4-BE49-F238E27FC236}">
                    <a16:creationId xmlns:a16="http://schemas.microsoft.com/office/drawing/2014/main" id="{E2B1A8D1-526F-8F0E-4449-4FE4973212D4}"/>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95" name="Group 31894">
              <a:extLst>
                <a:ext uri="{FF2B5EF4-FFF2-40B4-BE49-F238E27FC236}">
                  <a16:creationId xmlns:a16="http://schemas.microsoft.com/office/drawing/2014/main" id="{14CD31C2-5EC3-750A-2AEE-FA99FE6DDB40}"/>
                </a:ext>
              </a:extLst>
            </p:cNvPr>
            <p:cNvGrpSpPr/>
            <p:nvPr/>
          </p:nvGrpSpPr>
          <p:grpSpPr>
            <a:xfrm>
              <a:off x="2321888" y="1947544"/>
              <a:ext cx="109945" cy="109945"/>
              <a:chOff x="5041579" y="2570844"/>
              <a:chExt cx="109945" cy="109945"/>
            </a:xfrm>
          </p:grpSpPr>
          <p:cxnSp>
            <p:nvCxnSpPr>
              <p:cNvPr id="32100" name="Straight Connector 32099">
                <a:extLst>
                  <a:ext uri="{FF2B5EF4-FFF2-40B4-BE49-F238E27FC236}">
                    <a16:creationId xmlns:a16="http://schemas.microsoft.com/office/drawing/2014/main" id="{9E2D01D8-9E74-D620-FF3B-CD05943CEC4D}"/>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01" name="Straight Connector 32100">
                <a:extLst>
                  <a:ext uri="{FF2B5EF4-FFF2-40B4-BE49-F238E27FC236}">
                    <a16:creationId xmlns:a16="http://schemas.microsoft.com/office/drawing/2014/main" id="{EFAEE216-C14F-38EE-04DF-CEDF9F7989C2}"/>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96" name="Group 31895">
              <a:extLst>
                <a:ext uri="{FF2B5EF4-FFF2-40B4-BE49-F238E27FC236}">
                  <a16:creationId xmlns:a16="http://schemas.microsoft.com/office/drawing/2014/main" id="{F733AB02-FD8A-D03A-D54A-A14350842B93}"/>
                </a:ext>
              </a:extLst>
            </p:cNvPr>
            <p:cNvGrpSpPr/>
            <p:nvPr/>
          </p:nvGrpSpPr>
          <p:grpSpPr>
            <a:xfrm>
              <a:off x="2295460" y="1932728"/>
              <a:ext cx="109945" cy="109945"/>
              <a:chOff x="5041579" y="2570844"/>
              <a:chExt cx="109945" cy="109945"/>
            </a:xfrm>
          </p:grpSpPr>
          <p:cxnSp>
            <p:nvCxnSpPr>
              <p:cNvPr id="32098" name="Straight Connector 32097">
                <a:extLst>
                  <a:ext uri="{FF2B5EF4-FFF2-40B4-BE49-F238E27FC236}">
                    <a16:creationId xmlns:a16="http://schemas.microsoft.com/office/drawing/2014/main" id="{A68E1315-87D1-C6F4-886E-5F44F0BA9F5C}"/>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99" name="Straight Connector 32098">
                <a:extLst>
                  <a:ext uri="{FF2B5EF4-FFF2-40B4-BE49-F238E27FC236}">
                    <a16:creationId xmlns:a16="http://schemas.microsoft.com/office/drawing/2014/main" id="{158F1B18-AC91-C510-20AE-885884AD9A57}"/>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97" name="Group 31896">
              <a:extLst>
                <a:ext uri="{FF2B5EF4-FFF2-40B4-BE49-F238E27FC236}">
                  <a16:creationId xmlns:a16="http://schemas.microsoft.com/office/drawing/2014/main" id="{7D302B2C-D27B-41FE-2B7C-B2783A051060}"/>
                </a:ext>
              </a:extLst>
            </p:cNvPr>
            <p:cNvGrpSpPr/>
            <p:nvPr/>
          </p:nvGrpSpPr>
          <p:grpSpPr>
            <a:xfrm>
              <a:off x="2252466" y="1894868"/>
              <a:ext cx="109945" cy="109945"/>
              <a:chOff x="5041579" y="2570844"/>
              <a:chExt cx="109945" cy="109945"/>
            </a:xfrm>
          </p:grpSpPr>
          <p:cxnSp>
            <p:nvCxnSpPr>
              <p:cNvPr id="32096" name="Straight Connector 32095">
                <a:extLst>
                  <a:ext uri="{FF2B5EF4-FFF2-40B4-BE49-F238E27FC236}">
                    <a16:creationId xmlns:a16="http://schemas.microsoft.com/office/drawing/2014/main" id="{25CFB8FC-446C-8A38-16E8-5BA45FA9C8B3}"/>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97" name="Straight Connector 32096">
                <a:extLst>
                  <a:ext uri="{FF2B5EF4-FFF2-40B4-BE49-F238E27FC236}">
                    <a16:creationId xmlns:a16="http://schemas.microsoft.com/office/drawing/2014/main" id="{4008CFD3-6E08-C225-5CD0-F1D437076E0C}"/>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98" name="Group 31897">
              <a:extLst>
                <a:ext uri="{FF2B5EF4-FFF2-40B4-BE49-F238E27FC236}">
                  <a16:creationId xmlns:a16="http://schemas.microsoft.com/office/drawing/2014/main" id="{0802E140-E27C-BFFB-2DD5-A6F3BDD9C8D5}"/>
                </a:ext>
              </a:extLst>
            </p:cNvPr>
            <p:cNvGrpSpPr/>
            <p:nvPr/>
          </p:nvGrpSpPr>
          <p:grpSpPr>
            <a:xfrm>
              <a:off x="2038769" y="1855815"/>
              <a:ext cx="109945" cy="109945"/>
              <a:chOff x="5041579" y="2570844"/>
              <a:chExt cx="109945" cy="109945"/>
            </a:xfrm>
          </p:grpSpPr>
          <p:cxnSp>
            <p:nvCxnSpPr>
              <p:cNvPr id="32094" name="Straight Connector 32093">
                <a:extLst>
                  <a:ext uri="{FF2B5EF4-FFF2-40B4-BE49-F238E27FC236}">
                    <a16:creationId xmlns:a16="http://schemas.microsoft.com/office/drawing/2014/main" id="{27D91B5B-5BE6-EDCB-89BB-C049102E1F01}"/>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95" name="Straight Connector 32094">
                <a:extLst>
                  <a:ext uri="{FF2B5EF4-FFF2-40B4-BE49-F238E27FC236}">
                    <a16:creationId xmlns:a16="http://schemas.microsoft.com/office/drawing/2014/main" id="{8223B0D1-688D-A2FC-82F1-7281CB26EDF8}"/>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99" name="Group 31898">
              <a:extLst>
                <a:ext uri="{FF2B5EF4-FFF2-40B4-BE49-F238E27FC236}">
                  <a16:creationId xmlns:a16="http://schemas.microsoft.com/office/drawing/2014/main" id="{6416FA48-F824-3CC7-EFE0-9CE7976CAAA9}"/>
                </a:ext>
              </a:extLst>
            </p:cNvPr>
            <p:cNvGrpSpPr/>
            <p:nvPr/>
          </p:nvGrpSpPr>
          <p:grpSpPr>
            <a:xfrm>
              <a:off x="1737243" y="1784350"/>
              <a:ext cx="109945" cy="109945"/>
              <a:chOff x="5041579" y="2570844"/>
              <a:chExt cx="109945" cy="109945"/>
            </a:xfrm>
          </p:grpSpPr>
          <p:cxnSp>
            <p:nvCxnSpPr>
              <p:cNvPr id="32092" name="Straight Connector 32091">
                <a:extLst>
                  <a:ext uri="{FF2B5EF4-FFF2-40B4-BE49-F238E27FC236}">
                    <a16:creationId xmlns:a16="http://schemas.microsoft.com/office/drawing/2014/main" id="{2F555DBE-0F8A-7D03-5A07-0B3953A1C342}"/>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93" name="Straight Connector 32092">
                <a:extLst>
                  <a:ext uri="{FF2B5EF4-FFF2-40B4-BE49-F238E27FC236}">
                    <a16:creationId xmlns:a16="http://schemas.microsoft.com/office/drawing/2014/main" id="{6CFC141E-DE4C-F6B3-FB80-6CEF960DA401}"/>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00" name="Group 31899">
              <a:extLst>
                <a:ext uri="{FF2B5EF4-FFF2-40B4-BE49-F238E27FC236}">
                  <a16:creationId xmlns:a16="http://schemas.microsoft.com/office/drawing/2014/main" id="{4A52ABE8-214A-0757-D7A7-B91FFB9DF6D8}"/>
                </a:ext>
              </a:extLst>
            </p:cNvPr>
            <p:cNvGrpSpPr/>
            <p:nvPr/>
          </p:nvGrpSpPr>
          <p:grpSpPr>
            <a:xfrm>
              <a:off x="1644250" y="1759401"/>
              <a:ext cx="109945" cy="109945"/>
              <a:chOff x="5041579" y="2570844"/>
              <a:chExt cx="109945" cy="109945"/>
            </a:xfrm>
          </p:grpSpPr>
          <p:cxnSp>
            <p:nvCxnSpPr>
              <p:cNvPr id="32090" name="Straight Connector 32089">
                <a:extLst>
                  <a:ext uri="{FF2B5EF4-FFF2-40B4-BE49-F238E27FC236}">
                    <a16:creationId xmlns:a16="http://schemas.microsoft.com/office/drawing/2014/main" id="{D6F3D54D-2B40-2647-8E95-E6C1DED1FD8D}"/>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91" name="Straight Connector 32090">
                <a:extLst>
                  <a:ext uri="{FF2B5EF4-FFF2-40B4-BE49-F238E27FC236}">
                    <a16:creationId xmlns:a16="http://schemas.microsoft.com/office/drawing/2014/main" id="{BA9628ED-BEF6-AD89-C247-862725A98F07}"/>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01" name="Group 31900">
              <a:extLst>
                <a:ext uri="{FF2B5EF4-FFF2-40B4-BE49-F238E27FC236}">
                  <a16:creationId xmlns:a16="http://schemas.microsoft.com/office/drawing/2014/main" id="{ABE1FA17-D44E-052A-D852-0082338E2333}"/>
                </a:ext>
              </a:extLst>
            </p:cNvPr>
            <p:cNvGrpSpPr/>
            <p:nvPr/>
          </p:nvGrpSpPr>
          <p:grpSpPr>
            <a:xfrm>
              <a:off x="5345010" y="2808269"/>
              <a:ext cx="109945" cy="109945"/>
              <a:chOff x="5041579" y="2570844"/>
              <a:chExt cx="109945" cy="109945"/>
            </a:xfrm>
          </p:grpSpPr>
          <p:cxnSp>
            <p:nvCxnSpPr>
              <p:cNvPr id="32088" name="Straight Connector 32087">
                <a:extLst>
                  <a:ext uri="{FF2B5EF4-FFF2-40B4-BE49-F238E27FC236}">
                    <a16:creationId xmlns:a16="http://schemas.microsoft.com/office/drawing/2014/main" id="{AC5D13E8-3311-4D32-80FC-1360251CA4B1}"/>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89" name="Straight Connector 32088">
                <a:extLst>
                  <a:ext uri="{FF2B5EF4-FFF2-40B4-BE49-F238E27FC236}">
                    <a16:creationId xmlns:a16="http://schemas.microsoft.com/office/drawing/2014/main" id="{877BEA5A-0ABE-CF19-E2A7-956E6D2576A9}"/>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02" name="Group 31901">
              <a:extLst>
                <a:ext uri="{FF2B5EF4-FFF2-40B4-BE49-F238E27FC236}">
                  <a16:creationId xmlns:a16="http://schemas.microsoft.com/office/drawing/2014/main" id="{4D195BA7-2016-3571-7ECE-008028842B1F}"/>
                </a:ext>
              </a:extLst>
            </p:cNvPr>
            <p:cNvGrpSpPr/>
            <p:nvPr/>
          </p:nvGrpSpPr>
          <p:grpSpPr>
            <a:xfrm>
              <a:off x="5404053" y="2808269"/>
              <a:ext cx="109945" cy="109945"/>
              <a:chOff x="5041579" y="2570844"/>
              <a:chExt cx="109945" cy="109945"/>
            </a:xfrm>
          </p:grpSpPr>
          <p:cxnSp>
            <p:nvCxnSpPr>
              <p:cNvPr id="32086" name="Straight Connector 32085">
                <a:extLst>
                  <a:ext uri="{FF2B5EF4-FFF2-40B4-BE49-F238E27FC236}">
                    <a16:creationId xmlns:a16="http://schemas.microsoft.com/office/drawing/2014/main" id="{AE790E9E-A0C6-2714-81DF-3331721157BF}"/>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87" name="Straight Connector 32086">
                <a:extLst>
                  <a:ext uri="{FF2B5EF4-FFF2-40B4-BE49-F238E27FC236}">
                    <a16:creationId xmlns:a16="http://schemas.microsoft.com/office/drawing/2014/main" id="{ED838AA3-57D9-B134-F491-E27F716F1DF6}"/>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03" name="Group 31902">
              <a:extLst>
                <a:ext uri="{FF2B5EF4-FFF2-40B4-BE49-F238E27FC236}">
                  <a16:creationId xmlns:a16="http://schemas.microsoft.com/office/drawing/2014/main" id="{ABA02108-F061-AB7A-8E13-FBEC197F2E39}"/>
                </a:ext>
              </a:extLst>
            </p:cNvPr>
            <p:cNvGrpSpPr/>
            <p:nvPr/>
          </p:nvGrpSpPr>
          <p:grpSpPr>
            <a:xfrm>
              <a:off x="5936036" y="2863241"/>
              <a:ext cx="109945" cy="109945"/>
              <a:chOff x="5041579" y="2570844"/>
              <a:chExt cx="109945" cy="109945"/>
            </a:xfrm>
          </p:grpSpPr>
          <p:cxnSp>
            <p:nvCxnSpPr>
              <p:cNvPr id="32084" name="Straight Connector 32083">
                <a:extLst>
                  <a:ext uri="{FF2B5EF4-FFF2-40B4-BE49-F238E27FC236}">
                    <a16:creationId xmlns:a16="http://schemas.microsoft.com/office/drawing/2014/main" id="{1861250F-6FC6-8DFF-368F-101D624F0D76}"/>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85" name="Straight Connector 32084">
                <a:extLst>
                  <a:ext uri="{FF2B5EF4-FFF2-40B4-BE49-F238E27FC236}">
                    <a16:creationId xmlns:a16="http://schemas.microsoft.com/office/drawing/2014/main" id="{15A63EB4-AD48-99F4-1F0D-30F605C5804B}"/>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04" name="Group 31903">
              <a:extLst>
                <a:ext uri="{FF2B5EF4-FFF2-40B4-BE49-F238E27FC236}">
                  <a16:creationId xmlns:a16="http://schemas.microsoft.com/office/drawing/2014/main" id="{BF678D95-49B4-FAFC-0743-2C59ED59297C}"/>
                </a:ext>
              </a:extLst>
            </p:cNvPr>
            <p:cNvGrpSpPr/>
            <p:nvPr/>
          </p:nvGrpSpPr>
          <p:grpSpPr>
            <a:xfrm>
              <a:off x="5973958" y="2888748"/>
              <a:ext cx="109945" cy="109945"/>
              <a:chOff x="5041579" y="2570844"/>
              <a:chExt cx="109945" cy="109945"/>
            </a:xfrm>
          </p:grpSpPr>
          <p:cxnSp>
            <p:nvCxnSpPr>
              <p:cNvPr id="32082" name="Straight Connector 32081">
                <a:extLst>
                  <a:ext uri="{FF2B5EF4-FFF2-40B4-BE49-F238E27FC236}">
                    <a16:creationId xmlns:a16="http://schemas.microsoft.com/office/drawing/2014/main" id="{6E91DF2B-F1E0-AA40-9F37-F394C49DDAF8}"/>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83" name="Straight Connector 32082">
                <a:extLst>
                  <a:ext uri="{FF2B5EF4-FFF2-40B4-BE49-F238E27FC236}">
                    <a16:creationId xmlns:a16="http://schemas.microsoft.com/office/drawing/2014/main" id="{A63E6EC4-D275-834A-1033-344F544E9719}"/>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05" name="Group 31904">
              <a:extLst>
                <a:ext uri="{FF2B5EF4-FFF2-40B4-BE49-F238E27FC236}">
                  <a16:creationId xmlns:a16="http://schemas.microsoft.com/office/drawing/2014/main" id="{BC87CB30-6244-3F92-C835-67F1C24DE880}"/>
                </a:ext>
              </a:extLst>
            </p:cNvPr>
            <p:cNvGrpSpPr/>
            <p:nvPr/>
          </p:nvGrpSpPr>
          <p:grpSpPr>
            <a:xfrm>
              <a:off x="6191834" y="2931853"/>
              <a:ext cx="109945" cy="109945"/>
              <a:chOff x="5041579" y="2570844"/>
              <a:chExt cx="109945" cy="109945"/>
            </a:xfrm>
          </p:grpSpPr>
          <p:cxnSp>
            <p:nvCxnSpPr>
              <p:cNvPr id="32080" name="Straight Connector 32079">
                <a:extLst>
                  <a:ext uri="{FF2B5EF4-FFF2-40B4-BE49-F238E27FC236}">
                    <a16:creationId xmlns:a16="http://schemas.microsoft.com/office/drawing/2014/main" id="{DEE42BCF-C5DE-4BE5-B246-CF266CCE70EE}"/>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81" name="Straight Connector 32080">
                <a:extLst>
                  <a:ext uri="{FF2B5EF4-FFF2-40B4-BE49-F238E27FC236}">
                    <a16:creationId xmlns:a16="http://schemas.microsoft.com/office/drawing/2014/main" id="{AEA2B19C-DB59-332B-5078-AD317455198C}"/>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06" name="Group 31905">
              <a:extLst>
                <a:ext uri="{FF2B5EF4-FFF2-40B4-BE49-F238E27FC236}">
                  <a16:creationId xmlns:a16="http://schemas.microsoft.com/office/drawing/2014/main" id="{F094F845-3DA9-1574-97F1-7E078A8DF661}"/>
                </a:ext>
              </a:extLst>
            </p:cNvPr>
            <p:cNvGrpSpPr/>
            <p:nvPr/>
          </p:nvGrpSpPr>
          <p:grpSpPr>
            <a:xfrm>
              <a:off x="6242102" y="2931853"/>
              <a:ext cx="109945" cy="109945"/>
              <a:chOff x="5041579" y="2570844"/>
              <a:chExt cx="109945" cy="109945"/>
            </a:xfrm>
          </p:grpSpPr>
          <p:cxnSp>
            <p:nvCxnSpPr>
              <p:cNvPr id="32078" name="Straight Connector 32077">
                <a:extLst>
                  <a:ext uri="{FF2B5EF4-FFF2-40B4-BE49-F238E27FC236}">
                    <a16:creationId xmlns:a16="http://schemas.microsoft.com/office/drawing/2014/main" id="{8A9C8FFE-F8B6-8EAD-663D-24B93EF50772}"/>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79" name="Straight Connector 32078">
                <a:extLst>
                  <a:ext uri="{FF2B5EF4-FFF2-40B4-BE49-F238E27FC236}">
                    <a16:creationId xmlns:a16="http://schemas.microsoft.com/office/drawing/2014/main" id="{44153EBA-C01D-1DE6-F218-C38984F3C497}"/>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07" name="Group 31906">
              <a:extLst>
                <a:ext uri="{FF2B5EF4-FFF2-40B4-BE49-F238E27FC236}">
                  <a16:creationId xmlns:a16="http://schemas.microsoft.com/office/drawing/2014/main" id="{BEAC6D7B-ADF8-529F-975E-10FB28763CF0}"/>
                </a:ext>
              </a:extLst>
            </p:cNvPr>
            <p:cNvGrpSpPr/>
            <p:nvPr/>
          </p:nvGrpSpPr>
          <p:grpSpPr>
            <a:xfrm>
              <a:off x="6291705" y="2984192"/>
              <a:ext cx="109945" cy="109945"/>
              <a:chOff x="5041579" y="2570844"/>
              <a:chExt cx="109945" cy="109945"/>
            </a:xfrm>
          </p:grpSpPr>
          <p:cxnSp>
            <p:nvCxnSpPr>
              <p:cNvPr id="32076" name="Straight Connector 32075">
                <a:extLst>
                  <a:ext uri="{FF2B5EF4-FFF2-40B4-BE49-F238E27FC236}">
                    <a16:creationId xmlns:a16="http://schemas.microsoft.com/office/drawing/2014/main" id="{793B93E7-4D75-D758-C28F-55A083A62450}"/>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77" name="Straight Connector 32076">
                <a:extLst>
                  <a:ext uri="{FF2B5EF4-FFF2-40B4-BE49-F238E27FC236}">
                    <a16:creationId xmlns:a16="http://schemas.microsoft.com/office/drawing/2014/main" id="{A82FF1CB-A7C4-3A0E-530A-8817C5E7C90F}"/>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08" name="Group 31907">
              <a:extLst>
                <a:ext uri="{FF2B5EF4-FFF2-40B4-BE49-F238E27FC236}">
                  <a16:creationId xmlns:a16="http://schemas.microsoft.com/office/drawing/2014/main" id="{42F482B1-CD67-D472-F82B-F312A8427EB4}"/>
                </a:ext>
              </a:extLst>
            </p:cNvPr>
            <p:cNvGrpSpPr/>
            <p:nvPr/>
          </p:nvGrpSpPr>
          <p:grpSpPr>
            <a:xfrm>
              <a:off x="6502660" y="2995609"/>
              <a:ext cx="109945" cy="109945"/>
              <a:chOff x="5041579" y="2570844"/>
              <a:chExt cx="109945" cy="109945"/>
            </a:xfrm>
          </p:grpSpPr>
          <p:cxnSp>
            <p:nvCxnSpPr>
              <p:cNvPr id="32074" name="Straight Connector 32073">
                <a:extLst>
                  <a:ext uri="{FF2B5EF4-FFF2-40B4-BE49-F238E27FC236}">
                    <a16:creationId xmlns:a16="http://schemas.microsoft.com/office/drawing/2014/main" id="{13259187-D339-CCAE-23F3-4592C58A0B2A}"/>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75" name="Straight Connector 32074">
                <a:extLst>
                  <a:ext uri="{FF2B5EF4-FFF2-40B4-BE49-F238E27FC236}">
                    <a16:creationId xmlns:a16="http://schemas.microsoft.com/office/drawing/2014/main" id="{4868F9A6-1303-461B-DA2D-2BADF3111667}"/>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09" name="Group 31908">
              <a:extLst>
                <a:ext uri="{FF2B5EF4-FFF2-40B4-BE49-F238E27FC236}">
                  <a16:creationId xmlns:a16="http://schemas.microsoft.com/office/drawing/2014/main" id="{79AB176B-F83D-A4A6-A80C-F20C86C2110B}"/>
                </a:ext>
              </a:extLst>
            </p:cNvPr>
            <p:cNvGrpSpPr/>
            <p:nvPr/>
          </p:nvGrpSpPr>
          <p:grpSpPr>
            <a:xfrm>
              <a:off x="6542687" y="2995609"/>
              <a:ext cx="109945" cy="109945"/>
              <a:chOff x="5041579" y="2570844"/>
              <a:chExt cx="109945" cy="109945"/>
            </a:xfrm>
          </p:grpSpPr>
          <p:cxnSp>
            <p:nvCxnSpPr>
              <p:cNvPr id="32072" name="Straight Connector 32071">
                <a:extLst>
                  <a:ext uri="{FF2B5EF4-FFF2-40B4-BE49-F238E27FC236}">
                    <a16:creationId xmlns:a16="http://schemas.microsoft.com/office/drawing/2014/main" id="{24C1CD16-DABC-FBA5-600C-C23EC1BDD985}"/>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73" name="Straight Connector 32072">
                <a:extLst>
                  <a:ext uri="{FF2B5EF4-FFF2-40B4-BE49-F238E27FC236}">
                    <a16:creationId xmlns:a16="http://schemas.microsoft.com/office/drawing/2014/main" id="{51DB6B6D-02EA-DE0E-4A72-5FF4C1516DF5}"/>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10" name="Group 31909">
              <a:extLst>
                <a:ext uri="{FF2B5EF4-FFF2-40B4-BE49-F238E27FC236}">
                  <a16:creationId xmlns:a16="http://schemas.microsoft.com/office/drawing/2014/main" id="{21257B95-4C81-7CE0-496B-D30B152316F6}"/>
                </a:ext>
              </a:extLst>
            </p:cNvPr>
            <p:cNvGrpSpPr/>
            <p:nvPr/>
          </p:nvGrpSpPr>
          <p:grpSpPr>
            <a:xfrm>
              <a:off x="6629016" y="3054928"/>
              <a:ext cx="109945" cy="109945"/>
              <a:chOff x="5041579" y="2570844"/>
              <a:chExt cx="109945" cy="109945"/>
            </a:xfrm>
          </p:grpSpPr>
          <p:cxnSp>
            <p:nvCxnSpPr>
              <p:cNvPr id="32070" name="Straight Connector 32069">
                <a:extLst>
                  <a:ext uri="{FF2B5EF4-FFF2-40B4-BE49-F238E27FC236}">
                    <a16:creationId xmlns:a16="http://schemas.microsoft.com/office/drawing/2014/main" id="{0A08F587-72E2-0A75-3388-BF9E9ADD56EA}"/>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71" name="Straight Connector 32070">
                <a:extLst>
                  <a:ext uri="{FF2B5EF4-FFF2-40B4-BE49-F238E27FC236}">
                    <a16:creationId xmlns:a16="http://schemas.microsoft.com/office/drawing/2014/main" id="{72BBD3CA-80FC-B767-770E-0D6048097989}"/>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11" name="Group 31910">
              <a:extLst>
                <a:ext uri="{FF2B5EF4-FFF2-40B4-BE49-F238E27FC236}">
                  <a16:creationId xmlns:a16="http://schemas.microsoft.com/office/drawing/2014/main" id="{047BFC5F-D5AA-08D4-68BC-5C7C1808F064}"/>
                </a:ext>
              </a:extLst>
            </p:cNvPr>
            <p:cNvGrpSpPr/>
            <p:nvPr/>
          </p:nvGrpSpPr>
          <p:grpSpPr>
            <a:xfrm>
              <a:off x="6758122" y="3073521"/>
              <a:ext cx="109945" cy="109945"/>
              <a:chOff x="5041579" y="2570844"/>
              <a:chExt cx="109945" cy="109945"/>
            </a:xfrm>
          </p:grpSpPr>
          <p:cxnSp>
            <p:nvCxnSpPr>
              <p:cNvPr id="32068" name="Straight Connector 32067">
                <a:extLst>
                  <a:ext uri="{FF2B5EF4-FFF2-40B4-BE49-F238E27FC236}">
                    <a16:creationId xmlns:a16="http://schemas.microsoft.com/office/drawing/2014/main" id="{E403012D-FB12-193E-3F15-B31CDC6B76E7}"/>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69" name="Straight Connector 32068">
                <a:extLst>
                  <a:ext uri="{FF2B5EF4-FFF2-40B4-BE49-F238E27FC236}">
                    <a16:creationId xmlns:a16="http://schemas.microsoft.com/office/drawing/2014/main" id="{81606074-7BC8-84EA-6070-147F7DCA471F}"/>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12" name="Group 31911">
              <a:extLst>
                <a:ext uri="{FF2B5EF4-FFF2-40B4-BE49-F238E27FC236}">
                  <a16:creationId xmlns:a16="http://schemas.microsoft.com/office/drawing/2014/main" id="{7C7B4C35-E963-B162-C711-EF6229510B7E}"/>
                </a:ext>
              </a:extLst>
            </p:cNvPr>
            <p:cNvGrpSpPr/>
            <p:nvPr/>
          </p:nvGrpSpPr>
          <p:grpSpPr>
            <a:xfrm>
              <a:off x="6863326" y="3073521"/>
              <a:ext cx="109945" cy="109945"/>
              <a:chOff x="5041579" y="2570844"/>
              <a:chExt cx="109945" cy="109945"/>
            </a:xfrm>
          </p:grpSpPr>
          <p:cxnSp>
            <p:nvCxnSpPr>
              <p:cNvPr id="32066" name="Straight Connector 32065">
                <a:extLst>
                  <a:ext uri="{FF2B5EF4-FFF2-40B4-BE49-F238E27FC236}">
                    <a16:creationId xmlns:a16="http://schemas.microsoft.com/office/drawing/2014/main" id="{238805CC-1430-7BCA-931C-AFE488E6E825}"/>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67" name="Straight Connector 32066">
                <a:extLst>
                  <a:ext uri="{FF2B5EF4-FFF2-40B4-BE49-F238E27FC236}">
                    <a16:creationId xmlns:a16="http://schemas.microsoft.com/office/drawing/2014/main" id="{632FA9B0-0DA0-24D3-C22E-CF63CC12F526}"/>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13" name="Group 31912">
              <a:extLst>
                <a:ext uri="{FF2B5EF4-FFF2-40B4-BE49-F238E27FC236}">
                  <a16:creationId xmlns:a16="http://schemas.microsoft.com/office/drawing/2014/main" id="{E99EE0ED-CC17-EA01-B565-31B1AB1181D5}"/>
                </a:ext>
              </a:extLst>
            </p:cNvPr>
            <p:cNvGrpSpPr/>
            <p:nvPr/>
          </p:nvGrpSpPr>
          <p:grpSpPr>
            <a:xfrm>
              <a:off x="6895522" y="3073521"/>
              <a:ext cx="109945" cy="109945"/>
              <a:chOff x="5041579" y="2570844"/>
              <a:chExt cx="109945" cy="109945"/>
            </a:xfrm>
          </p:grpSpPr>
          <p:cxnSp>
            <p:nvCxnSpPr>
              <p:cNvPr id="32064" name="Straight Connector 32063">
                <a:extLst>
                  <a:ext uri="{FF2B5EF4-FFF2-40B4-BE49-F238E27FC236}">
                    <a16:creationId xmlns:a16="http://schemas.microsoft.com/office/drawing/2014/main" id="{9BEE4144-F53D-F4AE-328F-9A47231E7349}"/>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65" name="Straight Connector 32064">
                <a:extLst>
                  <a:ext uri="{FF2B5EF4-FFF2-40B4-BE49-F238E27FC236}">
                    <a16:creationId xmlns:a16="http://schemas.microsoft.com/office/drawing/2014/main" id="{CFEDFD79-CFA7-B36A-1B27-72E9D0E32A2F}"/>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14" name="Group 31913">
              <a:extLst>
                <a:ext uri="{FF2B5EF4-FFF2-40B4-BE49-F238E27FC236}">
                  <a16:creationId xmlns:a16="http://schemas.microsoft.com/office/drawing/2014/main" id="{F3FC3893-2220-846C-59B9-0C727F3C4128}"/>
                </a:ext>
              </a:extLst>
            </p:cNvPr>
            <p:cNvGrpSpPr/>
            <p:nvPr/>
          </p:nvGrpSpPr>
          <p:grpSpPr>
            <a:xfrm>
              <a:off x="7168652" y="3141725"/>
              <a:ext cx="109945" cy="109945"/>
              <a:chOff x="5041579" y="2570844"/>
              <a:chExt cx="109945" cy="109945"/>
            </a:xfrm>
          </p:grpSpPr>
          <p:cxnSp>
            <p:nvCxnSpPr>
              <p:cNvPr id="32062" name="Straight Connector 32061">
                <a:extLst>
                  <a:ext uri="{FF2B5EF4-FFF2-40B4-BE49-F238E27FC236}">
                    <a16:creationId xmlns:a16="http://schemas.microsoft.com/office/drawing/2014/main" id="{91897B0C-6EB1-B482-9174-AD8F8331B3E1}"/>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63" name="Straight Connector 32062">
                <a:extLst>
                  <a:ext uri="{FF2B5EF4-FFF2-40B4-BE49-F238E27FC236}">
                    <a16:creationId xmlns:a16="http://schemas.microsoft.com/office/drawing/2014/main" id="{C140FCA1-94AD-8A6F-FB59-D34AAB17EBE3}"/>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15" name="Group 31914">
              <a:extLst>
                <a:ext uri="{FF2B5EF4-FFF2-40B4-BE49-F238E27FC236}">
                  <a16:creationId xmlns:a16="http://schemas.microsoft.com/office/drawing/2014/main" id="{A944AC48-2DFE-AF08-81A8-1295E80BD403}"/>
                </a:ext>
              </a:extLst>
            </p:cNvPr>
            <p:cNvGrpSpPr/>
            <p:nvPr/>
          </p:nvGrpSpPr>
          <p:grpSpPr>
            <a:xfrm>
              <a:off x="7196107" y="3141725"/>
              <a:ext cx="109945" cy="109945"/>
              <a:chOff x="5041579" y="2570844"/>
              <a:chExt cx="109945" cy="109945"/>
            </a:xfrm>
          </p:grpSpPr>
          <p:cxnSp>
            <p:nvCxnSpPr>
              <p:cNvPr id="32060" name="Straight Connector 32059">
                <a:extLst>
                  <a:ext uri="{FF2B5EF4-FFF2-40B4-BE49-F238E27FC236}">
                    <a16:creationId xmlns:a16="http://schemas.microsoft.com/office/drawing/2014/main" id="{285C4DF6-ECDB-F8DC-5978-C7E5A62144A6}"/>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61" name="Straight Connector 32060">
                <a:extLst>
                  <a:ext uri="{FF2B5EF4-FFF2-40B4-BE49-F238E27FC236}">
                    <a16:creationId xmlns:a16="http://schemas.microsoft.com/office/drawing/2014/main" id="{ED43E37B-9E31-932F-445B-E6D736378F46}"/>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16" name="Group 31915">
              <a:extLst>
                <a:ext uri="{FF2B5EF4-FFF2-40B4-BE49-F238E27FC236}">
                  <a16:creationId xmlns:a16="http://schemas.microsoft.com/office/drawing/2014/main" id="{05A581CD-27AC-FF99-8819-1FA225B99619}"/>
                </a:ext>
              </a:extLst>
            </p:cNvPr>
            <p:cNvGrpSpPr/>
            <p:nvPr/>
          </p:nvGrpSpPr>
          <p:grpSpPr>
            <a:xfrm>
              <a:off x="7251079" y="3141725"/>
              <a:ext cx="109945" cy="109945"/>
              <a:chOff x="5041579" y="2570844"/>
              <a:chExt cx="109945" cy="109945"/>
            </a:xfrm>
          </p:grpSpPr>
          <p:cxnSp>
            <p:nvCxnSpPr>
              <p:cNvPr id="32058" name="Straight Connector 32057">
                <a:extLst>
                  <a:ext uri="{FF2B5EF4-FFF2-40B4-BE49-F238E27FC236}">
                    <a16:creationId xmlns:a16="http://schemas.microsoft.com/office/drawing/2014/main" id="{BB3D2C2B-A59E-D8C0-9622-56ADA398D084}"/>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59" name="Straight Connector 32058">
                <a:extLst>
                  <a:ext uri="{FF2B5EF4-FFF2-40B4-BE49-F238E27FC236}">
                    <a16:creationId xmlns:a16="http://schemas.microsoft.com/office/drawing/2014/main" id="{04A20CDF-F4D0-BAA8-443B-0B2E4EE300C3}"/>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17" name="Group 31916">
              <a:extLst>
                <a:ext uri="{FF2B5EF4-FFF2-40B4-BE49-F238E27FC236}">
                  <a16:creationId xmlns:a16="http://schemas.microsoft.com/office/drawing/2014/main" id="{1EFBF948-AAC8-31AE-C59D-D8740943A27D}"/>
                </a:ext>
              </a:extLst>
            </p:cNvPr>
            <p:cNvGrpSpPr/>
            <p:nvPr/>
          </p:nvGrpSpPr>
          <p:grpSpPr>
            <a:xfrm>
              <a:off x="7349813" y="3141725"/>
              <a:ext cx="109945" cy="109945"/>
              <a:chOff x="5041579" y="2570844"/>
              <a:chExt cx="109945" cy="109945"/>
            </a:xfrm>
          </p:grpSpPr>
          <p:cxnSp>
            <p:nvCxnSpPr>
              <p:cNvPr id="32056" name="Straight Connector 32055">
                <a:extLst>
                  <a:ext uri="{FF2B5EF4-FFF2-40B4-BE49-F238E27FC236}">
                    <a16:creationId xmlns:a16="http://schemas.microsoft.com/office/drawing/2014/main" id="{34693C2D-D180-5608-65B0-6744CCFA7BFB}"/>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57" name="Straight Connector 32056">
                <a:extLst>
                  <a:ext uri="{FF2B5EF4-FFF2-40B4-BE49-F238E27FC236}">
                    <a16:creationId xmlns:a16="http://schemas.microsoft.com/office/drawing/2014/main" id="{3FBC8821-C089-0C7B-2F59-D70F31DCD1DD}"/>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18" name="Group 31917">
              <a:extLst>
                <a:ext uri="{FF2B5EF4-FFF2-40B4-BE49-F238E27FC236}">
                  <a16:creationId xmlns:a16="http://schemas.microsoft.com/office/drawing/2014/main" id="{A4013E59-5A23-2D90-2366-0A61F1D30698}"/>
                </a:ext>
              </a:extLst>
            </p:cNvPr>
            <p:cNvGrpSpPr/>
            <p:nvPr/>
          </p:nvGrpSpPr>
          <p:grpSpPr>
            <a:xfrm>
              <a:off x="7403285" y="3141725"/>
              <a:ext cx="109945" cy="109945"/>
              <a:chOff x="5041579" y="2570844"/>
              <a:chExt cx="109945" cy="109945"/>
            </a:xfrm>
          </p:grpSpPr>
          <p:cxnSp>
            <p:nvCxnSpPr>
              <p:cNvPr id="32054" name="Straight Connector 32053">
                <a:extLst>
                  <a:ext uri="{FF2B5EF4-FFF2-40B4-BE49-F238E27FC236}">
                    <a16:creationId xmlns:a16="http://schemas.microsoft.com/office/drawing/2014/main" id="{8594C6CF-234F-0877-032A-2B5887E2EA82}"/>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55" name="Straight Connector 32054">
                <a:extLst>
                  <a:ext uri="{FF2B5EF4-FFF2-40B4-BE49-F238E27FC236}">
                    <a16:creationId xmlns:a16="http://schemas.microsoft.com/office/drawing/2014/main" id="{F12D6CA8-0C00-3535-C4FB-4246C2258533}"/>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19" name="Group 31918">
              <a:extLst>
                <a:ext uri="{FF2B5EF4-FFF2-40B4-BE49-F238E27FC236}">
                  <a16:creationId xmlns:a16="http://schemas.microsoft.com/office/drawing/2014/main" id="{07099035-0088-2DFF-4173-7AE8198D9B4D}"/>
                </a:ext>
              </a:extLst>
            </p:cNvPr>
            <p:cNvGrpSpPr/>
            <p:nvPr/>
          </p:nvGrpSpPr>
          <p:grpSpPr>
            <a:xfrm>
              <a:off x="7459531" y="3173106"/>
              <a:ext cx="109945" cy="109945"/>
              <a:chOff x="5041579" y="2570844"/>
              <a:chExt cx="109945" cy="109945"/>
            </a:xfrm>
          </p:grpSpPr>
          <p:cxnSp>
            <p:nvCxnSpPr>
              <p:cNvPr id="32052" name="Straight Connector 32051">
                <a:extLst>
                  <a:ext uri="{FF2B5EF4-FFF2-40B4-BE49-F238E27FC236}">
                    <a16:creationId xmlns:a16="http://schemas.microsoft.com/office/drawing/2014/main" id="{C6FCDB22-CDEA-40D0-166B-F00F0EF1F377}"/>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53" name="Straight Connector 32052">
                <a:extLst>
                  <a:ext uri="{FF2B5EF4-FFF2-40B4-BE49-F238E27FC236}">
                    <a16:creationId xmlns:a16="http://schemas.microsoft.com/office/drawing/2014/main" id="{25D73FC9-578A-C745-6CBC-40D4D9A1169A}"/>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20" name="Group 31919">
              <a:extLst>
                <a:ext uri="{FF2B5EF4-FFF2-40B4-BE49-F238E27FC236}">
                  <a16:creationId xmlns:a16="http://schemas.microsoft.com/office/drawing/2014/main" id="{9F313F50-4D7C-4FD1-5F62-E027192819B8}"/>
                </a:ext>
              </a:extLst>
            </p:cNvPr>
            <p:cNvGrpSpPr/>
            <p:nvPr/>
          </p:nvGrpSpPr>
          <p:grpSpPr>
            <a:xfrm>
              <a:off x="7503519" y="3173106"/>
              <a:ext cx="109945" cy="109945"/>
              <a:chOff x="5041579" y="2570844"/>
              <a:chExt cx="109945" cy="109945"/>
            </a:xfrm>
          </p:grpSpPr>
          <p:cxnSp>
            <p:nvCxnSpPr>
              <p:cNvPr id="32050" name="Straight Connector 32049">
                <a:extLst>
                  <a:ext uri="{FF2B5EF4-FFF2-40B4-BE49-F238E27FC236}">
                    <a16:creationId xmlns:a16="http://schemas.microsoft.com/office/drawing/2014/main" id="{CC67689D-0E32-E55A-CCB6-DCDE6C9E949D}"/>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51" name="Straight Connector 32050">
                <a:extLst>
                  <a:ext uri="{FF2B5EF4-FFF2-40B4-BE49-F238E27FC236}">
                    <a16:creationId xmlns:a16="http://schemas.microsoft.com/office/drawing/2014/main" id="{BDD9CAB5-D343-C319-FB20-58509CF7C0EE}"/>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21" name="Group 31920">
              <a:extLst>
                <a:ext uri="{FF2B5EF4-FFF2-40B4-BE49-F238E27FC236}">
                  <a16:creationId xmlns:a16="http://schemas.microsoft.com/office/drawing/2014/main" id="{7035F2CB-8450-BDC8-7506-BFDA53ACAB2B}"/>
                </a:ext>
              </a:extLst>
            </p:cNvPr>
            <p:cNvGrpSpPr/>
            <p:nvPr/>
          </p:nvGrpSpPr>
          <p:grpSpPr>
            <a:xfrm>
              <a:off x="7545591" y="3173106"/>
              <a:ext cx="109945" cy="109945"/>
              <a:chOff x="5041579" y="2570844"/>
              <a:chExt cx="109945" cy="109945"/>
            </a:xfrm>
          </p:grpSpPr>
          <p:cxnSp>
            <p:nvCxnSpPr>
              <p:cNvPr id="32048" name="Straight Connector 32047">
                <a:extLst>
                  <a:ext uri="{FF2B5EF4-FFF2-40B4-BE49-F238E27FC236}">
                    <a16:creationId xmlns:a16="http://schemas.microsoft.com/office/drawing/2014/main" id="{EA9B683E-BAEB-4106-1124-445C89223CBC}"/>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49" name="Straight Connector 32048">
                <a:extLst>
                  <a:ext uri="{FF2B5EF4-FFF2-40B4-BE49-F238E27FC236}">
                    <a16:creationId xmlns:a16="http://schemas.microsoft.com/office/drawing/2014/main" id="{6E89C228-3DB8-A1C4-185A-9AA3A89524C9}"/>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22" name="Group 31921">
              <a:extLst>
                <a:ext uri="{FF2B5EF4-FFF2-40B4-BE49-F238E27FC236}">
                  <a16:creationId xmlns:a16="http://schemas.microsoft.com/office/drawing/2014/main" id="{C73C36BD-FA51-07F2-6FF1-94026E3EAAFA}"/>
                </a:ext>
              </a:extLst>
            </p:cNvPr>
            <p:cNvGrpSpPr/>
            <p:nvPr/>
          </p:nvGrpSpPr>
          <p:grpSpPr>
            <a:xfrm>
              <a:off x="7585720" y="3173106"/>
              <a:ext cx="109945" cy="109945"/>
              <a:chOff x="5041579" y="2570844"/>
              <a:chExt cx="109945" cy="109945"/>
            </a:xfrm>
          </p:grpSpPr>
          <p:cxnSp>
            <p:nvCxnSpPr>
              <p:cNvPr id="32046" name="Straight Connector 32045">
                <a:extLst>
                  <a:ext uri="{FF2B5EF4-FFF2-40B4-BE49-F238E27FC236}">
                    <a16:creationId xmlns:a16="http://schemas.microsoft.com/office/drawing/2014/main" id="{4ED656DD-8419-E9F5-620E-2052B3F3CB6F}"/>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47" name="Straight Connector 32046">
                <a:extLst>
                  <a:ext uri="{FF2B5EF4-FFF2-40B4-BE49-F238E27FC236}">
                    <a16:creationId xmlns:a16="http://schemas.microsoft.com/office/drawing/2014/main" id="{75F33C5A-2135-A982-9E48-C261C444A8C2}"/>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23" name="Group 31922">
              <a:extLst>
                <a:ext uri="{FF2B5EF4-FFF2-40B4-BE49-F238E27FC236}">
                  <a16:creationId xmlns:a16="http://schemas.microsoft.com/office/drawing/2014/main" id="{1179B5D2-65D4-373B-C252-AD8FC11C780F}"/>
                </a:ext>
              </a:extLst>
            </p:cNvPr>
            <p:cNvGrpSpPr/>
            <p:nvPr/>
          </p:nvGrpSpPr>
          <p:grpSpPr>
            <a:xfrm>
              <a:off x="7658953" y="3173106"/>
              <a:ext cx="109945" cy="109945"/>
              <a:chOff x="5041579" y="2570844"/>
              <a:chExt cx="109945" cy="109945"/>
            </a:xfrm>
          </p:grpSpPr>
          <p:cxnSp>
            <p:nvCxnSpPr>
              <p:cNvPr id="32044" name="Straight Connector 32043">
                <a:extLst>
                  <a:ext uri="{FF2B5EF4-FFF2-40B4-BE49-F238E27FC236}">
                    <a16:creationId xmlns:a16="http://schemas.microsoft.com/office/drawing/2014/main" id="{05FB4381-DE1B-1BC8-F63B-4EBFFC885AF0}"/>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45" name="Straight Connector 32044">
                <a:extLst>
                  <a:ext uri="{FF2B5EF4-FFF2-40B4-BE49-F238E27FC236}">
                    <a16:creationId xmlns:a16="http://schemas.microsoft.com/office/drawing/2014/main" id="{DB6DA1D8-2690-FF54-C759-6A07DEFEF7CE}"/>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24" name="Group 31923">
              <a:extLst>
                <a:ext uri="{FF2B5EF4-FFF2-40B4-BE49-F238E27FC236}">
                  <a16:creationId xmlns:a16="http://schemas.microsoft.com/office/drawing/2014/main" id="{D2C238E6-B19B-C266-F6CD-410B8CC54BF2}"/>
                </a:ext>
              </a:extLst>
            </p:cNvPr>
            <p:cNvGrpSpPr/>
            <p:nvPr/>
          </p:nvGrpSpPr>
          <p:grpSpPr>
            <a:xfrm>
              <a:off x="7718398" y="3173106"/>
              <a:ext cx="109945" cy="109945"/>
              <a:chOff x="5041579" y="2570844"/>
              <a:chExt cx="109945" cy="109945"/>
            </a:xfrm>
          </p:grpSpPr>
          <p:cxnSp>
            <p:nvCxnSpPr>
              <p:cNvPr id="32042" name="Straight Connector 32041">
                <a:extLst>
                  <a:ext uri="{FF2B5EF4-FFF2-40B4-BE49-F238E27FC236}">
                    <a16:creationId xmlns:a16="http://schemas.microsoft.com/office/drawing/2014/main" id="{07216050-6740-A724-E38C-98A9E78086D0}"/>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43" name="Straight Connector 32042">
                <a:extLst>
                  <a:ext uri="{FF2B5EF4-FFF2-40B4-BE49-F238E27FC236}">
                    <a16:creationId xmlns:a16="http://schemas.microsoft.com/office/drawing/2014/main" id="{32842C9D-6E72-1E9B-431B-03CDBE438217}"/>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25" name="Group 31924">
              <a:extLst>
                <a:ext uri="{FF2B5EF4-FFF2-40B4-BE49-F238E27FC236}">
                  <a16:creationId xmlns:a16="http://schemas.microsoft.com/office/drawing/2014/main" id="{AB3ADB19-0B87-2049-0DE0-80BF793633E8}"/>
                </a:ext>
              </a:extLst>
            </p:cNvPr>
            <p:cNvGrpSpPr/>
            <p:nvPr/>
          </p:nvGrpSpPr>
          <p:grpSpPr>
            <a:xfrm>
              <a:off x="7746757" y="3215601"/>
              <a:ext cx="109945" cy="109945"/>
              <a:chOff x="5041579" y="2570844"/>
              <a:chExt cx="109945" cy="109945"/>
            </a:xfrm>
          </p:grpSpPr>
          <p:cxnSp>
            <p:nvCxnSpPr>
              <p:cNvPr id="32040" name="Straight Connector 32039">
                <a:extLst>
                  <a:ext uri="{FF2B5EF4-FFF2-40B4-BE49-F238E27FC236}">
                    <a16:creationId xmlns:a16="http://schemas.microsoft.com/office/drawing/2014/main" id="{916B0E09-1E29-8832-B46A-181B5D13E558}"/>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41" name="Straight Connector 32040">
                <a:extLst>
                  <a:ext uri="{FF2B5EF4-FFF2-40B4-BE49-F238E27FC236}">
                    <a16:creationId xmlns:a16="http://schemas.microsoft.com/office/drawing/2014/main" id="{6213D07C-C6BB-66CC-AF4E-D5CE71D31122}"/>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26" name="Group 31925">
              <a:extLst>
                <a:ext uri="{FF2B5EF4-FFF2-40B4-BE49-F238E27FC236}">
                  <a16:creationId xmlns:a16="http://schemas.microsoft.com/office/drawing/2014/main" id="{571F52B0-3E20-6FAC-B9FB-23F4FAD5BA90}"/>
                </a:ext>
              </a:extLst>
            </p:cNvPr>
            <p:cNvGrpSpPr/>
            <p:nvPr/>
          </p:nvGrpSpPr>
          <p:grpSpPr>
            <a:xfrm>
              <a:off x="7767728" y="3215601"/>
              <a:ext cx="109945" cy="109945"/>
              <a:chOff x="5041579" y="2570844"/>
              <a:chExt cx="109945" cy="109945"/>
            </a:xfrm>
          </p:grpSpPr>
          <p:cxnSp>
            <p:nvCxnSpPr>
              <p:cNvPr id="32038" name="Straight Connector 32037">
                <a:extLst>
                  <a:ext uri="{FF2B5EF4-FFF2-40B4-BE49-F238E27FC236}">
                    <a16:creationId xmlns:a16="http://schemas.microsoft.com/office/drawing/2014/main" id="{808D878A-6D94-6A71-DA77-13A0430157B8}"/>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39" name="Straight Connector 32038">
                <a:extLst>
                  <a:ext uri="{FF2B5EF4-FFF2-40B4-BE49-F238E27FC236}">
                    <a16:creationId xmlns:a16="http://schemas.microsoft.com/office/drawing/2014/main" id="{54078DBE-7437-65E3-E2A9-EC02AE64B4C1}"/>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27" name="Group 31926">
              <a:extLst>
                <a:ext uri="{FF2B5EF4-FFF2-40B4-BE49-F238E27FC236}">
                  <a16:creationId xmlns:a16="http://schemas.microsoft.com/office/drawing/2014/main" id="{8F336297-8513-689B-F5BE-58FA17AEDE27}"/>
                </a:ext>
              </a:extLst>
            </p:cNvPr>
            <p:cNvGrpSpPr/>
            <p:nvPr/>
          </p:nvGrpSpPr>
          <p:grpSpPr>
            <a:xfrm>
              <a:off x="7817974" y="3215601"/>
              <a:ext cx="109945" cy="109945"/>
              <a:chOff x="5041579" y="2570844"/>
              <a:chExt cx="109945" cy="109945"/>
            </a:xfrm>
          </p:grpSpPr>
          <p:cxnSp>
            <p:nvCxnSpPr>
              <p:cNvPr id="32036" name="Straight Connector 32035">
                <a:extLst>
                  <a:ext uri="{FF2B5EF4-FFF2-40B4-BE49-F238E27FC236}">
                    <a16:creationId xmlns:a16="http://schemas.microsoft.com/office/drawing/2014/main" id="{E0A9F389-C2F0-76A1-60F5-D176996306C3}"/>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37" name="Straight Connector 32036">
                <a:extLst>
                  <a:ext uri="{FF2B5EF4-FFF2-40B4-BE49-F238E27FC236}">
                    <a16:creationId xmlns:a16="http://schemas.microsoft.com/office/drawing/2014/main" id="{7D0F14F5-A7AC-45F3-4739-56AA895F1A5F}"/>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28" name="Group 31927">
              <a:extLst>
                <a:ext uri="{FF2B5EF4-FFF2-40B4-BE49-F238E27FC236}">
                  <a16:creationId xmlns:a16="http://schemas.microsoft.com/office/drawing/2014/main" id="{EDA94907-1A34-E5A4-61D1-54CE493590E6}"/>
                </a:ext>
              </a:extLst>
            </p:cNvPr>
            <p:cNvGrpSpPr/>
            <p:nvPr/>
          </p:nvGrpSpPr>
          <p:grpSpPr>
            <a:xfrm>
              <a:off x="7855532" y="3215601"/>
              <a:ext cx="109945" cy="109945"/>
              <a:chOff x="5041579" y="2570844"/>
              <a:chExt cx="109945" cy="109945"/>
            </a:xfrm>
          </p:grpSpPr>
          <p:cxnSp>
            <p:nvCxnSpPr>
              <p:cNvPr id="32034" name="Straight Connector 32033">
                <a:extLst>
                  <a:ext uri="{FF2B5EF4-FFF2-40B4-BE49-F238E27FC236}">
                    <a16:creationId xmlns:a16="http://schemas.microsoft.com/office/drawing/2014/main" id="{9E531201-CFCB-6925-5BC4-C6432ABCE7A0}"/>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35" name="Straight Connector 32034">
                <a:extLst>
                  <a:ext uri="{FF2B5EF4-FFF2-40B4-BE49-F238E27FC236}">
                    <a16:creationId xmlns:a16="http://schemas.microsoft.com/office/drawing/2014/main" id="{E3C0CB54-2F0C-28F5-D775-171D0F5E01CB}"/>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29" name="Group 31928">
              <a:extLst>
                <a:ext uri="{FF2B5EF4-FFF2-40B4-BE49-F238E27FC236}">
                  <a16:creationId xmlns:a16="http://schemas.microsoft.com/office/drawing/2014/main" id="{214630DF-84B9-C5CE-9D6A-742EDBB33C7F}"/>
                </a:ext>
              </a:extLst>
            </p:cNvPr>
            <p:cNvGrpSpPr/>
            <p:nvPr/>
          </p:nvGrpSpPr>
          <p:grpSpPr>
            <a:xfrm>
              <a:off x="7923909" y="3215601"/>
              <a:ext cx="109945" cy="109945"/>
              <a:chOff x="5041579" y="2570844"/>
              <a:chExt cx="109945" cy="109945"/>
            </a:xfrm>
          </p:grpSpPr>
          <p:cxnSp>
            <p:nvCxnSpPr>
              <p:cNvPr id="32032" name="Straight Connector 32031">
                <a:extLst>
                  <a:ext uri="{FF2B5EF4-FFF2-40B4-BE49-F238E27FC236}">
                    <a16:creationId xmlns:a16="http://schemas.microsoft.com/office/drawing/2014/main" id="{06A0C895-8B41-C327-8816-EB874FA04F63}"/>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33" name="Straight Connector 32032">
                <a:extLst>
                  <a:ext uri="{FF2B5EF4-FFF2-40B4-BE49-F238E27FC236}">
                    <a16:creationId xmlns:a16="http://schemas.microsoft.com/office/drawing/2014/main" id="{82FFB44A-8913-5A0E-13EA-583EBE9D1635}"/>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30" name="Group 31929">
              <a:extLst>
                <a:ext uri="{FF2B5EF4-FFF2-40B4-BE49-F238E27FC236}">
                  <a16:creationId xmlns:a16="http://schemas.microsoft.com/office/drawing/2014/main" id="{153C819C-C21A-13CC-D5B9-0816317F9728}"/>
                </a:ext>
              </a:extLst>
            </p:cNvPr>
            <p:cNvGrpSpPr/>
            <p:nvPr/>
          </p:nvGrpSpPr>
          <p:grpSpPr>
            <a:xfrm>
              <a:off x="7968218" y="3215601"/>
              <a:ext cx="109945" cy="109945"/>
              <a:chOff x="5041579" y="2570844"/>
              <a:chExt cx="109945" cy="109945"/>
            </a:xfrm>
          </p:grpSpPr>
          <p:cxnSp>
            <p:nvCxnSpPr>
              <p:cNvPr id="32030" name="Straight Connector 32029">
                <a:extLst>
                  <a:ext uri="{FF2B5EF4-FFF2-40B4-BE49-F238E27FC236}">
                    <a16:creationId xmlns:a16="http://schemas.microsoft.com/office/drawing/2014/main" id="{43AF0B51-244D-4B3A-1E91-9A5314AA56A4}"/>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31" name="Straight Connector 32030">
                <a:extLst>
                  <a:ext uri="{FF2B5EF4-FFF2-40B4-BE49-F238E27FC236}">
                    <a16:creationId xmlns:a16="http://schemas.microsoft.com/office/drawing/2014/main" id="{FA406887-A82C-BE36-612E-450E667A863F}"/>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31" name="Group 31930">
              <a:extLst>
                <a:ext uri="{FF2B5EF4-FFF2-40B4-BE49-F238E27FC236}">
                  <a16:creationId xmlns:a16="http://schemas.microsoft.com/office/drawing/2014/main" id="{00C20737-CB9E-AF85-D82C-332B13E8DAA6}"/>
                </a:ext>
              </a:extLst>
            </p:cNvPr>
            <p:cNvGrpSpPr/>
            <p:nvPr/>
          </p:nvGrpSpPr>
          <p:grpSpPr>
            <a:xfrm>
              <a:off x="8038710" y="3215601"/>
              <a:ext cx="109945" cy="109945"/>
              <a:chOff x="5041579" y="2570844"/>
              <a:chExt cx="109945" cy="109945"/>
            </a:xfrm>
          </p:grpSpPr>
          <p:cxnSp>
            <p:nvCxnSpPr>
              <p:cNvPr id="32028" name="Straight Connector 32027">
                <a:extLst>
                  <a:ext uri="{FF2B5EF4-FFF2-40B4-BE49-F238E27FC236}">
                    <a16:creationId xmlns:a16="http://schemas.microsoft.com/office/drawing/2014/main" id="{6CDE2500-62FC-1B79-666B-9A214B2362DD}"/>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29" name="Straight Connector 32028">
                <a:extLst>
                  <a:ext uri="{FF2B5EF4-FFF2-40B4-BE49-F238E27FC236}">
                    <a16:creationId xmlns:a16="http://schemas.microsoft.com/office/drawing/2014/main" id="{BF931D5B-44EB-60A2-3085-E59BE2D31D9C}"/>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32" name="Group 31931">
              <a:extLst>
                <a:ext uri="{FF2B5EF4-FFF2-40B4-BE49-F238E27FC236}">
                  <a16:creationId xmlns:a16="http://schemas.microsoft.com/office/drawing/2014/main" id="{E20E092C-30FB-1347-6A48-5D981207C996}"/>
                </a:ext>
              </a:extLst>
            </p:cNvPr>
            <p:cNvGrpSpPr/>
            <p:nvPr/>
          </p:nvGrpSpPr>
          <p:grpSpPr>
            <a:xfrm>
              <a:off x="8073436" y="3228078"/>
              <a:ext cx="109945" cy="109945"/>
              <a:chOff x="5041579" y="2570844"/>
              <a:chExt cx="109945" cy="109945"/>
            </a:xfrm>
          </p:grpSpPr>
          <p:cxnSp>
            <p:nvCxnSpPr>
              <p:cNvPr id="32026" name="Straight Connector 32025">
                <a:extLst>
                  <a:ext uri="{FF2B5EF4-FFF2-40B4-BE49-F238E27FC236}">
                    <a16:creationId xmlns:a16="http://schemas.microsoft.com/office/drawing/2014/main" id="{9F1500F3-050F-8948-EE4D-C6DC8E5C7F1A}"/>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27" name="Straight Connector 32026">
                <a:extLst>
                  <a:ext uri="{FF2B5EF4-FFF2-40B4-BE49-F238E27FC236}">
                    <a16:creationId xmlns:a16="http://schemas.microsoft.com/office/drawing/2014/main" id="{A8CBD995-DCB8-8487-C037-C29CE6CCD72E}"/>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33" name="Group 31932">
              <a:extLst>
                <a:ext uri="{FF2B5EF4-FFF2-40B4-BE49-F238E27FC236}">
                  <a16:creationId xmlns:a16="http://schemas.microsoft.com/office/drawing/2014/main" id="{09C417D1-FD2A-0451-0854-00227ADF9B7B}"/>
                </a:ext>
              </a:extLst>
            </p:cNvPr>
            <p:cNvGrpSpPr/>
            <p:nvPr/>
          </p:nvGrpSpPr>
          <p:grpSpPr>
            <a:xfrm>
              <a:off x="8088828" y="3265584"/>
              <a:ext cx="109945" cy="109945"/>
              <a:chOff x="5041579" y="2570844"/>
              <a:chExt cx="109945" cy="109945"/>
            </a:xfrm>
          </p:grpSpPr>
          <p:cxnSp>
            <p:nvCxnSpPr>
              <p:cNvPr id="32024" name="Straight Connector 32023">
                <a:extLst>
                  <a:ext uri="{FF2B5EF4-FFF2-40B4-BE49-F238E27FC236}">
                    <a16:creationId xmlns:a16="http://schemas.microsoft.com/office/drawing/2014/main" id="{58EB295D-A4AC-9934-4E0C-4CDDCD98EC1B}"/>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25" name="Straight Connector 32024">
                <a:extLst>
                  <a:ext uri="{FF2B5EF4-FFF2-40B4-BE49-F238E27FC236}">
                    <a16:creationId xmlns:a16="http://schemas.microsoft.com/office/drawing/2014/main" id="{9F63C9B3-AF01-8800-3ADC-6403CBA30390}"/>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34" name="Group 31933">
              <a:extLst>
                <a:ext uri="{FF2B5EF4-FFF2-40B4-BE49-F238E27FC236}">
                  <a16:creationId xmlns:a16="http://schemas.microsoft.com/office/drawing/2014/main" id="{A56854B7-875F-E192-8481-B4BB278039DD}"/>
                </a:ext>
              </a:extLst>
            </p:cNvPr>
            <p:cNvGrpSpPr/>
            <p:nvPr/>
          </p:nvGrpSpPr>
          <p:grpSpPr>
            <a:xfrm>
              <a:off x="8118364" y="3265584"/>
              <a:ext cx="109945" cy="109945"/>
              <a:chOff x="5041579" y="2570844"/>
              <a:chExt cx="109945" cy="109945"/>
            </a:xfrm>
          </p:grpSpPr>
          <p:cxnSp>
            <p:nvCxnSpPr>
              <p:cNvPr id="32022" name="Straight Connector 32021">
                <a:extLst>
                  <a:ext uri="{FF2B5EF4-FFF2-40B4-BE49-F238E27FC236}">
                    <a16:creationId xmlns:a16="http://schemas.microsoft.com/office/drawing/2014/main" id="{294579D9-257A-EA6A-E3A2-6D8C3D0602EA}"/>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23" name="Straight Connector 32022">
                <a:extLst>
                  <a:ext uri="{FF2B5EF4-FFF2-40B4-BE49-F238E27FC236}">
                    <a16:creationId xmlns:a16="http://schemas.microsoft.com/office/drawing/2014/main" id="{DECF405A-ADDE-B0E6-1806-BD9299538EA1}"/>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35" name="Group 31934">
              <a:extLst>
                <a:ext uri="{FF2B5EF4-FFF2-40B4-BE49-F238E27FC236}">
                  <a16:creationId xmlns:a16="http://schemas.microsoft.com/office/drawing/2014/main" id="{458EEE4A-ABD7-3752-0FC3-50DE587934A7}"/>
                </a:ext>
              </a:extLst>
            </p:cNvPr>
            <p:cNvGrpSpPr/>
            <p:nvPr/>
          </p:nvGrpSpPr>
          <p:grpSpPr>
            <a:xfrm>
              <a:off x="8165112" y="3265584"/>
              <a:ext cx="109945" cy="109945"/>
              <a:chOff x="5041579" y="2570844"/>
              <a:chExt cx="109945" cy="109945"/>
            </a:xfrm>
          </p:grpSpPr>
          <p:cxnSp>
            <p:nvCxnSpPr>
              <p:cNvPr id="32020" name="Straight Connector 32019">
                <a:extLst>
                  <a:ext uri="{FF2B5EF4-FFF2-40B4-BE49-F238E27FC236}">
                    <a16:creationId xmlns:a16="http://schemas.microsoft.com/office/drawing/2014/main" id="{0425BBFA-BBA4-D59E-EFC9-7C2A18798CCF}"/>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21" name="Straight Connector 32020">
                <a:extLst>
                  <a:ext uri="{FF2B5EF4-FFF2-40B4-BE49-F238E27FC236}">
                    <a16:creationId xmlns:a16="http://schemas.microsoft.com/office/drawing/2014/main" id="{20D26A92-0AA6-F909-718F-CFD50849AD6A}"/>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36" name="Group 31935">
              <a:extLst>
                <a:ext uri="{FF2B5EF4-FFF2-40B4-BE49-F238E27FC236}">
                  <a16:creationId xmlns:a16="http://schemas.microsoft.com/office/drawing/2014/main" id="{F413D887-6994-37A8-58F3-39159BAA90DA}"/>
                </a:ext>
              </a:extLst>
            </p:cNvPr>
            <p:cNvGrpSpPr/>
            <p:nvPr/>
          </p:nvGrpSpPr>
          <p:grpSpPr>
            <a:xfrm>
              <a:off x="8195615" y="3265584"/>
              <a:ext cx="109945" cy="109945"/>
              <a:chOff x="5041579" y="2570844"/>
              <a:chExt cx="109945" cy="109945"/>
            </a:xfrm>
          </p:grpSpPr>
          <p:cxnSp>
            <p:nvCxnSpPr>
              <p:cNvPr id="32018" name="Straight Connector 32017">
                <a:extLst>
                  <a:ext uri="{FF2B5EF4-FFF2-40B4-BE49-F238E27FC236}">
                    <a16:creationId xmlns:a16="http://schemas.microsoft.com/office/drawing/2014/main" id="{E3048178-7232-5C2C-D25F-345EFF3A05A0}"/>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19" name="Straight Connector 32018">
                <a:extLst>
                  <a:ext uri="{FF2B5EF4-FFF2-40B4-BE49-F238E27FC236}">
                    <a16:creationId xmlns:a16="http://schemas.microsoft.com/office/drawing/2014/main" id="{28BC24E2-041F-5B0B-BA19-EA958AB15E79}"/>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37" name="Group 31936">
              <a:extLst>
                <a:ext uri="{FF2B5EF4-FFF2-40B4-BE49-F238E27FC236}">
                  <a16:creationId xmlns:a16="http://schemas.microsoft.com/office/drawing/2014/main" id="{92154DA2-BB14-E2E8-0DFB-A280D872D107}"/>
                </a:ext>
              </a:extLst>
            </p:cNvPr>
            <p:cNvGrpSpPr/>
            <p:nvPr/>
          </p:nvGrpSpPr>
          <p:grpSpPr>
            <a:xfrm>
              <a:off x="8241396" y="3265584"/>
              <a:ext cx="109945" cy="109945"/>
              <a:chOff x="5041579" y="2570844"/>
              <a:chExt cx="109945" cy="109945"/>
            </a:xfrm>
          </p:grpSpPr>
          <p:cxnSp>
            <p:nvCxnSpPr>
              <p:cNvPr id="32016" name="Straight Connector 32015">
                <a:extLst>
                  <a:ext uri="{FF2B5EF4-FFF2-40B4-BE49-F238E27FC236}">
                    <a16:creationId xmlns:a16="http://schemas.microsoft.com/office/drawing/2014/main" id="{46810395-67D1-556A-B0F8-05C65929C850}"/>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17" name="Straight Connector 32016">
                <a:extLst>
                  <a:ext uri="{FF2B5EF4-FFF2-40B4-BE49-F238E27FC236}">
                    <a16:creationId xmlns:a16="http://schemas.microsoft.com/office/drawing/2014/main" id="{2CCB0783-9DC5-87DE-4C54-87B4A3D434E6}"/>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38" name="Group 31937">
              <a:extLst>
                <a:ext uri="{FF2B5EF4-FFF2-40B4-BE49-F238E27FC236}">
                  <a16:creationId xmlns:a16="http://schemas.microsoft.com/office/drawing/2014/main" id="{293E6775-6C61-29B4-03A9-A8DD6C7771F0}"/>
                </a:ext>
              </a:extLst>
            </p:cNvPr>
            <p:cNvGrpSpPr/>
            <p:nvPr/>
          </p:nvGrpSpPr>
          <p:grpSpPr>
            <a:xfrm>
              <a:off x="8322880" y="3265584"/>
              <a:ext cx="109945" cy="109945"/>
              <a:chOff x="5041579" y="2570844"/>
              <a:chExt cx="109945" cy="109945"/>
            </a:xfrm>
          </p:grpSpPr>
          <p:cxnSp>
            <p:nvCxnSpPr>
              <p:cNvPr id="32014" name="Straight Connector 32013">
                <a:extLst>
                  <a:ext uri="{FF2B5EF4-FFF2-40B4-BE49-F238E27FC236}">
                    <a16:creationId xmlns:a16="http://schemas.microsoft.com/office/drawing/2014/main" id="{1C854A9C-F40A-9615-CB36-0D68C72FD4B3}"/>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15" name="Straight Connector 32014">
                <a:extLst>
                  <a:ext uri="{FF2B5EF4-FFF2-40B4-BE49-F238E27FC236}">
                    <a16:creationId xmlns:a16="http://schemas.microsoft.com/office/drawing/2014/main" id="{170061ED-6974-7319-6BEE-C364ADAD7C38}"/>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39" name="Group 31938">
              <a:extLst>
                <a:ext uri="{FF2B5EF4-FFF2-40B4-BE49-F238E27FC236}">
                  <a16:creationId xmlns:a16="http://schemas.microsoft.com/office/drawing/2014/main" id="{CFA1759A-587A-DAA1-3F3A-FFF1BF5D773F}"/>
                </a:ext>
              </a:extLst>
            </p:cNvPr>
            <p:cNvGrpSpPr/>
            <p:nvPr/>
          </p:nvGrpSpPr>
          <p:grpSpPr>
            <a:xfrm>
              <a:off x="8361012" y="3265584"/>
              <a:ext cx="109945" cy="109945"/>
              <a:chOff x="5041579" y="2570844"/>
              <a:chExt cx="109945" cy="109945"/>
            </a:xfrm>
          </p:grpSpPr>
          <p:cxnSp>
            <p:nvCxnSpPr>
              <p:cNvPr id="32012" name="Straight Connector 32011">
                <a:extLst>
                  <a:ext uri="{FF2B5EF4-FFF2-40B4-BE49-F238E27FC236}">
                    <a16:creationId xmlns:a16="http://schemas.microsoft.com/office/drawing/2014/main" id="{56B68BF4-F84A-8FE7-77A1-803134104D6A}"/>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13" name="Straight Connector 32012">
                <a:extLst>
                  <a:ext uri="{FF2B5EF4-FFF2-40B4-BE49-F238E27FC236}">
                    <a16:creationId xmlns:a16="http://schemas.microsoft.com/office/drawing/2014/main" id="{41F45F98-C34A-460C-5ED9-54FEDC532C64}"/>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40" name="Group 31939">
              <a:extLst>
                <a:ext uri="{FF2B5EF4-FFF2-40B4-BE49-F238E27FC236}">
                  <a16:creationId xmlns:a16="http://schemas.microsoft.com/office/drawing/2014/main" id="{4089C930-CC11-053B-8361-21626B6DC7EE}"/>
                </a:ext>
              </a:extLst>
            </p:cNvPr>
            <p:cNvGrpSpPr/>
            <p:nvPr/>
          </p:nvGrpSpPr>
          <p:grpSpPr>
            <a:xfrm>
              <a:off x="8407301" y="3265584"/>
              <a:ext cx="109945" cy="109945"/>
              <a:chOff x="5041579" y="2570844"/>
              <a:chExt cx="109945" cy="109945"/>
            </a:xfrm>
          </p:grpSpPr>
          <p:cxnSp>
            <p:nvCxnSpPr>
              <p:cNvPr id="32010" name="Straight Connector 32009">
                <a:extLst>
                  <a:ext uri="{FF2B5EF4-FFF2-40B4-BE49-F238E27FC236}">
                    <a16:creationId xmlns:a16="http://schemas.microsoft.com/office/drawing/2014/main" id="{A809B2AE-8F89-330E-F901-2D720BEF44D6}"/>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11" name="Straight Connector 32010">
                <a:extLst>
                  <a:ext uri="{FF2B5EF4-FFF2-40B4-BE49-F238E27FC236}">
                    <a16:creationId xmlns:a16="http://schemas.microsoft.com/office/drawing/2014/main" id="{2CCA31CF-8887-3B4D-E39F-976526366E93}"/>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41" name="Group 31940">
              <a:extLst>
                <a:ext uri="{FF2B5EF4-FFF2-40B4-BE49-F238E27FC236}">
                  <a16:creationId xmlns:a16="http://schemas.microsoft.com/office/drawing/2014/main" id="{1A4CF2D1-E54A-259E-3533-6ADF6E86745A}"/>
                </a:ext>
              </a:extLst>
            </p:cNvPr>
            <p:cNvGrpSpPr/>
            <p:nvPr/>
          </p:nvGrpSpPr>
          <p:grpSpPr>
            <a:xfrm>
              <a:off x="8451077" y="3265584"/>
              <a:ext cx="109945" cy="109945"/>
              <a:chOff x="5041579" y="2570844"/>
              <a:chExt cx="109945" cy="109945"/>
            </a:xfrm>
          </p:grpSpPr>
          <p:cxnSp>
            <p:nvCxnSpPr>
              <p:cNvPr id="32008" name="Straight Connector 32007">
                <a:extLst>
                  <a:ext uri="{FF2B5EF4-FFF2-40B4-BE49-F238E27FC236}">
                    <a16:creationId xmlns:a16="http://schemas.microsoft.com/office/drawing/2014/main" id="{2E1D5BC6-C339-87F6-B3DF-8050D7E524F1}"/>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09" name="Straight Connector 32008">
                <a:extLst>
                  <a:ext uri="{FF2B5EF4-FFF2-40B4-BE49-F238E27FC236}">
                    <a16:creationId xmlns:a16="http://schemas.microsoft.com/office/drawing/2014/main" id="{3F4AB856-1C8B-BD5D-4627-75BD79E72EE2}"/>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42" name="Group 31941">
              <a:extLst>
                <a:ext uri="{FF2B5EF4-FFF2-40B4-BE49-F238E27FC236}">
                  <a16:creationId xmlns:a16="http://schemas.microsoft.com/office/drawing/2014/main" id="{717C3928-940B-0B46-9BE2-53FF07774F9A}"/>
                </a:ext>
              </a:extLst>
            </p:cNvPr>
            <p:cNvGrpSpPr/>
            <p:nvPr/>
          </p:nvGrpSpPr>
          <p:grpSpPr>
            <a:xfrm>
              <a:off x="8643625" y="3265584"/>
              <a:ext cx="109945" cy="109945"/>
              <a:chOff x="5041579" y="2570844"/>
              <a:chExt cx="109945" cy="109945"/>
            </a:xfrm>
          </p:grpSpPr>
          <p:cxnSp>
            <p:nvCxnSpPr>
              <p:cNvPr id="32006" name="Straight Connector 32005">
                <a:extLst>
                  <a:ext uri="{FF2B5EF4-FFF2-40B4-BE49-F238E27FC236}">
                    <a16:creationId xmlns:a16="http://schemas.microsoft.com/office/drawing/2014/main" id="{B4DC4921-6423-33B1-EBFE-968E76130CB0}"/>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07" name="Straight Connector 32006">
                <a:extLst>
                  <a:ext uri="{FF2B5EF4-FFF2-40B4-BE49-F238E27FC236}">
                    <a16:creationId xmlns:a16="http://schemas.microsoft.com/office/drawing/2014/main" id="{72A57542-3898-5DA1-9BC9-87EF65AF614C}"/>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43" name="Group 31942">
              <a:extLst>
                <a:ext uri="{FF2B5EF4-FFF2-40B4-BE49-F238E27FC236}">
                  <a16:creationId xmlns:a16="http://schemas.microsoft.com/office/drawing/2014/main" id="{37DADDE5-4BDF-1D25-A1CF-01C2EF34CC94}"/>
                </a:ext>
              </a:extLst>
            </p:cNvPr>
            <p:cNvGrpSpPr/>
            <p:nvPr/>
          </p:nvGrpSpPr>
          <p:grpSpPr>
            <a:xfrm>
              <a:off x="8678483" y="3265584"/>
              <a:ext cx="109945" cy="109945"/>
              <a:chOff x="5041579" y="2570844"/>
              <a:chExt cx="109945" cy="109945"/>
            </a:xfrm>
          </p:grpSpPr>
          <p:cxnSp>
            <p:nvCxnSpPr>
              <p:cNvPr id="32004" name="Straight Connector 32003">
                <a:extLst>
                  <a:ext uri="{FF2B5EF4-FFF2-40B4-BE49-F238E27FC236}">
                    <a16:creationId xmlns:a16="http://schemas.microsoft.com/office/drawing/2014/main" id="{C9643D98-8396-26D0-DC8E-5A3F7C3DF878}"/>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05" name="Straight Connector 32004">
                <a:extLst>
                  <a:ext uri="{FF2B5EF4-FFF2-40B4-BE49-F238E27FC236}">
                    <a16:creationId xmlns:a16="http://schemas.microsoft.com/office/drawing/2014/main" id="{FD8FC34E-5F3B-92C9-2F74-A0995A188E5E}"/>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44" name="Group 31943">
              <a:extLst>
                <a:ext uri="{FF2B5EF4-FFF2-40B4-BE49-F238E27FC236}">
                  <a16:creationId xmlns:a16="http://schemas.microsoft.com/office/drawing/2014/main" id="{AEBA9706-BB94-8337-B1D2-ED8D04CD7D70}"/>
                </a:ext>
              </a:extLst>
            </p:cNvPr>
            <p:cNvGrpSpPr/>
            <p:nvPr/>
          </p:nvGrpSpPr>
          <p:grpSpPr>
            <a:xfrm>
              <a:off x="8698597" y="3265584"/>
              <a:ext cx="109945" cy="109945"/>
              <a:chOff x="5041579" y="2570844"/>
              <a:chExt cx="109945" cy="109945"/>
            </a:xfrm>
          </p:grpSpPr>
          <p:cxnSp>
            <p:nvCxnSpPr>
              <p:cNvPr id="32002" name="Straight Connector 32001">
                <a:extLst>
                  <a:ext uri="{FF2B5EF4-FFF2-40B4-BE49-F238E27FC236}">
                    <a16:creationId xmlns:a16="http://schemas.microsoft.com/office/drawing/2014/main" id="{4F1FAA5C-CB39-F2D9-B3C1-CB97BE20317A}"/>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03" name="Straight Connector 32002">
                <a:extLst>
                  <a:ext uri="{FF2B5EF4-FFF2-40B4-BE49-F238E27FC236}">
                    <a16:creationId xmlns:a16="http://schemas.microsoft.com/office/drawing/2014/main" id="{0A838224-4277-5AA3-3F65-04D2B87A84E4}"/>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45" name="Group 31944">
              <a:extLst>
                <a:ext uri="{FF2B5EF4-FFF2-40B4-BE49-F238E27FC236}">
                  <a16:creationId xmlns:a16="http://schemas.microsoft.com/office/drawing/2014/main" id="{C5636418-2C41-9CDF-EC6A-E6349061C43B}"/>
                </a:ext>
              </a:extLst>
            </p:cNvPr>
            <p:cNvGrpSpPr/>
            <p:nvPr/>
          </p:nvGrpSpPr>
          <p:grpSpPr>
            <a:xfrm>
              <a:off x="8770005" y="3265584"/>
              <a:ext cx="109945" cy="109945"/>
              <a:chOff x="5041579" y="2570844"/>
              <a:chExt cx="109945" cy="109945"/>
            </a:xfrm>
          </p:grpSpPr>
          <p:cxnSp>
            <p:nvCxnSpPr>
              <p:cNvPr id="32000" name="Straight Connector 31999">
                <a:extLst>
                  <a:ext uri="{FF2B5EF4-FFF2-40B4-BE49-F238E27FC236}">
                    <a16:creationId xmlns:a16="http://schemas.microsoft.com/office/drawing/2014/main" id="{B4E0CBF4-285A-E0B3-0771-9ACAA626843F}"/>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01" name="Straight Connector 32000">
                <a:extLst>
                  <a:ext uri="{FF2B5EF4-FFF2-40B4-BE49-F238E27FC236}">
                    <a16:creationId xmlns:a16="http://schemas.microsoft.com/office/drawing/2014/main" id="{60478755-290C-86E7-1786-080A46DAD06D}"/>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46" name="Group 31945">
              <a:extLst>
                <a:ext uri="{FF2B5EF4-FFF2-40B4-BE49-F238E27FC236}">
                  <a16:creationId xmlns:a16="http://schemas.microsoft.com/office/drawing/2014/main" id="{439AD838-AB3D-DCAC-81A2-EB84B2DD617A}"/>
                </a:ext>
              </a:extLst>
            </p:cNvPr>
            <p:cNvGrpSpPr/>
            <p:nvPr/>
          </p:nvGrpSpPr>
          <p:grpSpPr>
            <a:xfrm>
              <a:off x="8891145" y="3265584"/>
              <a:ext cx="109945" cy="109945"/>
              <a:chOff x="5041579" y="2570844"/>
              <a:chExt cx="109945" cy="109945"/>
            </a:xfrm>
          </p:grpSpPr>
          <p:cxnSp>
            <p:nvCxnSpPr>
              <p:cNvPr id="31998" name="Straight Connector 31997">
                <a:extLst>
                  <a:ext uri="{FF2B5EF4-FFF2-40B4-BE49-F238E27FC236}">
                    <a16:creationId xmlns:a16="http://schemas.microsoft.com/office/drawing/2014/main" id="{CEC5E701-F5E9-DE92-1D50-3777FF93F026}"/>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99" name="Straight Connector 31998">
                <a:extLst>
                  <a:ext uri="{FF2B5EF4-FFF2-40B4-BE49-F238E27FC236}">
                    <a16:creationId xmlns:a16="http://schemas.microsoft.com/office/drawing/2014/main" id="{9EA50C69-AFCB-28FC-5B83-EBE8326F50A7}"/>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47" name="Group 31946">
              <a:extLst>
                <a:ext uri="{FF2B5EF4-FFF2-40B4-BE49-F238E27FC236}">
                  <a16:creationId xmlns:a16="http://schemas.microsoft.com/office/drawing/2014/main" id="{4E27D8F9-A0CB-4029-750B-B0EBF6B78EC6}"/>
                </a:ext>
              </a:extLst>
            </p:cNvPr>
            <p:cNvGrpSpPr/>
            <p:nvPr/>
          </p:nvGrpSpPr>
          <p:grpSpPr>
            <a:xfrm>
              <a:off x="8947339" y="3265584"/>
              <a:ext cx="109945" cy="109945"/>
              <a:chOff x="5041579" y="2570844"/>
              <a:chExt cx="109945" cy="109945"/>
            </a:xfrm>
          </p:grpSpPr>
          <p:cxnSp>
            <p:nvCxnSpPr>
              <p:cNvPr id="31996" name="Straight Connector 31995">
                <a:extLst>
                  <a:ext uri="{FF2B5EF4-FFF2-40B4-BE49-F238E27FC236}">
                    <a16:creationId xmlns:a16="http://schemas.microsoft.com/office/drawing/2014/main" id="{9EEA051C-4F4D-8072-5AB3-C805D15F4F57}"/>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97" name="Straight Connector 31996">
                <a:extLst>
                  <a:ext uri="{FF2B5EF4-FFF2-40B4-BE49-F238E27FC236}">
                    <a16:creationId xmlns:a16="http://schemas.microsoft.com/office/drawing/2014/main" id="{85C05BB9-23CE-9D1B-F843-FD5F4F4BD0EB}"/>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48" name="Group 31947">
              <a:extLst>
                <a:ext uri="{FF2B5EF4-FFF2-40B4-BE49-F238E27FC236}">
                  <a16:creationId xmlns:a16="http://schemas.microsoft.com/office/drawing/2014/main" id="{55F5F28A-37F4-9825-91E3-EA4A3920CA87}"/>
                </a:ext>
              </a:extLst>
            </p:cNvPr>
            <p:cNvGrpSpPr/>
            <p:nvPr/>
          </p:nvGrpSpPr>
          <p:grpSpPr>
            <a:xfrm>
              <a:off x="8982045" y="3265584"/>
              <a:ext cx="109945" cy="109945"/>
              <a:chOff x="5041579" y="2570844"/>
              <a:chExt cx="109945" cy="109945"/>
            </a:xfrm>
          </p:grpSpPr>
          <p:cxnSp>
            <p:nvCxnSpPr>
              <p:cNvPr id="31994" name="Straight Connector 31993">
                <a:extLst>
                  <a:ext uri="{FF2B5EF4-FFF2-40B4-BE49-F238E27FC236}">
                    <a16:creationId xmlns:a16="http://schemas.microsoft.com/office/drawing/2014/main" id="{00003B55-AC29-5A63-ABEA-76E5EBC2B227}"/>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95" name="Straight Connector 31994">
                <a:extLst>
                  <a:ext uri="{FF2B5EF4-FFF2-40B4-BE49-F238E27FC236}">
                    <a16:creationId xmlns:a16="http://schemas.microsoft.com/office/drawing/2014/main" id="{E1F05767-CA22-15EE-11C8-DB3AA411B572}"/>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49" name="Group 31948">
              <a:extLst>
                <a:ext uri="{FF2B5EF4-FFF2-40B4-BE49-F238E27FC236}">
                  <a16:creationId xmlns:a16="http://schemas.microsoft.com/office/drawing/2014/main" id="{910D13A0-51B7-35D3-6C4D-0388F07CB449}"/>
                </a:ext>
              </a:extLst>
            </p:cNvPr>
            <p:cNvGrpSpPr/>
            <p:nvPr/>
          </p:nvGrpSpPr>
          <p:grpSpPr>
            <a:xfrm>
              <a:off x="9235030" y="3265584"/>
              <a:ext cx="109945" cy="109945"/>
              <a:chOff x="5041579" y="2570844"/>
              <a:chExt cx="109945" cy="109945"/>
            </a:xfrm>
          </p:grpSpPr>
          <p:cxnSp>
            <p:nvCxnSpPr>
              <p:cNvPr id="31992" name="Straight Connector 31991">
                <a:extLst>
                  <a:ext uri="{FF2B5EF4-FFF2-40B4-BE49-F238E27FC236}">
                    <a16:creationId xmlns:a16="http://schemas.microsoft.com/office/drawing/2014/main" id="{D1A00EB6-22F3-88AB-C42F-C6D855F458D0}"/>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93" name="Straight Connector 31992">
                <a:extLst>
                  <a:ext uri="{FF2B5EF4-FFF2-40B4-BE49-F238E27FC236}">
                    <a16:creationId xmlns:a16="http://schemas.microsoft.com/office/drawing/2014/main" id="{2969E337-022E-1504-578D-F7197A95526E}"/>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50" name="Group 31949">
              <a:extLst>
                <a:ext uri="{FF2B5EF4-FFF2-40B4-BE49-F238E27FC236}">
                  <a16:creationId xmlns:a16="http://schemas.microsoft.com/office/drawing/2014/main" id="{4E3C71B6-A06E-0452-1A93-E092666AA3E9}"/>
                </a:ext>
              </a:extLst>
            </p:cNvPr>
            <p:cNvGrpSpPr/>
            <p:nvPr/>
          </p:nvGrpSpPr>
          <p:grpSpPr>
            <a:xfrm>
              <a:off x="9345222" y="3341725"/>
              <a:ext cx="109945" cy="109945"/>
              <a:chOff x="5041579" y="2570844"/>
              <a:chExt cx="109945" cy="109945"/>
            </a:xfrm>
          </p:grpSpPr>
          <p:cxnSp>
            <p:nvCxnSpPr>
              <p:cNvPr id="31990" name="Straight Connector 31989">
                <a:extLst>
                  <a:ext uri="{FF2B5EF4-FFF2-40B4-BE49-F238E27FC236}">
                    <a16:creationId xmlns:a16="http://schemas.microsoft.com/office/drawing/2014/main" id="{B1D7C6D0-9788-73BD-F4A8-FED08CC16B33}"/>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91" name="Straight Connector 31990">
                <a:extLst>
                  <a:ext uri="{FF2B5EF4-FFF2-40B4-BE49-F238E27FC236}">
                    <a16:creationId xmlns:a16="http://schemas.microsoft.com/office/drawing/2014/main" id="{4758832C-8B1B-5D57-9600-965A2FF00D04}"/>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51" name="Group 31950">
              <a:extLst>
                <a:ext uri="{FF2B5EF4-FFF2-40B4-BE49-F238E27FC236}">
                  <a16:creationId xmlns:a16="http://schemas.microsoft.com/office/drawing/2014/main" id="{DCE75C46-1C57-569A-3138-D12DDCB9F0EE}"/>
                </a:ext>
              </a:extLst>
            </p:cNvPr>
            <p:cNvGrpSpPr/>
            <p:nvPr/>
          </p:nvGrpSpPr>
          <p:grpSpPr>
            <a:xfrm>
              <a:off x="9378071" y="3341725"/>
              <a:ext cx="109945" cy="109945"/>
              <a:chOff x="5041579" y="2570844"/>
              <a:chExt cx="109945" cy="109945"/>
            </a:xfrm>
          </p:grpSpPr>
          <p:cxnSp>
            <p:nvCxnSpPr>
              <p:cNvPr id="31988" name="Straight Connector 31987">
                <a:extLst>
                  <a:ext uri="{FF2B5EF4-FFF2-40B4-BE49-F238E27FC236}">
                    <a16:creationId xmlns:a16="http://schemas.microsoft.com/office/drawing/2014/main" id="{FF3BB53A-D8B6-3A4C-7011-1AB11CE699E8}"/>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89" name="Straight Connector 31988">
                <a:extLst>
                  <a:ext uri="{FF2B5EF4-FFF2-40B4-BE49-F238E27FC236}">
                    <a16:creationId xmlns:a16="http://schemas.microsoft.com/office/drawing/2014/main" id="{07409884-FE77-D268-78D4-875BB9EC42A2}"/>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52" name="Group 31951">
              <a:extLst>
                <a:ext uri="{FF2B5EF4-FFF2-40B4-BE49-F238E27FC236}">
                  <a16:creationId xmlns:a16="http://schemas.microsoft.com/office/drawing/2014/main" id="{0DC9BB05-4AA2-77AC-FB5F-2C6E8DBB9196}"/>
                </a:ext>
              </a:extLst>
            </p:cNvPr>
            <p:cNvGrpSpPr/>
            <p:nvPr/>
          </p:nvGrpSpPr>
          <p:grpSpPr>
            <a:xfrm>
              <a:off x="9429643" y="3341725"/>
              <a:ext cx="109945" cy="109945"/>
              <a:chOff x="5041579" y="2570844"/>
              <a:chExt cx="109945" cy="109945"/>
            </a:xfrm>
          </p:grpSpPr>
          <p:cxnSp>
            <p:nvCxnSpPr>
              <p:cNvPr id="31986" name="Straight Connector 31985">
                <a:extLst>
                  <a:ext uri="{FF2B5EF4-FFF2-40B4-BE49-F238E27FC236}">
                    <a16:creationId xmlns:a16="http://schemas.microsoft.com/office/drawing/2014/main" id="{1378C961-9090-237C-38D9-1F44452DCF41}"/>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87" name="Straight Connector 31986">
                <a:extLst>
                  <a:ext uri="{FF2B5EF4-FFF2-40B4-BE49-F238E27FC236}">
                    <a16:creationId xmlns:a16="http://schemas.microsoft.com/office/drawing/2014/main" id="{7F474199-DE3E-91BD-F547-3FCA482868CD}"/>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53" name="Group 31952">
              <a:extLst>
                <a:ext uri="{FF2B5EF4-FFF2-40B4-BE49-F238E27FC236}">
                  <a16:creationId xmlns:a16="http://schemas.microsoft.com/office/drawing/2014/main" id="{FC9FC357-BE24-C913-E8AD-CF2C9F434A57}"/>
                </a:ext>
              </a:extLst>
            </p:cNvPr>
            <p:cNvGrpSpPr/>
            <p:nvPr/>
          </p:nvGrpSpPr>
          <p:grpSpPr>
            <a:xfrm>
              <a:off x="9477292" y="3341725"/>
              <a:ext cx="109945" cy="109945"/>
              <a:chOff x="5041579" y="2570844"/>
              <a:chExt cx="109945" cy="109945"/>
            </a:xfrm>
          </p:grpSpPr>
          <p:cxnSp>
            <p:nvCxnSpPr>
              <p:cNvPr id="31984" name="Straight Connector 31983">
                <a:extLst>
                  <a:ext uri="{FF2B5EF4-FFF2-40B4-BE49-F238E27FC236}">
                    <a16:creationId xmlns:a16="http://schemas.microsoft.com/office/drawing/2014/main" id="{656EB920-061A-E935-D791-1B673036BAA4}"/>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85" name="Straight Connector 31984">
                <a:extLst>
                  <a:ext uri="{FF2B5EF4-FFF2-40B4-BE49-F238E27FC236}">
                    <a16:creationId xmlns:a16="http://schemas.microsoft.com/office/drawing/2014/main" id="{4D8CF4D2-584C-368A-A1DB-56E56E1B92CB}"/>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54" name="Group 31953">
              <a:extLst>
                <a:ext uri="{FF2B5EF4-FFF2-40B4-BE49-F238E27FC236}">
                  <a16:creationId xmlns:a16="http://schemas.microsoft.com/office/drawing/2014/main" id="{89E40A63-95CB-A955-A6DC-4BF290BA567A}"/>
                </a:ext>
              </a:extLst>
            </p:cNvPr>
            <p:cNvGrpSpPr/>
            <p:nvPr/>
          </p:nvGrpSpPr>
          <p:grpSpPr>
            <a:xfrm>
              <a:off x="9594486" y="3440729"/>
              <a:ext cx="109945" cy="109945"/>
              <a:chOff x="5041579" y="2570844"/>
              <a:chExt cx="109945" cy="109945"/>
            </a:xfrm>
          </p:grpSpPr>
          <p:cxnSp>
            <p:nvCxnSpPr>
              <p:cNvPr id="31982" name="Straight Connector 31981">
                <a:extLst>
                  <a:ext uri="{FF2B5EF4-FFF2-40B4-BE49-F238E27FC236}">
                    <a16:creationId xmlns:a16="http://schemas.microsoft.com/office/drawing/2014/main" id="{BB1F45BB-E009-2D07-1A63-226E4A0FC40A}"/>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83" name="Straight Connector 31982">
                <a:extLst>
                  <a:ext uri="{FF2B5EF4-FFF2-40B4-BE49-F238E27FC236}">
                    <a16:creationId xmlns:a16="http://schemas.microsoft.com/office/drawing/2014/main" id="{32A3AA69-99FF-8C3A-AB0B-9FB966877190}"/>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55" name="Group 31954">
              <a:extLst>
                <a:ext uri="{FF2B5EF4-FFF2-40B4-BE49-F238E27FC236}">
                  <a16:creationId xmlns:a16="http://schemas.microsoft.com/office/drawing/2014/main" id="{A78251B8-648F-C7F3-F1DD-C28B3EDDEA34}"/>
                </a:ext>
              </a:extLst>
            </p:cNvPr>
            <p:cNvGrpSpPr/>
            <p:nvPr/>
          </p:nvGrpSpPr>
          <p:grpSpPr>
            <a:xfrm>
              <a:off x="9633533" y="3440729"/>
              <a:ext cx="109945" cy="109945"/>
              <a:chOff x="5041579" y="2570844"/>
              <a:chExt cx="109945" cy="109945"/>
            </a:xfrm>
          </p:grpSpPr>
          <p:cxnSp>
            <p:nvCxnSpPr>
              <p:cNvPr id="31980" name="Straight Connector 31979">
                <a:extLst>
                  <a:ext uri="{FF2B5EF4-FFF2-40B4-BE49-F238E27FC236}">
                    <a16:creationId xmlns:a16="http://schemas.microsoft.com/office/drawing/2014/main" id="{28A1EC6C-980E-4FEF-87D9-A087202AFF50}"/>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81" name="Straight Connector 31980">
                <a:extLst>
                  <a:ext uri="{FF2B5EF4-FFF2-40B4-BE49-F238E27FC236}">
                    <a16:creationId xmlns:a16="http://schemas.microsoft.com/office/drawing/2014/main" id="{6CB94934-8E98-2D3F-DA94-4AF4E477BE89}"/>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56" name="Group 31955">
              <a:extLst>
                <a:ext uri="{FF2B5EF4-FFF2-40B4-BE49-F238E27FC236}">
                  <a16:creationId xmlns:a16="http://schemas.microsoft.com/office/drawing/2014/main" id="{81129F9A-006D-DB29-1D05-B161536CF2BF}"/>
                </a:ext>
              </a:extLst>
            </p:cNvPr>
            <p:cNvGrpSpPr/>
            <p:nvPr/>
          </p:nvGrpSpPr>
          <p:grpSpPr>
            <a:xfrm>
              <a:off x="9670555" y="3440729"/>
              <a:ext cx="109945" cy="109945"/>
              <a:chOff x="5041579" y="2570844"/>
              <a:chExt cx="109945" cy="109945"/>
            </a:xfrm>
          </p:grpSpPr>
          <p:cxnSp>
            <p:nvCxnSpPr>
              <p:cNvPr id="31978" name="Straight Connector 31977">
                <a:extLst>
                  <a:ext uri="{FF2B5EF4-FFF2-40B4-BE49-F238E27FC236}">
                    <a16:creationId xmlns:a16="http://schemas.microsoft.com/office/drawing/2014/main" id="{9682B6C1-13B1-C137-9BD2-7DD0289B6555}"/>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79" name="Straight Connector 31978">
                <a:extLst>
                  <a:ext uri="{FF2B5EF4-FFF2-40B4-BE49-F238E27FC236}">
                    <a16:creationId xmlns:a16="http://schemas.microsoft.com/office/drawing/2014/main" id="{DE5A09D4-598D-554F-3EDE-5298DD5CE258}"/>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57" name="Group 31956">
              <a:extLst>
                <a:ext uri="{FF2B5EF4-FFF2-40B4-BE49-F238E27FC236}">
                  <a16:creationId xmlns:a16="http://schemas.microsoft.com/office/drawing/2014/main" id="{2EBC332C-469D-6B0E-4858-7F433DB2E2B2}"/>
                </a:ext>
              </a:extLst>
            </p:cNvPr>
            <p:cNvGrpSpPr/>
            <p:nvPr/>
          </p:nvGrpSpPr>
          <p:grpSpPr>
            <a:xfrm>
              <a:off x="9742134" y="3573482"/>
              <a:ext cx="109945" cy="109945"/>
              <a:chOff x="5041579" y="2570844"/>
              <a:chExt cx="109945" cy="109945"/>
            </a:xfrm>
          </p:grpSpPr>
          <p:cxnSp>
            <p:nvCxnSpPr>
              <p:cNvPr id="31976" name="Straight Connector 31975">
                <a:extLst>
                  <a:ext uri="{FF2B5EF4-FFF2-40B4-BE49-F238E27FC236}">
                    <a16:creationId xmlns:a16="http://schemas.microsoft.com/office/drawing/2014/main" id="{C8A6404E-9BBD-FBA8-74B6-1BA5C9B27D2D}"/>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77" name="Straight Connector 31976">
                <a:extLst>
                  <a:ext uri="{FF2B5EF4-FFF2-40B4-BE49-F238E27FC236}">
                    <a16:creationId xmlns:a16="http://schemas.microsoft.com/office/drawing/2014/main" id="{D7A6E2A5-FB25-B4B2-57BA-9813D6836E3D}"/>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58" name="Group 31957">
              <a:extLst>
                <a:ext uri="{FF2B5EF4-FFF2-40B4-BE49-F238E27FC236}">
                  <a16:creationId xmlns:a16="http://schemas.microsoft.com/office/drawing/2014/main" id="{9403C12B-215E-0C35-4F92-015A00EDCD5D}"/>
                </a:ext>
              </a:extLst>
            </p:cNvPr>
            <p:cNvGrpSpPr/>
            <p:nvPr/>
          </p:nvGrpSpPr>
          <p:grpSpPr>
            <a:xfrm>
              <a:off x="9852079" y="3573482"/>
              <a:ext cx="109945" cy="109945"/>
              <a:chOff x="5041579" y="2570844"/>
              <a:chExt cx="109945" cy="109945"/>
            </a:xfrm>
          </p:grpSpPr>
          <p:cxnSp>
            <p:nvCxnSpPr>
              <p:cNvPr id="31974" name="Straight Connector 31973">
                <a:extLst>
                  <a:ext uri="{FF2B5EF4-FFF2-40B4-BE49-F238E27FC236}">
                    <a16:creationId xmlns:a16="http://schemas.microsoft.com/office/drawing/2014/main" id="{FD4BB7F2-1B95-F33D-127F-996ACFB32531}"/>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75" name="Straight Connector 31974">
                <a:extLst>
                  <a:ext uri="{FF2B5EF4-FFF2-40B4-BE49-F238E27FC236}">
                    <a16:creationId xmlns:a16="http://schemas.microsoft.com/office/drawing/2014/main" id="{A6EBB222-3F5B-7343-900B-62EC0ECFC435}"/>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59" name="Group 31958">
              <a:extLst>
                <a:ext uri="{FF2B5EF4-FFF2-40B4-BE49-F238E27FC236}">
                  <a16:creationId xmlns:a16="http://schemas.microsoft.com/office/drawing/2014/main" id="{DDF497E2-3964-1F5C-610F-4DAF16932F39}"/>
                </a:ext>
              </a:extLst>
            </p:cNvPr>
            <p:cNvGrpSpPr/>
            <p:nvPr/>
          </p:nvGrpSpPr>
          <p:grpSpPr>
            <a:xfrm>
              <a:off x="9946501" y="3573482"/>
              <a:ext cx="109945" cy="109945"/>
              <a:chOff x="5041579" y="2570844"/>
              <a:chExt cx="109945" cy="109945"/>
            </a:xfrm>
          </p:grpSpPr>
          <p:cxnSp>
            <p:nvCxnSpPr>
              <p:cNvPr id="31972" name="Straight Connector 31971">
                <a:extLst>
                  <a:ext uri="{FF2B5EF4-FFF2-40B4-BE49-F238E27FC236}">
                    <a16:creationId xmlns:a16="http://schemas.microsoft.com/office/drawing/2014/main" id="{DC7ADFED-0A0B-BED9-56A5-6ADCB42EB7A2}"/>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73" name="Straight Connector 31972">
                <a:extLst>
                  <a:ext uri="{FF2B5EF4-FFF2-40B4-BE49-F238E27FC236}">
                    <a16:creationId xmlns:a16="http://schemas.microsoft.com/office/drawing/2014/main" id="{E75ACBC6-7973-4404-5742-D61ADE6F9056}"/>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60" name="Group 31959">
              <a:extLst>
                <a:ext uri="{FF2B5EF4-FFF2-40B4-BE49-F238E27FC236}">
                  <a16:creationId xmlns:a16="http://schemas.microsoft.com/office/drawing/2014/main" id="{DAA8A94A-4ACD-75E9-20A0-B9107F39E940}"/>
                </a:ext>
              </a:extLst>
            </p:cNvPr>
            <p:cNvGrpSpPr/>
            <p:nvPr/>
          </p:nvGrpSpPr>
          <p:grpSpPr>
            <a:xfrm>
              <a:off x="9997596" y="3573482"/>
              <a:ext cx="109945" cy="109945"/>
              <a:chOff x="5041579" y="2570844"/>
              <a:chExt cx="109945" cy="109945"/>
            </a:xfrm>
          </p:grpSpPr>
          <p:cxnSp>
            <p:nvCxnSpPr>
              <p:cNvPr id="31970" name="Straight Connector 31969">
                <a:extLst>
                  <a:ext uri="{FF2B5EF4-FFF2-40B4-BE49-F238E27FC236}">
                    <a16:creationId xmlns:a16="http://schemas.microsoft.com/office/drawing/2014/main" id="{3A1A4EFB-1B63-1C76-5710-43C4A5E15983}"/>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71" name="Straight Connector 31970">
                <a:extLst>
                  <a:ext uri="{FF2B5EF4-FFF2-40B4-BE49-F238E27FC236}">
                    <a16:creationId xmlns:a16="http://schemas.microsoft.com/office/drawing/2014/main" id="{A26F5E67-F57D-EEDE-D7DF-B69687947605}"/>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61" name="Group 31960">
              <a:extLst>
                <a:ext uri="{FF2B5EF4-FFF2-40B4-BE49-F238E27FC236}">
                  <a16:creationId xmlns:a16="http://schemas.microsoft.com/office/drawing/2014/main" id="{06B1C1B5-35B3-EB3E-2A34-D7DEFB681F0A}"/>
                </a:ext>
              </a:extLst>
            </p:cNvPr>
            <p:cNvGrpSpPr/>
            <p:nvPr/>
          </p:nvGrpSpPr>
          <p:grpSpPr>
            <a:xfrm>
              <a:off x="10217666" y="3573482"/>
              <a:ext cx="109945" cy="109945"/>
              <a:chOff x="5041579" y="2570844"/>
              <a:chExt cx="109945" cy="109945"/>
            </a:xfrm>
          </p:grpSpPr>
          <p:cxnSp>
            <p:nvCxnSpPr>
              <p:cNvPr id="31968" name="Straight Connector 31967">
                <a:extLst>
                  <a:ext uri="{FF2B5EF4-FFF2-40B4-BE49-F238E27FC236}">
                    <a16:creationId xmlns:a16="http://schemas.microsoft.com/office/drawing/2014/main" id="{8126FAD8-B974-6180-0ECB-520EB1E0B86C}"/>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69" name="Straight Connector 31968">
                <a:extLst>
                  <a:ext uri="{FF2B5EF4-FFF2-40B4-BE49-F238E27FC236}">
                    <a16:creationId xmlns:a16="http://schemas.microsoft.com/office/drawing/2014/main" id="{322B1535-9C03-96D6-2E2A-A67E10406D2F}"/>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62" name="Group 31961">
              <a:extLst>
                <a:ext uri="{FF2B5EF4-FFF2-40B4-BE49-F238E27FC236}">
                  <a16:creationId xmlns:a16="http://schemas.microsoft.com/office/drawing/2014/main" id="{ADBF7BAC-0648-146C-87F2-F577ACE2876C}"/>
                </a:ext>
              </a:extLst>
            </p:cNvPr>
            <p:cNvGrpSpPr/>
            <p:nvPr/>
          </p:nvGrpSpPr>
          <p:grpSpPr>
            <a:xfrm>
              <a:off x="10442609" y="3573482"/>
              <a:ext cx="109945" cy="109945"/>
              <a:chOff x="5041579" y="2570844"/>
              <a:chExt cx="109945" cy="109945"/>
            </a:xfrm>
          </p:grpSpPr>
          <p:cxnSp>
            <p:nvCxnSpPr>
              <p:cNvPr id="31966" name="Straight Connector 31965">
                <a:extLst>
                  <a:ext uri="{FF2B5EF4-FFF2-40B4-BE49-F238E27FC236}">
                    <a16:creationId xmlns:a16="http://schemas.microsoft.com/office/drawing/2014/main" id="{3F4A7FD0-A063-47CC-085B-E8D00E25F94E}"/>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67" name="Straight Connector 31966">
                <a:extLst>
                  <a:ext uri="{FF2B5EF4-FFF2-40B4-BE49-F238E27FC236}">
                    <a16:creationId xmlns:a16="http://schemas.microsoft.com/office/drawing/2014/main" id="{54029BC4-A443-6B02-F6D0-8DC38ADBB722}"/>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63" name="Group 31962">
              <a:extLst>
                <a:ext uri="{FF2B5EF4-FFF2-40B4-BE49-F238E27FC236}">
                  <a16:creationId xmlns:a16="http://schemas.microsoft.com/office/drawing/2014/main" id="{1E22EE5A-E14A-681C-03D1-9877A85B23B8}"/>
                </a:ext>
              </a:extLst>
            </p:cNvPr>
            <p:cNvGrpSpPr/>
            <p:nvPr/>
          </p:nvGrpSpPr>
          <p:grpSpPr>
            <a:xfrm>
              <a:off x="10829840" y="3573482"/>
              <a:ext cx="109945" cy="109945"/>
              <a:chOff x="5041579" y="2570844"/>
              <a:chExt cx="109945" cy="109945"/>
            </a:xfrm>
          </p:grpSpPr>
          <p:cxnSp>
            <p:nvCxnSpPr>
              <p:cNvPr id="31964" name="Straight Connector 31963">
                <a:extLst>
                  <a:ext uri="{FF2B5EF4-FFF2-40B4-BE49-F238E27FC236}">
                    <a16:creationId xmlns:a16="http://schemas.microsoft.com/office/drawing/2014/main" id="{CAD9E676-9797-C76B-E136-E7345E97F44C}"/>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65" name="Straight Connector 31964">
                <a:extLst>
                  <a:ext uri="{FF2B5EF4-FFF2-40B4-BE49-F238E27FC236}">
                    <a16:creationId xmlns:a16="http://schemas.microsoft.com/office/drawing/2014/main" id="{1B4B0223-E6C2-6E21-11AD-F0D9D1F7F917}"/>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grpSp>
        <p:nvGrpSpPr>
          <p:cNvPr id="32152" name="Group 32151">
            <a:extLst>
              <a:ext uri="{FF2B5EF4-FFF2-40B4-BE49-F238E27FC236}">
                <a16:creationId xmlns:a16="http://schemas.microsoft.com/office/drawing/2014/main" id="{BA542192-27BF-4D12-3391-CD24E9A4C47D}"/>
              </a:ext>
            </a:extLst>
          </p:cNvPr>
          <p:cNvGrpSpPr/>
          <p:nvPr/>
        </p:nvGrpSpPr>
        <p:grpSpPr>
          <a:xfrm>
            <a:off x="1374968" y="1734623"/>
            <a:ext cx="9946905" cy="2634034"/>
            <a:chOff x="1374968" y="1734623"/>
            <a:chExt cx="9946905" cy="2634034"/>
          </a:xfrm>
        </p:grpSpPr>
        <p:grpSp>
          <p:nvGrpSpPr>
            <p:cNvPr id="32153" name="Group 32152">
              <a:extLst>
                <a:ext uri="{FF2B5EF4-FFF2-40B4-BE49-F238E27FC236}">
                  <a16:creationId xmlns:a16="http://schemas.microsoft.com/office/drawing/2014/main" id="{BE165DB9-AAAD-C335-F4C7-660A04476572}"/>
                </a:ext>
              </a:extLst>
            </p:cNvPr>
            <p:cNvGrpSpPr/>
            <p:nvPr/>
          </p:nvGrpSpPr>
          <p:grpSpPr>
            <a:xfrm>
              <a:off x="11211928" y="4258712"/>
              <a:ext cx="109945" cy="109945"/>
              <a:chOff x="5041579" y="2570844"/>
              <a:chExt cx="109945" cy="109945"/>
            </a:xfrm>
          </p:grpSpPr>
          <p:cxnSp>
            <p:nvCxnSpPr>
              <p:cNvPr id="32355" name="Straight Connector 32354">
                <a:extLst>
                  <a:ext uri="{FF2B5EF4-FFF2-40B4-BE49-F238E27FC236}">
                    <a16:creationId xmlns:a16="http://schemas.microsoft.com/office/drawing/2014/main" id="{DE17EB34-CE60-1110-7406-5F1D8D672373}"/>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56" name="Straight Connector 32355">
                <a:extLst>
                  <a:ext uri="{FF2B5EF4-FFF2-40B4-BE49-F238E27FC236}">
                    <a16:creationId xmlns:a16="http://schemas.microsoft.com/office/drawing/2014/main" id="{2EB8A6BF-AE5B-B26E-EE87-97D4F204F92D}"/>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54" name="Group 32153">
              <a:extLst>
                <a:ext uri="{FF2B5EF4-FFF2-40B4-BE49-F238E27FC236}">
                  <a16:creationId xmlns:a16="http://schemas.microsoft.com/office/drawing/2014/main" id="{13C3A5E7-4FBF-6394-633E-C9EAF5DB0934}"/>
                </a:ext>
              </a:extLst>
            </p:cNvPr>
            <p:cNvGrpSpPr/>
            <p:nvPr/>
          </p:nvGrpSpPr>
          <p:grpSpPr>
            <a:xfrm>
              <a:off x="9910862" y="4258712"/>
              <a:ext cx="109945" cy="109945"/>
              <a:chOff x="5041579" y="2570844"/>
              <a:chExt cx="109945" cy="109945"/>
            </a:xfrm>
          </p:grpSpPr>
          <p:cxnSp>
            <p:nvCxnSpPr>
              <p:cNvPr id="32353" name="Straight Connector 32352">
                <a:extLst>
                  <a:ext uri="{FF2B5EF4-FFF2-40B4-BE49-F238E27FC236}">
                    <a16:creationId xmlns:a16="http://schemas.microsoft.com/office/drawing/2014/main" id="{55F2E769-636C-EE27-1780-E92681F5DBFD}"/>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54" name="Straight Connector 32353">
                <a:extLst>
                  <a:ext uri="{FF2B5EF4-FFF2-40B4-BE49-F238E27FC236}">
                    <a16:creationId xmlns:a16="http://schemas.microsoft.com/office/drawing/2014/main" id="{A77DBD0B-93A7-F4D3-FADB-70118A65C51A}"/>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55" name="Group 32154">
              <a:extLst>
                <a:ext uri="{FF2B5EF4-FFF2-40B4-BE49-F238E27FC236}">
                  <a16:creationId xmlns:a16="http://schemas.microsoft.com/office/drawing/2014/main" id="{9ABCE3B1-3BC0-D798-E589-1064F252F763}"/>
                </a:ext>
              </a:extLst>
            </p:cNvPr>
            <p:cNvGrpSpPr/>
            <p:nvPr/>
          </p:nvGrpSpPr>
          <p:grpSpPr>
            <a:xfrm>
              <a:off x="9108216" y="4071342"/>
              <a:ext cx="109945" cy="109945"/>
              <a:chOff x="5041579" y="2570844"/>
              <a:chExt cx="109945" cy="109945"/>
            </a:xfrm>
          </p:grpSpPr>
          <p:cxnSp>
            <p:nvCxnSpPr>
              <p:cNvPr id="32351" name="Straight Connector 32350">
                <a:extLst>
                  <a:ext uri="{FF2B5EF4-FFF2-40B4-BE49-F238E27FC236}">
                    <a16:creationId xmlns:a16="http://schemas.microsoft.com/office/drawing/2014/main" id="{BF3C2453-5108-C110-1DD7-0F3E2DE4F728}"/>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52" name="Straight Connector 32351">
                <a:extLst>
                  <a:ext uri="{FF2B5EF4-FFF2-40B4-BE49-F238E27FC236}">
                    <a16:creationId xmlns:a16="http://schemas.microsoft.com/office/drawing/2014/main" id="{3C127358-5BEB-1ADE-7D85-BD2C8F117FE6}"/>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56" name="Group 32155">
              <a:extLst>
                <a:ext uri="{FF2B5EF4-FFF2-40B4-BE49-F238E27FC236}">
                  <a16:creationId xmlns:a16="http://schemas.microsoft.com/office/drawing/2014/main" id="{026939AC-C3A4-61F7-ABC8-1C90E0B1577F}"/>
                </a:ext>
              </a:extLst>
            </p:cNvPr>
            <p:cNvGrpSpPr/>
            <p:nvPr/>
          </p:nvGrpSpPr>
          <p:grpSpPr>
            <a:xfrm>
              <a:off x="9053858" y="4071342"/>
              <a:ext cx="109945" cy="109945"/>
              <a:chOff x="5041579" y="2570844"/>
              <a:chExt cx="109945" cy="109945"/>
            </a:xfrm>
          </p:grpSpPr>
          <p:cxnSp>
            <p:nvCxnSpPr>
              <p:cNvPr id="32349" name="Straight Connector 32348">
                <a:extLst>
                  <a:ext uri="{FF2B5EF4-FFF2-40B4-BE49-F238E27FC236}">
                    <a16:creationId xmlns:a16="http://schemas.microsoft.com/office/drawing/2014/main" id="{3B9C1B89-AEF0-231F-C5ED-8EF0A1270FAF}"/>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50" name="Straight Connector 32349">
                <a:extLst>
                  <a:ext uri="{FF2B5EF4-FFF2-40B4-BE49-F238E27FC236}">
                    <a16:creationId xmlns:a16="http://schemas.microsoft.com/office/drawing/2014/main" id="{4FD9A40A-90D8-07B3-E2DC-43D5CC9DB363}"/>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57" name="Group 32156">
              <a:extLst>
                <a:ext uri="{FF2B5EF4-FFF2-40B4-BE49-F238E27FC236}">
                  <a16:creationId xmlns:a16="http://schemas.microsoft.com/office/drawing/2014/main" id="{1E4E0BB2-75F6-C5F6-1127-907D06E7E966}"/>
                </a:ext>
              </a:extLst>
            </p:cNvPr>
            <p:cNvGrpSpPr/>
            <p:nvPr/>
          </p:nvGrpSpPr>
          <p:grpSpPr>
            <a:xfrm>
              <a:off x="8860458" y="4071342"/>
              <a:ext cx="109945" cy="109945"/>
              <a:chOff x="5041579" y="2570844"/>
              <a:chExt cx="109945" cy="109945"/>
            </a:xfrm>
          </p:grpSpPr>
          <p:cxnSp>
            <p:nvCxnSpPr>
              <p:cNvPr id="32347" name="Straight Connector 32346">
                <a:extLst>
                  <a:ext uri="{FF2B5EF4-FFF2-40B4-BE49-F238E27FC236}">
                    <a16:creationId xmlns:a16="http://schemas.microsoft.com/office/drawing/2014/main" id="{1FA402BC-BE47-30F8-3868-80FB9D6156BD}"/>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48" name="Straight Connector 32347">
                <a:extLst>
                  <a:ext uri="{FF2B5EF4-FFF2-40B4-BE49-F238E27FC236}">
                    <a16:creationId xmlns:a16="http://schemas.microsoft.com/office/drawing/2014/main" id="{CA1B70C7-BB98-DF9D-6DB8-D7FB7E861535}"/>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58" name="Group 32157">
              <a:extLst>
                <a:ext uri="{FF2B5EF4-FFF2-40B4-BE49-F238E27FC236}">
                  <a16:creationId xmlns:a16="http://schemas.microsoft.com/office/drawing/2014/main" id="{BAAF709C-C6C2-F23D-1B2F-F49046F66E68}"/>
                </a:ext>
              </a:extLst>
            </p:cNvPr>
            <p:cNvGrpSpPr/>
            <p:nvPr/>
          </p:nvGrpSpPr>
          <p:grpSpPr>
            <a:xfrm>
              <a:off x="8684975" y="4071342"/>
              <a:ext cx="109945" cy="109945"/>
              <a:chOff x="5041579" y="2570844"/>
              <a:chExt cx="109945" cy="109945"/>
            </a:xfrm>
          </p:grpSpPr>
          <p:cxnSp>
            <p:nvCxnSpPr>
              <p:cNvPr id="32345" name="Straight Connector 32344">
                <a:extLst>
                  <a:ext uri="{FF2B5EF4-FFF2-40B4-BE49-F238E27FC236}">
                    <a16:creationId xmlns:a16="http://schemas.microsoft.com/office/drawing/2014/main" id="{33542449-C3CD-9484-4BF3-4C5E52F7EE4C}"/>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46" name="Straight Connector 32345">
                <a:extLst>
                  <a:ext uri="{FF2B5EF4-FFF2-40B4-BE49-F238E27FC236}">
                    <a16:creationId xmlns:a16="http://schemas.microsoft.com/office/drawing/2014/main" id="{A5C9F295-6EB7-2533-B8AA-0A9E1AE69566}"/>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59" name="Group 32158">
              <a:extLst>
                <a:ext uri="{FF2B5EF4-FFF2-40B4-BE49-F238E27FC236}">
                  <a16:creationId xmlns:a16="http://schemas.microsoft.com/office/drawing/2014/main" id="{3EA8F1B6-92CE-A8B2-3D03-D0828840C134}"/>
                </a:ext>
              </a:extLst>
            </p:cNvPr>
            <p:cNvGrpSpPr/>
            <p:nvPr/>
          </p:nvGrpSpPr>
          <p:grpSpPr>
            <a:xfrm>
              <a:off x="8431712" y="4071342"/>
              <a:ext cx="109945" cy="109945"/>
              <a:chOff x="5041579" y="2570844"/>
              <a:chExt cx="109945" cy="109945"/>
            </a:xfrm>
          </p:grpSpPr>
          <p:cxnSp>
            <p:nvCxnSpPr>
              <p:cNvPr id="32343" name="Straight Connector 32342">
                <a:extLst>
                  <a:ext uri="{FF2B5EF4-FFF2-40B4-BE49-F238E27FC236}">
                    <a16:creationId xmlns:a16="http://schemas.microsoft.com/office/drawing/2014/main" id="{394C20A8-9288-8E9B-BEB1-5AA81E434F1F}"/>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44" name="Straight Connector 32343">
                <a:extLst>
                  <a:ext uri="{FF2B5EF4-FFF2-40B4-BE49-F238E27FC236}">
                    <a16:creationId xmlns:a16="http://schemas.microsoft.com/office/drawing/2014/main" id="{59B73DA8-B08F-4804-9B8D-CB4A98649E4D}"/>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60" name="Group 32159">
              <a:extLst>
                <a:ext uri="{FF2B5EF4-FFF2-40B4-BE49-F238E27FC236}">
                  <a16:creationId xmlns:a16="http://schemas.microsoft.com/office/drawing/2014/main" id="{3AA05DE1-9203-BD6C-143A-4330F723F7D4}"/>
                </a:ext>
              </a:extLst>
            </p:cNvPr>
            <p:cNvGrpSpPr/>
            <p:nvPr/>
          </p:nvGrpSpPr>
          <p:grpSpPr>
            <a:xfrm>
              <a:off x="8379247" y="4003998"/>
              <a:ext cx="109945" cy="109945"/>
              <a:chOff x="5041579" y="2570844"/>
              <a:chExt cx="109945" cy="109945"/>
            </a:xfrm>
          </p:grpSpPr>
          <p:cxnSp>
            <p:nvCxnSpPr>
              <p:cNvPr id="32341" name="Straight Connector 32340">
                <a:extLst>
                  <a:ext uri="{FF2B5EF4-FFF2-40B4-BE49-F238E27FC236}">
                    <a16:creationId xmlns:a16="http://schemas.microsoft.com/office/drawing/2014/main" id="{84C1B502-D651-45DB-4658-A5B3865412D7}"/>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42" name="Straight Connector 32341">
                <a:extLst>
                  <a:ext uri="{FF2B5EF4-FFF2-40B4-BE49-F238E27FC236}">
                    <a16:creationId xmlns:a16="http://schemas.microsoft.com/office/drawing/2014/main" id="{54C4FFCE-3F1D-8F42-2C24-762D4828EA8A}"/>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61" name="Group 32160">
              <a:extLst>
                <a:ext uri="{FF2B5EF4-FFF2-40B4-BE49-F238E27FC236}">
                  <a16:creationId xmlns:a16="http://schemas.microsoft.com/office/drawing/2014/main" id="{C9CF0FFD-6533-A6AF-F621-E52C7F1D65D6}"/>
                </a:ext>
              </a:extLst>
            </p:cNvPr>
            <p:cNvGrpSpPr/>
            <p:nvPr/>
          </p:nvGrpSpPr>
          <p:grpSpPr>
            <a:xfrm>
              <a:off x="8329487" y="3946657"/>
              <a:ext cx="109945" cy="109945"/>
              <a:chOff x="5041579" y="2570844"/>
              <a:chExt cx="109945" cy="109945"/>
            </a:xfrm>
          </p:grpSpPr>
          <p:cxnSp>
            <p:nvCxnSpPr>
              <p:cNvPr id="32339" name="Straight Connector 32338">
                <a:extLst>
                  <a:ext uri="{FF2B5EF4-FFF2-40B4-BE49-F238E27FC236}">
                    <a16:creationId xmlns:a16="http://schemas.microsoft.com/office/drawing/2014/main" id="{08650D25-4C72-4360-4121-49CDF44F93C2}"/>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40" name="Straight Connector 32339">
                <a:extLst>
                  <a:ext uri="{FF2B5EF4-FFF2-40B4-BE49-F238E27FC236}">
                    <a16:creationId xmlns:a16="http://schemas.microsoft.com/office/drawing/2014/main" id="{FF19784B-0F45-0C4F-3ED0-E10F9C7F52A8}"/>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62" name="Group 32161">
              <a:extLst>
                <a:ext uri="{FF2B5EF4-FFF2-40B4-BE49-F238E27FC236}">
                  <a16:creationId xmlns:a16="http://schemas.microsoft.com/office/drawing/2014/main" id="{6ECE0C09-86F0-8381-40D3-7E290CF13D62}"/>
                </a:ext>
              </a:extLst>
            </p:cNvPr>
            <p:cNvGrpSpPr/>
            <p:nvPr/>
          </p:nvGrpSpPr>
          <p:grpSpPr>
            <a:xfrm>
              <a:off x="8286361" y="3946657"/>
              <a:ext cx="109945" cy="109945"/>
              <a:chOff x="5041579" y="2570844"/>
              <a:chExt cx="109945" cy="109945"/>
            </a:xfrm>
          </p:grpSpPr>
          <p:cxnSp>
            <p:nvCxnSpPr>
              <p:cNvPr id="32337" name="Straight Connector 32336">
                <a:extLst>
                  <a:ext uri="{FF2B5EF4-FFF2-40B4-BE49-F238E27FC236}">
                    <a16:creationId xmlns:a16="http://schemas.microsoft.com/office/drawing/2014/main" id="{E0B53E21-0035-FEFC-EC2D-57DC062181B6}"/>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38" name="Straight Connector 32337">
                <a:extLst>
                  <a:ext uri="{FF2B5EF4-FFF2-40B4-BE49-F238E27FC236}">
                    <a16:creationId xmlns:a16="http://schemas.microsoft.com/office/drawing/2014/main" id="{E782526C-5907-28D2-75DD-ABBAF66F197A}"/>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63" name="Group 32162">
              <a:extLst>
                <a:ext uri="{FF2B5EF4-FFF2-40B4-BE49-F238E27FC236}">
                  <a16:creationId xmlns:a16="http://schemas.microsoft.com/office/drawing/2014/main" id="{A76DF427-D3DE-A50A-D835-4B7F39B4C772}"/>
                </a:ext>
              </a:extLst>
            </p:cNvPr>
            <p:cNvGrpSpPr/>
            <p:nvPr/>
          </p:nvGrpSpPr>
          <p:grpSpPr>
            <a:xfrm>
              <a:off x="8247028" y="3946657"/>
              <a:ext cx="109945" cy="109945"/>
              <a:chOff x="5041579" y="2570844"/>
              <a:chExt cx="109945" cy="109945"/>
            </a:xfrm>
          </p:grpSpPr>
          <p:cxnSp>
            <p:nvCxnSpPr>
              <p:cNvPr id="32335" name="Straight Connector 32334">
                <a:extLst>
                  <a:ext uri="{FF2B5EF4-FFF2-40B4-BE49-F238E27FC236}">
                    <a16:creationId xmlns:a16="http://schemas.microsoft.com/office/drawing/2014/main" id="{E3884F6B-0D4F-A753-6FAE-CB258DE27269}"/>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36" name="Straight Connector 32335">
                <a:extLst>
                  <a:ext uri="{FF2B5EF4-FFF2-40B4-BE49-F238E27FC236}">
                    <a16:creationId xmlns:a16="http://schemas.microsoft.com/office/drawing/2014/main" id="{C8BC6070-E820-FA58-B270-55CA5DD9C86C}"/>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64" name="Group 32163">
              <a:extLst>
                <a:ext uri="{FF2B5EF4-FFF2-40B4-BE49-F238E27FC236}">
                  <a16:creationId xmlns:a16="http://schemas.microsoft.com/office/drawing/2014/main" id="{207EC6AB-EECF-7F66-9E37-D1D7F7623D03}"/>
                </a:ext>
              </a:extLst>
            </p:cNvPr>
            <p:cNvGrpSpPr/>
            <p:nvPr/>
          </p:nvGrpSpPr>
          <p:grpSpPr>
            <a:xfrm>
              <a:off x="8135019" y="3946657"/>
              <a:ext cx="109945" cy="109945"/>
              <a:chOff x="5041579" y="2570844"/>
              <a:chExt cx="109945" cy="109945"/>
            </a:xfrm>
          </p:grpSpPr>
          <p:cxnSp>
            <p:nvCxnSpPr>
              <p:cNvPr id="32333" name="Straight Connector 32332">
                <a:extLst>
                  <a:ext uri="{FF2B5EF4-FFF2-40B4-BE49-F238E27FC236}">
                    <a16:creationId xmlns:a16="http://schemas.microsoft.com/office/drawing/2014/main" id="{D59EB7A6-2ADA-8DD3-745C-18458BFACCEE}"/>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34" name="Straight Connector 32333">
                <a:extLst>
                  <a:ext uri="{FF2B5EF4-FFF2-40B4-BE49-F238E27FC236}">
                    <a16:creationId xmlns:a16="http://schemas.microsoft.com/office/drawing/2014/main" id="{938E6FB4-8A9C-2213-646A-9F640D0856AD}"/>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65" name="Group 32164">
              <a:extLst>
                <a:ext uri="{FF2B5EF4-FFF2-40B4-BE49-F238E27FC236}">
                  <a16:creationId xmlns:a16="http://schemas.microsoft.com/office/drawing/2014/main" id="{76D38654-018E-1BF9-0529-F71DA31C49A6}"/>
                </a:ext>
              </a:extLst>
            </p:cNvPr>
            <p:cNvGrpSpPr/>
            <p:nvPr/>
          </p:nvGrpSpPr>
          <p:grpSpPr>
            <a:xfrm>
              <a:off x="7785835" y="3946657"/>
              <a:ext cx="109945" cy="109945"/>
              <a:chOff x="5041579" y="2570844"/>
              <a:chExt cx="109945" cy="109945"/>
            </a:xfrm>
          </p:grpSpPr>
          <p:cxnSp>
            <p:nvCxnSpPr>
              <p:cNvPr id="32331" name="Straight Connector 32330">
                <a:extLst>
                  <a:ext uri="{FF2B5EF4-FFF2-40B4-BE49-F238E27FC236}">
                    <a16:creationId xmlns:a16="http://schemas.microsoft.com/office/drawing/2014/main" id="{C49F872B-ABA5-54E3-1CE9-75FC486CB6A9}"/>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32" name="Straight Connector 32331">
                <a:extLst>
                  <a:ext uri="{FF2B5EF4-FFF2-40B4-BE49-F238E27FC236}">
                    <a16:creationId xmlns:a16="http://schemas.microsoft.com/office/drawing/2014/main" id="{3EC629A4-FE3D-9558-549F-2FBD0EA79BCC}"/>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66" name="Group 32165">
              <a:extLst>
                <a:ext uri="{FF2B5EF4-FFF2-40B4-BE49-F238E27FC236}">
                  <a16:creationId xmlns:a16="http://schemas.microsoft.com/office/drawing/2014/main" id="{6B273A8E-AE84-6D8C-CE65-656F3FD30948}"/>
                </a:ext>
              </a:extLst>
            </p:cNvPr>
            <p:cNvGrpSpPr/>
            <p:nvPr/>
          </p:nvGrpSpPr>
          <p:grpSpPr>
            <a:xfrm>
              <a:off x="7722334" y="3903063"/>
              <a:ext cx="109945" cy="109945"/>
              <a:chOff x="5041579" y="2570844"/>
              <a:chExt cx="109945" cy="109945"/>
            </a:xfrm>
          </p:grpSpPr>
          <p:cxnSp>
            <p:nvCxnSpPr>
              <p:cNvPr id="32329" name="Straight Connector 32328">
                <a:extLst>
                  <a:ext uri="{FF2B5EF4-FFF2-40B4-BE49-F238E27FC236}">
                    <a16:creationId xmlns:a16="http://schemas.microsoft.com/office/drawing/2014/main" id="{ABF14AAC-E6FA-FC75-DF5F-A2AD2F3B6EE3}"/>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30" name="Straight Connector 32329">
                <a:extLst>
                  <a:ext uri="{FF2B5EF4-FFF2-40B4-BE49-F238E27FC236}">
                    <a16:creationId xmlns:a16="http://schemas.microsoft.com/office/drawing/2014/main" id="{3E2EF556-6A92-BFF7-8260-2DB7BC9BD90B}"/>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67" name="Group 32166">
              <a:extLst>
                <a:ext uri="{FF2B5EF4-FFF2-40B4-BE49-F238E27FC236}">
                  <a16:creationId xmlns:a16="http://schemas.microsoft.com/office/drawing/2014/main" id="{533B0666-782A-30E8-814D-91C92AD026F6}"/>
                </a:ext>
              </a:extLst>
            </p:cNvPr>
            <p:cNvGrpSpPr/>
            <p:nvPr/>
          </p:nvGrpSpPr>
          <p:grpSpPr>
            <a:xfrm>
              <a:off x="7669967" y="3903063"/>
              <a:ext cx="109945" cy="109945"/>
              <a:chOff x="5041579" y="2570844"/>
              <a:chExt cx="109945" cy="109945"/>
            </a:xfrm>
          </p:grpSpPr>
          <p:cxnSp>
            <p:nvCxnSpPr>
              <p:cNvPr id="32327" name="Straight Connector 32326">
                <a:extLst>
                  <a:ext uri="{FF2B5EF4-FFF2-40B4-BE49-F238E27FC236}">
                    <a16:creationId xmlns:a16="http://schemas.microsoft.com/office/drawing/2014/main" id="{ED9CE753-58BC-83FF-B8B3-8F75BD11681E}"/>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28" name="Straight Connector 32327">
                <a:extLst>
                  <a:ext uri="{FF2B5EF4-FFF2-40B4-BE49-F238E27FC236}">
                    <a16:creationId xmlns:a16="http://schemas.microsoft.com/office/drawing/2014/main" id="{2AB38619-53D8-115F-0C4C-404C1744F020}"/>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68" name="Group 32167">
              <a:extLst>
                <a:ext uri="{FF2B5EF4-FFF2-40B4-BE49-F238E27FC236}">
                  <a16:creationId xmlns:a16="http://schemas.microsoft.com/office/drawing/2014/main" id="{0A3BE43A-64F1-98E7-F19A-AFABCA75F4D5}"/>
                </a:ext>
              </a:extLst>
            </p:cNvPr>
            <p:cNvGrpSpPr/>
            <p:nvPr/>
          </p:nvGrpSpPr>
          <p:grpSpPr>
            <a:xfrm>
              <a:off x="7534722" y="3903063"/>
              <a:ext cx="109945" cy="109945"/>
              <a:chOff x="5041579" y="2570844"/>
              <a:chExt cx="109945" cy="109945"/>
            </a:xfrm>
          </p:grpSpPr>
          <p:cxnSp>
            <p:nvCxnSpPr>
              <p:cNvPr id="32325" name="Straight Connector 32324">
                <a:extLst>
                  <a:ext uri="{FF2B5EF4-FFF2-40B4-BE49-F238E27FC236}">
                    <a16:creationId xmlns:a16="http://schemas.microsoft.com/office/drawing/2014/main" id="{D6A0A131-B863-BD3F-AC1A-88FCF8DEE06C}"/>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26" name="Straight Connector 32325">
                <a:extLst>
                  <a:ext uri="{FF2B5EF4-FFF2-40B4-BE49-F238E27FC236}">
                    <a16:creationId xmlns:a16="http://schemas.microsoft.com/office/drawing/2014/main" id="{498793C2-DB7B-7BEF-EB0C-4D8D51B264A6}"/>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69" name="Group 32168">
              <a:extLst>
                <a:ext uri="{FF2B5EF4-FFF2-40B4-BE49-F238E27FC236}">
                  <a16:creationId xmlns:a16="http://schemas.microsoft.com/office/drawing/2014/main" id="{71CFC6E3-C7C6-3395-06B2-E64A33B85670}"/>
                </a:ext>
              </a:extLst>
            </p:cNvPr>
            <p:cNvGrpSpPr/>
            <p:nvPr/>
          </p:nvGrpSpPr>
          <p:grpSpPr>
            <a:xfrm>
              <a:off x="7510137" y="3903063"/>
              <a:ext cx="109945" cy="109945"/>
              <a:chOff x="5041579" y="2570844"/>
              <a:chExt cx="109945" cy="109945"/>
            </a:xfrm>
          </p:grpSpPr>
          <p:cxnSp>
            <p:nvCxnSpPr>
              <p:cNvPr id="32323" name="Straight Connector 32322">
                <a:extLst>
                  <a:ext uri="{FF2B5EF4-FFF2-40B4-BE49-F238E27FC236}">
                    <a16:creationId xmlns:a16="http://schemas.microsoft.com/office/drawing/2014/main" id="{DA8E395C-1A87-BF4B-9BCC-3F2FF0871811}"/>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24" name="Straight Connector 32323">
                <a:extLst>
                  <a:ext uri="{FF2B5EF4-FFF2-40B4-BE49-F238E27FC236}">
                    <a16:creationId xmlns:a16="http://schemas.microsoft.com/office/drawing/2014/main" id="{592E6A80-0121-A52A-DD80-CFD322DB6E02}"/>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70" name="Group 32169">
              <a:extLst>
                <a:ext uri="{FF2B5EF4-FFF2-40B4-BE49-F238E27FC236}">
                  <a16:creationId xmlns:a16="http://schemas.microsoft.com/office/drawing/2014/main" id="{9886791B-0503-8A11-4C15-841B9A3585F1}"/>
                </a:ext>
              </a:extLst>
            </p:cNvPr>
            <p:cNvGrpSpPr/>
            <p:nvPr/>
          </p:nvGrpSpPr>
          <p:grpSpPr>
            <a:xfrm>
              <a:off x="7461024" y="3903063"/>
              <a:ext cx="109945" cy="109945"/>
              <a:chOff x="5041579" y="2570844"/>
              <a:chExt cx="109945" cy="109945"/>
            </a:xfrm>
          </p:grpSpPr>
          <p:cxnSp>
            <p:nvCxnSpPr>
              <p:cNvPr id="32321" name="Straight Connector 32320">
                <a:extLst>
                  <a:ext uri="{FF2B5EF4-FFF2-40B4-BE49-F238E27FC236}">
                    <a16:creationId xmlns:a16="http://schemas.microsoft.com/office/drawing/2014/main" id="{97806F5A-7A42-CE51-B086-5A175B45D00D}"/>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22" name="Straight Connector 32321">
                <a:extLst>
                  <a:ext uri="{FF2B5EF4-FFF2-40B4-BE49-F238E27FC236}">
                    <a16:creationId xmlns:a16="http://schemas.microsoft.com/office/drawing/2014/main" id="{D1190D58-DC90-94B5-8C5C-1D9436606B2A}"/>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71" name="Group 32170">
              <a:extLst>
                <a:ext uri="{FF2B5EF4-FFF2-40B4-BE49-F238E27FC236}">
                  <a16:creationId xmlns:a16="http://schemas.microsoft.com/office/drawing/2014/main" id="{76FB6A75-2660-DFE7-8931-8EE44CD3E8B6}"/>
                </a:ext>
              </a:extLst>
            </p:cNvPr>
            <p:cNvGrpSpPr/>
            <p:nvPr/>
          </p:nvGrpSpPr>
          <p:grpSpPr>
            <a:xfrm>
              <a:off x="7415832" y="3903063"/>
              <a:ext cx="109945" cy="109945"/>
              <a:chOff x="5041579" y="2570844"/>
              <a:chExt cx="109945" cy="109945"/>
            </a:xfrm>
          </p:grpSpPr>
          <p:cxnSp>
            <p:nvCxnSpPr>
              <p:cNvPr id="32319" name="Straight Connector 32318">
                <a:extLst>
                  <a:ext uri="{FF2B5EF4-FFF2-40B4-BE49-F238E27FC236}">
                    <a16:creationId xmlns:a16="http://schemas.microsoft.com/office/drawing/2014/main" id="{B118510D-D9EC-A045-58BF-E698F012EFD5}"/>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20" name="Straight Connector 32319">
                <a:extLst>
                  <a:ext uri="{FF2B5EF4-FFF2-40B4-BE49-F238E27FC236}">
                    <a16:creationId xmlns:a16="http://schemas.microsoft.com/office/drawing/2014/main" id="{4E7603CA-C7D5-3EED-8CC6-60A32B042E9F}"/>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72" name="Group 32171">
              <a:extLst>
                <a:ext uri="{FF2B5EF4-FFF2-40B4-BE49-F238E27FC236}">
                  <a16:creationId xmlns:a16="http://schemas.microsoft.com/office/drawing/2014/main" id="{BD5E9EA9-DD2E-99EA-2715-54A84FF4E380}"/>
                </a:ext>
              </a:extLst>
            </p:cNvPr>
            <p:cNvGrpSpPr/>
            <p:nvPr/>
          </p:nvGrpSpPr>
          <p:grpSpPr>
            <a:xfrm>
              <a:off x="7131592" y="3903063"/>
              <a:ext cx="109945" cy="109945"/>
              <a:chOff x="5041579" y="2570844"/>
              <a:chExt cx="109945" cy="109945"/>
            </a:xfrm>
          </p:grpSpPr>
          <p:cxnSp>
            <p:nvCxnSpPr>
              <p:cNvPr id="32317" name="Straight Connector 32316">
                <a:extLst>
                  <a:ext uri="{FF2B5EF4-FFF2-40B4-BE49-F238E27FC236}">
                    <a16:creationId xmlns:a16="http://schemas.microsoft.com/office/drawing/2014/main" id="{41E13CCF-8CB6-383F-A7AF-957AFFBDDBD0}"/>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18" name="Straight Connector 32317">
                <a:extLst>
                  <a:ext uri="{FF2B5EF4-FFF2-40B4-BE49-F238E27FC236}">
                    <a16:creationId xmlns:a16="http://schemas.microsoft.com/office/drawing/2014/main" id="{5631CC3E-F38D-12A1-2D1F-FE22FF7FF011}"/>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73" name="Group 32172">
              <a:extLst>
                <a:ext uri="{FF2B5EF4-FFF2-40B4-BE49-F238E27FC236}">
                  <a16:creationId xmlns:a16="http://schemas.microsoft.com/office/drawing/2014/main" id="{81285DB5-53B5-2F2D-06C4-C8AF531EFC07}"/>
                </a:ext>
              </a:extLst>
            </p:cNvPr>
            <p:cNvGrpSpPr/>
            <p:nvPr/>
          </p:nvGrpSpPr>
          <p:grpSpPr>
            <a:xfrm>
              <a:off x="6906779" y="3861317"/>
              <a:ext cx="109945" cy="109945"/>
              <a:chOff x="5041579" y="2570844"/>
              <a:chExt cx="109945" cy="109945"/>
            </a:xfrm>
          </p:grpSpPr>
          <p:cxnSp>
            <p:nvCxnSpPr>
              <p:cNvPr id="32315" name="Straight Connector 32314">
                <a:extLst>
                  <a:ext uri="{FF2B5EF4-FFF2-40B4-BE49-F238E27FC236}">
                    <a16:creationId xmlns:a16="http://schemas.microsoft.com/office/drawing/2014/main" id="{34B2724D-FA4F-2F52-10B1-F49AB01C42CE}"/>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16" name="Straight Connector 32315">
                <a:extLst>
                  <a:ext uri="{FF2B5EF4-FFF2-40B4-BE49-F238E27FC236}">
                    <a16:creationId xmlns:a16="http://schemas.microsoft.com/office/drawing/2014/main" id="{0B8CC684-32DA-7240-E42B-441FED587226}"/>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74" name="Group 32173">
              <a:extLst>
                <a:ext uri="{FF2B5EF4-FFF2-40B4-BE49-F238E27FC236}">
                  <a16:creationId xmlns:a16="http://schemas.microsoft.com/office/drawing/2014/main" id="{827F3858-E222-3568-7E39-F4BA8CF88668}"/>
                </a:ext>
              </a:extLst>
            </p:cNvPr>
            <p:cNvGrpSpPr/>
            <p:nvPr/>
          </p:nvGrpSpPr>
          <p:grpSpPr>
            <a:xfrm>
              <a:off x="6866984" y="3861317"/>
              <a:ext cx="109945" cy="109945"/>
              <a:chOff x="5041579" y="2570844"/>
              <a:chExt cx="109945" cy="109945"/>
            </a:xfrm>
          </p:grpSpPr>
          <p:cxnSp>
            <p:nvCxnSpPr>
              <p:cNvPr id="32313" name="Straight Connector 32312">
                <a:extLst>
                  <a:ext uri="{FF2B5EF4-FFF2-40B4-BE49-F238E27FC236}">
                    <a16:creationId xmlns:a16="http://schemas.microsoft.com/office/drawing/2014/main" id="{3A73B752-23EE-57DC-8ABC-BB476A52A0EE}"/>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14" name="Straight Connector 32313">
                <a:extLst>
                  <a:ext uri="{FF2B5EF4-FFF2-40B4-BE49-F238E27FC236}">
                    <a16:creationId xmlns:a16="http://schemas.microsoft.com/office/drawing/2014/main" id="{3E750707-5E51-52AE-5DA9-D9B0630258D7}"/>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75" name="Group 32174">
              <a:extLst>
                <a:ext uri="{FF2B5EF4-FFF2-40B4-BE49-F238E27FC236}">
                  <a16:creationId xmlns:a16="http://schemas.microsoft.com/office/drawing/2014/main" id="{5CB1AF6A-EA28-A064-672B-F20C4A47BF77}"/>
                </a:ext>
              </a:extLst>
            </p:cNvPr>
            <p:cNvGrpSpPr/>
            <p:nvPr/>
          </p:nvGrpSpPr>
          <p:grpSpPr>
            <a:xfrm>
              <a:off x="6835096" y="3861317"/>
              <a:ext cx="109945" cy="109945"/>
              <a:chOff x="5041579" y="2570844"/>
              <a:chExt cx="109945" cy="109945"/>
            </a:xfrm>
          </p:grpSpPr>
          <p:cxnSp>
            <p:nvCxnSpPr>
              <p:cNvPr id="32311" name="Straight Connector 32310">
                <a:extLst>
                  <a:ext uri="{FF2B5EF4-FFF2-40B4-BE49-F238E27FC236}">
                    <a16:creationId xmlns:a16="http://schemas.microsoft.com/office/drawing/2014/main" id="{B3916194-0F79-57E7-E38F-78B6096881D6}"/>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12" name="Straight Connector 32311">
                <a:extLst>
                  <a:ext uri="{FF2B5EF4-FFF2-40B4-BE49-F238E27FC236}">
                    <a16:creationId xmlns:a16="http://schemas.microsoft.com/office/drawing/2014/main" id="{FE4CC19F-E841-4593-20C6-B8994AD80B89}"/>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76" name="Group 32175">
              <a:extLst>
                <a:ext uri="{FF2B5EF4-FFF2-40B4-BE49-F238E27FC236}">
                  <a16:creationId xmlns:a16="http://schemas.microsoft.com/office/drawing/2014/main" id="{7BFA626D-ED53-366D-CE6B-797AFC8105FE}"/>
                </a:ext>
              </a:extLst>
            </p:cNvPr>
            <p:cNvGrpSpPr/>
            <p:nvPr/>
          </p:nvGrpSpPr>
          <p:grpSpPr>
            <a:xfrm>
              <a:off x="6793873" y="3861317"/>
              <a:ext cx="109945" cy="109945"/>
              <a:chOff x="5041579" y="2570844"/>
              <a:chExt cx="109945" cy="109945"/>
            </a:xfrm>
          </p:grpSpPr>
          <p:cxnSp>
            <p:nvCxnSpPr>
              <p:cNvPr id="32309" name="Straight Connector 32308">
                <a:extLst>
                  <a:ext uri="{FF2B5EF4-FFF2-40B4-BE49-F238E27FC236}">
                    <a16:creationId xmlns:a16="http://schemas.microsoft.com/office/drawing/2014/main" id="{0E999E4C-6E69-31DD-BFDA-A845D729671E}"/>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10" name="Straight Connector 32309">
                <a:extLst>
                  <a:ext uri="{FF2B5EF4-FFF2-40B4-BE49-F238E27FC236}">
                    <a16:creationId xmlns:a16="http://schemas.microsoft.com/office/drawing/2014/main" id="{8FA00832-8FAB-E693-9728-0332081F245A}"/>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77" name="Group 32176">
              <a:extLst>
                <a:ext uri="{FF2B5EF4-FFF2-40B4-BE49-F238E27FC236}">
                  <a16:creationId xmlns:a16="http://schemas.microsoft.com/office/drawing/2014/main" id="{45414F98-09EA-E317-F6A2-7AA851D571AE}"/>
                </a:ext>
              </a:extLst>
            </p:cNvPr>
            <p:cNvGrpSpPr/>
            <p:nvPr/>
          </p:nvGrpSpPr>
          <p:grpSpPr>
            <a:xfrm>
              <a:off x="6589909" y="3861317"/>
              <a:ext cx="109945" cy="109945"/>
              <a:chOff x="5041579" y="2570844"/>
              <a:chExt cx="109945" cy="109945"/>
            </a:xfrm>
          </p:grpSpPr>
          <p:cxnSp>
            <p:nvCxnSpPr>
              <p:cNvPr id="32307" name="Straight Connector 32306">
                <a:extLst>
                  <a:ext uri="{FF2B5EF4-FFF2-40B4-BE49-F238E27FC236}">
                    <a16:creationId xmlns:a16="http://schemas.microsoft.com/office/drawing/2014/main" id="{7F7B2C29-BD18-D6EE-F4D9-F098478C05AE}"/>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08" name="Straight Connector 32307">
                <a:extLst>
                  <a:ext uri="{FF2B5EF4-FFF2-40B4-BE49-F238E27FC236}">
                    <a16:creationId xmlns:a16="http://schemas.microsoft.com/office/drawing/2014/main" id="{B17842DB-A3E7-2159-CD97-A356D0504416}"/>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78" name="Group 32177">
              <a:extLst>
                <a:ext uri="{FF2B5EF4-FFF2-40B4-BE49-F238E27FC236}">
                  <a16:creationId xmlns:a16="http://schemas.microsoft.com/office/drawing/2014/main" id="{4F11725D-D8DD-1A38-273E-824F4F5048A3}"/>
                </a:ext>
              </a:extLst>
            </p:cNvPr>
            <p:cNvGrpSpPr/>
            <p:nvPr/>
          </p:nvGrpSpPr>
          <p:grpSpPr>
            <a:xfrm>
              <a:off x="6342291" y="3861317"/>
              <a:ext cx="109945" cy="109945"/>
              <a:chOff x="5041579" y="2570844"/>
              <a:chExt cx="109945" cy="109945"/>
            </a:xfrm>
          </p:grpSpPr>
          <p:cxnSp>
            <p:nvCxnSpPr>
              <p:cNvPr id="32305" name="Straight Connector 32304">
                <a:extLst>
                  <a:ext uri="{FF2B5EF4-FFF2-40B4-BE49-F238E27FC236}">
                    <a16:creationId xmlns:a16="http://schemas.microsoft.com/office/drawing/2014/main" id="{CFE53AE7-3449-746E-388D-E3A49AC17943}"/>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06" name="Straight Connector 32305">
                <a:extLst>
                  <a:ext uri="{FF2B5EF4-FFF2-40B4-BE49-F238E27FC236}">
                    <a16:creationId xmlns:a16="http://schemas.microsoft.com/office/drawing/2014/main" id="{8F4B983A-4204-C70C-EE6D-AC558EA57F51}"/>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79" name="Group 32178">
              <a:extLst>
                <a:ext uri="{FF2B5EF4-FFF2-40B4-BE49-F238E27FC236}">
                  <a16:creationId xmlns:a16="http://schemas.microsoft.com/office/drawing/2014/main" id="{5AA58B06-CC80-4291-F809-6BF238A9A912}"/>
                </a:ext>
              </a:extLst>
            </p:cNvPr>
            <p:cNvGrpSpPr/>
            <p:nvPr/>
          </p:nvGrpSpPr>
          <p:grpSpPr>
            <a:xfrm>
              <a:off x="6247605" y="3861317"/>
              <a:ext cx="109945" cy="109945"/>
              <a:chOff x="5041579" y="2570844"/>
              <a:chExt cx="109945" cy="109945"/>
            </a:xfrm>
          </p:grpSpPr>
          <p:cxnSp>
            <p:nvCxnSpPr>
              <p:cNvPr id="32303" name="Straight Connector 32302">
                <a:extLst>
                  <a:ext uri="{FF2B5EF4-FFF2-40B4-BE49-F238E27FC236}">
                    <a16:creationId xmlns:a16="http://schemas.microsoft.com/office/drawing/2014/main" id="{73AA39FA-BFB1-8D5E-216A-D508C2D89167}"/>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04" name="Straight Connector 32303">
                <a:extLst>
                  <a:ext uri="{FF2B5EF4-FFF2-40B4-BE49-F238E27FC236}">
                    <a16:creationId xmlns:a16="http://schemas.microsoft.com/office/drawing/2014/main" id="{58F4D4AD-2603-9945-ECAC-E83C0692E2B7}"/>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80" name="Group 32179">
              <a:extLst>
                <a:ext uri="{FF2B5EF4-FFF2-40B4-BE49-F238E27FC236}">
                  <a16:creationId xmlns:a16="http://schemas.microsoft.com/office/drawing/2014/main" id="{63BF352A-C59B-68E4-218A-68C06232B56F}"/>
                </a:ext>
              </a:extLst>
            </p:cNvPr>
            <p:cNvGrpSpPr/>
            <p:nvPr/>
          </p:nvGrpSpPr>
          <p:grpSpPr>
            <a:xfrm>
              <a:off x="6098415" y="3861317"/>
              <a:ext cx="109945" cy="109945"/>
              <a:chOff x="5041579" y="2570844"/>
              <a:chExt cx="109945" cy="109945"/>
            </a:xfrm>
          </p:grpSpPr>
          <p:cxnSp>
            <p:nvCxnSpPr>
              <p:cNvPr id="32301" name="Straight Connector 32300">
                <a:extLst>
                  <a:ext uri="{FF2B5EF4-FFF2-40B4-BE49-F238E27FC236}">
                    <a16:creationId xmlns:a16="http://schemas.microsoft.com/office/drawing/2014/main" id="{A87BC2D6-BDB5-EECA-A4B5-1BE6E33976E3}"/>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02" name="Straight Connector 32301">
                <a:extLst>
                  <a:ext uri="{FF2B5EF4-FFF2-40B4-BE49-F238E27FC236}">
                    <a16:creationId xmlns:a16="http://schemas.microsoft.com/office/drawing/2014/main" id="{23A15963-CA90-5229-1AFE-F751D456109C}"/>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81" name="Group 32180">
              <a:extLst>
                <a:ext uri="{FF2B5EF4-FFF2-40B4-BE49-F238E27FC236}">
                  <a16:creationId xmlns:a16="http://schemas.microsoft.com/office/drawing/2014/main" id="{129E74EA-8EF2-BD39-FF67-FB637375A0AB}"/>
                </a:ext>
              </a:extLst>
            </p:cNvPr>
            <p:cNvGrpSpPr/>
            <p:nvPr/>
          </p:nvGrpSpPr>
          <p:grpSpPr>
            <a:xfrm>
              <a:off x="6051430" y="3861317"/>
              <a:ext cx="109945" cy="109945"/>
              <a:chOff x="5041579" y="2570844"/>
              <a:chExt cx="109945" cy="109945"/>
            </a:xfrm>
          </p:grpSpPr>
          <p:cxnSp>
            <p:nvCxnSpPr>
              <p:cNvPr id="32299" name="Straight Connector 32298">
                <a:extLst>
                  <a:ext uri="{FF2B5EF4-FFF2-40B4-BE49-F238E27FC236}">
                    <a16:creationId xmlns:a16="http://schemas.microsoft.com/office/drawing/2014/main" id="{1DF654F7-D408-E3EA-6357-197A918D0120}"/>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00" name="Straight Connector 32299">
                <a:extLst>
                  <a:ext uri="{FF2B5EF4-FFF2-40B4-BE49-F238E27FC236}">
                    <a16:creationId xmlns:a16="http://schemas.microsoft.com/office/drawing/2014/main" id="{E6F1CFAB-67C5-7377-45AB-A1F51A0C6DA4}"/>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82" name="Group 32181">
              <a:extLst>
                <a:ext uri="{FF2B5EF4-FFF2-40B4-BE49-F238E27FC236}">
                  <a16:creationId xmlns:a16="http://schemas.microsoft.com/office/drawing/2014/main" id="{2BF3A244-8F2C-C899-4812-ECC4ECF0A949}"/>
                </a:ext>
              </a:extLst>
            </p:cNvPr>
            <p:cNvGrpSpPr/>
            <p:nvPr/>
          </p:nvGrpSpPr>
          <p:grpSpPr>
            <a:xfrm>
              <a:off x="5867871" y="3861317"/>
              <a:ext cx="109945" cy="109945"/>
              <a:chOff x="5041579" y="2570844"/>
              <a:chExt cx="109945" cy="109945"/>
            </a:xfrm>
          </p:grpSpPr>
          <p:cxnSp>
            <p:nvCxnSpPr>
              <p:cNvPr id="32297" name="Straight Connector 32296">
                <a:extLst>
                  <a:ext uri="{FF2B5EF4-FFF2-40B4-BE49-F238E27FC236}">
                    <a16:creationId xmlns:a16="http://schemas.microsoft.com/office/drawing/2014/main" id="{D5D1D66A-8135-207A-5AA4-8F2203A52758}"/>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98" name="Straight Connector 32297">
                <a:extLst>
                  <a:ext uri="{FF2B5EF4-FFF2-40B4-BE49-F238E27FC236}">
                    <a16:creationId xmlns:a16="http://schemas.microsoft.com/office/drawing/2014/main" id="{279300F0-98A4-A69C-0398-57CDB9A79070}"/>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83" name="Group 32182">
              <a:extLst>
                <a:ext uri="{FF2B5EF4-FFF2-40B4-BE49-F238E27FC236}">
                  <a16:creationId xmlns:a16="http://schemas.microsoft.com/office/drawing/2014/main" id="{438B327D-46A4-18CE-6EF5-633D28B28C4D}"/>
                </a:ext>
              </a:extLst>
            </p:cNvPr>
            <p:cNvGrpSpPr/>
            <p:nvPr/>
          </p:nvGrpSpPr>
          <p:grpSpPr>
            <a:xfrm>
              <a:off x="5644040" y="3832054"/>
              <a:ext cx="109945" cy="109945"/>
              <a:chOff x="5041579" y="2570844"/>
              <a:chExt cx="109945" cy="109945"/>
            </a:xfrm>
          </p:grpSpPr>
          <p:cxnSp>
            <p:nvCxnSpPr>
              <p:cNvPr id="32295" name="Straight Connector 32294">
                <a:extLst>
                  <a:ext uri="{FF2B5EF4-FFF2-40B4-BE49-F238E27FC236}">
                    <a16:creationId xmlns:a16="http://schemas.microsoft.com/office/drawing/2014/main" id="{620F0886-74B5-4BB3-7097-B27D7CF6E81F}"/>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96" name="Straight Connector 32295">
                <a:extLst>
                  <a:ext uri="{FF2B5EF4-FFF2-40B4-BE49-F238E27FC236}">
                    <a16:creationId xmlns:a16="http://schemas.microsoft.com/office/drawing/2014/main" id="{F89DA8E8-A494-76A4-09C6-FA71D29E27C1}"/>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84" name="Group 32183">
              <a:extLst>
                <a:ext uri="{FF2B5EF4-FFF2-40B4-BE49-F238E27FC236}">
                  <a16:creationId xmlns:a16="http://schemas.microsoft.com/office/drawing/2014/main" id="{9FE5F110-721F-3D44-61D2-10FA82AB55A5}"/>
                </a:ext>
              </a:extLst>
            </p:cNvPr>
            <p:cNvGrpSpPr/>
            <p:nvPr/>
          </p:nvGrpSpPr>
          <p:grpSpPr>
            <a:xfrm>
              <a:off x="5312163" y="3791924"/>
              <a:ext cx="109945" cy="109945"/>
              <a:chOff x="5041579" y="2570844"/>
              <a:chExt cx="109945" cy="109945"/>
            </a:xfrm>
          </p:grpSpPr>
          <p:cxnSp>
            <p:nvCxnSpPr>
              <p:cNvPr id="32293" name="Straight Connector 32292">
                <a:extLst>
                  <a:ext uri="{FF2B5EF4-FFF2-40B4-BE49-F238E27FC236}">
                    <a16:creationId xmlns:a16="http://schemas.microsoft.com/office/drawing/2014/main" id="{FC996F0F-0CF1-6F63-78D1-784E054E1AB4}"/>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94" name="Straight Connector 32293">
                <a:extLst>
                  <a:ext uri="{FF2B5EF4-FFF2-40B4-BE49-F238E27FC236}">
                    <a16:creationId xmlns:a16="http://schemas.microsoft.com/office/drawing/2014/main" id="{C65290C9-18C2-225D-3769-FFF6441B49B7}"/>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85" name="Group 32184">
              <a:extLst>
                <a:ext uri="{FF2B5EF4-FFF2-40B4-BE49-F238E27FC236}">
                  <a16:creationId xmlns:a16="http://schemas.microsoft.com/office/drawing/2014/main" id="{7AC37174-CC7F-35E1-CB0A-C32D93DB5037}"/>
                </a:ext>
              </a:extLst>
            </p:cNvPr>
            <p:cNvGrpSpPr/>
            <p:nvPr/>
          </p:nvGrpSpPr>
          <p:grpSpPr>
            <a:xfrm>
              <a:off x="4570613" y="3763191"/>
              <a:ext cx="109945" cy="109945"/>
              <a:chOff x="5041579" y="2570844"/>
              <a:chExt cx="109945" cy="109945"/>
            </a:xfrm>
          </p:grpSpPr>
          <p:cxnSp>
            <p:nvCxnSpPr>
              <p:cNvPr id="32291" name="Straight Connector 32290">
                <a:extLst>
                  <a:ext uri="{FF2B5EF4-FFF2-40B4-BE49-F238E27FC236}">
                    <a16:creationId xmlns:a16="http://schemas.microsoft.com/office/drawing/2014/main" id="{2FB86545-2860-BB14-3A78-C10513A68F39}"/>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92" name="Straight Connector 32291">
                <a:extLst>
                  <a:ext uri="{FF2B5EF4-FFF2-40B4-BE49-F238E27FC236}">
                    <a16:creationId xmlns:a16="http://schemas.microsoft.com/office/drawing/2014/main" id="{6C759775-EB29-A866-A437-18783F46D178}"/>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86" name="Group 32185">
              <a:extLst>
                <a:ext uri="{FF2B5EF4-FFF2-40B4-BE49-F238E27FC236}">
                  <a16:creationId xmlns:a16="http://schemas.microsoft.com/office/drawing/2014/main" id="{4455FA90-4802-D60F-A6ED-B58EF408BD28}"/>
                </a:ext>
              </a:extLst>
            </p:cNvPr>
            <p:cNvGrpSpPr/>
            <p:nvPr/>
          </p:nvGrpSpPr>
          <p:grpSpPr>
            <a:xfrm>
              <a:off x="4458524" y="3730323"/>
              <a:ext cx="109945" cy="109945"/>
              <a:chOff x="5041579" y="2570844"/>
              <a:chExt cx="109945" cy="109945"/>
            </a:xfrm>
          </p:grpSpPr>
          <p:cxnSp>
            <p:nvCxnSpPr>
              <p:cNvPr id="32289" name="Straight Connector 32288">
                <a:extLst>
                  <a:ext uri="{FF2B5EF4-FFF2-40B4-BE49-F238E27FC236}">
                    <a16:creationId xmlns:a16="http://schemas.microsoft.com/office/drawing/2014/main" id="{BCDC2C8F-77A4-85D3-FDF3-1EFB2BBC2B43}"/>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90" name="Straight Connector 32289">
                <a:extLst>
                  <a:ext uri="{FF2B5EF4-FFF2-40B4-BE49-F238E27FC236}">
                    <a16:creationId xmlns:a16="http://schemas.microsoft.com/office/drawing/2014/main" id="{D1445788-7DB3-249E-A5A3-5153F9DC2470}"/>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87" name="Group 32186">
              <a:extLst>
                <a:ext uri="{FF2B5EF4-FFF2-40B4-BE49-F238E27FC236}">
                  <a16:creationId xmlns:a16="http://schemas.microsoft.com/office/drawing/2014/main" id="{B59D98EB-437B-827A-5726-3F1F668077BF}"/>
                </a:ext>
              </a:extLst>
            </p:cNvPr>
            <p:cNvGrpSpPr/>
            <p:nvPr/>
          </p:nvGrpSpPr>
          <p:grpSpPr>
            <a:xfrm>
              <a:off x="4426494" y="3701324"/>
              <a:ext cx="109945" cy="109945"/>
              <a:chOff x="5041579" y="2570844"/>
              <a:chExt cx="109945" cy="109945"/>
            </a:xfrm>
          </p:grpSpPr>
          <p:cxnSp>
            <p:nvCxnSpPr>
              <p:cNvPr id="32287" name="Straight Connector 32286">
                <a:extLst>
                  <a:ext uri="{FF2B5EF4-FFF2-40B4-BE49-F238E27FC236}">
                    <a16:creationId xmlns:a16="http://schemas.microsoft.com/office/drawing/2014/main" id="{5A4A111A-6D49-7EF5-B12B-8C568BF40457}"/>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88" name="Straight Connector 32287">
                <a:extLst>
                  <a:ext uri="{FF2B5EF4-FFF2-40B4-BE49-F238E27FC236}">
                    <a16:creationId xmlns:a16="http://schemas.microsoft.com/office/drawing/2014/main" id="{50415E5D-8F25-8226-FE79-C82ADA29139D}"/>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88" name="Group 32187">
              <a:extLst>
                <a:ext uri="{FF2B5EF4-FFF2-40B4-BE49-F238E27FC236}">
                  <a16:creationId xmlns:a16="http://schemas.microsoft.com/office/drawing/2014/main" id="{8C95C632-FCD2-CFA8-85A6-A121C7466ECC}"/>
                </a:ext>
              </a:extLst>
            </p:cNvPr>
            <p:cNvGrpSpPr/>
            <p:nvPr/>
          </p:nvGrpSpPr>
          <p:grpSpPr>
            <a:xfrm>
              <a:off x="4354935" y="3705847"/>
              <a:ext cx="109945" cy="109945"/>
              <a:chOff x="5041579" y="2570844"/>
              <a:chExt cx="109945" cy="109945"/>
            </a:xfrm>
          </p:grpSpPr>
          <p:cxnSp>
            <p:nvCxnSpPr>
              <p:cNvPr id="32285" name="Straight Connector 32284">
                <a:extLst>
                  <a:ext uri="{FF2B5EF4-FFF2-40B4-BE49-F238E27FC236}">
                    <a16:creationId xmlns:a16="http://schemas.microsoft.com/office/drawing/2014/main" id="{82857504-75E1-8E7F-9160-5B7EC7B2CDE8}"/>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86" name="Straight Connector 32285">
                <a:extLst>
                  <a:ext uri="{FF2B5EF4-FFF2-40B4-BE49-F238E27FC236}">
                    <a16:creationId xmlns:a16="http://schemas.microsoft.com/office/drawing/2014/main" id="{12CEB6EC-211C-B90F-98A8-44681EF09E1D}"/>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89" name="Group 32188">
              <a:extLst>
                <a:ext uri="{FF2B5EF4-FFF2-40B4-BE49-F238E27FC236}">
                  <a16:creationId xmlns:a16="http://schemas.microsoft.com/office/drawing/2014/main" id="{AF7BF44D-2966-9E43-8DF8-63C1873B2C9F}"/>
                </a:ext>
              </a:extLst>
            </p:cNvPr>
            <p:cNvGrpSpPr/>
            <p:nvPr/>
          </p:nvGrpSpPr>
          <p:grpSpPr>
            <a:xfrm>
              <a:off x="4126267" y="3682674"/>
              <a:ext cx="109945" cy="109945"/>
              <a:chOff x="5041579" y="2570844"/>
              <a:chExt cx="109945" cy="109945"/>
            </a:xfrm>
          </p:grpSpPr>
          <p:cxnSp>
            <p:nvCxnSpPr>
              <p:cNvPr id="32283" name="Straight Connector 32282">
                <a:extLst>
                  <a:ext uri="{FF2B5EF4-FFF2-40B4-BE49-F238E27FC236}">
                    <a16:creationId xmlns:a16="http://schemas.microsoft.com/office/drawing/2014/main" id="{E0ADDAAE-64CB-2756-D3D8-5C7E41DCFA9D}"/>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84" name="Straight Connector 32283">
                <a:extLst>
                  <a:ext uri="{FF2B5EF4-FFF2-40B4-BE49-F238E27FC236}">
                    <a16:creationId xmlns:a16="http://schemas.microsoft.com/office/drawing/2014/main" id="{7E2421DA-699D-9B1D-2538-C27C75033598}"/>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90" name="Group 32189">
              <a:extLst>
                <a:ext uri="{FF2B5EF4-FFF2-40B4-BE49-F238E27FC236}">
                  <a16:creationId xmlns:a16="http://schemas.microsoft.com/office/drawing/2014/main" id="{7BBCB361-C317-ACEA-2B88-9C3B0B6B8F64}"/>
                </a:ext>
              </a:extLst>
            </p:cNvPr>
            <p:cNvGrpSpPr/>
            <p:nvPr/>
          </p:nvGrpSpPr>
          <p:grpSpPr>
            <a:xfrm>
              <a:off x="3851744" y="3631746"/>
              <a:ext cx="109945" cy="109945"/>
              <a:chOff x="5041579" y="2570844"/>
              <a:chExt cx="109945" cy="109945"/>
            </a:xfrm>
          </p:grpSpPr>
          <p:cxnSp>
            <p:nvCxnSpPr>
              <p:cNvPr id="32281" name="Straight Connector 32280">
                <a:extLst>
                  <a:ext uri="{FF2B5EF4-FFF2-40B4-BE49-F238E27FC236}">
                    <a16:creationId xmlns:a16="http://schemas.microsoft.com/office/drawing/2014/main" id="{86EAEC81-E25A-902E-71EC-EF8F1086A630}"/>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82" name="Straight Connector 32281">
                <a:extLst>
                  <a:ext uri="{FF2B5EF4-FFF2-40B4-BE49-F238E27FC236}">
                    <a16:creationId xmlns:a16="http://schemas.microsoft.com/office/drawing/2014/main" id="{29AB56C6-F66F-5DAC-00A6-E67AB9FD6185}"/>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91" name="Group 32190">
              <a:extLst>
                <a:ext uri="{FF2B5EF4-FFF2-40B4-BE49-F238E27FC236}">
                  <a16:creationId xmlns:a16="http://schemas.microsoft.com/office/drawing/2014/main" id="{AEBA7080-D793-0133-970D-071AB18E74E3}"/>
                </a:ext>
              </a:extLst>
            </p:cNvPr>
            <p:cNvGrpSpPr/>
            <p:nvPr/>
          </p:nvGrpSpPr>
          <p:grpSpPr>
            <a:xfrm>
              <a:off x="3532564" y="3549864"/>
              <a:ext cx="109945" cy="109945"/>
              <a:chOff x="5041579" y="2570844"/>
              <a:chExt cx="109945" cy="109945"/>
            </a:xfrm>
          </p:grpSpPr>
          <p:cxnSp>
            <p:nvCxnSpPr>
              <p:cNvPr id="32279" name="Straight Connector 32278">
                <a:extLst>
                  <a:ext uri="{FF2B5EF4-FFF2-40B4-BE49-F238E27FC236}">
                    <a16:creationId xmlns:a16="http://schemas.microsoft.com/office/drawing/2014/main" id="{DD365C01-C050-9F31-4678-AA8823F4AB2B}"/>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80" name="Straight Connector 32279">
                <a:extLst>
                  <a:ext uri="{FF2B5EF4-FFF2-40B4-BE49-F238E27FC236}">
                    <a16:creationId xmlns:a16="http://schemas.microsoft.com/office/drawing/2014/main" id="{20D1FF7B-7748-05E3-F17C-C830246B48A1}"/>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92" name="Group 32191">
              <a:extLst>
                <a:ext uri="{FF2B5EF4-FFF2-40B4-BE49-F238E27FC236}">
                  <a16:creationId xmlns:a16="http://schemas.microsoft.com/office/drawing/2014/main" id="{6017CEDC-C673-0CAF-6B95-2F8BC707115B}"/>
                </a:ext>
              </a:extLst>
            </p:cNvPr>
            <p:cNvGrpSpPr/>
            <p:nvPr/>
          </p:nvGrpSpPr>
          <p:grpSpPr>
            <a:xfrm>
              <a:off x="3503166" y="3525766"/>
              <a:ext cx="109945" cy="109945"/>
              <a:chOff x="5041579" y="2570844"/>
              <a:chExt cx="109945" cy="109945"/>
            </a:xfrm>
          </p:grpSpPr>
          <p:cxnSp>
            <p:nvCxnSpPr>
              <p:cNvPr id="32277" name="Straight Connector 32276">
                <a:extLst>
                  <a:ext uri="{FF2B5EF4-FFF2-40B4-BE49-F238E27FC236}">
                    <a16:creationId xmlns:a16="http://schemas.microsoft.com/office/drawing/2014/main" id="{8F3B846A-F915-DCC1-FA7B-06467AFAABAA}"/>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78" name="Straight Connector 32277">
                <a:extLst>
                  <a:ext uri="{FF2B5EF4-FFF2-40B4-BE49-F238E27FC236}">
                    <a16:creationId xmlns:a16="http://schemas.microsoft.com/office/drawing/2014/main" id="{13F9AC4B-08D1-89B4-B45E-59520E9442B9}"/>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93" name="Group 32192">
              <a:extLst>
                <a:ext uri="{FF2B5EF4-FFF2-40B4-BE49-F238E27FC236}">
                  <a16:creationId xmlns:a16="http://schemas.microsoft.com/office/drawing/2014/main" id="{39F34403-EC81-C1BB-3640-3E589529DEC7}"/>
                </a:ext>
              </a:extLst>
            </p:cNvPr>
            <p:cNvGrpSpPr/>
            <p:nvPr/>
          </p:nvGrpSpPr>
          <p:grpSpPr>
            <a:xfrm>
              <a:off x="3327034" y="3440729"/>
              <a:ext cx="109945" cy="109945"/>
              <a:chOff x="5041579" y="2570844"/>
              <a:chExt cx="109945" cy="109945"/>
            </a:xfrm>
          </p:grpSpPr>
          <p:cxnSp>
            <p:nvCxnSpPr>
              <p:cNvPr id="32275" name="Straight Connector 32274">
                <a:extLst>
                  <a:ext uri="{FF2B5EF4-FFF2-40B4-BE49-F238E27FC236}">
                    <a16:creationId xmlns:a16="http://schemas.microsoft.com/office/drawing/2014/main" id="{CE2AD512-3468-6EF2-42DC-633761D335E1}"/>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76" name="Straight Connector 32275">
                <a:extLst>
                  <a:ext uri="{FF2B5EF4-FFF2-40B4-BE49-F238E27FC236}">
                    <a16:creationId xmlns:a16="http://schemas.microsoft.com/office/drawing/2014/main" id="{4F7F2CA3-B7FB-296B-3B3C-B70C5BA6DA31}"/>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94" name="Group 32193">
              <a:extLst>
                <a:ext uri="{FF2B5EF4-FFF2-40B4-BE49-F238E27FC236}">
                  <a16:creationId xmlns:a16="http://schemas.microsoft.com/office/drawing/2014/main" id="{C5F9F7B9-4DB6-E199-7C57-18528F5F90DB}"/>
                </a:ext>
              </a:extLst>
            </p:cNvPr>
            <p:cNvGrpSpPr/>
            <p:nvPr/>
          </p:nvGrpSpPr>
          <p:grpSpPr>
            <a:xfrm>
              <a:off x="3284330" y="3440729"/>
              <a:ext cx="109945" cy="109945"/>
              <a:chOff x="5041579" y="2570844"/>
              <a:chExt cx="109945" cy="109945"/>
            </a:xfrm>
          </p:grpSpPr>
          <p:cxnSp>
            <p:nvCxnSpPr>
              <p:cNvPr id="32273" name="Straight Connector 32272">
                <a:extLst>
                  <a:ext uri="{FF2B5EF4-FFF2-40B4-BE49-F238E27FC236}">
                    <a16:creationId xmlns:a16="http://schemas.microsoft.com/office/drawing/2014/main" id="{203091D1-9CD3-0397-C46D-1D513DB3027C}"/>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74" name="Straight Connector 32273">
                <a:extLst>
                  <a:ext uri="{FF2B5EF4-FFF2-40B4-BE49-F238E27FC236}">
                    <a16:creationId xmlns:a16="http://schemas.microsoft.com/office/drawing/2014/main" id="{1857CEF3-28CA-91CD-D66B-9A61C9B97767}"/>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95" name="Group 32194">
              <a:extLst>
                <a:ext uri="{FF2B5EF4-FFF2-40B4-BE49-F238E27FC236}">
                  <a16:creationId xmlns:a16="http://schemas.microsoft.com/office/drawing/2014/main" id="{AD6C2E48-CE08-AAC5-0A60-D2CCE0BEA096}"/>
                </a:ext>
              </a:extLst>
            </p:cNvPr>
            <p:cNvGrpSpPr/>
            <p:nvPr/>
          </p:nvGrpSpPr>
          <p:grpSpPr>
            <a:xfrm>
              <a:off x="3242308" y="3440729"/>
              <a:ext cx="109945" cy="109945"/>
              <a:chOff x="5041579" y="2570844"/>
              <a:chExt cx="109945" cy="109945"/>
            </a:xfrm>
          </p:grpSpPr>
          <p:cxnSp>
            <p:nvCxnSpPr>
              <p:cNvPr id="32271" name="Straight Connector 32270">
                <a:extLst>
                  <a:ext uri="{FF2B5EF4-FFF2-40B4-BE49-F238E27FC236}">
                    <a16:creationId xmlns:a16="http://schemas.microsoft.com/office/drawing/2014/main" id="{A8645502-74ED-08A4-1A78-9F1C6B40B50D}"/>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72" name="Straight Connector 32271">
                <a:extLst>
                  <a:ext uri="{FF2B5EF4-FFF2-40B4-BE49-F238E27FC236}">
                    <a16:creationId xmlns:a16="http://schemas.microsoft.com/office/drawing/2014/main" id="{1025A383-AF2F-D3E8-61A1-9E62D38F7A0D}"/>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96" name="Group 32195">
              <a:extLst>
                <a:ext uri="{FF2B5EF4-FFF2-40B4-BE49-F238E27FC236}">
                  <a16:creationId xmlns:a16="http://schemas.microsoft.com/office/drawing/2014/main" id="{04B7C78D-9ECA-7D80-E7B4-DA48BBA00B78}"/>
                </a:ext>
              </a:extLst>
            </p:cNvPr>
            <p:cNvGrpSpPr/>
            <p:nvPr/>
          </p:nvGrpSpPr>
          <p:grpSpPr>
            <a:xfrm>
              <a:off x="3206453" y="3376805"/>
              <a:ext cx="109945" cy="109945"/>
              <a:chOff x="5041579" y="2570844"/>
              <a:chExt cx="109945" cy="109945"/>
            </a:xfrm>
          </p:grpSpPr>
          <p:cxnSp>
            <p:nvCxnSpPr>
              <p:cNvPr id="32269" name="Straight Connector 32268">
                <a:extLst>
                  <a:ext uri="{FF2B5EF4-FFF2-40B4-BE49-F238E27FC236}">
                    <a16:creationId xmlns:a16="http://schemas.microsoft.com/office/drawing/2014/main" id="{97339B8F-3112-54AF-EB43-D26F93270B8E}"/>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70" name="Straight Connector 32269">
                <a:extLst>
                  <a:ext uri="{FF2B5EF4-FFF2-40B4-BE49-F238E27FC236}">
                    <a16:creationId xmlns:a16="http://schemas.microsoft.com/office/drawing/2014/main" id="{CD9639CF-D1B6-4BFB-09B3-8320C473FD98}"/>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97" name="Group 32196">
              <a:extLst>
                <a:ext uri="{FF2B5EF4-FFF2-40B4-BE49-F238E27FC236}">
                  <a16:creationId xmlns:a16="http://schemas.microsoft.com/office/drawing/2014/main" id="{912C25D1-C083-6047-4413-65C0BB494F01}"/>
                </a:ext>
              </a:extLst>
            </p:cNvPr>
            <p:cNvGrpSpPr/>
            <p:nvPr/>
          </p:nvGrpSpPr>
          <p:grpSpPr>
            <a:xfrm>
              <a:off x="3180741" y="3376805"/>
              <a:ext cx="109945" cy="109945"/>
              <a:chOff x="5041579" y="2570844"/>
              <a:chExt cx="109945" cy="109945"/>
            </a:xfrm>
          </p:grpSpPr>
          <p:cxnSp>
            <p:nvCxnSpPr>
              <p:cNvPr id="32267" name="Straight Connector 32266">
                <a:extLst>
                  <a:ext uri="{FF2B5EF4-FFF2-40B4-BE49-F238E27FC236}">
                    <a16:creationId xmlns:a16="http://schemas.microsoft.com/office/drawing/2014/main" id="{175E9FF3-3442-8392-7FB4-7548140C6BE5}"/>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68" name="Straight Connector 32267">
                <a:extLst>
                  <a:ext uri="{FF2B5EF4-FFF2-40B4-BE49-F238E27FC236}">
                    <a16:creationId xmlns:a16="http://schemas.microsoft.com/office/drawing/2014/main" id="{4175F4D5-D313-2958-40B1-4B51DCBED23F}"/>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98" name="Group 32197">
              <a:extLst>
                <a:ext uri="{FF2B5EF4-FFF2-40B4-BE49-F238E27FC236}">
                  <a16:creationId xmlns:a16="http://schemas.microsoft.com/office/drawing/2014/main" id="{4420AE31-E71B-E639-97B4-EF6195B9A8E1}"/>
                </a:ext>
              </a:extLst>
            </p:cNvPr>
            <p:cNvGrpSpPr/>
            <p:nvPr/>
          </p:nvGrpSpPr>
          <p:grpSpPr>
            <a:xfrm>
              <a:off x="2914604" y="3269446"/>
              <a:ext cx="109945" cy="109945"/>
              <a:chOff x="5041579" y="2570844"/>
              <a:chExt cx="109945" cy="109945"/>
            </a:xfrm>
          </p:grpSpPr>
          <p:cxnSp>
            <p:nvCxnSpPr>
              <p:cNvPr id="32265" name="Straight Connector 32264">
                <a:extLst>
                  <a:ext uri="{FF2B5EF4-FFF2-40B4-BE49-F238E27FC236}">
                    <a16:creationId xmlns:a16="http://schemas.microsoft.com/office/drawing/2014/main" id="{8462D737-B9E9-E3A8-5BC0-1748E884A5D2}"/>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66" name="Straight Connector 32265">
                <a:extLst>
                  <a:ext uri="{FF2B5EF4-FFF2-40B4-BE49-F238E27FC236}">
                    <a16:creationId xmlns:a16="http://schemas.microsoft.com/office/drawing/2014/main" id="{157CD607-AAC5-A897-7E32-65F273D80226}"/>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99" name="Group 32198">
              <a:extLst>
                <a:ext uri="{FF2B5EF4-FFF2-40B4-BE49-F238E27FC236}">
                  <a16:creationId xmlns:a16="http://schemas.microsoft.com/office/drawing/2014/main" id="{832AD151-165F-4FF3-21F3-592E3EF2151A}"/>
                </a:ext>
              </a:extLst>
            </p:cNvPr>
            <p:cNvGrpSpPr/>
            <p:nvPr/>
          </p:nvGrpSpPr>
          <p:grpSpPr>
            <a:xfrm>
              <a:off x="2888350" y="3196697"/>
              <a:ext cx="109945" cy="109945"/>
              <a:chOff x="5041579" y="2570844"/>
              <a:chExt cx="109945" cy="109945"/>
            </a:xfrm>
          </p:grpSpPr>
          <p:cxnSp>
            <p:nvCxnSpPr>
              <p:cNvPr id="32263" name="Straight Connector 32262">
                <a:extLst>
                  <a:ext uri="{FF2B5EF4-FFF2-40B4-BE49-F238E27FC236}">
                    <a16:creationId xmlns:a16="http://schemas.microsoft.com/office/drawing/2014/main" id="{D8C0CC6D-A0AE-258F-F294-1669691BF55B}"/>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64" name="Straight Connector 32263">
                <a:extLst>
                  <a:ext uri="{FF2B5EF4-FFF2-40B4-BE49-F238E27FC236}">
                    <a16:creationId xmlns:a16="http://schemas.microsoft.com/office/drawing/2014/main" id="{D660E32F-AB57-E8ED-5924-E113875E41BF}"/>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00" name="Group 32199">
              <a:extLst>
                <a:ext uri="{FF2B5EF4-FFF2-40B4-BE49-F238E27FC236}">
                  <a16:creationId xmlns:a16="http://schemas.microsoft.com/office/drawing/2014/main" id="{F911A964-CE83-E280-C423-FDB66CC47A0C}"/>
                </a:ext>
              </a:extLst>
            </p:cNvPr>
            <p:cNvGrpSpPr/>
            <p:nvPr/>
          </p:nvGrpSpPr>
          <p:grpSpPr>
            <a:xfrm>
              <a:off x="2640578" y="3127052"/>
              <a:ext cx="109945" cy="109945"/>
              <a:chOff x="5041579" y="2570844"/>
              <a:chExt cx="109945" cy="109945"/>
            </a:xfrm>
          </p:grpSpPr>
          <p:cxnSp>
            <p:nvCxnSpPr>
              <p:cNvPr id="32261" name="Straight Connector 32260">
                <a:extLst>
                  <a:ext uri="{FF2B5EF4-FFF2-40B4-BE49-F238E27FC236}">
                    <a16:creationId xmlns:a16="http://schemas.microsoft.com/office/drawing/2014/main" id="{F6F7889C-D618-A914-1C7B-3F8175D699DC}"/>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62" name="Straight Connector 32261">
                <a:extLst>
                  <a:ext uri="{FF2B5EF4-FFF2-40B4-BE49-F238E27FC236}">
                    <a16:creationId xmlns:a16="http://schemas.microsoft.com/office/drawing/2014/main" id="{7B1766F0-2B46-D37C-F2D0-950A1A1E6070}"/>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01" name="Group 32200">
              <a:extLst>
                <a:ext uri="{FF2B5EF4-FFF2-40B4-BE49-F238E27FC236}">
                  <a16:creationId xmlns:a16="http://schemas.microsoft.com/office/drawing/2014/main" id="{C580CDF1-B713-8E14-401B-7FE224FE2776}"/>
                </a:ext>
              </a:extLst>
            </p:cNvPr>
            <p:cNvGrpSpPr/>
            <p:nvPr/>
          </p:nvGrpSpPr>
          <p:grpSpPr>
            <a:xfrm>
              <a:off x="2569555" y="2988769"/>
              <a:ext cx="109945" cy="109945"/>
              <a:chOff x="5041579" y="2570844"/>
              <a:chExt cx="109945" cy="109945"/>
            </a:xfrm>
          </p:grpSpPr>
          <p:cxnSp>
            <p:nvCxnSpPr>
              <p:cNvPr id="32259" name="Straight Connector 32258">
                <a:extLst>
                  <a:ext uri="{FF2B5EF4-FFF2-40B4-BE49-F238E27FC236}">
                    <a16:creationId xmlns:a16="http://schemas.microsoft.com/office/drawing/2014/main" id="{DAD1A0D8-6F7F-B4DA-ACB7-36ACC6B4D9FA}"/>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60" name="Straight Connector 32259">
                <a:extLst>
                  <a:ext uri="{FF2B5EF4-FFF2-40B4-BE49-F238E27FC236}">
                    <a16:creationId xmlns:a16="http://schemas.microsoft.com/office/drawing/2014/main" id="{42BE1D8A-B3BD-C91D-45E5-C0ECE4C38497}"/>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02" name="Group 32201">
              <a:extLst>
                <a:ext uri="{FF2B5EF4-FFF2-40B4-BE49-F238E27FC236}">
                  <a16:creationId xmlns:a16="http://schemas.microsoft.com/office/drawing/2014/main" id="{A32809D9-6A84-1DE7-1659-79F5EFFC41F7}"/>
                </a:ext>
              </a:extLst>
            </p:cNvPr>
            <p:cNvGrpSpPr/>
            <p:nvPr/>
          </p:nvGrpSpPr>
          <p:grpSpPr>
            <a:xfrm>
              <a:off x="2608849" y="3018234"/>
              <a:ext cx="109945" cy="109945"/>
              <a:chOff x="5041579" y="2570844"/>
              <a:chExt cx="109945" cy="109945"/>
            </a:xfrm>
          </p:grpSpPr>
          <p:cxnSp>
            <p:nvCxnSpPr>
              <p:cNvPr id="32257" name="Straight Connector 32256">
                <a:extLst>
                  <a:ext uri="{FF2B5EF4-FFF2-40B4-BE49-F238E27FC236}">
                    <a16:creationId xmlns:a16="http://schemas.microsoft.com/office/drawing/2014/main" id="{D9292691-EB33-BB9E-23EF-CABB4FD826A3}"/>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58" name="Straight Connector 32257">
                <a:extLst>
                  <a:ext uri="{FF2B5EF4-FFF2-40B4-BE49-F238E27FC236}">
                    <a16:creationId xmlns:a16="http://schemas.microsoft.com/office/drawing/2014/main" id="{6ED59CFB-C21E-2342-D54A-B2E5C27622FA}"/>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03" name="Group 32202">
              <a:extLst>
                <a:ext uri="{FF2B5EF4-FFF2-40B4-BE49-F238E27FC236}">
                  <a16:creationId xmlns:a16="http://schemas.microsoft.com/office/drawing/2014/main" id="{8788552F-2B44-EC09-5C89-0C59BDB05E53}"/>
                </a:ext>
              </a:extLst>
            </p:cNvPr>
            <p:cNvGrpSpPr/>
            <p:nvPr/>
          </p:nvGrpSpPr>
          <p:grpSpPr>
            <a:xfrm>
              <a:off x="2514582" y="2923761"/>
              <a:ext cx="109945" cy="109945"/>
              <a:chOff x="5041579" y="2570844"/>
              <a:chExt cx="109945" cy="109945"/>
            </a:xfrm>
          </p:grpSpPr>
          <p:cxnSp>
            <p:nvCxnSpPr>
              <p:cNvPr id="32255" name="Straight Connector 32254">
                <a:extLst>
                  <a:ext uri="{FF2B5EF4-FFF2-40B4-BE49-F238E27FC236}">
                    <a16:creationId xmlns:a16="http://schemas.microsoft.com/office/drawing/2014/main" id="{2457BCFD-E278-7F8D-B994-0A3001CBF7B3}"/>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56" name="Straight Connector 32255">
                <a:extLst>
                  <a:ext uri="{FF2B5EF4-FFF2-40B4-BE49-F238E27FC236}">
                    <a16:creationId xmlns:a16="http://schemas.microsoft.com/office/drawing/2014/main" id="{52D8DBB7-C165-F3A1-27A5-B3AED3FD3BB2}"/>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04" name="Group 32203">
              <a:extLst>
                <a:ext uri="{FF2B5EF4-FFF2-40B4-BE49-F238E27FC236}">
                  <a16:creationId xmlns:a16="http://schemas.microsoft.com/office/drawing/2014/main" id="{36262AE3-AE42-FA44-C238-75BFED9801CB}"/>
                </a:ext>
              </a:extLst>
            </p:cNvPr>
            <p:cNvGrpSpPr/>
            <p:nvPr/>
          </p:nvGrpSpPr>
          <p:grpSpPr>
            <a:xfrm>
              <a:off x="2336002" y="2915366"/>
              <a:ext cx="109945" cy="109945"/>
              <a:chOff x="5041579" y="2570844"/>
              <a:chExt cx="109945" cy="109945"/>
            </a:xfrm>
          </p:grpSpPr>
          <p:cxnSp>
            <p:nvCxnSpPr>
              <p:cNvPr id="32253" name="Straight Connector 32252">
                <a:extLst>
                  <a:ext uri="{FF2B5EF4-FFF2-40B4-BE49-F238E27FC236}">
                    <a16:creationId xmlns:a16="http://schemas.microsoft.com/office/drawing/2014/main" id="{0D567480-853A-7B29-A986-F252E5620C6E}"/>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54" name="Straight Connector 32253">
                <a:extLst>
                  <a:ext uri="{FF2B5EF4-FFF2-40B4-BE49-F238E27FC236}">
                    <a16:creationId xmlns:a16="http://schemas.microsoft.com/office/drawing/2014/main" id="{3E9F1309-42B0-51A6-6843-DBEB034CD804}"/>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05" name="Group 32204">
              <a:extLst>
                <a:ext uri="{FF2B5EF4-FFF2-40B4-BE49-F238E27FC236}">
                  <a16:creationId xmlns:a16="http://schemas.microsoft.com/office/drawing/2014/main" id="{CA95D2B5-003F-F9B9-4465-56D7E651CC4D}"/>
                </a:ext>
              </a:extLst>
            </p:cNvPr>
            <p:cNvGrpSpPr/>
            <p:nvPr/>
          </p:nvGrpSpPr>
          <p:grpSpPr>
            <a:xfrm>
              <a:off x="2287861" y="2876880"/>
              <a:ext cx="109945" cy="109945"/>
              <a:chOff x="5041579" y="2570844"/>
              <a:chExt cx="109945" cy="109945"/>
            </a:xfrm>
          </p:grpSpPr>
          <p:cxnSp>
            <p:nvCxnSpPr>
              <p:cNvPr id="32251" name="Straight Connector 32250">
                <a:extLst>
                  <a:ext uri="{FF2B5EF4-FFF2-40B4-BE49-F238E27FC236}">
                    <a16:creationId xmlns:a16="http://schemas.microsoft.com/office/drawing/2014/main" id="{F286BA9F-C23C-D070-98CB-6756EF3EB28C}"/>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52" name="Straight Connector 32251">
                <a:extLst>
                  <a:ext uri="{FF2B5EF4-FFF2-40B4-BE49-F238E27FC236}">
                    <a16:creationId xmlns:a16="http://schemas.microsoft.com/office/drawing/2014/main" id="{CC5F8EF5-A3FF-2EEB-CF10-56B7242FD40E}"/>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06" name="Group 32205">
              <a:extLst>
                <a:ext uri="{FF2B5EF4-FFF2-40B4-BE49-F238E27FC236}">
                  <a16:creationId xmlns:a16="http://schemas.microsoft.com/office/drawing/2014/main" id="{03381053-3F08-72E5-FB5B-0B34447CEDA0}"/>
                </a:ext>
              </a:extLst>
            </p:cNvPr>
            <p:cNvGrpSpPr/>
            <p:nvPr/>
          </p:nvGrpSpPr>
          <p:grpSpPr>
            <a:xfrm>
              <a:off x="2273758" y="2758435"/>
              <a:ext cx="109945" cy="109945"/>
              <a:chOff x="5041579" y="2570844"/>
              <a:chExt cx="109945" cy="109945"/>
            </a:xfrm>
          </p:grpSpPr>
          <p:cxnSp>
            <p:nvCxnSpPr>
              <p:cNvPr id="32249" name="Straight Connector 32248">
                <a:extLst>
                  <a:ext uri="{FF2B5EF4-FFF2-40B4-BE49-F238E27FC236}">
                    <a16:creationId xmlns:a16="http://schemas.microsoft.com/office/drawing/2014/main" id="{B1ABA498-A4DB-780F-231E-B8B97D100634}"/>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50" name="Straight Connector 32249">
                <a:extLst>
                  <a:ext uri="{FF2B5EF4-FFF2-40B4-BE49-F238E27FC236}">
                    <a16:creationId xmlns:a16="http://schemas.microsoft.com/office/drawing/2014/main" id="{FF6D0A09-1042-D94F-EC53-DD9E2C26E5EC}"/>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07" name="Group 32206">
              <a:extLst>
                <a:ext uri="{FF2B5EF4-FFF2-40B4-BE49-F238E27FC236}">
                  <a16:creationId xmlns:a16="http://schemas.microsoft.com/office/drawing/2014/main" id="{84620641-E19B-B8DB-49DA-AE5265AC40B8}"/>
                </a:ext>
              </a:extLst>
            </p:cNvPr>
            <p:cNvGrpSpPr/>
            <p:nvPr/>
          </p:nvGrpSpPr>
          <p:grpSpPr>
            <a:xfrm>
              <a:off x="2252466" y="2722705"/>
              <a:ext cx="109945" cy="109945"/>
              <a:chOff x="5041579" y="2570844"/>
              <a:chExt cx="109945" cy="109945"/>
            </a:xfrm>
          </p:grpSpPr>
          <p:cxnSp>
            <p:nvCxnSpPr>
              <p:cNvPr id="32247" name="Straight Connector 32246">
                <a:extLst>
                  <a:ext uri="{FF2B5EF4-FFF2-40B4-BE49-F238E27FC236}">
                    <a16:creationId xmlns:a16="http://schemas.microsoft.com/office/drawing/2014/main" id="{26469843-456C-34E6-4FB5-6C7531204484}"/>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48" name="Straight Connector 32247">
                <a:extLst>
                  <a:ext uri="{FF2B5EF4-FFF2-40B4-BE49-F238E27FC236}">
                    <a16:creationId xmlns:a16="http://schemas.microsoft.com/office/drawing/2014/main" id="{4849927C-FCA3-D424-F12B-0466E919F551}"/>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08" name="Group 32207">
              <a:extLst>
                <a:ext uri="{FF2B5EF4-FFF2-40B4-BE49-F238E27FC236}">
                  <a16:creationId xmlns:a16="http://schemas.microsoft.com/office/drawing/2014/main" id="{4E2FE06C-6789-1EAA-F515-92B9A11DB7F0}"/>
                </a:ext>
              </a:extLst>
            </p:cNvPr>
            <p:cNvGrpSpPr/>
            <p:nvPr/>
          </p:nvGrpSpPr>
          <p:grpSpPr>
            <a:xfrm>
              <a:off x="2038769" y="2622225"/>
              <a:ext cx="109945" cy="109945"/>
              <a:chOff x="5041579" y="2570844"/>
              <a:chExt cx="109945" cy="109945"/>
            </a:xfrm>
          </p:grpSpPr>
          <p:cxnSp>
            <p:nvCxnSpPr>
              <p:cNvPr id="32245" name="Straight Connector 32244">
                <a:extLst>
                  <a:ext uri="{FF2B5EF4-FFF2-40B4-BE49-F238E27FC236}">
                    <a16:creationId xmlns:a16="http://schemas.microsoft.com/office/drawing/2014/main" id="{3A330E48-B648-D858-4B5C-C633AC0F55D7}"/>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46" name="Straight Connector 32245">
                <a:extLst>
                  <a:ext uri="{FF2B5EF4-FFF2-40B4-BE49-F238E27FC236}">
                    <a16:creationId xmlns:a16="http://schemas.microsoft.com/office/drawing/2014/main" id="{C36AAAA7-FFF4-842F-B5B0-5B0344CDECF3}"/>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09" name="Group 32208">
              <a:extLst>
                <a:ext uri="{FF2B5EF4-FFF2-40B4-BE49-F238E27FC236}">
                  <a16:creationId xmlns:a16="http://schemas.microsoft.com/office/drawing/2014/main" id="{C09940C3-FA63-5488-C602-0E1955185E0D}"/>
                </a:ext>
              </a:extLst>
            </p:cNvPr>
            <p:cNvGrpSpPr/>
            <p:nvPr/>
          </p:nvGrpSpPr>
          <p:grpSpPr>
            <a:xfrm>
              <a:off x="1983796" y="2535108"/>
              <a:ext cx="109945" cy="109945"/>
              <a:chOff x="5041579" y="2570844"/>
              <a:chExt cx="109945" cy="109945"/>
            </a:xfrm>
          </p:grpSpPr>
          <p:cxnSp>
            <p:nvCxnSpPr>
              <p:cNvPr id="32243" name="Straight Connector 32242">
                <a:extLst>
                  <a:ext uri="{FF2B5EF4-FFF2-40B4-BE49-F238E27FC236}">
                    <a16:creationId xmlns:a16="http://schemas.microsoft.com/office/drawing/2014/main" id="{73402D59-18D8-B80D-1125-4F4F6A3976BF}"/>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44" name="Straight Connector 32243">
                <a:extLst>
                  <a:ext uri="{FF2B5EF4-FFF2-40B4-BE49-F238E27FC236}">
                    <a16:creationId xmlns:a16="http://schemas.microsoft.com/office/drawing/2014/main" id="{29435024-58C0-DB86-BC7B-B8DF967FA3A3}"/>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10" name="Group 32209">
              <a:extLst>
                <a:ext uri="{FF2B5EF4-FFF2-40B4-BE49-F238E27FC236}">
                  <a16:creationId xmlns:a16="http://schemas.microsoft.com/office/drawing/2014/main" id="{111AFC47-A7A4-EE19-C494-5F95AEFF7D80}"/>
                </a:ext>
              </a:extLst>
            </p:cNvPr>
            <p:cNvGrpSpPr/>
            <p:nvPr/>
          </p:nvGrpSpPr>
          <p:grpSpPr>
            <a:xfrm>
              <a:off x="1983756" y="2491682"/>
              <a:ext cx="109945" cy="109945"/>
              <a:chOff x="5041579" y="2570844"/>
              <a:chExt cx="109945" cy="109945"/>
            </a:xfrm>
          </p:grpSpPr>
          <p:cxnSp>
            <p:nvCxnSpPr>
              <p:cNvPr id="32241" name="Straight Connector 32240">
                <a:extLst>
                  <a:ext uri="{FF2B5EF4-FFF2-40B4-BE49-F238E27FC236}">
                    <a16:creationId xmlns:a16="http://schemas.microsoft.com/office/drawing/2014/main" id="{0E49F777-73AB-1C8D-6058-E200D1F13B2B}"/>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42" name="Straight Connector 32241">
                <a:extLst>
                  <a:ext uri="{FF2B5EF4-FFF2-40B4-BE49-F238E27FC236}">
                    <a16:creationId xmlns:a16="http://schemas.microsoft.com/office/drawing/2014/main" id="{FAB00508-D09A-A668-D98A-87BDF7D89D4E}"/>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11" name="Group 32210">
              <a:extLst>
                <a:ext uri="{FF2B5EF4-FFF2-40B4-BE49-F238E27FC236}">
                  <a16:creationId xmlns:a16="http://schemas.microsoft.com/office/drawing/2014/main" id="{B861BD2B-6921-3672-1DD1-0349F144C512}"/>
                </a:ext>
              </a:extLst>
            </p:cNvPr>
            <p:cNvGrpSpPr/>
            <p:nvPr/>
          </p:nvGrpSpPr>
          <p:grpSpPr>
            <a:xfrm>
              <a:off x="1946960" y="2420716"/>
              <a:ext cx="109945" cy="109945"/>
              <a:chOff x="5041579" y="2570844"/>
              <a:chExt cx="109945" cy="109945"/>
            </a:xfrm>
          </p:grpSpPr>
          <p:cxnSp>
            <p:nvCxnSpPr>
              <p:cNvPr id="32239" name="Straight Connector 32238">
                <a:extLst>
                  <a:ext uri="{FF2B5EF4-FFF2-40B4-BE49-F238E27FC236}">
                    <a16:creationId xmlns:a16="http://schemas.microsoft.com/office/drawing/2014/main" id="{D3C5A512-F677-94B0-15EB-26EA89B7F4DD}"/>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40" name="Straight Connector 32239">
                <a:extLst>
                  <a:ext uri="{FF2B5EF4-FFF2-40B4-BE49-F238E27FC236}">
                    <a16:creationId xmlns:a16="http://schemas.microsoft.com/office/drawing/2014/main" id="{061CF2EF-EBA2-FF2E-AD31-E7DC403668C5}"/>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12" name="Group 32211">
              <a:extLst>
                <a:ext uri="{FF2B5EF4-FFF2-40B4-BE49-F238E27FC236}">
                  <a16:creationId xmlns:a16="http://schemas.microsoft.com/office/drawing/2014/main" id="{14D5EEEF-F59E-FBF9-8B2B-3D5CA91D172E}"/>
                </a:ext>
              </a:extLst>
            </p:cNvPr>
            <p:cNvGrpSpPr/>
            <p:nvPr/>
          </p:nvGrpSpPr>
          <p:grpSpPr>
            <a:xfrm>
              <a:off x="1815208" y="2257284"/>
              <a:ext cx="109945" cy="109945"/>
              <a:chOff x="5041579" y="2570844"/>
              <a:chExt cx="109945" cy="109945"/>
            </a:xfrm>
          </p:grpSpPr>
          <p:cxnSp>
            <p:nvCxnSpPr>
              <p:cNvPr id="32237" name="Straight Connector 32236">
                <a:extLst>
                  <a:ext uri="{FF2B5EF4-FFF2-40B4-BE49-F238E27FC236}">
                    <a16:creationId xmlns:a16="http://schemas.microsoft.com/office/drawing/2014/main" id="{42902B78-131C-A46C-1FBD-C48FB064436A}"/>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38" name="Straight Connector 32237">
                <a:extLst>
                  <a:ext uri="{FF2B5EF4-FFF2-40B4-BE49-F238E27FC236}">
                    <a16:creationId xmlns:a16="http://schemas.microsoft.com/office/drawing/2014/main" id="{2F01F325-D655-FF3A-A880-F1ED08086679}"/>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13" name="Group 32212">
              <a:extLst>
                <a:ext uri="{FF2B5EF4-FFF2-40B4-BE49-F238E27FC236}">
                  <a16:creationId xmlns:a16="http://schemas.microsoft.com/office/drawing/2014/main" id="{1FA36AC8-B0C8-2774-DF32-9D98C4164ED8}"/>
                </a:ext>
              </a:extLst>
            </p:cNvPr>
            <p:cNvGrpSpPr/>
            <p:nvPr/>
          </p:nvGrpSpPr>
          <p:grpSpPr>
            <a:xfrm>
              <a:off x="1791604" y="2242467"/>
              <a:ext cx="109945" cy="109945"/>
              <a:chOff x="5041579" y="2570844"/>
              <a:chExt cx="109945" cy="109945"/>
            </a:xfrm>
          </p:grpSpPr>
          <p:cxnSp>
            <p:nvCxnSpPr>
              <p:cNvPr id="32235" name="Straight Connector 32234">
                <a:extLst>
                  <a:ext uri="{FF2B5EF4-FFF2-40B4-BE49-F238E27FC236}">
                    <a16:creationId xmlns:a16="http://schemas.microsoft.com/office/drawing/2014/main" id="{C46E81E4-733C-7695-FA40-401F04F3980B}"/>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36" name="Straight Connector 32235">
                <a:extLst>
                  <a:ext uri="{FF2B5EF4-FFF2-40B4-BE49-F238E27FC236}">
                    <a16:creationId xmlns:a16="http://schemas.microsoft.com/office/drawing/2014/main" id="{550C52E3-040B-561A-1AC5-0E7CFE72B7D1}"/>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14" name="Group 32213">
              <a:extLst>
                <a:ext uri="{FF2B5EF4-FFF2-40B4-BE49-F238E27FC236}">
                  <a16:creationId xmlns:a16="http://schemas.microsoft.com/office/drawing/2014/main" id="{2554007D-28CA-3A23-9316-F4DA47CD5394}"/>
                </a:ext>
              </a:extLst>
            </p:cNvPr>
            <p:cNvGrpSpPr/>
            <p:nvPr/>
          </p:nvGrpSpPr>
          <p:grpSpPr>
            <a:xfrm>
              <a:off x="1705750" y="2178660"/>
              <a:ext cx="109945" cy="109945"/>
              <a:chOff x="5041579" y="2570844"/>
              <a:chExt cx="109945" cy="109945"/>
            </a:xfrm>
          </p:grpSpPr>
          <p:cxnSp>
            <p:nvCxnSpPr>
              <p:cNvPr id="32233" name="Straight Connector 32232">
                <a:extLst>
                  <a:ext uri="{FF2B5EF4-FFF2-40B4-BE49-F238E27FC236}">
                    <a16:creationId xmlns:a16="http://schemas.microsoft.com/office/drawing/2014/main" id="{88A47FF7-5B83-6B6C-B9DB-45B31B3C2A38}"/>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34" name="Straight Connector 32233">
                <a:extLst>
                  <a:ext uri="{FF2B5EF4-FFF2-40B4-BE49-F238E27FC236}">
                    <a16:creationId xmlns:a16="http://schemas.microsoft.com/office/drawing/2014/main" id="{1F4F21AF-65DF-B631-E4BE-E7804C86CC38}"/>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15" name="Group 32214">
              <a:extLst>
                <a:ext uri="{FF2B5EF4-FFF2-40B4-BE49-F238E27FC236}">
                  <a16:creationId xmlns:a16="http://schemas.microsoft.com/office/drawing/2014/main" id="{03815DC5-26C7-2E6A-4938-C410D3926DC4}"/>
                </a:ext>
              </a:extLst>
            </p:cNvPr>
            <p:cNvGrpSpPr/>
            <p:nvPr/>
          </p:nvGrpSpPr>
          <p:grpSpPr>
            <a:xfrm>
              <a:off x="1681659" y="2097994"/>
              <a:ext cx="109945" cy="109945"/>
              <a:chOff x="5041579" y="2570844"/>
              <a:chExt cx="109945" cy="109945"/>
            </a:xfrm>
          </p:grpSpPr>
          <p:cxnSp>
            <p:nvCxnSpPr>
              <p:cNvPr id="32231" name="Straight Connector 32230">
                <a:extLst>
                  <a:ext uri="{FF2B5EF4-FFF2-40B4-BE49-F238E27FC236}">
                    <a16:creationId xmlns:a16="http://schemas.microsoft.com/office/drawing/2014/main" id="{D61BC842-1A2A-8D5B-EAA4-0BDD5ECED9AF}"/>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32" name="Straight Connector 32231">
                <a:extLst>
                  <a:ext uri="{FF2B5EF4-FFF2-40B4-BE49-F238E27FC236}">
                    <a16:creationId xmlns:a16="http://schemas.microsoft.com/office/drawing/2014/main" id="{91AB35E5-8752-8D14-15C8-43615C4E0736}"/>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16" name="Group 32215">
              <a:extLst>
                <a:ext uri="{FF2B5EF4-FFF2-40B4-BE49-F238E27FC236}">
                  <a16:creationId xmlns:a16="http://schemas.microsoft.com/office/drawing/2014/main" id="{B29A3E73-2D5B-BB10-1971-994CBFAA8FDD}"/>
                </a:ext>
              </a:extLst>
            </p:cNvPr>
            <p:cNvGrpSpPr/>
            <p:nvPr/>
          </p:nvGrpSpPr>
          <p:grpSpPr>
            <a:xfrm>
              <a:off x="1676885" y="2041229"/>
              <a:ext cx="109945" cy="109945"/>
              <a:chOff x="5041579" y="2570844"/>
              <a:chExt cx="109945" cy="109945"/>
            </a:xfrm>
          </p:grpSpPr>
          <p:cxnSp>
            <p:nvCxnSpPr>
              <p:cNvPr id="32229" name="Straight Connector 32228">
                <a:extLst>
                  <a:ext uri="{FF2B5EF4-FFF2-40B4-BE49-F238E27FC236}">
                    <a16:creationId xmlns:a16="http://schemas.microsoft.com/office/drawing/2014/main" id="{5E082206-0754-4C71-2A20-7164CBCC3100}"/>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30" name="Straight Connector 32229">
                <a:extLst>
                  <a:ext uri="{FF2B5EF4-FFF2-40B4-BE49-F238E27FC236}">
                    <a16:creationId xmlns:a16="http://schemas.microsoft.com/office/drawing/2014/main" id="{981F1C67-6514-875A-557E-DAFDCFF7A1D8}"/>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17" name="Group 32216">
              <a:extLst>
                <a:ext uri="{FF2B5EF4-FFF2-40B4-BE49-F238E27FC236}">
                  <a16:creationId xmlns:a16="http://schemas.microsoft.com/office/drawing/2014/main" id="{385539F4-02C6-1099-79C0-57C47C5680E1}"/>
                </a:ext>
              </a:extLst>
            </p:cNvPr>
            <p:cNvGrpSpPr/>
            <p:nvPr/>
          </p:nvGrpSpPr>
          <p:grpSpPr>
            <a:xfrm>
              <a:off x="1652045" y="1993677"/>
              <a:ext cx="109945" cy="109945"/>
              <a:chOff x="5041579" y="2570844"/>
              <a:chExt cx="109945" cy="109945"/>
            </a:xfrm>
          </p:grpSpPr>
          <p:cxnSp>
            <p:nvCxnSpPr>
              <p:cNvPr id="32227" name="Straight Connector 32226">
                <a:extLst>
                  <a:ext uri="{FF2B5EF4-FFF2-40B4-BE49-F238E27FC236}">
                    <a16:creationId xmlns:a16="http://schemas.microsoft.com/office/drawing/2014/main" id="{2CDDCF37-A97A-A1E5-7322-23C3C3CD01E4}"/>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28" name="Straight Connector 32227">
                <a:extLst>
                  <a:ext uri="{FF2B5EF4-FFF2-40B4-BE49-F238E27FC236}">
                    <a16:creationId xmlns:a16="http://schemas.microsoft.com/office/drawing/2014/main" id="{041C2621-725B-D0CA-342A-C90A680EF0E9}"/>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18" name="Group 32217">
              <a:extLst>
                <a:ext uri="{FF2B5EF4-FFF2-40B4-BE49-F238E27FC236}">
                  <a16:creationId xmlns:a16="http://schemas.microsoft.com/office/drawing/2014/main" id="{846DBD62-FD26-254B-5406-997F51FA6A49}"/>
                </a:ext>
              </a:extLst>
            </p:cNvPr>
            <p:cNvGrpSpPr/>
            <p:nvPr/>
          </p:nvGrpSpPr>
          <p:grpSpPr>
            <a:xfrm>
              <a:off x="1650777" y="1908730"/>
              <a:ext cx="109945" cy="109945"/>
              <a:chOff x="5041579" y="2570844"/>
              <a:chExt cx="109945" cy="109945"/>
            </a:xfrm>
          </p:grpSpPr>
          <p:cxnSp>
            <p:nvCxnSpPr>
              <p:cNvPr id="32225" name="Straight Connector 32224">
                <a:extLst>
                  <a:ext uri="{FF2B5EF4-FFF2-40B4-BE49-F238E27FC236}">
                    <a16:creationId xmlns:a16="http://schemas.microsoft.com/office/drawing/2014/main" id="{CB180873-1D06-0AA2-B1B1-A2C16E81FEAE}"/>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26" name="Straight Connector 32225">
                <a:extLst>
                  <a:ext uri="{FF2B5EF4-FFF2-40B4-BE49-F238E27FC236}">
                    <a16:creationId xmlns:a16="http://schemas.microsoft.com/office/drawing/2014/main" id="{97E8683E-5915-59EB-9834-03D1CD5A0B01}"/>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19" name="Group 32218">
              <a:extLst>
                <a:ext uri="{FF2B5EF4-FFF2-40B4-BE49-F238E27FC236}">
                  <a16:creationId xmlns:a16="http://schemas.microsoft.com/office/drawing/2014/main" id="{FE52CD12-2D04-419D-6D00-6DDC64C2C0D9}"/>
                </a:ext>
              </a:extLst>
            </p:cNvPr>
            <p:cNvGrpSpPr/>
            <p:nvPr/>
          </p:nvGrpSpPr>
          <p:grpSpPr>
            <a:xfrm>
              <a:off x="1574829" y="1781366"/>
              <a:ext cx="109945" cy="109945"/>
              <a:chOff x="5041579" y="2570844"/>
              <a:chExt cx="109945" cy="109945"/>
            </a:xfrm>
          </p:grpSpPr>
          <p:cxnSp>
            <p:nvCxnSpPr>
              <p:cNvPr id="32223" name="Straight Connector 32222">
                <a:extLst>
                  <a:ext uri="{FF2B5EF4-FFF2-40B4-BE49-F238E27FC236}">
                    <a16:creationId xmlns:a16="http://schemas.microsoft.com/office/drawing/2014/main" id="{3A1CFD33-71FB-308C-BF9F-802F8C7E4EBA}"/>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24" name="Straight Connector 32223">
                <a:extLst>
                  <a:ext uri="{FF2B5EF4-FFF2-40B4-BE49-F238E27FC236}">
                    <a16:creationId xmlns:a16="http://schemas.microsoft.com/office/drawing/2014/main" id="{523990C3-D688-3FB9-E734-F0A3BDE16C0F}"/>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20" name="Group 32219">
              <a:extLst>
                <a:ext uri="{FF2B5EF4-FFF2-40B4-BE49-F238E27FC236}">
                  <a16:creationId xmlns:a16="http://schemas.microsoft.com/office/drawing/2014/main" id="{C21E0120-DF22-1D6B-1933-F7C94E607347}"/>
                </a:ext>
              </a:extLst>
            </p:cNvPr>
            <p:cNvGrpSpPr/>
            <p:nvPr/>
          </p:nvGrpSpPr>
          <p:grpSpPr>
            <a:xfrm>
              <a:off x="1374968" y="1734623"/>
              <a:ext cx="109945" cy="109945"/>
              <a:chOff x="5041579" y="2570844"/>
              <a:chExt cx="109945" cy="109945"/>
            </a:xfrm>
          </p:grpSpPr>
          <p:cxnSp>
            <p:nvCxnSpPr>
              <p:cNvPr id="32221" name="Straight Connector 32220">
                <a:extLst>
                  <a:ext uri="{FF2B5EF4-FFF2-40B4-BE49-F238E27FC236}">
                    <a16:creationId xmlns:a16="http://schemas.microsoft.com/office/drawing/2014/main" id="{997D303B-AB50-9D1E-34FD-37074639C31E}"/>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22" name="Straight Connector 32221">
                <a:extLst>
                  <a:ext uri="{FF2B5EF4-FFF2-40B4-BE49-F238E27FC236}">
                    <a16:creationId xmlns:a16="http://schemas.microsoft.com/office/drawing/2014/main" id="{D8ABE11A-97B1-EA00-F9E5-699511DFC1BB}"/>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spTree>
    <p:extLst>
      <p:ext uri="{BB962C8B-B14F-4D97-AF65-F5344CB8AC3E}">
        <p14:creationId xmlns:p14="http://schemas.microsoft.com/office/powerpoint/2010/main" val="1493557580"/>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DESTINY-Breast03: Updated OS </a:t>
            </a:r>
            <a:br>
              <a:rPr lang="en-US" dirty="0"/>
            </a:br>
            <a:r>
              <a:rPr lang="en-US" dirty="0"/>
              <a:t>(Key Secondary Endpoint)</a:t>
            </a:r>
            <a:endParaRPr lang="en-US" altLang="en-US" dirty="0"/>
          </a:p>
        </p:txBody>
      </p:sp>
      <p:sp>
        <p:nvSpPr>
          <p:cNvPr id="3" name="Text Box 15">
            <a:extLst>
              <a:ext uri="{FF2B5EF4-FFF2-40B4-BE49-F238E27FC236}">
                <a16:creationId xmlns:a16="http://schemas.microsoft.com/office/drawing/2014/main" id="{D24B3971-885D-53AE-62ED-EB88CE0A64BA}"/>
              </a:ext>
            </a:extLst>
          </p:cNvPr>
          <p:cNvSpPr txBox="1">
            <a:spLocks noChangeArrowheads="1"/>
          </p:cNvSpPr>
          <p:nvPr/>
        </p:nvSpPr>
        <p:spPr bwMode="auto">
          <a:xfrm>
            <a:off x="444650" y="6378282"/>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Hurvitz Lancet. 2022;[Epub]. Hurvitz. SABCS 2022. Abstr GS2-02.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2" name="Table 125">
            <a:extLst>
              <a:ext uri="{FF2B5EF4-FFF2-40B4-BE49-F238E27FC236}">
                <a16:creationId xmlns:a16="http://schemas.microsoft.com/office/drawing/2014/main" id="{0C6E5940-6EE4-EBA5-6D62-FA1914E03CA6}"/>
              </a:ext>
            </a:extLst>
          </p:cNvPr>
          <p:cNvGraphicFramePr>
            <a:graphicFrameLocks noGrp="1"/>
          </p:cNvGraphicFramePr>
          <p:nvPr>
            <p:extLst>
              <p:ext uri="{D42A27DB-BD31-4B8C-83A1-F6EECF244321}">
                <p14:modId xmlns:p14="http://schemas.microsoft.com/office/powerpoint/2010/main" val="4064790048"/>
              </p:ext>
            </p:extLst>
          </p:nvPr>
        </p:nvGraphicFramePr>
        <p:xfrm>
          <a:off x="6237681" y="3376170"/>
          <a:ext cx="5256233" cy="1112568"/>
        </p:xfrm>
        <a:graphic>
          <a:graphicData uri="http://schemas.openxmlformats.org/drawingml/2006/table">
            <a:tbl>
              <a:tblPr firstRow="1" bandRow="1">
                <a:tableStyleId>{5C22544A-7EE6-4342-B048-85BDC9FD1C3A}</a:tableStyleId>
              </a:tblPr>
              <a:tblGrid>
                <a:gridCol w="1969609">
                  <a:extLst>
                    <a:ext uri="{9D8B030D-6E8A-4147-A177-3AD203B41FA5}">
                      <a16:colId xmlns:a16="http://schemas.microsoft.com/office/drawing/2014/main" val="1858188181"/>
                    </a:ext>
                  </a:extLst>
                </a:gridCol>
                <a:gridCol w="1699485">
                  <a:extLst>
                    <a:ext uri="{9D8B030D-6E8A-4147-A177-3AD203B41FA5}">
                      <a16:colId xmlns:a16="http://schemas.microsoft.com/office/drawing/2014/main" val="3166040580"/>
                    </a:ext>
                  </a:extLst>
                </a:gridCol>
                <a:gridCol w="1587139">
                  <a:extLst>
                    <a:ext uri="{9D8B030D-6E8A-4147-A177-3AD203B41FA5}">
                      <a16:colId xmlns:a16="http://schemas.microsoft.com/office/drawing/2014/main" val="2463298150"/>
                    </a:ext>
                  </a:extLst>
                </a:gridCol>
              </a:tblGrid>
              <a:tr h="217059">
                <a:tc>
                  <a:txBody>
                    <a:bodyPr/>
                    <a:lstStyle/>
                    <a:p>
                      <a:endParaRPr lang="en-US" sz="1600" dirty="0">
                        <a:solidFill>
                          <a:schemeClr val="bg1"/>
                        </a:solidFill>
                      </a:endParaRPr>
                    </a:p>
                  </a:txBody>
                  <a:tcPr marL="0" marR="0" marT="0"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sz="1600" b="1" dirty="0">
                          <a:solidFill>
                            <a:schemeClr val="accent1"/>
                          </a:solidFill>
                        </a:rPr>
                        <a:t>T-DXd</a:t>
                      </a:r>
                    </a:p>
                  </a:txBody>
                  <a:tcPr marL="0" marR="0" marT="0"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sz="1600" b="1" dirty="0">
                          <a:solidFill>
                            <a:schemeClr val="accent3"/>
                          </a:solidFill>
                        </a:rPr>
                        <a:t>T-DM1</a:t>
                      </a:r>
                    </a:p>
                  </a:txBody>
                  <a:tcPr marL="0" marR="0" marT="0"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114330225"/>
                  </a:ext>
                </a:extLst>
              </a:tr>
              <a:tr h="249674">
                <a:tc>
                  <a:txBody>
                    <a:bodyPr/>
                    <a:lstStyle/>
                    <a:p>
                      <a:pPr algn="r"/>
                      <a:r>
                        <a:rPr lang="en-US" sz="1600" b="1" dirty="0">
                          <a:solidFill>
                            <a:schemeClr val="bg1"/>
                          </a:solidFill>
                        </a:rPr>
                        <a:t>Median, mo (95% CI)</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sz="1600" dirty="0">
                          <a:solidFill>
                            <a:schemeClr val="bg1"/>
                          </a:solidFill>
                        </a:rPr>
                        <a:t>NR (40.5-NE)</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sz="1600" dirty="0">
                          <a:solidFill>
                            <a:schemeClr val="bg1"/>
                          </a:solidFill>
                        </a:rPr>
                        <a:t>NR (34.0-NE)</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97721326"/>
                  </a:ext>
                </a:extLst>
              </a:tr>
              <a:tr h="249674">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600" b="1" dirty="0">
                          <a:solidFill>
                            <a:schemeClr val="bg1"/>
                          </a:solidFill>
                        </a:rPr>
                        <a:t>HR (95% CI)</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gridSpan="2">
                  <a:txBody>
                    <a:bodyPr/>
                    <a:lstStyle/>
                    <a:p>
                      <a:pPr algn="ctr"/>
                      <a:r>
                        <a:rPr lang="en-US" sz="1600" dirty="0">
                          <a:solidFill>
                            <a:schemeClr val="bg1"/>
                          </a:solidFill>
                        </a:rPr>
                        <a:t>0.64 (0.47-0.87)</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hMerge="1">
                  <a:txBody>
                    <a:bodyPr/>
                    <a:lstStyle/>
                    <a:p>
                      <a:pPr algn="ctr"/>
                      <a:endParaRPr lang="en-US" dirty="0">
                        <a:solidFill>
                          <a:schemeClr val="bg1"/>
                        </a:solidFill>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011613914"/>
                  </a:ext>
                </a:extLst>
              </a:tr>
              <a:tr h="369380">
                <a:tc>
                  <a:txBody>
                    <a:bodyPr/>
                    <a:lstStyle/>
                    <a:p>
                      <a:pPr algn="r"/>
                      <a:r>
                        <a:rPr lang="en-US" sz="1600" b="1" dirty="0">
                          <a:solidFill>
                            <a:schemeClr val="bg1"/>
                          </a:solidFill>
                        </a:rPr>
                        <a:t>Nominal </a:t>
                      </a:r>
                      <a:r>
                        <a:rPr lang="en-US" sz="1600" b="1" i="1" dirty="0">
                          <a:solidFill>
                            <a:schemeClr val="bg1"/>
                          </a:solidFill>
                        </a:rPr>
                        <a:t>P</a:t>
                      </a:r>
                      <a:r>
                        <a:rPr lang="en-US" sz="1600" b="1" dirty="0">
                          <a:solidFill>
                            <a:schemeClr val="bg1"/>
                          </a:solidFill>
                        </a:rPr>
                        <a:t> value</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gridSpan="2">
                  <a:txBody>
                    <a:bodyPr/>
                    <a:lstStyle/>
                    <a:p>
                      <a:pPr algn="ctr"/>
                      <a:r>
                        <a:rPr lang="en-US" sz="1600" dirty="0">
                          <a:solidFill>
                            <a:schemeClr val="bg1"/>
                          </a:solidFill>
                        </a:rPr>
                        <a:t>.0037</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tc hMerge="1">
                  <a:txBody>
                    <a:bodyPr/>
                    <a:lstStyle/>
                    <a:p>
                      <a:pPr algn="ctr"/>
                      <a:endParaRPr lang="en-US" dirty="0">
                        <a:solidFill>
                          <a:schemeClr val="bg1"/>
                        </a:solidFill>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74719242"/>
                  </a:ext>
                </a:extLst>
              </a:tr>
            </a:tbl>
          </a:graphicData>
        </a:graphic>
      </p:graphicFrame>
      <p:grpSp>
        <p:nvGrpSpPr>
          <p:cNvPr id="5" name="Group 4">
            <a:extLst>
              <a:ext uri="{FF2B5EF4-FFF2-40B4-BE49-F238E27FC236}">
                <a16:creationId xmlns:a16="http://schemas.microsoft.com/office/drawing/2014/main" id="{6E62E192-4A71-8282-FBF0-ACA49BF28945}"/>
              </a:ext>
            </a:extLst>
          </p:cNvPr>
          <p:cNvGrpSpPr/>
          <p:nvPr/>
        </p:nvGrpSpPr>
        <p:grpSpPr>
          <a:xfrm>
            <a:off x="891216" y="1635760"/>
            <a:ext cx="671434" cy="3205480"/>
            <a:chOff x="799679" y="1600200"/>
            <a:chExt cx="671434" cy="3206562"/>
          </a:xfrm>
        </p:grpSpPr>
        <p:sp>
          <p:nvSpPr>
            <p:cNvPr id="6" name="TextBox 5">
              <a:extLst>
                <a:ext uri="{FF2B5EF4-FFF2-40B4-BE49-F238E27FC236}">
                  <a16:creationId xmlns:a16="http://schemas.microsoft.com/office/drawing/2014/main" id="{C630D52E-A8BD-FFF6-2619-C0BAB60E9816}"/>
                </a:ext>
              </a:extLst>
            </p:cNvPr>
            <p:cNvSpPr txBox="1"/>
            <p:nvPr/>
          </p:nvSpPr>
          <p:spPr bwMode="auto">
            <a:xfrm>
              <a:off x="924044" y="3920091"/>
              <a:ext cx="5147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7" name="TextBox 6">
              <a:extLst>
                <a:ext uri="{FF2B5EF4-FFF2-40B4-BE49-F238E27FC236}">
                  <a16:creationId xmlns:a16="http://schemas.microsoft.com/office/drawing/2014/main" id="{89A52BB0-E1EA-42C3-5675-EBE80633FD8E}"/>
                </a:ext>
              </a:extLst>
            </p:cNvPr>
            <p:cNvSpPr txBox="1"/>
            <p:nvPr/>
          </p:nvSpPr>
          <p:spPr bwMode="auto">
            <a:xfrm>
              <a:off x="924044" y="3341197"/>
              <a:ext cx="5147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8" name="TextBox 7">
              <a:extLst>
                <a:ext uri="{FF2B5EF4-FFF2-40B4-BE49-F238E27FC236}">
                  <a16:creationId xmlns:a16="http://schemas.microsoft.com/office/drawing/2014/main" id="{EE768A15-B708-5E4F-09CA-BF18FE5D3766}"/>
                </a:ext>
              </a:extLst>
            </p:cNvPr>
            <p:cNvSpPr txBox="1"/>
            <p:nvPr/>
          </p:nvSpPr>
          <p:spPr bwMode="auto">
            <a:xfrm>
              <a:off x="924044" y="2773105"/>
              <a:ext cx="5147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9" name="TextBox 8">
              <a:extLst>
                <a:ext uri="{FF2B5EF4-FFF2-40B4-BE49-F238E27FC236}">
                  <a16:creationId xmlns:a16="http://schemas.microsoft.com/office/drawing/2014/main" id="{1C24FFEF-D065-9F55-9186-DFE4C0992FE2}"/>
                </a:ext>
              </a:extLst>
            </p:cNvPr>
            <p:cNvSpPr txBox="1"/>
            <p:nvPr/>
          </p:nvSpPr>
          <p:spPr bwMode="auto">
            <a:xfrm>
              <a:off x="924044" y="2179092"/>
              <a:ext cx="5147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10" name="TextBox 9">
              <a:extLst>
                <a:ext uri="{FF2B5EF4-FFF2-40B4-BE49-F238E27FC236}">
                  <a16:creationId xmlns:a16="http://schemas.microsoft.com/office/drawing/2014/main" id="{44C07474-65C1-A413-C869-4F93ED688752}"/>
                </a:ext>
              </a:extLst>
            </p:cNvPr>
            <p:cNvSpPr txBox="1"/>
            <p:nvPr/>
          </p:nvSpPr>
          <p:spPr bwMode="auto">
            <a:xfrm>
              <a:off x="799679" y="1600200"/>
              <a:ext cx="67143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11" name="TextBox 10">
              <a:extLst>
                <a:ext uri="{FF2B5EF4-FFF2-40B4-BE49-F238E27FC236}">
                  <a16:creationId xmlns:a16="http://schemas.microsoft.com/office/drawing/2014/main" id="{53689AAB-C16C-90D1-D22E-13A10364B38C}"/>
                </a:ext>
              </a:extLst>
            </p:cNvPr>
            <p:cNvSpPr txBox="1"/>
            <p:nvPr/>
          </p:nvSpPr>
          <p:spPr bwMode="auto">
            <a:xfrm>
              <a:off x="924044" y="4498985"/>
              <a:ext cx="5147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0</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sp>
        <p:nvSpPr>
          <p:cNvPr id="12" name="Freeform: Shape 11">
            <a:extLst>
              <a:ext uri="{FF2B5EF4-FFF2-40B4-BE49-F238E27FC236}">
                <a16:creationId xmlns:a16="http://schemas.microsoft.com/office/drawing/2014/main" id="{589B4B45-D1F8-B556-B177-C10575B05A9A}"/>
              </a:ext>
            </a:extLst>
          </p:cNvPr>
          <p:cNvSpPr/>
          <p:nvPr/>
        </p:nvSpPr>
        <p:spPr bwMode="auto">
          <a:xfrm>
            <a:off x="1407863" y="1775184"/>
            <a:ext cx="10409487" cy="2914670"/>
          </a:xfrm>
          <a:custGeom>
            <a:avLst/>
            <a:gdLst>
              <a:gd name="connsiteX0" fmla="*/ 0 w 8420247"/>
              <a:gd name="connsiteY0" fmla="*/ 0 h 2986805"/>
              <a:gd name="connsiteX1" fmla="*/ 0 w 8420247"/>
              <a:gd name="connsiteY1" fmla="*/ 2986805 h 2986805"/>
              <a:gd name="connsiteX2" fmla="*/ 8420247 w 8420247"/>
              <a:gd name="connsiteY2" fmla="*/ 2986805 h 2986805"/>
            </a:gdLst>
            <a:ahLst/>
            <a:cxnLst>
              <a:cxn ang="0">
                <a:pos x="connsiteX0" y="connsiteY0"/>
              </a:cxn>
              <a:cxn ang="0">
                <a:pos x="connsiteX1" y="connsiteY1"/>
              </a:cxn>
              <a:cxn ang="0">
                <a:pos x="connsiteX2" y="connsiteY2"/>
              </a:cxn>
            </a:cxnLst>
            <a:rect l="l" t="t" r="r" b="b"/>
            <a:pathLst>
              <a:path w="8420247" h="2986805">
                <a:moveTo>
                  <a:pt x="0" y="0"/>
                </a:moveTo>
                <a:lnTo>
                  <a:pt x="0" y="2986805"/>
                </a:lnTo>
                <a:lnTo>
                  <a:pt x="8420247" y="2986805"/>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3" name="TextBox 12">
            <a:extLst>
              <a:ext uri="{FF2B5EF4-FFF2-40B4-BE49-F238E27FC236}">
                <a16:creationId xmlns:a16="http://schemas.microsoft.com/office/drawing/2014/main" id="{3977E3E5-9058-1B1E-2A3C-6E7BC614D329}"/>
              </a:ext>
            </a:extLst>
          </p:cNvPr>
          <p:cNvSpPr txBox="1"/>
          <p:nvPr/>
        </p:nvSpPr>
        <p:spPr bwMode="auto">
          <a:xfrm rot="16200000">
            <a:off x="-203199" y="3085908"/>
            <a:ext cx="214167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Probability (%)</a:t>
            </a:r>
          </a:p>
        </p:txBody>
      </p:sp>
      <p:sp>
        <p:nvSpPr>
          <p:cNvPr id="14" name="TextBox 13">
            <a:extLst>
              <a:ext uri="{FF2B5EF4-FFF2-40B4-BE49-F238E27FC236}">
                <a16:creationId xmlns:a16="http://schemas.microsoft.com/office/drawing/2014/main" id="{F2CFD29B-9183-F19C-465B-F59DAF8F9E70}"/>
              </a:ext>
            </a:extLst>
          </p:cNvPr>
          <p:cNvSpPr txBox="1"/>
          <p:nvPr/>
        </p:nvSpPr>
        <p:spPr bwMode="auto">
          <a:xfrm>
            <a:off x="5357258" y="4934924"/>
            <a:ext cx="1466096" cy="357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15" name="Group 14">
            <a:extLst>
              <a:ext uri="{FF2B5EF4-FFF2-40B4-BE49-F238E27FC236}">
                <a16:creationId xmlns:a16="http://schemas.microsoft.com/office/drawing/2014/main" id="{EC135E22-4D98-668E-7054-C861BC4FBB81}"/>
              </a:ext>
            </a:extLst>
          </p:cNvPr>
          <p:cNvGrpSpPr/>
          <p:nvPr/>
        </p:nvGrpSpPr>
        <p:grpSpPr>
          <a:xfrm>
            <a:off x="1310630" y="1779633"/>
            <a:ext cx="107746" cy="2910220"/>
            <a:chOff x="2069184" y="1741601"/>
            <a:chExt cx="332295" cy="3004794"/>
          </a:xfrm>
        </p:grpSpPr>
        <p:cxnSp>
          <p:nvCxnSpPr>
            <p:cNvPr id="16" name="Straight Connector 15">
              <a:extLst>
                <a:ext uri="{FF2B5EF4-FFF2-40B4-BE49-F238E27FC236}">
                  <a16:creationId xmlns:a16="http://schemas.microsoft.com/office/drawing/2014/main" id="{B2A7EDA2-47DF-80B8-4C01-0554D1225AF5}"/>
                </a:ext>
              </a:extLst>
            </p:cNvPr>
            <p:cNvCxnSpPr/>
            <p:nvPr/>
          </p:nvCxnSpPr>
          <p:spPr bwMode="auto">
            <a:xfrm>
              <a:off x="2069184" y="1741601"/>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E8079CCA-29E6-D5A0-CD09-40CEF4FC52C5}"/>
                </a:ext>
              </a:extLst>
            </p:cNvPr>
            <p:cNvCxnSpPr/>
            <p:nvPr/>
          </p:nvCxnSpPr>
          <p:spPr bwMode="auto">
            <a:xfrm>
              <a:off x="2069184" y="2342560"/>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B00585D6-36C0-8C1C-925C-461B8D947FC9}"/>
                </a:ext>
              </a:extLst>
            </p:cNvPr>
            <p:cNvCxnSpPr/>
            <p:nvPr/>
          </p:nvCxnSpPr>
          <p:spPr bwMode="auto">
            <a:xfrm>
              <a:off x="2069184" y="2943519"/>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AEA92EA0-2D45-CB4D-BF45-4533B0C8A2FF}"/>
                </a:ext>
              </a:extLst>
            </p:cNvPr>
            <p:cNvCxnSpPr/>
            <p:nvPr/>
          </p:nvCxnSpPr>
          <p:spPr bwMode="auto">
            <a:xfrm>
              <a:off x="2069184" y="3544478"/>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22804AC7-7659-17B0-5559-E92B303915B3}"/>
                </a:ext>
              </a:extLst>
            </p:cNvPr>
            <p:cNvCxnSpPr/>
            <p:nvPr/>
          </p:nvCxnSpPr>
          <p:spPr bwMode="auto">
            <a:xfrm>
              <a:off x="2069184" y="4145437"/>
              <a:ext cx="332295"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3CC7D3B6-BA36-67FC-8FE2-78939B7233AB}"/>
                </a:ext>
              </a:extLst>
            </p:cNvPr>
            <p:cNvCxnSpPr/>
            <p:nvPr/>
          </p:nvCxnSpPr>
          <p:spPr bwMode="auto">
            <a:xfrm>
              <a:off x="2069184" y="4746395"/>
              <a:ext cx="332295" cy="0"/>
            </a:xfrm>
            <a:prstGeom prst="line">
              <a:avLst/>
            </a:prstGeom>
            <a:noFill/>
            <a:ln w="28575" cap="flat" cmpd="sng" algn="ctr">
              <a:solidFill>
                <a:schemeClr val="bg1"/>
              </a:solidFill>
              <a:prstDash val="solid"/>
              <a:round/>
              <a:headEnd type="none" w="med" len="med"/>
              <a:tailEnd type="none" w="med" len="med"/>
            </a:ln>
            <a:effectLst/>
          </p:spPr>
        </p:cxnSp>
      </p:grpSp>
      <p:grpSp>
        <p:nvGrpSpPr>
          <p:cNvPr id="22" name="Group 21">
            <a:extLst>
              <a:ext uri="{FF2B5EF4-FFF2-40B4-BE49-F238E27FC236}">
                <a16:creationId xmlns:a16="http://schemas.microsoft.com/office/drawing/2014/main" id="{C35E4675-6AFB-7F06-CD18-E8BD1736DBC2}"/>
              </a:ext>
            </a:extLst>
          </p:cNvPr>
          <p:cNvGrpSpPr/>
          <p:nvPr/>
        </p:nvGrpSpPr>
        <p:grpSpPr>
          <a:xfrm>
            <a:off x="1366520" y="4713326"/>
            <a:ext cx="10613448" cy="307777"/>
            <a:chOff x="1366520" y="4713326"/>
            <a:chExt cx="10613448" cy="307777"/>
          </a:xfrm>
        </p:grpSpPr>
        <p:grpSp>
          <p:nvGrpSpPr>
            <p:cNvPr id="23" name="Group 22">
              <a:extLst>
                <a:ext uri="{FF2B5EF4-FFF2-40B4-BE49-F238E27FC236}">
                  <a16:creationId xmlns:a16="http://schemas.microsoft.com/office/drawing/2014/main" id="{6FA9521C-71ED-A61C-2C60-E9B312A29E42}"/>
                </a:ext>
              </a:extLst>
            </p:cNvPr>
            <p:cNvGrpSpPr/>
            <p:nvPr/>
          </p:nvGrpSpPr>
          <p:grpSpPr>
            <a:xfrm>
              <a:off x="1366520" y="4713326"/>
              <a:ext cx="2436995" cy="307777"/>
              <a:chOff x="1242499" y="4693006"/>
              <a:chExt cx="10486890" cy="307777"/>
            </a:xfrm>
          </p:grpSpPr>
          <p:sp>
            <p:nvSpPr>
              <p:cNvPr id="31744" name="TextBox 31743">
                <a:extLst>
                  <a:ext uri="{FF2B5EF4-FFF2-40B4-BE49-F238E27FC236}">
                    <a16:creationId xmlns:a16="http://schemas.microsoft.com/office/drawing/2014/main" id="{1F7A4685-C147-007C-CDEE-4061E0FEF55E}"/>
                  </a:ext>
                </a:extLst>
              </p:cNvPr>
              <p:cNvSpPr txBox="1"/>
              <p:nvPr/>
            </p:nvSpPr>
            <p:spPr bwMode="auto">
              <a:xfrm>
                <a:off x="1242499" y="4693006"/>
                <a:ext cx="33441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745" name="TextBox 31744">
                <a:extLst>
                  <a:ext uri="{FF2B5EF4-FFF2-40B4-BE49-F238E27FC236}">
                    <a16:creationId xmlns:a16="http://schemas.microsoft.com/office/drawing/2014/main" id="{E90C6E17-E7C5-A850-FE1E-83966454252C}"/>
                  </a:ext>
                </a:extLst>
              </p:cNvPr>
              <p:cNvSpPr txBox="1"/>
              <p:nvPr/>
            </p:nvSpPr>
            <p:spPr bwMode="auto">
              <a:xfrm>
                <a:off x="2170996" y="4693006"/>
                <a:ext cx="33441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p:txBody>
          </p:sp>
          <p:sp>
            <p:nvSpPr>
              <p:cNvPr id="31747" name="TextBox 31746">
                <a:extLst>
                  <a:ext uri="{FF2B5EF4-FFF2-40B4-BE49-F238E27FC236}">
                    <a16:creationId xmlns:a16="http://schemas.microsoft.com/office/drawing/2014/main" id="{C148C22E-C6D5-EA86-A3A4-0BBD869A818E}"/>
                  </a:ext>
                </a:extLst>
              </p:cNvPr>
              <p:cNvSpPr txBox="1"/>
              <p:nvPr/>
            </p:nvSpPr>
            <p:spPr bwMode="auto">
              <a:xfrm>
                <a:off x="2527496" y="4693006"/>
                <a:ext cx="15785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31748" name="TextBox 31747">
                <a:extLst>
                  <a:ext uri="{FF2B5EF4-FFF2-40B4-BE49-F238E27FC236}">
                    <a16:creationId xmlns:a16="http://schemas.microsoft.com/office/drawing/2014/main" id="{CF471859-AA15-10F9-2802-6709A83E5A91}"/>
                  </a:ext>
                </a:extLst>
              </p:cNvPr>
              <p:cNvSpPr txBox="1"/>
              <p:nvPr/>
            </p:nvSpPr>
            <p:spPr bwMode="auto">
              <a:xfrm>
                <a:off x="3490175" y="4693006"/>
                <a:ext cx="15908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31749" name="TextBox 31748">
                <a:extLst>
                  <a:ext uri="{FF2B5EF4-FFF2-40B4-BE49-F238E27FC236}">
                    <a16:creationId xmlns:a16="http://schemas.microsoft.com/office/drawing/2014/main" id="{74B3F34F-8A54-C436-F798-5CB4A682654D}"/>
                  </a:ext>
                </a:extLst>
              </p:cNvPr>
              <p:cNvSpPr txBox="1"/>
              <p:nvPr/>
            </p:nvSpPr>
            <p:spPr bwMode="auto">
              <a:xfrm>
                <a:off x="4428145" y="4693006"/>
                <a:ext cx="163653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31750" name="TextBox 31749">
                <a:extLst>
                  <a:ext uri="{FF2B5EF4-FFF2-40B4-BE49-F238E27FC236}">
                    <a16:creationId xmlns:a16="http://schemas.microsoft.com/office/drawing/2014/main" id="{E9E385C4-4DA0-B00F-2AD3-98C79B3B1087}"/>
                  </a:ext>
                </a:extLst>
              </p:cNvPr>
              <p:cNvSpPr txBox="1"/>
              <p:nvPr/>
            </p:nvSpPr>
            <p:spPr bwMode="auto">
              <a:xfrm>
                <a:off x="5336100" y="4693006"/>
                <a:ext cx="1713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a:t>
                </a:r>
              </a:p>
            </p:txBody>
          </p:sp>
          <p:sp>
            <p:nvSpPr>
              <p:cNvPr id="31751" name="TextBox 31750">
                <a:extLst>
                  <a:ext uri="{FF2B5EF4-FFF2-40B4-BE49-F238E27FC236}">
                    <a16:creationId xmlns:a16="http://schemas.microsoft.com/office/drawing/2014/main" id="{52B4328F-CAA2-4DF2-664A-434FCF91B345}"/>
                  </a:ext>
                </a:extLst>
              </p:cNvPr>
              <p:cNvSpPr txBox="1"/>
              <p:nvPr/>
            </p:nvSpPr>
            <p:spPr bwMode="auto">
              <a:xfrm>
                <a:off x="6372694" y="4693006"/>
                <a:ext cx="15769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31752" name="TextBox 31751">
                <a:extLst>
                  <a:ext uri="{FF2B5EF4-FFF2-40B4-BE49-F238E27FC236}">
                    <a16:creationId xmlns:a16="http://schemas.microsoft.com/office/drawing/2014/main" id="{D551848E-214C-F491-A67F-C06DCC96A4F4}"/>
                  </a:ext>
                </a:extLst>
              </p:cNvPr>
              <p:cNvSpPr txBox="1"/>
              <p:nvPr/>
            </p:nvSpPr>
            <p:spPr bwMode="auto">
              <a:xfrm>
                <a:off x="7335339" y="4693006"/>
                <a:ext cx="157852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a:t>
                </a:r>
              </a:p>
            </p:txBody>
          </p:sp>
          <p:sp>
            <p:nvSpPr>
              <p:cNvPr id="31753" name="TextBox 31752">
                <a:extLst>
                  <a:ext uri="{FF2B5EF4-FFF2-40B4-BE49-F238E27FC236}">
                    <a16:creationId xmlns:a16="http://schemas.microsoft.com/office/drawing/2014/main" id="{2F25D318-A4B2-6632-4D0D-766513A58CB8}"/>
                  </a:ext>
                </a:extLst>
              </p:cNvPr>
              <p:cNvSpPr txBox="1"/>
              <p:nvPr/>
            </p:nvSpPr>
            <p:spPr bwMode="auto">
              <a:xfrm>
                <a:off x="9227105" y="4693006"/>
                <a:ext cx="1603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31754" name="TextBox 31753">
                <a:extLst>
                  <a:ext uri="{FF2B5EF4-FFF2-40B4-BE49-F238E27FC236}">
                    <a16:creationId xmlns:a16="http://schemas.microsoft.com/office/drawing/2014/main" id="{7345DF52-C1D7-DAE4-BD4F-F2776A7696B7}"/>
                  </a:ext>
                </a:extLst>
              </p:cNvPr>
              <p:cNvSpPr txBox="1"/>
              <p:nvPr/>
            </p:nvSpPr>
            <p:spPr bwMode="auto">
              <a:xfrm>
                <a:off x="10152475" y="4693006"/>
                <a:ext cx="15769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1755" name="TextBox 31754">
                <a:extLst>
                  <a:ext uri="{FF2B5EF4-FFF2-40B4-BE49-F238E27FC236}">
                    <a16:creationId xmlns:a16="http://schemas.microsoft.com/office/drawing/2014/main" id="{8E46213F-BCEB-59C2-4CBB-4519270CF037}"/>
                  </a:ext>
                </a:extLst>
              </p:cNvPr>
              <p:cNvSpPr txBox="1"/>
              <p:nvPr/>
            </p:nvSpPr>
            <p:spPr bwMode="auto">
              <a:xfrm>
                <a:off x="8264362" y="4693006"/>
                <a:ext cx="15769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p>
            </p:txBody>
          </p:sp>
        </p:grpSp>
        <p:grpSp>
          <p:nvGrpSpPr>
            <p:cNvPr id="24" name="Group 23">
              <a:extLst>
                <a:ext uri="{FF2B5EF4-FFF2-40B4-BE49-F238E27FC236}">
                  <a16:creationId xmlns:a16="http://schemas.microsoft.com/office/drawing/2014/main" id="{26F0E30A-11CF-86AB-F0DA-5005F0E13A12}"/>
                </a:ext>
              </a:extLst>
            </p:cNvPr>
            <p:cNvGrpSpPr/>
            <p:nvPr/>
          </p:nvGrpSpPr>
          <p:grpSpPr>
            <a:xfrm>
              <a:off x="3642426" y="4713326"/>
              <a:ext cx="2595255" cy="307777"/>
              <a:chOff x="561476" y="4693006"/>
              <a:chExt cx="11167913" cy="307777"/>
            </a:xfrm>
          </p:grpSpPr>
          <p:sp>
            <p:nvSpPr>
              <p:cNvPr id="53" name="TextBox 52">
                <a:extLst>
                  <a:ext uri="{FF2B5EF4-FFF2-40B4-BE49-F238E27FC236}">
                    <a16:creationId xmlns:a16="http://schemas.microsoft.com/office/drawing/2014/main" id="{F9CAF2D3-54FF-FC76-D6CE-33B3FC725B98}"/>
                  </a:ext>
                </a:extLst>
              </p:cNvPr>
              <p:cNvSpPr txBox="1"/>
              <p:nvPr/>
            </p:nvSpPr>
            <p:spPr bwMode="auto">
              <a:xfrm>
                <a:off x="561476" y="4693006"/>
                <a:ext cx="16876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a:t>
                </a:r>
              </a:p>
            </p:txBody>
          </p:sp>
          <p:sp>
            <p:nvSpPr>
              <p:cNvPr id="54" name="TextBox 53">
                <a:extLst>
                  <a:ext uri="{FF2B5EF4-FFF2-40B4-BE49-F238E27FC236}">
                    <a16:creationId xmlns:a16="http://schemas.microsoft.com/office/drawing/2014/main" id="{C1228A22-188F-36D8-8D97-51049A0A24B5}"/>
                  </a:ext>
                </a:extLst>
              </p:cNvPr>
              <p:cNvSpPr txBox="1"/>
              <p:nvPr/>
            </p:nvSpPr>
            <p:spPr bwMode="auto">
              <a:xfrm>
                <a:off x="1426205" y="4693006"/>
                <a:ext cx="18631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55" name="TextBox 54">
                <a:extLst>
                  <a:ext uri="{FF2B5EF4-FFF2-40B4-BE49-F238E27FC236}">
                    <a16:creationId xmlns:a16="http://schemas.microsoft.com/office/drawing/2014/main" id="{F78217F1-88F6-075D-9CB9-B0C35406787F}"/>
                  </a:ext>
                </a:extLst>
              </p:cNvPr>
              <p:cNvSpPr txBox="1"/>
              <p:nvPr/>
            </p:nvSpPr>
            <p:spPr bwMode="auto">
              <a:xfrm>
                <a:off x="2527496" y="4693006"/>
                <a:ext cx="15785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a:t>
                </a:r>
              </a:p>
            </p:txBody>
          </p:sp>
          <p:sp>
            <p:nvSpPr>
              <p:cNvPr id="56" name="TextBox 55">
                <a:extLst>
                  <a:ext uri="{FF2B5EF4-FFF2-40B4-BE49-F238E27FC236}">
                    <a16:creationId xmlns:a16="http://schemas.microsoft.com/office/drawing/2014/main" id="{7EAC0D4D-DC63-D5C2-C3C9-B1514AF4AAA0}"/>
                  </a:ext>
                </a:extLst>
              </p:cNvPr>
              <p:cNvSpPr txBox="1"/>
              <p:nvPr/>
            </p:nvSpPr>
            <p:spPr bwMode="auto">
              <a:xfrm>
                <a:off x="3490175" y="4693006"/>
                <a:ext cx="15908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a:t>
                </a:r>
              </a:p>
            </p:txBody>
          </p:sp>
          <p:sp>
            <p:nvSpPr>
              <p:cNvPr id="57" name="TextBox 56">
                <a:extLst>
                  <a:ext uri="{FF2B5EF4-FFF2-40B4-BE49-F238E27FC236}">
                    <a16:creationId xmlns:a16="http://schemas.microsoft.com/office/drawing/2014/main" id="{8464049A-FFE9-67E7-89DC-120CDA951BDC}"/>
                  </a:ext>
                </a:extLst>
              </p:cNvPr>
              <p:cNvSpPr txBox="1"/>
              <p:nvPr/>
            </p:nvSpPr>
            <p:spPr bwMode="auto">
              <a:xfrm>
                <a:off x="4428145" y="4693006"/>
                <a:ext cx="163653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58" name="TextBox 57">
                <a:extLst>
                  <a:ext uri="{FF2B5EF4-FFF2-40B4-BE49-F238E27FC236}">
                    <a16:creationId xmlns:a16="http://schemas.microsoft.com/office/drawing/2014/main" id="{6215F0D6-6CC7-E58D-EB3A-61512BAF85B9}"/>
                  </a:ext>
                </a:extLst>
              </p:cNvPr>
              <p:cNvSpPr txBox="1"/>
              <p:nvPr/>
            </p:nvSpPr>
            <p:spPr bwMode="auto">
              <a:xfrm>
                <a:off x="5336100" y="4693006"/>
                <a:ext cx="1713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a:t>
                </a:r>
              </a:p>
            </p:txBody>
          </p:sp>
          <p:sp>
            <p:nvSpPr>
              <p:cNvPr id="59" name="TextBox 58">
                <a:extLst>
                  <a:ext uri="{FF2B5EF4-FFF2-40B4-BE49-F238E27FC236}">
                    <a16:creationId xmlns:a16="http://schemas.microsoft.com/office/drawing/2014/main" id="{B794A7C3-7668-69A6-EE85-B0E87CC271DE}"/>
                  </a:ext>
                </a:extLst>
              </p:cNvPr>
              <p:cNvSpPr txBox="1"/>
              <p:nvPr/>
            </p:nvSpPr>
            <p:spPr bwMode="auto">
              <a:xfrm>
                <a:off x="6372694" y="4693006"/>
                <a:ext cx="15769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a:t>
                </a:r>
              </a:p>
            </p:txBody>
          </p:sp>
          <p:sp>
            <p:nvSpPr>
              <p:cNvPr id="60" name="TextBox 59">
                <a:extLst>
                  <a:ext uri="{FF2B5EF4-FFF2-40B4-BE49-F238E27FC236}">
                    <a16:creationId xmlns:a16="http://schemas.microsoft.com/office/drawing/2014/main" id="{05676913-D88E-BD2B-1F43-B52C55D2D587}"/>
                  </a:ext>
                </a:extLst>
              </p:cNvPr>
              <p:cNvSpPr txBox="1"/>
              <p:nvPr/>
            </p:nvSpPr>
            <p:spPr bwMode="auto">
              <a:xfrm>
                <a:off x="7335339" y="4693006"/>
                <a:ext cx="157852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61" name="TextBox 60">
                <a:extLst>
                  <a:ext uri="{FF2B5EF4-FFF2-40B4-BE49-F238E27FC236}">
                    <a16:creationId xmlns:a16="http://schemas.microsoft.com/office/drawing/2014/main" id="{64D16F1F-9879-D125-0107-791254764681}"/>
                  </a:ext>
                </a:extLst>
              </p:cNvPr>
              <p:cNvSpPr txBox="1"/>
              <p:nvPr/>
            </p:nvSpPr>
            <p:spPr bwMode="auto">
              <a:xfrm>
                <a:off x="9227105" y="4693006"/>
                <a:ext cx="1603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62" name="TextBox 61">
                <a:extLst>
                  <a:ext uri="{FF2B5EF4-FFF2-40B4-BE49-F238E27FC236}">
                    <a16:creationId xmlns:a16="http://schemas.microsoft.com/office/drawing/2014/main" id="{6CEAE038-5B2F-120C-9D1C-FD6432BFA960}"/>
                  </a:ext>
                </a:extLst>
              </p:cNvPr>
              <p:cNvSpPr txBox="1"/>
              <p:nvPr/>
            </p:nvSpPr>
            <p:spPr bwMode="auto">
              <a:xfrm>
                <a:off x="10152475" y="4693006"/>
                <a:ext cx="15769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63" name="TextBox 62">
                <a:extLst>
                  <a:ext uri="{FF2B5EF4-FFF2-40B4-BE49-F238E27FC236}">
                    <a16:creationId xmlns:a16="http://schemas.microsoft.com/office/drawing/2014/main" id="{80F6DDFC-C5B1-E34F-7CC4-E0553042A6F7}"/>
                  </a:ext>
                </a:extLst>
              </p:cNvPr>
              <p:cNvSpPr txBox="1"/>
              <p:nvPr/>
            </p:nvSpPr>
            <p:spPr bwMode="auto">
              <a:xfrm>
                <a:off x="8264362" y="4693006"/>
                <a:ext cx="15769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a:t>
                </a:r>
              </a:p>
            </p:txBody>
          </p:sp>
        </p:grpSp>
        <p:grpSp>
          <p:nvGrpSpPr>
            <p:cNvPr id="25" name="Group 24">
              <a:extLst>
                <a:ext uri="{FF2B5EF4-FFF2-40B4-BE49-F238E27FC236}">
                  <a16:creationId xmlns:a16="http://schemas.microsoft.com/office/drawing/2014/main" id="{BCF52F78-5C9D-01A7-36F0-99577A063107}"/>
                </a:ext>
              </a:extLst>
            </p:cNvPr>
            <p:cNvGrpSpPr/>
            <p:nvPr/>
          </p:nvGrpSpPr>
          <p:grpSpPr>
            <a:xfrm>
              <a:off x="6071824" y="4713326"/>
              <a:ext cx="2595255" cy="307777"/>
              <a:chOff x="561476" y="4693006"/>
              <a:chExt cx="11167913" cy="307777"/>
            </a:xfrm>
          </p:grpSpPr>
          <p:sp>
            <p:nvSpPr>
              <p:cNvPr id="42" name="TextBox 41">
                <a:extLst>
                  <a:ext uri="{FF2B5EF4-FFF2-40B4-BE49-F238E27FC236}">
                    <a16:creationId xmlns:a16="http://schemas.microsoft.com/office/drawing/2014/main" id="{4125AE62-C3B5-945D-BCB8-265E89B53897}"/>
                  </a:ext>
                </a:extLst>
              </p:cNvPr>
              <p:cNvSpPr txBox="1"/>
              <p:nvPr/>
            </p:nvSpPr>
            <p:spPr bwMode="auto">
              <a:xfrm>
                <a:off x="561476" y="4693006"/>
                <a:ext cx="16876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a:t>
                </a:r>
              </a:p>
            </p:txBody>
          </p:sp>
          <p:sp>
            <p:nvSpPr>
              <p:cNvPr id="43" name="TextBox 42">
                <a:extLst>
                  <a:ext uri="{FF2B5EF4-FFF2-40B4-BE49-F238E27FC236}">
                    <a16:creationId xmlns:a16="http://schemas.microsoft.com/office/drawing/2014/main" id="{4C465AEF-6CF3-37F3-6405-9CC023616C8F}"/>
                  </a:ext>
                </a:extLst>
              </p:cNvPr>
              <p:cNvSpPr txBox="1"/>
              <p:nvPr/>
            </p:nvSpPr>
            <p:spPr bwMode="auto">
              <a:xfrm>
                <a:off x="1426205" y="4693006"/>
                <a:ext cx="18631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a:t>
                </a:r>
              </a:p>
            </p:txBody>
          </p:sp>
          <p:sp>
            <p:nvSpPr>
              <p:cNvPr id="44" name="TextBox 43">
                <a:extLst>
                  <a:ext uri="{FF2B5EF4-FFF2-40B4-BE49-F238E27FC236}">
                    <a16:creationId xmlns:a16="http://schemas.microsoft.com/office/drawing/2014/main" id="{20A650E9-2F9D-5D00-2B5B-5082694F7211}"/>
                  </a:ext>
                </a:extLst>
              </p:cNvPr>
              <p:cNvSpPr txBox="1"/>
              <p:nvPr/>
            </p:nvSpPr>
            <p:spPr bwMode="auto">
              <a:xfrm>
                <a:off x="2527496" y="4693006"/>
                <a:ext cx="15785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45" name="TextBox 44">
                <a:extLst>
                  <a:ext uri="{FF2B5EF4-FFF2-40B4-BE49-F238E27FC236}">
                    <a16:creationId xmlns:a16="http://schemas.microsoft.com/office/drawing/2014/main" id="{87812605-6AC9-DF82-EF79-22E732E238CD}"/>
                  </a:ext>
                </a:extLst>
              </p:cNvPr>
              <p:cNvSpPr txBox="1"/>
              <p:nvPr/>
            </p:nvSpPr>
            <p:spPr bwMode="auto">
              <a:xfrm>
                <a:off x="3490175" y="4693006"/>
                <a:ext cx="15908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a:t>
                </a:r>
              </a:p>
            </p:txBody>
          </p:sp>
          <p:sp>
            <p:nvSpPr>
              <p:cNvPr id="46" name="TextBox 45">
                <a:extLst>
                  <a:ext uri="{FF2B5EF4-FFF2-40B4-BE49-F238E27FC236}">
                    <a16:creationId xmlns:a16="http://schemas.microsoft.com/office/drawing/2014/main" id="{F7280D3B-4698-4F96-4191-29989189AE87}"/>
                  </a:ext>
                </a:extLst>
              </p:cNvPr>
              <p:cNvSpPr txBox="1"/>
              <p:nvPr/>
            </p:nvSpPr>
            <p:spPr bwMode="auto">
              <a:xfrm>
                <a:off x="4428145" y="4693006"/>
                <a:ext cx="163653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a:t>
                </a:r>
              </a:p>
            </p:txBody>
          </p:sp>
          <p:sp>
            <p:nvSpPr>
              <p:cNvPr id="47" name="TextBox 46">
                <a:extLst>
                  <a:ext uri="{FF2B5EF4-FFF2-40B4-BE49-F238E27FC236}">
                    <a16:creationId xmlns:a16="http://schemas.microsoft.com/office/drawing/2014/main" id="{EAC2D850-6DDA-DEC5-B278-DCFF4288F878}"/>
                  </a:ext>
                </a:extLst>
              </p:cNvPr>
              <p:cNvSpPr txBox="1"/>
              <p:nvPr/>
            </p:nvSpPr>
            <p:spPr bwMode="auto">
              <a:xfrm>
                <a:off x="5336100" y="4693006"/>
                <a:ext cx="1713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p:txBody>
          </p:sp>
          <p:sp>
            <p:nvSpPr>
              <p:cNvPr id="48" name="TextBox 47">
                <a:extLst>
                  <a:ext uri="{FF2B5EF4-FFF2-40B4-BE49-F238E27FC236}">
                    <a16:creationId xmlns:a16="http://schemas.microsoft.com/office/drawing/2014/main" id="{E00F4959-D096-9C1E-E9E9-6CD47A097023}"/>
                  </a:ext>
                </a:extLst>
              </p:cNvPr>
              <p:cNvSpPr txBox="1"/>
              <p:nvPr/>
            </p:nvSpPr>
            <p:spPr bwMode="auto">
              <a:xfrm>
                <a:off x="6372694" y="4693006"/>
                <a:ext cx="15769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28</a:t>
                </a:r>
              </a:p>
            </p:txBody>
          </p:sp>
          <p:sp>
            <p:nvSpPr>
              <p:cNvPr id="49" name="TextBox 48">
                <a:extLst>
                  <a:ext uri="{FF2B5EF4-FFF2-40B4-BE49-F238E27FC236}">
                    <a16:creationId xmlns:a16="http://schemas.microsoft.com/office/drawing/2014/main" id="{C1BBB13B-B368-CC79-10CA-4D827D68C00D}"/>
                  </a:ext>
                </a:extLst>
              </p:cNvPr>
              <p:cNvSpPr txBox="1"/>
              <p:nvPr/>
            </p:nvSpPr>
            <p:spPr bwMode="auto">
              <a:xfrm>
                <a:off x="7335339" y="4693006"/>
                <a:ext cx="157852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29</a:t>
                </a:r>
              </a:p>
            </p:txBody>
          </p:sp>
          <p:sp>
            <p:nvSpPr>
              <p:cNvPr id="50" name="TextBox 49">
                <a:extLst>
                  <a:ext uri="{FF2B5EF4-FFF2-40B4-BE49-F238E27FC236}">
                    <a16:creationId xmlns:a16="http://schemas.microsoft.com/office/drawing/2014/main" id="{E153AED9-9603-2020-1539-976896D08F37}"/>
                  </a:ext>
                </a:extLst>
              </p:cNvPr>
              <p:cNvSpPr txBox="1"/>
              <p:nvPr/>
            </p:nvSpPr>
            <p:spPr bwMode="auto">
              <a:xfrm>
                <a:off x="9227105" y="4693006"/>
                <a:ext cx="1603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31</a:t>
                </a:r>
              </a:p>
            </p:txBody>
          </p:sp>
          <p:sp>
            <p:nvSpPr>
              <p:cNvPr id="51" name="TextBox 50">
                <a:extLst>
                  <a:ext uri="{FF2B5EF4-FFF2-40B4-BE49-F238E27FC236}">
                    <a16:creationId xmlns:a16="http://schemas.microsoft.com/office/drawing/2014/main" id="{058346BA-86EE-9127-D864-250529FE6B90}"/>
                  </a:ext>
                </a:extLst>
              </p:cNvPr>
              <p:cNvSpPr txBox="1"/>
              <p:nvPr/>
            </p:nvSpPr>
            <p:spPr bwMode="auto">
              <a:xfrm>
                <a:off x="10152475" y="4693006"/>
                <a:ext cx="15769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32</a:t>
                </a:r>
              </a:p>
            </p:txBody>
          </p:sp>
          <p:sp>
            <p:nvSpPr>
              <p:cNvPr id="52" name="TextBox 51">
                <a:extLst>
                  <a:ext uri="{FF2B5EF4-FFF2-40B4-BE49-F238E27FC236}">
                    <a16:creationId xmlns:a16="http://schemas.microsoft.com/office/drawing/2014/main" id="{00943E97-4AA7-0066-A97D-8FC807337B3F}"/>
                  </a:ext>
                </a:extLst>
              </p:cNvPr>
              <p:cNvSpPr txBox="1"/>
              <p:nvPr/>
            </p:nvSpPr>
            <p:spPr bwMode="auto">
              <a:xfrm>
                <a:off x="8264362" y="4693006"/>
                <a:ext cx="15769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grpSp>
        <p:grpSp>
          <p:nvGrpSpPr>
            <p:cNvPr id="26" name="Group 25">
              <a:extLst>
                <a:ext uri="{FF2B5EF4-FFF2-40B4-BE49-F238E27FC236}">
                  <a16:creationId xmlns:a16="http://schemas.microsoft.com/office/drawing/2014/main" id="{7F2637E0-5227-33C8-97CE-27906E375363}"/>
                </a:ext>
              </a:extLst>
            </p:cNvPr>
            <p:cNvGrpSpPr/>
            <p:nvPr/>
          </p:nvGrpSpPr>
          <p:grpSpPr>
            <a:xfrm>
              <a:off x="8501639" y="4713326"/>
              <a:ext cx="3478329" cy="307777"/>
              <a:chOff x="561476" y="4693006"/>
              <a:chExt cx="14967963" cy="307777"/>
            </a:xfrm>
          </p:grpSpPr>
          <p:sp>
            <p:nvSpPr>
              <p:cNvPr id="27" name="TextBox 26">
                <a:extLst>
                  <a:ext uri="{FF2B5EF4-FFF2-40B4-BE49-F238E27FC236}">
                    <a16:creationId xmlns:a16="http://schemas.microsoft.com/office/drawing/2014/main" id="{57769BF2-76ED-3A65-60C5-025C8B997B0D}"/>
                  </a:ext>
                </a:extLst>
              </p:cNvPr>
              <p:cNvSpPr txBox="1"/>
              <p:nvPr/>
            </p:nvSpPr>
            <p:spPr bwMode="auto">
              <a:xfrm>
                <a:off x="561476" y="4693006"/>
                <a:ext cx="16876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a:t>
                </a:r>
              </a:p>
            </p:txBody>
          </p:sp>
          <p:sp>
            <p:nvSpPr>
              <p:cNvPr id="28" name="TextBox 27">
                <a:extLst>
                  <a:ext uri="{FF2B5EF4-FFF2-40B4-BE49-F238E27FC236}">
                    <a16:creationId xmlns:a16="http://schemas.microsoft.com/office/drawing/2014/main" id="{A3CAFE1E-F14E-239E-07BA-66B3C58DE442}"/>
                  </a:ext>
                </a:extLst>
              </p:cNvPr>
              <p:cNvSpPr txBox="1"/>
              <p:nvPr/>
            </p:nvSpPr>
            <p:spPr bwMode="auto">
              <a:xfrm>
                <a:off x="1426205" y="4693006"/>
                <a:ext cx="18631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34</a:t>
                </a:r>
              </a:p>
            </p:txBody>
          </p:sp>
          <p:sp>
            <p:nvSpPr>
              <p:cNvPr id="29" name="TextBox 28">
                <a:extLst>
                  <a:ext uri="{FF2B5EF4-FFF2-40B4-BE49-F238E27FC236}">
                    <a16:creationId xmlns:a16="http://schemas.microsoft.com/office/drawing/2014/main" id="{7D057BBB-F335-80B1-9616-A7D619C988E6}"/>
                  </a:ext>
                </a:extLst>
              </p:cNvPr>
              <p:cNvSpPr txBox="1"/>
              <p:nvPr/>
            </p:nvSpPr>
            <p:spPr bwMode="auto">
              <a:xfrm>
                <a:off x="2527496" y="4693006"/>
                <a:ext cx="15785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35</a:t>
                </a:r>
              </a:p>
            </p:txBody>
          </p:sp>
          <p:sp>
            <p:nvSpPr>
              <p:cNvPr id="30" name="TextBox 29">
                <a:extLst>
                  <a:ext uri="{FF2B5EF4-FFF2-40B4-BE49-F238E27FC236}">
                    <a16:creationId xmlns:a16="http://schemas.microsoft.com/office/drawing/2014/main" id="{9F72B82B-F76F-431A-9E40-2CC75950B998}"/>
                  </a:ext>
                </a:extLst>
              </p:cNvPr>
              <p:cNvSpPr txBox="1"/>
              <p:nvPr/>
            </p:nvSpPr>
            <p:spPr bwMode="auto">
              <a:xfrm>
                <a:off x="3490175" y="4693006"/>
                <a:ext cx="15908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31" name="TextBox 30">
                <a:extLst>
                  <a:ext uri="{FF2B5EF4-FFF2-40B4-BE49-F238E27FC236}">
                    <a16:creationId xmlns:a16="http://schemas.microsoft.com/office/drawing/2014/main" id="{1745B132-9C65-0FEB-37FC-7EB49B2FCB1D}"/>
                  </a:ext>
                </a:extLst>
              </p:cNvPr>
              <p:cNvSpPr txBox="1"/>
              <p:nvPr/>
            </p:nvSpPr>
            <p:spPr bwMode="auto">
              <a:xfrm>
                <a:off x="4428145" y="4693006"/>
                <a:ext cx="163653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37</a:t>
                </a:r>
              </a:p>
            </p:txBody>
          </p:sp>
          <p:sp>
            <p:nvSpPr>
              <p:cNvPr id="32" name="TextBox 31">
                <a:extLst>
                  <a:ext uri="{FF2B5EF4-FFF2-40B4-BE49-F238E27FC236}">
                    <a16:creationId xmlns:a16="http://schemas.microsoft.com/office/drawing/2014/main" id="{84C12B7B-E7BE-4D7B-4B6A-8193AE45552E}"/>
                  </a:ext>
                </a:extLst>
              </p:cNvPr>
              <p:cNvSpPr txBox="1"/>
              <p:nvPr/>
            </p:nvSpPr>
            <p:spPr bwMode="auto">
              <a:xfrm>
                <a:off x="5336100" y="4693006"/>
                <a:ext cx="1713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38</a:t>
                </a:r>
              </a:p>
            </p:txBody>
          </p:sp>
          <p:sp>
            <p:nvSpPr>
              <p:cNvPr id="33" name="TextBox 32">
                <a:extLst>
                  <a:ext uri="{FF2B5EF4-FFF2-40B4-BE49-F238E27FC236}">
                    <a16:creationId xmlns:a16="http://schemas.microsoft.com/office/drawing/2014/main" id="{AAB972D1-ED43-4460-E659-D0C670757757}"/>
                  </a:ext>
                </a:extLst>
              </p:cNvPr>
              <p:cNvSpPr txBox="1"/>
              <p:nvPr/>
            </p:nvSpPr>
            <p:spPr bwMode="auto">
              <a:xfrm>
                <a:off x="6372695" y="4693006"/>
                <a:ext cx="15769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39</a:t>
                </a:r>
              </a:p>
            </p:txBody>
          </p:sp>
          <p:sp>
            <p:nvSpPr>
              <p:cNvPr id="34" name="TextBox 33">
                <a:extLst>
                  <a:ext uri="{FF2B5EF4-FFF2-40B4-BE49-F238E27FC236}">
                    <a16:creationId xmlns:a16="http://schemas.microsoft.com/office/drawing/2014/main" id="{9A70E709-36ED-364E-68DB-5FD664EA61B8}"/>
                  </a:ext>
                </a:extLst>
              </p:cNvPr>
              <p:cNvSpPr txBox="1"/>
              <p:nvPr/>
            </p:nvSpPr>
            <p:spPr bwMode="auto">
              <a:xfrm>
                <a:off x="7335339" y="4693006"/>
                <a:ext cx="157852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5" name="TextBox 34">
                <a:extLst>
                  <a:ext uri="{FF2B5EF4-FFF2-40B4-BE49-F238E27FC236}">
                    <a16:creationId xmlns:a16="http://schemas.microsoft.com/office/drawing/2014/main" id="{AC855574-77CA-B718-885D-819CF45EE7CE}"/>
                  </a:ext>
                </a:extLst>
              </p:cNvPr>
              <p:cNvSpPr txBox="1"/>
              <p:nvPr/>
            </p:nvSpPr>
            <p:spPr bwMode="auto">
              <a:xfrm>
                <a:off x="9227105" y="4693006"/>
                <a:ext cx="16039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36" name="TextBox 35">
                <a:extLst>
                  <a:ext uri="{FF2B5EF4-FFF2-40B4-BE49-F238E27FC236}">
                    <a16:creationId xmlns:a16="http://schemas.microsoft.com/office/drawing/2014/main" id="{1AC684BF-B1AD-B910-A4A6-D0F3303EE224}"/>
                  </a:ext>
                </a:extLst>
              </p:cNvPr>
              <p:cNvSpPr txBox="1"/>
              <p:nvPr/>
            </p:nvSpPr>
            <p:spPr bwMode="auto">
              <a:xfrm>
                <a:off x="10152475" y="4693006"/>
                <a:ext cx="15769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43</a:t>
                </a:r>
              </a:p>
            </p:txBody>
          </p:sp>
          <p:sp>
            <p:nvSpPr>
              <p:cNvPr id="37" name="TextBox 36">
                <a:extLst>
                  <a:ext uri="{FF2B5EF4-FFF2-40B4-BE49-F238E27FC236}">
                    <a16:creationId xmlns:a16="http://schemas.microsoft.com/office/drawing/2014/main" id="{44B20B66-1C30-9C5F-8502-42413594BF5A}"/>
                  </a:ext>
                </a:extLst>
              </p:cNvPr>
              <p:cNvSpPr txBox="1"/>
              <p:nvPr/>
            </p:nvSpPr>
            <p:spPr bwMode="auto">
              <a:xfrm>
                <a:off x="8264362" y="4693006"/>
                <a:ext cx="15769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41</a:t>
                </a:r>
              </a:p>
            </p:txBody>
          </p:sp>
          <p:sp>
            <p:nvSpPr>
              <p:cNvPr id="38" name="TextBox 37">
                <a:extLst>
                  <a:ext uri="{FF2B5EF4-FFF2-40B4-BE49-F238E27FC236}">
                    <a16:creationId xmlns:a16="http://schemas.microsoft.com/office/drawing/2014/main" id="{7C6674E0-BB1B-8D07-A9F6-B4DB8B3D4FB0}"/>
                  </a:ext>
                </a:extLst>
              </p:cNvPr>
              <p:cNvSpPr txBox="1"/>
              <p:nvPr/>
            </p:nvSpPr>
            <p:spPr bwMode="auto">
              <a:xfrm>
                <a:off x="11120606" y="4693006"/>
                <a:ext cx="15769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44</a:t>
                </a:r>
              </a:p>
            </p:txBody>
          </p:sp>
          <p:sp>
            <p:nvSpPr>
              <p:cNvPr id="39" name="TextBox 38">
                <a:extLst>
                  <a:ext uri="{FF2B5EF4-FFF2-40B4-BE49-F238E27FC236}">
                    <a16:creationId xmlns:a16="http://schemas.microsoft.com/office/drawing/2014/main" id="{F047DF4D-F4AD-6FC5-2BED-5375EA96C6FA}"/>
                  </a:ext>
                </a:extLst>
              </p:cNvPr>
              <p:cNvSpPr txBox="1"/>
              <p:nvPr/>
            </p:nvSpPr>
            <p:spPr bwMode="auto">
              <a:xfrm>
                <a:off x="12071602" y="4693006"/>
                <a:ext cx="15769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45</a:t>
                </a:r>
              </a:p>
            </p:txBody>
          </p:sp>
          <p:sp>
            <p:nvSpPr>
              <p:cNvPr id="40" name="TextBox 39">
                <a:extLst>
                  <a:ext uri="{FF2B5EF4-FFF2-40B4-BE49-F238E27FC236}">
                    <a16:creationId xmlns:a16="http://schemas.microsoft.com/office/drawing/2014/main" id="{F96637AF-2E6B-C18A-7827-79A80FFFD261}"/>
                  </a:ext>
                </a:extLst>
              </p:cNvPr>
              <p:cNvSpPr txBox="1"/>
              <p:nvPr/>
            </p:nvSpPr>
            <p:spPr bwMode="auto">
              <a:xfrm>
                <a:off x="12999989" y="4693006"/>
                <a:ext cx="15769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46</a:t>
                </a:r>
              </a:p>
            </p:txBody>
          </p:sp>
          <p:sp>
            <p:nvSpPr>
              <p:cNvPr id="41" name="TextBox 40">
                <a:extLst>
                  <a:ext uri="{FF2B5EF4-FFF2-40B4-BE49-F238E27FC236}">
                    <a16:creationId xmlns:a16="http://schemas.microsoft.com/office/drawing/2014/main" id="{E4D97910-7BA9-BD58-9B7B-18532417F241}"/>
                  </a:ext>
                </a:extLst>
              </p:cNvPr>
              <p:cNvSpPr txBox="1"/>
              <p:nvPr/>
            </p:nvSpPr>
            <p:spPr bwMode="auto">
              <a:xfrm>
                <a:off x="13952525" y="4693006"/>
                <a:ext cx="15769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47</a:t>
                </a:r>
              </a:p>
            </p:txBody>
          </p:sp>
        </p:grpSp>
      </p:grpSp>
      <p:grpSp>
        <p:nvGrpSpPr>
          <p:cNvPr id="31756" name="Group 31755">
            <a:extLst>
              <a:ext uri="{FF2B5EF4-FFF2-40B4-BE49-F238E27FC236}">
                <a16:creationId xmlns:a16="http://schemas.microsoft.com/office/drawing/2014/main" id="{0798BEC2-0BDA-0425-C74D-261F3838CE3D}"/>
              </a:ext>
            </a:extLst>
          </p:cNvPr>
          <p:cNvGrpSpPr/>
          <p:nvPr/>
        </p:nvGrpSpPr>
        <p:grpSpPr>
          <a:xfrm>
            <a:off x="1404446" y="4683291"/>
            <a:ext cx="10397983" cy="100376"/>
            <a:chOff x="1404446" y="4683291"/>
            <a:chExt cx="10397983" cy="100376"/>
          </a:xfrm>
        </p:grpSpPr>
        <p:grpSp>
          <p:nvGrpSpPr>
            <p:cNvPr id="31757" name="Group 31756">
              <a:extLst>
                <a:ext uri="{FF2B5EF4-FFF2-40B4-BE49-F238E27FC236}">
                  <a16:creationId xmlns:a16="http://schemas.microsoft.com/office/drawing/2014/main" id="{08A82FAD-05C3-062C-4E3E-170B06858AC6}"/>
                </a:ext>
              </a:extLst>
            </p:cNvPr>
            <p:cNvGrpSpPr/>
            <p:nvPr/>
          </p:nvGrpSpPr>
          <p:grpSpPr>
            <a:xfrm>
              <a:off x="1404446" y="4683291"/>
              <a:ext cx="2217171" cy="100376"/>
              <a:chOff x="2332670" y="4683290"/>
              <a:chExt cx="9327470" cy="96639"/>
            </a:xfrm>
          </p:grpSpPr>
          <p:cxnSp>
            <p:nvCxnSpPr>
              <p:cNvPr id="31798" name="Straight Connector 31797">
                <a:extLst>
                  <a:ext uri="{FF2B5EF4-FFF2-40B4-BE49-F238E27FC236}">
                    <a16:creationId xmlns:a16="http://schemas.microsoft.com/office/drawing/2014/main" id="{B11CAC61-DCD4-D096-59CC-46B17392A5E7}"/>
                  </a:ext>
                </a:extLst>
              </p:cNvPr>
              <p:cNvCxnSpPr>
                <a:cxnSpLocks/>
              </p:cNvCxnSpPr>
              <p:nvPr/>
            </p:nvCxnSpPr>
            <p:spPr bwMode="auto">
              <a:xfrm>
                <a:off x="2332670"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99" name="Straight Connector 31798">
                <a:extLst>
                  <a:ext uri="{FF2B5EF4-FFF2-40B4-BE49-F238E27FC236}">
                    <a16:creationId xmlns:a16="http://schemas.microsoft.com/office/drawing/2014/main" id="{343AF99E-0E77-E756-413C-24135BF8BB81}"/>
                  </a:ext>
                </a:extLst>
              </p:cNvPr>
              <p:cNvCxnSpPr>
                <a:cxnSpLocks/>
              </p:cNvCxnSpPr>
              <p:nvPr/>
            </p:nvCxnSpPr>
            <p:spPr bwMode="auto">
              <a:xfrm>
                <a:off x="3281293"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800" name="Straight Connector 31799">
                <a:extLst>
                  <a:ext uri="{FF2B5EF4-FFF2-40B4-BE49-F238E27FC236}">
                    <a16:creationId xmlns:a16="http://schemas.microsoft.com/office/drawing/2014/main" id="{2C264DE0-5F2F-5DA8-F8CD-392D6235B901}"/>
                  </a:ext>
                </a:extLst>
              </p:cNvPr>
              <p:cNvCxnSpPr>
                <a:cxnSpLocks/>
              </p:cNvCxnSpPr>
              <p:nvPr/>
            </p:nvCxnSpPr>
            <p:spPr bwMode="auto">
              <a:xfrm>
                <a:off x="4206990"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801" name="Straight Connector 31800">
                <a:extLst>
                  <a:ext uri="{FF2B5EF4-FFF2-40B4-BE49-F238E27FC236}">
                    <a16:creationId xmlns:a16="http://schemas.microsoft.com/office/drawing/2014/main" id="{B336EE53-F7FD-42C8-EE13-F2AB6B463B84}"/>
                  </a:ext>
                </a:extLst>
              </p:cNvPr>
              <p:cNvCxnSpPr>
                <a:cxnSpLocks/>
              </p:cNvCxnSpPr>
              <p:nvPr/>
            </p:nvCxnSpPr>
            <p:spPr bwMode="auto">
              <a:xfrm>
                <a:off x="5155613"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802" name="Straight Connector 31801">
                <a:extLst>
                  <a:ext uri="{FF2B5EF4-FFF2-40B4-BE49-F238E27FC236}">
                    <a16:creationId xmlns:a16="http://schemas.microsoft.com/office/drawing/2014/main" id="{E929E070-ABF7-83CE-938B-C0AADED744CE}"/>
                  </a:ext>
                </a:extLst>
              </p:cNvPr>
              <p:cNvCxnSpPr>
                <a:cxnSpLocks/>
              </p:cNvCxnSpPr>
              <p:nvPr/>
            </p:nvCxnSpPr>
            <p:spPr bwMode="auto">
              <a:xfrm>
                <a:off x="6086068"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803" name="Straight Connector 31802">
                <a:extLst>
                  <a:ext uri="{FF2B5EF4-FFF2-40B4-BE49-F238E27FC236}">
                    <a16:creationId xmlns:a16="http://schemas.microsoft.com/office/drawing/2014/main" id="{058C62B7-F8EC-0BFE-12D7-45525F02F728}"/>
                  </a:ext>
                </a:extLst>
              </p:cNvPr>
              <p:cNvCxnSpPr>
                <a:cxnSpLocks/>
              </p:cNvCxnSpPr>
              <p:nvPr/>
            </p:nvCxnSpPr>
            <p:spPr bwMode="auto">
              <a:xfrm>
                <a:off x="7029932"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804" name="Straight Connector 31803">
                <a:extLst>
                  <a:ext uri="{FF2B5EF4-FFF2-40B4-BE49-F238E27FC236}">
                    <a16:creationId xmlns:a16="http://schemas.microsoft.com/office/drawing/2014/main" id="{C3F3E718-673A-0E05-9AC8-B41CEBC0C168}"/>
                  </a:ext>
                </a:extLst>
              </p:cNvPr>
              <p:cNvCxnSpPr>
                <a:cxnSpLocks/>
              </p:cNvCxnSpPr>
              <p:nvPr/>
            </p:nvCxnSpPr>
            <p:spPr bwMode="auto">
              <a:xfrm>
                <a:off x="7960384"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805" name="Straight Connector 31804">
                <a:extLst>
                  <a:ext uri="{FF2B5EF4-FFF2-40B4-BE49-F238E27FC236}">
                    <a16:creationId xmlns:a16="http://schemas.microsoft.com/office/drawing/2014/main" id="{1CB2EB5B-65F6-C744-BA2A-0F471BBD2911}"/>
                  </a:ext>
                </a:extLst>
              </p:cNvPr>
              <p:cNvCxnSpPr>
                <a:cxnSpLocks/>
              </p:cNvCxnSpPr>
              <p:nvPr/>
            </p:nvCxnSpPr>
            <p:spPr bwMode="auto">
              <a:xfrm>
                <a:off x="8904252"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806" name="Straight Connector 31805">
                <a:extLst>
                  <a:ext uri="{FF2B5EF4-FFF2-40B4-BE49-F238E27FC236}">
                    <a16:creationId xmlns:a16="http://schemas.microsoft.com/office/drawing/2014/main" id="{CF5FE627-DEF5-B70C-1CB5-230F23B00371}"/>
                  </a:ext>
                </a:extLst>
              </p:cNvPr>
              <p:cNvCxnSpPr>
                <a:cxnSpLocks/>
              </p:cNvCxnSpPr>
              <p:nvPr/>
            </p:nvCxnSpPr>
            <p:spPr bwMode="auto">
              <a:xfrm>
                <a:off x="9836299"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807" name="Straight Connector 31806">
                <a:extLst>
                  <a:ext uri="{FF2B5EF4-FFF2-40B4-BE49-F238E27FC236}">
                    <a16:creationId xmlns:a16="http://schemas.microsoft.com/office/drawing/2014/main" id="{48856316-A951-F288-0E2F-A5B80CEBCD0D}"/>
                  </a:ext>
                </a:extLst>
              </p:cNvPr>
              <p:cNvCxnSpPr>
                <a:cxnSpLocks/>
              </p:cNvCxnSpPr>
              <p:nvPr/>
            </p:nvCxnSpPr>
            <p:spPr bwMode="auto">
              <a:xfrm>
                <a:off x="10778579" y="4683290"/>
                <a:ext cx="0" cy="96639"/>
              </a:xfrm>
              <a:prstGeom prst="line">
                <a:avLst/>
              </a:prstGeom>
              <a:noFill/>
              <a:ln w="28575" cap="flat" cmpd="sng" algn="ctr">
                <a:solidFill>
                  <a:schemeClr val="bg1"/>
                </a:solidFill>
                <a:prstDash val="solid"/>
                <a:round/>
                <a:headEnd type="none" w="med" len="med"/>
                <a:tailEnd type="none" w="med" len="med"/>
              </a:ln>
              <a:effectLst/>
            </p:spPr>
          </p:cxnSp>
          <p:cxnSp>
            <p:nvCxnSpPr>
              <p:cNvPr id="31808" name="Straight Connector 31807">
                <a:extLst>
                  <a:ext uri="{FF2B5EF4-FFF2-40B4-BE49-F238E27FC236}">
                    <a16:creationId xmlns:a16="http://schemas.microsoft.com/office/drawing/2014/main" id="{763D8BF6-7A2B-8055-862E-3D95F6E1EF29}"/>
                  </a:ext>
                </a:extLst>
              </p:cNvPr>
              <p:cNvCxnSpPr>
                <a:cxnSpLocks/>
              </p:cNvCxnSpPr>
              <p:nvPr/>
            </p:nvCxnSpPr>
            <p:spPr bwMode="auto">
              <a:xfrm>
                <a:off x="11660140" y="4683290"/>
                <a:ext cx="0" cy="96639"/>
              </a:xfrm>
              <a:prstGeom prst="line">
                <a:avLst/>
              </a:prstGeom>
              <a:noFill/>
              <a:ln w="28575" cap="flat" cmpd="sng" algn="ctr">
                <a:solidFill>
                  <a:schemeClr val="bg1"/>
                </a:solidFill>
                <a:prstDash val="solid"/>
                <a:round/>
                <a:headEnd type="none" w="med" len="med"/>
                <a:tailEnd type="none" w="med" len="med"/>
              </a:ln>
              <a:effectLst/>
            </p:spPr>
          </p:cxnSp>
        </p:grpSp>
        <p:grpSp>
          <p:nvGrpSpPr>
            <p:cNvPr id="31758" name="Group 31757">
              <a:extLst>
                <a:ext uri="{FF2B5EF4-FFF2-40B4-BE49-F238E27FC236}">
                  <a16:creationId xmlns:a16="http://schemas.microsoft.com/office/drawing/2014/main" id="{F58955E2-A1E4-70E7-5607-970B85FB17CB}"/>
                </a:ext>
              </a:extLst>
            </p:cNvPr>
            <p:cNvGrpSpPr/>
            <p:nvPr/>
          </p:nvGrpSpPr>
          <p:grpSpPr>
            <a:xfrm>
              <a:off x="3838612" y="4683291"/>
              <a:ext cx="2217171" cy="100376"/>
              <a:chOff x="2332670" y="4683290"/>
              <a:chExt cx="9327470" cy="96639"/>
            </a:xfrm>
          </p:grpSpPr>
          <p:cxnSp>
            <p:nvCxnSpPr>
              <p:cNvPr id="31787" name="Straight Connector 31786">
                <a:extLst>
                  <a:ext uri="{FF2B5EF4-FFF2-40B4-BE49-F238E27FC236}">
                    <a16:creationId xmlns:a16="http://schemas.microsoft.com/office/drawing/2014/main" id="{F6B993C9-A256-6D8F-EDAC-170508B15457}"/>
                  </a:ext>
                </a:extLst>
              </p:cNvPr>
              <p:cNvCxnSpPr>
                <a:cxnSpLocks/>
              </p:cNvCxnSpPr>
              <p:nvPr/>
            </p:nvCxnSpPr>
            <p:spPr bwMode="auto">
              <a:xfrm>
                <a:off x="2332670"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88" name="Straight Connector 31787">
                <a:extLst>
                  <a:ext uri="{FF2B5EF4-FFF2-40B4-BE49-F238E27FC236}">
                    <a16:creationId xmlns:a16="http://schemas.microsoft.com/office/drawing/2014/main" id="{F8210C85-BADC-F74A-F4BF-E6D5B1C5C89E}"/>
                  </a:ext>
                </a:extLst>
              </p:cNvPr>
              <p:cNvCxnSpPr>
                <a:cxnSpLocks/>
              </p:cNvCxnSpPr>
              <p:nvPr/>
            </p:nvCxnSpPr>
            <p:spPr bwMode="auto">
              <a:xfrm>
                <a:off x="3281293"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89" name="Straight Connector 31788">
                <a:extLst>
                  <a:ext uri="{FF2B5EF4-FFF2-40B4-BE49-F238E27FC236}">
                    <a16:creationId xmlns:a16="http://schemas.microsoft.com/office/drawing/2014/main" id="{99502741-EA30-487B-98F5-A6E86E925B8B}"/>
                  </a:ext>
                </a:extLst>
              </p:cNvPr>
              <p:cNvCxnSpPr>
                <a:cxnSpLocks/>
              </p:cNvCxnSpPr>
              <p:nvPr/>
            </p:nvCxnSpPr>
            <p:spPr bwMode="auto">
              <a:xfrm>
                <a:off x="4206990"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90" name="Straight Connector 31789">
                <a:extLst>
                  <a:ext uri="{FF2B5EF4-FFF2-40B4-BE49-F238E27FC236}">
                    <a16:creationId xmlns:a16="http://schemas.microsoft.com/office/drawing/2014/main" id="{B8EF5D4C-C5D0-AB25-0101-B73DF49FA38B}"/>
                  </a:ext>
                </a:extLst>
              </p:cNvPr>
              <p:cNvCxnSpPr>
                <a:cxnSpLocks/>
              </p:cNvCxnSpPr>
              <p:nvPr/>
            </p:nvCxnSpPr>
            <p:spPr bwMode="auto">
              <a:xfrm>
                <a:off x="5155613"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91" name="Straight Connector 31790">
                <a:extLst>
                  <a:ext uri="{FF2B5EF4-FFF2-40B4-BE49-F238E27FC236}">
                    <a16:creationId xmlns:a16="http://schemas.microsoft.com/office/drawing/2014/main" id="{C92FC429-2C96-9EE2-8D27-3788BC2DE914}"/>
                  </a:ext>
                </a:extLst>
              </p:cNvPr>
              <p:cNvCxnSpPr>
                <a:cxnSpLocks/>
              </p:cNvCxnSpPr>
              <p:nvPr/>
            </p:nvCxnSpPr>
            <p:spPr bwMode="auto">
              <a:xfrm>
                <a:off x="6086068"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92" name="Straight Connector 31791">
                <a:extLst>
                  <a:ext uri="{FF2B5EF4-FFF2-40B4-BE49-F238E27FC236}">
                    <a16:creationId xmlns:a16="http://schemas.microsoft.com/office/drawing/2014/main" id="{72423B32-9CF4-F9F1-4568-673552046AD7}"/>
                  </a:ext>
                </a:extLst>
              </p:cNvPr>
              <p:cNvCxnSpPr>
                <a:cxnSpLocks/>
              </p:cNvCxnSpPr>
              <p:nvPr/>
            </p:nvCxnSpPr>
            <p:spPr bwMode="auto">
              <a:xfrm>
                <a:off x="7029932"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93" name="Straight Connector 31792">
                <a:extLst>
                  <a:ext uri="{FF2B5EF4-FFF2-40B4-BE49-F238E27FC236}">
                    <a16:creationId xmlns:a16="http://schemas.microsoft.com/office/drawing/2014/main" id="{2C330168-C325-5323-1BC5-6FE5EE3C5155}"/>
                  </a:ext>
                </a:extLst>
              </p:cNvPr>
              <p:cNvCxnSpPr>
                <a:cxnSpLocks/>
              </p:cNvCxnSpPr>
              <p:nvPr/>
            </p:nvCxnSpPr>
            <p:spPr bwMode="auto">
              <a:xfrm>
                <a:off x="7960384"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94" name="Straight Connector 31793">
                <a:extLst>
                  <a:ext uri="{FF2B5EF4-FFF2-40B4-BE49-F238E27FC236}">
                    <a16:creationId xmlns:a16="http://schemas.microsoft.com/office/drawing/2014/main" id="{DC3B9B62-F08D-453A-1030-FA59D4806908}"/>
                  </a:ext>
                </a:extLst>
              </p:cNvPr>
              <p:cNvCxnSpPr>
                <a:cxnSpLocks/>
              </p:cNvCxnSpPr>
              <p:nvPr/>
            </p:nvCxnSpPr>
            <p:spPr bwMode="auto">
              <a:xfrm>
                <a:off x="8904252"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95" name="Straight Connector 31794">
                <a:extLst>
                  <a:ext uri="{FF2B5EF4-FFF2-40B4-BE49-F238E27FC236}">
                    <a16:creationId xmlns:a16="http://schemas.microsoft.com/office/drawing/2014/main" id="{3306829D-A156-8B3B-DA57-BB2CC5FC2AE9}"/>
                  </a:ext>
                </a:extLst>
              </p:cNvPr>
              <p:cNvCxnSpPr>
                <a:cxnSpLocks/>
              </p:cNvCxnSpPr>
              <p:nvPr/>
            </p:nvCxnSpPr>
            <p:spPr bwMode="auto">
              <a:xfrm>
                <a:off x="9836299"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96" name="Straight Connector 31795">
                <a:extLst>
                  <a:ext uri="{FF2B5EF4-FFF2-40B4-BE49-F238E27FC236}">
                    <a16:creationId xmlns:a16="http://schemas.microsoft.com/office/drawing/2014/main" id="{F00628EE-32C8-7D69-CB9D-F1C3CE6D96C2}"/>
                  </a:ext>
                </a:extLst>
              </p:cNvPr>
              <p:cNvCxnSpPr>
                <a:cxnSpLocks/>
              </p:cNvCxnSpPr>
              <p:nvPr/>
            </p:nvCxnSpPr>
            <p:spPr bwMode="auto">
              <a:xfrm>
                <a:off x="10778579" y="4683290"/>
                <a:ext cx="0" cy="96639"/>
              </a:xfrm>
              <a:prstGeom prst="line">
                <a:avLst/>
              </a:prstGeom>
              <a:noFill/>
              <a:ln w="28575" cap="flat" cmpd="sng" algn="ctr">
                <a:solidFill>
                  <a:schemeClr val="bg1"/>
                </a:solidFill>
                <a:prstDash val="solid"/>
                <a:round/>
                <a:headEnd type="none" w="med" len="med"/>
                <a:tailEnd type="none" w="med" len="med"/>
              </a:ln>
              <a:effectLst/>
            </p:spPr>
          </p:cxnSp>
          <p:cxnSp>
            <p:nvCxnSpPr>
              <p:cNvPr id="31797" name="Straight Connector 31796">
                <a:extLst>
                  <a:ext uri="{FF2B5EF4-FFF2-40B4-BE49-F238E27FC236}">
                    <a16:creationId xmlns:a16="http://schemas.microsoft.com/office/drawing/2014/main" id="{24763759-D5C0-E521-9DDB-C090D6643845}"/>
                  </a:ext>
                </a:extLst>
              </p:cNvPr>
              <p:cNvCxnSpPr>
                <a:cxnSpLocks/>
              </p:cNvCxnSpPr>
              <p:nvPr/>
            </p:nvCxnSpPr>
            <p:spPr bwMode="auto">
              <a:xfrm>
                <a:off x="11660140" y="4683290"/>
                <a:ext cx="0" cy="96639"/>
              </a:xfrm>
              <a:prstGeom prst="line">
                <a:avLst/>
              </a:prstGeom>
              <a:noFill/>
              <a:ln w="28575" cap="flat" cmpd="sng" algn="ctr">
                <a:solidFill>
                  <a:schemeClr val="bg1"/>
                </a:solidFill>
                <a:prstDash val="solid"/>
                <a:round/>
                <a:headEnd type="none" w="med" len="med"/>
                <a:tailEnd type="none" w="med" len="med"/>
              </a:ln>
              <a:effectLst/>
            </p:spPr>
          </p:cxnSp>
        </p:grpSp>
        <p:grpSp>
          <p:nvGrpSpPr>
            <p:cNvPr id="31759" name="Group 31758">
              <a:extLst>
                <a:ext uri="{FF2B5EF4-FFF2-40B4-BE49-F238E27FC236}">
                  <a16:creationId xmlns:a16="http://schemas.microsoft.com/office/drawing/2014/main" id="{D0CFC0D1-2E1A-787B-C548-BB1363279F5A}"/>
                </a:ext>
              </a:extLst>
            </p:cNvPr>
            <p:cNvGrpSpPr/>
            <p:nvPr/>
          </p:nvGrpSpPr>
          <p:grpSpPr>
            <a:xfrm>
              <a:off x="6268010" y="4683291"/>
              <a:ext cx="2217171" cy="100376"/>
              <a:chOff x="2332670" y="4683290"/>
              <a:chExt cx="9327470" cy="96639"/>
            </a:xfrm>
          </p:grpSpPr>
          <p:cxnSp>
            <p:nvCxnSpPr>
              <p:cNvPr id="31776" name="Straight Connector 31775">
                <a:extLst>
                  <a:ext uri="{FF2B5EF4-FFF2-40B4-BE49-F238E27FC236}">
                    <a16:creationId xmlns:a16="http://schemas.microsoft.com/office/drawing/2014/main" id="{20595FCA-7CB6-A1EA-68B8-69A2FA363E68}"/>
                  </a:ext>
                </a:extLst>
              </p:cNvPr>
              <p:cNvCxnSpPr>
                <a:cxnSpLocks/>
              </p:cNvCxnSpPr>
              <p:nvPr/>
            </p:nvCxnSpPr>
            <p:spPr bwMode="auto">
              <a:xfrm>
                <a:off x="2332670"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77" name="Straight Connector 31776">
                <a:extLst>
                  <a:ext uri="{FF2B5EF4-FFF2-40B4-BE49-F238E27FC236}">
                    <a16:creationId xmlns:a16="http://schemas.microsoft.com/office/drawing/2014/main" id="{63B4461C-EB85-099F-20A4-322972F7C08B}"/>
                  </a:ext>
                </a:extLst>
              </p:cNvPr>
              <p:cNvCxnSpPr>
                <a:cxnSpLocks/>
              </p:cNvCxnSpPr>
              <p:nvPr/>
            </p:nvCxnSpPr>
            <p:spPr bwMode="auto">
              <a:xfrm>
                <a:off x="3281293"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78" name="Straight Connector 31777">
                <a:extLst>
                  <a:ext uri="{FF2B5EF4-FFF2-40B4-BE49-F238E27FC236}">
                    <a16:creationId xmlns:a16="http://schemas.microsoft.com/office/drawing/2014/main" id="{0F6F70AF-A41E-A085-2776-03791A1F8A29}"/>
                  </a:ext>
                </a:extLst>
              </p:cNvPr>
              <p:cNvCxnSpPr>
                <a:cxnSpLocks/>
              </p:cNvCxnSpPr>
              <p:nvPr/>
            </p:nvCxnSpPr>
            <p:spPr bwMode="auto">
              <a:xfrm>
                <a:off x="4206990"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79" name="Straight Connector 31778">
                <a:extLst>
                  <a:ext uri="{FF2B5EF4-FFF2-40B4-BE49-F238E27FC236}">
                    <a16:creationId xmlns:a16="http://schemas.microsoft.com/office/drawing/2014/main" id="{0C14C539-2284-68CB-E9E5-A633E44EE5F6}"/>
                  </a:ext>
                </a:extLst>
              </p:cNvPr>
              <p:cNvCxnSpPr>
                <a:cxnSpLocks/>
              </p:cNvCxnSpPr>
              <p:nvPr/>
            </p:nvCxnSpPr>
            <p:spPr bwMode="auto">
              <a:xfrm>
                <a:off x="5155613"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80" name="Straight Connector 31779">
                <a:extLst>
                  <a:ext uri="{FF2B5EF4-FFF2-40B4-BE49-F238E27FC236}">
                    <a16:creationId xmlns:a16="http://schemas.microsoft.com/office/drawing/2014/main" id="{F36CF857-ADBC-D3EC-1DCD-9E16157C4120}"/>
                  </a:ext>
                </a:extLst>
              </p:cNvPr>
              <p:cNvCxnSpPr>
                <a:cxnSpLocks/>
              </p:cNvCxnSpPr>
              <p:nvPr/>
            </p:nvCxnSpPr>
            <p:spPr bwMode="auto">
              <a:xfrm>
                <a:off x="6086068"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81" name="Straight Connector 31780">
                <a:extLst>
                  <a:ext uri="{FF2B5EF4-FFF2-40B4-BE49-F238E27FC236}">
                    <a16:creationId xmlns:a16="http://schemas.microsoft.com/office/drawing/2014/main" id="{5E61D61C-9288-63CD-89AC-EE56D746C823}"/>
                  </a:ext>
                </a:extLst>
              </p:cNvPr>
              <p:cNvCxnSpPr>
                <a:cxnSpLocks/>
              </p:cNvCxnSpPr>
              <p:nvPr/>
            </p:nvCxnSpPr>
            <p:spPr bwMode="auto">
              <a:xfrm>
                <a:off x="7029932"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82" name="Straight Connector 31781">
                <a:extLst>
                  <a:ext uri="{FF2B5EF4-FFF2-40B4-BE49-F238E27FC236}">
                    <a16:creationId xmlns:a16="http://schemas.microsoft.com/office/drawing/2014/main" id="{C88E661B-7D2F-33E4-3F9D-13F9D26A3B12}"/>
                  </a:ext>
                </a:extLst>
              </p:cNvPr>
              <p:cNvCxnSpPr>
                <a:cxnSpLocks/>
              </p:cNvCxnSpPr>
              <p:nvPr/>
            </p:nvCxnSpPr>
            <p:spPr bwMode="auto">
              <a:xfrm>
                <a:off x="7960384"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83" name="Straight Connector 31782">
                <a:extLst>
                  <a:ext uri="{FF2B5EF4-FFF2-40B4-BE49-F238E27FC236}">
                    <a16:creationId xmlns:a16="http://schemas.microsoft.com/office/drawing/2014/main" id="{F5356EA1-C320-ACF2-3740-993F955A24C2}"/>
                  </a:ext>
                </a:extLst>
              </p:cNvPr>
              <p:cNvCxnSpPr>
                <a:cxnSpLocks/>
              </p:cNvCxnSpPr>
              <p:nvPr/>
            </p:nvCxnSpPr>
            <p:spPr bwMode="auto">
              <a:xfrm>
                <a:off x="8904252"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84" name="Straight Connector 31783">
                <a:extLst>
                  <a:ext uri="{FF2B5EF4-FFF2-40B4-BE49-F238E27FC236}">
                    <a16:creationId xmlns:a16="http://schemas.microsoft.com/office/drawing/2014/main" id="{3DB24784-64AB-0EA2-58BB-0897E85D3E38}"/>
                  </a:ext>
                </a:extLst>
              </p:cNvPr>
              <p:cNvCxnSpPr>
                <a:cxnSpLocks/>
              </p:cNvCxnSpPr>
              <p:nvPr/>
            </p:nvCxnSpPr>
            <p:spPr bwMode="auto">
              <a:xfrm>
                <a:off x="9836299"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85" name="Straight Connector 31784">
                <a:extLst>
                  <a:ext uri="{FF2B5EF4-FFF2-40B4-BE49-F238E27FC236}">
                    <a16:creationId xmlns:a16="http://schemas.microsoft.com/office/drawing/2014/main" id="{7D5427DD-589D-7F4E-69F0-06D8969E0361}"/>
                  </a:ext>
                </a:extLst>
              </p:cNvPr>
              <p:cNvCxnSpPr>
                <a:cxnSpLocks/>
              </p:cNvCxnSpPr>
              <p:nvPr/>
            </p:nvCxnSpPr>
            <p:spPr bwMode="auto">
              <a:xfrm>
                <a:off x="10778579" y="4683290"/>
                <a:ext cx="0" cy="96639"/>
              </a:xfrm>
              <a:prstGeom prst="line">
                <a:avLst/>
              </a:prstGeom>
              <a:noFill/>
              <a:ln w="28575" cap="flat" cmpd="sng" algn="ctr">
                <a:solidFill>
                  <a:schemeClr val="bg1"/>
                </a:solidFill>
                <a:prstDash val="solid"/>
                <a:round/>
                <a:headEnd type="none" w="med" len="med"/>
                <a:tailEnd type="none" w="med" len="med"/>
              </a:ln>
              <a:effectLst/>
            </p:spPr>
          </p:cxnSp>
          <p:cxnSp>
            <p:nvCxnSpPr>
              <p:cNvPr id="31786" name="Straight Connector 31785">
                <a:extLst>
                  <a:ext uri="{FF2B5EF4-FFF2-40B4-BE49-F238E27FC236}">
                    <a16:creationId xmlns:a16="http://schemas.microsoft.com/office/drawing/2014/main" id="{AD7164D6-F6B1-6882-B75E-B2E353A89A1C}"/>
                  </a:ext>
                </a:extLst>
              </p:cNvPr>
              <p:cNvCxnSpPr>
                <a:cxnSpLocks/>
              </p:cNvCxnSpPr>
              <p:nvPr/>
            </p:nvCxnSpPr>
            <p:spPr bwMode="auto">
              <a:xfrm>
                <a:off x="11660140" y="4683290"/>
                <a:ext cx="0" cy="96639"/>
              </a:xfrm>
              <a:prstGeom prst="line">
                <a:avLst/>
              </a:prstGeom>
              <a:noFill/>
              <a:ln w="28575" cap="flat" cmpd="sng" algn="ctr">
                <a:solidFill>
                  <a:schemeClr val="bg1"/>
                </a:solidFill>
                <a:prstDash val="solid"/>
                <a:round/>
                <a:headEnd type="none" w="med" len="med"/>
                <a:tailEnd type="none" w="med" len="med"/>
              </a:ln>
              <a:effectLst/>
            </p:spPr>
          </p:cxnSp>
        </p:grpSp>
        <p:grpSp>
          <p:nvGrpSpPr>
            <p:cNvPr id="31760" name="Group 31759">
              <a:extLst>
                <a:ext uri="{FF2B5EF4-FFF2-40B4-BE49-F238E27FC236}">
                  <a16:creationId xmlns:a16="http://schemas.microsoft.com/office/drawing/2014/main" id="{EB794379-53DC-AE6A-1F58-FD25D5CCAE99}"/>
                </a:ext>
              </a:extLst>
            </p:cNvPr>
            <p:cNvGrpSpPr/>
            <p:nvPr/>
          </p:nvGrpSpPr>
          <p:grpSpPr>
            <a:xfrm>
              <a:off x="8697825" y="4683291"/>
              <a:ext cx="3104604" cy="100376"/>
              <a:chOff x="2332670" y="4683290"/>
              <a:chExt cx="13060833" cy="96639"/>
            </a:xfrm>
          </p:grpSpPr>
          <p:cxnSp>
            <p:nvCxnSpPr>
              <p:cNvPr id="31761" name="Straight Connector 31760">
                <a:extLst>
                  <a:ext uri="{FF2B5EF4-FFF2-40B4-BE49-F238E27FC236}">
                    <a16:creationId xmlns:a16="http://schemas.microsoft.com/office/drawing/2014/main" id="{4C054BD1-B5F5-F72B-6D7D-93155E88E19F}"/>
                  </a:ext>
                </a:extLst>
              </p:cNvPr>
              <p:cNvCxnSpPr>
                <a:cxnSpLocks/>
              </p:cNvCxnSpPr>
              <p:nvPr/>
            </p:nvCxnSpPr>
            <p:spPr bwMode="auto">
              <a:xfrm>
                <a:off x="2332670"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62" name="Straight Connector 31761">
                <a:extLst>
                  <a:ext uri="{FF2B5EF4-FFF2-40B4-BE49-F238E27FC236}">
                    <a16:creationId xmlns:a16="http://schemas.microsoft.com/office/drawing/2014/main" id="{AD356B38-C136-2929-2D92-65157ED35638}"/>
                  </a:ext>
                </a:extLst>
              </p:cNvPr>
              <p:cNvCxnSpPr>
                <a:cxnSpLocks/>
              </p:cNvCxnSpPr>
              <p:nvPr/>
            </p:nvCxnSpPr>
            <p:spPr bwMode="auto">
              <a:xfrm>
                <a:off x="3281293"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63" name="Straight Connector 31762">
                <a:extLst>
                  <a:ext uri="{FF2B5EF4-FFF2-40B4-BE49-F238E27FC236}">
                    <a16:creationId xmlns:a16="http://schemas.microsoft.com/office/drawing/2014/main" id="{75674E3F-FE92-0C96-190E-201333014186}"/>
                  </a:ext>
                </a:extLst>
              </p:cNvPr>
              <p:cNvCxnSpPr>
                <a:cxnSpLocks/>
              </p:cNvCxnSpPr>
              <p:nvPr/>
            </p:nvCxnSpPr>
            <p:spPr bwMode="auto">
              <a:xfrm>
                <a:off x="4206990"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64" name="Straight Connector 31763">
                <a:extLst>
                  <a:ext uri="{FF2B5EF4-FFF2-40B4-BE49-F238E27FC236}">
                    <a16:creationId xmlns:a16="http://schemas.microsoft.com/office/drawing/2014/main" id="{3D3C4F97-3C55-664F-2853-14A90D8DFBB3}"/>
                  </a:ext>
                </a:extLst>
              </p:cNvPr>
              <p:cNvCxnSpPr>
                <a:cxnSpLocks/>
              </p:cNvCxnSpPr>
              <p:nvPr/>
            </p:nvCxnSpPr>
            <p:spPr bwMode="auto">
              <a:xfrm>
                <a:off x="5155613"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65" name="Straight Connector 31764">
                <a:extLst>
                  <a:ext uri="{FF2B5EF4-FFF2-40B4-BE49-F238E27FC236}">
                    <a16:creationId xmlns:a16="http://schemas.microsoft.com/office/drawing/2014/main" id="{C521A8A2-2761-8692-FE4D-1F9F3F792E9F}"/>
                  </a:ext>
                </a:extLst>
              </p:cNvPr>
              <p:cNvCxnSpPr>
                <a:cxnSpLocks/>
              </p:cNvCxnSpPr>
              <p:nvPr/>
            </p:nvCxnSpPr>
            <p:spPr bwMode="auto">
              <a:xfrm>
                <a:off x="6086068"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66" name="Straight Connector 31765">
                <a:extLst>
                  <a:ext uri="{FF2B5EF4-FFF2-40B4-BE49-F238E27FC236}">
                    <a16:creationId xmlns:a16="http://schemas.microsoft.com/office/drawing/2014/main" id="{FC3777E1-48C9-E35B-0B78-2E0A82EF5960}"/>
                  </a:ext>
                </a:extLst>
              </p:cNvPr>
              <p:cNvCxnSpPr>
                <a:cxnSpLocks/>
              </p:cNvCxnSpPr>
              <p:nvPr/>
            </p:nvCxnSpPr>
            <p:spPr bwMode="auto">
              <a:xfrm>
                <a:off x="7029932"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67" name="Straight Connector 31766">
                <a:extLst>
                  <a:ext uri="{FF2B5EF4-FFF2-40B4-BE49-F238E27FC236}">
                    <a16:creationId xmlns:a16="http://schemas.microsoft.com/office/drawing/2014/main" id="{F92B549B-9450-DE4D-3715-BAC9D0DA4AAE}"/>
                  </a:ext>
                </a:extLst>
              </p:cNvPr>
              <p:cNvCxnSpPr>
                <a:cxnSpLocks/>
              </p:cNvCxnSpPr>
              <p:nvPr/>
            </p:nvCxnSpPr>
            <p:spPr bwMode="auto">
              <a:xfrm>
                <a:off x="7960384"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68" name="Straight Connector 31767">
                <a:extLst>
                  <a:ext uri="{FF2B5EF4-FFF2-40B4-BE49-F238E27FC236}">
                    <a16:creationId xmlns:a16="http://schemas.microsoft.com/office/drawing/2014/main" id="{E91CBEE2-5D8C-0E31-9CC2-140F82A6D02E}"/>
                  </a:ext>
                </a:extLst>
              </p:cNvPr>
              <p:cNvCxnSpPr>
                <a:cxnSpLocks/>
              </p:cNvCxnSpPr>
              <p:nvPr/>
            </p:nvCxnSpPr>
            <p:spPr bwMode="auto">
              <a:xfrm>
                <a:off x="8904252"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69" name="Straight Connector 31768">
                <a:extLst>
                  <a:ext uri="{FF2B5EF4-FFF2-40B4-BE49-F238E27FC236}">
                    <a16:creationId xmlns:a16="http://schemas.microsoft.com/office/drawing/2014/main" id="{F8390D91-5F30-9DE9-6A88-B70ADD6EA4C2}"/>
                  </a:ext>
                </a:extLst>
              </p:cNvPr>
              <p:cNvCxnSpPr>
                <a:cxnSpLocks/>
              </p:cNvCxnSpPr>
              <p:nvPr/>
            </p:nvCxnSpPr>
            <p:spPr bwMode="auto">
              <a:xfrm>
                <a:off x="9836299" y="4683290"/>
                <a:ext cx="0" cy="90578"/>
              </a:xfrm>
              <a:prstGeom prst="line">
                <a:avLst/>
              </a:prstGeom>
              <a:noFill/>
              <a:ln w="28575" cap="flat" cmpd="sng" algn="ctr">
                <a:solidFill>
                  <a:schemeClr val="bg1"/>
                </a:solidFill>
                <a:prstDash val="solid"/>
                <a:round/>
                <a:headEnd type="none" w="med" len="med"/>
                <a:tailEnd type="none" w="med" len="med"/>
              </a:ln>
              <a:effectLst/>
            </p:spPr>
          </p:cxnSp>
          <p:cxnSp>
            <p:nvCxnSpPr>
              <p:cNvPr id="31770" name="Straight Connector 31769">
                <a:extLst>
                  <a:ext uri="{FF2B5EF4-FFF2-40B4-BE49-F238E27FC236}">
                    <a16:creationId xmlns:a16="http://schemas.microsoft.com/office/drawing/2014/main" id="{80E43657-88C7-538E-D693-EDB6725C9DAC}"/>
                  </a:ext>
                </a:extLst>
              </p:cNvPr>
              <p:cNvCxnSpPr>
                <a:cxnSpLocks/>
              </p:cNvCxnSpPr>
              <p:nvPr/>
            </p:nvCxnSpPr>
            <p:spPr bwMode="auto">
              <a:xfrm>
                <a:off x="10778579" y="4683290"/>
                <a:ext cx="0" cy="96639"/>
              </a:xfrm>
              <a:prstGeom prst="line">
                <a:avLst/>
              </a:prstGeom>
              <a:noFill/>
              <a:ln w="28575" cap="flat" cmpd="sng" algn="ctr">
                <a:solidFill>
                  <a:schemeClr val="bg1"/>
                </a:solidFill>
                <a:prstDash val="solid"/>
                <a:round/>
                <a:headEnd type="none" w="med" len="med"/>
                <a:tailEnd type="none" w="med" len="med"/>
              </a:ln>
              <a:effectLst/>
            </p:spPr>
          </p:cxnSp>
          <p:cxnSp>
            <p:nvCxnSpPr>
              <p:cNvPr id="31771" name="Straight Connector 31770">
                <a:extLst>
                  <a:ext uri="{FF2B5EF4-FFF2-40B4-BE49-F238E27FC236}">
                    <a16:creationId xmlns:a16="http://schemas.microsoft.com/office/drawing/2014/main" id="{D6E3601D-A432-2CC3-63C3-6BB3F4FF560C}"/>
                  </a:ext>
                </a:extLst>
              </p:cNvPr>
              <p:cNvCxnSpPr>
                <a:cxnSpLocks/>
              </p:cNvCxnSpPr>
              <p:nvPr/>
            </p:nvCxnSpPr>
            <p:spPr bwMode="auto">
              <a:xfrm>
                <a:off x="11660140" y="4683290"/>
                <a:ext cx="0" cy="96639"/>
              </a:xfrm>
              <a:prstGeom prst="line">
                <a:avLst/>
              </a:prstGeom>
              <a:noFill/>
              <a:ln w="28575" cap="flat" cmpd="sng" algn="ctr">
                <a:solidFill>
                  <a:schemeClr val="bg1"/>
                </a:solidFill>
                <a:prstDash val="solid"/>
                <a:round/>
                <a:headEnd type="none" w="med" len="med"/>
                <a:tailEnd type="none" w="med" len="med"/>
              </a:ln>
              <a:effectLst/>
            </p:spPr>
          </p:cxnSp>
          <p:cxnSp>
            <p:nvCxnSpPr>
              <p:cNvPr id="31772" name="Straight Connector 31771">
                <a:extLst>
                  <a:ext uri="{FF2B5EF4-FFF2-40B4-BE49-F238E27FC236}">
                    <a16:creationId xmlns:a16="http://schemas.microsoft.com/office/drawing/2014/main" id="{C1DAABB7-2F37-86FB-B041-5E28AD4C45C7}"/>
                  </a:ext>
                </a:extLst>
              </p:cNvPr>
              <p:cNvCxnSpPr>
                <a:cxnSpLocks/>
              </p:cNvCxnSpPr>
              <p:nvPr/>
            </p:nvCxnSpPr>
            <p:spPr bwMode="auto">
              <a:xfrm>
                <a:off x="12601023" y="4683290"/>
                <a:ext cx="0" cy="96639"/>
              </a:xfrm>
              <a:prstGeom prst="line">
                <a:avLst/>
              </a:prstGeom>
              <a:noFill/>
              <a:ln w="28575" cap="flat" cmpd="sng" algn="ctr">
                <a:solidFill>
                  <a:schemeClr val="bg1"/>
                </a:solidFill>
                <a:prstDash val="solid"/>
                <a:round/>
                <a:headEnd type="none" w="med" len="med"/>
                <a:tailEnd type="none" w="med" len="med"/>
              </a:ln>
              <a:effectLst/>
            </p:spPr>
          </p:cxnSp>
          <p:cxnSp>
            <p:nvCxnSpPr>
              <p:cNvPr id="31773" name="Straight Connector 31772">
                <a:extLst>
                  <a:ext uri="{FF2B5EF4-FFF2-40B4-BE49-F238E27FC236}">
                    <a16:creationId xmlns:a16="http://schemas.microsoft.com/office/drawing/2014/main" id="{01F68650-CF62-AE96-EBBF-A8E6BF02ECE6}"/>
                  </a:ext>
                </a:extLst>
              </p:cNvPr>
              <p:cNvCxnSpPr>
                <a:cxnSpLocks/>
              </p:cNvCxnSpPr>
              <p:nvPr/>
            </p:nvCxnSpPr>
            <p:spPr bwMode="auto">
              <a:xfrm>
                <a:off x="13482584" y="4683290"/>
                <a:ext cx="0" cy="96639"/>
              </a:xfrm>
              <a:prstGeom prst="line">
                <a:avLst/>
              </a:prstGeom>
              <a:noFill/>
              <a:ln w="28575" cap="flat" cmpd="sng" algn="ctr">
                <a:solidFill>
                  <a:schemeClr val="bg1"/>
                </a:solidFill>
                <a:prstDash val="solid"/>
                <a:round/>
                <a:headEnd type="none" w="med" len="med"/>
                <a:tailEnd type="none" w="med" len="med"/>
              </a:ln>
              <a:effectLst/>
            </p:spPr>
          </p:cxnSp>
          <p:cxnSp>
            <p:nvCxnSpPr>
              <p:cNvPr id="31774" name="Straight Connector 31773">
                <a:extLst>
                  <a:ext uri="{FF2B5EF4-FFF2-40B4-BE49-F238E27FC236}">
                    <a16:creationId xmlns:a16="http://schemas.microsoft.com/office/drawing/2014/main" id="{3F127482-E2D1-F5AB-C3E0-BC5E81B157F8}"/>
                  </a:ext>
                </a:extLst>
              </p:cNvPr>
              <p:cNvCxnSpPr>
                <a:cxnSpLocks/>
              </p:cNvCxnSpPr>
              <p:nvPr/>
            </p:nvCxnSpPr>
            <p:spPr bwMode="auto">
              <a:xfrm>
                <a:off x="14438355" y="4683290"/>
                <a:ext cx="0" cy="96639"/>
              </a:xfrm>
              <a:prstGeom prst="line">
                <a:avLst/>
              </a:prstGeom>
              <a:noFill/>
              <a:ln w="28575" cap="flat" cmpd="sng" algn="ctr">
                <a:solidFill>
                  <a:schemeClr val="bg1"/>
                </a:solidFill>
                <a:prstDash val="solid"/>
                <a:round/>
                <a:headEnd type="none" w="med" len="med"/>
                <a:tailEnd type="none" w="med" len="med"/>
              </a:ln>
              <a:effectLst/>
            </p:spPr>
          </p:cxnSp>
          <p:cxnSp>
            <p:nvCxnSpPr>
              <p:cNvPr id="31775" name="Straight Connector 31774">
                <a:extLst>
                  <a:ext uri="{FF2B5EF4-FFF2-40B4-BE49-F238E27FC236}">
                    <a16:creationId xmlns:a16="http://schemas.microsoft.com/office/drawing/2014/main" id="{4E156D1C-E02A-BECE-57DB-D25476B5AB75}"/>
                  </a:ext>
                </a:extLst>
              </p:cNvPr>
              <p:cNvCxnSpPr>
                <a:cxnSpLocks/>
              </p:cNvCxnSpPr>
              <p:nvPr/>
            </p:nvCxnSpPr>
            <p:spPr bwMode="auto">
              <a:xfrm>
                <a:off x="15393503" y="4683290"/>
                <a:ext cx="0" cy="96639"/>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31809" name="Group 31808">
            <a:extLst>
              <a:ext uri="{FF2B5EF4-FFF2-40B4-BE49-F238E27FC236}">
                <a16:creationId xmlns:a16="http://schemas.microsoft.com/office/drawing/2014/main" id="{92BEBD29-AC0C-D34A-1B10-734329DB0CA1}"/>
              </a:ext>
            </a:extLst>
          </p:cNvPr>
          <p:cNvGrpSpPr/>
          <p:nvPr/>
        </p:nvGrpSpPr>
        <p:grpSpPr>
          <a:xfrm>
            <a:off x="1192708" y="5314174"/>
            <a:ext cx="10782128" cy="400110"/>
            <a:chOff x="1192708" y="4713326"/>
            <a:chExt cx="10782128" cy="400110"/>
          </a:xfrm>
        </p:grpSpPr>
        <p:grpSp>
          <p:nvGrpSpPr>
            <p:cNvPr id="31810" name="Group 31809">
              <a:extLst>
                <a:ext uri="{FF2B5EF4-FFF2-40B4-BE49-F238E27FC236}">
                  <a16:creationId xmlns:a16="http://schemas.microsoft.com/office/drawing/2014/main" id="{F5511F79-56F3-08E3-AD1D-FEB2643822C5}"/>
                </a:ext>
              </a:extLst>
            </p:cNvPr>
            <p:cNvGrpSpPr/>
            <p:nvPr/>
          </p:nvGrpSpPr>
          <p:grpSpPr>
            <a:xfrm>
              <a:off x="1192708" y="4713326"/>
              <a:ext cx="2663683" cy="400110"/>
              <a:chOff x="494548" y="4693006"/>
              <a:chExt cx="11462378" cy="400110"/>
            </a:xfrm>
          </p:grpSpPr>
          <p:sp>
            <p:nvSpPr>
              <p:cNvPr id="31851" name="TextBox 31850">
                <a:extLst>
                  <a:ext uri="{FF2B5EF4-FFF2-40B4-BE49-F238E27FC236}">
                    <a16:creationId xmlns:a16="http://schemas.microsoft.com/office/drawing/2014/main" id="{8F5DF94D-3235-96BC-C205-E551CDE59157}"/>
                  </a:ext>
                </a:extLst>
              </p:cNvPr>
              <p:cNvSpPr txBox="1"/>
              <p:nvPr/>
            </p:nvSpPr>
            <p:spPr bwMode="auto">
              <a:xfrm>
                <a:off x="494548" y="4693006"/>
                <a:ext cx="186315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261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261</a:t>
                </a:r>
              </a:p>
            </p:txBody>
          </p:sp>
          <p:sp>
            <p:nvSpPr>
              <p:cNvPr id="31852" name="TextBox 31851">
                <a:extLst>
                  <a:ext uri="{FF2B5EF4-FFF2-40B4-BE49-F238E27FC236}">
                    <a16:creationId xmlns:a16="http://schemas.microsoft.com/office/drawing/2014/main" id="{93FF1DFA-C111-F1EC-32B7-8DDB01EB705F}"/>
                  </a:ext>
                </a:extLst>
              </p:cNvPr>
              <p:cNvSpPr txBox="1"/>
              <p:nvPr/>
            </p:nvSpPr>
            <p:spPr bwMode="auto">
              <a:xfrm>
                <a:off x="1411454" y="4693006"/>
                <a:ext cx="186315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256</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257</a:t>
                </a:r>
              </a:p>
            </p:txBody>
          </p:sp>
          <p:sp>
            <p:nvSpPr>
              <p:cNvPr id="31853" name="TextBox 31852">
                <a:extLst>
                  <a:ext uri="{FF2B5EF4-FFF2-40B4-BE49-F238E27FC236}">
                    <a16:creationId xmlns:a16="http://schemas.microsoft.com/office/drawing/2014/main" id="{986B3532-557F-757D-FBAC-4147F8944713}"/>
                  </a:ext>
                </a:extLst>
              </p:cNvPr>
              <p:cNvSpPr txBox="1"/>
              <p:nvPr/>
            </p:nvSpPr>
            <p:spPr bwMode="auto">
              <a:xfrm>
                <a:off x="2408459" y="4693006"/>
                <a:ext cx="180490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256</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252</a:t>
                </a:r>
              </a:p>
            </p:txBody>
          </p:sp>
          <p:sp>
            <p:nvSpPr>
              <p:cNvPr id="31854" name="TextBox 31853">
                <a:extLst>
                  <a:ext uri="{FF2B5EF4-FFF2-40B4-BE49-F238E27FC236}">
                    <a16:creationId xmlns:a16="http://schemas.microsoft.com/office/drawing/2014/main" id="{7CFBB1BF-5627-EC76-C30E-6F166D91060A}"/>
                  </a:ext>
                </a:extLst>
              </p:cNvPr>
              <p:cNvSpPr txBox="1"/>
              <p:nvPr/>
            </p:nvSpPr>
            <p:spPr bwMode="auto">
              <a:xfrm>
                <a:off x="3380016" y="4693006"/>
                <a:ext cx="171921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255</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248</a:t>
                </a:r>
              </a:p>
            </p:txBody>
          </p:sp>
          <p:sp>
            <p:nvSpPr>
              <p:cNvPr id="31855" name="TextBox 31854">
                <a:extLst>
                  <a:ext uri="{FF2B5EF4-FFF2-40B4-BE49-F238E27FC236}">
                    <a16:creationId xmlns:a16="http://schemas.microsoft.com/office/drawing/2014/main" id="{0A58BD3D-E0F4-0DD1-31EE-30F12DEB3CD6}"/>
                  </a:ext>
                </a:extLst>
              </p:cNvPr>
              <p:cNvSpPr txBox="1"/>
              <p:nvPr/>
            </p:nvSpPr>
            <p:spPr bwMode="auto">
              <a:xfrm>
                <a:off x="4428143" y="4693006"/>
                <a:ext cx="163653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254</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243</a:t>
                </a:r>
              </a:p>
            </p:txBody>
          </p:sp>
          <p:sp>
            <p:nvSpPr>
              <p:cNvPr id="31856" name="TextBox 31855">
                <a:extLst>
                  <a:ext uri="{FF2B5EF4-FFF2-40B4-BE49-F238E27FC236}">
                    <a16:creationId xmlns:a16="http://schemas.microsoft.com/office/drawing/2014/main" id="{ACB3F38F-3D8A-B785-2270-EFF1716A8C32}"/>
                  </a:ext>
                </a:extLst>
              </p:cNvPr>
              <p:cNvSpPr txBox="1"/>
              <p:nvPr/>
            </p:nvSpPr>
            <p:spPr bwMode="auto">
              <a:xfrm>
                <a:off x="5336099" y="4693006"/>
                <a:ext cx="17135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251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242</a:t>
                </a:r>
              </a:p>
            </p:txBody>
          </p:sp>
          <p:sp>
            <p:nvSpPr>
              <p:cNvPr id="31857" name="TextBox 31856">
                <a:extLst>
                  <a:ext uri="{FF2B5EF4-FFF2-40B4-BE49-F238E27FC236}">
                    <a16:creationId xmlns:a16="http://schemas.microsoft.com/office/drawing/2014/main" id="{874573F1-FE3F-0520-0396-7754E56D1F87}"/>
                  </a:ext>
                </a:extLst>
              </p:cNvPr>
              <p:cNvSpPr txBox="1"/>
              <p:nvPr/>
            </p:nvSpPr>
            <p:spPr bwMode="auto">
              <a:xfrm>
                <a:off x="6303898" y="4693006"/>
                <a:ext cx="1700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249</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237</a:t>
                </a:r>
              </a:p>
            </p:txBody>
          </p:sp>
          <p:sp>
            <p:nvSpPr>
              <p:cNvPr id="31858" name="TextBox 31857">
                <a:extLst>
                  <a:ext uri="{FF2B5EF4-FFF2-40B4-BE49-F238E27FC236}">
                    <a16:creationId xmlns:a16="http://schemas.microsoft.com/office/drawing/2014/main" id="{47F522DA-2A36-CFF0-F658-96652F9D9E4F}"/>
                  </a:ext>
                </a:extLst>
              </p:cNvPr>
              <p:cNvSpPr txBox="1"/>
              <p:nvPr/>
            </p:nvSpPr>
            <p:spPr bwMode="auto">
              <a:xfrm>
                <a:off x="7246004" y="4693006"/>
                <a:ext cx="18864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244</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233</a:t>
                </a:r>
              </a:p>
            </p:txBody>
          </p:sp>
          <p:sp>
            <p:nvSpPr>
              <p:cNvPr id="31859" name="TextBox 31858">
                <a:extLst>
                  <a:ext uri="{FF2B5EF4-FFF2-40B4-BE49-F238E27FC236}">
                    <a16:creationId xmlns:a16="http://schemas.microsoft.com/office/drawing/2014/main" id="{E047E7BE-087F-84AF-EEBA-3DD170762773}"/>
                  </a:ext>
                </a:extLst>
              </p:cNvPr>
              <p:cNvSpPr txBox="1"/>
              <p:nvPr/>
            </p:nvSpPr>
            <p:spPr bwMode="auto">
              <a:xfrm>
                <a:off x="9252744" y="4693006"/>
                <a:ext cx="16876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241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227</a:t>
                </a:r>
              </a:p>
            </p:txBody>
          </p:sp>
          <p:sp>
            <p:nvSpPr>
              <p:cNvPr id="31860" name="TextBox 31859">
                <a:extLst>
                  <a:ext uri="{FF2B5EF4-FFF2-40B4-BE49-F238E27FC236}">
                    <a16:creationId xmlns:a16="http://schemas.microsoft.com/office/drawing/2014/main" id="{9EC3978F-6D40-BC05-B982-E0B87C5BAE67}"/>
                  </a:ext>
                </a:extLst>
              </p:cNvPr>
              <p:cNvSpPr txBox="1"/>
              <p:nvPr/>
            </p:nvSpPr>
            <p:spPr bwMode="auto">
              <a:xfrm>
                <a:off x="10152019" y="4693006"/>
                <a:ext cx="180490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238</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224</a:t>
                </a:r>
              </a:p>
            </p:txBody>
          </p:sp>
          <p:sp>
            <p:nvSpPr>
              <p:cNvPr id="31861" name="TextBox 31860">
                <a:extLst>
                  <a:ext uri="{FF2B5EF4-FFF2-40B4-BE49-F238E27FC236}">
                    <a16:creationId xmlns:a16="http://schemas.microsoft.com/office/drawing/2014/main" id="{82D44938-17B3-41F6-FE6D-62CFB06CAA17}"/>
                  </a:ext>
                </a:extLst>
              </p:cNvPr>
              <p:cNvSpPr txBox="1"/>
              <p:nvPr/>
            </p:nvSpPr>
            <p:spPr bwMode="auto">
              <a:xfrm>
                <a:off x="8291623" y="4693006"/>
                <a:ext cx="17135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243</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232</a:t>
                </a:r>
              </a:p>
            </p:txBody>
          </p:sp>
        </p:grpSp>
        <p:grpSp>
          <p:nvGrpSpPr>
            <p:cNvPr id="31811" name="Group 31810">
              <a:extLst>
                <a:ext uri="{FF2B5EF4-FFF2-40B4-BE49-F238E27FC236}">
                  <a16:creationId xmlns:a16="http://schemas.microsoft.com/office/drawing/2014/main" id="{4CDE8D51-BB0E-4C9E-6E68-2E6523CB93AC}"/>
                </a:ext>
              </a:extLst>
            </p:cNvPr>
            <p:cNvGrpSpPr/>
            <p:nvPr/>
          </p:nvGrpSpPr>
          <p:grpSpPr>
            <a:xfrm>
              <a:off x="3672058" y="4713326"/>
              <a:ext cx="2632140" cy="400110"/>
              <a:chOff x="688986" y="4693006"/>
              <a:chExt cx="11326639" cy="400110"/>
            </a:xfrm>
          </p:grpSpPr>
          <p:sp>
            <p:nvSpPr>
              <p:cNvPr id="31840" name="TextBox 31839">
                <a:extLst>
                  <a:ext uri="{FF2B5EF4-FFF2-40B4-BE49-F238E27FC236}">
                    <a16:creationId xmlns:a16="http://schemas.microsoft.com/office/drawing/2014/main" id="{F6F8F363-6FA4-F259-12B6-149648B02DA3}"/>
                  </a:ext>
                </a:extLst>
              </p:cNvPr>
              <p:cNvSpPr txBox="1"/>
              <p:nvPr/>
            </p:nvSpPr>
            <p:spPr bwMode="auto">
              <a:xfrm>
                <a:off x="10152475" y="4693006"/>
                <a:ext cx="1863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200</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169</a:t>
                </a:r>
              </a:p>
            </p:txBody>
          </p:sp>
          <p:sp>
            <p:nvSpPr>
              <p:cNvPr id="31841" name="TextBox 31840">
                <a:extLst>
                  <a:ext uri="{FF2B5EF4-FFF2-40B4-BE49-F238E27FC236}">
                    <a16:creationId xmlns:a16="http://schemas.microsoft.com/office/drawing/2014/main" id="{BADDFF98-FBDA-707E-5F38-27BAAB6E3081}"/>
                  </a:ext>
                </a:extLst>
              </p:cNvPr>
              <p:cNvSpPr txBox="1"/>
              <p:nvPr/>
            </p:nvSpPr>
            <p:spPr bwMode="auto">
              <a:xfrm>
                <a:off x="688986" y="4693006"/>
                <a:ext cx="16876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236</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217</a:t>
                </a:r>
              </a:p>
            </p:txBody>
          </p:sp>
          <p:sp>
            <p:nvSpPr>
              <p:cNvPr id="31842" name="TextBox 31841">
                <a:extLst>
                  <a:ext uri="{FF2B5EF4-FFF2-40B4-BE49-F238E27FC236}">
                    <a16:creationId xmlns:a16="http://schemas.microsoft.com/office/drawing/2014/main" id="{B30F2D73-6142-81CF-802B-F2133CF4B3B0}"/>
                  </a:ext>
                </a:extLst>
              </p:cNvPr>
              <p:cNvSpPr txBox="1"/>
              <p:nvPr/>
            </p:nvSpPr>
            <p:spPr bwMode="auto">
              <a:xfrm>
                <a:off x="1535504" y="4693006"/>
                <a:ext cx="186315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236</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211</a:t>
                </a:r>
              </a:p>
            </p:txBody>
          </p:sp>
          <p:sp>
            <p:nvSpPr>
              <p:cNvPr id="31843" name="TextBox 31842">
                <a:extLst>
                  <a:ext uri="{FF2B5EF4-FFF2-40B4-BE49-F238E27FC236}">
                    <a16:creationId xmlns:a16="http://schemas.microsoft.com/office/drawing/2014/main" id="{0A38CA5B-F465-C5AC-8C30-6868AE79015A}"/>
                  </a:ext>
                </a:extLst>
              </p:cNvPr>
              <p:cNvSpPr txBox="1"/>
              <p:nvPr/>
            </p:nvSpPr>
            <p:spPr bwMode="auto">
              <a:xfrm>
                <a:off x="2632094" y="4693006"/>
                <a:ext cx="163786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236</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203</a:t>
                </a:r>
              </a:p>
            </p:txBody>
          </p:sp>
          <p:sp>
            <p:nvSpPr>
              <p:cNvPr id="31844" name="TextBox 31843">
                <a:extLst>
                  <a:ext uri="{FF2B5EF4-FFF2-40B4-BE49-F238E27FC236}">
                    <a16:creationId xmlns:a16="http://schemas.microsoft.com/office/drawing/2014/main" id="{E370C9F4-B304-D390-E3DA-9D9B77271F96}"/>
                  </a:ext>
                </a:extLst>
              </p:cNvPr>
              <p:cNvSpPr txBox="1"/>
              <p:nvPr/>
            </p:nvSpPr>
            <p:spPr bwMode="auto">
              <a:xfrm>
                <a:off x="3413999" y="4693006"/>
                <a:ext cx="17581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231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199</a:t>
                </a:r>
              </a:p>
            </p:txBody>
          </p:sp>
          <p:sp>
            <p:nvSpPr>
              <p:cNvPr id="31845" name="TextBox 31844">
                <a:extLst>
                  <a:ext uri="{FF2B5EF4-FFF2-40B4-BE49-F238E27FC236}">
                    <a16:creationId xmlns:a16="http://schemas.microsoft.com/office/drawing/2014/main" id="{A0CDEF23-C6B7-A726-0A1E-A76E5E217C25}"/>
                  </a:ext>
                </a:extLst>
              </p:cNvPr>
              <p:cNvSpPr txBox="1"/>
              <p:nvPr/>
            </p:nvSpPr>
            <p:spPr bwMode="auto">
              <a:xfrm>
                <a:off x="4555653" y="4693006"/>
                <a:ext cx="163653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224</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197</a:t>
                </a:r>
              </a:p>
            </p:txBody>
          </p:sp>
          <p:sp>
            <p:nvSpPr>
              <p:cNvPr id="31846" name="TextBox 31845">
                <a:extLst>
                  <a:ext uri="{FF2B5EF4-FFF2-40B4-BE49-F238E27FC236}">
                    <a16:creationId xmlns:a16="http://schemas.microsoft.com/office/drawing/2014/main" id="{3B29F3B1-89A6-5FB4-8C0E-10C384C9DB03}"/>
                  </a:ext>
                </a:extLst>
              </p:cNvPr>
              <p:cNvSpPr txBox="1"/>
              <p:nvPr/>
            </p:nvSpPr>
            <p:spPr bwMode="auto">
              <a:xfrm>
                <a:off x="5427177" y="4693006"/>
                <a:ext cx="17135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218</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191</a:t>
                </a:r>
              </a:p>
            </p:txBody>
          </p:sp>
          <p:sp>
            <p:nvSpPr>
              <p:cNvPr id="31847" name="TextBox 31846">
                <a:extLst>
                  <a:ext uri="{FF2B5EF4-FFF2-40B4-BE49-F238E27FC236}">
                    <a16:creationId xmlns:a16="http://schemas.microsoft.com/office/drawing/2014/main" id="{2BC40A81-0636-D8F8-7D01-DA23765AF671}"/>
                  </a:ext>
                </a:extLst>
              </p:cNvPr>
              <p:cNvSpPr txBox="1"/>
              <p:nvPr/>
            </p:nvSpPr>
            <p:spPr bwMode="auto">
              <a:xfrm>
                <a:off x="6372694" y="4693006"/>
                <a:ext cx="163653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213</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186</a:t>
                </a:r>
              </a:p>
            </p:txBody>
          </p:sp>
          <p:sp>
            <p:nvSpPr>
              <p:cNvPr id="31848" name="TextBox 31847">
                <a:extLst>
                  <a:ext uri="{FF2B5EF4-FFF2-40B4-BE49-F238E27FC236}">
                    <a16:creationId xmlns:a16="http://schemas.microsoft.com/office/drawing/2014/main" id="{E762CE91-9AD3-16AF-C18C-4C22C59CB0B7}"/>
                  </a:ext>
                </a:extLst>
              </p:cNvPr>
              <p:cNvSpPr txBox="1"/>
              <p:nvPr/>
            </p:nvSpPr>
            <p:spPr bwMode="auto">
              <a:xfrm>
                <a:off x="7439936" y="4693006"/>
                <a:ext cx="163786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211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183</a:t>
                </a:r>
              </a:p>
            </p:txBody>
          </p:sp>
          <p:sp>
            <p:nvSpPr>
              <p:cNvPr id="31849" name="TextBox 31848">
                <a:extLst>
                  <a:ext uri="{FF2B5EF4-FFF2-40B4-BE49-F238E27FC236}">
                    <a16:creationId xmlns:a16="http://schemas.microsoft.com/office/drawing/2014/main" id="{D5A01EE6-6427-860D-0287-3706AE83ED3D}"/>
                  </a:ext>
                </a:extLst>
              </p:cNvPr>
              <p:cNvSpPr txBox="1"/>
              <p:nvPr/>
            </p:nvSpPr>
            <p:spPr bwMode="auto">
              <a:xfrm>
                <a:off x="9221175" y="4693006"/>
                <a:ext cx="171921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201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172</a:t>
                </a:r>
              </a:p>
            </p:txBody>
          </p:sp>
          <p:sp>
            <p:nvSpPr>
              <p:cNvPr id="31850" name="TextBox 31849">
                <a:extLst>
                  <a:ext uri="{FF2B5EF4-FFF2-40B4-BE49-F238E27FC236}">
                    <a16:creationId xmlns:a16="http://schemas.microsoft.com/office/drawing/2014/main" id="{9CD2F07C-DB19-45C4-9A3E-77529E4C562F}"/>
                  </a:ext>
                </a:extLst>
              </p:cNvPr>
              <p:cNvSpPr txBox="1"/>
              <p:nvPr/>
            </p:nvSpPr>
            <p:spPr bwMode="auto">
              <a:xfrm>
                <a:off x="8304218" y="4693006"/>
                <a:ext cx="171921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206</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179</a:t>
                </a:r>
              </a:p>
            </p:txBody>
          </p:sp>
        </p:grpSp>
        <p:grpSp>
          <p:nvGrpSpPr>
            <p:cNvPr id="31812" name="Group 31811">
              <a:extLst>
                <a:ext uri="{FF2B5EF4-FFF2-40B4-BE49-F238E27FC236}">
                  <a16:creationId xmlns:a16="http://schemas.microsoft.com/office/drawing/2014/main" id="{CEF1EA0A-0C20-EBA7-B389-0F5E6F70858E}"/>
                </a:ext>
              </a:extLst>
            </p:cNvPr>
            <p:cNvGrpSpPr/>
            <p:nvPr/>
          </p:nvGrpSpPr>
          <p:grpSpPr>
            <a:xfrm>
              <a:off x="6105688" y="4713326"/>
              <a:ext cx="2582556" cy="400110"/>
              <a:chOff x="707196" y="4693006"/>
              <a:chExt cx="11113269" cy="400110"/>
            </a:xfrm>
          </p:grpSpPr>
          <p:sp>
            <p:nvSpPr>
              <p:cNvPr id="31829" name="TextBox 31828">
                <a:extLst>
                  <a:ext uri="{FF2B5EF4-FFF2-40B4-BE49-F238E27FC236}">
                    <a16:creationId xmlns:a16="http://schemas.microsoft.com/office/drawing/2014/main" id="{C1D26D8B-56FF-5549-0ED4-D27DC5A5EF45}"/>
                  </a:ext>
                </a:extLst>
              </p:cNvPr>
              <p:cNvSpPr txBox="1"/>
              <p:nvPr/>
            </p:nvSpPr>
            <p:spPr bwMode="auto">
              <a:xfrm>
                <a:off x="707196" y="4693006"/>
                <a:ext cx="16876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196</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167</a:t>
                </a:r>
              </a:p>
            </p:txBody>
          </p:sp>
          <p:sp>
            <p:nvSpPr>
              <p:cNvPr id="31830" name="TextBox 31829">
                <a:extLst>
                  <a:ext uri="{FF2B5EF4-FFF2-40B4-BE49-F238E27FC236}">
                    <a16:creationId xmlns:a16="http://schemas.microsoft.com/office/drawing/2014/main" id="{971E4409-AA95-FBF9-684D-646B1780FB7D}"/>
                  </a:ext>
                </a:extLst>
              </p:cNvPr>
              <p:cNvSpPr txBox="1"/>
              <p:nvPr/>
            </p:nvSpPr>
            <p:spPr bwMode="auto">
              <a:xfrm>
                <a:off x="1626580" y="4693006"/>
                <a:ext cx="186315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193</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164</a:t>
                </a:r>
              </a:p>
            </p:txBody>
          </p:sp>
          <p:sp>
            <p:nvSpPr>
              <p:cNvPr id="31831" name="TextBox 31830">
                <a:extLst>
                  <a:ext uri="{FF2B5EF4-FFF2-40B4-BE49-F238E27FC236}">
                    <a16:creationId xmlns:a16="http://schemas.microsoft.com/office/drawing/2014/main" id="{CF8E71A9-65BF-FBEB-7883-38A60620449A}"/>
                  </a:ext>
                </a:extLst>
              </p:cNvPr>
              <p:cNvSpPr txBox="1"/>
              <p:nvPr/>
            </p:nvSpPr>
            <p:spPr bwMode="auto">
              <a:xfrm>
                <a:off x="2527495" y="4693006"/>
                <a:ext cx="18733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187</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164</a:t>
                </a:r>
              </a:p>
            </p:txBody>
          </p:sp>
          <p:sp>
            <p:nvSpPr>
              <p:cNvPr id="31832" name="TextBox 31831">
                <a:extLst>
                  <a:ext uri="{FF2B5EF4-FFF2-40B4-BE49-F238E27FC236}">
                    <a16:creationId xmlns:a16="http://schemas.microsoft.com/office/drawing/2014/main" id="{48A85FD1-8BCB-2E83-E8F4-34EF55D55C96}"/>
                  </a:ext>
                </a:extLst>
              </p:cNvPr>
              <p:cNvSpPr txBox="1"/>
              <p:nvPr/>
            </p:nvSpPr>
            <p:spPr bwMode="auto">
              <a:xfrm>
                <a:off x="3490178" y="4693006"/>
                <a:ext cx="18123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182</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158</a:t>
                </a:r>
              </a:p>
            </p:txBody>
          </p:sp>
          <p:sp>
            <p:nvSpPr>
              <p:cNvPr id="31833" name="TextBox 31832">
                <a:extLst>
                  <a:ext uri="{FF2B5EF4-FFF2-40B4-BE49-F238E27FC236}">
                    <a16:creationId xmlns:a16="http://schemas.microsoft.com/office/drawing/2014/main" id="{8C5522E9-44FA-6503-9406-7A6CA4A89A01}"/>
                  </a:ext>
                </a:extLst>
              </p:cNvPr>
              <p:cNvSpPr txBox="1"/>
              <p:nvPr/>
            </p:nvSpPr>
            <p:spPr bwMode="auto">
              <a:xfrm>
                <a:off x="4428148" y="4693006"/>
                <a:ext cx="163653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173</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140</a:t>
                </a:r>
              </a:p>
            </p:txBody>
          </p:sp>
          <p:sp>
            <p:nvSpPr>
              <p:cNvPr id="31834" name="TextBox 31833">
                <a:extLst>
                  <a:ext uri="{FF2B5EF4-FFF2-40B4-BE49-F238E27FC236}">
                    <a16:creationId xmlns:a16="http://schemas.microsoft.com/office/drawing/2014/main" id="{62D4D780-6586-53C4-C58D-BB3C7C04D60C}"/>
                  </a:ext>
                </a:extLst>
              </p:cNvPr>
              <p:cNvSpPr txBox="1"/>
              <p:nvPr/>
            </p:nvSpPr>
            <p:spPr bwMode="auto">
              <a:xfrm>
                <a:off x="5336102" y="4693006"/>
                <a:ext cx="17135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156</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129</a:t>
                </a:r>
              </a:p>
            </p:txBody>
          </p:sp>
          <p:sp>
            <p:nvSpPr>
              <p:cNvPr id="31835" name="TextBox 31834">
                <a:extLst>
                  <a:ext uri="{FF2B5EF4-FFF2-40B4-BE49-F238E27FC236}">
                    <a16:creationId xmlns:a16="http://schemas.microsoft.com/office/drawing/2014/main" id="{F03E5D64-EE54-2A6F-D396-BB44E770381C}"/>
                  </a:ext>
                </a:extLst>
              </p:cNvPr>
              <p:cNvSpPr txBox="1"/>
              <p:nvPr/>
            </p:nvSpPr>
            <p:spPr bwMode="auto">
              <a:xfrm>
                <a:off x="6331705" y="4693006"/>
                <a:ext cx="18123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142</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117</a:t>
                </a:r>
              </a:p>
            </p:txBody>
          </p:sp>
          <p:sp>
            <p:nvSpPr>
              <p:cNvPr id="31836" name="TextBox 31835">
                <a:extLst>
                  <a:ext uri="{FF2B5EF4-FFF2-40B4-BE49-F238E27FC236}">
                    <a16:creationId xmlns:a16="http://schemas.microsoft.com/office/drawing/2014/main" id="{E03C51C9-92D9-F5A7-6458-1D05E0CF1F62}"/>
                  </a:ext>
                </a:extLst>
              </p:cNvPr>
              <p:cNvSpPr txBox="1"/>
              <p:nvPr/>
            </p:nvSpPr>
            <p:spPr bwMode="auto">
              <a:xfrm>
                <a:off x="7250065" y="4693006"/>
                <a:ext cx="177309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124</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106</a:t>
                </a:r>
              </a:p>
            </p:txBody>
          </p:sp>
          <p:sp>
            <p:nvSpPr>
              <p:cNvPr id="31837" name="TextBox 31836">
                <a:extLst>
                  <a:ext uri="{FF2B5EF4-FFF2-40B4-BE49-F238E27FC236}">
                    <a16:creationId xmlns:a16="http://schemas.microsoft.com/office/drawing/2014/main" id="{294C224C-495B-8974-4F4E-CB50E0DDC00C}"/>
                  </a:ext>
                </a:extLst>
              </p:cNvPr>
              <p:cNvSpPr txBox="1"/>
              <p:nvPr/>
            </p:nvSpPr>
            <p:spPr bwMode="auto">
              <a:xfrm>
                <a:off x="9227104" y="4693006"/>
                <a:ext cx="16039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91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70</a:t>
                </a:r>
              </a:p>
            </p:txBody>
          </p:sp>
          <p:sp>
            <p:nvSpPr>
              <p:cNvPr id="31838" name="TextBox 31837">
                <a:extLst>
                  <a:ext uri="{FF2B5EF4-FFF2-40B4-BE49-F238E27FC236}">
                    <a16:creationId xmlns:a16="http://schemas.microsoft.com/office/drawing/2014/main" id="{C7FAA360-3059-F73C-2383-5D35635CC281}"/>
                  </a:ext>
                </a:extLst>
              </p:cNvPr>
              <p:cNvSpPr txBox="1"/>
              <p:nvPr/>
            </p:nvSpPr>
            <p:spPr bwMode="auto">
              <a:xfrm>
                <a:off x="10243551" y="4693006"/>
                <a:ext cx="15769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73</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59</a:t>
                </a:r>
              </a:p>
            </p:txBody>
          </p:sp>
          <p:sp>
            <p:nvSpPr>
              <p:cNvPr id="31839" name="TextBox 31838">
                <a:extLst>
                  <a:ext uri="{FF2B5EF4-FFF2-40B4-BE49-F238E27FC236}">
                    <a16:creationId xmlns:a16="http://schemas.microsoft.com/office/drawing/2014/main" id="{BA3500A7-568E-65B8-A569-E451B2C06D18}"/>
                  </a:ext>
                </a:extLst>
              </p:cNvPr>
              <p:cNvSpPr txBox="1"/>
              <p:nvPr/>
            </p:nvSpPr>
            <p:spPr bwMode="auto">
              <a:xfrm>
                <a:off x="8212085" y="4693006"/>
                <a:ext cx="170204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109</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90</a:t>
                </a:r>
              </a:p>
            </p:txBody>
          </p:sp>
        </p:grpSp>
        <p:grpSp>
          <p:nvGrpSpPr>
            <p:cNvPr id="31813" name="Group 31812">
              <a:extLst>
                <a:ext uri="{FF2B5EF4-FFF2-40B4-BE49-F238E27FC236}">
                  <a16:creationId xmlns:a16="http://schemas.microsoft.com/office/drawing/2014/main" id="{1446C2E9-8711-E920-034E-9794489C99A1}"/>
                </a:ext>
              </a:extLst>
            </p:cNvPr>
            <p:cNvGrpSpPr/>
            <p:nvPr/>
          </p:nvGrpSpPr>
          <p:grpSpPr>
            <a:xfrm>
              <a:off x="8501639" y="4713326"/>
              <a:ext cx="3473197" cy="400110"/>
              <a:chOff x="561476" y="4693006"/>
              <a:chExt cx="14945879" cy="400110"/>
            </a:xfrm>
          </p:grpSpPr>
          <p:sp>
            <p:nvSpPr>
              <p:cNvPr id="31814" name="TextBox 31813">
                <a:extLst>
                  <a:ext uri="{FF2B5EF4-FFF2-40B4-BE49-F238E27FC236}">
                    <a16:creationId xmlns:a16="http://schemas.microsoft.com/office/drawing/2014/main" id="{D2C195C7-1C9B-7DE6-23F1-3E022A0FD0D5}"/>
                  </a:ext>
                </a:extLst>
              </p:cNvPr>
              <p:cNvSpPr txBox="1"/>
              <p:nvPr/>
            </p:nvSpPr>
            <p:spPr bwMode="auto">
              <a:xfrm>
                <a:off x="561476" y="4693006"/>
                <a:ext cx="16876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64</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45</a:t>
                </a:r>
              </a:p>
            </p:txBody>
          </p:sp>
          <p:sp>
            <p:nvSpPr>
              <p:cNvPr id="31815" name="TextBox 31814">
                <a:extLst>
                  <a:ext uri="{FF2B5EF4-FFF2-40B4-BE49-F238E27FC236}">
                    <a16:creationId xmlns:a16="http://schemas.microsoft.com/office/drawing/2014/main" id="{54759182-437F-20E5-9FFB-4CD5CDB7A638}"/>
                  </a:ext>
                </a:extLst>
              </p:cNvPr>
              <p:cNvSpPr txBox="1"/>
              <p:nvPr/>
            </p:nvSpPr>
            <p:spPr bwMode="auto">
              <a:xfrm>
                <a:off x="1426205" y="4693006"/>
                <a:ext cx="18631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51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41</a:t>
                </a:r>
              </a:p>
            </p:txBody>
          </p:sp>
          <p:sp>
            <p:nvSpPr>
              <p:cNvPr id="31816" name="TextBox 31815">
                <a:extLst>
                  <a:ext uri="{FF2B5EF4-FFF2-40B4-BE49-F238E27FC236}">
                    <a16:creationId xmlns:a16="http://schemas.microsoft.com/office/drawing/2014/main" id="{A76F1F51-EBB9-B348-6A7F-DAA96F675698}"/>
                  </a:ext>
                </a:extLst>
              </p:cNvPr>
              <p:cNvSpPr txBox="1"/>
              <p:nvPr/>
            </p:nvSpPr>
            <p:spPr bwMode="auto">
              <a:xfrm>
                <a:off x="2527494" y="4693006"/>
                <a:ext cx="157852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44</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38</a:t>
                </a:r>
              </a:p>
            </p:txBody>
          </p:sp>
          <p:sp>
            <p:nvSpPr>
              <p:cNvPr id="31817" name="TextBox 31816">
                <a:extLst>
                  <a:ext uri="{FF2B5EF4-FFF2-40B4-BE49-F238E27FC236}">
                    <a16:creationId xmlns:a16="http://schemas.microsoft.com/office/drawing/2014/main" id="{0BC34137-50F4-2F8E-F6DF-D66D6A9A142C}"/>
                  </a:ext>
                </a:extLst>
              </p:cNvPr>
              <p:cNvSpPr txBox="1"/>
              <p:nvPr/>
            </p:nvSpPr>
            <p:spPr bwMode="auto">
              <a:xfrm>
                <a:off x="3490177" y="4693006"/>
                <a:ext cx="159083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38</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27</a:t>
                </a:r>
              </a:p>
            </p:txBody>
          </p:sp>
          <p:sp>
            <p:nvSpPr>
              <p:cNvPr id="31818" name="TextBox 31817">
                <a:extLst>
                  <a:ext uri="{FF2B5EF4-FFF2-40B4-BE49-F238E27FC236}">
                    <a16:creationId xmlns:a16="http://schemas.microsoft.com/office/drawing/2014/main" id="{480567A8-69B4-CF7E-2ECB-56E3C3E795F1}"/>
                  </a:ext>
                </a:extLst>
              </p:cNvPr>
              <p:cNvSpPr txBox="1"/>
              <p:nvPr/>
            </p:nvSpPr>
            <p:spPr bwMode="auto">
              <a:xfrm>
                <a:off x="4428147" y="4693006"/>
                <a:ext cx="16365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30</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20</a:t>
                </a:r>
              </a:p>
            </p:txBody>
          </p:sp>
          <p:sp>
            <p:nvSpPr>
              <p:cNvPr id="31819" name="TextBox 31818">
                <a:extLst>
                  <a:ext uri="{FF2B5EF4-FFF2-40B4-BE49-F238E27FC236}">
                    <a16:creationId xmlns:a16="http://schemas.microsoft.com/office/drawing/2014/main" id="{ED442E68-0A9A-4FE1-146C-3B706E898478}"/>
                  </a:ext>
                </a:extLst>
              </p:cNvPr>
              <p:cNvSpPr txBox="1"/>
              <p:nvPr/>
            </p:nvSpPr>
            <p:spPr bwMode="auto">
              <a:xfrm>
                <a:off x="5336102" y="4693006"/>
                <a:ext cx="17135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22</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15</a:t>
                </a:r>
              </a:p>
            </p:txBody>
          </p:sp>
          <p:sp>
            <p:nvSpPr>
              <p:cNvPr id="31820" name="TextBox 31819">
                <a:extLst>
                  <a:ext uri="{FF2B5EF4-FFF2-40B4-BE49-F238E27FC236}">
                    <a16:creationId xmlns:a16="http://schemas.microsoft.com/office/drawing/2014/main" id="{1033876B-AA35-ECB6-EAB1-FA4D307B8895}"/>
                  </a:ext>
                </a:extLst>
              </p:cNvPr>
              <p:cNvSpPr txBox="1"/>
              <p:nvPr/>
            </p:nvSpPr>
            <p:spPr bwMode="auto">
              <a:xfrm>
                <a:off x="6372696" y="4693006"/>
                <a:ext cx="157690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18</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8</a:t>
                </a:r>
              </a:p>
            </p:txBody>
          </p:sp>
          <p:sp>
            <p:nvSpPr>
              <p:cNvPr id="31821" name="TextBox 31820">
                <a:extLst>
                  <a:ext uri="{FF2B5EF4-FFF2-40B4-BE49-F238E27FC236}">
                    <a16:creationId xmlns:a16="http://schemas.microsoft.com/office/drawing/2014/main" id="{A611D782-2299-10F1-C181-733B7002DAE4}"/>
                  </a:ext>
                </a:extLst>
              </p:cNvPr>
              <p:cNvSpPr txBox="1"/>
              <p:nvPr/>
            </p:nvSpPr>
            <p:spPr bwMode="auto">
              <a:xfrm>
                <a:off x="7335340" y="4693006"/>
                <a:ext cx="157852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7</a:t>
                </a:r>
              </a:p>
            </p:txBody>
          </p:sp>
          <p:sp>
            <p:nvSpPr>
              <p:cNvPr id="31822" name="TextBox 31821">
                <a:extLst>
                  <a:ext uri="{FF2B5EF4-FFF2-40B4-BE49-F238E27FC236}">
                    <a16:creationId xmlns:a16="http://schemas.microsoft.com/office/drawing/2014/main" id="{5D9D5FB1-4851-E424-A64B-01415D2FE3C1}"/>
                  </a:ext>
                </a:extLst>
              </p:cNvPr>
              <p:cNvSpPr txBox="1"/>
              <p:nvPr/>
            </p:nvSpPr>
            <p:spPr bwMode="auto">
              <a:xfrm>
                <a:off x="9227106" y="4693006"/>
                <a:ext cx="160398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7</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a:t>
                </a:r>
              </a:p>
            </p:txBody>
          </p:sp>
          <p:sp>
            <p:nvSpPr>
              <p:cNvPr id="31823" name="TextBox 31822">
                <a:extLst>
                  <a:ext uri="{FF2B5EF4-FFF2-40B4-BE49-F238E27FC236}">
                    <a16:creationId xmlns:a16="http://schemas.microsoft.com/office/drawing/2014/main" id="{CA370403-C00A-1465-FEAC-DC8D72584C9B}"/>
                  </a:ext>
                </a:extLst>
              </p:cNvPr>
              <p:cNvSpPr txBox="1"/>
              <p:nvPr/>
            </p:nvSpPr>
            <p:spPr bwMode="auto">
              <a:xfrm>
                <a:off x="10152476" y="4693006"/>
                <a:ext cx="15769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6</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a:t>
                </a:r>
              </a:p>
            </p:txBody>
          </p:sp>
          <p:sp>
            <p:nvSpPr>
              <p:cNvPr id="31824" name="TextBox 31823">
                <a:extLst>
                  <a:ext uri="{FF2B5EF4-FFF2-40B4-BE49-F238E27FC236}">
                    <a16:creationId xmlns:a16="http://schemas.microsoft.com/office/drawing/2014/main" id="{A3388A29-FDC5-A694-C8A5-29280848C6A7}"/>
                  </a:ext>
                </a:extLst>
              </p:cNvPr>
              <p:cNvSpPr txBox="1"/>
              <p:nvPr/>
            </p:nvSpPr>
            <p:spPr bwMode="auto">
              <a:xfrm>
                <a:off x="8264363" y="4693006"/>
                <a:ext cx="15769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9</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a:t>
                </a:r>
              </a:p>
            </p:txBody>
          </p:sp>
          <p:sp>
            <p:nvSpPr>
              <p:cNvPr id="31825" name="TextBox 31824">
                <a:extLst>
                  <a:ext uri="{FF2B5EF4-FFF2-40B4-BE49-F238E27FC236}">
                    <a16:creationId xmlns:a16="http://schemas.microsoft.com/office/drawing/2014/main" id="{25134E78-3B2D-B58F-ACE2-B86C8FDF17A2}"/>
                  </a:ext>
                </a:extLst>
              </p:cNvPr>
              <p:cNvSpPr txBox="1"/>
              <p:nvPr/>
            </p:nvSpPr>
            <p:spPr bwMode="auto">
              <a:xfrm>
                <a:off x="11120607" y="4693006"/>
                <a:ext cx="15769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a:t>
                </a:r>
              </a:p>
            </p:txBody>
          </p:sp>
          <p:sp>
            <p:nvSpPr>
              <p:cNvPr id="31826" name="TextBox 31825">
                <a:extLst>
                  <a:ext uri="{FF2B5EF4-FFF2-40B4-BE49-F238E27FC236}">
                    <a16:creationId xmlns:a16="http://schemas.microsoft.com/office/drawing/2014/main" id="{3852E91E-8DB2-1CFF-975D-7C4C3159E81A}"/>
                  </a:ext>
                </a:extLst>
              </p:cNvPr>
              <p:cNvSpPr txBox="1"/>
              <p:nvPr/>
            </p:nvSpPr>
            <p:spPr bwMode="auto">
              <a:xfrm>
                <a:off x="12071602" y="4693006"/>
                <a:ext cx="15769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a:t>
                </a:r>
              </a:p>
            </p:txBody>
          </p:sp>
          <p:sp>
            <p:nvSpPr>
              <p:cNvPr id="31827" name="TextBox 31826">
                <a:extLst>
                  <a:ext uri="{FF2B5EF4-FFF2-40B4-BE49-F238E27FC236}">
                    <a16:creationId xmlns:a16="http://schemas.microsoft.com/office/drawing/2014/main" id="{3463DCB5-4CCA-6C52-879C-85B315A1F064}"/>
                  </a:ext>
                </a:extLst>
              </p:cNvPr>
              <p:cNvSpPr txBox="1"/>
              <p:nvPr/>
            </p:nvSpPr>
            <p:spPr bwMode="auto">
              <a:xfrm>
                <a:off x="12999989" y="4693006"/>
                <a:ext cx="15769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0</a:t>
                </a:r>
              </a:p>
            </p:txBody>
          </p:sp>
          <p:sp>
            <p:nvSpPr>
              <p:cNvPr id="31828" name="TextBox 31827">
                <a:extLst>
                  <a:ext uri="{FF2B5EF4-FFF2-40B4-BE49-F238E27FC236}">
                    <a16:creationId xmlns:a16="http://schemas.microsoft.com/office/drawing/2014/main" id="{F996E0C1-491F-BC12-C3D2-077777F90C5C}"/>
                  </a:ext>
                </a:extLst>
              </p:cNvPr>
              <p:cNvSpPr txBox="1"/>
              <p:nvPr/>
            </p:nvSpPr>
            <p:spPr bwMode="auto">
              <a:xfrm>
                <a:off x="13930441" y="4693006"/>
                <a:ext cx="157691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0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0</a:t>
                </a:r>
              </a:p>
            </p:txBody>
          </p:sp>
        </p:grpSp>
      </p:grpSp>
      <p:sp>
        <p:nvSpPr>
          <p:cNvPr id="31862" name="TextBox 31861">
            <a:extLst>
              <a:ext uri="{FF2B5EF4-FFF2-40B4-BE49-F238E27FC236}">
                <a16:creationId xmlns:a16="http://schemas.microsoft.com/office/drawing/2014/main" id="{DAB5CCCE-416C-2EFF-2B36-D3260E9F9BCE}"/>
              </a:ext>
            </a:extLst>
          </p:cNvPr>
          <p:cNvSpPr txBox="1"/>
          <p:nvPr/>
        </p:nvSpPr>
        <p:spPr bwMode="auto">
          <a:xfrm>
            <a:off x="522287" y="5006398"/>
            <a:ext cx="72814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0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T-DXd</a:t>
            </a:r>
          </a:p>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0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T-DM1</a:t>
            </a:r>
          </a:p>
        </p:txBody>
      </p:sp>
      <p:sp>
        <p:nvSpPr>
          <p:cNvPr id="31863" name="TextBox 31862">
            <a:extLst>
              <a:ext uri="{FF2B5EF4-FFF2-40B4-BE49-F238E27FC236}">
                <a16:creationId xmlns:a16="http://schemas.microsoft.com/office/drawing/2014/main" id="{D1AFCB0A-3150-C7D3-371B-C8C5575241B1}"/>
              </a:ext>
            </a:extLst>
          </p:cNvPr>
          <p:cNvSpPr txBox="1"/>
          <p:nvPr/>
        </p:nvSpPr>
        <p:spPr bwMode="auto">
          <a:xfrm>
            <a:off x="1826629" y="3861317"/>
            <a:ext cx="1971904"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Censor</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T-DXd (n = 261)</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T-DM1 (n = 263)</a:t>
            </a:r>
          </a:p>
        </p:txBody>
      </p:sp>
      <p:cxnSp>
        <p:nvCxnSpPr>
          <p:cNvPr id="31864" name="Straight Connector 31863">
            <a:extLst>
              <a:ext uri="{FF2B5EF4-FFF2-40B4-BE49-F238E27FC236}">
                <a16:creationId xmlns:a16="http://schemas.microsoft.com/office/drawing/2014/main" id="{7DE27F1B-C246-4B14-F7F3-3C052301B549}"/>
              </a:ext>
            </a:extLst>
          </p:cNvPr>
          <p:cNvCxnSpPr>
            <a:cxnSpLocks/>
          </p:cNvCxnSpPr>
          <p:nvPr/>
        </p:nvCxnSpPr>
        <p:spPr bwMode="auto">
          <a:xfrm>
            <a:off x="1535493" y="4225569"/>
            <a:ext cx="327754" cy="0"/>
          </a:xfrm>
          <a:prstGeom prst="line">
            <a:avLst/>
          </a:prstGeom>
          <a:noFill/>
          <a:ln w="28575" cap="flat" cmpd="sng" algn="ctr">
            <a:solidFill>
              <a:schemeClr val="accent1"/>
            </a:solidFill>
            <a:prstDash val="solid"/>
            <a:round/>
            <a:headEnd type="none" w="med" len="med"/>
            <a:tailEnd type="none" w="med" len="med"/>
          </a:ln>
          <a:effectLst/>
        </p:spPr>
      </p:cxnSp>
      <p:cxnSp>
        <p:nvCxnSpPr>
          <p:cNvPr id="31865" name="Straight Connector 31864">
            <a:extLst>
              <a:ext uri="{FF2B5EF4-FFF2-40B4-BE49-F238E27FC236}">
                <a16:creationId xmlns:a16="http://schemas.microsoft.com/office/drawing/2014/main" id="{699C4354-F0A2-8706-CB52-8E2D611ADAEA}"/>
              </a:ext>
            </a:extLst>
          </p:cNvPr>
          <p:cNvCxnSpPr>
            <a:cxnSpLocks/>
          </p:cNvCxnSpPr>
          <p:nvPr/>
        </p:nvCxnSpPr>
        <p:spPr bwMode="auto">
          <a:xfrm>
            <a:off x="1535493" y="4428769"/>
            <a:ext cx="327754" cy="0"/>
          </a:xfrm>
          <a:prstGeom prst="line">
            <a:avLst/>
          </a:prstGeom>
          <a:noFill/>
          <a:ln w="28575" cap="flat" cmpd="sng" algn="ctr">
            <a:solidFill>
              <a:schemeClr val="accent3"/>
            </a:solidFill>
            <a:prstDash val="solid"/>
            <a:round/>
            <a:headEnd type="none" w="med" len="med"/>
            <a:tailEnd type="none" w="med" len="med"/>
          </a:ln>
          <a:effectLst/>
        </p:spPr>
      </p:cxnSp>
      <p:grpSp>
        <p:nvGrpSpPr>
          <p:cNvPr id="31866" name="Group 31865">
            <a:extLst>
              <a:ext uri="{FF2B5EF4-FFF2-40B4-BE49-F238E27FC236}">
                <a16:creationId xmlns:a16="http://schemas.microsoft.com/office/drawing/2014/main" id="{254772EC-8684-ABDB-7934-2D6C8165492B}"/>
              </a:ext>
            </a:extLst>
          </p:cNvPr>
          <p:cNvGrpSpPr/>
          <p:nvPr/>
        </p:nvGrpSpPr>
        <p:grpSpPr>
          <a:xfrm>
            <a:off x="1644250" y="3954868"/>
            <a:ext cx="116473" cy="116473"/>
            <a:chOff x="2159367" y="3250531"/>
            <a:chExt cx="327754" cy="327754"/>
          </a:xfrm>
        </p:grpSpPr>
        <p:cxnSp>
          <p:nvCxnSpPr>
            <p:cNvPr id="31867" name="Straight Connector 31866">
              <a:extLst>
                <a:ext uri="{FF2B5EF4-FFF2-40B4-BE49-F238E27FC236}">
                  <a16:creationId xmlns:a16="http://schemas.microsoft.com/office/drawing/2014/main" id="{BE575DE8-8184-3C24-6B57-F88B4A1F9579}"/>
                </a:ext>
              </a:extLst>
            </p:cNvPr>
            <p:cNvCxnSpPr>
              <a:cxnSpLocks/>
            </p:cNvCxnSpPr>
            <p:nvPr/>
          </p:nvCxnSpPr>
          <p:spPr bwMode="auto">
            <a:xfrm>
              <a:off x="2159367" y="3414407"/>
              <a:ext cx="327754" cy="0"/>
            </a:xfrm>
            <a:prstGeom prst="line">
              <a:avLst/>
            </a:prstGeom>
            <a:noFill/>
            <a:ln w="28575" cap="flat" cmpd="sng" algn="ctr">
              <a:solidFill>
                <a:schemeClr val="bg1"/>
              </a:solidFill>
              <a:prstDash val="solid"/>
              <a:round/>
              <a:headEnd type="none" w="med" len="med"/>
              <a:tailEnd type="none" w="med" len="med"/>
            </a:ln>
            <a:effectLst/>
          </p:spPr>
        </p:cxnSp>
        <p:cxnSp>
          <p:nvCxnSpPr>
            <p:cNvPr id="31868" name="Straight Connector 31867">
              <a:extLst>
                <a:ext uri="{FF2B5EF4-FFF2-40B4-BE49-F238E27FC236}">
                  <a16:creationId xmlns:a16="http://schemas.microsoft.com/office/drawing/2014/main" id="{0161DAFC-6172-1A6D-3E41-CCAB62B677C8}"/>
                </a:ext>
              </a:extLst>
            </p:cNvPr>
            <p:cNvCxnSpPr>
              <a:cxnSpLocks/>
            </p:cNvCxnSpPr>
            <p:nvPr/>
          </p:nvCxnSpPr>
          <p:spPr bwMode="auto">
            <a:xfrm rot="16200000">
              <a:off x="2159367" y="3414408"/>
              <a:ext cx="327754"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869" name="Group 31868">
            <a:extLst>
              <a:ext uri="{FF2B5EF4-FFF2-40B4-BE49-F238E27FC236}">
                <a16:creationId xmlns:a16="http://schemas.microsoft.com/office/drawing/2014/main" id="{A6C6B7E8-E710-EDC6-66B6-1CF9FE0ABA92}"/>
              </a:ext>
            </a:extLst>
          </p:cNvPr>
          <p:cNvGrpSpPr/>
          <p:nvPr/>
        </p:nvGrpSpPr>
        <p:grpSpPr>
          <a:xfrm>
            <a:off x="1418167" y="1799167"/>
            <a:ext cx="10373783" cy="1080558"/>
            <a:chOff x="1418167" y="1799167"/>
            <a:chExt cx="10373783" cy="1080558"/>
          </a:xfrm>
        </p:grpSpPr>
        <p:sp>
          <p:nvSpPr>
            <p:cNvPr id="31870" name="Freeform: Shape 31869">
              <a:extLst>
                <a:ext uri="{FF2B5EF4-FFF2-40B4-BE49-F238E27FC236}">
                  <a16:creationId xmlns:a16="http://schemas.microsoft.com/office/drawing/2014/main" id="{D3632C85-6A73-91FC-C7B3-844042D1159B}"/>
                </a:ext>
              </a:extLst>
            </p:cNvPr>
            <p:cNvSpPr/>
            <p:nvPr/>
          </p:nvSpPr>
          <p:spPr bwMode="auto">
            <a:xfrm>
              <a:off x="1418167" y="1799167"/>
              <a:ext cx="6324600" cy="778933"/>
            </a:xfrm>
            <a:custGeom>
              <a:avLst/>
              <a:gdLst>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12233 w 6324600"/>
                <a:gd name="connsiteY4" fmla="*/ 21166 h 778933"/>
                <a:gd name="connsiteX5" fmla="*/ 838200 w 6324600"/>
                <a:gd name="connsiteY5" fmla="*/ 21166 h 778933"/>
                <a:gd name="connsiteX6" fmla="*/ 825500 w 6324600"/>
                <a:gd name="connsiteY6" fmla="*/ 33866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2033 w 6324600"/>
                <a:gd name="connsiteY12" fmla="*/ 63500 h 778933"/>
                <a:gd name="connsiteX13" fmla="*/ 1519766 w 6324600"/>
                <a:gd name="connsiteY13" fmla="*/ 63500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0966 w 6324600"/>
                <a:gd name="connsiteY24" fmla="*/ 152400 h 778933"/>
                <a:gd name="connsiteX25" fmla="*/ 2328333 w 6324600"/>
                <a:gd name="connsiteY25" fmla="*/ 152400 h 778933"/>
                <a:gd name="connsiteX26" fmla="*/ 2328333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072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65500 w 6324600"/>
                <a:gd name="connsiteY44" fmla="*/ 283633 h 778933"/>
                <a:gd name="connsiteX45" fmla="*/ 3365500 w 6324600"/>
                <a:gd name="connsiteY45" fmla="*/ 283633 h 778933"/>
                <a:gd name="connsiteX46" fmla="*/ 3395133 w 6324600"/>
                <a:gd name="connsiteY46" fmla="*/ 313266 h 778933"/>
                <a:gd name="connsiteX47" fmla="*/ 3500966 w 6324600"/>
                <a:gd name="connsiteY47" fmla="*/ 313266 h 778933"/>
                <a:gd name="connsiteX48" fmla="*/ 3513666 w 6324600"/>
                <a:gd name="connsiteY48" fmla="*/ 325966 h 778933"/>
                <a:gd name="connsiteX49" fmla="*/ 3547533 w 6324600"/>
                <a:gd name="connsiteY49" fmla="*/ 325966 h 778933"/>
                <a:gd name="connsiteX50" fmla="*/ 3547533 w 6324600"/>
                <a:gd name="connsiteY50" fmla="*/ 325966 h 778933"/>
                <a:gd name="connsiteX51" fmla="*/ 3572933 w 6324600"/>
                <a:gd name="connsiteY51" fmla="*/ 351366 h 778933"/>
                <a:gd name="connsiteX52" fmla="*/ 3666066 w 6324600"/>
                <a:gd name="connsiteY52" fmla="*/ 351366 h 778933"/>
                <a:gd name="connsiteX53" fmla="*/ 3666066 w 6324600"/>
                <a:gd name="connsiteY53" fmla="*/ 368300 h 778933"/>
                <a:gd name="connsiteX54" fmla="*/ 3695700 w 6324600"/>
                <a:gd name="connsiteY54" fmla="*/ 368300 h 778933"/>
                <a:gd name="connsiteX55" fmla="*/ 3695700 w 6324600"/>
                <a:gd name="connsiteY55" fmla="*/ 389466 h 778933"/>
                <a:gd name="connsiteX56" fmla="*/ 3810000 w 6324600"/>
                <a:gd name="connsiteY56" fmla="*/ 389466 h 778933"/>
                <a:gd name="connsiteX57" fmla="*/ 3810000 w 6324600"/>
                <a:gd name="connsiteY57" fmla="*/ 389466 h 778933"/>
                <a:gd name="connsiteX58" fmla="*/ 3898900 w 6324600"/>
                <a:gd name="connsiteY58" fmla="*/ 389466 h 778933"/>
                <a:gd name="connsiteX59" fmla="*/ 3915833 w 6324600"/>
                <a:gd name="connsiteY59" fmla="*/ 406399 h 778933"/>
                <a:gd name="connsiteX60" fmla="*/ 4008966 w 6324600"/>
                <a:gd name="connsiteY60" fmla="*/ 406399 h 778933"/>
                <a:gd name="connsiteX61" fmla="*/ 4008966 w 6324600"/>
                <a:gd name="connsiteY61" fmla="*/ 431800 h 778933"/>
                <a:gd name="connsiteX62" fmla="*/ 4174066 w 6324600"/>
                <a:gd name="connsiteY62" fmla="*/ 431800 h 778933"/>
                <a:gd name="connsiteX63" fmla="*/ 4174066 w 6324600"/>
                <a:gd name="connsiteY63" fmla="*/ 452966 h 778933"/>
                <a:gd name="connsiteX64" fmla="*/ 4288366 w 6324600"/>
                <a:gd name="connsiteY64" fmla="*/ 452966 h 778933"/>
                <a:gd name="connsiteX65" fmla="*/ 4296833 w 6324600"/>
                <a:gd name="connsiteY65" fmla="*/ 461433 h 778933"/>
                <a:gd name="connsiteX66" fmla="*/ 4364566 w 6324600"/>
                <a:gd name="connsiteY66" fmla="*/ 461433 h 778933"/>
                <a:gd name="connsiteX67" fmla="*/ 4364566 w 6324600"/>
                <a:gd name="connsiteY67" fmla="*/ 465666 h 778933"/>
                <a:gd name="connsiteX68" fmla="*/ 4356100 w 6324600"/>
                <a:gd name="connsiteY68" fmla="*/ 503766 h 778933"/>
                <a:gd name="connsiteX69" fmla="*/ 4445000 w 6324600"/>
                <a:gd name="connsiteY69" fmla="*/ 503766 h 778933"/>
                <a:gd name="connsiteX70" fmla="*/ 4445000 w 6324600"/>
                <a:gd name="connsiteY70" fmla="*/ 516466 h 778933"/>
                <a:gd name="connsiteX71" fmla="*/ 4660900 w 6324600"/>
                <a:gd name="connsiteY71" fmla="*/ 516466 h 778933"/>
                <a:gd name="connsiteX72" fmla="*/ 4660900 w 6324600"/>
                <a:gd name="connsiteY72" fmla="*/ 537633 h 778933"/>
                <a:gd name="connsiteX73" fmla="*/ 4787900 w 6324600"/>
                <a:gd name="connsiteY73" fmla="*/ 537633 h 778933"/>
                <a:gd name="connsiteX74" fmla="*/ 4800600 w 6324600"/>
                <a:gd name="connsiteY74" fmla="*/ 537633 h 778933"/>
                <a:gd name="connsiteX75" fmla="*/ 4872566 w 6324600"/>
                <a:gd name="connsiteY75" fmla="*/ 537633 h 778933"/>
                <a:gd name="connsiteX76" fmla="*/ 4872566 w 6324600"/>
                <a:gd name="connsiteY76" fmla="*/ 558800 h 778933"/>
                <a:gd name="connsiteX77" fmla="*/ 4953000 w 6324600"/>
                <a:gd name="connsiteY77" fmla="*/ 558800 h 778933"/>
                <a:gd name="connsiteX78" fmla="*/ 4953000 w 6324600"/>
                <a:gd name="connsiteY78" fmla="*/ 567266 h 778933"/>
                <a:gd name="connsiteX79" fmla="*/ 4995333 w 6324600"/>
                <a:gd name="connsiteY79" fmla="*/ 567266 h 778933"/>
                <a:gd name="connsiteX80" fmla="*/ 4995333 w 6324600"/>
                <a:gd name="connsiteY80" fmla="*/ 579966 h 778933"/>
                <a:gd name="connsiteX81" fmla="*/ 5219700 w 6324600"/>
                <a:gd name="connsiteY81" fmla="*/ 579966 h 778933"/>
                <a:gd name="connsiteX82" fmla="*/ 5219700 w 6324600"/>
                <a:gd name="connsiteY82" fmla="*/ 609600 h 778933"/>
                <a:gd name="connsiteX83" fmla="*/ 5257800 w 6324600"/>
                <a:gd name="connsiteY83" fmla="*/ 609600 h 778933"/>
                <a:gd name="connsiteX84" fmla="*/ 5257800 w 6324600"/>
                <a:gd name="connsiteY84" fmla="*/ 643466 h 778933"/>
                <a:gd name="connsiteX85" fmla="*/ 5312833 w 6324600"/>
                <a:gd name="connsiteY85" fmla="*/ 643466 h 778933"/>
                <a:gd name="connsiteX86" fmla="*/ 5312833 w 6324600"/>
                <a:gd name="connsiteY86" fmla="*/ 656166 h 778933"/>
                <a:gd name="connsiteX87" fmla="*/ 5346700 w 6324600"/>
                <a:gd name="connsiteY87" fmla="*/ 656166 h 778933"/>
                <a:gd name="connsiteX88" fmla="*/ 5346700 w 6324600"/>
                <a:gd name="connsiteY88" fmla="*/ 668866 h 778933"/>
                <a:gd name="connsiteX89" fmla="*/ 5427133 w 6324600"/>
                <a:gd name="connsiteY89" fmla="*/ 668866 h 778933"/>
                <a:gd name="connsiteX90" fmla="*/ 5427133 w 6324600"/>
                <a:gd name="connsiteY90" fmla="*/ 685800 h 778933"/>
                <a:gd name="connsiteX91" fmla="*/ 5676900 w 6324600"/>
                <a:gd name="connsiteY91" fmla="*/ 685800 h 778933"/>
                <a:gd name="connsiteX92" fmla="*/ 5676900 w 6324600"/>
                <a:gd name="connsiteY92" fmla="*/ 711200 h 778933"/>
                <a:gd name="connsiteX93" fmla="*/ 5786966 w 6324600"/>
                <a:gd name="connsiteY93" fmla="*/ 711200 h 778933"/>
                <a:gd name="connsiteX94" fmla="*/ 5786966 w 6324600"/>
                <a:gd name="connsiteY94" fmla="*/ 736600 h 778933"/>
                <a:gd name="connsiteX95" fmla="*/ 5909733 w 6324600"/>
                <a:gd name="connsiteY95" fmla="*/ 736600 h 778933"/>
                <a:gd name="connsiteX96" fmla="*/ 5918199 w 6324600"/>
                <a:gd name="connsiteY96" fmla="*/ 745066 h 778933"/>
                <a:gd name="connsiteX97" fmla="*/ 6049433 w 6324600"/>
                <a:gd name="connsiteY97" fmla="*/ 745066 h 778933"/>
                <a:gd name="connsiteX98" fmla="*/ 6049433 w 6324600"/>
                <a:gd name="connsiteY98" fmla="*/ 778933 h 778933"/>
                <a:gd name="connsiteX99" fmla="*/ 6324600 w 6324600"/>
                <a:gd name="connsiteY99"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6521 w 6324600"/>
                <a:gd name="connsiteY4" fmla="*/ 17991 h 778933"/>
                <a:gd name="connsiteX5" fmla="*/ 838200 w 6324600"/>
                <a:gd name="connsiteY5" fmla="*/ 21166 h 778933"/>
                <a:gd name="connsiteX6" fmla="*/ 825500 w 6324600"/>
                <a:gd name="connsiteY6" fmla="*/ 33866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2033 w 6324600"/>
                <a:gd name="connsiteY12" fmla="*/ 63500 h 778933"/>
                <a:gd name="connsiteX13" fmla="*/ 1519766 w 6324600"/>
                <a:gd name="connsiteY13" fmla="*/ 63500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0966 w 6324600"/>
                <a:gd name="connsiteY24" fmla="*/ 152400 h 778933"/>
                <a:gd name="connsiteX25" fmla="*/ 2328333 w 6324600"/>
                <a:gd name="connsiteY25" fmla="*/ 152400 h 778933"/>
                <a:gd name="connsiteX26" fmla="*/ 2328333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072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65500 w 6324600"/>
                <a:gd name="connsiteY44" fmla="*/ 283633 h 778933"/>
                <a:gd name="connsiteX45" fmla="*/ 3365500 w 6324600"/>
                <a:gd name="connsiteY45" fmla="*/ 283633 h 778933"/>
                <a:gd name="connsiteX46" fmla="*/ 3395133 w 6324600"/>
                <a:gd name="connsiteY46" fmla="*/ 313266 h 778933"/>
                <a:gd name="connsiteX47" fmla="*/ 3500966 w 6324600"/>
                <a:gd name="connsiteY47" fmla="*/ 313266 h 778933"/>
                <a:gd name="connsiteX48" fmla="*/ 3513666 w 6324600"/>
                <a:gd name="connsiteY48" fmla="*/ 325966 h 778933"/>
                <a:gd name="connsiteX49" fmla="*/ 3547533 w 6324600"/>
                <a:gd name="connsiteY49" fmla="*/ 325966 h 778933"/>
                <a:gd name="connsiteX50" fmla="*/ 3547533 w 6324600"/>
                <a:gd name="connsiteY50" fmla="*/ 325966 h 778933"/>
                <a:gd name="connsiteX51" fmla="*/ 3572933 w 6324600"/>
                <a:gd name="connsiteY51" fmla="*/ 351366 h 778933"/>
                <a:gd name="connsiteX52" fmla="*/ 3666066 w 6324600"/>
                <a:gd name="connsiteY52" fmla="*/ 351366 h 778933"/>
                <a:gd name="connsiteX53" fmla="*/ 3666066 w 6324600"/>
                <a:gd name="connsiteY53" fmla="*/ 368300 h 778933"/>
                <a:gd name="connsiteX54" fmla="*/ 3695700 w 6324600"/>
                <a:gd name="connsiteY54" fmla="*/ 368300 h 778933"/>
                <a:gd name="connsiteX55" fmla="*/ 3695700 w 6324600"/>
                <a:gd name="connsiteY55" fmla="*/ 389466 h 778933"/>
                <a:gd name="connsiteX56" fmla="*/ 3810000 w 6324600"/>
                <a:gd name="connsiteY56" fmla="*/ 389466 h 778933"/>
                <a:gd name="connsiteX57" fmla="*/ 3810000 w 6324600"/>
                <a:gd name="connsiteY57" fmla="*/ 389466 h 778933"/>
                <a:gd name="connsiteX58" fmla="*/ 3898900 w 6324600"/>
                <a:gd name="connsiteY58" fmla="*/ 389466 h 778933"/>
                <a:gd name="connsiteX59" fmla="*/ 3915833 w 6324600"/>
                <a:gd name="connsiteY59" fmla="*/ 406399 h 778933"/>
                <a:gd name="connsiteX60" fmla="*/ 4008966 w 6324600"/>
                <a:gd name="connsiteY60" fmla="*/ 406399 h 778933"/>
                <a:gd name="connsiteX61" fmla="*/ 4008966 w 6324600"/>
                <a:gd name="connsiteY61" fmla="*/ 431800 h 778933"/>
                <a:gd name="connsiteX62" fmla="*/ 4174066 w 6324600"/>
                <a:gd name="connsiteY62" fmla="*/ 431800 h 778933"/>
                <a:gd name="connsiteX63" fmla="*/ 4174066 w 6324600"/>
                <a:gd name="connsiteY63" fmla="*/ 452966 h 778933"/>
                <a:gd name="connsiteX64" fmla="*/ 4288366 w 6324600"/>
                <a:gd name="connsiteY64" fmla="*/ 452966 h 778933"/>
                <a:gd name="connsiteX65" fmla="*/ 4296833 w 6324600"/>
                <a:gd name="connsiteY65" fmla="*/ 461433 h 778933"/>
                <a:gd name="connsiteX66" fmla="*/ 4364566 w 6324600"/>
                <a:gd name="connsiteY66" fmla="*/ 461433 h 778933"/>
                <a:gd name="connsiteX67" fmla="*/ 4364566 w 6324600"/>
                <a:gd name="connsiteY67" fmla="*/ 465666 h 778933"/>
                <a:gd name="connsiteX68" fmla="*/ 4356100 w 6324600"/>
                <a:gd name="connsiteY68" fmla="*/ 503766 h 778933"/>
                <a:gd name="connsiteX69" fmla="*/ 4445000 w 6324600"/>
                <a:gd name="connsiteY69" fmla="*/ 503766 h 778933"/>
                <a:gd name="connsiteX70" fmla="*/ 4445000 w 6324600"/>
                <a:gd name="connsiteY70" fmla="*/ 516466 h 778933"/>
                <a:gd name="connsiteX71" fmla="*/ 4660900 w 6324600"/>
                <a:gd name="connsiteY71" fmla="*/ 516466 h 778933"/>
                <a:gd name="connsiteX72" fmla="*/ 4660900 w 6324600"/>
                <a:gd name="connsiteY72" fmla="*/ 537633 h 778933"/>
                <a:gd name="connsiteX73" fmla="*/ 4787900 w 6324600"/>
                <a:gd name="connsiteY73" fmla="*/ 537633 h 778933"/>
                <a:gd name="connsiteX74" fmla="*/ 4800600 w 6324600"/>
                <a:gd name="connsiteY74" fmla="*/ 537633 h 778933"/>
                <a:gd name="connsiteX75" fmla="*/ 4872566 w 6324600"/>
                <a:gd name="connsiteY75" fmla="*/ 537633 h 778933"/>
                <a:gd name="connsiteX76" fmla="*/ 4872566 w 6324600"/>
                <a:gd name="connsiteY76" fmla="*/ 558800 h 778933"/>
                <a:gd name="connsiteX77" fmla="*/ 4953000 w 6324600"/>
                <a:gd name="connsiteY77" fmla="*/ 558800 h 778933"/>
                <a:gd name="connsiteX78" fmla="*/ 4953000 w 6324600"/>
                <a:gd name="connsiteY78" fmla="*/ 567266 h 778933"/>
                <a:gd name="connsiteX79" fmla="*/ 4995333 w 6324600"/>
                <a:gd name="connsiteY79" fmla="*/ 567266 h 778933"/>
                <a:gd name="connsiteX80" fmla="*/ 4995333 w 6324600"/>
                <a:gd name="connsiteY80" fmla="*/ 579966 h 778933"/>
                <a:gd name="connsiteX81" fmla="*/ 5219700 w 6324600"/>
                <a:gd name="connsiteY81" fmla="*/ 579966 h 778933"/>
                <a:gd name="connsiteX82" fmla="*/ 5219700 w 6324600"/>
                <a:gd name="connsiteY82" fmla="*/ 609600 h 778933"/>
                <a:gd name="connsiteX83" fmla="*/ 5257800 w 6324600"/>
                <a:gd name="connsiteY83" fmla="*/ 609600 h 778933"/>
                <a:gd name="connsiteX84" fmla="*/ 5257800 w 6324600"/>
                <a:gd name="connsiteY84" fmla="*/ 643466 h 778933"/>
                <a:gd name="connsiteX85" fmla="*/ 5312833 w 6324600"/>
                <a:gd name="connsiteY85" fmla="*/ 643466 h 778933"/>
                <a:gd name="connsiteX86" fmla="*/ 5312833 w 6324600"/>
                <a:gd name="connsiteY86" fmla="*/ 656166 h 778933"/>
                <a:gd name="connsiteX87" fmla="*/ 5346700 w 6324600"/>
                <a:gd name="connsiteY87" fmla="*/ 656166 h 778933"/>
                <a:gd name="connsiteX88" fmla="*/ 5346700 w 6324600"/>
                <a:gd name="connsiteY88" fmla="*/ 668866 h 778933"/>
                <a:gd name="connsiteX89" fmla="*/ 5427133 w 6324600"/>
                <a:gd name="connsiteY89" fmla="*/ 668866 h 778933"/>
                <a:gd name="connsiteX90" fmla="*/ 5427133 w 6324600"/>
                <a:gd name="connsiteY90" fmla="*/ 685800 h 778933"/>
                <a:gd name="connsiteX91" fmla="*/ 5676900 w 6324600"/>
                <a:gd name="connsiteY91" fmla="*/ 685800 h 778933"/>
                <a:gd name="connsiteX92" fmla="*/ 5676900 w 6324600"/>
                <a:gd name="connsiteY92" fmla="*/ 711200 h 778933"/>
                <a:gd name="connsiteX93" fmla="*/ 5786966 w 6324600"/>
                <a:gd name="connsiteY93" fmla="*/ 711200 h 778933"/>
                <a:gd name="connsiteX94" fmla="*/ 5786966 w 6324600"/>
                <a:gd name="connsiteY94" fmla="*/ 736600 h 778933"/>
                <a:gd name="connsiteX95" fmla="*/ 5909733 w 6324600"/>
                <a:gd name="connsiteY95" fmla="*/ 736600 h 778933"/>
                <a:gd name="connsiteX96" fmla="*/ 5918199 w 6324600"/>
                <a:gd name="connsiteY96" fmla="*/ 745066 h 778933"/>
                <a:gd name="connsiteX97" fmla="*/ 6049433 w 6324600"/>
                <a:gd name="connsiteY97" fmla="*/ 745066 h 778933"/>
                <a:gd name="connsiteX98" fmla="*/ 6049433 w 6324600"/>
                <a:gd name="connsiteY98" fmla="*/ 778933 h 778933"/>
                <a:gd name="connsiteX99" fmla="*/ 6324600 w 6324600"/>
                <a:gd name="connsiteY99"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8108 w 6324600"/>
                <a:gd name="connsiteY4" fmla="*/ 22753 h 778933"/>
                <a:gd name="connsiteX5" fmla="*/ 838200 w 6324600"/>
                <a:gd name="connsiteY5" fmla="*/ 21166 h 778933"/>
                <a:gd name="connsiteX6" fmla="*/ 825500 w 6324600"/>
                <a:gd name="connsiteY6" fmla="*/ 33866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2033 w 6324600"/>
                <a:gd name="connsiteY12" fmla="*/ 63500 h 778933"/>
                <a:gd name="connsiteX13" fmla="*/ 1519766 w 6324600"/>
                <a:gd name="connsiteY13" fmla="*/ 63500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0966 w 6324600"/>
                <a:gd name="connsiteY24" fmla="*/ 152400 h 778933"/>
                <a:gd name="connsiteX25" fmla="*/ 2328333 w 6324600"/>
                <a:gd name="connsiteY25" fmla="*/ 152400 h 778933"/>
                <a:gd name="connsiteX26" fmla="*/ 2328333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072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65500 w 6324600"/>
                <a:gd name="connsiteY44" fmla="*/ 283633 h 778933"/>
                <a:gd name="connsiteX45" fmla="*/ 3365500 w 6324600"/>
                <a:gd name="connsiteY45" fmla="*/ 283633 h 778933"/>
                <a:gd name="connsiteX46" fmla="*/ 3395133 w 6324600"/>
                <a:gd name="connsiteY46" fmla="*/ 313266 h 778933"/>
                <a:gd name="connsiteX47" fmla="*/ 3500966 w 6324600"/>
                <a:gd name="connsiteY47" fmla="*/ 313266 h 778933"/>
                <a:gd name="connsiteX48" fmla="*/ 3513666 w 6324600"/>
                <a:gd name="connsiteY48" fmla="*/ 325966 h 778933"/>
                <a:gd name="connsiteX49" fmla="*/ 3547533 w 6324600"/>
                <a:gd name="connsiteY49" fmla="*/ 325966 h 778933"/>
                <a:gd name="connsiteX50" fmla="*/ 3547533 w 6324600"/>
                <a:gd name="connsiteY50" fmla="*/ 325966 h 778933"/>
                <a:gd name="connsiteX51" fmla="*/ 3572933 w 6324600"/>
                <a:gd name="connsiteY51" fmla="*/ 351366 h 778933"/>
                <a:gd name="connsiteX52" fmla="*/ 3666066 w 6324600"/>
                <a:gd name="connsiteY52" fmla="*/ 351366 h 778933"/>
                <a:gd name="connsiteX53" fmla="*/ 3666066 w 6324600"/>
                <a:gd name="connsiteY53" fmla="*/ 368300 h 778933"/>
                <a:gd name="connsiteX54" fmla="*/ 3695700 w 6324600"/>
                <a:gd name="connsiteY54" fmla="*/ 368300 h 778933"/>
                <a:gd name="connsiteX55" fmla="*/ 3695700 w 6324600"/>
                <a:gd name="connsiteY55" fmla="*/ 389466 h 778933"/>
                <a:gd name="connsiteX56" fmla="*/ 3810000 w 6324600"/>
                <a:gd name="connsiteY56" fmla="*/ 389466 h 778933"/>
                <a:gd name="connsiteX57" fmla="*/ 3810000 w 6324600"/>
                <a:gd name="connsiteY57" fmla="*/ 389466 h 778933"/>
                <a:gd name="connsiteX58" fmla="*/ 3898900 w 6324600"/>
                <a:gd name="connsiteY58" fmla="*/ 389466 h 778933"/>
                <a:gd name="connsiteX59" fmla="*/ 3915833 w 6324600"/>
                <a:gd name="connsiteY59" fmla="*/ 406399 h 778933"/>
                <a:gd name="connsiteX60" fmla="*/ 4008966 w 6324600"/>
                <a:gd name="connsiteY60" fmla="*/ 406399 h 778933"/>
                <a:gd name="connsiteX61" fmla="*/ 4008966 w 6324600"/>
                <a:gd name="connsiteY61" fmla="*/ 431800 h 778933"/>
                <a:gd name="connsiteX62" fmla="*/ 4174066 w 6324600"/>
                <a:gd name="connsiteY62" fmla="*/ 431800 h 778933"/>
                <a:gd name="connsiteX63" fmla="*/ 4174066 w 6324600"/>
                <a:gd name="connsiteY63" fmla="*/ 452966 h 778933"/>
                <a:gd name="connsiteX64" fmla="*/ 4288366 w 6324600"/>
                <a:gd name="connsiteY64" fmla="*/ 452966 h 778933"/>
                <a:gd name="connsiteX65" fmla="*/ 4296833 w 6324600"/>
                <a:gd name="connsiteY65" fmla="*/ 461433 h 778933"/>
                <a:gd name="connsiteX66" fmla="*/ 4364566 w 6324600"/>
                <a:gd name="connsiteY66" fmla="*/ 461433 h 778933"/>
                <a:gd name="connsiteX67" fmla="*/ 4364566 w 6324600"/>
                <a:gd name="connsiteY67" fmla="*/ 465666 h 778933"/>
                <a:gd name="connsiteX68" fmla="*/ 4356100 w 6324600"/>
                <a:gd name="connsiteY68" fmla="*/ 503766 h 778933"/>
                <a:gd name="connsiteX69" fmla="*/ 4445000 w 6324600"/>
                <a:gd name="connsiteY69" fmla="*/ 503766 h 778933"/>
                <a:gd name="connsiteX70" fmla="*/ 4445000 w 6324600"/>
                <a:gd name="connsiteY70" fmla="*/ 516466 h 778933"/>
                <a:gd name="connsiteX71" fmla="*/ 4660900 w 6324600"/>
                <a:gd name="connsiteY71" fmla="*/ 516466 h 778933"/>
                <a:gd name="connsiteX72" fmla="*/ 4660900 w 6324600"/>
                <a:gd name="connsiteY72" fmla="*/ 537633 h 778933"/>
                <a:gd name="connsiteX73" fmla="*/ 4787900 w 6324600"/>
                <a:gd name="connsiteY73" fmla="*/ 537633 h 778933"/>
                <a:gd name="connsiteX74" fmla="*/ 4800600 w 6324600"/>
                <a:gd name="connsiteY74" fmla="*/ 537633 h 778933"/>
                <a:gd name="connsiteX75" fmla="*/ 4872566 w 6324600"/>
                <a:gd name="connsiteY75" fmla="*/ 537633 h 778933"/>
                <a:gd name="connsiteX76" fmla="*/ 4872566 w 6324600"/>
                <a:gd name="connsiteY76" fmla="*/ 558800 h 778933"/>
                <a:gd name="connsiteX77" fmla="*/ 4953000 w 6324600"/>
                <a:gd name="connsiteY77" fmla="*/ 558800 h 778933"/>
                <a:gd name="connsiteX78" fmla="*/ 4953000 w 6324600"/>
                <a:gd name="connsiteY78" fmla="*/ 567266 h 778933"/>
                <a:gd name="connsiteX79" fmla="*/ 4995333 w 6324600"/>
                <a:gd name="connsiteY79" fmla="*/ 567266 h 778933"/>
                <a:gd name="connsiteX80" fmla="*/ 4995333 w 6324600"/>
                <a:gd name="connsiteY80" fmla="*/ 579966 h 778933"/>
                <a:gd name="connsiteX81" fmla="*/ 5219700 w 6324600"/>
                <a:gd name="connsiteY81" fmla="*/ 579966 h 778933"/>
                <a:gd name="connsiteX82" fmla="*/ 5219700 w 6324600"/>
                <a:gd name="connsiteY82" fmla="*/ 609600 h 778933"/>
                <a:gd name="connsiteX83" fmla="*/ 5257800 w 6324600"/>
                <a:gd name="connsiteY83" fmla="*/ 609600 h 778933"/>
                <a:gd name="connsiteX84" fmla="*/ 5257800 w 6324600"/>
                <a:gd name="connsiteY84" fmla="*/ 643466 h 778933"/>
                <a:gd name="connsiteX85" fmla="*/ 5312833 w 6324600"/>
                <a:gd name="connsiteY85" fmla="*/ 643466 h 778933"/>
                <a:gd name="connsiteX86" fmla="*/ 5312833 w 6324600"/>
                <a:gd name="connsiteY86" fmla="*/ 656166 h 778933"/>
                <a:gd name="connsiteX87" fmla="*/ 5346700 w 6324600"/>
                <a:gd name="connsiteY87" fmla="*/ 656166 h 778933"/>
                <a:gd name="connsiteX88" fmla="*/ 5346700 w 6324600"/>
                <a:gd name="connsiteY88" fmla="*/ 668866 h 778933"/>
                <a:gd name="connsiteX89" fmla="*/ 5427133 w 6324600"/>
                <a:gd name="connsiteY89" fmla="*/ 668866 h 778933"/>
                <a:gd name="connsiteX90" fmla="*/ 5427133 w 6324600"/>
                <a:gd name="connsiteY90" fmla="*/ 685800 h 778933"/>
                <a:gd name="connsiteX91" fmla="*/ 5676900 w 6324600"/>
                <a:gd name="connsiteY91" fmla="*/ 685800 h 778933"/>
                <a:gd name="connsiteX92" fmla="*/ 5676900 w 6324600"/>
                <a:gd name="connsiteY92" fmla="*/ 711200 h 778933"/>
                <a:gd name="connsiteX93" fmla="*/ 5786966 w 6324600"/>
                <a:gd name="connsiteY93" fmla="*/ 711200 h 778933"/>
                <a:gd name="connsiteX94" fmla="*/ 5786966 w 6324600"/>
                <a:gd name="connsiteY94" fmla="*/ 736600 h 778933"/>
                <a:gd name="connsiteX95" fmla="*/ 5909733 w 6324600"/>
                <a:gd name="connsiteY95" fmla="*/ 736600 h 778933"/>
                <a:gd name="connsiteX96" fmla="*/ 5918199 w 6324600"/>
                <a:gd name="connsiteY96" fmla="*/ 745066 h 778933"/>
                <a:gd name="connsiteX97" fmla="*/ 6049433 w 6324600"/>
                <a:gd name="connsiteY97" fmla="*/ 745066 h 778933"/>
                <a:gd name="connsiteX98" fmla="*/ 6049433 w 6324600"/>
                <a:gd name="connsiteY98" fmla="*/ 778933 h 778933"/>
                <a:gd name="connsiteX99" fmla="*/ 6324600 w 6324600"/>
                <a:gd name="connsiteY99"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25500 w 6324600"/>
                <a:gd name="connsiteY6" fmla="*/ 33866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2033 w 6324600"/>
                <a:gd name="connsiteY12" fmla="*/ 63500 h 778933"/>
                <a:gd name="connsiteX13" fmla="*/ 1519766 w 6324600"/>
                <a:gd name="connsiteY13" fmla="*/ 63500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0966 w 6324600"/>
                <a:gd name="connsiteY24" fmla="*/ 152400 h 778933"/>
                <a:gd name="connsiteX25" fmla="*/ 2328333 w 6324600"/>
                <a:gd name="connsiteY25" fmla="*/ 152400 h 778933"/>
                <a:gd name="connsiteX26" fmla="*/ 2328333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072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65500 w 6324600"/>
                <a:gd name="connsiteY44" fmla="*/ 283633 h 778933"/>
                <a:gd name="connsiteX45" fmla="*/ 3365500 w 6324600"/>
                <a:gd name="connsiteY45" fmla="*/ 283633 h 778933"/>
                <a:gd name="connsiteX46" fmla="*/ 3395133 w 6324600"/>
                <a:gd name="connsiteY46" fmla="*/ 313266 h 778933"/>
                <a:gd name="connsiteX47" fmla="*/ 3500966 w 6324600"/>
                <a:gd name="connsiteY47" fmla="*/ 313266 h 778933"/>
                <a:gd name="connsiteX48" fmla="*/ 3513666 w 6324600"/>
                <a:gd name="connsiteY48" fmla="*/ 325966 h 778933"/>
                <a:gd name="connsiteX49" fmla="*/ 3547533 w 6324600"/>
                <a:gd name="connsiteY49" fmla="*/ 325966 h 778933"/>
                <a:gd name="connsiteX50" fmla="*/ 3547533 w 6324600"/>
                <a:gd name="connsiteY50" fmla="*/ 325966 h 778933"/>
                <a:gd name="connsiteX51" fmla="*/ 3572933 w 6324600"/>
                <a:gd name="connsiteY51" fmla="*/ 351366 h 778933"/>
                <a:gd name="connsiteX52" fmla="*/ 3666066 w 6324600"/>
                <a:gd name="connsiteY52" fmla="*/ 351366 h 778933"/>
                <a:gd name="connsiteX53" fmla="*/ 3666066 w 6324600"/>
                <a:gd name="connsiteY53" fmla="*/ 368300 h 778933"/>
                <a:gd name="connsiteX54" fmla="*/ 3695700 w 6324600"/>
                <a:gd name="connsiteY54" fmla="*/ 368300 h 778933"/>
                <a:gd name="connsiteX55" fmla="*/ 3695700 w 6324600"/>
                <a:gd name="connsiteY55" fmla="*/ 389466 h 778933"/>
                <a:gd name="connsiteX56" fmla="*/ 3810000 w 6324600"/>
                <a:gd name="connsiteY56" fmla="*/ 389466 h 778933"/>
                <a:gd name="connsiteX57" fmla="*/ 3810000 w 6324600"/>
                <a:gd name="connsiteY57" fmla="*/ 389466 h 778933"/>
                <a:gd name="connsiteX58" fmla="*/ 3898900 w 6324600"/>
                <a:gd name="connsiteY58" fmla="*/ 389466 h 778933"/>
                <a:gd name="connsiteX59" fmla="*/ 3915833 w 6324600"/>
                <a:gd name="connsiteY59" fmla="*/ 406399 h 778933"/>
                <a:gd name="connsiteX60" fmla="*/ 4008966 w 6324600"/>
                <a:gd name="connsiteY60" fmla="*/ 406399 h 778933"/>
                <a:gd name="connsiteX61" fmla="*/ 4008966 w 6324600"/>
                <a:gd name="connsiteY61" fmla="*/ 431800 h 778933"/>
                <a:gd name="connsiteX62" fmla="*/ 4174066 w 6324600"/>
                <a:gd name="connsiteY62" fmla="*/ 431800 h 778933"/>
                <a:gd name="connsiteX63" fmla="*/ 4174066 w 6324600"/>
                <a:gd name="connsiteY63" fmla="*/ 452966 h 778933"/>
                <a:gd name="connsiteX64" fmla="*/ 4288366 w 6324600"/>
                <a:gd name="connsiteY64" fmla="*/ 452966 h 778933"/>
                <a:gd name="connsiteX65" fmla="*/ 4296833 w 6324600"/>
                <a:gd name="connsiteY65" fmla="*/ 461433 h 778933"/>
                <a:gd name="connsiteX66" fmla="*/ 4364566 w 6324600"/>
                <a:gd name="connsiteY66" fmla="*/ 461433 h 778933"/>
                <a:gd name="connsiteX67" fmla="*/ 4364566 w 6324600"/>
                <a:gd name="connsiteY67" fmla="*/ 465666 h 778933"/>
                <a:gd name="connsiteX68" fmla="*/ 4356100 w 6324600"/>
                <a:gd name="connsiteY68" fmla="*/ 503766 h 778933"/>
                <a:gd name="connsiteX69" fmla="*/ 4445000 w 6324600"/>
                <a:gd name="connsiteY69" fmla="*/ 503766 h 778933"/>
                <a:gd name="connsiteX70" fmla="*/ 4445000 w 6324600"/>
                <a:gd name="connsiteY70" fmla="*/ 516466 h 778933"/>
                <a:gd name="connsiteX71" fmla="*/ 4660900 w 6324600"/>
                <a:gd name="connsiteY71" fmla="*/ 516466 h 778933"/>
                <a:gd name="connsiteX72" fmla="*/ 4660900 w 6324600"/>
                <a:gd name="connsiteY72" fmla="*/ 537633 h 778933"/>
                <a:gd name="connsiteX73" fmla="*/ 4787900 w 6324600"/>
                <a:gd name="connsiteY73" fmla="*/ 537633 h 778933"/>
                <a:gd name="connsiteX74" fmla="*/ 4800600 w 6324600"/>
                <a:gd name="connsiteY74" fmla="*/ 537633 h 778933"/>
                <a:gd name="connsiteX75" fmla="*/ 4872566 w 6324600"/>
                <a:gd name="connsiteY75" fmla="*/ 537633 h 778933"/>
                <a:gd name="connsiteX76" fmla="*/ 4872566 w 6324600"/>
                <a:gd name="connsiteY76" fmla="*/ 558800 h 778933"/>
                <a:gd name="connsiteX77" fmla="*/ 4953000 w 6324600"/>
                <a:gd name="connsiteY77" fmla="*/ 558800 h 778933"/>
                <a:gd name="connsiteX78" fmla="*/ 4953000 w 6324600"/>
                <a:gd name="connsiteY78" fmla="*/ 567266 h 778933"/>
                <a:gd name="connsiteX79" fmla="*/ 4995333 w 6324600"/>
                <a:gd name="connsiteY79" fmla="*/ 567266 h 778933"/>
                <a:gd name="connsiteX80" fmla="*/ 4995333 w 6324600"/>
                <a:gd name="connsiteY80" fmla="*/ 579966 h 778933"/>
                <a:gd name="connsiteX81" fmla="*/ 5219700 w 6324600"/>
                <a:gd name="connsiteY81" fmla="*/ 579966 h 778933"/>
                <a:gd name="connsiteX82" fmla="*/ 5219700 w 6324600"/>
                <a:gd name="connsiteY82" fmla="*/ 609600 h 778933"/>
                <a:gd name="connsiteX83" fmla="*/ 5257800 w 6324600"/>
                <a:gd name="connsiteY83" fmla="*/ 609600 h 778933"/>
                <a:gd name="connsiteX84" fmla="*/ 5257800 w 6324600"/>
                <a:gd name="connsiteY84" fmla="*/ 643466 h 778933"/>
                <a:gd name="connsiteX85" fmla="*/ 5312833 w 6324600"/>
                <a:gd name="connsiteY85" fmla="*/ 643466 h 778933"/>
                <a:gd name="connsiteX86" fmla="*/ 5312833 w 6324600"/>
                <a:gd name="connsiteY86" fmla="*/ 656166 h 778933"/>
                <a:gd name="connsiteX87" fmla="*/ 5346700 w 6324600"/>
                <a:gd name="connsiteY87" fmla="*/ 656166 h 778933"/>
                <a:gd name="connsiteX88" fmla="*/ 5346700 w 6324600"/>
                <a:gd name="connsiteY88" fmla="*/ 668866 h 778933"/>
                <a:gd name="connsiteX89" fmla="*/ 5427133 w 6324600"/>
                <a:gd name="connsiteY89" fmla="*/ 668866 h 778933"/>
                <a:gd name="connsiteX90" fmla="*/ 5427133 w 6324600"/>
                <a:gd name="connsiteY90" fmla="*/ 685800 h 778933"/>
                <a:gd name="connsiteX91" fmla="*/ 5676900 w 6324600"/>
                <a:gd name="connsiteY91" fmla="*/ 685800 h 778933"/>
                <a:gd name="connsiteX92" fmla="*/ 5676900 w 6324600"/>
                <a:gd name="connsiteY92" fmla="*/ 711200 h 778933"/>
                <a:gd name="connsiteX93" fmla="*/ 5786966 w 6324600"/>
                <a:gd name="connsiteY93" fmla="*/ 711200 h 778933"/>
                <a:gd name="connsiteX94" fmla="*/ 5786966 w 6324600"/>
                <a:gd name="connsiteY94" fmla="*/ 736600 h 778933"/>
                <a:gd name="connsiteX95" fmla="*/ 5909733 w 6324600"/>
                <a:gd name="connsiteY95" fmla="*/ 736600 h 778933"/>
                <a:gd name="connsiteX96" fmla="*/ 5918199 w 6324600"/>
                <a:gd name="connsiteY96" fmla="*/ 745066 h 778933"/>
                <a:gd name="connsiteX97" fmla="*/ 6049433 w 6324600"/>
                <a:gd name="connsiteY97" fmla="*/ 745066 h 778933"/>
                <a:gd name="connsiteX98" fmla="*/ 6049433 w 6324600"/>
                <a:gd name="connsiteY98" fmla="*/ 778933 h 778933"/>
                <a:gd name="connsiteX99" fmla="*/ 6324600 w 6324600"/>
                <a:gd name="connsiteY99"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2963 w 6324600"/>
                <a:gd name="connsiteY6" fmla="*/ 30691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2033 w 6324600"/>
                <a:gd name="connsiteY12" fmla="*/ 63500 h 778933"/>
                <a:gd name="connsiteX13" fmla="*/ 1519766 w 6324600"/>
                <a:gd name="connsiteY13" fmla="*/ 63500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0966 w 6324600"/>
                <a:gd name="connsiteY24" fmla="*/ 152400 h 778933"/>
                <a:gd name="connsiteX25" fmla="*/ 2328333 w 6324600"/>
                <a:gd name="connsiteY25" fmla="*/ 152400 h 778933"/>
                <a:gd name="connsiteX26" fmla="*/ 2328333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072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65500 w 6324600"/>
                <a:gd name="connsiteY44" fmla="*/ 283633 h 778933"/>
                <a:gd name="connsiteX45" fmla="*/ 3365500 w 6324600"/>
                <a:gd name="connsiteY45" fmla="*/ 283633 h 778933"/>
                <a:gd name="connsiteX46" fmla="*/ 3395133 w 6324600"/>
                <a:gd name="connsiteY46" fmla="*/ 313266 h 778933"/>
                <a:gd name="connsiteX47" fmla="*/ 3500966 w 6324600"/>
                <a:gd name="connsiteY47" fmla="*/ 313266 h 778933"/>
                <a:gd name="connsiteX48" fmla="*/ 3513666 w 6324600"/>
                <a:gd name="connsiteY48" fmla="*/ 325966 h 778933"/>
                <a:gd name="connsiteX49" fmla="*/ 3547533 w 6324600"/>
                <a:gd name="connsiteY49" fmla="*/ 325966 h 778933"/>
                <a:gd name="connsiteX50" fmla="*/ 3547533 w 6324600"/>
                <a:gd name="connsiteY50" fmla="*/ 325966 h 778933"/>
                <a:gd name="connsiteX51" fmla="*/ 3572933 w 6324600"/>
                <a:gd name="connsiteY51" fmla="*/ 351366 h 778933"/>
                <a:gd name="connsiteX52" fmla="*/ 3666066 w 6324600"/>
                <a:gd name="connsiteY52" fmla="*/ 351366 h 778933"/>
                <a:gd name="connsiteX53" fmla="*/ 3666066 w 6324600"/>
                <a:gd name="connsiteY53" fmla="*/ 368300 h 778933"/>
                <a:gd name="connsiteX54" fmla="*/ 3695700 w 6324600"/>
                <a:gd name="connsiteY54" fmla="*/ 368300 h 778933"/>
                <a:gd name="connsiteX55" fmla="*/ 3695700 w 6324600"/>
                <a:gd name="connsiteY55" fmla="*/ 389466 h 778933"/>
                <a:gd name="connsiteX56" fmla="*/ 3810000 w 6324600"/>
                <a:gd name="connsiteY56" fmla="*/ 389466 h 778933"/>
                <a:gd name="connsiteX57" fmla="*/ 3810000 w 6324600"/>
                <a:gd name="connsiteY57" fmla="*/ 389466 h 778933"/>
                <a:gd name="connsiteX58" fmla="*/ 3898900 w 6324600"/>
                <a:gd name="connsiteY58" fmla="*/ 389466 h 778933"/>
                <a:gd name="connsiteX59" fmla="*/ 3915833 w 6324600"/>
                <a:gd name="connsiteY59" fmla="*/ 406399 h 778933"/>
                <a:gd name="connsiteX60" fmla="*/ 4008966 w 6324600"/>
                <a:gd name="connsiteY60" fmla="*/ 406399 h 778933"/>
                <a:gd name="connsiteX61" fmla="*/ 4008966 w 6324600"/>
                <a:gd name="connsiteY61" fmla="*/ 431800 h 778933"/>
                <a:gd name="connsiteX62" fmla="*/ 4174066 w 6324600"/>
                <a:gd name="connsiteY62" fmla="*/ 431800 h 778933"/>
                <a:gd name="connsiteX63" fmla="*/ 4174066 w 6324600"/>
                <a:gd name="connsiteY63" fmla="*/ 452966 h 778933"/>
                <a:gd name="connsiteX64" fmla="*/ 4288366 w 6324600"/>
                <a:gd name="connsiteY64" fmla="*/ 452966 h 778933"/>
                <a:gd name="connsiteX65" fmla="*/ 4296833 w 6324600"/>
                <a:gd name="connsiteY65" fmla="*/ 461433 h 778933"/>
                <a:gd name="connsiteX66" fmla="*/ 4364566 w 6324600"/>
                <a:gd name="connsiteY66" fmla="*/ 461433 h 778933"/>
                <a:gd name="connsiteX67" fmla="*/ 4364566 w 6324600"/>
                <a:gd name="connsiteY67" fmla="*/ 465666 h 778933"/>
                <a:gd name="connsiteX68" fmla="*/ 4356100 w 6324600"/>
                <a:gd name="connsiteY68" fmla="*/ 503766 h 778933"/>
                <a:gd name="connsiteX69" fmla="*/ 4445000 w 6324600"/>
                <a:gd name="connsiteY69" fmla="*/ 503766 h 778933"/>
                <a:gd name="connsiteX70" fmla="*/ 4445000 w 6324600"/>
                <a:gd name="connsiteY70" fmla="*/ 516466 h 778933"/>
                <a:gd name="connsiteX71" fmla="*/ 4660900 w 6324600"/>
                <a:gd name="connsiteY71" fmla="*/ 516466 h 778933"/>
                <a:gd name="connsiteX72" fmla="*/ 4660900 w 6324600"/>
                <a:gd name="connsiteY72" fmla="*/ 537633 h 778933"/>
                <a:gd name="connsiteX73" fmla="*/ 4787900 w 6324600"/>
                <a:gd name="connsiteY73" fmla="*/ 537633 h 778933"/>
                <a:gd name="connsiteX74" fmla="*/ 4800600 w 6324600"/>
                <a:gd name="connsiteY74" fmla="*/ 537633 h 778933"/>
                <a:gd name="connsiteX75" fmla="*/ 4872566 w 6324600"/>
                <a:gd name="connsiteY75" fmla="*/ 537633 h 778933"/>
                <a:gd name="connsiteX76" fmla="*/ 4872566 w 6324600"/>
                <a:gd name="connsiteY76" fmla="*/ 558800 h 778933"/>
                <a:gd name="connsiteX77" fmla="*/ 4953000 w 6324600"/>
                <a:gd name="connsiteY77" fmla="*/ 558800 h 778933"/>
                <a:gd name="connsiteX78" fmla="*/ 4953000 w 6324600"/>
                <a:gd name="connsiteY78" fmla="*/ 567266 h 778933"/>
                <a:gd name="connsiteX79" fmla="*/ 4995333 w 6324600"/>
                <a:gd name="connsiteY79" fmla="*/ 567266 h 778933"/>
                <a:gd name="connsiteX80" fmla="*/ 4995333 w 6324600"/>
                <a:gd name="connsiteY80" fmla="*/ 579966 h 778933"/>
                <a:gd name="connsiteX81" fmla="*/ 5219700 w 6324600"/>
                <a:gd name="connsiteY81" fmla="*/ 579966 h 778933"/>
                <a:gd name="connsiteX82" fmla="*/ 5219700 w 6324600"/>
                <a:gd name="connsiteY82" fmla="*/ 609600 h 778933"/>
                <a:gd name="connsiteX83" fmla="*/ 5257800 w 6324600"/>
                <a:gd name="connsiteY83" fmla="*/ 609600 h 778933"/>
                <a:gd name="connsiteX84" fmla="*/ 5257800 w 6324600"/>
                <a:gd name="connsiteY84" fmla="*/ 643466 h 778933"/>
                <a:gd name="connsiteX85" fmla="*/ 5312833 w 6324600"/>
                <a:gd name="connsiteY85" fmla="*/ 643466 h 778933"/>
                <a:gd name="connsiteX86" fmla="*/ 5312833 w 6324600"/>
                <a:gd name="connsiteY86" fmla="*/ 656166 h 778933"/>
                <a:gd name="connsiteX87" fmla="*/ 5346700 w 6324600"/>
                <a:gd name="connsiteY87" fmla="*/ 656166 h 778933"/>
                <a:gd name="connsiteX88" fmla="*/ 5346700 w 6324600"/>
                <a:gd name="connsiteY88" fmla="*/ 668866 h 778933"/>
                <a:gd name="connsiteX89" fmla="*/ 5427133 w 6324600"/>
                <a:gd name="connsiteY89" fmla="*/ 668866 h 778933"/>
                <a:gd name="connsiteX90" fmla="*/ 5427133 w 6324600"/>
                <a:gd name="connsiteY90" fmla="*/ 685800 h 778933"/>
                <a:gd name="connsiteX91" fmla="*/ 5676900 w 6324600"/>
                <a:gd name="connsiteY91" fmla="*/ 685800 h 778933"/>
                <a:gd name="connsiteX92" fmla="*/ 5676900 w 6324600"/>
                <a:gd name="connsiteY92" fmla="*/ 711200 h 778933"/>
                <a:gd name="connsiteX93" fmla="*/ 5786966 w 6324600"/>
                <a:gd name="connsiteY93" fmla="*/ 711200 h 778933"/>
                <a:gd name="connsiteX94" fmla="*/ 5786966 w 6324600"/>
                <a:gd name="connsiteY94" fmla="*/ 736600 h 778933"/>
                <a:gd name="connsiteX95" fmla="*/ 5909733 w 6324600"/>
                <a:gd name="connsiteY95" fmla="*/ 736600 h 778933"/>
                <a:gd name="connsiteX96" fmla="*/ 5918199 w 6324600"/>
                <a:gd name="connsiteY96" fmla="*/ 745066 h 778933"/>
                <a:gd name="connsiteX97" fmla="*/ 6049433 w 6324600"/>
                <a:gd name="connsiteY97" fmla="*/ 745066 h 778933"/>
                <a:gd name="connsiteX98" fmla="*/ 6049433 w 6324600"/>
                <a:gd name="connsiteY98" fmla="*/ 778933 h 778933"/>
                <a:gd name="connsiteX99" fmla="*/ 6324600 w 6324600"/>
                <a:gd name="connsiteY99"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2963 w 6324600"/>
                <a:gd name="connsiteY6" fmla="*/ 37041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2033 w 6324600"/>
                <a:gd name="connsiteY12" fmla="*/ 63500 h 778933"/>
                <a:gd name="connsiteX13" fmla="*/ 1519766 w 6324600"/>
                <a:gd name="connsiteY13" fmla="*/ 63500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0966 w 6324600"/>
                <a:gd name="connsiteY24" fmla="*/ 152400 h 778933"/>
                <a:gd name="connsiteX25" fmla="*/ 2328333 w 6324600"/>
                <a:gd name="connsiteY25" fmla="*/ 152400 h 778933"/>
                <a:gd name="connsiteX26" fmla="*/ 2328333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072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65500 w 6324600"/>
                <a:gd name="connsiteY44" fmla="*/ 283633 h 778933"/>
                <a:gd name="connsiteX45" fmla="*/ 3365500 w 6324600"/>
                <a:gd name="connsiteY45" fmla="*/ 283633 h 778933"/>
                <a:gd name="connsiteX46" fmla="*/ 3395133 w 6324600"/>
                <a:gd name="connsiteY46" fmla="*/ 313266 h 778933"/>
                <a:gd name="connsiteX47" fmla="*/ 3500966 w 6324600"/>
                <a:gd name="connsiteY47" fmla="*/ 313266 h 778933"/>
                <a:gd name="connsiteX48" fmla="*/ 3513666 w 6324600"/>
                <a:gd name="connsiteY48" fmla="*/ 325966 h 778933"/>
                <a:gd name="connsiteX49" fmla="*/ 3547533 w 6324600"/>
                <a:gd name="connsiteY49" fmla="*/ 325966 h 778933"/>
                <a:gd name="connsiteX50" fmla="*/ 3547533 w 6324600"/>
                <a:gd name="connsiteY50" fmla="*/ 325966 h 778933"/>
                <a:gd name="connsiteX51" fmla="*/ 3572933 w 6324600"/>
                <a:gd name="connsiteY51" fmla="*/ 351366 h 778933"/>
                <a:gd name="connsiteX52" fmla="*/ 3666066 w 6324600"/>
                <a:gd name="connsiteY52" fmla="*/ 351366 h 778933"/>
                <a:gd name="connsiteX53" fmla="*/ 3666066 w 6324600"/>
                <a:gd name="connsiteY53" fmla="*/ 368300 h 778933"/>
                <a:gd name="connsiteX54" fmla="*/ 3695700 w 6324600"/>
                <a:gd name="connsiteY54" fmla="*/ 368300 h 778933"/>
                <a:gd name="connsiteX55" fmla="*/ 3695700 w 6324600"/>
                <a:gd name="connsiteY55" fmla="*/ 389466 h 778933"/>
                <a:gd name="connsiteX56" fmla="*/ 3810000 w 6324600"/>
                <a:gd name="connsiteY56" fmla="*/ 389466 h 778933"/>
                <a:gd name="connsiteX57" fmla="*/ 3810000 w 6324600"/>
                <a:gd name="connsiteY57" fmla="*/ 389466 h 778933"/>
                <a:gd name="connsiteX58" fmla="*/ 3898900 w 6324600"/>
                <a:gd name="connsiteY58" fmla="*/ 389466 h 778933"/>
                <a:gd name="connsiteX59" fmla="*/ 3915833 w 6324600"/>
                <a:gd name="connsiteY59" fmla="*/ 406399 h 778933"/>
                <a:gd name="connsiteX60" fmla="*/ 4008966 w 6324600"/>
                <a:gd name="connsiteY60" fmla="*/ 406399 h 778933"/>
                <a:gd name="connsiteX61" fmla="*/ 4008966 w 6324600"/>
                <a:gd name="connsiteY61" fmla="*/ 431800 h 778933"/>
                <a:gd name="connsiteX62" fmla="*/ 4174066 w 6324600"/>
                <a:gd name="connsiteY62" fmla="*/ 431800 h 778933"/>
                <a:gd name="connsiteX63" fmla="*/ 4174066 w 6324600"/>
                <a:gd name="connsiteY63" fmla="*/ 452966 h 778933"/>
                <a:gd name="connsiteX64" fmla="*/ 4288366 w 6324600"/>
                <a:gd name="connsiteY64" fmla="*/ 452966 h 778933"/>
                <a:gd name="connsiteX65" fmla="*/ 4296833 w 6324600"/>
                <a:gd name="connsiteY65" fmla="*/ 461433 h 778933"/>
                <a:gd name="connsiteX66" fmla="*/ 4364566 w 6324600"/>
                <a:gd name="connsiteY66" fmla="*/ 461433 h 778933"/>
                <a:gd name="connsiteX67" fmla="*/ 4364566 w 6324600"/>
                <a:gd name="connsiteY67" fmla="*/ 465666 h 778933"/>
                <a:gd name="connsiteX68" fmla="*/ 4356100 w 6324600"/>
                <a:gd name="connsiteY68" fmla="*/ 503766 h 778933"/>
                <a:gd name="connsiteX69" fmla="*/ 4445000 w 6324600"/>
                <a:gd name="connsiteY69" fmla="*/ 503766 h 778933"/>
                <a:gd name="connsiteX70" fmla="*/ 4445000 w 6324600"/>
                <a:gd name="connsiteY70" fmla="*/ 516466 h 778933"/>
                <a:gd name="connsiteX71" fmla="*/ 4660900 w 6324600"/>
                <a:gd name="connsiteY71" fmla="*/ 516466 h 778933"/>
                <a:gd name="connsiteX72" fmla="*/ 4660900 w 6324600"/>
                <a:gd name="connsiteY72" fmla="*/ 537633 h 778933"/>
                <a:gd name="connsiteX73" fmla="*/ 4787900 w 6324600"/>
                <a:gd name="connsiteY73" fmla="*/ 537633 h 778933"/>
                <a:gd name="connsiteX74" fmla="*/ 4800600 w 6324600"/>
                <a:gd name="connsiteY74" fmla="*/ 537633 h 778933"/>
                <a:gd name="connsiteX75" fmla="*/ 4872566 w 6324600"/>
                <a:gd name="connsiteY75" fmla="*/ 537633 h 778933"/>
                <a:gd name="connsiteX76" fmla="*/ 4872566 w 6324600"/>
                <a:gd name="connsiteY76" fmla="*/ 558800 h 778933"/>
                <a:gd name="connsiteX77" fmla="*/ 4953000 w 6324600"/>
                <a:gd name="connsiteY77" fmla="*/ 558800 h 778933"/>
                <a:gd name="connsiteX78" fmla="*/ 4953000 w 6324600"/>
                <a:gd name="connsiteY78" fmla="*/ 567266 h 778933"/>
                <a:gd name="connsiteX79" fmla="*/ 4995333 w 6324600"/>
                <a:gd name="connsiteY79" fmla="*/ 567266 h 778933"/>
                <a:gd name="connsiteX80" fmla="*/ 4995333 w 6324600"/>
                <a:gd name="connsiteY80" fmla="*/ 579966 h 778933"/>
                <a:gd name="connsiteX81" fmla="*/ 5219700 w 6324600"/>
                <a:gd name="connsiteY81" fmla="*/ 579966 h 778933"/>
                <a:gd name="connsiteX82" fmla="*/ 5219700 w 6324600"/>
                <a:gd name="connsiteY82" fmla="*/ 609600 h 778933"/>
                <a:gd name="connsiteX83" fmla="*/ 5257800 w 6324600"/>
                <a:gd name="connsiteY83" fmla="*/ 609600 h 778933"/>
                <a:gd name="connsiteX84" fmla="*/ 5257800 w 6324600"/>
                <a:gd name="connsiteY84" fmla="*/ 643466 h 778933"/>
                <a:gd name="connsiteX85" fmla="*/ 5312833 w 6324600"/>
                <a:gd name="connsiteY85" fmla="*/ 643466 h 778933"/>
                <a:gd name="connsiteX86" fmla="*/ 5312833 w 6324600"/>
                <a:gd name="connsiteY86" fmla="*/ 656166 h 778933"/>
                <a:gd name="connsiteX87" fmla="*/ 5346700 w 6324600"/>
                <a:gd name="connsiteY87" fmla="*/ 656166 h 778933"/>
                <a:gd name="connsiteX88" fmla="*/ 5346700 w 6324600"/>
                <a:gd name="connsiteY88" fmla="*/ 668866 h 778933"/>
                <a:gd name="connsiteX89" fmla="*/ 5427133 w 6324600"/>
                <a:gd name="connsiteY89" fmla="*/ 668866 h 778933"/>
                <a:gd name="connsiteX90" fmla="*/ 5427133 w 6324600"/>
                <a:gd name="connsiteY90" fmla="*/ 685800 h 778933"/>
                <a:gd name="connsiteX91" fmla="*/ 5676900 w 6324600"/>
                <a:gd name="connsiteY91" fmla="*/ 685800 h 778933"/>
                <a:gd name="connsiteX92" fmla="*/ 5676900 w 6324600"/>
                <a:gd name="connsiteY92" fmla="*/ 711200 h 778933"/>
                <a:gd name="connsiteX93" fmla="*/ 5786966 w 6324600"/>
                <a:gd name="connsiteY93" fmla="*/ 711200 h 778933"/>
                <a:gd name="connsiteX94" fmla="*/ 5786966 w 6324600"/>
                <a:gd name="connsiteY94" fmla="*/ 736600 h 778933"/>
                <a:gd name="connsiteX95" fmla="*/ 5909733 w 6324600"/>
                <a:gd name="connsiteY95" fmla="*/ 736600 h 778933"/>
                <a:gd name="connsiteX96" fmla="*/ 5918199 w 6324600"/>
                <a:gd name="connsiteY96" fmla="*/ 745066 h 778933"/>
                <a:gd name="connsiteX97" fmla="*/ 6049433 w 6324600"/>
                <a:gd name="connsiteY97" fmla="*/ 745066 h 778933"/>
                <a:gd name="connsiteX98" fmla="*/ 6049433 w 6324600"/>
                <a:gd name="connsiteY98" fmla="*/ 778933 h 778933"/>
                <a:gd name="connsiteX99" fmla="*/ 6324600 w 6324600"/>
                <a:gd name="connsiteY99"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2033 w 6324600"/>
                <a:gd name="connsiteY12" fmla="*/ 63500 h 778933"/>
                <a:gd name="connsiteX13" fmla="*/ 1519766 w 6324600"/>
                <a:gd name="connsiteY13" fmla="*/ 63500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0966 w 6324600"/>
                <a:gd name="connsiteY24" fmla="*/ 152400 h 778933"/>
                <a:gd name="connsiteX25" fmla="*/ 2328333 w 6324600"/>
                <a:gd name="connsiteY25" fmla="*/ 152400 h 778933"/>
                <a:gd name="connsiteX26" fmla="*/ 2328333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072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65500 w 6324600"/>
                <a:gd name="connsiteY44" fmla="*/ 283633 h 778933"/>
                <a:gd name="connsiteX45" fmla="*/ 3365500 w 6324600"/>
                <a:gd name="connsiteY45" fmla="*/ 283633 h 778933"/>
                <a:gd name="connsiteX46" fmla="*/ 3395133 w 6324600"/>
                <a:gd name="connsiteY46" fmla="*/ 313266 h 778933"/>
                <a:gd name="connsiteX47" fmla="*/ 3500966 w 6324600"/>
                <a:gd name="connsiteY47" fmla="*/ 313266 h 778933"/>
                <a:gd name="connsiteX48" fmla="*/ 3513666 w 6324600"/>
                <a:gd name="connsiteY48" fmla="*/ 325966 h 778933"/>
                <a:gd name="connsiteX49" fmla="*/ 3547533 w 6324600"/>
                <a:gd name="connsiteY49" fmla="*/ 325966 h 778933"/>
                <a:gd name="connsiteX50" fmla="*/ 3547533 w 6324600"/>
                <a:gd name="connsiteY50" fmla="*/ 325966 h 778933"/>
                <a:gd name="connsiteX51" fmla="*/ 3572933 w 6324600"/>
                <a:gd name="connsiteY51" fmla="*/ 351366 h 778933"/>
                <a:gd name="connsiteX52" fmla="*/ 3666066 w 6324600"/>
                <a:gd name="connsiteY52" fmla="*/ 351366 h 778933"/>
                <a:gd name="connsiteX53" fmla="*/ 3666066 w 6324600"/>
                <a:gd name="connsiteY53" fmla="*/ 368300 h 778933"/>
                <a:gd name="connsiteX54" fmla="*/ 3695700 w 6324600"/>
                <a:gd name="connsiteY54" fmla="*/ 368300 h 778933"/>
                <a:gd name="connsiteX55" fmla="*/ 3695700 w 6324600"/>
                <a:gd name="connsiteY55" fmla="*/ 389466 h 778933"/>
                <a:gd name="connsiteX56" fmla="*/ 3810000 w 6324600"/>
                <a:gd name="connsiteY56" fmla="*/ 389466 h 778933"/>
                <a:gd name="connsiteX57" fmla="*/ 3810000 w 6324600"/>
                <a:gd name="connsiteY57" fmla="*/ 389466 h 778933"/>
                <a:gd name="connsiteX58" fmla="*/ 3898900 w 6324600"/>
                <a:gd name="connsiteY58" fmla="*/ 389466 h 778933"/>
                <a:gd name="connsiteX59" fmla="*/ 3915833 w 6324600"/>
                <a:gd name="connsiteY59" fmla="*/ 406399 h 778933"/>
                <a:gd name="connsiteX60" fmla="*/ 4008966 w 6324600"/>
                <a:gd name="connsiteY60" fmla="*/ 406399 h 778933"/>
                <a:gd name="connsiteX61" fmla="*/ 4008966 w 6324600"/>
                <a:gd name="connsiteY61" fmla="*/ 431800 h 778933"/>
                <a:gd name="connsiteX62" fmla="*/ 4174066 w 6324600"/>
                <a:gd name="connsiteY62" fmla="*/ 431800 h 778933"/>
                <a:gd name="connsiteX63" fmla="*/ 4174066 w 6324600"/>
                <a:gd name="connsiteY63" fmla="*/ 452966 h 778933"/>
                <a:gd name="connsiteX64" fmla="*/ 4288366 w 6324600"/>
                <a:gd name="connsiteY64" fmla="*/ 452966 h 778933"/>
                <a:gd name="connsiteX65" fmla="*/ 4296833 w 6324600"/>
                <a:gd name="connsiteY65" fmla="*/ 461433 h 778933"/>
                <a:gd name="connsiteX66" fmla="*/ 4364566 w 6324600"/>
                <a:gd name="connsiteY66" fmla="*/ 461433 h 778933"/>
                <a:gd name="connsiteX67" fmla="*/ 4364566 w 6324600"/>
                <a:gd name="connsiteY67" fmla="*/ 465666 h 778933"/>
                <a:gd name="connsiteX68" fmla="*/ 4356100 w 6324600"/>
                <a:gd name="connsiteY68" fmla="*/ 503766 h 778933"/>
                <a:gd name="connsiteX69" fmla="*/ 4445000 w 6324600"/>
                <a:gd name="connsiteY69" fmla="*/ 503766 h 778933"/>
                <a:gd name="connsiteX70" fmla="*/ 4445000 w 6324600"/>
                <a:gd name="connsiteY70" fmla="*/ 516466 h 778933"/>
                <a:gd name="connsiteX71" fmla="*/ 4660900 w 6324600"/>
                <a:gd name="connsiteY71" fmla="*/ 516466 h 778933"/>
                <a:gd name="connsiteX72" fmla="*/ 4660900 w 6324600"/>
                <a:gd name="connsiteY72" fmla="*/ 537633 h 778933"/>
                <a:gd name="connsiteX73" fmla="*/ 4787900 w 6324600"/>
                <a:gd name="connsiteY73" fmla="*/ 537633 h 778933"/>
                <a:gd name="connsiteX74" fmla="*/ 4800600 w 6324600"/>
                <a:gd name="connsiteY74" fmla="*/ 537633 h 778933"/>
                <a:gd name="connsiteX75" fmla="*/ 4872566 w 6324600"/>
                <a:gd name="connsiteY75" fmla="*/ 537633 h 778933"/>
                <a:gd name="connsiteX76" fmla="*/ 4872566 w 6324600"/>
                <a:gd name="connsiteY76" fmla="*/ 558800 h 778933"/>
                <a:gd name="connsiteX77" fmla="*/ 4953000 w 6324600"/>
                <a:gd name="connsiteY77" fmla="*/ 558800 h 778933"/>
                <a:gd name="connsiteX78" fmla="*/ 4953000 w 6324600"/>
                <a:gd name="connsiteY78" fmla="*/ 567266 h 778933"/>
                <a:gd name="connsiteX79" fmla="*/ 4995333 w 6324600"/>
                <a:gd name="connsiteY79" fmla="*/ 567266 h 778933"/>
                <a:gd name="connsiteX80" fmla="*/ 4995333 w 6324600"/>
                <a:gd name="connsiteY80" fmla="*/ 579966 h 778933"/>
                <a:gd name="connsiteX81" fmla="*/ 5219700 w 6324600"/>
                <a:gd name="connsiteY81" fmla="*/ 579966 h 778933"/>
                <a:gd name="connsiteX82" fmla="*/ 5219700 w 6324600"/>
                <a:gd name="connsiteY82" fmla="*/ 609600 h 778933"/>
                <a:gd name="connsiteX83" fmla="*/ 5257800 w 6324600"/>
                <a:gd name="connsiteY83" fmla="*/ 609600 h 778933"/>
                <a:gd name="connsiteX84" fmla="*/ 5257800 w 6324600"/>
                <a:gd name="connsiteY84" fmla="*/ 643466 h 778933"/>
                <a:gd name="connsiteX85" fmla="*/ 5312833 w 6324600"/>
                <a:gd name="connsiteY85" fmla="*/ 643466 h 778933"/>
                <a:gd name="connsiteX86" fmla="*/ 5312833 w 6324600"/>
                <a:gd name="connsiteY86" fmla="*/ 656166 h 778933"/>
                <a:gd name="connsiteX87" fmla="*/ 5346700 w 6324600"/>
                <a:gd name="connsiteY87" fmla="*/ 656166 h 778933"/>
                <a:gd name="connsiteX88" fmla="*/ 5346700 w 6324600"/>
                <a:gd name="connsiteY88" fmla="*/ 668866 h 778933"/>
                <a:gd name="connsiteX89" fmla="*/ 5427133 w 6324600"/>
                <a:gd name="connsiteY89" fmla="*/ 668866 h 778933"/>
                <a:gd name="connsiteX90" fmla="*/ 5427133 w 6324600"/>
                <a:gd name="connsiteY90" fmla="*/ 685800 h 778933"/>
                <a:gd name="connsiteX91" fmla="*/ 5676900 w 6324600"/>
                <a:gd name="connsiteY91" fmla="*/ 685800 h 778933"/>
                <a:gd name="connsiteX92" fmla="*/ 5676900 w 6324600"/>
                <a:gd name="connsiteY92" fmla="*/ 711200 h 778933"/>
                <a:gd name="connsiteX93" fmla="*/ 5786966 w 6324600"/>
                <a:gd name="connsiteY93" fmla="*/ 711200 h 778933"/>
                <a:gd name="connsiteX94" fmla="*/ 5786966 w 6324600"/>
                <a:gd name="connsiteY94" fmla="*/ 736600 h 778933"/>
                <a:gd name="connsiteX95" fmla="*/ 5909733 w 6324600"/>
                <a:gd name="connsiteY95" fmla="*/ 736600 h 778933"/>
                <a:gd name="connsiteX96" fmla="*/ 5918199 w 6324600"/>
                <a:gd name="connsiteY96" fmla="*/ 745066 h 778933"/>
                <a:gd name="connsiteX97" fmla="*/ 6049433 w 6324600"/>
                <a:gd name="connsiteY97" fmla="*/ 745066 h 778933"/>
                <a:gd name="connsiteX98" fmla="*/ 6049433 w 6324600"/>
                <a:gd name="connsiteY98" fmla="*/ 778933 h 778933"/>
                <a:gd name="connsiteX99" fmla="*/ 6324600 w 6324600"/>
                <a:gd name="connsiteY99"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9971 w 6324600"/>
                <a:gd name="connsiteY12" fmla="*/ 63500 h 778933"/>
                <a:gd name="connsiteX13" fmla="*/ 1519766 w 6324600"/>
                <a:gd name="connsiteY13" fmla="*/ 63500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0966 w 6324600"/>
                <a:gd name="connsiteY24" fmla="*/ 152400 h 778933"/>
                <a:gd name="connsiteX25" fmla="*/ 2328333 w 6324600"/>
                <a:gd name="connsiteY25" fmla="*/ 152400 h 778933"/>
                <a:gd name="connsiteX26" fmla="*/ 2328333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072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65500 w 6324600"/>
                <a:gd name="connsiteY44" fmla="*/ 283633 h 778933"/>
                <a:gd name="connsiteX45" fmla="*/ 3365500 w 6324600"/>
                <a:gd name="connsiteY45" fmla="*/ 283633 h 778933"/>
                <a:gd name="connsiteX46" fmla="*/ 3395133 w 6324600"/>
                <a:gd name="connsiteY46" fmla="*/ 313266 h 778933"/>
                <a:gd name="connsiteX47" fmla="*/ 3500966 w 6324600"/>
                <a:gd name="connsiteY47" fmla="*/ 313266 h 778933"/>
                <a:gd name="connsiteX48" fmla="*/ 3513666 w 6324600"/>
                <a:gd name="connsiteY48" fmla="*/ 325966 h 778933"/>
                <a:gd name="connsiteX49" fmla="*/ 3547533 w 6324600"/>
                <a:gd name="connsiteY49" fmla="*/ 325966 h 778933"/>
                <a:gd name="connsiteX50" fmla="*/ 3547533 w 6324600"/>
                <a:gd name="connsiteY50" fmla="*/ 325966 h 778933"/>
                <a:gd name="connsiteX51" fmla="*/ 3572933 w 6324600"/>
                <a:gd name="connsiteY51" fmla="*/ 351366 h 778933"/>
                <a:gd name="connsiteX52" fmla="*/ 3666066 w 6324600"/>
                <a:gd name="connsiteY52" fmla="*/ 351366 h 778933"/>
                <a:gd name="connsiteX53" fmla="*/ 3666066 w 6324600"/>
                <a:gd name="connsiteY53" fmla="*/ 368300 h 778933"/>
                <a:gd name="connsiteX54" fmla="*/ 3695700 w 6324600"/>
                <a:gd name="connsiteY54" fmla="*/ 368300 h 778933"/>
                <a:gd name="connsiteX55" fmla="*/ 3695700 w 6324600"/>
                <a:gd name="connsiteY55" fmla="*/ 389466 h 778933"/>
                <a:gd name="connsiteX56" fmla="*/ 3810000 w 6324600"/>
                <a:gd name="connsiteY56" fmla="*/ 389466 h 778933"/>
                <a:gd name="connsiteX57" fmla="*/ 3810000 w 6324600"/>
                <a:gd name="connsiteY57" fmla="*/ 389466 h 778933"/>
                <a:gd name="connsiteX58" fmla="*/ 3898900 w 6324600"/>
                <a:gd name="connsiteY58" fmla="*/ 389466 h 778933"/>
                <a:gd name="connsiteX59" fmla="*/ 3915833 w 6324600"/>
                <a:gd name="connsiteY59" fmla="*/ 406399 h 778933"/>
                <a:gd name="connsiteX60" fmla="*/ 4008966 w 6324600"/>
                <a:gd name="connsiteY60" fmla="*/ 406399 h 778933"/>
                <a:gd name="connsiteX61" fmla="*/ 4008966 w 6324600"/>
                <a:gd name="connsiteY61" fmla="*/ 431800 h 778933"/>
                <a:gd name="connsiteX62" fmla="*/ 4174066 w 6324600"/>
                <a:gd name="connsiteY62" fmla="*/ 431800 h 778933"/>
                <a:gd name="connsiteX63" fmla="*/ 4174066 w 6324600"/>
                <a:gd name="connsiteY63" fmla="*/ 452966 h 778933"/>
                <a:gd name="connsiteX64" fmla="*/ 4288366 w 6324600"/>
                <a:gd name="connsiteY64" fmla="*/ 452966 h 778933"/>
                <a:gd name="connsiteX65" fmla="*/ 4296833 w 6324600"/>
                <a:gd name="connsiteY65" fmla="*/ 461433 h 778933"/>
                <a:gd name="connsiteX66" fmla="*/ 4364566 w 6324600"/>
                <a:gd name="connsiteY66" fmla="*/ 461433 h 778933"/>
                <a:gd name="connsiteX67" fmla="*/ 4364566 w 6324600"/>
                <a:gd name="connsiteY67" fmla="*/ 465666 h 778933"/>
                <a:gd name="connsiteX68" fmla="*/ 4356100 w 6324600"/>
                <a:gd name="connsiteY68" fmla="*/ 503766 h 778933"/>
                <a:gd name="connsiteX69" fmla="*/ 4445000 w 6324600"/>
                <a:gd name="connsiteY69" fmla="*/ 503766 h 778933"/>
                <a:gd name="connsiteX70" fmla="*/ 4445000 w 6324600"/>
                <a:gd name="connsiteY70" fmla="*/ 516466 h 778933"/>
                <a:gd name="connsiteX71" fmla="*/ 4660900 w 6324600"/>
                <a:gd name="connsiteY71" fmla="*/ 516466 h 778933"/>
                <a:gd name="connsiteX72" fmla="*/ 4660900 w 6324600"/>
                <a:gd name="connsiteY72" fmla="*/ 537633 h 778933"/>
                <a:gd name="connsiteX73" fmla="*/ 4787900 w 6324600"/>
                <a:gd name="connsiteY73" fmla="*/ 537633 h 778933"/>
                <a:gd name="connsiteX74" fmla="*/ 4800600 w 6324600"/>
                <a:gd name="connsiteY74" fmla="*/ 537633 h 778933"/>
                <a:gd name="connsiteX75" fmla="*/ 4872566 w 6324600"/>
                <a:gd name="connsiteY75" fmla="*/ 537633 h 778933"/>
                <a:gd name="connsiteX76" fmla="*/ 4872566 w 6324600"/>
                <a:gd name="connsiteY76" fmla="*/ 558800 h 778933"/>
                <a:gd name="connsiteX77" fmla="*/ 4953000 w 6324600"/>
                <a:gd name="connsiteY77" fmla="*/ 558800 h 778933"/>
                <a:gd name="connsiteX78" fmla="*/ 4953000 w 6324600"/>
                <a:gd name="connsiteY78" fmla="*/ 567266 h 778933"/>
                <a:gd name="connsiteX79" fmla="*/ 4995333 w 6324600"/>
                <a:gd name="connsiteY79" fmla="*/ 567266 h 778933"/>
                <a:gd name="connsiteX80" fmla="*/ 4995333 w 6324600"/>
                <a:gd name="connsiteY80" fmla="*/ 579966 h 778933"/>
                <a:gd name="connsiteX81" fmla="*/ 5219700 w 6324600"/>
                <a:gd name="connsiteY81" fmla="*/ 579966 h 778933"/>
                <a:gd name="connsiteX82" fmla="*/ 5219700 w 6324600"/>
                <a:gd name="connsiteY82" fmla="*/ 609600 h 778933"/>
                <a:gd name="connsiteX83" fmla="*/ 5257800 w 6324600"/>
                <a:gd name="connsiteY83" fmla="*/ 609600 h 778933"/>
                <a:gd name="connsiteX84" fmla="*/ 5257800 w 6324600"/>
                <a:gd name="connsiteY84" fmla="*/ 643466 h 778933"/>
                <a:gd name="connsiteX85" fmla="*/ 5312833 w 6324600"/>
                <a:gd name="connsiteY85" fmla="*/ 643466 h 778933"/>
                <a:gd name="connsiteX86" fmla="*/ 5312833 w 6324600"/>
                <a:gd name="connsiteY86" fmla="*/ 656166 h 778933"/>
                <a:gd name="connsiteX87" fmla="*/ 5346700 w 6324600"/>
                <a:gd name="connsiteY87" fmla="*/ 656166 h 778933"/>
                <a:gd name="connsiteX88" fmla="*/ 5346700 w 6324600"/>
                <a:gd name="connsiteY88" fmla="*/ 668866 h 778933"/>
                <a:gd name="connsiteX89" fmla="*/ 5427133 w 6324600"/>
                <a:gd name="connsiteY89" fmla="*/ 668866 h 778933"/>
                <a:gd name="connsiteX90" fmla="*/ 5427133 w 6324600"/>
                <a:gd name="connsiteY90" fmla="*/ 685800 h 778933"/>
                <a:gd name="connsiteX91" fmla="*/ 5676900 w 6324600"/>
                <a:gd name="connsiteY91" fmla="*/ 685800 h 778933"/>
                <a:gd name="connsiteX92" fmla="*/ 5676900 w 6324600"/>
                <a:gd name="connsiteY92" fmla="*/ 711200 h 778933"/>
                <a:gd name="connsiteX93" fmla="*/ 5786966 w 6324600"/>
                <a:gd name="connsiteY93" fmla="*/ 711200 h 778933"/>
                <a:gd name="connsiteX94" fmla="*/ 5786966 w 6324600"/>
                <a:gd name="connsiteY94" fmla="*/ 736600 h 778933"/>
                <a:gd name="connsiteX95" fmla="*/ 5909733 w 6324600"/>
                <a:gd name="connsiteY95" fmla="*/ 736600 h 778933"/>
                <a:gd name="connsiteX96" fmla="*/ 5918199 w 6324600"/>
                <a:gd name="connsiteY96" fmla="*/ 745066 h 778933"/>
                <a:gd name="connsiteX97" fmla="*/ 6049433 w 6324600"/>
                <a:gd name="connsiteY97" fmla="*/ 745066 h 778933"/>
                <a:gd name="connsiteX98" fmla="*/ 6049433 w 6324600"/>
                <a:gd name="connsiteY98" fmla="*/ 778933 h 778933"/>
                <a:gd name="connsiteX99" fmla="*/ 6324600 w 6324600"/>
                <a:gd name="connsiteY99"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6796 w 6324600"/>
                <a:gd name="connsiteY12" fmla="*/ 65087 h 778933"/>
                <a:gd name="connsiteX13" fmla="*/ 1519766 w 6324600"/>
                <a:gd name="connsiteY13" fmla="*/ 63500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0966 w 6324600"/>
                <a:gd name="connsiteY24" fmla="*/ 152400 h 778933"/>
                <a:gd name="connsiteX25" fmla="*/ 2328333 w 6324600"/>
                <a:gd name="connsiteY25" fmla="*/ 152400 h 778933"/>
                <a:gd name="connsiteX26" fmla="*/ 2328333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072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65500 w 6324600"/>
                <a:gd name="connsiteY44" fmla="*/ 283633 h 778933"/>
                <a:gd name="connsiteX45" fmla="*/ 3365500 w 6324600"/>
                <a:gd name="connsiteY45" fmla="*/ 283633 h 778933"/>
                <a:gd name="connsiteX46" fmla="*/ 3395133 w 6324600"/>
                <a:gd name="connsiteY46" fmla="*/ 313266 h 778933"/>
                <a:gd name="connsiteX47" fmla="*/ 3500966 w 6324600"/>
                <a:gd name="connsiteY47" fmla="*/ 313266 h 778933"/>
                <a:gd name="connsiteX48" fmla="*/ 3513666 w 6324600"/>
                <a:gd name="connsiteY48" fmla="*/ 325966 h 778933"/>
                <a:gd name="connsiteX49" fmla="*/ 3547533 w 6324600"/>
                <a:gd name="connsiteY49" fmla="*/ 325966 h 778933"/>
                <a:gd name="connsiteX50" fmla="*/ 3547533 w 6324600"/>
                <a:gd name="connsiteY50" fmla="*/ 325966 h 778933"/>
                <a:gd name="connsiteX51" fmla="*/ 3572933 w 6324600"/>
                <a:gd name="connsiteY51" fmla="*/ 351366 h 778933"/>
                <a:gd name="connsiteX52" fmla="*/ 3666066 w 6324600"/>
                <a:gd name="connsiteY52" fmla="*/ 351366 h 778933"/>
                <a:gd name="connsiteX53" fmla="*/ 3666066 w 6324600"/>
                <a:gd name="connsiteY53" fmla="*/ 368300 h 778933"/>
                <a:gd name="connsiteX54" fmla="*/ 3695700 w 6324600"/>
                <a:gd name="connsiteY54" fmla="*/ 368300 h 778933"/>
                <a:gd name="connsiteX55" fmla="*/ 3695700 w 6324600"/>
                <a:gd name="connsiteY55" fmla="*/ 389466 h 778933"/>
                <a:gd name="connsiteX56" fmla="*/ 3810000 w 6324600"/>
                <a:gd name="connsiteY56" fmla="*/ 389466 h 778933"/>
                <a:gd name="connsiteX57" fmla="*/ 3810000 w 6324600"/>
                <a:gd name="connsiteY57" fmla="*/ 389466 h 778933"/>
                <a:gd name="connsiteX58" fmla="*/ 3898900 w 6324600"/>
                <a:gd name="connsiteY58" fmla="*/ 389466 h 778933"/>
                <a:gd name="connsiteX59" fmla="*/ 3915833 w 6324600"/>
                <a:gd name="connsiteY59" fmla="*/ 406399 h 778933"/>
                <a:gd name="connsiteX60" fmla="*/ 4008966 w 6324600"/>
                <a:gd name="connsiteY60" fmla="*/ 406399 h 778933"/>
                <a:gd name="connsiteX61" fmla="*/ 4008966 w 6324600"/>
                <a:gd name="connsiteY61" fmla="*/ 431800 h 778933"/>
                <a:gd name="connsiteX62" fmla="*/ 4174066 w 6324600"/>
                <a:gd name="connsiteY62" fmla="*/ 431800 h 778933"/>
                <a:gd name="connsiteX63" fmla="*/ 4174066 w 6324600"/>
                <a:gd name="connsiteY63" fmla="*/ 452966 h 778933"/>
                <a:gd name="connsiteX64" fmla="*/ 4288366 w 6324600"/>
                <a:gd name="connsiteY64" fmla="*/ 452966 h 778933"/>
                <a:gd name="connsiteX65" fmla="*/ 4296833 w 6324600"/>
                <a:gd name="connsiteY65" fmla="*/ 461433 h 778933"/>
                <a:gd name="connsiteX66" fmla="*/ 4364566 w 6324600"/>
                <a:gd name="connsiteY66" fmla="*/ 461433 h 778933"/>
                <a:gd name="connsiteX67" fmla="*/ 4364566 w 6324600"/>
                <a:gd name="connsiteY67" fmla="*/ 465666 h 778933"/>
                <a:gd name="connsiteX68" fmla="*/ 4356100 w 6324600"/>
                <a:gd name="connsiteY68" fmla="*/ 503766 h 778933"/>
                <a:gd name="connsiteX69" fmla="*/ 4445000 w 6324600"/>
                <a:gd name="connsiteY69" fmla="*/ 503766 h 778933"/>
                <a:gd name="connsiteX70" fmla="*/ 4445000 w 6324600"/>
                <a:gd name="connsiteY70" fmla="*/ 516466 h 778933"/>
                <a:gd name="connsiteX71" fmla="*/ 4660900 w 6324600"/>
                <a:gd name="connsiteY71" fmla="*/ 516466 h 778933"/>
                <a:gd name="connsiteX72" fmla="*/ 4660900 w 6324600"/>
                <a:gd name="connsiteY72" fmla="*/ 537633 h 778933"/>
                <a:gd name="connsiteX73" fmla="*/ 4787900 w 6324600"/>
                <a:gd name="connsiteY73" fmla="*/ 537633 h 778933"/>
                <a:gd name="connsiteX74" fmla="*/ 4800600 w 6324600"/>
                <a:gd name="connsiteY74" fmla="*/ 537633 h 778933"/>
                <a:gd name="connsiteX75" fmla="*/ 4872566 w 6324600"/>
                <a:gd name="connsiteY75" fmla="*/ 537633 h 778933"/>
                <a:gd name="connsiteX76" fmla="*/ 4872566 w 6324600"/>
                <a:gd name="connsiteY76" fmla="*/ 558800 h 778933"/>
                <a:gd name="connsiteX77" fmla="*/ 4953000 w 6324600"/>
                <a:gd name="connsiteY77" fmla="*/ 558800 h 778933"/>
                <a:gd name="connsiteX78" fmla="*/ 4953000 w 6324600"/>
                <a:gd name="connsiteY78" fmla="*/ 567266 h 778933"/>
                <a:gd name="connsiteX79" fmla="*/ 4995333 w 6324600"/>
                <a:gd name="connsiteY79" fmla="*/ 567266 h 778933"/>
                <a:gd name="connsiteX80" fmla="*/ 4995333 w 6324600"/>
                <a:gd name="connsiteY80" fmla="*/ 579966 h 778933"/>
                <a:gd name="connsiteX81" fmla="*/ 5219700 w 6324600"/>
                <a:gd name="connsiteY81" fmla="*/ 579966 h 778933"/>
                <a:gd name="connsiteX82" fmla="*/ 5219700 w 6324600"/>
                <a:gd name="connsiteY82" fmla="*/ 609600 h 778933"/>
                <a:gd name="connsiteX83" fmla="*/ 5257800 w 6324600"/>
                <a:gd name="connsiteY83" fmla="*/ 609600 h 778933"/>
                <a:gd name="connsiteX84" fmla="*/ 5257800 w 6324600"/>
                <a:gd name="connsiteY84" fmla="*/ 643466 h 778933"/>
                <a:gd name="connsiteX85" fmla="*/ 5312833 w 6324600"/>
                <a:gd name="connsiteY85" fmla="*/ 643466 h 778933"/>
                <a:gd name="connsiteX86" fmla="*/ 5312833 w 6324600"/>
                <a:gd name="connsiteY86" fmla="*/ 656166 h 778933"/>
                <a:gd name="connsiteX87" fmla="*/ 5346700 w 6324600"/>
                <a:gd name="connsiteY87" fmla="*/ 656166 h 778933"/>
                <a:gd name="connsiteX88" fmla="*/ 5346700 w 6324600"/>
                <a:gd name="connsiteY88" fmla="*/ 668866 h 778933"/>
                <a:gd name="connsiteX89" fmla="*/ 5427133 w 6324600"/>
                <a:gd name="connsiteY89" fmla="*/ 668866 h 778933"/>
                <a:gd name="connsiteX90" fmla="*/ 5427133 w 6324600"/>
                <a:gd name="connsiteY90" fmla="*/ 685800 h 778933"/>
                <a:gd name="connsiteX91" fmla="*/ 5676900 w 6324600"/>
                <a:gd name="connsiteY91" fmla="*/ 685800 h 778933"/>
                <a:gd name="connsiteX92" fmla="*/ 5676900 w 6324600"/>
                <a:gd name="connsiteY92" fmla="*/ 711200 h 778933"/>
                <a:gd name="connsiteX93" fmla="*/ 5786966 w 6324600"/>
                <a:gd name="connsiteY93" fmla="*/ 711200 h 778933"/>
                <a:gd name="connsiteX94" fmla="*/ 5786966 w 6324600"/>
                <a:gd name="connsiteY94" fmla="*/ 736600 h 778933"/>
                <a:gd name="connsiteX95" fmla="*/ 5909733 w 6324600"/>
                <a:gd name="connsiteY95" fmla="*/ 736600 h 778933"/>
                <a:gd name="connsiteX96" fmla="*/ 5918199 w 6324600"/>
                <a:gd name="connsiteY96" fmla="*/ 745066 h 778933"/>
                <a:gd name="connsiteX97" fmla="*/ 6049433 w 6324600"/>
                <a:gd name="connsiteY97" fmla="*/ 745066 h 778933"/>
                <a:gd name="connsiteX98" fmla="*/ 6049433 w 6324600"/>
                <a:gd name="connsiteY98" fmla="*/ 778933 h 778933"/>
                <a:gd name="connsiteX99" fmla="*/ 6324600 w 6324600"/>
                <a:gd name="connsiteY99"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0446 w 6324600"/>
                <a:gd name="connsiteY12" fmla="*/ 65087 h 778933"/>
                <a:gd name="connsiteX13" fmla="*/ 1519766 w 6324600"/>
                <a:gd name="connsiteY13" fmla="*/ 63500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0966 w 6324600"/>
                <a:gd name="connsiteY24" fmla="*/ 152400 h 778933"/>
                <a:gd name="connsiteX25" fmla="*/ 2328333 w 6324600"/>
                <a:gd name="connsiteY25" fmla="*/ 152400 h 778933"/>
                <a:gd name="connsiteX26" fmla="*/ 2328333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072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65500 w 6324600"/>
                <a:gd name="connsiteY44" fmla="*/ 283633 h 778933"/>
                <a:gd name="connsiteX45" fmla="*/ 3365500 w 6324600"/>
                <a:gd name="connsiteY45" fmla="*/ 283633 h 778933"/>
                <a:gd name="connsiteX46" fmla="*/ 3395133 w 6324600"/>
                <a:gd name="connsiteY46" fmla="*/ 313266 h 778933"/>
                <a:gd name="connsiteX47" fmla="*/ 3500966 w 6324600"/>
                <a:gd name="connsiteY47" fmla="*/ 313266 h 778933"/>
                <a:gd name="connsiteX48" fmla="*/ 3513666 w 6324600"/>
                <a:gd name="connsiteY48" fmla="*/ 325966 h 778933"/>
                <a:gd name="connsiteX49" fmla="*/ 3547533 w 6324600"/>
                <a:gd name="connsiteY49" fmla="*/ 325966 h 778933"/>
                <a:gd name="connsiteX50" fmla="*/ 3547533 w 6324600"/>
                <a:gd name="connsiteY50" fmla="*/ 325966 h 778933"/>
                <a:gd name="connsiteX51" fmla="*/ 3572933 w 6324600"/>
                <a:gd name="connsiteY51" fmla="*/ 351366 h 778933"/>
                <a:gd name="connsiteX52" fmla="*/ 3666066 w 6324600"/>
                <a:gd name="connsiteY52" fmla="*/ 351366 h 778933"/>
                <a:gd name="connsiteX53" fmla="*/ 3666066 w 6324600"/>
                <a:gd name="connsiteY53" fmla="*/ 368300 h 778933"/>
                <a:gd name="connsiteX54" fmla="*/ 3695700 w 6324600"/>
                <a:gd name="connsiteY54" fmla="*/ 368300 h 778933"/>
                <a:gd name="connsiteX55" fmla="*/ 3695700 w 6324600"/>
                <a:gd name="connsiteY55" fmla="*/ 389466 h 778933"/>
                <a:gd name="connsiteX56" fmla="*/ 3810000 w 6324600"/>
                <a:gd name="connsiteY56" fmla="*/ 389466 h 778933"/>
                <a:gd name="connsiteX57" fmla="*/ 3810000 w 6324600"/>
                <a:gd name="connsiteY57" fmla="*/ 389466 h 778933"/>
                <a:gd name="connsiteX58" fmla="*/ 3898900 w 6324600"/>
                <a:gd name="connsiteY58" fmla="*/ 389466 h 778933"/>
                <a:gd name="connsiteX59" fmla="*/ 3915833 w 6324600"/>
                <a:gd name="connsiteY59" fmla="*/ 406399 h 778933"/>
                <a:gd name="connsiteX60" fmla="*/ 4008966 w 6324600"/>
                <a:gd name="connsiteY60" fmla="*/ 406399 h 778933"/>
                <a:gd name="connsiteX61" fmla="*/ 4008966 w 6324600"/>
                <a:gd name="connsiteY61" fmla="*/ 431800 h 778933"/>
                <a:gd name="connsiteX62" fmla="*/ 4174066 w 6324600"/>
                <a:gd name="connsiteY62" fmla="*/ 431800 h 778933"/>
                <a:gd name="connsiteX63" fmla="*/ 4174066 w 6324600"/>
                <a:gd name="connsiteY63" fmla="*/ 452966 h 778933"/>
                <a:gd name="connsiteX64" fmla="*/ 4288366 w 6324600"/>
                <a:gd name="connsiteY64" fmla="*/ 452966 h 778933"/>
                <a:gd name="connsiteX65" fmla="*/ 4296833 w 6324600"/>
                <a:gd name="connsiteY65" fmla="*/ 461433 h 778933"/>
                <a:gd name="connsiteX66" fmla="*/ 4364566 w 6324600"/>
                <a:gd name="connsiteY66" fmla="*/ 461433 h 778933"/>
                <a:gd name="connsiteX67" fmla="*/ 4364566 w 6324600"/>
                <a:gd name="connsiteY67" fmla="*/ 465666 h 778933"/>
                <a:gd name="connsiteX68" fmla="*/ 4356100 w 6324600"/>
                <a:gd name="connsiteY68" fmla="*/ 503766 h 778933"/>
                <a:gd name="connsiteX69" fmla="*/ 4445000 w 6324600"/>
                <a:gd name="connsiteY69" fmla="*/ 503766 h 778933"/>
                <a:gd name="connsiteX70" fmla="*/ 4445000 w 6324600"/>
                <a:gd name="connsiteY70" fmla="*/ 516466 h 778933"/>
                <a:gd name="connsiteX71" fmla="*/ 4660900 w 6324600"/>
                <a:gd name="connsiteY71" fmla="*/ 516466 h 778933"/>
                <a:gd name="connsiteX72" fmla="*/ 4660900 w 6324600"/>
                <a:gd name="connsiteY72" fmla="*/ 537633 h 778933"/>
                <a:gd name="connsiteX73" fmla="*/ 4787900 w 6324600"/>
                <a:gd name="connsiteY73" fmla="*/ 537633 h 778933"/>
                <a:gd name="connsiteX74" fmla="*/ 4800600 w 6324600"/>
                <a:gd name="connsiteY74" fmla="*/ 537633 h 778933"/>
                <a:gd name="connsiteX75" fmla="*/ 4872566 w 6324600"/>
                <a:gd name="connsiteY75" fmla="*/ 537633 h 778933"/>
                <a:gd name="connsiteX76" fmla="*/ 4872566 w 6324600"/>
                <a:gd name="connsiteY76" fmla="*/ 558800 h 778933"/>
                <a:gd name="connsiteX77" fmla="*/ 4953000 w 6324600"/>
                <a:gd name="connsiteY77" fmla="*/ 558800 h 778933"/>
                <a:gd name="connsiteX78" fmla="*/ 4953000 w 6324600"/>
                <a:gd name="connsiteY78" fmla="*/ 567266 h 778933"/>
                <a:gd name="connsiteX79" fmla="*/ 4995333 w 6324600"/>
                <a:gd name="connsiteY79" fmla="*/ 567266 h 778933"/>
                <a:gd name="connsiteX80" fmla="*/ 4995333 w 6324600"/>
                <a:gd name="connsiteY80" fmla="*/ 579966 h 778933"/>
                <a:gd name="connsiteX81" fmla="*/ 5219700 w 6324600"/>
                <a:gd name="connsiteY81" fmla="*/ 579966 h 778933"/>
                <a:gd name="connsiteX82" fmla="*/ 5219700 w 6324600"/>
                <a:gd name="connsiteY82" fmla="*/ 609600 h 778933"/>
                <a:gd name="connsiteX83" fmla="*/ 5257800 w 6324600"/>
                <a:gd name="connsiteY83" fmla="*/ 609600 h 778933"/>
                <a:gd name="connsiteX84" fmla="*/ 5257800 w 6324600"/>
                <a:gd name="connsiteY84" fmla="*/ 643466 h 778933"/>
                <a:gd name="connsiteX85" fmla="*/ 5312833 w 6324600"/>
                <a:gd name="connsiteY85" fmla="*/ 643466 h 778933"/>
                <a:gd name="connsiteX86" fmla="*/ 5312833 w 6324600"/>
                <a:gd name="connsiteY86" fmla="*/ 656166 h 778933"/>
                <a:gd name="connsiteX87" fmla="*/ 5346700 w 6324600"/>
                <a:gd name="connsiteY87" fmla="*/ 656166 h 778933"/>
                <a:gd name="connsiteX88" fmla="*/ 5346700 w 6324600"/>
                <a:gd name="connsiteY88" fmla="*/ 668866 h 778933"/>
                <a:gd name="connsiteX89" fmla="*/ 5427133 w 6324600"/>
                <a:gd name="connsiteY89" fmla="*/ 668866 h 778933"/>
                <a:gd name="connsiteX90" fmla="*/ 5427133 w 6324600"/>
                <a:gd name="connsiteY90" fmla="*/ 685800 h 778933"/>
                <a:gd name="connsiteX91" fmla="*/ 5676900 w 6324600"/>
                <a:gd name="connsiteY91" fmla="*/ 685800 h 778933"/>
                <a:gd name="connsiteX92" fmla="*/ 5676900 w 6324600"/>
                <a:gd name="connsiteY92" fmla="*/ 711200 h 778933"/>
                <a:gd name="connsiteX93" fmla="*/ 5786966 w 6324600"/>
                <a:gd name="connsiteY93" fmla="*/ 711200 h 778933"/>
                <a:gd name="connsiteX94" fmla="*/ 5786966 w 6324600"/>
                <a:gd name="connsiteY94" fmla="*/ 736600 h 778933"/>
                <a:gd name="connsiteX95" fmla="*/ 5909733 w 6324600"/>
                <a:gd name="connsiteY95" fmla="*/ 736600 h 778933"/>
                <a:gd name="connsiteX96" fmla="*/ 5918199 w 6324600"/>
                <a:gd name="connsiteY96" fmla="*/ 745066 h 778933"/>
                <a:gd name="connsiteX97" fmla="*/ 6049433 w 6324600"/>
                <a:gd name="connsiteY97" fmla="*/ 745066 h 778933"/>
                <a:gd name="connsiteX98" fmla="*/ 6049433 w 6324600"/>
                <a:gd name="connsiteY98" fmla="*/ 778933 h 778933"/>
                <a:gd name="connsiteX99" fmla="*/ 6324600 w 6324600"/>
                <a:gd name="connsiteY99"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9766 w 6324600"/>
                <a:gd name="connsiteY13" fmla="*/ 63500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0966 w 6324600"/>
                <a:gd name="connsiteY24" fmla="*/ 152400 h 778933"/>
                <a:gd name="connsiteX25" fmla="*/ 2328333 w 6324600"/>
                <a:gd name="connsiteY25" fmla="*/ 152400 h 778933"/>
                <a:gd name="connsiteX26" fmla="*/ 2328333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072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65500 w 6324600"/>
                <a:gd name="connsiteY44" fmla="*/ 283633 h 778933"/>
                <a:gd name="connsiteX45" fmla="*/ 3365500 w 6324600"/>
                <a:gd name="connsiteY45" fmla="*/ 283633 h 778933"/>
                <a:gd name="connsiteX46" fmla="*/ 3395133 w 6324600"/>
                <a:gd name="connsiteY46" fmla="*/ 313266 h 778933"/>
                <a:gd name="connsiteX47" fmla="*/ 3500966 w 6324600"/>
                <a:gd name="connsiteY47" fmla="*/ 313266 h 778933"/>
                <a:gd name="connsiteX48" fmla="*/ 3513666 w 6324600"/>
                <a:gd name="connsiteY48" fmla="*/ 325966 h 778933"/>
                <a:gd name="connsiteX49" fmla="*/ 3547533 w 6324600"/>
                <a:gd name="connsiteY49" fmla="*/ 325966 h 778933"/>
                <a:gd name="connsiteX50" fmla="*/ 3547533 w 6324600"/>
                <a:gd name="connsiteY50" fmla="*/ 325966 h 778933"/>
                <a:gd name="connsiteX51" fmla="*/ 3572933 w 6324600"/>
                <a:gd name="connsiteY51" fmla="*/ 351366 h 778933"/>
                <a:gd name="connsiteX52" fmla="*/ 3666066 w 6324600"/>
                <a:gd name="connsiteY52" fmla="*/ 351366 h 778933"/>
                <a:gd name="connsiteX53" fmla="*/ 3666066 w 6324600"/>
                <a:gd name="connsiteY53" fmla="*/ 368300 h 778933"/>
                <a:gd name="connsiteX54" fmla="*/ 3695700 w 6324600"/>
                <a:gd name="connsiteY54" fmla="*/ 368300 h 778933"/>
                <a:gd name="connsiteX55" fmla="*/ 3695700 w 6324600"/>
                <a:gd name="connsiteY55" fmla="*/ 389466 h 778933"/>
                <a:gd name="connsiteX56" fmla="*/ 3810000 w 6324600"/>
                <a:gd name="connsiteY56" fmla="*/ 389466 h 778933"/>
                <a:gd name="connsiteX57" fmla="*/ 3810000 w 6324600"/>
                <a:gd name="connsiteY57" fmla="*/ 389466 h 778933"/>
                <a:gd name="connsiteX58" fmla="*/ 3898900 w 6324600"/>
                <a:gd name="connsiteY58" fmla="*/ 389466 h 778933"/>
                <a:gd name="connsiteX59" fmla="*/ 3915833 w 6324600"/>
                <a:gd name="connsiteY59" fmla="*/ 406399 h 778933"/>
                <a:gd name="connsiteX60" fmla="*/ 4008966 w 6324600"/>
                <a:gd name="connsiteY60" fmla="*/ 406399 h 778933"/>
                <a:gd name="connsiteX61" fmla="*/ 4008966 w 6324600"/>
                <a:gd name="connsiteY61" fmla="*/ 431800 h 778933"/>
                <a:gd name="connsiteX62" fmla="*/ 4174066 w 6324600"/>
                <a:gd name="connsiteY62" fmla="*/ 431800 h 778933"/>
                <a:gd name="connsiteX63" fmla="*/ 4174066 w 6324600"/>
                <a:gd name="connsiteY63" fmla="*/ 452966 h 778933"/>
                <a:gd name="connsiteX64" fmla="*/ 4288366 w 6324600"/>
                <a:gd name="connsiteY64" fmla="*/ 452966 h 778933"/>
                <a:gd name="connsiteX65" fmla="*/ 4296833 w 6324600"/>
                <a:gd name="connsiteY65" fmla="*/ 461433 h 778933"/>
                <a:gd name="connsiteX66" fmla="*/ 4364566 w 6324600"/>
                <a:gd name="connsiteY66" fmla="*/ 461433 h 778933"/>
                <a:gd name="connsiteX67" fmla="*/ 4364566 w 6324600"/>
                <a:gd name="connsiteY67" fmla="*/ 465666 h 778933"/>
                <a:gd name="connsiteX68" fmla="*/ 4356100 w 6324600"/>
                <a:gd name="connsiteY68" fmla="*/ 503766 h 778933"/>
                <a:gd name="connsiteX69" fmla="*/ 4445000 w 6324600"/>
                <a:gd name="connsiteY69" fmla="*/ 503766 h 778933"/>
                <a:gd name="connsiteX70" fmla="*/ 4445000 w 6324600"/>
                <a:gd name="connsiteY70" fmla="*/ 516466 h 778933"/>
                <a:gd name="connsiteX71" fmla="*/ 4660900 w 6324600"/>
                <a:gd name="connsiteY71" fmla="*/ 516466 h 778933"/>
                <a:gd name="connsiteX72" fmla="*/ 4660900 w 6324600"/>
                <a:gd name="connsiteY72" fmla="*/ 537633 h 778933"/>
                <a:gd name="connsiteX73" fmla="*/ 4787900 w 6324600"/>
                <a:gd name="connsiteY73" fmla="*/ 537633 h 778933"/>
                <a:gd name="connsiteX74" fmla="*/ 4800600 w 6324600"/>
                <a:gd name="connsiteY74" fmla="*/ 537633 h 778933"/>
                <a:gd name="connsiteX75" fmla="*/ 4872566 w 6324600"/>
                <a:gd name="connsiteY75" fmla="*/ 537633 h 778933"/>
                <a:gd name="connsiteX76" fmla="*/ 4872566 w 6324600"/>
                <a:gd name="connsiteY76" fmla="*/ 558800 h 778933"/>
                <a:gd name="connsiteX77" fmla="*/ 4953000 w 6324600"/>
                <a:gd name="connsiteY77" fmla="*/ 558800 h 778933"/>
                <a:gd name="connsiteX78" fmla="*/ 4953000 w 6324600"/>
                <a:gd name="connsiteY78" fmla="*/ 567266 h 778933"/>
                <a:gd name="connsiteX79" fmla="*/ 4995333 w 6324600"/>
                <a:gd name="connsiteY79" fmla="*/ 567266 h 778933"/>
                <a:gd name="connsiteX80" fmla="*/ 4995333 w 6324600"/>
                <a:gd name="connsiteY80" fmla="*/ 579966 h 778933"/>
                <a:gd name="connsiteX81" fmla="*/ 5219700 w 6324600"/>
                <a:gd name="connsiteY81" fmla="*/ 579966 h 778933"/>
                <a:gd name="connsiteX82" fmla="*/ 5219700 w 6324600"/>
                <a:gd name="connsiteY82" fmla="*/ 609600 h 778933"/>
                <a:gd name="connsiteX83" fmla="*/ 5257800 w 6324600"/>
                <a:gd name="connsiteY83" fmla="*/ 609600 h 778933"/>
                <a:gd name="connsiteX84" fmla="*/ 5257800 w 6324600"/>
                <a:gd name="connsiteY84" fmla="*/ 643466 h 778933"/>
                <a:gd name="connsiteX85" fmla="*/ 5312833 w 6324600"/>
                <a:gd name="connsiteY85" fmla="*/ 643466 h 778933"/>
                <a:gd name="connsiteX86" fmla="*/ 5312833 w 6324600"/>
                <a:gd name="connsiteY86" fmla="*/ 656166 h 778933"/>
                <a:gd name="connsiteX87" fmla="*/ 5346700 w 6324600"/>
                <a:gd name="connsiteY87" fmla="*/ 656166 h 778933"/>
                <a:gd name="connsiteX88" fmla="*/ 5346700 w 6324600"/>
                <a:gd name="connsiteY88" fmla="*/ 668866 h 778933"/>
                <a:gd name="connsiteX89" fmla="*/ 5427133 w 6324600"/>
                <a:gd name="connsiteY89" fmla="*/ 668866 h 778933"/>
                <a:gd name="connsiteX90" fmla="*/ 5427133 w 6324600"/>
                <a:gd name="connsiteY90" fmla="*/ 685800 h 778933"/>
                <a:gd name="connsiteX91" fmla="*/ 5676900 w 6324600"/>
                <a:gd name="connsiteY91" fmla="*/ 685800 h 778933"/>
                <a:gd name="connsiteX92" fmla="*/ 5676900 w 6324600"/>
                <a:gd name="connsiteY92" fmla="*/ 711200 h 778933"/>
                <a:gd name="connsiteX93" fmla="*/ 5786966 w 6324600"/>
                <a:gd name="connsiteY93" fmla="*/ 711200 h 778933"/>
                <a:gd name="connsiteX94" fmla="*/ 5786966 w 6324600"/>
                <a:gd name="connsiteY94" fmla="*/ 736600 h 778933"/>
                <a:gd name="connsiteX95" fmla="*/ 5909733 w 6324600"/>
                <a:gd name="connsiteY95" fmla="*/ 736600 h 778933"/>
                <a:gd name="connsiteX96" fmla="*/ 5918199 w 6324600"/>
                <a:gd name="connsiteY96" fmla="*/ 745066 h 778933"/>
                <a:gd name="connsiteX97" fmla="*/ 6049433 w 6324600"/>
                <a:gd name="connsiteY97" fmla="*/ 745066 h 778933"/>
                <a:gd name="connsiteX98" fmla="*/ 6049433 w 6324600"/>
                <a:gd name="connsiteY98" fmla="*/ 778933 h 778933"/>
                <a:gd name="connsiteX99" fmla="*/ 6324600 w 6324600"/>
                <a:gd name="connsiteY99"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9766 w 6324600"/>
                <a:gd name="connsiteY13" fmla="*/ 68262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0966 w 6324600"/>
                <a:gd name="connsiteY24" fmla="*/ 152400 h 778933"/>
                <a:gd name="connsiteX25" fmla="*/ 2328333 w 6324600"/>
                <a:gd name="connsiteY25" fmla="*/ 152400 h 778933"/>
                <a:gd name="connsiteX26" fmla="*/ 2328333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072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65500 w 6324600"/>
                <a:gd name="connsiteY44" fmla="*/ 283633 h 778933"/>
                <a:gd name="connsiteX45" fmla="*/ 3365500 w 6324600"/>
                <a:gd name="connsiteY45" fmla="*/ 283633 h 778933"/>
                <a:gd name="connsiteX46" fmla="*/ 3395133 w 6324600"/>
                <a:gd name="connsiteY46" fmla="*/ 313266 h 778933"/>
                <a:gd name="connsiteX47" fmla="*/ 3500966 w 6324600"/>
                <a:gd name="connsiteY47" fmla="*/ 313266 h 778933"/>
                <a:gd name="connsiteX48" fmla="*/ 3513666 w 6324600"/>
                <a:gd name="connsiteY48" fmla="*/ 325966 h 778933"/>
                <a:gd name="connsiteX49" fmla="*/ 3547533 w 6324600"/>
                <a:gd name="connsiteY49" fmla="*/ 325966 h 778933"/>
                <a:gd name="connsiteX50" fmla="*/ 3547533 w 6324600"/>
                <a:gd name="connsiteY50" fmla="*/ 325966 h 778933"/>
                <a:gd name="connsiteX51" fmla="*/ 3572933 w 6324600"/>
                <a:gd name="connsiteY51" fmla="*/ 351366 h 778933"/>
                <a:gd name="connsiteX52" fmla="*/ 3666066 w 6324600"/>
                <a:gd name="connsiteY52" fmla="*/ 351366 h 778933"/>
                <a:gd name="connsiteX53" fmla="*/ 3666066 w 6324600"/>
                <a:gd name="connsiteY53" fmla="*/ 368300 h 778933"/>
                <a:gd name="connsiteX54" fmla="*/ 3695700 w 6324600"/>
                <a:gd name="connsiteY54" fmla="*/ 368300 h 778933"/>
                <a:gd name="connsiteX55" fmla="*/ 3695700 w 6324600"/>
                <a:gd name="connsiteY55" fmla="*/ 389466 h 778933"/>
                <a:gd name="connsiteX56" fmla="*/ 3810000 w 6324600"/>
                <a:gd name="connsiteY56" fmla="*/ 389466 h 778933"/>
                <a:gd name="connsiteX57" fmla="*/ 3810000 w 6324600"/>
                <a:gd name="connsiteY57" fmla="*/ 389466 h 778933"/>
                <a:gd name="connsiteX58" fmla="*/ 3898900 w 6324600"/>
                <a:gd name="connsiteY58" fmla="*/ 389466 h 778933"/>
                <a:gd name="connsiteX59" fmla="*/ 3915833 w 6324600"/>
                <a:gd name="connsiteY59" fmla="*/ 406399 h 778933"/>
                <a:gd name="connsiteX60" fmla="*/ 4008966 w 6324600"/>
                <a:gd name="connsiteY60" fmla="*/ 406399 h 778933"/>
                <a:gd name="connsiteX61" fmla="*/ 4008966 w 6324600"/>
                <a:gd name="connsiteY61" fmla="*/ 431800 h 778933"/>
                <a:gd name="connsiteX62" fmla="*/ 4174066 w 6324600"/>
                <a:gd name="connsiteY62" fmla="*/ 431800 h 778933"/>
                <a:gd name="connsiteX63" fmla="*/ 4174066 w 6324600"/>
                <a:gd name="connsiteY63" fmla="*/ 452966 h 778933"/>
                <a:gd name="connsiteX64" fmla="*/ 4288366 w 6324600"/>
                <a:gd name="connsiteY64" fmla="*/ 452966 h 778933"/>
                <a:gd name="connsiteX65" fmla="*/ 4296833 w 6324600"/>
                <a:gd name="connsiteY65" fmla="*/ 461433 h 778933"/>
                <a:gd name="connsiteX66" fmla="*/ 4364566 w 6324600"/>
                <a:gd name="connsiteY66" fmla="*/ 461433 h 778933"/>
                <a:gd name="connsiteX67" fmla="*/ 4364566 w 6324600"/>
                <a:gd name="connsiteY67" fmla="*/ 465666 h 778933"/>
                <a:gd name="connsiteX68" fmla="*/ 4356100 w 6324600"/>
                <a:gd name="connsiteY68" fmla="*/ 503766 h 778933"/>
                <a:gd name="connsiteX69" fmla="*/ 4445000 w 6324600"/>
                <a:gd name="connsiteY69" fmla="*/ 503766 h 778933"/>
                <a:gd name="connsiteX70" fmla="*/ 4445000 w 6324600"/>
                <a:gd name="connsiteY70" fmla="*/ 516466 h 778933"/>
                <a:gd name="connsiteX71" fmla="*/ 4660900 w 6324600"/>
                <a:gd name="connsiteY71" fmla="*/ 516466 h 778933"/>
                <a:gd name="connsiteX72" fmla="*/ 4660900 w 6324600"/>
                <a:gd name="connsiteY72" fmla="*/ 537633 h 778933"/>
                <a:gd name="connsiteX73" fmla="*/ 4787900 w 6324600"/>
                <a:gd name="connsiteY73" fmla="*/ 537633 h 778933"/>
                <a:gd name="connsiteX74" fmla="*/ 4800600 w 6324600"/>
                <a:gd name="connsiteY74" fmla="*/ 537633 h 778933"/>
                <a:gd name="connsiteX75" fmla="*/ 4872566 w 6324600"/>
                <a:gd name="connsiteY75" fmla="*/ 537633 h 778933"/>
                <a:gd name="connsiteX76" fmla="*/ 4872566 w 6324600"/>
                <a:gd name="connsiteY76" fmla="*/ 558800 h 778933"/>
                <a:gd name="connsiteX77" fmla="*/ 4953000 w 6324600"/>
                <a:gd name="connsiteY77" fmla="*/ 558800 h 778933"/>
                <a:gd name="connsiteX78" fmla="*/ 4953000 w 6324600"/>
                <a:gd name="connsiteY78" fmla="*/ 567266 h 778933"/>
                <a:gd name="connsiteX79" fmla="*/ 4995333 w 6324600"/>
                <a:gd name="connsiteY79" fmla="*/ 567266 h 778933"/>
                <a:gd name="connsiteX80" fmla="*/ 4995333 w 6324600"/>
                <a:gd name="connsiteY80" fmla="*/ 579966 h 778933"/>
                <a:gd name="connsiteX81" fmla="*/ 5219700 w 6324600"/>
                <a:gd name="connsiteY81" fmla="*/ 579966 h 778933"/>
                <a:gd name="connsiteX82" fmla="*/ 5219700 w 6324600"/>
                <a:gd name="connsiteY82" fmla="*/ 609600 h 778933"/>
                <a:gd name="connsiteX83" fmla="*/ 5257800 w 6324600"/>
                <a:gd name="connsiteY83" fmla="*/ 609600 h 778933"/>
                <a:gd name="connsiteX84" fmla="*/ 5257800 w 6324600"/>
                <a:gd name="connsiteY84" fmla="*/ 643466 h 778933"/>
                <a:gd name="connsiteX85" fmla="*/ 5312833 w 6324600"/>
                <a:gd name="connsiteY85" fmla="*/ 643466 h 778933"/>
                <a:gd name="connsiteX86" fmla="*/ 5312833 w 6324600"/>
                <a:gd name="connsiteY86" fmla="*/ 656166 h 778933"/>
                <a:gd name="connsiteX87" fmla="*/ 5346700 w 6324600"/>
                <a:gd name="connsiteY87" fmla="*/ 656166 h 778933"/>
                <a:gd name="connsiteX88" fmla="*/ 5346700 w 6324600"/>
                <a:gd name="connsiteY88" fmla="*/ 668866 h 778933"/>
                <a:gd name="connsiteX89" fmla="*/ 5427133 w 6324600"/>
                <a:gd name="connsiteY89" fmla="*/ 668866 h 778933"/>
                <a:gd name="connsiteX90" fmla="*/ 5427133 w 6324600"/>
                <a:gd name="connsiteY90" fmla="*/ 685800 h 778933"/>
                <a:gd name="connsiteX91" fmla="*/ 5676900 w 6324600"/>
                <a:gd name="connsiteY91" fmla="*/ 685800 h 778933"/>
                <a:gd name="connsiteX92" fmla="*/ 5676900 w 6324600"/>
                <a:gd name="connsiteY92" fmla="*/ 711200 h 778933"/>
                <a:gd name="connsiteX93" fmla="*/ 5786966 w 6324600"/>
                <a:gd name="connsiteY93" fmla="*/ 711200 h 778933"/>
                <a:gd name="connsiteX94" fmla="*/ 5786966 w 6324600"/>
                <a:gd name="connsiteY94" fmla="*/ 736600 h 778933"/>
                <a:gd name="connsiteX95" fmla="*/ 5909733 w 6324600"/>
                <a:gd name="connsiteY95" fmla="*/ 736600 h 778933"/>
                <a:gd name="connsiteX96" fmla="*/ 5918199 w 6324600"/>
                <a:gd name="connsiteY96" fmla="*/ 745066 h 778933"/>
                <a:gd name="connsiteX97" fmla="*/ 6049433 w 6324600"/>
                <a:gd name="connsiteY97" fmla="*/ 745066 h 778933"/>
                <a:gd name="connsiteX98" fmla="*/ 6049433 w 6324600"/>
                <a:gd name="connsiteY98" fmla="*/ 778933 h 778933"/>
                <a:gd name="connsiteX99" fmla="*/ 6324600 w 6324600"/>
                <a:gd name="connsiteY99"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3500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0966 w 6324600"/>
                <a:gd name="connsiteY24" fmla="*/ 152400 h 778933"/>
                <a:gd name="connsiteX25" fmla="*/ 2328333 w 6324600"/>
                <a:gd name="connsiteY25" fmla="*/ 152400 h 778933"/>
                <a:gd name="connsiteX26" fmla="*/ 2328333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072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65500 w 6324600"/>
                <a:gd name="connsiteY44" fmla="*/ 283633 h 778933"/>
                <a:gd name="connsiteX45" fmla="*/ 3365500 w 6324600"/>
                <a:gd name="connsiteY45" fmla="*/ 283633 h 778933"/>
                <a:gd name="connsiteX46" fmla="*/ 3395133 w 6324600"/>
                <a:gd name="connsiteY46" fmla="*/ 313266 h 778933"/>
                <a:gd name="connsiteX47" fmla="*/ 3500966 w 6324600"/>
                <a:gd name="connsiteY47" fmla="*/ 313266 h 778933"/>
                <a:gd name="connsiteX48" fmla="*/ 3513666 w 6324600"/>
                <a:gd name="connsiteY48" fmla="*/ 325966 h 778933"/>
                <a:gd name="connsiteX49" fmla="*/ 3547533 w 6324600"/>
                <a:gd name="connsiteY49" fmla="*/ 325966 h 778933"/>
                <a:gd name="connsiteX50" fmla="*/ 3547533 w 6324600"/>
                <a:gd name="connsiteY50" fmla="*/ 325966 h 778933"/>
                <a:gd name="connsiteX51" fmla="*/ 3572933 w 6324600"/>
                <a:gd name="connsiteY51" fmla="*/ 351366 h 778933"/>
                <a:gd name="connsiteX52" fmla="*/ 3666066 w 6324600"/>
                <a:gd name="connsiteY52" fmla="*/ 351366 h 778933"/>
                <a:gd name="connsiteX53" fmla="*/ 3666066 w 6324600"/>
                <a:gd name="connsiteY53" fmla="*/ 368300 h 778933"/>
                <a:gd name="connsiteX54" fmla="*/ 3695700 w 6324600"/>
                <a:gd name="connsiteY54" fmla="*/ 368300 h 778933"/>
                <a:gd name="connsiteX55" fmla="*/ 3695700 w 6324600"/>
                <a:gd name="connsiteY55" fmla="*/ 389466 h 778933"/>
                <a:gd name="connsiteX56" fmla="*/ 3810000 w 6324600"/>
                <a:gd name="connsiteY56" fmla="*/ 389466 h 778933"/>
                <a:gd name="connsiteX57" fmla="*/ 3810000 w 6324600"/>
                <a:gd name="connsiteY57" fmla="*/ 389466 h 778933"/>
                <a:gd name="connsiteX58" fmla="*/ 3898900 w 6324600"/>
                <a:gd name="connsiteY58" fmla="*/ 389466 h 778933"/>
                <a:gd name="connsiteX59" fmla="*/ 3915833 w 6324600"/>
                <a:gd name="connsiteY59" fmla="*/ 406399 h 778933"/>
                <a:gd name="connsiteX60" fmla="*/ 4008966 w 6324600"/>
                <a:gd name="connsiteY60" fmla="*/ 406399 h 778933"/>
                <a:gd name="connsiteX61" fmla="*/ 4008966 w 6324600"/>
                <a:gd name="connsiteY61" fmla="*/ 431800 h 778933"/>
                <a:gd name="connsiteX62" fmla="*/ 4174066 w 6324600"/>
                <a:gd name="connsiteY62" fmla="*/ 431800 h 778933"/>
                <a:gd name="connsiteX63" fmla="*/ 4174066 w 6324600"/>
                <a:gd name="connsiteY63" fmla="*/ 452966 h 778933"/>
                <a:gd name="connsiteX64" fmla="*/ 4288366 w 6324600"/>
                <a:gd name="connsiteY64" fmla="*/ 452966 h 778933"/>
                <a:gd name="connsiteX65" fmla="*/ 4296833 w 6324600"/>
                <a:gd name="connsiteY65" fmla="*/ 461433 h 778933"/>
                <a:gd name="connsiteX66" fmla="*/ 4364566 w 6324600"/>
                <a:gd name="connsiteY66" fmla="*/ 461433 h 778933"/>
                <a:gd name="connsiteX67" fmla="*/ 4364566 w 6324600"/>
                <a:gd name="connsiteY67" fmla="*/ 465666 h 778933"/>
                <a:gd name="connsiteX68" fmla="*/ 4356100 w 6324600"/>
                <a:gd name="connsiteY68" fmla="*/ 503766 h 778933"/>
                <a:gd name="connsiteX69" fmla="*/ 4445000 w 6324600"/>
                <a:gd name="connsiteY69" fmla="*/ 503766 h 778933"/>
                <a:gd name="connsiteX70" fmla="*/ 4445000 w 6324600"/>
                <a:gd name="connsiteY70" fmla="*/ 516466 h 778933"/>
                <a:gd name="connsiteX71" fmla="*/ 4660900 w 6324600"/>
                <a:gd name="connsiteY71" fmla="*/ 516466 h 778933"/>
                <a:gd name="connsiteX72" fmla="*/ 4660900 w 6324600"/>
                <a:gd name="connsiteY72" fmla="*/ 537633 h 778933"/>
                <a:gd name="connsiteX73" fmla="*/ 4787900 w 6324600"/>
                <a:gd name="connsiteY73" fmla="*/ 537633 h 778933"/>
                <a:gd name="connsiteX74" fmla="*/ 4800600 w 6324600"/>
                <a:gd name="connsiteY74" fmla="*/ 537633 h 778933"/>
                <a:gd name="connsiteX75" fmla="*/ 4872566 w 6324600"/>
                <a:gd name="connsiteY75" fmla="*/ 537633 h 778933"/>
                <a:gd name="connsiteX76" fmla="*/ 4872566 w 6324600"/>
                <a:gd name="connsiteY76" fmla="*/ 558800 h 778933"/>
                <a:gd name="connsiteX77" fmla="*/ 4953000 w 6324600"/>
                <a:gd name="connsiteY77" fmla="*/ 558800 h 778933"/>
                <a:gd name="connsiteX78" fmla="*/ 4953000 w 6324600"/>
                <a:gd name="connsiteY78" fmla="*/ 567266 h 778933"/>
                <a:gd name="connsiteX79" fmla="*/ 4995333 w 6324600"/>
                <a:gd name="connsiteY79" fmla="*/ 567266 h 778933"/>
                <a:gd name="connsiteX80" fmla="*/ 4995333 w 6324600"/>
                <a:gd name="connsiteY80" fmla="*/ 579966 h 778933"/>
                <a:gd name="connsiteX81" fmla="*/ 5219700 w 6324600"/>
                <a:gd name="connsiteY81" fmla="*/ 579966 h 778933"/>
                <a:gd name="connsiteX82" fmla="*/ 5219700 w 6324600"/>
                <a:gd name="connsiteY82" fmla="*/ 609600 h 778933"/>
                <a:gd name="connsiteX83" fmla="*/ 5257800 w 6324600"/>
                <a:gd name="connsiteY83" fmla="*/ 609600 h 778933"/>
                <a:gd name="connsiteX84" fmla="*/ 5257800 w 6324600"/>
                <a:gd name="connsiteY84" fmla="*/ 643466 h 778933"/>
                <a:gd name="connsiteX85" fmla="*/ 5312833 w 6324600"/>
                <a:gd name="connsiteY85" fmla="*/ 643466 h 778933"/>
                <a:gd name="connsiteX86" fmla="*/ 5312833 w 6324600"/>
                <a:gd name="connsiteY86" fmla="*/ 656166 h 778933"/>
                <a:gd name="connsiteX87" fmla="*/ 5346700 w 6324600"/>
                <a:gd name="connsiteY87" fmla="*/ 656166 h 778933"/>
                <a:gd name="connsiteX88" fmla="*/ 5346700 w 6324600"/>
                <a:gd name="connsiteY88" fmla="*/ 668866 h 778933"/>
                <a:gd name="connsiteX89" fmla="*/ 5427133 w 6324600"/>
                <a:gd name="connsiteY89" fmla="*/ 668866 h 778933"/>
                <a:gd name="connsiteX90" fmla="*/ 5427133 w 6324600"/>
                <a:gd name="connsiteY90" fmla="*/ 685800 h 778933"/>
                <a:gd name="connsiteX91" fmla="*/ 5676900 w 6324600"/>
                <a:gd name="connsiteY91" fmla="*/ 685800 h 778933"/>
                <a:gd name="connsiteX92" fmla="*/ 5676900 w 6324600"/>
                <a:gd name="connsiteY92" fmla="*/ 711200 h 778933"/>
                <a:gd name="connsiteX93" fmla="*/ 5786966 w 6324600"/>
                <a:gd name="connsiteY93" fmla="*/ 711200 h 778933"/>
                <a:gd name="connsiteX94" fmla="*/ 5786966 w 6324600"/>
                <a:gd name="connsiteY94" fmla="*/ 736600 h 778933"/>
                <a:gd name="connsiteX95" fmla="*/ 5909733 w 6324600"/>
                <a:gd name="connsiteY95" fmla="*/ 736600 h 778933"/>
                <a:gd name="connsiteX96" fmla="*/ 5918199 w 6324600"/>
                <a:gd name="connsiteY96" fmla="*/ 745066 h 778933"/>
                <a:gd name="connsiteX97" fmla="*/ 6049433 w 6324600"/>
                <a:gd name="connsiteY97" fmla="*/ 745066 h 778933"/>
                <a:gd name="connsiteX98" fmla="*/ 6049433 w 6324600"/>
                <a:gd name="connsiteY98" fmla="*/ 778933 h 778933"/>
                <a:gd name="connsiteX99" fmla="*/ 6324600 w 6324600"/>
                <a:gd name="connsiteY99"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0966 w 6324600"/>
                <a:gd name="connsiteY24" fmla="*/ 152400 h 778933"/>
                <a:gd name="connsiteX25" fmla="*/ 2328333 w 6324600"/>
                <a:gd name="connsiteY25" fmla="*/ 152400 h 778933"/>
                <a:gd name="connsiteX26" fmla="*/ 2328333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072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65500 w 6324600"/>
                <a:gd name="connsiteY44" fmla="*/ 283633 h 778933"/>
                <a:gd name="connsiteX45" fmla="*/ 3365500 w 6324600"/>
                <a:gd name="connsiteY45" fmla="*/ 283633 h 778933"/>
                <a:gd name="connsiteX46" fmla="*/ 3395133 w 6324600"/>
                <a:gd name="connsiteY46" fmla="*/ 313266 h 778933"/>
                <a:gd name="connsiteX47" fmla="*/ 3500966 w 6324600"/>
                <a:gd name="connsiteY47" fmla="*/ 313266 h 778933"/>
                <a:gd name="connsiteX48" fmla="*/ 3513666 w 6324600"/>
                <a:gd name="connsiteY48" fmla="*/ 325966 h 778933"/>
                <a:gd name="connsiteX49" fmla="*/ 3547533 w 6324600"/>
                <a:gd name="connsiteY49" fmla="*/ 325966 h 778933"/>
                <a:gd name="connsiteX50" fmla="*/ 3547533 w 6324600"/>
                <a:gd name="connsiteY50" fmla="*/ 325966 h 778933"/>
                <a:gd name="connsiteX51" fmla="*/ 3572933 w 6324600"/>
                <a:gd name="connsiteY51" fmla="*/ 351366 h 778933"/>
                <a:gd name="connsiteX52" fmla="*/ 3666066 w 6324600"/>
                <a:gd name="connsiteY52" fmla="*/ 351366 h 778933"/>
                <a:gd name="connsiteX53" fmla="*/ 3666066 w 6324600"/>
                <a:gd name="connsiteY53" fmla="*/ 368300 h 778933"/>
                <a:gd name="connsiteX54" fmla="*/ 3695700 w 6324600"/>
                <a:gd name="connsiteY54" fmla="*/ 368300 h 778933"/>
                <a:gd name="connsiteX55" fmla="*/ 3695700 w 6324600"/>
                <a:gd name="connsiteY55" fmla="*/ 389466 h 778933"/>
                <a:gd name="connsiteX56" fmla="*/ 3810000 w 6324600"/>
                <a:gd name="connsiteY56" fmla="*/ 389466 h 778933"/>
                <a:gd name="connsiteX57" fmla="*/ 3810000 w 6324600"/>
                <a:gd name="connsiteY57" fmla="*/ 389466 h 778933"/>
                <a:gd name="connsiteX58" fmla="*/ 3898900 w 6324600"/>
                <a:gd name="connsiteY58" fmla="*/ 389466 h 778933"/>
                <a:gd name="connsiteX59" fmla="*/ 3915833 w 6324600"/>
                <a:gd name="connsiteY59" fmla="*/ 406399 h 778933"/>
                <a:gd name="connsiteX60" fmla="*/ 4008966 w 6324600"/>
                <a:gd name="connsiteY60" fmla="*/ 406399 h 778933"/>
                <a:gd name="connsiteX61" fmla="*/ 4008966 w 6324600"/>
                <a:gd name="connsiteY61" fmla="*/ 431800 h 778933"/>
                <a:gd name="connsiteX62" fmla="*/ 4174066 w 6324600"/>
                <a:gd name="connsiteY62" fmla="*/ 431800 h 778933"/>
                <a:gd name="connsiteX63" fmla="*/ 4174066 w 6324600"/>
                <a:gd name="connsiteY63" fmla="*/ 452966 h 778933"/>
                <a:gd name="connsiteX64" fmla="*/ 4288366 w 6324600"/>
                <a:gd name="connsiteY64" fmla="*/ 452966 h 778933"/>
                <a:gd name="connsiteX65" fmla="*/ 4296833 w 6324600"/>
                <a:gd name="connsiteY65" fmla="*/ 461433 h 778933"/>
                <a:gd name="connsiteX66" fmla="*/ 4364566 w 6324600"/>
                <a:gd name="connsiteY66" fmla="*/ 461433 h 778933"/>
                <a:gd name="connsiteX67" fmla="*/ 4364566 w 6324600"/>
                <a:gd name="connsiteY67" fmla="*/ 465666 h 778933"/>
                <a:gd name="connsiteX68" fmla="*/ 4356100 w 6324600"/>
                <a:gd name="connsiteY68" fmla="*/ 503766 h 778933"/>
                <a:gd name="connsiteX69" fmla="*/ 4445000 w 6324600"/>
                <a:gd name="connsiteY69" fmla="*/ 503766 h 778933"/>
                <a:gd name="connsiteX70" fmla="*/ 4445000 w 6324600"/>
                <a:gd name="connsiteY70" fmla="*/ 516466 h 778933"/>
                <a:gd name="connsiteX71" fmla="*/ 4660900 w 6324600"/>
                <a:gd name="connsiteY71" fmla="*/ 516466 h 778933"/>
                <a:gd name="connsiteX72" fmla="*/ 4660900 w 6324600"/>
                <a:gd name="connsiteY72" fmla="*/ 537633 h 778933"/>
                <a:gd name="connsiteX73" fmla="*/ 4787900 w 6324600"/>
                <a:gd name="connsiteY73" fmla="*/ 537633 h 778933"/>
                <a:gd name="connsiteX74" fmla="*/ 4800600 w 6324600"/>
                <a:gd name="connsiteY74" fmla="*/ 537633 h 778933"/>
                <a:gd name="connsiteX75" fmla="*/ 4872566 w 6324600"/>
                <a:gd name="connsiteY75" fmla="*/ 537633 h 778933"/>
                <a:gd name="connsiteX76" fmla="*/ 4872566 w 6324600"/>
                <a:gd name="connsiteY76" fmla="*/ 558800 h 778933"/>
                <a:gd name="connsiteX77" fmla="*/ 4953000 w 6324600"/>
                <a:gd name="connsiteY77" fmla="*/ 558800 h 778933"/>
                <a:gd name="connsiteX78" fmla="*/ 4953000 w 6324600"/>
                <a:gd name="connsiteY78" fmla="*/ 567266 h 778933"/>
                <a:gd name="connsiteX79" fmla="*/ 4995333 w 6324600"/>
                <a:gd name="connsiteY79" fmla="*/ 567266 h 778933"/>
                <a:gd name="connsiteX80" fmla="*/ 4995333 w 6324600"/>
                <a:gd name="connsiteY80" fmla="*/ 579966 h 778933"/>
                <a:gd name="connsiteX81" fmla="*/ 5219700 w 6324600"/>
                <a:gd name="connsiteY81" fmla="*/ 579966 h 778933"/>
                <a:gd name="connsiteX82" fmla="*/ 5219700 w 6324600"/>
                <a:gd name="connsiteY82" fmla="*/ 609600 h 778933"/>
                <a:gd name="connsiteX83" fmla="*/ 5257800 w 6324600"/>
                <a:gd name="connsiteY83" fmla="*/ 609600 h 778933"/>
                <a:gd name="connsiteX84" fmla="*/ 5257800 w 6324600"/>
                <a:gd name="connsiteY84" fmla="*/ 643466 h 778933"/>
                <a:gd name="connsiteX85" fmla="*/ 5312833 w 6324600"/>
                <a:gd name="connsiteY85" fmla="*/ 643466 h 778933"/>
                <a:gd name="connsiteX86" fmla="*/ 5312833 w 6324600"/>
                <a:gd name="connsiteY86" fmla="*/ 656166 h 778933"/>
                <a:gd name="connsiteX87" fmla="*/ 5346700 w 6324600"/>
                <a:gd name="connsiteY87" fmla="*/ 656166 h 778933"/>
                <a:gd name="connsiteX88" fmla="*/ 5346700 w 6324600"/>
                <a:gd name="connsiteY88" fmla="*/ 668866 h 778933"/>
                <a:gd name="connsiteX89" fmla="*/ 5427133 w 6324600"/>
                <a:gd name="connsiteY89" fmla="*/ 668866 h 778933"/>
                <a:gd name="connsiteX90" fmla="*/ 5427133 w 6324600"/>
                <a:gd name="connsiteY90" fmla="*/ 685800 h 778933"/>
                <a:gd name="connsiteX91" fmla="*/ 5676900 w 6324600"/>
                <a:gd name="connsiteY91" fmla="*/ 685800 h 778933"/>
                <a:gd name="connsiteX92" fmla="*/ 5676900 w 6324600"/>
                <a:gd name="connsiteY92" fmla="*/ 711200 h 778933"/>
                <a:gd name="connsiteX93" fmla="*/ 5786966 w 6324600"/>
                <a:gd name="connsiteY93" fmla="*/ 711200 h 778933"/>
                <a:gd name="connsiteX94" fmla="*/ 5786966 w 6324600"/>
                <a:gd name="connsiteY94" fmla="*/ 736600 h 778933"/>
                <a:gd name="connsiteX95" fmla="*/ 5909733 w 6324600"/>
                <a:gd name="connsiteY95" fmla="*/ 736600 h 778933"/>
                <a:gd name="connsiteX96" fmla="*/ 5918199 w 6324600"/>
                <a:gd name="connsiteY96" fmla="*/ 745066 h 778933"/>
                <a:gd name="connsiteX97" fmla="*/ 6049433 w 6324600"/>
                <a:gd name="connsiteY97" fmla="*/ 745066 h 778933"/>
                <a:gd name="connsiteX98" fmla="*/ 6049433 w 6324600"/>
                <a:gd name="connsiteY98" fmla="*/ 778933 h 778933"/>
                <a:gd name="connsiteX99" fmla="*/ 6324600 w 6324600"/>
                <a:gd name="connsiteY99"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28333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072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65500 w 6324600"/>
                <a:gd name="connsiteY44" fmla="*/ 283633 h 778933"/>
                <a:gd name="connsiteX45" fmla="*/ 3365500 w 6324600"/>
                <a:gd name="connsiteY45" fmla="*/ 283633 h 778933"/>
                <a:gd name="connsiteX46" fmla="*/ 3395133 w 6324600"/>
                <a:gd name="connsiteY46" fmla="*/ 313266 h 778933"/>
                <a:gd name="connsiteX47" fmla="*/ 3500966 w 6324600"/>
                <a:gd name="connsiteY47" fmla="*/ 313266 h 778933"/>
                <a:gd name="connsiteX48" fmla="*/ 3513666 w 6324600"/>
                <a:gd name="connsiteY48" fmla="*/ 325966 h 778933"/>
                <a:gd name="connsiteX49" fmla="*/ 3547533 w 6324600"/>
                <a:gd name="connsiteY49" fmla="*/ 325966 h 778933"/>
                <a:gd name="connsiteX50" fmla="*/ 3547533 w 6324600"/>
                <a:gd name="connsiteY50" fmla="*/ 325966 h 778933"/>
                <a:gd name="connsiteX51" fmla="*/ 3572933 w 6324600"/>
                <a:gd name="connsiteY51" fmla="*/ 351366 h 778933"/>
                <a:gd name="connsiteX52" fmla="*/ 3666066 w 6324600"/>
                <a:gd name="connsiteY52" fmla="*/ 351366 h 778933"/>
                <a:gd name="connsiteX53" fmla="*/ 3666066 w 6324600"/>
                <a:gd name="connsiteY53" fmla="*/ 368300 h 778933"/>
                <a:gd name="connsiteX54" fmla="*/ 3695700 w 6324600"/>
                <a:gd name="connsiteY54" fmla="*/ 368300 h 778933"/>
                <a:gd name="connsiteX55" fmla="*/ 3695700 w 6324600"/>
                <a:gd name="connsiteY55" fmla="*/ 389466 h 778933"/>
                <a:gd name="connsiteX56" fmla="*/ 3810000 w 6324600"/>
                <a:gd name="connsiteY56" fmla="*/ 389466 h 778933"/>
                <a:gd name="connsiteX57" fmla="*/ 3810000 w 6324600"/>
                <a:gd name="connsiteY57" fmla="*/ 389466 h 778933"/>
                <a:gd name="connsiteX58" fmla="*/ 3898900 w 6324600"/>
                <a:gd name="connsiteY58" fmla="*/ 389466 h 778933"/>
                <a:gd name="connsiteX59" fmla="*/ 3915833 w 6324600"/>
                <a:gd name="connsiteY59" fmla="*/ 406399 h 778933"/>
                <a:gd name="connsiteX60" fmla="*/ 4008966 w 6324600"/>
                <a:gd name="connsiteY60" fmla="*/ 406399 h 778933"/>
                <a:gd name="connsiteX61" fmla="*/ 4008966 w 6324600"/>
                <a:gd name="connsiteY61" fmla="*/ 431800 h 778933"/>
                <a:gd name="connsiteX62" fmla="*/ 4174066 w 6324600"/>
                <a:gd name="connsiteY62" fmla="*/ 431800 h 778933"/>
                <a:gd name="connsiteX63" fmla="*/ 4174066 w 6324600"/>
                <a:gd name="connsiteY63" fmla="*/ 452966 h 778933"/>
                <a:gd name="connsiteX64" fmla="*/ 4288366 w 6324600"/>
                <a:gd name="connsiteY64" fmla="*/ 452966 h 778933"/>
                <a:gd name="connsiteX65" fmla="*/ 4296833 w 6324600"/>
                <a:gd name="connsiteY65" fmla="*/ 461433 h 778933"/>
                <a:gd name="connsiteX66" fmla="*/ 4364566 w 6324600"/>
                <a:gd name="connsiteY66" fmla="*/ 461433 h 778933"/>
                <a:gd name="connsiteX67" fmla="*/ 4364566 w 6324600"/>
                <a:gd name="connsiteY67" fmla="*/ 465666 h 778933"/>
                <a:gd name="connsiteX68" fmla="*/ 4356100 w 6324600"/>
                <a:gd name="connsiteY68" fmla="*/ 503766 h 778933"/>
                <a:gd name="connsiteX69" fmla="*/ 4445000 w 6324600"/>
                <a:gd name="connsiteY69" fmla="*/ 503766 h 778933"/>
                <a:gd name="connsiteX70" fmla="*/ 4445000 w 6324600"/>
                <a:gd name="connsiteY70" fmla="*/ 516466 h 778933"/>
                <a:gd name="connsiteX71" fmla="*/ 4660900 w 6324600"/>
                <a:gd name="connsiteY71" fmla="*/ 516466 h 778933"/>
                <a:gd name="connsiteX72" fmla="*/ 4660900 w 6324600"/>
                <a:gd name="connsiteY72" fmla="*/ 537633 h 778933"/>
                <a:gd name="connsiteX73" fmla="*/ 4787900 w 6324600"/>
                <a:gd name="connsiteY73" fmla="*/ 537633 h 778933"/>
                <a:gd name="connsiteX74" fmla="*/ 4800600 w 6324600"/>
                <a:gd name="connsiteY74" fmla="*/ 537633 h 778933"/>
                <a:gd name="connsiteX75" fmla="*/ 4872566 w 6324600"/>
                <a:gd name="connsiteY75" fmla="*/ 537633 h 778933"/>
                <a:gd name="connsiteX76" fmla="*/ 4872566 w 6324600"/>
                <a:gd name="connsiteY76" fmla="*/ 558800 h 778933"/>
                <a:gd name="connsiteX77" fmla="*/ 4953000 w 6324600"/>
                <a:gd name="connsiteY77" fmla="*/ 558800 h 778933"/>
                <a:gd name="connsiteX78" fmla="*/ 4953000 w 6324600"/>
                <a:gd name="connsiteY78" fmla="*/ 567266 h 778933"/>
                <a:gd name="connsiteX79" fmla="*/ 4995333 w 6324600"/>
                <a:gd name="connsiteY79" fmla="*/ 567266 h 778933"/>
                <a:gd name="connsiteX80" fmla="*/ 4995333 w 6324600"/>
                <a:gd name="connsiteY80" fmla="*/ 579966 h 778933"/>
                <a:gd name="connsiteX81" fmla="*/ 5219700 w 6324600"/>
                <a:gd name="connsiteY81" fmla="*/ 579966 h 778933"/>
                <a:gd name="connsiteX82" fmla="*/ 5219700 w 6324600"/>
                <a:gd name="connsiteY82" fmla="*/ 609600 h 778933"/>
                <a:gd name="connsiteX83" fmla="*/ 5257800 w 6324600"/>
                <a:gd name="connsiteY83" fmla="*/ 609600 h 778933"/>
                <a:gd name="connsiteX84" fmla="*/ 5257800 w 6324600"/>
                <a:gd name="connsiteY84" fmla="*/ 643466 h 778933"/>
                <a:gd name="connsiteX85" fmla="*/ 5312833 w 6324600"/>
                <a:gd name="connsiteY85" fmla="*/ 643466 h 778933"/>
                <a:gd name="connsiteX86" fmla="*/ 5312833 w 6324600"/>
                <a:gd name="connsiteY86" fmla="*/ 656166 h 778933"/>
                <a:gd name="connsiteX87" fmla="*/ 5346700 w 6324600"/>
                <a:gd name="connsiteY87" fmla="*/ 656166 h 778933"/>
                <a:gd name="connsiteX88" fmla="*/ 5346700 w 6324600"/>
                <a:gd name="connsiteY88" fmla="*/ 668866 h 778933"/>
                <a:gd name="connsiteX89" fmla="*/ 5427133 w 6324600"/>
                <a:gd name="connsiteY89" fmla="*/ 668866 h 778933"/>
                <a:gd name="connsiteX90" fmla="*/ 5427133 w 6324600"/>
                <a:gd name="connsiteY90" fmla="*/ 685800 h 778933"/>
                <a:gd name="connsiteX91" fmla="*/ 5676900 w 6324600"/>
                <a:gd name="connsiteY91" fmla="*/ 685800 h 778933"/>
                <a:gd name="connsiteX92" fmla="*/ 5676900 w 6324600"/>
                <a:gd name="connsiteY92" fmla="*/ 711200 h 778933"/>
                <a:gd name="connsiteX93" fmla="*/ 5786966 w 6324600"/>
                <a:gd name="connsiteY93" fmla="*/ 711200 h 778933"/>
                <a:gd name="connsiteX94" fmla="*/ 5786966 w 6324600"/>
                <a:gd name="connsiteY94" fmla="*/ 736600 h 778933"/>
                <a:gd name="connsiteX95" fmla="*/ 5909733 w 6324600"/>
                <a:gd name="connsiteY95" fmla="*/ 736600 h 778933"/>
                <a:gd name="connsiteX96" fmla="*/ 5918199 w 6324600"/>
                <a:gd name="connsiteY96" fmla="*/ 745066 h 778933"/>
                <a:gd name="connsiteX97" fmla="*/ 6049433 w 6324600"/>
                <a:gd name="connsiteY97" fmla="*/ 745066 h 778933"/>
                <a:gd name="connsiteX98" fmla="*/ 6049433 w 6324600"/>
                <a:gd name="connsiteY98" fmla="*/ 778933 h 778933"/>
                <a:gd name="connsiteX99" fmla="*/ 6324600 w 6324600"/>
                <a:gd name="connsiteY99"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072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65500 w 6324600"/>
                <a:gd name="connsiteY44" fmla="*/ 283633 h 778933"/>
                <a:gd name="connsiteX45" fmla="*/ 3365500 w 6324600"/>
                <a:gd name="connsiteY45" fmla="*/ 283633 h 778933"/>
                <a:gd name="connsiteX46" fmla="*/ 3395133 w 6324600"/>
                <a:gd name="connsiteY46" fmla="*/ 313266 h 778933"/>
                <a:gd name="connsiteX47" fmla="*/ 3500966 w 6324600"/>
                <a:gd name="connsiteY47" fmla="*/ 313266 h 778933"/>
                <a:gd name="connsiteX48" fmla="*/ 3513666 w 6324600"/>
                <a:gd name="connsiteY48" fmla="*/ 325966 h 778933"/>
                <a:gd name="connsiteX49" fmla="*/ 3547533 w 6324600"/>
                <a:gd name="connsiteY49" fmla="*/ 325966 h 778933"/>
                <a:gd name="connsiteX50" fmla="*/ 3547533 w 6324600"/>
                <a:gd name="connsiteY50" fmla="*/ 325966 h 778933"/>
                <a:gd name="connsiteX51" fmla="*/ 3572933 w 6324600"/>
                <a:gd name="connsiteY51" fmla="*/ 351366 h 778933"/>
                <a:gd name="connsiteX52" fmla="*/ 3666066 w 6324600"/>
                <a:gd name="connsiteY52" fmla="*/ 351366 h 778933"/>
                <a:gd name="connsiteX53" fmla="*/ 3666066 w 6324600"/>
                <a:gd name="connsiteY53" fmla="*/ 368300 h 778933"/>
                <a:gd name="connsiteX54" fmla="*/ 3695700 w 6324600"/>
                <a:gd name="connsiteY54" fmla="*/ 368300 h 778933"/>
                <a:gd name="connsiteX55" fmla="*/ 3695700 w 6324600"/>
                <a:gd name="connsiteY55" fmla="*/ 389466 h 778933"/>
                <a:gd name="connsiteX56" fmla="*/ 3810000 w 6324600"/>
                <a:gd name="connsiteY56" fmla="*/ 389466 h 778933"/>
                <a:gd name="connsiteX57" fmla="*/ 3810000 w 6324600"/>
                <a:gd name="connsiteY57" fmla="*/ 389466 h 778933"/>
                <a:gd name="connsiteX58" fmla="*/ 3898900 w 6324600"/>
                <a:gd name="connsiteY58" fmla="*/ 389466 h 778933"/>
                <a:gd name="connsiteX59" fmla="*/ 3915833 w 6324600"/>
                <a:gd name="connsiteY59" fmla="*/ 406399 h 778933"/>
                <a:gd name="connsiteX60" fmla="*/ 4008966 w 6324600"/>
                <a:gd name="connsiteY60" fmla="*/ 406399 h 778933"/>
                <a:gd name="connsiteX61" fmla="*/ 4008966 w 6324600"/>
                <a:gd name="connsiteY61" fmla="*/ 431800 h 778933"/>
                <a:gd name="connsiteX62" fmla="*/ 4174066 w 6324600"/>
                <a:gd name="connsiteY62" fmla="*/ 431800 h 778933"/>
                <a:gd name="connsiteX63" fmla="*/ 4174066 w 6324600"/>
                <a:gd name="connsiteY63" fmla="*/ 452966 h 778933"/>
                <a:gd name="connsiteX64" fmla="*/ 4288366 w 6324600"/>
                <a:gd name="connsiteY64" fmla="*/ 452966 h 778933"/>
                <a:gd name="connsiteX65" fmla="*/ 4296833 w 6324600"/>
                <a:gd name="connsiteY65" fmla="*/ 461433 h 778933"/>
                <a:gd name="connsiteX66" fmla="*/ 4364566 w 6324600"/>
                <a:gd name="connsiteY66" fmla="*/ 461433 h 778933"/>
                <a:gd name="connsiteX67" fmla="*/ 4364566 w 6324600"/>
                <a:gd name="connsiteY67" fmla="*/ 465666 h 778933"/>
                <a:gd name="connsiteX68" fmla="*/ 4356100 w 6324600"/>
                <a:gd name="connsiteY68" fmla="*/ 503766 h 778933"/>
                <a:gd name="connsiteX69" fmla="*/ 4445000 w 6324600"/>
                <a:gd name="connsiteY69" fmla="*/ 503766 h 778933"/>
                <a:gd name="connsiteX70" fmla="*/ 4445000 w 6324600"/>
                <a:gd name="connsiteY70" fmla="*/ 516466 h 778933"/>
                <a:gd name="connsiteX71" fmla="*/ 4660900 w 6324600"/>
                <a:gd name="connsiteY71" fmla="*/ 516466 h 778933"/>
                <a:gd name="connsiteX72" fmla="*/ 4660900 w 6324600"/>
                <a:gd name="connsiteY72" fmla="*/ 537633 h 778933"/>
                <a:gd name="connsiteX73" fmla="*/ 4787900 w 6324600"/>
                <a:gd name="connsiteY73" fmla="*/ 537633 h 778933"/>
                <a:gd name="connsiteX74" fmla="*/ 4800600 w 6324600"/>
                <a:gd name="connsiteY74" fmla="*/ 537633 h 778933"/>
                <a:gd name="connsiteX75" fmla="*/ 4872566 w 6324600"/>
                <a:gd name="connsiteY75" fmla="*/ 537633 h 778933"/>
                <a:gd name="connsiteX76" fmla="*/ 4872566 w 6324600"/>
                <a:gd name="connsiteY76" fmla="*/ 558800 h 778933"/>
                <a:gd name="connsiteX77" fmla="*/ 4953000 w 6324600"/>
                <a:gd name="connsiteY77" fmla="*/ 558800 h 778933"/>
                <a:gd name="connsiteX78" fmla="*/ 4953000 w 6324600"/>
                <a:gd name="connsiteY78" fmla="*/ 567266 h 778933"/>
                <a:gd name="connsiteX79" fmla="*/ 4995333 w 6324600"/>
                <a:gd name="connsiteY79" fmla="*/ 567266 h 778933"/>
                <a:gd name="connsiteX80" fmla="*/ 4995333 w 6324600"/>
                <a:gd name="connsiteY80" fmla="*/ 579966 h 778933"/>
                <a:gd name="connsiteX81" fmla="*/ 5219700 w 6324600"/>
                <a:gd name="connsiteY81" fmla="*/ 579966 h 778933"/>
                <a:gd name="connsiteX82" fmla="*/ 5219700 w 6324600"/>
                <a:gd name="connsiteY82" fmla="*/ 609600 h 778933"/>
                <a:gd name="connsiteX83" fmla="*/ 5257800 w 6324600"/>
                <a:gd name="connsiteY83" fmla="*/ 609600 h 778933"/>
                <a:gd name="connsiteX84" fmla="*/ 5257800 w 6324600"/>
                <a:gd name="connsiteY84" fmla="*/ 643466 h 778933"/>
                <a:gd name="connsiteX85" fmla="*/ 5312833 w 6324600"/>
                <a:gd name="connsiteY85" fmla="*/ 643466 h 778933"/>
                <a:gd name="connsiteX86" fmla="*/ 5312833 w 6324600"/>
                <a:gd name="connsiteY86" fmla="*/ 656166 h 778933"/>
                <a:gd name="connsiteX87" fmla="*/ 5346700 w 6324600"/>
                <a:gd name="connsiteY87" fmla="*/ 656166 h 778933"/>
                <a:gd name="connsiteX88" fmla="*/ 5346700 w 6324600"/>
                <a:gd name="connsiteY88" fmla="*/ 668866 h 778933"/>
                <a:gd name="connsiteX89" fmla="*/ 5427133 w 6324600"/>
                <a:gd name="connsiteY89" fmla="*/ 668866 h 778933"/>
                <a:gd name="connsiteX90" fmla="*/ 5427133 w 6324600"/>
                <a:gd name="connsiteY90" fmla="*/ 685800 h 778933"/>
                <a:gd name="connsiteX91" fmla="*/ 5676900 w 6324600"/>
                <a:gd name="connsiteY91" fmla="*/ 685800 h 778933"/>
                <a:gd name="connsiteX92" fmla="*/ 5676900 w 6324600"/>
                <a:gd name="connsiteY92" fmla="*/ 711200 h 778933"/>
                <a:gd name="connsiteX93" fmla="*/ 5786966 w 6324600"/>
                <a:gd name="connsiteY93" fmla="*/ 711200 h 778933"/>
                <a:gd name="connsiteX94" fmla="*/ 5786966 w 6324600"/>
                <a:gd name="connsiteY94" fmla="*/ 736600 h 778933"/>
                <a:gd name="connsiteX95" fmla="*/ 5909733 w 6324600"/>
                <a:gd name="connsiteY95" fmla="*/ 736600 h 778933"/>
                <a:gd name="connsiteX96" fmla="*/ 5918199 w 6324600"/>
                <a:gd name="connsiteY96" fmla="*/ 745066 h 778933"/>
                <a:gd name="connsiteX97" fmla="*/ 6049433 w 6324600"/>
                <a:gd name="connsiteY97" fmla="*/ 745066 h 778933"/>
                <a:gd name="connsiteX98" fmla="*/ 6049433 w 6324600"/>
                <a:gd name="connsiteY98" fmla="*/ 778933 h 778933"/>
                <a:gd name="connsiteX99" fmla="*/ 6324600 w 6324600"/>
                <a:gd name="connsiteY99"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65500 w 6324600"/>
                <a:gd name="connsiteY44" fmla="*/ 283633 h 778933"/>
                <a:gd name="connsiteX45" fmla="*/ 3365500 w 6324600"/>
                <a:gd name="connsiteY45" fmla="*/ 283633 h 778933"/>
                <a:gd name="connsiteX46" fmla="*/ 3395133 w 6324600"/>
                <a:gd name="connsiteY46" fmla="*/ 313266 h 778933"/>
                <a:gd name="connsiteX47" fmla="*/ 3500966 w 6324600"/>
                <a:gd name="connsiteY47" fmla="*/ 313266 h 778933"/>
                <a:gd name="connsiteX48" fmla="*/ 3513666 w 6324600"/>
                <a:gd name="connsiteY48" fmla="*/ 325966 h 778933"/>
                <a:gd name="connsiteX49" fmla="*/ 3547533 w 6324600"/>
                <a:gd name="connsiteY49" fmla="*/ 325966 h 778933"/>
                <a:gd name="connsiteX50" fmla="*/ 3547533 w 6324600"/>
                <a:gd name="connsiteY50" fmla="*/ 325966 h 778933"/>
                <a:gd name="connsiteX51" fmla="*/ 3572933 w 6324600"/>
                <a:gd name="connsiteY51" fmla="*/ 351366 h 778933"/>
                <a:gd name="connsiteX52" fmla="*/ 3666066 w 6324600"/>
                <a:gd name="connsiteY52" fmla="*/ 351366 h 778933"/>
                <a:gd name="connsiteX53" fmla="*/ 3666066 w 6324600"/>
                <a:gd name="connsiteY53" fmla="*/ 368300 h 778933"/>
                <a:gd name="connsiteX54" fmla="*/ 3695700 w 6324600"/>
                <a:gd name="connsiteY54" fmla="*/ 368300 h 778933"/>
                <a:gd name="connsiteX55" fmla="*/ 3695700 w 6324600"/>
                <a:gd name="connsiteY55" fmla="*/ 389466 h 778933"/>
                <a:gd name="connsiteX56" fmla="*/ 3810000 w 6324600"/>
                <a:gd name="connsiteY56" fmla="*/ 389466 h 778933"/>
                <a:gd name="connsiteX57" fmla="*/ 3810000 w 6324600"/>
                <a:gd name="connsiteY57" fmla="*/ 389466 h 778933"/>
                <a:gd name="connsiteX58" fmla="*/ 3898900 w 6324600"/>
                <a:gd name="connsiteY58" fmla="*/ 389466 h 778933"/>
                <a:gd name="connsiteX59" fmla="*/ 3915833 w 6324600"/>
                <a:gd name="connsiteY59" fmla="*/ 406399 h 778933"/>
                <a:gd name="connsiteX60" fmla="*/ 4008966 w 6324600"/>
                <a:gd name="connsiteY60" fmla="*/ 406399 h 778933"/>
                <a:gd name="connsiteX61" fmla="*/ 4008966 w 6324600"/>
                <a:gd name="connsiteY61" fmla="*/ 431800 h 778933"/>
                <a:gd name="connsiteX62" fmla="*/ 4174066 w 6324600"/>
                <a:gd name="connsiteY62" fmla="*/ 431800 h 778933"/>
                <a:gd name="connsiteX63" fmla="*/ 4174066 w 6324600"/>
                <a:gd name="connsiteY63" fmla="*/ 452966 h 778933"/>
                <a:gd name="connsiteX64" fmla="*/ 4288366 w 6324600"/>
                <a:gd name="connsiteY64" fmla="*/ 452966 h 778933"/>
                <a:gd name="connsiteX65" fmla="*/ 4296833 w 6324600"/>
                <a:gd name="connsiteY65" fmla="*/ 461433 h 778933"/>
                <a:gd name="connsiteX66" fmla="*/ 4364566 w 6324600"/>
                <a:gd name="connsiteY66" fmla="*/ 461433 h 778933"/>
                <a:gd name="connsiteX67" fmla="*/ 4364566 w 6324600"/>
                <a:gd name="connsiteY67" fmla="*/ 465666 h 778933"/>
                <a:gd name="connsiteX68" fmla="*/ 4356100 w 6324600"/>
                <a:gd name="connsiteY68" fmla="*/ 503766 h 778933"/>
                <a:gd name="connsiteX69" fmla="*/ 4445000 w 6324600"/>
                <a:gd name="connsiteY69" fmla="*/ 503766 h 778933"/>
                <a:gd name="connsiteX70" fmla="*/ 4445000 w 6324600"/>
                <a:gd name="connsiteY70" fmla="*/ 516466 h 778933"/>
                <a:gd name="connsiteX71" fmla="*/ 4660900 w 6324600"/>
                <a:gd name="connsiteY71" fmla="*/ 516466 h 778933"/>
                <a:gd name="connsiteX72" fmla="*/ 4660900 w 6324600"/>
                <a:gd name="connsiteY72" fmla="*/ 537633 h 778933"/>
                <a:gd name="connsiteX73" fmla="*/ 4787900 w 6324600"/>
                <a:gd name="connsiteY73" fmla="*/ 537633 h 778933"/>
                <a:gd name="connsiteX74" fmla="*/ 4800600 w 6324600"/>
                <a:gd name="connsiteY74" fmla="*/ 537633 h 778933"/>
                <a:gd name="connsiteX75" fmla="*/ 4872566 w 6324600"/>
                <a:gd name="connsiteY75" fmla="*/ 537633 h 778933"/>
                <a:gd name="connsiteX76" fmla="*/ 4872566 w 6324600"/>
                <a:gd name="connsiteY76" fmla="*/ 558800 h 778933"/>
                <a:gd name="connsiteX77" fmla="*/ 4953000 w 6324600"/>
                <a:gd name="connsiteY77" fmla="*/ 558800 h 778933"/>
                <a:gd name="connsiteX78" fmla="*/ 4953000 w 6324600"/>
                <a:gd name="connsiteY78" fmla="*/ 567266 h 778933"/>
                <a:gd name="connsiteX79" fmla="*/ 4995333 w 6324600"/>
                <a:gd name="connsiteY79" fmla="*/ 567266 h 778933"/>
                <a:gd name="connsiteX80" fmla="*/ 4995333 w 6324600"/>
                <a:gd name="connsiteY80" fmla="*/ 579966 h 778933"/>
                <a:gd name="connsiteX81" fmla="*/ 5219700 w 6324600"/>
                <a:gd name="connsiteY81" fmla="*/ 579966 h 778933"/>
                <a:gd name="connsiteX82" fmla="*/ 5219700 w 6324600"/>
                <a:gd name="connsiteY82" fmla="*/ 609600 h 778933"/>
                <a:gd name="connsiteX83" fmla="*/ 5257800 w 6324600"/>
                <a:gd name="connsiteY83" fmla="*/ 609600 h 778933"/>
                <a:gd name="connsiteX84" fmla="*/ 5257800 w 6324600"/>
                <a:gd name="connsiteY84" fmla="*/ 643466 h 778933"/>
                <a:gd name="connsiteX85" fmla="*/ 5312833 w 6324600"/>
                <a:gd name="connsiteY85" fmla="*/ 643466 h 778933"/>
                <a:gd name="connsiteX86" fmla="*/ 5312833 w 6324600"/>
                <a:gd name="connsiteY86" fmla="*/ 656166 h 778933"/>
                <a:gd name="connsiteX87" fmla="*/ 5346700 w 6324600"/>
                <a:gd name="connsiteY87" fmla="*/ 656166 h 778933"/>
                <a:gd name="connsiteX88" fmla="*/ 5346700 w 6324600"/>
                <a:gd name="connsiteY88" fmla="*/ 668866 h 778933"/>
                <a:gd name="connsiteX89" fmla="*/ 5427133 w 6324600"/>
                <a:gd name="connsiteY89" fmla="*/ 668866 h 778933"/>
                <a:gd name="connsiteX90" fmla="*/ 5427133 w 6324600"/>
                <a:gd name="connsiteY90" fmla="*/ 685800 h 778933"/>
                <a:gd name="connsiteX91" fmla="*/ 5676900 w 6324600"/>
                <a:gd name="connsiteY91" fmla="*/ 685800 h 778933"/>
                <a:gd name="connsiteX92" fmla="*/ 5676900 w 6324600"/>
                <a:gd name="connsiteY92" fmla="*/ 711200 h 778933"/>
                <a:gd name="connsiteX93" fmla="*/ 5786966 w 6324600"/>
                <a:gd name="connsiteY93" fmla="*/ 711200 h 778933"/>
                <a:gd name="connsiteX94" fmla="*/ 5786966 w 6324600"/>
                <a:gd name="connsiteY94" fmla="*/ 736600 h 778933"/>
                <a:gd name="connsiteX95" fmla="*/ 5909733 w 6324600"/>
                <a:gd name="connsiteY95" fmla="*/ 736600 h 778933"/>
                <a:gd name="connsiteX96" fmla="*/ 5918199 w 6324600"/>
                <a:gd name="connsiteY96" fmla="*/ 745066 h 778933"/>
                <a:gd name="connsiteX97" fmla="*/ 6049433 w 6324600"/>
                <a:gd name="connsiteY97" fmla="*/ 745066 h 778933"/>
                <a:gd name="connsiteX98" fmla="*/ 6049433 w 6324600"/>
                <a:gd name="connsiteY98" fmla="*/ 778933 h 778933"/>
                <a:gd name="connsiteX99" fmla="*/ 6324600 w 6324600"/>
                <a:gd name="connsiteY99"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65500 w 6324600"/>
                <a:gd name="connsiteY44" fmla="*/ 283633 h 778933"/>
                <a:gd name="connsiteX45" fmla="*/ 3378200 w 6324600"/>
                <a:gd name="connsiteY45" fmla="*/ 283633 h 778933"/>
                <a:gd name="connsiteX46" fmla="*/ 3395133 w 6324600"/>
                <a:gd name="connsiteY46" fmla="*/ 313266 h 778933"/>
                <a:gd name="connsiteX47" fmla="*/ 3500966 w 6324600"/>
                <a:gd name="connsiteY47" fmla="*/ 313266 h 778933"/>
                <a:gd name="connsiteX48" fmla="*/ 3513666 w 6324600"/>
                <a:gd name="connsiteY48" fmla="*/ 325966 h 778933"/>
                <a:gd name="connsiteX49" fmla="*/ 3547533 w 6324600"/>
                <a:gd name="connsiteY49" fmla="*/ 325966 h 778933"/>
                <a:gd name="connsiteX50" fmla="*/ 3547533 w 6324600"/>
                <a:gd name="connsiteY50" fmla="*/ 325966 h 778933"/>
                <a:gd name="connsiteX51" fmla="*/ 3572933 w 6324600"/>
                <a:gd name="connsiteY51" fmla="*/ 351366 h 778933"/>
                <a:gd name="connsiteX52" fmla="*/ 3666066 w 6324600"/>
                <a:gd name="connsiteY52" fmla="*/ 351366 h 778933"/>
                <a:gd name="connsiteX53" fmla="*/ 3666066 w 6324600"/>
                <a:gd name="connsiteY53" fmla="*/ 368300 h 778933"/>
                <a:gd name="connsiteX54" fmla="*/ 3695700 w 6324600"/>
                <a:gd name="connsiteY54" fmla="*/ 368300 h 778933"/>
                <a:gd name="connsiteX55" fmla="*/ 3695700 w 6324600"/>
                <a:gd name="connsiteY55" fmla="*/ 389466 h 778933"/>
                <a:gd name="connsiteX56" fmla="*/ 3810000 w 6324600"/>
                <a:gd name="connsiteY56" fmla="*/ 389466 h 778933"/>
                <a:gd name="connsiteX57" fmla="*/ 3810000 w 6324600"/>
                <a:gd name="connsiteY57" fmla="*/ 389466 h 778933"/>
                <a:gd name="connsiteX58" fmla="*/ 3898900 w 6324600"/>
                <a:gd name="connsiteY58" fmla="*/ 389466 h 778933"/>
                <a:gd name="connsiteX59" fmla="*/ 3915833 w 6324600"/>
                <a:gd name="connsiteY59" fmla="*/ 406399 h 778933"/>
                <a:gd name="connsiteX60" fmla="*/ 4008966 w 6324600"/>
                <a:gd name="connsiteY60" fmla="*/ 406399 h 778933"/>
                <a:gd name="connsiteX61" fmla="*/ 4008966 w 6324600"/>
                <a:gd name="connsiteY61" fmla="*/ 431800 h 778933"/>
                <a:gd name="connsiteX62" fmla="*/ 4174066 w 6324600"/>
                <a:gd name="connsiteY62" fmla="*/ 431800 h 778933"/>
                <a:gd name="connsiteX63" fmla="*/ 4174066 w 6324600"/>
                <a:gd name="connsiteY63" fmla="*/ 452966 h 778933"/>
                <a:gd name="connsiteX64" fmla="*/ 4288366 w 6324600"/>
                <a:gd name="connsiteY64" fmla="*/ 452966 h 778933"/>
                <a:gd name="connsiteX65" fmla="*/ 4296833 w 6324600"/>
                <a:gd name="connsiteY65" fmla="*/ 461433 h 778933"/>
                <a:gd name="connsiteX66" fmla="*/ 4364566 w 6324600"/>
                <a:gd name="connsiteY66" fmla="*/ 461433 h 778933"/>
                <a:gd name="connsiteX67" fmla="*/ 4364566 w 6324600"/>
                <a:gd name="connsiteY67" fmla="*/ 465666 h 778933"/>
                <a:gd name="connsiteX68" fmla="*/ 4356100 w 6324600"/>
                <a:gd name="connsiteY68" fmla="*/ 503766 h 778933"/>
                <a:gd name="connsiteX69" fmla="*/ 4445000 w 6324600"/>
                <a:gd name="connsiteY69" fmla="*/ 503766 h 778933"/>
                <a:gd name="connsiteX70" fmla="*/ 4445000 w 6324600"/>
                <a:gd name="connsiteY70" fmla="*/ 516466 h 778933"/>
                <a:gd name="connsiteX71" fmla="*/ 4660900 w 6324600"/>
                <a:gd name="connsiteY71" fmla="*/ 516466 h 778933"/>
                <a:gd name="connsiteX72" fmla="*/ 4660900 w 6324600"/>
                <a:gd name="connsiteY72" fmla="*/ 537633 h 778933"/>
                <a:gd name="connsiteX73" fmla="*/ 4787900 w 6324600"/>
                <a:gd name="connsiteY73" fmla="*/ 537633 h 778933"/>
                <a:gd name="connsiteX74" fmla="*/ 4800600 w 6324600"/>
                <a:gd name="connsiteY74" fmla="*/ 537633 h 778933"/>
                <a:gd name="connsiteX75" fmla="*/ 4872566 w 6324600"/>
                <a:gd name="connsiteY75" fmla="*/ 537633 h 778933"/>
                <a:gd name="connsiteX76" fmla="*/ 4872566 w 6324600"/>
                <a:gd name="connsiteY76" fmla="*/ 558800 h 778933"/>
                <a:gd name="connsiteX77" fmla="*/ 4953000 w 6324600"/>
                <a:gd name="connsiteY77" fmla="*/ 558800 h 778933"/>
                <a:gd name="connsiteX78" fmla="*/ 4953000 w 6324600"/>
                <a:gd name="connsiteY78" fmla="*/ 567266 h 778933"/>
                <a:gd name="connsiteX79" fmla="*/ 4995333 w 6324600"/>
                <a:gd name="connsiteY79" fmla="*/ 567266 h 778933"/>
                <a:gd name="connsiteX80" fmla="*/ 4995333 w 6324600"/>
                <a:gd name="connsiteY80" fmla="*/ 579966 h 778933"/>
                <a:gd name="connsiteX81" fmla="*/ 5219700 w 6324600"/>
                <a:gd name="connsiteY81" fmla="*/ 579966 h 778933"/>
                <a:gd name="connsiteX82" fmla="*/ 5219700 w 6324600"/>
                <a:gd name="connsiteY82" fmla="*/ 609600 h 778933"/>
                <a:gd name="connsiteX83" fmla="*/ 5257800 w 6324600"/>
                <a:gd name="connsiteY83" fmla="*/ 609600 h 778933"/>
                <a:gd name="connsiteX84" fmla="*/ 5257800 w 6324600"/>
                <a:gd name="connsiteY84" fmla="*/ 643466 h 778933"/>
                <a:gd name="connsiteX85" fmla="*/ 5312833 w 6324600"/>
                <a:gd name="connsiteY85" fmla="*/ 643466 h 778933"/>
                <a:gd name="connsiteX86" fmla="*/ 5312833 w 6324600"/>
                <a:gd name="connsiteY86" fmla="*/ 656166 h 778933"/>
                <a:gd name="connsiteX87" fmla="*/ 5346700 w 6324600"/>
                <a:gd name="connsiteY87" fmla="*/ 656166 h 778933"/>
                <a:gd name="connsiteX88" fmla="*/ 5346700 w 6324600"/>
                <a:gd name="connsiteY88" fmla="*/ 668866 h 778933"/>
                <a:gd name="connsiteX89" fmla="*/ 5427133 w 6324600"/>
                <a:gd name="connsiteY89" fmla="*/ 668866 h 778933"/>
                <a:gd name="connsiteX90" fmla="*/ 5427133 w 6324600"/>
                <a:gd name="connsiteY90" fmla="*/ 685800 h 778933"/>
                <a:gd name="connsiteX91" fmla="*/ 5676900 w 6324600"/>
                <a:gd name="connsiteY91" fmla="*/ 685800 h 778933"/>
                <a:gd name="connsiteX92" fmla="*/ 5676900 w 6324600"/>
                <a:gd name="connsiteY92" fmla="*/ 711200 h 778933"/>
                <a:gd name="connsiteX93" fmla="*/ 5786966 w 6324600"/>
                <a:gd name="connsiteY93" fmla="*/ 711200 h 778933"/>
                <a:gd name="connsiteX94" fmla="*/ 5786966 w 6324600"/>
                <a:gd name="connsiteY94" fmla="*/ 736600 h 778933"/>
                <a:gd name="connsiteX95" fmla="*/ 5909733 w 6324600"/>
                <a:gd name="connsiteY95" fmla="*/ 736600 h 778933"/>
                <a:gd name="connsiteX96" fmla="*/ 5918199 w 6324600"/>
                <a:gd name="connsiteY96" fmla="*/ 745066 h 778933"/>
                <a:gd name="connsiteX97" fmla="*/ 6049433 w 6324600"/>
                <a:gd name="connsiteY97" fmla="*/ 745066 h 778933"/>
                <a:gd name="connsiteX98" fmla="*/ 6049433 w 6324600"/>
                <a:gd name="connsiteY98" fmla="*/ 778933 h 778933"/>
                <a:gd name="connsiteX99" fmla="*/ 6324600 w 6324600"/>
                <a:gd name="connsiteY99"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65500 w 6324600"/>
                <a:gd name="connsiteY44" fmla="*/ 283633 h 778933"/>
                <a:gd name="connsiteX45" fmla="*/ 3395133 w 6324600"/>
                <a:gd name="connsiteY45" fmla="*/ 313266 h 778933"/>
                <a:gd name="connsiteX46" fmla="*/ 3500966 w 6324600"/>
                <a:gd name="connsiteY46" fmla="*/ 313266 h 778933"/>
                <a:gd name="connsiteX47" fmla="*/ 3513666 w 6324600"/>
                <a:gd name="connsiteY47" fmla="*/ 325966 h 778933"/>
                <a:gd name="connsiteX48" fmla="*/ 3547533 w 6324600"/>
                <a:gd name="connsiteY48" fmla="*/ 325966 h 778933"/>
                <a:gd name="connsiteX49" fmla="*/ 3547533 w 6324600"/>
                <a:gd name="connsiteY49" fmla="*/ 325966 h 778933"/>
                <a:gd name="connsiteX50" fmla="*/ 3572933 w 6324600"/>
                <a:gd name="connsiteY50" fmla="*/ 351366 h 778933"/>
                <a:gd name="connsiteX51" fmla="*/ 3666066 w 6324600"/>
                <a:gd name="connsiteY51" fmla="*/ 351366 h 778933"/>
                <a:gd name="connsiteX52" fmla="*/ 3666066 w 6324600"/>
                <a:gd name="connsiteY52" fmla="*/ 368300 h 778933"/>
                <a:gd name="connsiteX53" fmla="*/ 3695700 w 6324600"/>
                <a:gd name="connsiteY53" fmla="*/ 368300 h 778933"/>
                <a:gd name="connsiteX54" fmla="*/ 3695700 w 6324600"/>
                <a:gd name="connsiteY54" fmla="*/ 389466 h 778933"/>
                <a:gd name="connsiteX55" fmla="*/ 3810000 w 6324600"/>
                <a:gd name="connsiteY55" fmla="*/ 389466 h 778933"/>
                <a:gd name="connsiteX56" fmla="*/ 3810000 w 6324600"/>
                <a:gd name="connsiteY56" fmla="*/ 389466 h 778933"/>
                <a:gd name="connsiteX57" fmla="*/ 3898900 w 6324600"/>
                <a:gd name="connsiteY57" fmla="*/ 389466 h 778933"/>
                <a:gd name="connsiteX58" fmla="*/ 3915833 w 6324600"/>
                <a:gd name="connsiteY58" fmla="*/ 406399 h 778933"/>
                <a:gd name="connsiteX59" fmla="*/ 4008966 w 6324600"/>
                <a:gd name="connsiteY59" fmla="*/ 406399 h 778933"/>
                <a:gd name="connsiteX60" fmla="*/ 4008966 w 6324600"/>
                <a:gd name="connsiteY60" fmla="*/ 431800 h 778933"/>
                <a:gd name="connsiteX61" fmla="*/ 4174066 w 6324600"/>
                <a:gd name="connsiteY61" fmla="*/ 431800 h 778933"/>
                <a:gd name="connsiteX62" fmla="*/ 4174066 w 6324600"/>
                <a:gd name="connsiteY62" fmla="*/ 452966 h 778933"/>
                <a:gd name="connsiteX63" fmla="*/ 4288366 w 6324600"/>
                <a:gd name="connsiteY63" fmla="*/ 452966 h 778933"/>
                <a:gd name="connsiteX64" fmla="*/ 4296833 w 6324600"/>
                <a:gd name="connsiteY64" fmla="*/ 461433 h 778933"/>
                <a:gd name="connsiteX65" fmla="*/ 4364566 w 6324600"/>
                <a:gd name="connsiteY65" fmla="*/ 461433 h 778933"/>
                <a:gd name="connsiteX66" fmla="*/ 4364566 w 6324600"/>
                <a:gd name="connsiteY66" fmla="*/ 465666 h 778933"/>
                <a:gd name="connsiteX67" fmla="*/ 4356100 w 6324600"/>
                <a:gd name="connsiteY67" fmla="*/ 503766 h 778933"/>
                <a:gd name="connsiteX68" fmla="*/ 4445000 w 6324600"/>
                <a:gd name="connsiteY68" fmla="*/ 503766 h 778933"/>
                <a:gd name="connsiteX69" fmla="*/ 4445000 w 6324600"/>
                <a:gd name="connsiteY69" fmla="*/ 516466 h 778933"/>
                <a:gd name="connsiteX70" fmla="*/ 4660900 w 6324600"/>
                <a:gd name="connsiteY70" fmla="*/ 516466 h 778933"/>
                <a:gd name="connsiteX71" fmla="*/ 4660900 w 6324600"/>
                <a:gd name="connsiteY71" fmla="*/ 537633 h 778933"/>
                <a:gd name="connsiteX72" fmla="*/ 4787900 w 6324600"/>
                <a:gd name="connsiteY72" fmla="*/ 537633 h 778933"/>
                <a:gd name="connsiteX73" fmla="*/ 4800600 w 6324600"/>
                <a:gd name="connsiteY73" fmla="*/ 537633 h 778933"/>
                <a:gd name="connsiteX74" fmla="*/ 4872566 w 6324600"/>
                <a:gd name="connsiteY74" fmla="*/ 537633 h 778933"/>
                <a:gd name="connsiteX75" fmla="*/ 4872566 w 6324600"/>
                <a:gd name="connsiteY75" fmla="*/ 558800 h 778933"/>
                <a:gd name="connsiteX76" fmla="*/ 4953000 w 6324600"/>
                <a:gd name="connsiteY76" fmla="*/ 558800 h 778933"/>
                <a:gd name="connsiteX77" fmla="*/ 4953000 w 6324600"/>
                <a:gd name="connsiteY77" fmla="*/ 567266 h 778933"/>
                <a:gd name="connsiteX78" fmla="*/ 4995333 w 6324600"/>
                <a:gd name="connsiteY78" fmla="*/ 567266 h 778933"/>
                <a:gd name="connsiteX79" fmla="*/ 4995333 w 6324600"/>
                <a:gd name="connsiteY79" fmla="*/ 579966 h 778933"/>
                <a:gd name="connsiteX80" fmla="*/ 5219700 w 6324600"/>
                <a:gd name="connsiteY80" fmla="*/ 579966 h 778933"/>
                <a:gd name="connsiteX81" fmla="*/ 5219700 w 6324600"/>
                <a:gd name="connsiteY81" fmla="*/ 609600 h 778933"/>
                <a:gd name="connsiteX82" fmla="*/ 5257800 w 6324600"/>
                <a:gd name="connsiteY82" fmla="*/ 609600 h 778933"/>
                <a:gd name="connsiteX83" fmla="*/ 5257800 w 6324600"/>
                <a:gd name="connsiteY83" fmla="*/ 643466 h 778933"/>
                <a:gd name="connsiteX84" fmla="*/ 5312833 w 6324600"/>
                <a:gd name="connsiteY84" fmla="*/ 643466 h 778933"/>
                <a:gd name="connsiteX85" fmla="*/ 5312833 w 6324600"/>
                <a:gd name="connsiteY85" fmla="*/ 656166 h 778933"/>
                <a:gd name="connsiteX86" fmla="*/ 5346700 w 6324600"/>
                <a:gd name="connsiteY86" fmla="*/ 656166 h 778933"/>
                <a:gd name="connsiteX87" fmla="*/ 5346700 w 6324600"/>
                <a:gd name="connsiteY87" fmla="*/ 668866 h 778933"/>
                <a:gd name="connsiteX88" fmla="*/ 5427133 w 6324600"/>
                <a:gd name="connsiteY88" fmla="*/ 668866 h 778933"/>
                <a:gd name="connsiteX89" fmla="*/ 5427133 w 6324600"/>
                <a:gd name="connsiteY89" fmla="*/ 685800 h 778933"/>
                <a:gd name="connsiteX90" fmla="*/ 5676900 w 6324600"/>
                <a:gd name="connsiteY90" fmla="*/ 685800 h 778933"/>
                <a:gd name="connsiteX91" fmla="*/ 5676900 w 6324600"/>
                <a:gd name="connsiteY91" fmla="*/ 711200 h 778933"/>
                <a:gd name="connsiteX92" fmla="*/ 5786966 w 6324600"/>
                <a:gd name="connsiteY92" fmla="*/ 711200 h 778933"/>
                <a:gd name="connsiteX93" fmla="*/ 5786966 w 6324600"/>
                <a:gd name="connsiteY93" fmla="*/ 736600 h 778933"/>
                <a:gd name="connsiteX94" fmla="*/ 5909733 w 6324600"/>
                <a:gd name="connsiteY94" fmla="*/ 736600 h 778933"/>
                <a:gd name="connsiteX95" fmla="*/ 5918199 w 6324600"/>
                <a:gd name="connsiteY95" fmla="*/ 745066 h 778933"/>
                <a:gd name="connsiteX96" fmla="*/ 6049433 w 6324600"/>
                <a:gd name="connsiteY96" fmla="*/ 745066 h 778933"/>
                <a:gd name="connsiteX97" fmla="*/ 6049433 w 6324600"/>
                <a:gd name="connsiteY97" fmla="*/ 778933 h 778933"/>
                <a:gd name="connsiteX98" fmla="*/ 6324600 w 6324600"/>
                <a:gd name="connsiteY98"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1375 w 6324600"/>
                <a:gd name="connsiteY44" fmla="*/ 283633 h 778933"/>
                <a:gd name="connsiteX45" fmla="*/ 3395133 w 6324600"/>
                <a:gd name="connsiteY45" fmla="*/ 313266 h 778933"/>
                <a:gd name="connsiteX46" fmla="*/ 3500966 w 6324600"/>
                <a:gd name="connsiteY46" fmla="*/ 313266 h 778933"/>
                <a:gd name="connsiteX47" fmla="*/ 3513666 w 6324600"/>
                <a:gd name="connsiteY47" fmla="*/ 325966 h 778933"/>
                <a:gd name="connsiteX48" fmla="*/ 3547533 w 6324600"/>
                <a:gd name="connsiteY48" fmla="*/ 325966 h 778933"/>
                <a:gd name="connsiteX49" fmla="*/ 3547533 w 6324600"/>
                <a:gd name="connsiteY49" fmla="*/ 325966 h 778933"/>
                <a:gd name="connsiteX50" fmla="*/ 3572933 w 6324600"/>
                <a:gd name="connsiteY50" fmla="*/ 351366 h 778933"/>
                <a:gd name="connsiteX51" fmla="*/ 3666066 w 6324600"/>
                <a:gd name="connsiteY51" fmla="*/ 351366 h 778933"/>
                <a:gd name="connsiteX52" fmla="*/ 3666066 w 6324600"/>
                <a:gd name="connsiteY52" fmla="*/ 368300 h 778933"/>
                <a:gd name="connsiteX53" fmla="*/ 3695700 w 6324600"/>
                <a:gd name="connsiteY53" fmla="*/ 368300 h 778933"/>
                <a:gd name="connsiteX54" fmla="*/ 3695700 w 6324600"/>
                <a:gd name="connsiteY54" fmla="*/ 389466 h 778933"/>
                <a:gd name="connsiteX55" fmla="*/ 3810000 w 6324600"/>
                <a:gd name="connsiteY55" fmla="*/ 389466 h 778933"/>
                <a:gd name="connsiteX56" fmla="*/ 3810000 w 6324600"/>
                <a:gd name="connsiteY56" fmla="*/ 389466 h 778933"/>
                <a:gd name="connsiteX57" fmla="*/ 3898900 w 6324600"/>
                <a:gd name="connsiteY57" fmla="*/ 389466 h 778933"/>
                <a:gd name="connsiteX58" fmla="*/ 3915833 w 6324600"/>
                <a:gd name="connsiteY58" fmla="*/ 406399 h 778933"/>
                <a:gd name="connsiteX59" fmla="*/ 4008966 w 6324600"/>
                <a:gd name="connsiteY59" fmla="*/ 406399 h 778933"/>
                <a:gd name="connsiteX60" fmla="*/ 4008966 w 6324600"/>
                <a:gd name="connsiteY60" fmla="*/ 431800 h 778933"/>
                <a:gd name="connsiteX61" fmla="*/ 4174066 w 6324600"/>
                <a:gd name="connsiteY61" fmla="*/ 431800 h 778933"/>
                <a:gd name="connsiteX62" fmla="*/ 4174066 w 6324600"/>
                <a:gd name="connsiteY62" fmla="*/ 452966 h 778933"/>
                <a:gd name="connsiteX63" fmla="*/ 4288366 w 6324600"/>
                <a:gd name="connsiteY63" fmla="*/ 452966 h 778933"/>
                <a:gd name="connsiteX64" fmla="*/ 4296833 w 6324600"/>
                <a:gd name="connsiteY64" fmla="*/ 461433 h 778933"/>
                <a:gd name="connsiteX65" fmla="*/ 4364566 w 6324600"/>
                <a:gd name="connsiteY65" fmla="*/ 461433 h 778933"/>
                <a:gd name="connsiteX66" fmla="*/ 4364566 w 6324600"/>
                <a:gd name="connsiteY66" fmla="*/ 465666 h 778933"/>
                <a:gd name="connsiteX67" fmla="*/ 4356100 w 6324600"/>
                <a:gd name="connsiteY67" fmla="*/ 503766 h 778933"/>
                <a:gd name="connsiteX68" fmla="*/ 4445000 w 6324600"/>
                <a:gd name="connsiteY68" fmla="*/ 503766 h 778933"/>
                <a:gd name="connsiteX69" fmla="*/ 4445000 w 6324600"/>
                <a:gd name="connsiteY69" fmla="*/ 516466 h 778933"/>
                <a:gd name="connsiteX70" fmla="*/ 4660900 w 6324600"/>
                <a:gd name="connsiteY70" fmla="*/ 516466 h 778933"/>
                <a:gd name="connsiteX71" fmla="*/ 4660900 w 6324600"/>
                <a:gd name="connsiteY71" fmla="*/ 537633 h 778933"/>
                <a:gd name="connsiteX72" fmla="*/ 4787900 w 6324600"/>
                <a:gd name="connsiteY72" fmla="*/ 537633 h 778933"/>
                <a:gd name="connsiteX73" fmla="*/ 4800600 w 6324600"/>
                <a:gd name="connsiteY73" fmla="*/ 537633 h 778933"/>
                <a:gd name="connsiteX74" fmla="*/ 4872566 w 6324600"/>
                <a:gd name="connsiteY74" fmla="*/ 537633 h 778933"/>
                <a:gd name="connsiteX75" fmla="*/ 4872566 w 6324600"/>
                <a:gd name="connsiteY75" fmla="*/ 558800 h 778933"/>
                <a:gd name="connsiteX76" fmla="*/ 4953000 w 6324600"/>
                <a:gd name="connsiteY76" fmla="*/ 558800 h 778933"/>
                <a:gd name="connsiteX77" fmla="*/ 4953000 w 6324600"/>
                <a:gd name="connsiteY77" fmla="*/ 567266 h 778933"/>
                <a:gd name="connsiteX78" fmla="*/ 4995333 w 6324600"/>
                <a:gd name="connsiteY78" fmla="*/ 567266 h 778933"/>
                <a:gd name="connsiteX79" fmla="*/ 4995333 w 6324600"/>
                <a:gd name="connsiteY79" fmla="*/ 579966 h 778933"/>
                <a:gd name="connsiteX80" fmla="*/ 5219700 w 6324600"/>
                <a:gd name="connsiteY80" fmla="*/ 579966 h 778933"/>
                <a:gd name="connsiteX81" fmla="*/ 5219700 w 6324600"/>
                <a:gd name="connsiteY81" fmla="*/ 609600 h 778933"/>
                <a:gd name="connsiteX82" fmla="*/ 5257800 w 6324600"/>
                <a:gd name="connsiteY82" fmla="*/ 609600 h 778933"/>
                <a:gd name="connsiteX83" fmla="*/ 5257800 w 6324600"/>
                <a:gd name="connsiteY83" fmla="*/ 643466 h 778933"/>
                <a:gd name="connsiteX84" fmla="*/ 5312833 w 6324600"/>
                <a:gd name="connsiteY84" fmla="*/ 643466 h 778933"/>
                <a:gd name="connsiteX85" fmla="*/ 5312833 w 6324600"/>
                <a:gd name="connsiteY85" fmla="*/ 656166 h 778933"/>
                <a:gd name="connsiteX86" fmla="*/ 5346700 w 6324600"/>
                <a:gd name="connsiteY86" fmla="*/ 656166 h 778933"/>
                <a:gd name="connsiteX87" fmla="*/ 5346700 w 6324600"/>
                <a:gd name="connsiteY87" fmla="*/ 668866 h 778933"/>
                <a:gd name="connsiteX88" fmla="*/ 5427133 w 6324600"/>
                <a:gd name="connsiteY88" fmla="*/ 668866 h 778933"/>
                <a:gd name="connsiteX89" fmla="*/ 5427133 w 6324600"/>
                <a:gd name="connsiteY89" fmla="*/ 685800 h 778933"/>
                <a:gd name="connsiteX90" fmla="*/ 5676900 w 6324600"/>
                <a:gd name="connsiteY90" fmla="*/ 685800 h 778933"/>
                <a:gd name="connsiteX91" fmla="*/ 5676900 w 6324600"/>
                <a:gd name="connsiteY91" fmla="*/ 711200 h 778933"/>
                <a:gd name="connsiteX92" fmla="*/ 5786966 w 6324600"/>
                <a:gd name="connsiteY92" fmla="*/ 711200 h 778933"/>
                <a:gd name="connsiteX93" fmla="*/ 5786966 w 6324600"/>
                <a:gd name="connsiteY93" fmla="*/ 736600 h 778933"/>
                <a:gd name="connsiteX94" fmla="*/ 5909733 w 6324600"/>
                <a:gd name="connsiteY94" fmla="*/ 736600 h 778933"/>
                <a:gd name="connsiteX95" fmla="*/ 5918199 w 6324600"/>
                <a:gd name="connsiteY95" fmla="*/ 745066 h 778933"/>
                <a:gd name="connsiteX96" fmla="*/ 6049433 w 6324600"/>
                <a:gd name="connsiteY96" fmla="*/ 745066 h 778933"/>
                <a:gd name="connsiteX97" fmla="*/ 6049433 w 6324600"/>
                <a:gd name="connsiteY97" fmla="*/ 778933 h 778933"/>
                <a:gd name="connsiteX98" fmla="*/ 6324600 w 6324600"/>
                <a:gd name="connsiteY98"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5133 w 6324600"/>
                <a:gd name="connsiteY45" fmla="*/ 313266 h 778933"/>
                <a:gd name="connsiteX46" fmla="*/ 3500966 w 6324600"/>
                <a:gd name="connsiteY46" fmla="*/ 313266 h 778933"/>
                <a:gd name="connsiteX47" fmla="*/ 3513666 w 6324600"/>
                <a:gd name="connsiteY47" fmla="*/ 325966 h 778933"/>
                <a:gd name="connsiteX48" fmla="*/ 3547533 w 6324600"/>
                <a:gd name="connsiteY48" fmla="*/ 325966 h 778933"/>
                <a:gd name="connsiteX49" fmla="*/ 3547533 w 6324600"/>
                <a:gd name="connsiteY49" fmla="*/ 325966 h 778933"/>
                <a:gd name="connsiteX50" fmla="*/ 3572933 w 6324600"/>
                <a:gd name="connsiteY50" fmla="*/ 351366 h 778933"/>
                <a:gd name="connsiteX51" fmla="*/ 3666066 w 6324600"/>
                <a:gd name="connsiteY51" fmla="*/ 351366 h 778933"/>
                <a:gd name="connsiteX52" fmla="*/ 3666066 w 6324600"/>
                <a:gd name="connsiteY52" fmla="*/ 368300 h 778933"/>
                <a:gd name="connsiteX53" fmla="*/ 3695700 w 6324600"/>
                <a:gd name="connsiteY53" fmla="*/ 368300 h 778933"/>
                <a:gd name="connsiteX54" fmla="*/ 3695700 w 6324600"/>
                <a:gd name="connsiteY54" fmla="*/ 389466 h 778933"/>
                <a:gd name="connsiteX55" fmla="*/ 3810000 w 6324600"/>
                <a:gd name="connsiteY55" fmla="*/ 389466 h 778933"/>
                <a:gd name="connsiteX56" fmla="*/ 3810000 w 6324600"/>
                <a:gd name="connsiteY56" fmla="*/ 389466 h 778933"/>
                <a:gd name="connsiteX57" fmla="*/ 3898900 w 6324600"/>
                <a:gd name="connsiteY57" fmla="*/ 389466 h 778933"/>
                <a:gd name="connsiteX58" fmla="*/ 3915833 w 6324600"/>
                <a:gd name="connsiteY58" fmla="*/ 406399 h 778933"/>
                <a:gd name="connsiteX59" fmla="*/ 4008966 w 6324600"/>
                <a:gd name="connsiteY59" fmla="*/ 406399 h 778933"/>
                <a:gd name="connsiteX60" fmla="*/ 4008966 w 6324600"/>
                <a:gd name="connsiteY60" fmla="*/ 431800 h 778933"/>
                <a:gd name="connsiteX61" fmla="*/ 4174066 w 6324600"/>
                <a:gd name="connsiteY61" fmla="*/ 431800 h 778933"/>
                <a:gd name="connsiteX62" fmla="*/ 4174066 w 6324600"/>
                <a:gd name="connsiteY62" fmla="*/ 452966 h 778933"/>
                <a:gd name="connsiteX63" fmla="*/ 4288366 w 6324600"/>
                <a:gd name="connsiteY63" fmla="*/ 452966 h 778933"/>
                <a:gd name="connsiteX64" fmla="*/ 4296833 w 6324600"/>
                <a:gd name="connsiteY64" fmla="*/ 461433 h 778933"/>
                <a:gd name="connsiteX65" fmla="*/ 4364566 w 6324600"/>
                <a:gd name="connsiteY65" fmla="*/ 461433 h 778933"/>
                <a:gd name="connsiteX66" fmla="*/ 4364566 w 6324600"/>
                <a:gd name="connsiteY66" fmla="*/ 465666 h 778933"/>
                <a:gd name="connsiteX67" fmla="*/ 4356100 w 6324600"/>
                <a:gd name="connsiteY67" fmla="*/ 503766 h 778933"/>
                <a:gd name="connsiteX68" fmla="*/ 4445000 w 6324600"/>
                <a:gd name="connsiteY68" fmla="*/ 503766 h 778933"/>
                <a:gd name="connsiteX69" fmla="*/ 4445000 w 6324600"/>
                <a:gd name="connsiteY69" fmla="*/ 516466 h 778933"/>
                <a:gd name="connsiteX70" fmla="*/ 4660900 w 6324600"/>
                <a:gd name="connsiteY70" fmla="*/ 516466 h 778933"/>
                <a:gd name="connsiteX71" fmla="*/ 4660900 w 6324600"/>
                <a:gd name="connsiteY71" fmla="*/ 537633 h 778933"/>
                <a:gd name="connsiteX72" fmla="*/ 4787900 w 6324600"/>
                <a:gd name="connsiteY72" fmla="*/ 537633 h 778933"/>
                <a:gd name="connsiteX73" fmla="*/ 4800600 w 6324600"/>
                <a:gd name="connsiteY73" fmla="*/ 537633 h 778933"/>
                <a:gd name="connsiteX74" fmla="*/ 4872566 w 6324600"/>
                <a:gd name="connsiteY74" fmla="*/ 537633 h 778933"/>
                <a:gd name="connsiteX75" fmla="*/ 4872566 w 6324600"/>
                <a:gd name="connsiteY75" fmla="*/ 558800 h 778933"/>
                <a:gd name="connsiteX76" fmla="*/ 4953000 w 6324600"/>
                <a:gd name="connsiteY76" fmla="*/ 558800 h 778933"/>
                <a:gd name="connsiteX77" fmla="*/ 4953000 w 6324600"/>
                <a:gd name="connsiteY77" fmla="*/ 567266 h 778933"/>
                <a:gd name="connsiteX78" fmla="*/ 4995333 w 6324600"/>
                <a:gd name="connsiteY78" fmla="*/ 567266 h 778933"/>
                <a:gd name="connsiteX79" fmla="*/ 4995333 w 6324600"/>
                <a:gd name="connsiteY79" fmla="*/ 579966 h 778933"/>
                <a:gd name="connsiteX80" fmla="*/ 5219700 w 6324600"/>
                <a:gd name="connsiteY80" fmla="*/ 579966 h 778933"/>
                <a:gd name="connsiteX81" fmla="*/ 5219700 w 6324600"/>
                <a:gd name="connsiteY81" fmla="*/ 609600 h 778933"/>
                <a:gd name="connsiteX82" fmla="*/ 5257800 w 6324600"/>
                <a:gd name="connsiteY82" fmla="*/ 609600 h 778933"/>
                <a:gd name="connsiteX83" fmla="*/ 5257800 w 6324600"/>
                <a:gd name="connsiteY83" fmla="*/ 643466 h 778933"/>
                <a:gd name="connsiteX84" fmla="*/ 5312833 w 6324600"/>
                <a:gd name="connsiteY84" fmla="*/ 643466 h 778933"/>
                <a:gd name="connsiteX85" fmla="*/ 5312833 w 6324600"/>
                <a:gd name="connsiteY85" fmla="*/ 656166 h 778933"/>
                <a:gd name="connsiteX86" fmla="*/ 5346700 w 6324600"/>
                <a:gd name="connsiteY86" fmla="*/ 656166 h 778933"/>
                <a:gd name="connsiteX87" fmla="*/ 5346700 w 6324600"/>
                <a:gd name="connsiteY87" fmla="*/ 668866 h 778933"/>
                <a:gd name="connsiteX88" fmla="*/ 5427133 w 6324600"/>
                <a:gd name="connsiteY88" fmla="*/ 668866 h 778933"/>
                <a:gd name="connsiteX89" fmla="*/ 5427133 w 6324600"/>
                <a:gd name="connsiteY89" fmla="*/ 685800 h 778933"/>
                <a:gd name="connsiteX90" fmla="*/ 5676900 w 6324600"/>
                <a:gd name="connsiteY90" fmla="*/ 685800 h 778933"/>
                <a:gd name="connsiteX91" fmla="*/ 5676900 w 6324600"/>
                <a:gd name="connsiteY91" fmla="*/ 711200 h 778933"/>
                <a:gd name="connsiteX92" fmla="*/ 5786966 w 6324600"/>
                <a:gd name="connsiteY92" fmla="*/ 711200 h 778933"/>
                <a:gd name="connsiteX93" fmla="*/ 5786966 w 6324600"/>
                <a:gd name="connsiteY93" fmla="*/ 736600 h 778933"/>
                <a:gd name="connsiteX94" fmla="*/ 5909733 w 6324600"/>
                <a:gd name="connsiteY94" fmla="*/ 736600 h 778933"/>
                <a:gd name="connsiteX95" fmla="*/ 5918199 w 6324600"/>
                <a:gd name="connsiteY95" fmla="*/ 745066 h 778933"/>
                <a:gd name="connsiteX96" fmla="*/ 6049433 w 6324600"/>
                <a:gd name="connsiteY96" fmla="*/ 745066 h 778933"/>
                <a:gd name="connsiteX97" fmla="*/ 6049433 w 6324600"/>
                <a:gd name="connsiteY97" fmla="*/ 778933 h 778933"/>
                <a:gd name="connsiteX98" fmla="*/ 6324600 w 6324600"/>
                <a:gd name="connsiteY98"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87195 w 6324600"/>
                <a:gd name="connsiteY45" fmla="*/ 314854 h 778933"/>
                <a:gd name="connsiteX46" fmla="*/ 3500966 w 6324600"/>
                <a:gd name="connsiteY46" fmla="*/ 313266 h 778933"/>
                <a:gd name="connsiteX47" fmla="*/ 3513666 w 6324600"/>
                <a:gd name="connsiteY47" fmla="*/ 325966 h 778933"/>
                <a:gd name="connsiteX48" fmla="*/ 3547533 w 6324600"/>
                <a:gd name="connsiteY48" fmla="*/ 325966 h 778933"/>
                <a:gd name="connsiteX49" fmla="*/ 3547533 w 6324600"/>
                <a:gd name="connsiteY49" fmla="*/ 325966 h 778933"/>
                <a:gd name="connsiteX50" fmla="*/ 3572933 w 6324600"/>
                <a:gd name="connsiteY50" fmla="*/ 351366 h 778933"/>
                <a:gd name="connsiteX51" fmla="*/ 3666066 w 6324600"/>
                <a:gd name="connsiteY51" fmla="*/ 351366 h 778933"/>
                <a:gd name="connsiteX52" fmla="*/ 3666066 w 6324600"/>
                <a:gd name="connsiteY52" fmla="*/ 368300 h 778933"/>
                <a:gd name="connsiteX53" fmla="*/ 3695700 w 6324600"/>
                <a:gd name="connsiteY53" fmla="*/ 368300 h 778933"/>
                <a:gd name="connsiteX54" fmla="*/ 3695700 w 6324600"/>
                <a:gd name="connsiteY54" fmla="*/ 389466 h 778933"/>
                <a:gd name="connsiteX55" fmla="*/ 3810000 w 6324600"/>
                <a:gd name="connsiteY55" fmla="*/ 389466 h 778933"/>
                <a:gd name="connsiteX56" fmla="*/ 3810000 w 6324600"/>
                <a:gd name="connsiteY56" fmla="*/ 389466 h 778933"/>
                <a:gd name="connsiteX57" fmla="*/ 3898900 w 6324600"/>
                <a:gd name="connsiteY57" fmla="*/ 389466 h 778933"/>
                <a:gd name="connsiteX58" fmla="*/ 3915833 w 6324600"/>
                <a:gd name="connsiteY58" fmla="*/ 406399 h 778933"/>
                <a:gd name="connsiteX59" fmla="*/ 4008966 w 6324600"/>
                <a:gd name="connsiteY59" fmla="*/ 406399 h 778933"/>
                <a:gd name="connsiteX60" fmla="*/ 4008966 w 6324600"/>
                <a:gd name="connsiteY60" fmla="*/ 431800 h 778933"/>
                <a:gd name="connsiteX61" fmla="*/ 4174066 w 6324600"/>
                <a:gd name="connsiteY61" fmla="*/ 431800 h 778933"/>
                <a:gd name="connsiteX62" fmla="*/ 4174066 w 6324600"/>
                <a:gd name="connsiteY62" fmla="*/ 452966 h 778933"/>
                <a:gd name="connsiteX63" fmla="*/ 4288366 w 6324600"/>
                <a:gd name="connsiteY63" fmla="*/ 452966 h 778933"/>
                <a:gd name="connsiteX64" fmla="*/ 4296833 w 6324600"/>
                <a:gd name="connsiteY64" fmla="*/ 461433 h 778933"/>
                <a:gd name="connsiteX65" fmla="*/ 4364566 w 6324600"/>
                <a:gd name="connsiteY65" fmla="*/ 461433 h 778933"/>
                <a:gd name="connsiteX66" fmla="*/ 4364566 w 6324600"/>
                <a:gd name="connsiteY66" fmla="*/ 465666 h 778933"/>
                <a:gd name="connsiteX67" fmla="*/ 4356100 w 6324600"/>
                <a:gd name="connsiteY67" fmla="*/ 503766 h 778933"/>
                <a:gd name="connsiteX68" fmla="*/ 4445000 w 6324600"/>
                <a:gd name="connsiteY68" fmla="*/ 503766 h 778933"/>
                <a:gd name="connsiteX69" fmla="*/ 4445000 w 6324600"/>
                <a:gd name="connsiteY69" fmla="*/ 516466 h 778933"/>
                <a:gd name="connsiteX70" fmla="*/ 4660900 w 6324600"/>
                <a:gd name="connsiteY70" fmla="*/ 516466 h 778933"/>
                <a:gd name="connsiteX71" fmla="*/ 4660900 w 6324600"/>
                <a:gd name="connsiteY71" fmla="*/ 537633 h 778933"/>
                <a:gd name="connsiteX72" fmla="*/ 4787900 w 6324600"/>
                <a:gd name="connsiteY72" fmla="*/ 537633 h 778933"/>
                <a:gd name="connsiteX73" fmla="*/ 4800600 w 6324600"/>
                <a:gd name="connsiteY73" fmla="*/ 537633 h 778933"/>
                <a:gd name="connsiteX74" fmla="*/ 4872566 w 6324600"/>
                <a:gd name="connsiteY74" fmla="*/ 537633 h 778933"/>
                <a:gd name="connsiteX75" fmla="*/ 4872566 w 6324600"/>
                <a:gd name="connsiteY75" fmla="*/ 558800 h 778933"/>
                <a:gd name="connsiteX76" fmla="*/ 4953000 w 6324600"/>
                <a:gd name="connsiteY76" fmla="*/ 558800 h 778933"/>
                <a:gd name="connsiteX77" fmla="*/ 4953000 w 6324600"/>
                <a:gd name="connsiteY77" fmla="*/ 567266 h 778933"/>
                <a:gd name="connsiteX78" fmla="*/ 4995333 w 6324600"/>
                <a:gd name="connsiteY78" fmla="*/ 567266 h 778933"/>
                <a:gd name="connsiteX79" fmla="*/ 4995333 w 6324600"/>
                <a:gd name="connsiteY79" fmla="*/ 579966 h 778933"/>
                <a:gd name="connsiteX80" fmla="*/ 5219700 w 6324600"/>
                <a:gd name="connsiteY80" fmla="*/ 579966 h 778933"/>
                <a:gd name="connsiteX81" fmla="*/ 5219700 w 6324600"/>
                <a:gd name="connsiteY81" fmla="*/ 609600 h 778933"/>
                <a:gd name="connsiteX82" fmla="*/ 5257800 w 6324600"/>
                <a:gd name="connsiteY82" fmla="*/ 609600 h 778933"/>
                <a:gd name="connsiteX83" fmla="*/ 5257800 w 6324600"/>
                <a:gd name="connsiteY83" fmla="*/ 643466 h 778933"/>
                <a:gd name="connsiteX84" fmla="*/ 5312833 w 6324600"/>
                <a:gd name="connsiteY84" fmla="*/ 643466 h 778933"/>
                <a:gd name="connsiteX85" fmla="*/ 5312833 w 6324600"/>
                <a:gd name="connsiteY85" fmla="*/ 656166 h 778933"/>
                <a:gd name="connsiteX86" fmla="*/ 5346700 w 6324600"/>
                <a:gd name="connsiteY86" fmla="*/ 656166 h 778933"/>
                <a:gd name="connsiteX87" fmla="*/ 5346700 w 6324600"/>
                <a:gd name="connsiteY87" fmla="*/ 668866 h 778933"/>
                <a:gd name="connsiteX88" fmla="*/ 5427133 w 6324600"/>
                <a:gd name="connsiteY88" fmla="*/ 668866 h 778933"/>
                <a:gd name="connsiteX89" fmla="*/ 5427133 w 6324600"/>
                <a:gd name="connsiteY89" fmla="*/ 685800 h 778933"/>
                <a:gd name="connsiteX90" fmla="*/ 5676900 w 6324600"/>
                <a:gd name="connsiteY90" fmla="*/ 685800 h 778933"/>
                <a:gd name="connsiteX91" fmla="*/ 5676900 w 6324600"/>
                <a:gd name="connsiteY91" fmla="*/ 711200 h 778933"/>
                <a:gd name="connsiteX92" fmla="*/ 5786966 w 6324600"/>
                <a:gd name="connsiteY92" fmla="*/ 711200 h 778933"/>
                <a:gd name="connsiteX93" fmla="*/ 5786966 w 6324600"/>
                <a:gd name="connsiteY93" fmla="*/ 736600 h 778933"/>
                <a:gd name="connsiteX94" fmla="*/ 5909733 w 6324600"/>
                <a:gd name="connsiteY94" fmla="*/ 736600 h 778933"/>
                <a:gd name="connsiteX95" fmla="*/ 5918199 w 6324600"/>
                <a:gd name="connsiteY95" fmla="*/ 745066 h 778933"/>
                <a:gd name="connsiteX96" fmla="*/ 6049433 w 6324600"/>
                <a:gd name="connsiteY96" fmla="*/ 745066 h 778933"/>
                <a:gd name="connsiteX97" fmla="*/ 6049433 w 6324600"/>
                <a:gd name="connsiteY97" fmla="*/ 778933 h 778933"/>
                <a:gd name="connsiteX98" fmla="*/ 6324600 w 6324600"/>
                <a:gd name="connsiteY98"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13666 w 6324600"/>
                <a:gd name="connsiteY47" fmla="*/ 325966 h 778933"/>
                <a:gd name="connsiteX48" fmla="*/ 3547533 w 6324600"/>
                <a:gd name="connsiteY48" fmla="*/ 325966 h 778933"/>
                <a:gd name="connsiteX49" fmla="*/ 3547533 w 6324600"/>
                <a:gd name="connsiteY49" fmla="*/ 325966 h 778933"/>
                <a:gd name="connsiteX50" fmla="*/ 3572933 w 6324600"/>
                <a:gd name="connsiteY50" fmla="*/ 351366 h 778933"/>
                <a:gd name="connsiteX51" fmla="*/ 3666066 w 6324600"/>
                <a:gd name="connsiteY51" fmla="*/ 351366 h 778933"/>
                <a:gd name="connsiteX52" fmla="*/ 3666066 w 6324600"/>
                <a:gd name="connsiteY52" fmla="*/ 368300 h 778933"/>
                <a:gd name="connsiteX53" fmla="*/ 3695700 w 6324600"/>
                <a:gd name="connsiteY53" fmla="*/ 368300 h 778933"/>
                <a:gd name="connsiteX54" fmla="*/ 3695700 w 6324600"/>
                <a:gd name="connsiteY54" fmla="*/ 389466 h 778933"/>
                <a:gd name="connsiteX55" fmla="*/ 3810000 w 6324600"/>
                <a:gd name="connsiteY55" fmla="*/ 389466 h 778933"/>
                <a:gd name="connsiteX56" fmla="*/ 3810000 w 6324600"/>
                <a:gd name="connsiteY56" fmla="*/ 389466 h 778933"/>
                <a:gd name="connsiteX57" fmla="*/ 3898900 w 6324600"/>
                <a:gd name="connsiteY57" fmla="*/ 389466 h 778933"/>
                <a:gd name="connsiteX58" fmla="*/ 3915833 w 6324600"/>
                <a:gd name="connsiteY58" fmla="*/ 406399 h 778933"/>
                <a:gd name="connsiteX59" fmla="*/ 4008966 w 6324600"/>
                <a:gd name="connsiteY59" fmla="*/ 406399 h 778933"/>
                <a:gd name="connsiteX60" fmla="*/ 4008966 w 6324600"/>
                <a:gd name="connsiteY60" fmla="*/ 431800 h 778933"/>
                <a:gd name="connsiteX61" fmla="*/ 4174066 w 6324600"/>
                <a:gd name="connsiteY61" fmla="*/ 431800 h 778933"/>
                <a:gd name="connsiteX62" fmla="*/ 4174066 w 6324600"/>
                <a:gd name="connsiteY62" fmla="*/ 452966 h 778933"/>
                <a:gd name="connsiteX63" fmla="*/ 4288366 w 6324600"/>
                <a:gd name="connsiteY63" fmla="*/ 452966 h 778933"/>
                <a:gd name="connsiteX64" fmla="*/ 4296833 w 6324600"/>
                <a:gd name="connsiteY64" fmla="*/ 461433 h 778933"/>
                <a:gd name="connsiteX65" fmla="*/ 4364566 w 6324600"/>
                <a:gd name="connsiteY65" fmla="*/ 461433 h 778933"/>
                <a:gd name="connsiteX66" fmla="*/ 4364566 w 6324600"/>
                <a:gd name="connsiteY66" fmla="*/ 465666 h 778933"/>
                <a:gd name="connsiteX67" fmla="*/ 4356100 w 6324600"/>
                <a:gd name="connsiteY67" fmla="*/ 503766 h 778933"/>
                <a:gd name="connsiteX68" fmla="*/ 4445000 w 6324600"/>
                <a:gd name="connsiteY68" fmla="*/ 503766 h 778933"/>
                <a:gd name="connsiteX69" fmla="*/ 4445000 w 6324600"/>
                <a:gd name="connsiteY69" fmla="*/ 516466 h 778933"/>
                <a:gd name="connsiteX70" fmla="*/ 4660900 w 6324600"/>
                <a:gd name="connsiteY70" fmla="*/ 516466 h 778933"/>
                <a:gd name="connsiteX71" fmla="*/ 4660900 w 6324600"/>
                <a:gd name="connsiteY71" fmla="*/ 537633 h 778933"/>
                <a:gd name="connsiteX72" fmla="*/ 4787900 w 6324600"/>
                <a:gd name="connsiteY72" fmla="*/ 537633 h 778933"/>
                <a:gd name="connsiteX73" fmla="*/ 4800600 w 6324600"/>
                <a:gd name="connsiteY73" fmla="*/ 537633 h 778933"/>
                <a:gd name="connsiteX74" fmla="*/ 4872566 w 6324600"/>
                <a:gd name="connsiteY74" fmla="*/ 537633 h 778933"/>
                <a:gd name="connsiteX75" fmla="*/ 4872566 w 6324600"/>
                <a:gd name="connsiteY75" fmla="*/ 558800 h 778933"/>
                <a:gd name="connsiteX76" fmla="*/ 4953000 w 6324600"/>
                <a:gd name="connsiteY76" fmla="*/ 558800 h 778933"/>
                <a:gd name="connsiteX77" fmla="*/ 4953000 w 6324600"/>
                <a:gd name="connsiteY77" fmla="*/ 567266 h 778933"/>
                <a:gd name="connsiteX78" fmla="*/ 4995333 w 6324600"/>
                <a:gd name="connsiteY78" fmla="*/ 567266 h 778933"/>
                <a:gd name="connsiteX79" fmla="*/ 4995333 w 6324600"/>
                <a:gd name="connsiteY79" fmla="*/ 579966 h 778933"/>
                <a:gd name="connsiteX80" fmla="*/ 5219700 w 6324600"/>
                <a:gd name="connsiteY80" fmla="*/ 579966 h 778933"/>
                <a:gd name="connsiteX81" fmla="*/ 5219700 w 6324600"/>
                <a:gd name="connsiteY81" fmla="*/ 609600 h 778933"/>
                <a:gd name="connsiteX82" fmla="*/ 5257800 w 6324600"/>
                <a:gd name="connsiteY82" fmla="*/ 609600 h 778933"/>
                <a:gd name="connsiteX83" fmla="*/ 5257800 w 6324600"/>
                <a:gd name="connsiteY83" fmla="*/ 643466 h 778933"/>
                <a:gd name="connsiteX84" fmla="*/ 5312833 w 6324600"/>
                <a:gd name="connsiteY84" fmla="*/ 643466 h 778933"/>
                <a:gd name="connsiteX85" fmla="*/ 5312833 w 6324600"/>
                <a:gd name="connsiteY85" fmla="*/ 656166 h 778933"/>
                <a:gd name="connsiteX86" fmla="*/ 5346700 w 6324600"/>
                <a:gd name="connsiteY86" fmla="*/ 656166 h 778933"/>
                <a:gd name="connsiteX87" fmla="*/ 5346700 w 6324600"/>
                <a:gd name="connsiteY87" fmla="*/ 668866 h 778933"/>
                <a:gd name="connsiteX88" fmla="*/ 5427133 w 6324600"/>
                <a:gd name="connsiteY88" fmla="*/ 668866 h 778933"/>
                <a:gd name="connsiteX89" fmla="*/ 5427133 w 6324600"/>
                <a:gd name="connsiteY89" fmla="*/ 685800 h 778933"/>
                <a:gd name="connsiteX90" fmla="*/ 5676900 w 6324600"/>
                <a:gd name="connsiteY90" fmla="*/ 685800 h 778933"/>
                <a:gd name="connsiteX91" fmla="*/ 5676900 w 6324600"/>
                <a:gd name="connsiteY91" fmla="*/ 711200 h 778933"/>
                <a:gd name="connsiteX92" fmla="*/ 5786966 w 6324600"/>
                <a:gd name="connsiteY92" fmla="*/ 711200 h 778933"/>
                <a:gd name="connsiteX93" fmla="*/ 5786966 w 6324600"/>
                <a:gd name="connsiteY93" fmla="*/ 736600 h 778933"/>
                <a:gd name="connsiteX94" fmla="*/ 5909733 w 6324600"/>
                <a:gd name="connsiteY94" fmla="*/ 736600 h 778933"/>
                <a:gd name="connsiteX95" fmla="*/ 5918199 w 6324600"/>
                <a:gd name="connsiteY95" fmla="*/ 745066 h 778933"/>
                <a:gd name="connsiteX96" fmla="*/ 6049433 w 6324600"/>
                <a:gd name="connsiteY96" fmla="*/ 745066 h 778933"/>
                <a:gd name="connsiteX97" fmla="*/ 6049433 w 6324600"/>
                <a:gd name="connsiteY97" fmla="*/ 778933 h 778933"/>
                <a:gd name="connsiteX98" fmla="*/ 6324600 w 6324600"/>
                <a:gd name="connsiteY98"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8904 w 6324600"/>
                <a:gd name="connsiteY47" fmla="*/ 338666 h 778933"/>
                <a:gd name="connsiteX48" fmla="*/ 3547533 w 6324600"/>
                <a:gd name="connsiteY48" fmla="*/ 325966 h 778933"/>
                <a:gd name="connsiteX49" fmla="*/ 3547533 w 6324600"/>
                <a:gd name="connsiteY49" fmla="*/ 325966 h 778933"/>
                <a:gd name="connsiteX50" fmla="*/ 3572933 w 6324600"/>
                <a:gd name="connsiteY50" fmla="*/ 351366 h 778933"/>
                <a:gd name="connsiteX51" fmla="*/ 3666066 w 6324600"/>
                <a:gd name="connsiteY51" fmla="*/ 351366 h 778933"/>
                <a:gd name="connsiteX52" fmla="*/ 3666066 w 6324600"/>
                <a:gd name="connsiteY52" fmla="*/ 368300 h 778933"/>
                <a:gd name="connsiteX53" fmla="*/ 3695700 w 6324600"/>
                <a:gd name="connsiteY53" fmla="*/ 368300 h 778933"/>
                <a:gd name="connsiteX54" fmla="*/ 3695700 w 6324600"/>
                <a:gd name="connsiteY54" fmla="*/ 389466 h 778933"/>
                <a:gd name="connsiteX55" fmla="*/ 3810000 w 6324600"/>
                <a:gd name="connsiteY55" fmla="*/ 389466 h 778933"/>
                <a:gd name="connsiteX56" fmla="*/ 3810000 w 6324600"/>
                <a:gd name="connsiteY56" fmla="*/ 389466 h 778933"/>
                <a:gd name="connsiteX57" fmla="*/ 3898900 w 6324600"/>
                <a:gd name="connsiteY57" fmla="*/ 389466 h 778933"/>
                <a:gd name="connsiteX58" fmla="*/ 3915833 w 6324600"/>
                <a:gd name="connsiteY58" fmla="*/ 406399 h 778933"/>
                <a:gd name="connsiteX59" fmla="*/ 4008966 w 6324600"/>
                <a:gd name="connsiteY59" fmla="*/ 406399 h 778933"/>
                <a:gd name="connsiteX60" fmla="*/ 4008966 w 6324600"/>
                <a:gd name="connsiteY60" fmla="*/ 431800 h 778933"/>
                <a:gd name="connsiteX61" fmla="*/ 4174066 w 6324600"/>
                <a:gd name="connsiteY61" fmla="*/ 431800 h 778933"/>
                <a:gd name="connsiteX62" fmla="*/ 4174066 w 6324600"/>
                <a:gd name="connsiteY62" fmla="*/ 452966 h 778933"/>
                <a:gd name="connsiteX63" fmla="*/ 4288366 w 6324600"/>
                <a:gd name="connsiteY63" fmla="*/ 452966 h 778933"/>
                <a:gd name="connsiteX64" fmla="*/ 4296833 w 6324600"/>
                <a:gd name="connsiteY64" fmla="*/ 461433 h 778933"/>
                <a:gd name="connsiteX65" fmla="*/ 4364566 w 6324600"/>
                <a:gd name="connsiteY65" fmla="*/ 461433 h 778933"/>
                <a:gd name="connsiteX66" fmla="*/ 4364566 w 6324600"/>
                <a:gd name="connsiteY66" fmla="*/ 465666 h 778933"/>
                <a:gd name="connsiteX67" fmla="*/ 4356100 w 6324600"/>
                <a:gd name="connsiteY67" fmla="*/ 503766 h 778933"/>
                <a:gd name="connsiteX68" fmla="*/ 4445000 w 6324600"/>
                <a:gd name="connsiteY68" fmla="*/ 503766 h 778933"/>
                <a:gd name="connsiteX69" fmla="*/ 4445000 w 6324600"/>
                <a:gd name="connsiteY69" fmla="*/ 516466 h 778933"/>
                <a:gd name="connsiteX70" fmla="*/ 4660900 w 6324600"/>
                <a:gd name="connsiteY70" fmla="*/ 516466 h 778933"/>
                <a:gd name="connsiteX71" fmla="*/ 4660900 w 6324600"/>
                <a:gd name="connsiteY71" fmla="*/ 537633 h 778933"/>
                <a:gd name="connsiteX72" fmla="*/ 4787900 w 6324600"/>
                <a:gd name="connsiteY72" fmla="*/ 537633 h 778933"/>
                <a:gd name="connsiteX73" fmla="*/ 4800600 w 6324600"/>
                <a:gd name="connsiteY73" fmla="*/ 537633 h 778933"/>
                <a:gd name="connsiteX74" fmla="*/ 4872566 w 6324600"/>
                <a:gd name="connsiteY74" fmla="*/ 537633 h 778933"/>
                <a:gd name="connsiteX75" fmla="*/ 4872566 w 6324600"/>
                <a:gd name="connsiteY75" fmla="*/ 558800 h 778933"/>
                <a:gd name="connsiteX76" fmla="*/ 4953000 w 6324600"/>
                <a:gd name="connsiteY76" fmla="*/ 558800 h 778933"/>
                <a:gd name="connsiteX77" fmla="*/ 4953000 w 6324600"/>
                <a:gd name="connsiteY77" fmla="*/ 567266 h 778933"/>
                <a:gd name="connsiteX78" fmla="*/ 4995333 w 6324600"/>
                <a:gd name="connsiteY78" fmla="*/ 567266 h 778933"/>
                <a:gd name="connsiteX79" fmla="*/ 4995333 w 6324600"/>
                <a:gd name="connsiteY79" fmla="*/ 579966 h 778933"/>
                <a:gd name="connsiteX80" fmla="*/ 5219700 w 6324600"/>
                <a:gd name="connsiteY80" fmla="*/ 579966 h 778933"/>
                <a:gd name="connsiteX81" fmla="*/ 5219700 w 6324600"/>
                <a:gd name="connsiteY81" fmla="*/ 609600 h 778933"/>
                <a:gd name="connsiteX82" fmla="*/ 5257800 w 6324600"/>
                <a:gd name="connsiteY82" fmla="*/ 609600 h 778933"/>
                <a:gd name="connsiteX83" fmla="*/ 5257800 w 6324600"/>
                <a:gd name="connsiteY83" fmla="*/ 643466 h 778933"/>
                <a:gd name="connsiteX84" fmla="*/ 5312833 w 6324600"/>
                <a:gd name="connsiteY84" fmla="*/ 643466 h 778933"/>
                <a:gd name="connsiteX85" fmla="*/ 5312833 w 6324600"/>
                <a:gd name="connsiteY85" fmla="*/ 656166 h 778933"/>
                <a:gd name="connsiteX86" fmla="*/ 5346700 w 6324600"/>
                <a:gd name="connsiteY86" fmla="*/ 656166 h 778933"/>
                <a:gd name="connsiteX87" fmla="*/ 5346700 w 6324600"/>
                <a:gd name="connsiteY87" fmla="*/ 668866 h 778933"/>
                <a:gd name="connsiteX88" fmla="*/ 5427133 w 6324600"/>
                <a:gd name="connsiteY88" fmla="*/ 668866 h 778933"/>
                <a:gd name="connsiteX89" fmla="*/ 5427133 w 6324600"/>
                <a:gd name="connsiteY89" fmla="*/ 685800 h 778933"/>
                <a:gd name="connsiteX90" fmla="*/ 5676900 w 6324600"/>
                <a:gd name="connsiteY90" fmla="*/ 685800 h 778933"/>
                <a:gd name="connsiteX91" fmla="*/ 5676900 w 6324600"/>
                <a:gd name="connsiteY91" fmla="*/ 711200 h 778933"/>
                <a:gd name="connsiteX92" fmla="*/ 5786966 w 6324600"/>
                <a:gd name="connsiteY92" fmla="*/ 711200 h 778933"/>
                <a:gd name="connsiteX93" fmla="*/ 5786966 w 6324600"/>
                <a:gd name="connsiteY93" fmla="*/ 736600 h 778933"/>
                <a:gd name="connsiteX94" fmla="*/ 5909733 w 6324600"/>
                <a:gd name="connsiteY94" fmla="*/ 736600 h 778933"/>
                <a:gd name="connsiteX95" fmla="*/ 5918199 w 6324600"/>
                <a:gd name="connsiteY95" fmla="*/ 745066 h 778933"/>
                <a:gd name="connsiteX96" fmla="*/ 6049433 w 6324600"/>
                <a:gd name="connsiteY96" fmla="*/ 745066 h 778933"/>
                <a:gd name="connsiteX97" fmla="*/ 6049433 w 6324600"/>
                <a:gd name="connsiteY97" fmla="*/ 778933 h 778933"/>
                <a:gd name="connsiteX98" fmla="*/ 6324600 w 6324600"/>
                <a:gd name="connsiteY98"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8904 w 6324600"/>
                <a:gd name="connsiteY47" fmla="*/ 338666 h 778933"/>
                <a:gd name="connsiteX48" fmla="*/ 3547533 w 6324600"/>
                <a:gd name="connsiteY48" fmla="*/ 325966 h 778933"/>
                <a:gd name="connsiteX49" fmla="*/ 3549121 w 6324600"/>
                <a:gd name="connsiteY49" fmla="*/ 340253 h 778933"/>
                <a:gd name="connsiteX50" fmla="*/ 3572933 w 6324600"/>
                <a:gd name="connsiteY50" fmla="*/ 351366 h 778933"/>
                <a:gd name="connsiteX51" fmla="*/ 3666066 w 6324600"/>
                <a:gd name="connsiteY51" fmla="*/ 351366 h 778933"/>
                <a:gd name="connsiteX52" fmla="*/ 3666066 w 6324600"/>
                <a:gd name="connsiteY52" fmla="*/ 368300 h 778933"/>
                <a:gd name="connsiteX53" fmla="*/ 3695700 w 6324600"/>
                <a:gd name="connsiteY53" fmla="*/ 368300 h 778933"/>
                <a:gd name="connsiteX54" fmla="*/ 3695700 w 6324600"/>
                <a:gd name="connsiteY54" fmla="*/ 389466 h 778933"/>
                <a:gd name="connsiteX55" fmla="*/ 3810000 w 6324600"/>
                <a:gd name="connsiteY55" fmla="*/ 389466 h 778933"/>
                <a:gd name="connsiteX56" fmla="*/ 3810000 w 6324600"/>
                <a:gd name="connsiteY56" fmla="*/ 389466 h 778933"/>
                <a:gd name="connsiteX57" fmla="*/ 3898900 w 6324600"/>
                <a:gd name="connsiteY57" fmla="*/ 389466 h 778933"/>
                <a:gd name="connsiteX58" fmla="*/ 3915833 w 6324600"/>
                <a:gd name="connsiteY58" fmla="*/ 406399 h 778933"/>
                <a:gd name="connsiteX59" fmla="*/ 4008966 w 6324600"/>
                <a:gd name="connsiteY59" fmla="*/ 406399 h 778933"/>
                <a:gd name="connsiteX60" fmla="*/ 4008966 w 6324600"/>
                <a:gd name="connsiteY60" fmla="*/ 431800 h 778933"/>
                <a:gd name="connsiteX61" fmla="*/ 4174066 w 6324600"/>
                <a:gd name="connsiteY61" fmla="*/ 431800 h 778933"/>
                <a:gd name="connsiteX62" fmla="*/ 4174066 w 6324600"/>
                <a:gd name="connsiteY62" fmla="*/ 452966 h 778933"/>
                <a:gd name="connsiteX63" fmla="*/ 4288366 w 6324600"/>
                <a:gd name="connsiteY63" fmla="*/ 452966 h 778933"/>
                <a:gd name="connsiteX64" fmla="*/ 4296833 w 6324600"/>
                <a:gd name="connsiteY64" fmla="*/ 461433 h 778933"/>
                <a:gd name="connsiteX65" fmla="*/ 4364566 w 6324600"/>
                <a:gd name="connsiteY65" fmla="*/ 461433 h 778933"/>
                <a:gd name="connsiteX66" fmla="*/ 4364566 w 6324600"/>
                <a:gd name="connsiteY66" fmla="*/ 465666 h 778933"/>
                <a:gd name="connsiteX67" fmla="*/ 4356100 w 6324600"/>
                <a:gd name="connsiteY67" fmla="*/ 503766 h 778933"/>
                <a:gd name="connsiteX68" fmla="*/ 4445000 w 6324600"/>
                <a:gd name="connsiteY68" fmla="*/ 503766 h 778933"/>
                <a:gd name="connsiteX69" fmla="*/ 4445000 w 6324600"/>
                <a:gd name="connsiteY69" fmla="*/ 516466 h 778933"/>
                <a:gd name="connsiteX70" fmla="*/ 4660900 w 6324600"/>
                <a:gd name="connsiteY70" fmla="*/ 516466 h 778933"/>
                <a:gd name="connsiteX71" fmla="*/ 4660900 w 6324600"/>
                <a:gd name="connsiteY71" fmla="*/ 537633 h 778933"/>
                <a:gd name="connsiteX72" fmla="*/ 4787900 w 6324600"/>
                <a:gd name="connsiteY72" fmla="*/ 537633 h 778933"/>
                <a:gd name="connsiteX73" fmla="*/ 4800600 w 6324600"/>
                <a:gd name="connsiteY73" fmla="*/ 537633 h 778933"/>
                <a:gd name="connsiteX74" fmla="*/ 4872566 w 6324600"/>
                <a:gd name="connsiteY74" fmla="*/ 537633 h 778933"/>
                <a:gd name="connsiteX75" fmla="*/ 4872566 w 6324600"/>
                <a:gd name="connsiteY75" fmla="*/ 558800 h 778933"/>
                <a:gd name="connsiteX76" fmla="*/ 4953000 w 6324600"/>
                <a:gd name="connsiteY76" fmla="*/ 558800 h 778933"/>
                <a:gd name="connsiteX77" fmla="*/ 4953000 w 6324600"/>
                <a:gd name="connsiteY77" fmla="*/ 567266 h 778933"/>
                <a:gd name="connsiteX78" fmla="*/ 4995333 w 6324600"/>
                <a:gd name="connsiteY78" fmla="*/ 567266 h 778933"/>
                <a:gd name="connsiteX79" fmla="*/ 4995333 w 6324600"/>
                <a:gd name="connsiteY79" fmla="*/ 579966 h 778933"/>
                <a:gd name="connsiteX80" fmla="*/ 5219700 w 6324600"/>
                <a:gd name="connsiteY80" fmla="*/ 579966 h 778933"/>
                <a:gd name="connsiteX81" fmla="*/ 5219700 w 6324600"/>
                <a:gd name="connsiteY81" fmla="*/ 609600 h 778933"/>
                <a:gd name="connsiteX82" fmla="*/ 5257800 w 6324600"/>
                <a:gd name="connsiteY82" fmla="*/ 609600 h 778933"/>
                <a:gd name="connsiteX83" fmla="*/ 5257800 w 6324600"/>
                <a:gd name="connsiteY83" fmla="*/ 643466 h 778933"/>
                <a:gd name="connsiteX84" fmla="*/ 5312833 w 6324600"/>
                <a:gd name="connsiteY84" fmla="*/ 643466 h 778933"/>
                <a:gd name="connsiteX85" fmla="*/ 5312833 w 6324600"/>
                <a:gd name="connsiteY85" fmla="*/ 656166 h 778933"/>
                <a:gd name="connsiteX86" fmla="*/ 5346700 w 6324600"/>
                <a:gd name="connsiteY86" fmla="*/ 656166 h 778933"/>
                <a:gd name="connsiteX87" fmla="*/ 5346700 w 6324600"/>
                <a:gd name="connsiteY87" fmla="*/ 668866 h 778933"/>
                <a:gd name="connsiteX88" fmla="*/ 5427133 w 6324600"/>
                <a:gd name="connsiteY88" fmla="*/ 668866 h 778933"/>
                <a:gd name="connsiteX89" fmla="*/ 5427133 w 6324600"/>
                <a:gd name="connsiteY89" fmla="*/ 685800 h 778933"/>
                <a:gd name="connsiteX90" fmla="*/ 5676900 w 6324600"/>
                <a:gd name="connsiteY90" fmla="*/ 685800 h 778933"/>
                <a:gd name="connsiteX91" fmla="*/ 5676900 w 6324600"/>
                <a:gd name="connsiteY91" fmla="*/ 711200 h 778933"/>
                <a:gd name="connsiteX92" fmla="*/ 5786966 w 6324600"/>
                <a:gd name="connsiteY92" fmla="*/ 711200 h 778933"/>
                <a:gd name="connsiteX93" fmla="*/ 5786966 w 6324600"/>
                <a:gd name="connsiteY93" fmla="*/ 736600 h 778933"/>
                <a:gd name="connsiteX94" fmla="*/ 5909733 w 6324600"/>
                <a:gd name="connsiteY94" fmla="*/ 736600 h 778933"/>
                <a:gd name="connsiteX95" fmla="*/ 5918199 w 6324600"/>
                <a:gd name="connsiteY95" fmla="*/ 745066 h 778933"/>
                <a:gd name="connsiteX96" fmla="*/ 6049433 w 6324600"/>
                <a:gd name="connsiteY96" fmla="*/ 745066 h 778933"/>
                <a:gd name="connsiteX97" fmla="*/ 6049433 w 6324600"/>
                <a:gd name="connsiteY97" fmla="*/ 778933 h 778933"/>
                <a:gd name="connsiteX98" fmla="*/ 6324600 w 6324600"/>
                <a:gd name="connsiteY98"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8904 w 6324600"/>
                <a:gd name="connsiteY47" fmla="*/ 338666 h 778933"/>
                <a:gd name="connsiteX48" fmla="*/ 3547533 w 6324600"/>
                <a:gd name="connsiteY48" fmla="*/ 3259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915833 w 6324600"/>
                <a:gd name="connsiteY57" fmla="*/ 406399 h 778933"/>
                <a:gd name="connsiteX58" fmla="*/ 4008966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4566 w 6324600"/>
                <a:gd name="connsiteY65" fmla="*/ 465666 h 778933"/>
                <a:gd name="connsiteX66" fmla="*/ 4356100 w 6324600"/>
                <a:gd name="connsiteY66" fmla="*/ 503766 h 778933"/>
                <a:gd name="connsiteX67" fmla="*/ 4445000 w 6324600"/>
                <a:gd name="connsiteY67" fmla="*/ 503766 h 778933"/>
                <a:gd name="connsiteX68" fmla="*/ 4445000 w 6324600"/>
                <a:gd name="connsiteY68" fmla="*/ 516466 h 778933"/>
                <a:gd name="connsiteX69" fmla="*/ 4660900 w 6324600"/>
                <a:gd name="connsiteY69" fmla="*/ 516466 h 778933"/>
                <a:gd name="connsiteX70" fmla="*/ 4660900 w 6324600"/>
                <a:gd name="connsiteY70" fmla="*/ 537633 h 778933"/>
                <a:gd name="connsiteX71" fmla="*/ 4787900 w 6324600"/>
                <a:gd name="connsiteY71" fmla="*/ 537633 h 778933"/>
                <a:gd name="connsiteX72" fmla="*/ 4800600 w 6324600"/>
                <a:gd name="connsiteY72" fmla="*/ 537633 h 778933"/>
                <a:gd name="connsiteX73" fmla="*/ 4872566 w 6324600"/>
                <a:gd name="connsiteY73" fmla="*/ 537633 h 778933"/>
                <a:gd name="connsiteX74" fmla="*/ 4872566 w 6324600"/>
                <a:gd name="connsiteY74" fmla="*/ 558800 h 778933"/>
                <a:gd name="connsiteX75" fmla="*/ 4953000 w 6324600"/>
                <a:gd name="connsiteY75" fmla="*/ 558800 h 778933"/>
                <a:gd name="connsiteX76" fmla="*/ 4953000 w 6324600"/>
                <a:gd name="connsiteY76" fmla="*/ 567266 h 778933"/>
                <a:gd name="connsiteX77" fmla="*/ 4995333 w 6324600"/>
                <a:gd name="connsiteY77" fmla="*/ 567266 h 778933"/>
                <a:gd name="connsiteX78" fmla="*/ 4995333 w 6324600"/>
                <a:gd name="connsiteY78" fmla="*/ 579966 h 778933"/>
                <a:gd name="connsiteX79" fmla="*/ 5219700 w 6324600"/>
                <a:gd name="connsiteY79" fmla="*/ 579966 h 778933"/>
                <a:gd name="connsiteX80" fmla="*/ 5219700 w 6324600"/>
                <a:gd name="connsiteY80" fmla="*/ 609600 h 778933"/>
                <a:gd name="connsiteX81" fmla="*/ 5257800 w 6324600"/>
                <a:gd name="connsiteY81" fmla="*/ 609600 h 778933"/>
                <a:gd name="connsiteX82" fmla="*/ 5257800 w 6324600"/>
                <a:gd name="connsiteY82" fmla="*/ 643466 h 778933"/>
                <a:gd name="connsiteX83" fmla="*/ 5312833 w 6324600"/>
                <a:gd name="connsiteY83" fmla="*/ 643466 h 778933"/>
                <a:gd name="connsiteX84" fmla="*/ 5312833 w 6324600"/>
                <a:gd name="connsiteY84" fmla="*/ 656166 h 778933"/>
                <a:gd name="connsiteX85" fmla="*/ 5346700 w 6324600"/>
                <a:gd name="connsiteY85" fmla="*/ 656166 h 778933"/>
                <a:gd name="connsiteX86" fmla="*/ 5346700 w 6324600"/>
                <a:gd name="connsiteY86" fmla="*/ 668866 h 778933"/>
                <a:gd name="connsiteX87" fmla="*/ 5427133 w 6324600"/>
                <a:gd name="connsiteY87" fmla="*/ 668866 h 778933"/>
                <a:gd name="connsiteX88" fmla="*/ 5427133 w 6324600"/>
                <a:gd name="connsiteY88" fmla="*/ 685800 h 778933"/>
                <a:gd name="connsiteX89" fmla="*/ 5676900 w 6324600"/>
                <a:gd name="connsiteY89" fmla="*/ 685800 h 778933"/>
                <a:gd name="connsiteX90" fmla="*/ 5676900 w 6324600"/>
                <a:gd name="connsiteY90" fmla="*/ 711200 h 778933"/>
                <a:gd name="connsiteX91" fmla="*/ 5786966 w 6324600"/>
                <a:gd name="connsiteY91" fmla="*/ 711200 h 778933"/>
                <a:gd name="connsiteX92" fmla="*/ 5786966 w 6324600"/>
                <a:gd name="connsiteY92" fmla="*/ 736600 h 778933"/>
                <a:gd name="connsiteX93" fmla="*/ 5909733 w 6324600"/>
                <a:gd name="connsiteY93" fmla="*/ 736600 h 778933"/>
                <a:gd name="connsiteX94" fmla="*/ 5918199 w 6324600"/>
                <a:gd name="connsiteY94" fmla="*/ 745066 h 778933"/>
                <a:gd name="connsiteX95" fmla="*/ 6049433 w 6324600"/>
                <a:gd name="connsiteY95" fmla="*/ 745066 h 778933"/>
                <a:gd name="connsiteX96" fmla="*/ 6049433 w 6324600"/>
                <a:gd name="connsiteY96" fmla="*/ 778933 h 778933"/>
                <a:gd name="connsiteX97" fmla="*/ 6324600 w 6324600"/>
                <a:gd name="connsiteY97"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8904 w 6324600"/>
                <a:gd name="connsiteY47" fmla="*/ 338666 h 778933"/>
                <a:gd name="connsiteX48" fmla="*/ 3553883 w 6324600"/>
                <a:gd name="connsiteY48" fmla="*/ 340253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915833 w 6324600"/>
                <a:gd name="connsiteY57" fmla="*/ 406399 h 778933"/>
                <a:gd name="connsiteX58" fmla="*/ 4008966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4566 w 6324600"/>
                <a:gd name="connsiteY65" fmla="*/ 465666 h 778933"/>
                <a:gd name="connsiteX66" fmla="*/ 4356100 w 6324600"/>
                <a:gd name="connsiteY66" fmla="*/ 503766 h 778933"/>
                <a:gd name="connsiteX67" fmla="*/ 4445000 w 6324600"/>
                <a:gd name="connsiteY67" fmla="*/ 503766 h 778933"/>
                <a:gd name="connsiteX68" fmla="*/ 4445000 w 6324600"/>
                <a:gd name="connsiteY68" fmla="*/ 516466 h 778933"/>
                <a:gd name="connsiteX69" fmla="*/ 4660900 w 6324600"/>
                <a:gd name="connsiteY69" fmla="*/ 516466 h 778933"/>
                <a:gd name="connsiteX70" fmla="*/ 4660900 w 6324600"/>
                <a:gd name="connsiteY70" fmla="*/ 537633 h 778933"/>
                <a:gd name="connsiteX71" fmla="*/ 4787900 w 6324600"/>
                <a:gd name="connsiteY71" fmla="*/ 537633 h 778933"/>
                <a:gd name="connsiteX72" fmla="*/ 4800600 w 6324600"/>
                <a:gd name="connsiteY72" fmla="*/ 537633 h 778933"/>
                <a:gd name="connsiteX73" fmla="*/ 4872566 w 6324600"/>
                <a:gd name="connsiteY73" fmla="*/ 537633 h 778933"/>
                <a:gd name="connsiteX74" fmla="*/ 4872566 w 6324600"/>
                <a:gd name="connsiteY74" fmla="*/ 558800 h 778933"/>
                <a:gd name="connsiteX75" fmla="*/ 4953000 w 6324600"/>
                <a:gd name="connsiteY75" fmla="*/ 558800 h 778933"/>
                <a:gd name="connsiteX76" fmla="*/ 4953000 w 6324600"/>
                <a:gd name="connsiteY76" fmla="*/ 567266 h 778933"/>
                <a:gd name="connsiteX77" fmla="*/ 4995333 w 6324600"/>
                <a:gd name="connsiteY77" fmla="*/ 567266 h 778933"/>
                <a:gd name="connsiteX78" fmla="*/ 4995333 w 6324600"/>
                <a:gd name="connsiteY78" fmla="*/ 579966 h 778933"/>
                <a:gd name="connsiteX79" fmla="*/ 5219700 w 6324600"/>
                <a:gd name="connsiteY79" fmla="*/ 579966 h 778933"/>
                <a:gd name="connsiteX80" fmla="*/ 5219700 w 6324600"/>
                <a:gd name="connsiteY80" fmla="*/ 609600 h 778933"/>
                <a:gd name="connsiteX81" fmla="*/ 5257800 w 6324600"/>
                <a:gd name="connsiteY81" fmla="*/ 609600 h 778933"/>
                <a:gd name="connsiteX82" fmla="*/ 5257800 w 6324600"/>
                <a:gd name="connsiteY82" fmla="*/ 643466 h 778933"/>
                <a:gd name="connsiteX83" fmla="*/ 5312833 w 6324600"/>
                <a:gd name="connsiteY83" fmla="*/ 643466 h 778933"/>
                <a:gd name="connsiteX84" fmla="*/ 5312833 w 6324600"/>
                <a:gd name="connsiteY84" fmla="*/ 656166 h 778933"/>
                <a:gd name="connsiteX85" fmla="*/ 5346700 w 6324600"/>
                <a:gd name="connsiteY85" fmla="*/ 656166 h 778933"/>
                <a:gd name="connsiteX86" fmla="*/ 5346700 w 6324600"/>
                <a:gd name="connsiteY86" fmla="*/ 668866 h 778933"/>
                <a:gd name="connsiteX87" fmla="*/ 5427133 w 6324600"/>
                <a:gd name="connsiteY87" fmla="*/ 668866 h 778933"/>
                <a:gd name="connsiteX88" fmla="*/ 5427133 w 6324600"/>
                <a:gd name="connsiteY88" fmla="*/ 685800 h 778933"/>
                <a:gd name="connsiteX89" fmla="*/ 5676900 w 6324600"/>
                <a:gd name="connsiteY89" fmla="*/ 685800 h 778933"/>
                <a:gd name="connsiteX90" fmla="*/ 5676900 w 6324600"/>
                <a:gd name="connsiteY90" fmla="*/ 711200 h 778933"/>
                <a:gd name="connsiteX91" fmla="*/ 5786966 w 6324600"/>
                <a:gd name="connsiteY91" fmla="*/ 711200 h 778933"/>
                <a:gd name="connsiteX92" fmla="*/ 5786966 w 6324600"/>
                <a:gd name="connsiteY92" fmla="*/ 736600 h 778933"/>
                <a:gd name="connsiteX93" fmla="*/ 5909733 w 6324600"/>
                <a:gd name="connsiteY93" fmla="*/ 736600 h 778933"/>
                <a:gd name="connsiteX94" fmla="*/ 5918199 w 6324600"/>
                <a:gd name="connsiteY94" fmla="*/ 745066 h 778933"/>
                <a:gd name="connsiteX95" fmla="*/ 6049433 w 6324600"/>
                <a:gd name="connsiteY95" fmla="*/ 745066 h 778933"/>
                <a:gd name="connsiteX96" fmla="*/ 6049433 w 6324600"/>
                <a:gd name="connsiteY96" fmla="*/ 778933 h 778933"/>
                <a:gd name="connsiteX97" fmla="*/ 6324600 w 6324600"/>
                <a:gd name="connsiteY97"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53883 w 6324600"/>
                <a:gd name="connsiteY48" fmla="*/ 340253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915833 w 6324600"/>
                <a:gd name="connsiteY57" fmla="*/ 406399 h 778933"/>
                <a:gd name="connsiteX58" fmla="*/ 4008966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4566 w 6324600"/>
                <a:gd name="connsiteY65" fmla="*/ 465666 h 778933"/>
                <a:gd name="connsiteX66" fmla="*/ 4356100 w 6324600"/>
                <a:gd name="connsiteY66" fmla="*/ 503766 h 778933"/>
                <a:gd name="connsiteX67" fmla="*/ 4445000 w 6324600"/>
                <a:gd name="connsiteY67" fmla="*/ 503766 h 778933"/>
                <a:gd name="connsiteX68" fmla="*/ 4445000 w 6324600"/>
                <a:gd name="connsiteY68" fmla="*/ 516466 h 778933"/>
                <a:gd name="connsiteX69" fmla="*/ 4660900 w 6324600"/>
                <a:gd name="connsiteY69" fmla="*/ 516466 h 778933"/>
                <a:gd name="connsiteX70" fmla="*/ 4660900 w 6324600"/>
                <a:gd name="connsiteY70" fmla="*/ 537633 h 778933"/>
                <a:gd name="connsiteX71" fmla="*/ 4787900 w 6324600"/>
                <a:gd name="connsiteY71" fmla="*/ 537633 h 778933"/>
                <a:gd name="connsiteX72" fmla="*/ 4800600 w 6324600"/>
                <a:gd name="connsiteY72" fmla="*/ 537633 h 778933"/>
                <a:gd name="connsiteX73" fmla="*/ 4872566 w 6324600"/>
                <a:gd name="connsiteY73" fmla="*/ 537633 h 778933"/>
                <a:gd name="connsiteX74" fmla="*/ 4872566 w 6324600"/>
                <a:gd name="connsiteY74" fmla="*/ 558800 h 778933"/>
                <a:gd name="connsiteX75" fmla="*/ 4953000 w 6324600"/>
                <a:gd name="connsiteY75" fmla="*/ 558800 h 778933"/>
                <a:gd name="connsiteX76" fmla="*/ 4953000 w 6324600"/>
                <a:gd name="connsiteY76" fmla="*/ 567266 h 778933"/>
                <a:gd name="connsiteX77" fmla="*/ 4995333 w 6324600"/>
                <a:gd name="connsiteY77" fmla="*/ 567266 h 778933"/>
                <a:gd name="connsiteX78" fmla="*/ 4995333 w 6324600"/>
                <a:gd name="connsiteY78" fmla="*/ 579966 h 778933"/>
                <a:gd name="connsiteX79" fmla="*/ 5219700 w 6324600"/>
                <a:gd name="connsiteY79" fmla="*/ 579966 h 778933"/>
                <a:gd name="connsiteX80" fmla="*/ 5219700 w 6324600"/>
                <a:gd name="connsiteY80" fmla="*/ 609600 h 778933"/>
                <a:gd name="connsiteX81" fmla="*/ 5257800 w 6324600"/>
                <a:gd name="connsiteY81" fmla="*/ 609600 h 778933"/>
                <a:gd name="connsiteX82" fmla="*/ 5257800 w 6324600"/>
                <a:gd name="connsiteY82" fmla="*/ 643466 h 778933"/>
                <a:gd name="connsiteX83" fmla="*/ 5312833 w 6324600"/>
                <a:gd name="connsiteY83" fmla="*/ 643466 h 778933"/>
                <a:gd name="connsiteX84" fmla="*/ 5312833 w 6324600"/>
                <a:gd name="connsiteY84" fmla="*/ 656166 h 778933"/>
                <a:gd name="connsiteX85" fmla="*/ 5346700 w 6324600"/>
                <a:gd name="connsiteY85" fmla="*/ 656166 h 778933"/>
                <a:gd name="connsiteX86" fmla="*/ 5346700 w 6324600"/>
                <a:gd name="connsiteY86" fmla="*/ 668866 h 778933"/>
                <a:gd name="connsiteX87" fmla="*/ 5427133 w 6324600"/>
                <a:gd name="connsiteY87" fmla="*/ 668866 h 778933"/>
                <a:gd name="connsiteX88" fmla="*/ 5427133 w 6324600"/>
                <a:gd name="connsiteY88" fmla="*/ 685800 h 778933"/>
                <a:gd name="connsiteX89" fmla="*/ 5676900 w 6324600"/>
                <a:gd name="connsiteY89" fmla="*/ 685800 h 778933"/>
                <a:gd name="connsiteX90" fmla="*/ 5676900 w 6324600"/>
                <a:gd name="connsiteY90" fmla="*/ 711200 h 778933"/>
                <a:gd name="connsiteX91" fmla="*/ 5786966 w 6324600"/>
                <a:gd name="connsiteY91" fmla="*/ 711200 h 778933"/>
                <a:gd name="connsiteX92" fmla="*/ 5786966 w 6324600"/>
                <a:gd name="connsiteY92" fmla="*/ 736600 h 778933"/>
                <a:gd name="connsiteX93" fmla="*/ 5909733 w 6324600"/>
                <a:gd name="connsiteY93" fmla="*/ 736600 h 778933"/>
                <a:gd name="connsiteX94" fmla="*/ 5918199 w 6324600"/>
                <a:gd name="connsiteY94" fmla="*/ 745066 h 778933"/>
                <a:gd name="connsiteX95" fmla="*/ 6049433 w 6324600"/>
                <a:gd name="connsiteY95" fmla="*/ 745066 h 778933"/>
                <a:gd name="connsiteX96" fmla="*/ 6049433 w 6324600"/>
                <a:gd name="connsiteY96" fmla="*/ 778933 h 778933"/>
                <a:gd name="connsiteX97" fmla="*/ 6324600 w 6324600"/>
                <a:gd name="connsiteY97"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66583 w 6324600"/>
                <a:gd name="connsiteY48" fmla="*/ 33231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915833 w 6324600"/>
                <a:gd name="connsiteY57" fmla="*/ 406399 h 778933"/>
                <a:gd name="connsiteX58" fmla="*/ 4008966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4566 w 6324600"/>
                <a:gd name="connsiteY65" fmla="*/ 465666 h 778933"/>
                <a:gd name="connsiteX66" fmla="*/ 4356100 w 6324600"/>
                <a:gd name="connsiteY66" fmla="*/ 503766 h 778933"/>
                <a:gd name="connsiteX67" fmla="*/ 4445000 w 6324600"/>
                <a:gd name="connsiteY67" fmla="*/ 503766 h 778933"/>
                <a:gd name="connsiteX68" fmla="*/ 4445000 w 6324600"/>
                <a:gd name="connsiteY68" fmla="*/ 516466 h 778933"/>
                <a:gd name="connsiteX69" fmla="*/ 4660900 w 6324600"/>
                <a:gd name="connsiteY69" fmla="*/ 516466 h 778933"/>
                <a:gd name="connsiteX70" fmla="*/ 4660900 w 6324600"/>
                <a:gd name="connsiteY70" fmla="*/ 537633 h 778933"/>
                <a:gd name="connsiteX71" fmla="*/ 4787900 w 6324600"/>
                <a:gd name="connsiteY71" fmla="*/ 537633 h 778933"/>
                <a:gd name="connsiteX72" fmla="*/ 4800600 w 6324600"/>
                <a:gd name="connsiteY72" fmla="*/ 537633 h 778933"/>
                <a:gd name="connsiteX73" fmla="*/ 4872566 w 6324600"/>
                <a:gd name="connsiteY73" fmla="*/ 537633 h 778933"/>
                <a:gd name="connsiteX74" fmla="*/ 4872566 w 6324600"/>
                <a:gd name="connsiteY74" fmla="*/ 558800 h 778933"/>
                <a:gd name="connsiteX75" fmla="*/ 4953000 w 6324600"/>
                <a:gd name="connsiteY75" fmla="*/ 558800 h 778933"/>
                <a:gd name="connsiteX76" fmla="*/ 4953000 w 6324600"/>
                <a:gd name="connsiteY76" fmla="*/ 567266 h 778933"/>
                <a:gd name="connsiteX77" fmla="*/ 4995333 w 6324600"/>
                <a:gd name="connsiteY77" fmla="*/ 567266 h 778933"/>
                <a:gd name="connsiteX78" fmla="*/ 4995333 w 6324600"/>
                <a:gd name="connsiteY78" fmla="*/ 579966 h 778933"/>
                <a:gd name="connsiteX79" fmla="*/ 5219700 w 6324600"/>
                <a:gd name="connsiteY79" fmla="*/ 579966 h 778933"/>
                <a:gd name="connsiteX80" fmla="*/ 5219700 w 6324600"/>
                <a:gd name="connsiteY80" fmla="*/ 609600 h 778933"/>
                <a:gd name="connsiteX81" fmla="*/ 5257800 w 6324600"/>
                <a:gd name="connsiteY81" fmla="*/ 609600 h 778933"/>
                <a:gd name="connsiteX82" fmla="*/ 5257800 w 6324600"/>
                <a:gd name="connsiteY82" fmla="*/ 643466 h 778933"/>
                <a:gd name="connsiteX83" fmla="*/ 5312833 w 6324600"/>
                <a:gd name="connsiteY83" fmla="*/ 643466 h 778933"/>
                <a:gd name="connsiteX84" fmla="*/ 5312833 w 6324600"/>
                <a:gd name="connsiteY84" fmla="*/ 656166 h 778933"/>
                <a:gd name="connsiteX85" fmla="*/ 5346700 w 6324600"/>
                <a:gd name="connsiteY85" fmla="*/ 656166 h 778933"/>
                <a:gd name="connsiteX86" fmla="*/ 5346700 w 6324600"/>
                <a:gd name="connsiteY86" fmla="*/ 668866 h 778933"/>
                <a:gd name="connsiteX87" fmla="*/ 5427133 w 6324600"/>
                <a:gd name="connsiteY87" fmla="*/ 668866 h 778933"/>
                <a:gd name="connsiteX88" fmla="*/ 5427133 w 6324600"/>
                <a:gd name="connsiteY88" fmla="*/ 685800 h 778933"/>
                <a:gd name="connsiteX89" fmla="*/ 5676900 w 6324600"/>
                <a:gd name="connsiteY89" fmla="*/ 685800 h 778933"/>
                <a:gd name="connsiteX90" fmla="*/ 5676900 w 6324600"/>
                <a:gd name="connsiteY90" fmla="*/ 711200 h 778933"/>
                <a:gd name="connsiteX91" fmla="*/ 5786966 w 6324600"/>
                <a:gd name="connsiteY91" fmla="*/ 711200 h 778933"/>
                <a:gd name="connsiteX92" fmla="*/ 5786966 w 6324600"/>
                <a:gd name="connsiteY92" fmla="*/ 736600 h 778933"/>
                <a:gd name="connsiteX93" fmla="*/ 5909733 w 6324600"/>
                <a:gd name="connsiteY93" fmla="*/ 736600 h 778933"/>
                <a:gd name="connsiteX94" fmla="*/ 5918199 w 6324600"/>
                <a:gd name="connsiteY94" fmla="*/ 745066 h 778933"/>
                <a:gd name="connsiteX95" fmla="*/ 6049433 w 6324600"/>
                <a:gd name="connsiteY95" fmla="*/ 745066 h 778933"/>
                <a:gd name="connsiteX96" fmla="*/ 6049433 w 6324600"/>
                <a:gd name="connsiteY96" fmla="*/ 778933 h 778933"/>
                <a:gd name="connsiteX97" fmla="*/ 6324600 w 6324600"/>
                <a:gd name="connsiteY97"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915833 w 6324600"/>
                <a:gd name="connsiteY57" fmla="*/ 406399 h 778933"/>
                <a:gd name="connsiteX58" fmla="*/ 4008966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4566 w 6324600"/>
                <a:gd name="connsiteY65" fmla="*/ 465666 h 778933"/>
                <a:gd name="connsiteX66" fmla="*/ 4356100 w 6324600"/>
                <a:gd name="connsiteY66" fmla="*/ 503766 h 778933"/>
                <a:gd name="connsiteX67" fmla="*/ 4445000 w 6324600"/>
                <a:gd name="connsiteY67" fmla="*/ 503766 h 778933"/>
                <a:gd name="connsiteX68" fmla="*/ 4445000 w 6324600"/>
                <a:gd name="connsiteY68" fmla="*/ 516466 h 778933"/>
                <a:gd name="connsiteX69" fmla="*/ 4660900 w 6324600"/>
                <a:gd name="connsiteY69" fmla="*/ 516466 h 778933"/>
                <a:gd name="connsiteX70" fmla="*/ 4660900 w 6324600"/>
                <a:gd name="connsiteY70" fmla="*/ 537633 h 778933"/>
                <a:gd name="connsiteX71" fmla="*/ 4787900 w 6324600"/>
                <a:gd name="connsiteY71" fmla="*/ 537633 h 778933"/>
                <a:gd name="connsiteX72" fmla="*/ 4800600 w 6324600"/>
                <a:gd name="connsiteY72" fmla="*/ 537633 h 778933"/>
                <a:gd name="connsiteX73" fmla="*/ 4872566 w 6324600"/>
                <a:gd name="connsiteY73" fmla="*/ 537633 h 778933"/>
                <a:gd name="connsiteX74" fmla="*/ 4872566 w 6324600"/>
                <a:gd name="connsiteY74" fmla="*/ 558800 h 778933"/>
                <a:gd name="connsiteX75" fmla="*/ 4953000 w 6324600"/>
                <a:gd name="connsiteY75" fmla="*/ 558800 h 778933"/>
                <a:gd name="connsiteX76" fmla="*/ 4953000 w 6324600"/>
                <a:gd name="connsiteY76" fmla="*/ 567266 h 778933"/>
                <a:gd name="connsiteX77" fmla="*/ 4995333 w 6324600"/>
                <a:gd name="connsiteY77" fmla="*/ 567266 h 778933"/>
                <a:gd name="connsiteX78" fmla="*/ 4995333 w 6324600"/>
                <a:gd name="connsiteY78" fmla="*/ 579966 h 778933"/>
                <a:gd name="connsiteX79" fmla="*/ 5219700 w 6324600"/>
                <a:gd name="connsiteY79" fmla="*/ 579966 h 778933"/>
                <a:gd name="connsiteX80" fmla="*/ 5219700 w 6324600"/>
                <a:gd name="connsiteY80" fmla="*/ 609600 h 778933"/>
                <a:gd name="connsiteX81" fmla="*/ 5257800 w 6324600"/>
                <a:gd name="connsiteY81" fmla="*/ 609600 h 778933"/>
                <a:gd name="connsiteX82" fmla="*/ 5257800 w 6324600"/>
                <a:gd name="connsiteY82" fmla="*/ 643466 h 778933"/>
                <a:gd name="connsiteX83" fmla="*/ 5312833 w 6324600"/>
                <a:gd name="connsiteY83" fmla="*/ 643466 h 778933"/>
                <a:gd name="connsiteX84" fmla="*/ 5312833 w 6324600"/>
                <a:gd name="connsiteY84" fmla="*/ 656166 h 778933"/>
                <a:gd name="connsiteX85" fmla="*/ 5346700 w 6324600"/>
                <a:gd name="connsiteY85" fmla="*/ 656166 h 778933"/>
                <a:gd name="connsiteX86" fmla="*/ 5346700 w 6324600"/>
                <a:gd name="connsiteY86" fmla="*/ 668866 h 778933"/>
                <a:gd name="connsiteX87" fmla="*/ 5427133 w 6324600"/>
                <a:gd name="connsiteY87" fmla="*/ 668866 h 778933"/>
                <a:gd name="connsiteX88" fmla="*/ 5427133 w 6324600"/>
                <a:gd name="connsiteY88" fmla="*/ 685800 h 778933"/>
                <a:gd name="connsiteX89" fmla="*/ 5676900 w 6324600"/>
                <a:gd name="connsiteY89" fmla="*/ 685800 h 778933"/>
                <a:gd name="connsiteX90" fmla="*/ 5676900 w 6324600"/>
                <a:gd name="connsiteY90" fmla="*/ 711200 h 778933"/>
                <a:gd name="connsiteX91" fmla="*/ 5786966 w 6324600"/>
                <a:gd name="connsiteY91" fmla="*/ 711200 h 778933"/>
                <a:gd name="connsiteX92" fmla="*/ 5786966 w 6324600"/>
                <a:gd name="connsiteY92" fmla="*/ 736600 h 778933"/>
                <a:gd name="connsiteX93" fmla="*/ 5909733 w 6324600"/>
                <a:gd name="connsiteY93" fmla="*/ 736600 h 778933"/>
                <a:gd name="connsiteX94" fmla="*/ 5918199 w 6324600"/>
                <a:gd name="connsiteY94" fmla="*/ 745066 h 778933"/>
                <a:gd name="connsiteX95" fmla="*/ 6049433 w 6324600"/>
                <a:gd name="connsiteY95" fmla="*/ 745066 h 778933"/>
                <a:gd name="connsiteX96" fmla="*/ 6049433 w 6324600"/>
                <a:gd name="connsiteY96" fmla="*/ 778933 h 778933"/>
                <a:gd name="connsiteX97" fmla="*/ 6324600 w 6324600"/>
                <a:gd name="connsiteY97"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903133 w 6324600"/>
                <a:gd name="connsiteY57" fmla="*/ 409574 h 778933"/>
                <a:gd name="connsiteX58" fmla="*/ 4008966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4566 w 6324600"/>
                <a:gd name="connsiteY65" fmla="*/ 465666 h 778933"/>
                <a:gd name="connsiteX66" fmla="*/ 4356100 w 6324600"/>
                <a:gd name="connsiteY66" fmla="*/ 503766 h 778933"/>
                <a:gd name="connsiteX67" fmla="*/ 4445000 w 6324600"/>
                <a:gd name="connsiteY67" fmla="*/ 503766 h 778933"/>
                <a:gd name="connsiteX68" fmla="*/ 4445000 w 6324600"/>
                <a:gd name="connsiteY68" fmla="*/ 516466 h 778933"/>
                <a:gd name="connsiteX69" fmla="*/ 4660900 w 6324600"/>
                <a:gd name="connsiteY69" fmla="*/ 516466 h 778933"/>
                <a:gd name="connsiteX70" fmla="*/ 4660900 w 6324600"/>
                <a:gd name="connsiteY70" fmla="*/ 537633 h 778933"/>
                <a:gd name="connsiteX71" fmla="*/ 4787900 w 6324600"/>
                <a:gd name="connsiteY71" fmla="*/ 537633 h 778933"/>
                <a:gd name="connsiteX72" fmla="*/ 4800600 w 6324600"/>
                <a:gd name="connsiteY72" fmla="*/ 537633 h 778933"/>
                <a:gd name="connsiteX73" fmla="*/ 4872566 w 6324600"/>
                <a:gd name="connsiteY73" fmla="*/ 537633 h 778933"/>
                <a:gd name="connsiteX74" fmla="*/ 4872566 w 6324600"/>
                <a:gd name="connsiteY74" fmla="*/ 558800 h 778933"/>
                <a:gd name="connsiteX75" fmla="*/ 4953000 w 6324600"/>
                <a:gd name="connsiteY75" fmla="*/ 558800 h 778933"/>
                <a:gd name="connsiteX76" fmla="*/ 4953000 w 6324600"/>
                <a:gd name="connsiteY76" fmla="*/ 567266 h 778933"/>
                <a:gd name="connsiteX77" fmla="*/ 4995333 w 6324600"/>
                <a:gd name="connsiteY77" fmla="*/ 567266 h 778933"/>
                <a:gd name="connsiteX78" fmla="*/ 4995333 w 6324600"/>
                <a:gd name="connsiteY78" fmla="*/ 579966 h 778933"/>
                <a:gd name="connsiteX79" fmla="*/ 5219700 w 6324600"/>
                <a:gd name="connsiteY79" fmla="*/ 579966 h 778933"/>
                <a:gd name="connsiteX80" fmla="*/ 5219700 w 6324600"/>
                <a:gd name="connsiteY80" fmla="*/ 609600 h 778933"/>
                <a:gd name="connsiteX81" fmla="*/ 5257800 w 6324600"/>
                <a:gd name="connsiteY81" fmla="*/ 609600 h 778933"/>
                <a:gd name="connsiteX82" fmla="*/ 5257800 w 6324600"/>
                <a:gd name="connsiteY82" fmla="*/ 643466 h 778933"/>
                <a:gd name="connsiteX83" fmla="*/ 5312833 w 6324600"/>
                <a:gd name="connsiteY83" fmla="*/ 643466 h 778933"/>
                <a:gd name="connsiteX84" fmla="*/ 5312833 w 6324600"/>
                <a:gd name="connsiteY84" fmla="*/ 656166 h 778933"/>
                <a:gd name="connsiteX85" fmla="*/ 5346700 w 6324600"/>
                <a:gd name="connsiteY85" fmla="*/ 656166 h 778933"/>
                <a:gd name="connsiteX86" fmla="*/ 5346700 w 6324600"/>
                <a:gd name="connsiteY86" fmla="*/ 668866 h 778933"/>
                <a:gd name="connsiteX87" fmla="*/ 5427133 w 6324600"/>
                <a:gd name="connsiteY87" fmla="*/ 668866 h 778933"/>
                <a:gd name="connsiteX88" fmla="*/ 5427133 w 6324600"/>
                <a:gd name="connsiteY88" fmla="*/ 685800 h 778933"/>
                <a:gd name="connsiteX89" fmla="*/ 5676900 w 6324600"/>
                <a:gd name="connsiteY89" fmla="*/ 685800 h 778933"/>
                <a:gd name="connsiteX90" fmla="*/ 5676900 w 6324600"/>
                <a:gd name="connsiteY90" fmla="*/ 711200 h 778933"/>
                <a:gd name="connsiteX91" fmla="*/ 5786966 w 6324600"/>
                <a:gd name="connsiteY91" fmla="*/ 711200 h 778933"/>
                <a:gd name="connsiteX92" fmla="*/ 5786966 w 6324600"/>
                <a:gd name="connsiteY92" fmla="*/ 736600 h 778933"/>
                <a:gd name="connsiteX93" fmla="*/ 5909733 w 6324600"/>
                <a:gd name="connsiteY93" fmla="*/ 736600 h 778933"/>
                <a:gd name="connsiteX94" fmla="*/ 5918199 w 6324600"/>
                <a:gd name="connsiteY94" fmla="*/ 745066 h 778933"/>
                <a:gd name="connsiteX95" fmla="*/ 6049433 w 6324600"/>
                <a:gd name="connsiteY95" fmla="*/ 745066 h 778933"/>
                <a:gd name="connsiteX96" fmla="*/ 6049433 w 6324600"/>
                <a:gd name="connsiteY96" fmla="*/ 778933 h 778933"/>
                <a:gd name="connsiteX97" fmla="*/ 6324600 w 6324600"/>
                <a:gd name="connsiteY97"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903133 w 6324600"/>
                <a:gd name="connsiteY57" fmla="*/ 406399 h 778933"/>
                <a:gd name="connsiteX58" fmla="*/ 4008966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4566 w 6324600"/>
                <a:gd name="connsiteY65" fmla="*/ 465666 h 778933"/>
                <a:gd name="connsiteX66" fmla="*/ 4356100 w 6324600"/>
                <a:gd name="connsiteY66" fmla="*/ 503766 h 778933"/>
                <a:gd name="connsiteX67" fmla="*/ 4445000 w 6324600"/>
                <a:gd name="connsiteY67" fmla="*/ 503766 h 778933"/>
                <a:gd name="connsiteX68" fmla="*/ 4445000 w 6324600"/>
                <a:gd name="connsiteY68" fmla="*/ 516466 h 778933"/>
                <a:gd name="connsiteX69" fmla="*/ 4660900 w 6324600"/>
                <a:gd name="connsiteY69" fmla="*/ 516466 h 778933"/>
                <a:gd name="connsiteX70" fmla="*/ 4660900 w 6324600"/>
                <a:gd name="connsiteY70" fmla="*/ 537633 h 778933"/>
                <a:gd name="connsiteX71" fmla="*/ 4787900 w 6324600"/>
                <a:gd name="connsiteY71" fmla="*/ 537633 h 778933"/>
                <a:gd name="connsiteX72" fmla="*/ 4800600 w 6324600"/>
                <a:gd name="connsiteY72" fmla="*/ 537633 h 778933"/>
                <a:gd name="connsiteX73" fmla="*/ 4872566 w 6324600"/>
                <a:gd name="connsiteY73" fmla="*/ 537633 h 778933"/>
                <a:gd name="connsiteX74" fmla="*/ 4872566 w 6324600"/>
                <a:gd name="connsiteY74" fmla="*/ 558800 h 778933"/>
                <a:gd name="connsiteX75" fmla="*/ 4953000 w 6324600"/>
                <a:gd name="connsiteY75" fmla="*/ 558800 h 778933"/>
                <a:gd name="connsiteX76" fmla="*/ 4953000 w 6324600"/>
                <a:gd name="connsiteY76" fmla="*/ 567266 h 778933"/>
                <a:gd name="connsiteX77" fmla="*/ 4995333 w 6324600"/>
                <a:gd name="connsiteY77" fmla="*/ 567266 h 778933"/>
                <a:gd name="connsiteX78" fmla="*/ 4995333 w 6324600"/>
                <a:gd name="connsiteY78" fmla="*/ 579966 h 778933"/>
                <a:gd name="connsiteX79" fmla="*/ 5219700 w 6324600"/>
                <a:gd name="connsiteY79" fmla="*/ 579966 h 778933"/>
                <a:gd name="connsiteX80" fmla="*/ 5219700 w 6324600"/>
                <a:gd name="connsiteY80" fmla="*/ 609600 h 778933"/>
                <a:gd name="connsiteX81" fmla="*/ 5257800 w 6324600"/>
                <a:gd name="connsiteY81" fmla="*/ 609600 h 778933"/>
                <a:gd name="connsiteX82" fmla="*/ 5257800 w 6324600"/>
                <a:gd name="connsiteY82" fmla="*/ 643466 h 778933"/>
                <a:gd name="connsiteX83" fmla="*/ 5312833 w 6324600"/>
                <a:gd name="connsiteY83" fmla="*/ 643466 h 778933"/>
                <a:gd name="connsiteX84" fmla="*/ 5312833 w 6324600"/>
                <a:gd name="connsiteY84" fmla="*/ 656166 h 778933"/>
                <a:gd name="connsiteX85" fmla="*/ 5346700 w 6324600"/>
                <a:gd name="connsiteY85" fmla="*/ 656166 h 778933"/>
                <a:gd name="connsiteX86" fmla="*/ 5346700 w 6324600"/>
                <a:gd name="connsiteY86" fmla="*/ 668866 h 778933"/>
                <a:gd name="connsiteX87" fmla="*/ 5427133 w 6324600"/>
                <a:gd name="connsiteY87" fmla="*/ 668866 h 778933"/>
                <a:gd name="connsiteX88" fmla="*/ 5427133 w 6324600"/>
                <a:gd name="connsiteY88" fmla="*/ 685800 h 778933"/>
                <a:gd name="connsiteX89" fmla="*/ 5676900 w 6324600"/>
                <a:gd name="connsiteY89" fmla="*/ 685800 h 778933"/>
                <a:gd name="connsiteX90" fmla="*/ 5676900 w 6324600"/>
                <a:gd name="connsiteY90" fmla="*/ 711200 h 778933"/>
                <a:gd name="connsiteX91" fmla="*/ 5786966 w 6324600"/>
                <a:gd name="connsiteY91" fmla="*/ 711200 h 778933"/>
                <a:gd name="connsiteX92" fmla="*/ 5786966 w 6324600"/>
                <a:gd name="connsiteY92" fmla="*/ 736600 h 778933"/>
                <a:gd name="connsiteX93" fmla="*/ 5909733 w 6324600"/>
                <a:gd name="connsiteY93" fmla="*/ 736600 h 778933"/>
                <a:gd name="connsiteX94" fmla="*/ 5918199 w 6324600"/>
                <a:gd name="connsiteY94" fmla="*/ 745066 h 778933"/>
                <a:gd name="connsiteX95" fmla="*/ 6049433 w 6324600"/>
                <a:gd name="connsiteY95" fmla="*/ 745066 h 778933"/>
                <a:gd name="connsiteX96" fmla="*/ 6049433 w 6324600"/>
                <a:gd name="connsiteY96" fmla="*/ 778933 h 778933"/>
                <a:gd name="connsiteX97" fmla="*/ 6324600 w 6324600"/>
                <a:gd name="connsiteY97"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899958 w 6324600"/>
                <a:gd name="connsiteY57" fmla="*/ 411162 h 778933"/>
                <a:gd name="connsiteX58" fmla="*/ 4008966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4566 w 6324600"/>
                <a:gd name="connsiteY65" fmla="*/ 465666 h 778933"/>
                <a:gd name="connsiteX66" fmla="*/ 4356100 w 6324600"/>
                <a:gd name="connsiteY66" fmla="*/ 503766 h 778933"/>
                <a:gd name="connsiteX67" fmla="*/ 4445000 w 6324600"/>
                <a:gd name="connsiteY67" fmla="*/ 503766 h 778933"/>
                <a:gd name="connsiteX68" fmla="*/ 4445000 w 6324600"/>
                <a:gd name="connsiteY68" fmla="*/ 516466 h 778933"/>
                <a:gd name="connsiteX69" fmla="*/ 4660900 w 6324600"/>
                <a:gd name="connsiteY69" fmla="*/ 516466 h 778933"/>
                <a:gd name="connsiteX70" fmla="*/ 4660900 w 6324600"/>
                <a:gd name="connsiteY70" fmla="*/ 537633 h 778933"/>
                <a:gd name="connsiteX71" fmla="*/ 4787900 w 6324600"/>
                <a:gd name="connsiteY71" fmla="*/ 537633 h 778933"/>
                <a:gd name="connsiteX72" fmla="*/ 4800600 w 6324600"/>
                <a:gd name="connsiteY72" fmla="*/ 537633 h 778933"/>
                <a:gd name="connsiteX73" fmla="*/ 4872566 w 6324600"/>
                <a:gd name="connsiteY73" fmla="*/ 537633 h 778933"/>
                <a:gd name="connsiteX74" fmla="*/ 4872566 w 6324600"/>
                <a:gd name="connsiteY74" fmla="*/ 558800 h 778933"/>
                <a:gd name="connsiteX75" fmla="*/ 4953000 w 6324600"/>
                <a:gd name="connsiteY75" fmla="*/ 558800 h 778933"/>
                <a:gd name="connsiteX76" fmla="*/ 4953000 w 6324600"/>
                <a:gd name="connsiteY76" fmla="*/ 567266 h 778933"/>
                <a:gd name="connsiteX77" fmla="*/ 4995333 w 6324600"/>
                <a:gd name="connsiteY77" fmla="*/ 567266 h 778933"/>
                <a:gd name="connsiteX78" fmla="*/ 4995333 w 6324600"/>
                <a:gd name="connsiteY78" fmla="*/ 579966 h 778933"/>
                <a:gd name="connsiteX79" fmla="*/ 5219700 w 6324600"/>
                <a:gd name="connsiteY79" fmla="*/ 579966 h 778933"/>
                <a:gd name="connsiteX80" fmla="*/ 5219700 w 6324600"/>
                <a:gd name="connsiteY80" fmla="*/ 609600 h 778933"/>
                <a:gd name="connsiteX81" fmla="*/ 5257800 w 6324600"/>
                <a:gd name="connsiteY81" fmla="*/ 609600 h 778933"/>
                <a:gd name="connsiteX82" fmla="*/ 5257800 w 6324600"/>
                <a:gd name="connsiteY82" fmla="*/ 643466 h 778933"/>
                <a:gd name="connsiteX83" fmla="*/ 5312833 w 6324600"/>
                <a:gd name="connsiteY83" fmla="*/ 643466 h 778933"/>
                <a:gd name="connsiteX84" fmla="*/ 5312833 w 6324600"/>
                <a:gd name="connsiteY84" fmla="*/ 656166 h 778933"/>
                <a:gd name="connsiteX85" fmla="*/ 5346700 w 6324600"/>
                <a:gd name="connsiteY85" fmla="*/ 656166 h 778933"/>
                <a:gd name="connsiteX86" fmla="*/ 5346700 w 6324600"/>
                <a:gd name="connsiteY86" fmla="*/ 668866 h 778933"/>
                <a:gd name="connsiteX87" fmla="*/ 5427133 w 6324600"/>
                <a:gd name="connsiteY87" fmla="*/ 668866 h 778933"/>
                <a:gd name="connsiteX88" fmla="*/ 5427133 w 6324600"/>
                <a:gd name="connsiteY88" fmla="*/ 685800 h 778933"/>
                <a:gd name="connsiteX89" fmla="*/ 5676900 w 6324600"/>
                <a:gd name="connsiteY89" fmla="*/ 685800 h 778933"/>
                <a:gd name="connsiteX90" fmla="*/ 5676900 w 6324600"/>
                <a:gd name="connsiteY90" fmla="*/ 711200 h 778933"/>
                <a:gd name="connsiteX91" fmla="*/ 5786966 w 6324600"/>
                <a:gd name="connsiteY91" fmla="*/ 711200 h 778933"/>
                <a:gd name="connsiteX92" fmla="*/ 5786966 w 6324600"/>
                <a:gd name="connsiteY92" fmla="*/ 736600 h 778933"/>
                <a:gd name="connsiteX93" fmla="*/ 5909733 w 6324600"/>
                <a:gd name="connsiteY93" fmla="*/ 736600 h 778933"/>
                <a:gd name="connsiteX94" fmla="*/ 5918199 w 6324600"/>
                <a:gd name="connsiteY94" fmla="*/ 745066 h 778933"/>
                <a:gd name="connsiteX95" fmla="*/ 6049433 w 6324600"/>
                <a:gd name="connsiteY95" fmla="*/ 745066 h 778933"/>
                <a:gd name="connsiteX96" fmla="*/ 6049433 w 6324600"/>
                <a:gd name="connsiteY96" fmla="*/ 778933 h 778933"/>
                <a:gd name="connsiteX97" fmla="*/ 6324600 w 6324600"/>
                <a:gd name="connsiteY97"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899958 w 6324600"/>
                <a:gd name="connsiteY57" fmla="*/ 411162 h 778933"/>
                <a:gd name="connsiteX58" fmla="*/ 4005791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4566 w 6324600"/>
                <a:gd name="connsiteY65" fmla="*/ 465666 h 778933"/>
                <a:gd name="connsiteX66" fmla="*/ 4356100 w 6324600"/>
                <a:gd name="connsiteY66" fmla="*/ 503766 h 778933"/>
                <a:gd name="connsiteX67" fmla="*/ 4445000 w 6324600"/>
                <a:gd name="connsiteY67" fmla="*/ 503766 h 778933"/>
                <a:gd name="connsiteX68" fmla="*/ 4445000 w 6324600"/>
                <a:gd name="connsiteY68" fmla="*/ 516466 h 778933"/>
                <a:gd name="connsiteX69" fmla="*/ 4660900 w 6324600"/>
                <a:gd name="connsiteY69" fmla="*/ 516466 h 778933"/>
                <a:gd name="connsiteX70" fmla="*/ 4660900 w 6324600"/>
                <a:gd name="connsiteY70" fmla="*/ 537633 h 778933"/>
                <a:gd name="connsiteX71" fmla="*/ 4787900 w 6324600"/>
                <a:gd name="connsiteY71" fmla="*/ 537633 h 778933"/>
                <a:gd name="connsiteX72" fmla="*/ 4800600 w 6324600"/>
                <a:gd name="connsiteY72" fmla="*/ 537633 h 778933"/>
                <a:gd name="connsiteX73" fmla="*/ 4872566 w 6324600"/>
                <a:gd name="connsiteY73" fmla="*/ 537633 h 778933"/>
                <a:gd name="connsiteX74" fmla="*/ 4872566 w 6324600"/>
                <a:gd name="connsiteY74" fmla="*/ 558800 h 778933"/>
                <a:gd name="connsiteX75" fmla="*/ 4953000 w 6324600"/>
                <a:gd name="connsiteY75" fmla="*/ 558800 h 778933"/>
                <a:gd name="connsiteX76" fmla="*/ 4953000 w 6324600"/>
                <a:gd name="connsiteY76" fmla="*/ 567266 h 778933"/>
                <a:gd name="connsiteX77" fmla="*/ 4995333 w 6324600"/>
                <a:gd name="connsiteY77" fmla="*/ 567266 h 778933"/>
                <a:gd name="connsiteX78" fmla="*/ 4995333 w 6324600"/>
                <a:gd name="connsiteY78" fmla="*/ 579966 h 778933"/>
                <a:gd name="connsiteX79" fmla="*/ 5219700 w 6324600"/>
                <a:gd name="connsiteY79" fmla="*/ 579966 h 778933"/>
                <a:gd name="connsiteX80" fmla="*/ 5219700 w 6324600"/>
                <a:gd name="connsiteY80" fmla="*/ 609600 h 778933"/>
                <a:gd name="connsiteX81" fmla="*/ 5257800 w 6324600"/>
                <a:gd name="connsiteY81" fmla="*/ 609600 h 778933"/>
                <a:gd name="connsiteX82" fmla="*/ 5257800 w 6324600"/>
                <a:gd name="connsiteY82" fmla="*/ 643466 h 778933"/>
                <a:gd name="connsiteX83" fmla="*/ 5312833 w 6324600"/>
                <a:gd name="connsiteY83" fmla="*/ 643466 h 778933"/>
                <a:gd name="connsiteX84" fmla="*/ 5312833 w 6324600"/>
                <a:gd name="connsiteY84" fmla="*/ 656166 h 778933"/>
                <a:gd name="connsiteX85" fmla="*/ 5346700 w 6324600"/>
                <a:gd name="connsiteY85" fmla="*/ 656166 h 778933"/>
                <a:gd name="connsiteX86" fmla="*/ 5346700 w 6324600"/>
                <a:gd name="connsiteY86" fmla="*/ 668866 h 778933"/>
                <a:gd name="connsiteX87" fmla="*/ 5427133 w 6324600"/>
                <a:gd name="connsiteY87" fmla="*/ 668866 h 778933"/>
                <a:gd name="connsiteX88" fmla="*/ 5427133 w 6324600"/>
                <a:gd name="connsiteY88" fmla="*/ 685800 h 778933"/>
                <a:gd name="connsiteX89" fmla="*/ 5676900 w 6324600"/>
                <a:gd name="connsiteY89" fmla="*/ 685800 h 778933"/>
                <a:gd name="connsiteX90" fmla="*/ 5676900 w 6324600"/>
                <a:gd name="connsiteY90" fmla="*/ 711200 h 778933"/>
                <a:gd name="connsiteX91" fmla="*/ 5786966 w 6324600"/>
                <a:gd name="connsiteY91" fmla="*/ 711200 h 778933"/>
                <a:gd name="connsiteX92" fmla="*/ 5786966 w 6324600"/>
                <a:gd name="connsiteY92" fmla="*/ 736600 h 778933"/>
                <a:gd name="connsiteX93" fmla="*/ 5909733 w 6324600"/>
                <a:gd name="connsiteY93" fmla="*/ 736600 h 778933"/>
                <a:gd name="connsiteX94" fmla="*/ 5918199 w 6324600"/>
                <a:gd name="connsiteY94" fmla="*/ 745066 h 778933"/>
                <a:gd name="connsiteX95" fmla="*/ 6049433 w 6324600"/>
                <a:gd name="connsiteY95" fmla="*/ 745066 h 778933"/>
                <a:gd name="connsiteX96" fmla="*/ 6049433 w 6324600"/>
                <a:gd name="connsiteY96" fmla="*/ 778933 h 778933"/>
                <a:gd name="connsiteX97" fmla="*/ 6324600 w 6324600"/>
                <a:gd name="connsiteY97"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899958 w 6324600"/>
                <a:gd name="connsiteY57" fmla="*/ 401637 h 778933"/>
                <a:gd name="connsiteX58" fmla="*/ 4005791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4566 w 6324600"/>
                <a:gd name="connsiteY65" fmla="*/ 465666 h 778933"/>
                <a:gd name="connsiteX66" fmla="*/ 4356100 w 6324600"/>
                <a:gd name="connsiteY66" fmla="*/ 503766 h 778933"/>
                <a:gd name="connsiteX67" fmla="*/ 4445000 w 6324600"/>
                <a:gd name="connsiteY67" fmla="*/ 503766 h 778933"/>
                <a:gd name="connsiteX68" fmla="*/ 4445000 w 6324600"/>
                <a:gd name="connsiteY68" fmla="*/ 516466 h 778933"/>
                <a:gd name="connsiteX69" fmla="*/ 4660900 w 6324600"/>
                <a:gd name="connsiteY69" fmla="*/ 516466 h 778933"/>
                <a:gd name="connsiteX70" fmla="*/ 4660900 w 6324600"/>
                <a:gd name="connsiteY70" fmla="*/ 537633 h 778933"/>
                <a:gd name="connsiteX71" fmla="*/ 4787900 w 6324600"/>
                <a:gd name="connsiteY71" fmla="*/ 537633 h 778933"/>
                <a:gd name="connsiteX72" fmla="*/ 4800600 w 6324600"/>
                <a:gd name="connsiteY72" fmla="*/ 537633 h 778933"/>
                <a:gd name="connsiteX73" fmla="*/ 4872566 w 6324600"/>
                <a:gd name="connsiteY73" fmla="*/ 537633 h 778933"/>
                <a:gd name="connsiteX74" fmla="*/ 4872566 w 6324600"/>
                <a:gd name="connsiteY74" fmla="*/ 558800 h 778933"/>
                <a:gd name="connsiteX75" fmla="*/ 4953000 w 6324600"/>
                <a:gd name="connsiteY75" fmla="*/ 558800 h 778933"/>
                <a:gd name="connsiteX76" fmla="*/ 4953000 w 6324600"/>
                <a:gd name="connsiteY76" fmla="*/ 567266 h 778933"/>
                <a:gd name="connsiteX77" fmla="*/ 4995333 w 6324600"/>
                <a:gd name="connsiteY77" fmla="*/ 567266 h 778933"/>
                <a:gd name="connsiteX78" fmla="*/ 4995333 w 6324600"/>
                <a:gd name="connsiteY78" fmla="*/ 579966 h 778933"/>
                <a:gd name="connsiteX79" fmla="*/ 5219700 w 6324600"/>
                <a:gd name="connsiteY79" fmla="*/ 579966 h 778933"/>
                <a:gd name="connsiteX80" fmla="*/ 5219700 w 6324600"/>
                <a:gd name="connsiteY80" fmla="*/ 609600 h 778933"/>
                <a:gd name="connsiteX81" fmla="*/ 5257800 w 6324600"/>
                <a:gd name="connsiteY81" fmla="*/ 609600 h 778933"/>
                <a:gd name="connsiteX82" fmla="*/ 5257800 w 6324600"/>
                <a:gd name="connsiteY82" fmla="*/ 643466 h 778933"/>
                <a:gd name="connsiteX83" fmla="*/ 5312833 w 6324600"/>
                <a:gd name="connsiteY83" fmla="*/ 643466 h 778933"/>
                <a:gd name="connsiteX84" fmla="*/ 5312833 w 6324600"/>
                <a:gd name="connsiteY84" fmla="*/ 656166 h 778933"/>
                <a:gd name="connsiteX85" fmla="*/ 5346700 w 6324600"/>
                <a:gd name="connsiteY85" fmla="*/ 656166 h 778933"/>
                <a:gd name="connsiteX86" fmla="*/ 5346700 w 6324600"/>
                <a:gd name="connsiteY86" fmla="*/ 668866 h 778933"/>
                <a:gd name="connsiteX87" fmla="*/ 5427133 w 6324600"/>
                <a:gd name="connsiteY87" fmla="*/ 668866 h 778933"/>
                <a:gd name="connsiteX88" fmla="*/ 5427133 w 6324600"/>
                <a:gd name="connsiteY88" fmla="*/ 685800 h 778933"/>
                <a:gd name="connsiteX89" fmla="*/ 5676900 w 6324600"/>
                <a:gd name="connsiteY89" fmla="*/ 685800 h 778933"/>
                <a:gd name="connsiteX90" fmla="*/ 5676900 w 6324600"/>
                <a:gd name="connsiteY90" fmla="*/ 711200 h 778933"/>
                <a:gd name="connsiteX91" fmla="*/ 5786966 w 6324600"/>
                <a:gd name="connsiteY91" fmla="*/ 711200 h 778933"/>
                <a:gd name="connsiteX92" fmla="*/ 5786966 w 6324600"/>
                <a:gd name="connsiteY92" fmla="*/ 736600 h 778933"/>
                <a:gd name="connsiteX93" fmla="*/ 5909733 w 6324600"/>
                <a:gd name="connsiteY93" fmla="*/ 736600 h 778933"/>
                <a:gd name="connsiteX94" fmla="*/ 5918199 w 6324600"/>
                <a:gd name="connsiteY94" fmla="*/ 745066 h 778933"/>
                <a:gd name="connsiteX95" fmla="*/ 6049433 w 6324600"/>
                <a:gd name="connsiteY95" fmla="*/ 745066 h 778933"/>
                <a:gd name="connsiteX96" fmla="*/ 6049433 w 6324600"/>
                <a:gd name="connsiteY96" fmla="*/ 778933 h 778933"/>
                <a:gd name="connsiteX97" fmla="*/ 6324600 w 6324600"/>
                <a:gd name="connsiteY97"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898371 w 6324600"/>
                <a:gd name="connsiteY57" fmla="*/ 407987 h 778933"/>
                <a:gd name="connsiteX58" fmla="*/ 4005791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4566 w 6324600"/>
                <a:gd name="connsiteY65" fmla="*/ 465666 h 778933"/>
                <a:gd name="connsiteX66" fmla="*/ 4356100 w 6324600"/>
                <a:gd name="connsiteY66" fmla="*/ 503766 h 778933"/>
                <a:gd name="connsiteX67" fmla="*/ 4445000 w 6324600"/>
                <a:gd name="connsiteY67" fmla="*/ 503766 h 778933"/>
                <a:gd name="connsiteX68" fmla="*/ 4445000 w 6324600"/>
                <a:gd name="connsiteY68" fmla="*/ 516466 h 778933"/>
                <a:gd name="connsiteX69" fmla="*/ 4660900 w 6324600"/>
                <a:gd name="connsiteY69" fmla="*/ 516466 h 778933"/>
                <a:gd name="connsiteX70" fmla="*/ 4660900 w 6324600"/>
                <a:gd name="connsiteY70" fmla="*/ 537633 h 778933"/>
                <a:gd name="connsiteX71" fmla="*/ 4787900 w 6324600"/>
                <a:gd name="connsiteY71" fmla="*/ 537633 h 778933"/>
                <a:gd name="connsiteX72" fmla="*/ 4800600 w 6324600"/>
                <a:gd name="connsiteY72" fmla="*/ 537633 h 778933"/>
                <a:gd name="connsiteX73" fmla="*/ 4872566 w 6324600"/>
                <a:gd name="connsiteY73" fmla="*/ 537633 h 778933"/>
                <a:gd name="connsiteX74" fmla="*/ 4872566 w 6324600"/>
                <a:gd name="connsiteY74" fmla="*/ 558800 h 778933"/>
                <a:gd name="connsiteX75" fmla="*/ 4953000 w 6324600"/>
                <a:gd name="connsiteY75" fmla="*/ 558800 h 778933"/>
                <a:gd name="connsiteX76" fmla="*/ 4953000 w 6324600"/>
                <a:gd name="connsiteY76" fmla="*/ 567266 h 778933"/>
                <a:gd name="connsiteX77" fmla="*/ 4995333 w 6324600"/>
                <a:gd name="connsiteY77" fmla="*/ 567266 h 778933"/>
                <a:gd name="connsiteX78" fmla="*/ 4995333 w 6324600"/>
                <a:gd name="connsiteY78" fmla="*/ 579966 h 778933"/>
                <a:gd name="connsiteX79" fmla="*/ 5219700 w 6324600"/>
                <a:gd name="connsiteY79" fmla="*/ 579966 h 778933"/>
                <a:gd name="connsiteX80" fmla="*/ 5219700 w 6324600"/>
                <a:gd name="connsiteY80" fmla="*/ 609600 h 778933"/>
                <a:gd name="connsiteX81" fmla="*/ 5257800 w 6324600"/>
                <a:gd name="connsiteY81" fmla="*/ 609600 h 778933"/>
                <a:gd name="connsiteX82" fmla="*/ 5257800 w 6324600"/>
                <a:gd name="connsiteY82" fmla="*/ 643466 h 778933"/>
                <a:gd name="connsiteX83" fmla="*/ 5312833 w 6324600"/>
                <a:gd name="connsiteY83" fmla="*/ 643466 h 778933"/>
                <a:gd name="connsiteX84" fmla="*/ 5312833 w 6324600"/>
                <a:gd name="connsiteY84" fmla="*/ 656166 h 778933"/>
                <a:gd name="connsiteX85" fmla="*/ 5346700 w 6324600"/>
                <a:gd name="connsiteY85" fmla="*/ 656166 h 778933"/>
                <a:gd name="connsiteX86" fmla="*/ 5346700 w 6324600"/>
                <a:gd name="connsiteY86" fmla="*/ 668866 h 778933"/>
                <a:gd name="connsiteX87" fmla="*/ 5427133 w 6324600"/>
                <a:gd name="connsiteY87" fmla="*/ 668866 h 778933"/>
                <a:gd name="connsiteX88" fmla="*/ 5427133 w 6324600"/>
                <a:gd name="connsiteY88" fmla="*/ 685800 h 778933"/>
                <a:gd name="connsiteX89" fmla="*/ 5676900 w 6324600"/>
                <a:gd name="connsiteY89" fmla="*/ 685800 h 778933"/>
                <a:gd name="connsiteX90" fmla="*/ 5676900 w 6324600"/>
                <a:gd name="connsiteY90" fmla="*/ 711200 h 778933"/>
                <a:gd name="connsiteX91" fmla="*/ 5786966 w 6324600"/>
                <a:gd name="connsiteY91" fmla="*/ 711200 h 778933"/>
                <a:gd name="connsiteX92" fmla="*/ 5786966 w 6324600"/>
                <a:gd name="connsiteY92" fmla="*/ 736600 h 778933"/>
                <a:gd name="connsiteX93" fmla="*/ 5909733 w 6324600"/>
                <a:gd name="connsiteY93" fmla="*/ 736600 h 778933"/>
                <a:gd name="connsiteX94" fmla="*/ 5918199 w 6324600"/>
                <a:gd name="connsiteY94" fmla="*/ 745066 h 778933"/>
                <a:gd name="connsiteX95" fmla="*/ 6049433 w 6324600"/>
                <a:gd name="connsiteY95" fmla="*/ 745066 h 778933"/>
                <a:gd name="connsiteX96" fmla="*/ 6049433 w 6324600"/>
                <a:gd name="connsiteY96" fmla="*/ 778933 h 778933"/>
                <a:gd name="connsiteX97" fmla="*/ 6324600 w 6324600"/>
                <a:gd name="connsiteY97"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898371 w 6324600"/>
                <a:gd name="connsiteY57" fmla="*/ 407987 h 778933"/>
                <a:gd name="connsiteX58" fmla="*/ 4005791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4566 w 6324600"/>
                <a:gd name="connsiteY65" fmla="*/ 465666 h 778933"/>
                <a:gd name="connsiteX66" fmla="*/ 4394200 w 6324600"/>
                <a:gd name="connsiteY66" fmla="*/ 499003 h 778933"/>
                <a:gd name="connsiteX67" fmla="*/ 4445000 w 6324600"/>
                <a:gd name="connsiteY67" fmla="*/ 503766 h 778933"/>
                <a:gd name="connsiteX68" fmla="*/ 4445000 w 6324600"/>
                <a:gd name="connsiteY68" fmla="*/ 516466 h 778933"/>
                <a:gd name="connsiteX69" fmla="*/ 4660900 w 6324600"/>
                <a:gd name="connsiteY69" fmla="*/ 516466 h 778933"/>
                <a:gd name="connsiteX70" fmla="*/ 4660900 w 6324600"/>
                <a:gd name="connsiteY70" fmla="*/ 537633 h 778933"/>
                <a:gd name="connsiteX71" fmla="*/ 4787900 w 6324600"/>
                <a:gd name="connsiteY71" fmla="*/ 537633 h 778933"/>
                <a:gd name="connsiteX72" fmla="*/ 4800600 w 6324600"/>
                <a:gd name="connsiteY72" fmla="*/ 537633 h 778933"/>
                <a:gd name="connsiteX73" fmla="*/ 4872566 w 6324600"/>
                <a:gd name="connsiteY73" fmla="*/ 537633 h 778933"/>
                <a:gd name="connsiteX74" fmla="*/ 4872566 w 6324600"/>
                <a:gd name="connsiteY74" fmla="*/ 558800 h 778933"/>
                <a:gd name="connsiteX75" fmla="*/ 4953000 w 6324600"/>
                <a:gd name="connsiteY75" fmla="*/ 558800 h 778933"/>
                <a:gd name="connsiteX76" fmla="*/ 4953000 w 6324600"/>
                <a:gd name="connsiteY76" fmla="*/ 567266 h 778933"/>
                <a:gd name="connsiteX77" fmla="*/ 4995333 w 6324600"/>
                <a:gd name="connsiteY77" fmla="*/ 567266 h 778933"/>
                <a:gd name="connsiteX78" fmla="*/ 4995333 w 6324600"/>
                <a:gd name="connsiteY78" fmla="*/ 579966 h 778933"/>
                <a:gd name="connsiteX79" fmla="*/ 5219700 w 6324600"/>
                <a:gd name="connsiteY79" fmla="*/ 579966 h 778933"/>
                <a:gd name="connsiteX80" fmla="*/ 5219700 w 6324600"/>
                <a:gd name="connsiteY80" fmla="*/ 609600 h 778933"/>
                <a:gd name="connsiteX81" fmla="*/ 5257800 w 6324600"/>
                <a:gd name="connsiteY81" fmla="*/ 609600 h 778933"/>
                <a:gd name="connsiteX82" fmla="*/ 5257800 w 6324600"/>
                <a:gd name="connsiteY82" fmla="*/ 643466 h 778933"/>
                <a:gd name="connsiteX83" fmla="*/ 5312833 w 6324600"/>
                <a:gd name="connsiteY83" fmla="*/ 643466 h 778933"/>
                <a:gd name="connsiteX84" fmla="*/ 5312833 w 6324600"/>
                <a:gd name="connsiteY84" fmla="*/ 656166 h 778933"/>
                <a:gd name="connsiteX85" fmla="*/ 5346700 w 6324600"/>
                <a:gd name="connsiteY85" fmla="*/ 656166 h 778933"/>
                <a:gd name="connsiteX86" fmla="*/ 5346700 w 6324600"/>
                <a:gd name="connsiteY86" fmla="*/ 668866 h 778933"/>
                <a:gd name="connsiteX87" fmla="*/ 5427133 w 6324600"/>
                <a:gd name="connsiteY87" fmla="*/ 668866 h 778933"/>
                <a:gd name="connsiteX88" fmla="*/ 5427133 w 6324600"/>
                <a:gd name="connsiteY88" fmla="*/ 685800 h 778933"/>
                <a:gd name="connsiteX89" fmla="*/ 5676900 w 6324600"/>
                <a:gd name="connsiteY89" fmla="*/ 685800 h 778933"/>
                <a:gd name="connsiteX90" fmla="*/ 5676900 w 6324600"/>
                <a:gd name="connsiteY90" fmla="*/ 711200 h 778933"/>
                <a:gd name="connsiteX91" fmla="*/ 5786966 w 6324600"/>
                <a:gd name="connsiteY91" fmla="*/ 711200 h 778933"/>
                <a:gd name="connsiteX92" fmla="*/ 5786966 w 6324600"/>
                <a:gd name="connsiteY92" fmla="*/ 736600 h 778933"/>
                <a:gd name="connsiteX93" fmla="*/ 5909733 w 6324600"/>
                <a:gd name="connsiteY93" fmla="*/ 736600 h 778933"/>
                <a:gd name="connsiteX94" fmla="*/ 5918199 w 6324600"/>
                <a:gd name="connsiteY94" fmla="*/ 745066 h 778933"/>
                <a:gd name="connsiteX95" fmla="*/ 6049433 w 6324600"/>
                <a:gd name="connsiteY95" fmla="*/ 745066 h 778933"/>
                <a:gd name="connsiteX96" fmla="*/ 6049433 w 6324600"/>
                <a:gd name="connsiteY96" fmla="*/ 778933 h 778933"/>
                <a:gd name="connsiteX97" fmla="*/ 6324600 w 6324600"/>
                <a:gd name="connsiteY97"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898371 w 6324600"/>
                <a:gd name="connsiteY57" fmla="*/ 407987 h 778933"/>
                <a:gd name="connsiteX58" fmla="*/ 4005791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74091 w 6324600"/>
                <a:gd name="connsiteY65" fmla="*/ 470428 h 778933"/>
                <a:gd name="connsiteX66" fmla="*/ 4394200 w 6324600"/>
                <a:gd name="connsiteY66" fmla="*/ 499003 h 778933"/>
                <a:gd name="connsiteX67" fmla="*/ 4445000 w 6324600"/>
                <a:gd name="connsiteY67" fmla="*/ 503766 h 778933"/>
                <a:gd name="connsiteX68" fmla="*/ 4445000 w 6324600"/>
                <a:gd name="connsiteY68" fmla="*/ 516466 h 778933"/>
                <a:gd name="connsiteX69" fmla="*/ 4660900 w 6324600"/>
                <a:gd name="connsiteY69" fmla="*/ 516466 h 778933"/>
                <a:gd name="connsiteX70" fmla="*/ 4660900 w 6324600"/>
                <a:gd name="connsiteY70" fmla="*/ 537633 h 778933"/>
                <a:gd name="connsiteX71" fmla="*/ 4787900 w 6324600"/>
                <a:gd name="connsiteY71" fmla="*/ 537633 h 778933"/>
                <a:gd name="connsiteX72" fmla="*/ 4800600 w 6324600"/>
                <a:gd name="connsiteY72" fmla="*/ 537633 h 778933"/>
                <a:gd name="connsiteX73" fmla="*/ 4872566 w 6324600"/>
                <a:gd name="connsiteY73" fmla="*/ 537633 h 778933"/>
                <a:gd name="connsiteX74" fmla="*/ 4872566 w 6324600"/>
                <a:gd name="connsiteY74" fmla="*/ 558800 h 778933"/>
                <a:gd name="connsiteX75" fmla="*/ 4953000 w 6324600"/>
                <a:gd name="connsiteY75" fmla="*/ 558800 h 778933"/>
                <a:gd name="connsiteX76" fmla="*/ 4953000 w 6324600"/>
                <a:gd name="connsiteY76" fmla="*/ 567266 h 778933"/>
                <a:gd name="connsiteX77" fmla="*/ 4995333 w 6324600"/>
                <a:gd name="connsiteY77" fmla="*/ 567266 h 778933"/>
                <a:gd name="connsiteX78" fmla="*/ 4995333 w 6324600"/>
                <a:gd name="connsiteY78" fmla="*/ 579966 h 778933"/>
                <a:gd name="connsiteX79" fmla="*/ 5219700 w 6324600"/>
                <a:gd name="connsiteY79" fmla="*/ 579966 h 778933"/>
                <a:gd name="connsiteX80" fmla="*/ 5219700 w 6324600"/>
                <a:gd name="connsiteY80" fmla="*/ 609600 h 778933"/>
                <a:gd name="connsiteX81" fmla="*/ 5257800 w 6324600"/>
                <a:gd name="connsiteY81" fmla="*/ 609600 h 778933"/>
                <a:gd name="connsiteX82" fmla="*/ 5257800 w 6324600"/>
                <a:gd name="connsiteY82" fmla="*/ 643466 h 778933"/>
                <a:gd name="connsiteX83" fmla="*/ 5312833 w 6324600"/>
                <a:gd name="connsiteY83" fmla="*/ 643466 h 778933"/>
                <a:gd name="connsiteX84" fmla="*/ 5312833 w 6324600"/>
                <a:gd name="connsiteY84" fmla="*/ 656166 h 778933"/>
                <a:gd name="connsiteX85" fmla="*/ 5346700 w 6324600"/>
                <a:gd name="connsiteY85" fmla="*/ 656166 h 778933"/>
                <a:gd name="connsiteX86" fmla="*/ 5346700 w 6324600"/>
                <a:gd name="connsiteY86" fmla="*/ 668866 h 778933"/>
                <a:gd name="connsiteX87" fmla="*/ 5427133 w 6324600"/>
                <a:gd name="connsiteY87" fmla="*/ 668866 h 778933"/>
                <a:gd name="connsiteX88" fmla="*/ 5427133 w 6324600"/>
                <a:gd name="connsiteY88" fmla="*/ 685800 h 778933"/>
                <a:gd name="connsiteX89" fmla="*/ 5676900 w 6324600"/>
                <a:gd name="connsiteY89" fmla="*/ 685800 h 778933"/>
                <a:gd name="connsiteX90" fmla="*/ 5676900 w 6324600"/>
                <a:gd name="connsiteY90" fmla="*/ 711200 h 778933"/>
                <a:gd name="connsiteX91" fmla="*/ 5786966 w 6324600"/>
                <a:gd name="connsiteY91" fmla="*/ 711200 h 778933"/>
                <a:gd name="connsiteX92" fmla="*/ 5786966 w 6324600"/>
                <a:gd name="connsiteY92" fmla="*/ 736600 h 778933"/>
                <a:gd name="connsiteX93" fmla="*/ 5909733 w 6324600"/>
                <a:gd name="connsiteY93" fmla="*/ 736600 h 778933"/>
                <a:gd name="connsiteX94" fmla="*/ 5918199 w 6324600"/>
                <a:gd name="connsiteY94" fmla="*/ 745066 h 778933"/>
                <a:gd name="connsiteX95" fmla="*/ 6049433 w 6324600"/>
                <a:gd name="connsiteY95" fmla="*/ 745066 h 778933"/>
                <a:gd name="connsiteX96" fmla="*/ 6049433 w 6324600"/>
                <a:gd name="connsiteY96" fmla="*/ 778933 h 778933"/>
                <a:gd name="connsiteX97" fmla="*/ 6324600 w 6324600"/>
                <a:gd name="connsiteY97"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898371 w 6324600"/>
                <a:gd name="connsiteY57" fmla="*/ 407987 h 778933"/>
                <a:gd name="connsiteX58" fmla="*/ 4005791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7741 w 6324600"/>
                <a:gd name="connsiteY65" fmla="*/ 486303 h 778933"/>
                <a:gd name="connsiteX66" fmla="*/ 4394200 w 6324600"/>
                <a:gd name="connsiteY66" fmla="*/ 499003 h 778933"/>
                <a:gd name="connsiteX67" fmla="*/ 4445000 w 6324600"/>
                <a:gd name="connsiteY67" fmla="*/ 503766 h 778933"/>
                <a:gd name="connsiteX68" fmla="*/ 4445000 w 6324600"/>
                <a:gd name="connsiteY68" fmla="*/ 516466 h 778933"/>
                <a:gd name="connsiteX69" fmla="*/ 4660900 w 6324600"/>
                <a:gd name="connsiteY69" fmla="*/ 516466 h 778933"/>
                <a:gd name="connsiteX70" fmla="*/ 4660900 w 6324600"/>
                <a:gd name="connsiteY70" fmla="*/ 537633 h 778933"/>
                <a:gd name="connsiteX71" fmla="*/ 4787900 w 6324600"/>
                <a:gd name="connsiteY71" fmla="*/ 537633 h 778933"/>
                <a:gd name="connsiteX72" fmla="*/ 4800600 w 6324600"/>
                <a:gd name="connsiteY72" fmla="*/ 537633 h 778933"/>
                <a:gd name="connsiteX73" fmla="*/ 4872566 w 6324600"/>
                <a:gd name="connsiteY73" fmla="*/ 537633 h 778933"/>
                <a:gd name="connsiteX74" fmla="*/ 4872566 w 6324600"/>
                <a:gd name="connsiteY74" fmla="*/ 558800 h 778933"/>
                <a:gd name="connsiteX75" fmla="*/ 4953000 w 6324600"/>
                <a:gd name="connsiteY75" fmla="*/ 558800 h 778933"/>
                <a:gd name="connsiteX76" fmla="*/ 4953000 w 6324600"/>
                <a:gd name="connsiteY76" fmla="*/ 567266 h 778933"/>
                <a:gd name="connsiteX77" fmla="*/ 4995333 w 6324600"/>
                <a:gd name="connsiteY77" fmla="*/ 567266 h 778933"/>
                <a:gd name="connsiteX78" fmla="*/ 4995333 w 6324600"/>
                <a:gd name="connsiteY78" fmla="*/ 579966 h 778933"/>
                <a:gd name="connsiteX79" fmla="*/ 5219700 w 6324600"/>
                <a:gd name="connsiteY79" fmla="*/ 579966 h 778933"/>
                <a:gd name="connsiteX80" fmla="*/ 5219700 w 6324600"/>
                <a:gd name="connsiteY80" fmla="*/ 609600 h 778933"/>
                <a:gd name="connsiteX81" fmla="*/ 5257800 w 6324600"/>
                <a:gd name="connsiteY81" fmla="*/ 609600 h 778933"/>
                <a:gd name="connsiteX82" fmla="*/ 5257800 w 6324600"/>
                <a:gd name="connsiteY82" fmla="*/ 643466 h 778933"/>
                <a:gd name="connsiteX83" fmla="*/ 5312833 w 6324600"/>
                <a:gd name="connsiteY83" fmla="*/ 643466 h 778933"/>
                <a:gd name="connsiteX84" fmla="*/ 5312833 w 6324600"/>
                <a:gd name="connsiteY84" fmla="*/ 656166 h 778933"/>
                <a:gd name="connsiteX85" fmla="*/ 5346700 w 6324600"/>
                <a:gd name="connsiteY85" fmla="*/ 656166 h 778933"/>
                <a:gd name="connsiteX86" fmla="*/ 5346700 w 6324600"/>
                <a:gd name="connsiteY86" fmla="*/ 668866 h 778933"/>
                <a:gd name="connsiteX87" fmla="*/ 5427133 w 6324600"/>
                <a:gd name="connsiteY87" fmla="*/ 668866 h 778933"/>
                <a:gd name="connsiteX88" fmla="*/ 5427133 w 6324600"/>
                <a:gd name="connsiteY88" fmla="*/ 685800 h 778933"/>
                <a:gd name="connsiteX89" fmla="*/ 5676900 w 6324600"/>
                <a:gd name="connsiteY89" fmla="*/ 685800 h 778933"/>
                <a:gd name="connsiteX90" fmla="*/ 5676900 w 6324600"/>
                <a:gd name="connsiteY90" fmla="*/ 711200 h 778933"/>
                <a:gd name="connsiteX91" fmla="*/ 5786966 w 6324600"/>
                <a:gd name="connsiteY91" fmla="*/ 711200 h 778933"/>
                <a:gd name="connsiteX92" fmla="*/ 5786966 w 6324600"/>
                <a:gd name="connsiteY92" fmla="*/ 736600 h 778933"/>
                <a:gd name="connsiteX93" fmla="*/ 5909733 w 6324600"/>
                <a:gd name="connsiteY93" fmla="*/ 736600 h 778933"/>
                <a:gd name="connsiteX94" fmla="*/ 5918199 w 6324600"/>
                <a:gd name="connsiteY94" fmla="*/ 745066 h 778933"/>
                <a:gd name="connsiteX95" fmla="*/ 6049433 w 6324600"/>
                <a:gd name="connsiteY95" fmla="*/ 745066 h 778933"/>
                <a:gd name="connsiteX96" fmla="*/ 6049433 w 6324600"/>
                <a:gd name="connsiteY96" fmla="*/ 778933 h 778933"/>
                <a:gd name="connsiteX97" fmla="*/ 6324600 w 6324600"/>
                <a:gd name="connsiteY97"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898371 w 6324600"/>
                <a:gd name="connsiteY57" fmla="*/ 407987 h 778933"/>
                <a:gd name="connsiteX58" fmla="*/ 4005791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7741 w 6324600"/>
                <a:gd name="connsiteY65" fmla="*/ 486303 h 778933"/>
                <a:gd name="connsiteX66" fmla="*/ 4395787 w 6324600"/>
                <a:gd name="connsiteY66" fmla="*/ 486303 h 778933"/>
                <a:gd name="connsiteX67" fmla="*/ 4445000 w 6324600"/>
                <a:gd name="connsiteY67" fmla="*/ 503766 h 778933"/>
                <a:gd name="connsiteX68" fmla="*/ 4445000 w 6324600"/>
                <a:gd name="connsiteY68" fmla="*/ 516466 h 778933"/>
                <a:gd name="connsiteX69" fmla="*/ 4660900 w 6324600"/>
                <a:gd name="connsiteY69" fmla="*/ 516466 h 778933"/>
                <a:gd name="connsiteX70" fmla="*/ 4660900 w 6324600"/>
                <a:gd name="connsiteY70" fmla="*/ 537633 h 778933"/>
                <a:gd name="connsiteX71" fmla="*/ 4787900 w 6324600"/>
                <a:gd name="connsiteY71" fmla="*/ 537633 h 778933"/>
                <a:gd name="connsiteX72" fmla="*/ 4800600 w 6324600"/>
                <a:gd name="connsiteY72" fmla="*/ 537633 h 778933"/>
                <a:gd name="connsiteX73" fmla="*/ 4872566 w 6324600"/>
                <a:gd name="connsiteY73" fmla="*/ 537633 h 778933"/>
                <a:gd name="connsiteX74" fmla="*/ 4872566 w 6324600"/>
                <a:gd name="connsiteY74" fmla="*/ 558800 h 778933"/>
                <a:gd name="connsiteX75" fmla="*/ 4953000 w 6324600"/>
                <a:gd name="connsiteY75" fmla="*/ 558800 h 778933"/>
                <a:gd name="connsiteX76" fmla="*/ 4953000 w 6324600"/>
                <a:gd name="connsiteY76" fmla="*/ 567266 h 778933"/>
                <a:gd name="connsiteX77" fmla="*/ 4995333 w 6324600"/>
                <a:gd name="connsiteY77" fmla="*/ 567266 h 778933"/>
                <a:gd name="connsiteX78" fmla="*/ 4995333 w 6324600"/>
                <a:gd name="connsiteY78" fmla="*/ 579966 h 778933"/>
                <a:gd name="connsiteX79" fmla="*/ 5219700 w 6324600"/>
                <a:gd name="connsiteY79" fmla="*/ 579966 h 778933"/>
                <a:gd name="connsiteX80" fmla="*/ 5219700 w 6324600"/>
                <a:gd name="connsiteY80" fmla="*/ 609600 h 778933"/>
                <a:gd name="connsiteX81" fmla="*/ 5257800 w 6324600"/>
                <a:gd name="connsiteY81" fmla="*/ 609600 h 778933"/>
                <a:gd name="connsiteX82" fmla="*/ 5257800 w 6324600"/>
                <a:gd name="connsiteY82" fmla="*/ 643466 h 778933"/>
                <a:gd name="connsiteX83" fmla="*/ 5312833 w 6324600"/>
                <a:gd name="connsiteY83" fmla="*/ 643466 h 778933"/>
                <a:gd name="connsiteX84" fmla="*/ 5312833 w 6324600"/>
                <a:gd name="connsiteY84" fmla="*/ 656166 h 778933"/>
                <a:gd name="connsiteX85" fmla="*/ 5346700 w 6324600"/>
                <a:gd name="connsiteY85" fmla="*/ 656166 h 778933"/>
                <a:gd name="connsiteX86" fmla="*/ 5346700 w 6324600"/>
                <a:gd name="connsiteY86" fmla="*/ 668866 h 778933"/>
                <a:gd name="connsiteX87" fmla="*/ 5427133 w 6324600"/>
                <a:gd name="connsiteY87" fmla="*/ 668866 h 778933"/>
                <a:gd name="connsiteX88" fmla="*/ 5427133 w 6324600"/>
                <a:gd name="connsiteY88" fmla="*/ 685800 h 778933"/>
                <a:gd name="connsiteX89" fmla="*/ 5676900 w 6324600"/>
                <a:gd name="connsiteY89" fmla="*/ 685800 h 778933"/>
                <a:gd name="connsiteX90" fmla="*/ 5676900 w 6324600"/>
                <a:gd name="connsiteY90" fmla="*/ 711200 h 778933"/>
                <a:gd name="connsiteX91" fmla="*/ 5786966 w 6324600"/>
                <a:gd name="connsiteY91" fmla="*/ 711200 h 778933"/>
                <a:gd name="connsiteX92" fmla="*/ 5786966 w 6324600"/>
                <a:gd name="connsiteY92" fmla="*/ 736600 h 778933"/>
                <a:gd name="connsiteX93" fmla="*/ 5909733 w 6324600"/>
                <a:gd name="connsiteY93" fmla="*/ 736600 h 778933"/>
                <a:gd name="connsiteX94" fmla="*/ 5918199 w 6324600"/>
                <a:gd name="connsiteY94" fmla="*/ 745066 h 778933"/>
                <a:gd name="connsiteX95" fmla="*/ 6049433 w 6324600"/>
                <a:gd name="connsiteY95" fmla="*/ 745066 h 778933"/>
                <a:gd name="connsiteX96" fmla="*/ 6049433 w 6324600"/>
                <a:gd name="connsiteY96" fmla="*/ 778933 h 778933"/>
                <a:gd name="connsiteX97" fmla="*/ 6324600 w 6324600"/>
                <a:gd name="connsiteY97"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898371 w 6324600"/>
                <a:gd name="connsiteY57" fmla="*/ 407987 h 778933"/>
                <a:gd name="connsiteX58" fmla="*/ 4005791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7741 w 6324600"/>
                <a:gd name="connsiteY65" fmla="*/ 486303 h 778933"/>
                <a:gd name="connsiteX66" fmla="*/ 4395787 w 6324600"/>
                <a:gd name="connsiteY66" fmla="*/ 486303 h 778933"/>
                <a:gd name="connsiteX67" fmla="*/ 4397375 w 6324600"/>
                <a:gd name="connsiteY67" fmla="*/ 518053 h 778933"/>
                <a:gd name="connsiteX68" fmla="*/ 4445000 w 6324600"/>
                <a:gd name="connsiteY68" fmla="*/ 516466 h 778933"/>
                <a:gd name="connsiteX69" fmla="*/ 4660900 w 6324600"/>
                <a:gd name="connsiteY69" fmla="*/ 516466 h 778933"/>
                <a:gd name="connsiteX70" fmla="*/ 4660900 w 6324600"/>
                <a:gd name="connsiteY70" fmla="*/ 537633 h 778933"/>
                <a:gd name="connsiteX71" fmla="*/ 4787900 w 6324600"/>
                <a:gd name="connsiteY71" fmla="*/ 537633 h 778933"/>
                <a:gd name="connsiteX72" fmla="*/ 4800600 w 6324600"/>
                <a:gd name="connsiteY72" fmla="*/ 537633 h 778933"/>
                <a:gd name="connsiteX73" fmla="*/ 4872566 w 6324600"/>
                <a:gd name="connsiteY73" fmla="*/ 537633 h 778933"/>
                <a:gd name="connsiteX74" fmla="*/ 4872566 w 6324600"/>
                <a:gd name="connsiteY74" fmla="*/ 558800 h 778933"/>
                <a:gd name="connsiteX75" fmla="*/ 4953000 w 6324600"/>
                <a:gd name="connsiteY75" fmla="*/ 558800 h 778933"/>
                <a:gd name="connsiteX76" fmla="*/ 4953000 w 6324600"/>
                <a:gd name="connsiteY76" fmla="*/ 567266 h 778933"/>
                <a:gd name="connsiteX77" fmla="*/ 4995333 w 6324600"/>
                <a:gd name="connsiteY77" fmla="*/ 567266 h 778933"/>
                <a:gd name="connsiteX78" fmla="*/ 4995333 w 6324600"/>
                <a:gd name="connsiteY78" fmla="*/ 579966 h 778933"/>
                <a:gd name="connsiteX79" fmla="*/ 5219700 w 6324600"/>
                <a:gd name="connsiteY79" fmla="*/ 579966 h 778933"/>
                <a:gd name="connsiteX80" fmla="*/ 5219700 w 6324600"/>
                <a:gd name="connsiteY80" fmla="*/ 609600 h 778933"/>
                <a:gd name="connsiteX81" fmla="*/ 5257800 w 6324600"/>
                <a:gd name="connsiteY81" fmla="*/ 609600 h 778933"/>
                <a:gd name="connsiteX82" fmla="*/ 5257800 w 6324600"/>
                <a:gd name="connsiteY82" fmla="*/ 643466 h 778933"/>
                <a:gd name="connsiteX83" fmla="*/ 5312833 w 6324600"/>
                <a:gd name="connsiteY83" fmla="*/ 643466 h 778933"/>
                <a:gd name="connsiteX84" fmla="*/ 5312833 w 6324600"/>
                <a:gd name="connsiteY84" fmla="*/ 656166 h 778933"/>
                <a:gd name="connsiteX85" fmla="*/ 5346700 w 6324600"/>
                <a:gd name="connsiteY85" fmla="*/ 656166 h 778933"/>
                <a:gd name="connsiteX86" fmla="*/ 5346700 w 6324600"/>
                <a:gd name="connsiteY86" fmla="*/ 668866 h 778933"/>
                <a:gd name="connsiteX87" fmla="*/ 5427133 w 6324600"/>
                <a:gd name="connsiteY87" fmla="*/ 668866 h 778933"/>
                <a:gd name="connsiteX88" fmla="*/ 5427133 w 6324600"/>
                <a:gd name="connsiteY88" fmla="*/ 685800 h 778933"/>
                <a:gd name="connsiteX89" fmla="*/ 5676900 w 6324600"/>
                <a:gd name="connsiteY89" fmla="*/ 685800 h 778933"/>
                <a:gd name="connsiteX90" fmla="*/ 5676900 w 6324600"/>
                <a:gd name="connsiteY90" fmla="*/ 711200 h 778933"/>
                <a:gd name="connsiteX91" fmla="*/ 5786966 w 6324600"/>
                <a:gd name="connsiteY91" fmla="*/ 711200 h 778933"/>
                <a:gd name="connsiteX92" fmla="*/ 5786966 w 6324600"/>
                <a:gd name="connsiteY92" fmla="*/ 736600 h 778933"/>
                <a:gd name="connsiteX93" fmla="*/ 5909733 w 6324600"/>
                <a:gd name="connsiteY93" fmla="*/ 736600 h 778933"/>
                <a:gd name="connsiteX94" fmla="*/ 5918199 w 6324600"/>
                <a:gd name="connsiteY94" fmla="*/ 745066 h 778933"/>
                <a:gd name="connsiteX95" fmla="*/ 6049433 w 6324600"/>
                <a:gd name="connsiteY95" fmla="*/ 745066 h 778933"/>
                <a:gd name="connsiteX96" fmla="*/ 6049433 w 6324600"/>
                <a:gd name="connsiteY96" fmla="*/ 778933 h 778933"/>
                <a:gd name="connsiteX97" fmla="*/ 6324600 w 6324600"/>
                <a:gd name="connsiteY97"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898371 w 6324600"/>
                <a:gd name="connsiteY57" fmla="*/ 407987 h 778933"/>
                <a:gd name="connsiteX58" fmla="*/ 4005791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7741 w 6324600"/>
                <a:gd name="connsiteY65" fmla="*/ 486303 h 778933"/>
                <a:gd name="connsiteX66" fmla="*/ 4395787 w 6324600"/>
                <a:gd name="connsiteY66" fmla="*/ 486303 h 778933"/>
                <a:gd name="connsiteX67" fmla="*/ 4397375 w 6324600"/>
                <a:gd name="connsiteY67" fmla="*/ 518053 h 778933"/>
                <a:gd name="connsiteX68" fmla="*/ 4660900 w 6324600"/>
                <a:gd name="connsiteY68" fmla="*/ 516466 h 778933"/>
                <a:gd name="connsiteX69" fmla="*/ 4660900 w 6324600"/>
                <a:gd name="connsiteY69" fmla="*/ 537633 h 778933"/>
                <a:gd name="connsiteX70" fmla="*/ 4787900 w 6324600"/>
                <a:gd name="connsiteY70" fmla="*/ 537633 h 778933"/>
                <a:gd name="connsiteX71" fmla="*/ 4800600 w 6324600"/>
                <a:gd name="connsiteY71" fmla="*/ 537633 h 778933"/>
                <a:gd name="connsiteX72" fmla="*/ 4872566 w 6324600"/>
                <a:gd name="connsiteY72" fmla="*/ 537633 h 778933"/>
                <a:gd name="connsiteX73" fmla="*/ 4872566 w 6324600"/>
                <a:gd name="connsiteY73" fmla="*/ 558800 h 778933"/>
                <a:gd name="connsiteX74" fmla="*/ 4953000 w 6324600"/>
                <a:gd name="connsiteY74" fmla="*/ 558800 h 778933"/>
                <a:gd name="connsiteX75" fmla="*/ 4953000 w 6324600"/>
                <a:gd name="connsiteY75" fmla="*/ 567266 h 778933"/>
                <a:gd name="connsiteX76" fmla="*/ 4995333 w 6324600"/>
                <a:gd name="connsiteY76" fmla="*/ 567266 h 778933"/>
                <a:gd name="connsiteX77" fmla="*/ 4995333 w 6324600"/>
                <a:gd name="connsiteY77" fmla="*/ 579966 h 778933"/>
                <a:gd name="connsiteX78" fmla="*/ 5219700 w 6324600"/>
                <a:gd name="connsiteY78" fmla="*/ 579966 h 778933"/>
                <a:gd name="connsiteX79" fmla="*/ 5219700 w 6324600"/>
                <a:gd name="connsiteY79" fmla="*/ 609600 h 778933"/>
                <a:gd name="connsiteX80" fmla="*/ 5257800 w 6324600"/>
                <a:gd name="connsiteY80" fmla="*/ 609600 h 778933"/>
                <a:gd name="connsiteX81" fmla="*/ 5257800 w 6324600"/>
                <a:gd name="connsiteY81" fmla="*/ 643466 h 778933"/>
                <a:gd name="connsiteX82" fmla="*/ 5312833 w 6324600"/>
                <a:gd name="connsiteY82" fmla="*/ 643466 h 778933"/>
                <a:gd name="connsiteX83" fmla="*/ 5312833 w 6324600"/>
                <a:gd name="connsiteY83" fmla="*/ 656166 h 778933"/>
                <a:gd name="connsiteX84" fmla="*/ 5346700 w 6324600"/>
                <a:gd name="connsiteY84" fmla="*/ 656166 h 778933"/>
                <a:gd name="connsiteX85" fmla="*/ 5346700 w 6324600"/>
                <a:gd name="connsiteY85" fmla="*/ 668866 h 778933"/>
                <a:gd name="connsiteX86" fmla="*/ 5427133 w 6324600"/>
                <a:gd name="connsiteY86" fmla="*/ 668866 h 778933"/>
                <a:gd name="connsiteX87" fmla="*/ 5427133 w 6324600"/>
                <a:gd name="connsiteY87" fmla="*/ 685800 h 778933"/>
                <a:gd name="connsiteX88" fmla="*/ 5676900 w 6324600"/>
                <a:gd name="connsiteY88" fmla="*/ 685800 h 778933"/>
                <a:gd name="connsiteX89" fmla="*/ 5676900 w 6324600"/>
                <a:gd name="connsiteY89" fmla="*/ 711200 h 778933"/>
                <a:gd name="connsiteX90" fmla="*/ 5786966 w 6324600"/>
                <a:gd name="connsiteY90" fmla="*/ 711200 h 778933"/>
                <a:gd name="connsiteX91" fmla="*/ 5786966 w 6324600"/>
                <a:gd name="connsiteY91" fmla="*/ 736600 h 778933"/>
                <a:gd name="connsiteX92" fmla="*/ 5909733 w 6324600"/>
                <a:gd name="connsiteY92" fmla="*/ 736600 h 778933"/>
                <a:gd name="connsiteX93" fmla="*/ 5918199 w 6324600"/>
                <a:gd name="connsiteY93" fmla="*/ 745066 h 778933"/>
                <a:gd name="connsiteX94" fmla="*/ 6049433 w 6324600"/>
                <a:gd name="connsiteY94" fmla="*/ 745066 h 778933"/>
                <a:gd name="connsiteX95" fmla="*/ 6049433 w 6324600"/>
                <a:gd name="connsiteY95" fmla="*/ 778933 h 778933"/>
                <a:gd name="connsiteX96" fmla="*/ 6324600 w 6324600"/>
                <a:gd name="connsiteY96"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898371 w 6324600"/>
                <a:gd name="connsiteY57" fmla="*/ 407987 h 778933"/>
                <a:gd name="connsiteX58" fmla="*/ 4005791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7741 w 6324600"/>
                <a:gd name="connsiteY65" fmla="*/ 486303 h 778933"/>
                <a:gd name="connsiteX66" fmla="*/ 4395787 w 6324600"/>
                <a:gd name="connsiteY66" fmla="*/ 486303 h 778933"/>
                <a:gd name="connsiteX67" fmla="*/ 4397375 w 6324600"/>
                <a:gd name="connsiteY67" fmla="*/ 518053 h 778933"/>
                <a:gd name="connsiteX68" fmla="*/ 4660900 w 6324600"/>
                <a:gd name="connsiteY68" fmla="*/ 516466 h 778933"/>
                <a:gd name="connsiteX69" fmla="*/ 4660900 w 6324600"/>
                <a:gd name="connsiteY69" fmla="*/ 537633 h 778933"/>
                <a:gd name="connsiteX70" fmla="*/ 4787900 w 6324600"/>
                <a:gd name="connsiteY70" fmla="*/ 537633 h 778933"/>
                <a:gd name="connsiteX71" fmla="*/ 4800600 w 6324600"/>
                <a:gd name="connsiteY71" fmla="*/ 537633 h 778933"/>
                <a:gd name="connsiteX72" fmla="*/ 4872566 w 6324600"/>
                <a:gd name="connsiteY72" fmla="*/ 537633 h 778933"/>
                <a:gd name="connsiteX73" fmla="*/ 4872566 w 6324600"/>
                <a:gd name="connsiteY73" fmla="*/ 558800 h 778933"/>
                <a:gd name="connsiteX74" fmla="*/ 4953000 w 6324600"/>
                <a:gd name="connsiteY74" fmla="*/ 558800 h 778933"/>
                <a:gd name="connsiteX75" fmla="*/ 4953000 w 6324600"/>
                <a:gd name="connsiteY75" fmla="*/ 567266 h 778933"/>
                <a:gd name="connsiteX76" fmla="*/ 4995333 w 6324600"/>
                <a:gd name="connsiteY76" fmla="*/ 567266 h 778933"/>
                <a:gd name="connsiteX77" fmla="*/ 4995333 w 6324600"/>
                <a:gd name="connsiteY77" fmla="*/ 579966 h 778933"/>
                <a:gd name="connsiteX78" fmla="*/ 5186362 w 6324600"/>
                <a:gd name="connsiteY78" fmla="*/ 578379 h 778933"/>
                <a:gd name="connsiteX79" fmla="*/ 5219700 w 6324600"/>
                <a:gd name="connsiteY79" fmla="*/ 609600 h 778933"/>
                <a:gd name="connsiteX80" fmla="*/ 5257800 w 6324600"/>
                <a:gd name="connsiteY80" fmla="*/ 609600 h 778933"/>
                <a:gd name="connsiteX81" fmla="*/ 5257800 w 6324600"/>
                <a:gd name="connsiteY81" fmla="*/ 643466 h 778933"/>
                <a:gd name="connsiteX82" fmla="*/ 5312833 w 6324600"/>
                <a:gd name="connsiteY82" fmla="*/ 643466 h 778933"/>
                <a:gd name="connsiteX83" fmla="*/ 5312833 w 6324600"/>
                <a:gd name="connsiteY83" fmla="*/ 656166 h 778933"/>
                <a:gd name="connsiteX84" fmla="*/ 5346700 w 6324600"/>
                <a:gd name="connsiteY84" fmla="*/ 656166 h 778933"/>
                <a:gd name="connsiteX85" fmla="*/ 5346700 w 6324600"/>
                <a:gd name="connsiteY85" fmla="*/ 668866 h 778933"/>
                <a:gd name="connsiteX86" fmla="*/ 5427133 w 6324600"/>
                <a:gd name="connsiteY86" fmla="*/ 668866 h 778933"/>
                <a:gd name="connsiteX87" fmla="*/ 5427133 w 6324600"/>
                <a:gd name="connsiteY87" fmla="*/ 685800 h 778933"/>
                <a:gd name="connsiteX88" fmla="*/ 5676900 w 6324600"/>
                <a:gd name="connsiteY88" fmla="*/ 685800 h 778933"/>
                <a:gd name="connsiteX89" fmla="*/ 5676900 w 6324600"/>
                <a:gd name="connsiteY89" fmla="*/ 711200 h 778933"/>
                <a:gd name="connsiteX90" fmla="*/ 5786966 w 6324600"/>
                <a:gd name="connsiteY90" fmla="*/ 711200 h 778933"/>
                <a:gd name="connsiteX91" fmla="*/ 5786966 w 6324600"/>
                <a:gd name="connsiteY91" fmla="*/ 736600 h 778933"/>
                <a:gd name="connsiteX92" fmla="*/ 5909733 w 6324600"/>
                <a:gd name="connsiteY92" fmla="*/ 736600 h 778933"/>
                <a:gd name="connsiteX93" fmla="*/ 5918199 w 6324600"/>
                <a:gd name="connsiteY93" fmla="*/ 745066 h 778933"/>
                <a:gd name="connsiteX94" fmla="*/ 6049433 w 6324600"/>
                <a:gd name="connsiteY94" fmla="*/ 745066 h 778933"/>
                <a:gd name="connsiteX95" fmla="*/ 6049433 w 6324600"/>
                <a:gd name="connsiteY95" fmla="*/ 778933 h 778933"/>
                <a:gd name="connsiteX96" fmla="*/ 6324600 w 6324600"/>
                <a:gd name="connsiteY96"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898371 w 6324600"/>
                <a:gd name="connsiteY57" fmla="*/ 407987 h 778933"/>
                <a:gd name="connsiteX58" fmla="*/ 4005791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7741 w 6324600"/>
                <a:gd name="connsiteY65" fmla="*/ 486303 h 778933"/>
                <a:gd name="connsiteX66" fmla="*/ 4395787 w 6324600"/>
                <a:gd name="connsiteY66" fmla="*/ 486303 h 778933"/>
                <a:gd name="connsiteX67" fmla="*/ 4397375 w 6324600"/>
                <a:gd name="connsiteY67" fmla="*/ 518053 h 778933"/>
                <a:gd name="connsiteX68" fmla="*/ 4660900 w 6324600"/>
                <a:gd name="connsiteY68" fmla="*/ 516466 h 778933"/>
                <a:gd name="connsiteX69" fmla="*/ 4660900 w 6324600"/>
                <a:gd name="connsiteY69" fmla="*/ 537633 h 778933"/>
                <a:gd name="connsiteX70" fmla="*/ 4787900 w 6324600"/>
                <a:gd name="connsiteY70" fmla="*/ 537633 h 778933"/>
                <a:gd name="connsiteX71" fmla="*/ 4800600 w 6324600"/>
                <a:gd name="connsiteY71" fmla="*/ 537633 h 778933"/>
                <a:gd name="connsiteX72" fmla="*/ 4872566 w 6324600"/>
                <a:gd name="connsiteY72" fmla="*/ 537633 h 778933"/>
                <a:gd name="connsiteX73" fmla="*/ 4872566 w 6324600"/>
                <a:gd name="connsiteY73" fmla="*/ 558800 h 778933"/>
                <a:gd name="connsiteX74" fmla="*/ 4953000 w 6324600"/>
                <a:gd name="connsiteY74" fmla="*/ 558800 h 778933"/>
                <a:gd name="connsiteX75" fmla="*/ 4953000 w 6324600"/>
                <a:gd name="connsiteY75" fmla="*/ 567266 h 778933"/>
                <a:gd name="connsiteX76" fmla="*/ 4995333 w 6324600"/>
                <a:gd name="connsiteY76" fmla="*/ 567266 h 778933"/>
                <a:gd name="connsiteX77" fmla="*/ 4995333 w 6324600"/>
                <a:gd name="connsiteY77" fmla="*/ 579966 h 778933"/>
                <a:gd name="connsiteX78" fmla="*/ 5186362 w 6324600"/>
                <a:gd name="connsiteY78" fmla="*/ 578379 h 778933"/>
                <a:gd name="connsiteX79" fmla="*/ 5184775 w 6324600"/>
                <a:gd name="connsiteY79" fmla="*/ 601663 h 778933"/>
                <a:gd name="connsiteX80" fmla="*/ 5257800 w 6324600"/>
                <a:gd name="connsiteY80" fmla="*/ 609600 h 778933"/>
                <a:gd name="connsiteX81" fmla="*/ 5257800 w 6324600"/>
                <a:gd name="connsiteY81" fmla="*/ 643466 h 778933"/>
                <a:gd name="connsiteX82" fmla="*/ 5312833 w 6324600"/>
                <a:gd name="connsiteY82" fmla="*/ 643466 h 778933"/>
                <a:gd name="connsiteX83" fmla="*/ 5312833 w 6324600"/>
                <a:gd name="connsiteY83" fmla="*/ 656166 h 778933"/>
                <a:gd name="connsiteX84" fmla="*/ 5346700 w 6324600"/>
                <a:gd name="connsiteY84" fmla="*/ 656166 h 778933"/>
                <a:gd name="connsiteX85" fmla="*/ 5346700 w 6324600"/>
                <a:gd name="connsiteY85" fmla="*/ 668866 h 778933"/>
                <a:gd name="connsiteX86" fmla="*/ 5427133 w 6324600"/>
                <a:gd name="connsiteY86" fmla="*/ 668866 h 778933"/>
                <a:gd name="connsiteX87" fmla="*/ 5427133 w 6324600"/>
                <a:gd name="connsiteY87" fmla="*/ 685800 h 778933"/>
                <a:gd name="connsiteX88" fmla="*/ 5676900 w 6324600"/>
                <a:gd name="connsiteY88" fmla="*/ 685800 h 778933"/>
                <a:gd name="connsiteX89" fmla="*/ 5676900 w 6324600"/>
                <a:gd name="connsiteY89" fmla="*/ 711200 h 778933"/>
                <a:gd name="connsiteX90" fmla="*/ 5786966 w 6324600"/>
                <a:gd name="connsiteY90" fmla="*/ 711200 h 778933"/>
                <a:gd name="connsiteX91" fmla="*/ 5786966 w 6324600"/>
                <a:gd name="connsiteY91" fmla="*/ 736600 h 778933"/>
                <a:gd name="connsiteX92" fmla="*/ 5909733 w 6324600"/>
                <a:gd name="connsiteY92" fmla="*/ 736600 h 778933"/>
                <a:gd name="connsiteX93" fmla="*/ 5918199 w 6324600"/>
                <a:gd name="connsiteY93" fmla="*/ 745066 h 778933"/>
                <a:gd name="connsiteX94" fmla="*/ 6049433 w 6324600"/>
                <a:gd name="connsiteY94" fmla="*/ 745066 h 778933"/>
                <a:gd name="connsiteX95" fmla="*/ 6049433 w 6324600"/>
                <a:gd name="connsiteY95" fmla="*/ 778933 h 778933"/>
                <a:gd name="connsiteX96" fmla="*/ 6324600 w 6324600"/>
                <a:gd name="connsiteY96"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898371 w 6324600"/>
                <a:gd name="connsiteY57" fmla="*/ 407987 h 778933"/>
                <a:gd name="connsiteX58" fmla="*/ 4005791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7741 w 6324600"/>
                <a:gd name="connsiteY65" fmla="*/ 486303 h 778933"/>
                <a:gd name="connsiteX66" fmla="*/ 4395787 w 6324600"/>
                <a:gd name="connsiteY66" fmla="*/ 486303 h 778933"/>
                <a:gd name="connsiteX67" fmla="*/ 4397375 w 6324600"/>
                <a:gd name="connsiteY67" fmla="*/ 518053 h 778933"/>
                <a:gd name="connsiteX68" fmla="*/ 4660900 w 6324600"/>
                <a:gd name="connsiteY68" fmla="*/ 516466 h 778933"/>
                <a:gd name="connsiteX69" fmla="*/ 4660900 w 6324600"/>
                <a:gd name="connsiteY69" fmla="*/ 537633 h 778933"/>
                <a:gd name="connsiteX70" fmla="*/ 4787900 w 6324600"/>
                <a:gd name="connsiteY70" fmla="*/ 537633 h 778933"/>
                <a:gd name="connsiteX71" fmla="*/ 4800600 w 6324600"/>
                <a:gd name="connsiteY71" fmla="*/ 537633 h 778933"/>
                <a:gd name="connsiteX72" fmla="*/ 4872566 w 6324600"/>
                <a:gd name="connsiteY72" fmla="*/ 537633 h 778933"/>
                <a:gd name="connsiteX73" fmla="*/ 4872566 w 6324600"/>
                <a:gd name="connsiteY73" fmla="*/ 558800 h 778933"/>
                <a:gd name="connsiteX74" fmla="*/ 4953000 w 6324600"/>
                <a:gd name="connsiteY74" fmla="*/ 558800 h 778933"/>
                <a:gd name="connsiteX75" fmla="*/ 4953000 w 6324600"/>
                <a:gd name="connsiteY75" fmla="*/ 567266 h 778933"/>
                <a:gd name="connsiteX76" fmla="*/ 4995333 w 6324600"/>
                <a:gd name="connsiteY76" fmla="*/ 567266 h 778933"/>
                <a:gd name="connsiteX77" fmla="*/ 4995333 w 6324600"/>
                <a:gd name="connsiteY77" fmla="*/ 579966 h 778933"/>
                <a:gd name="connsiteX78" fmla="*/ 5186362 w 6324600"/>
                <a:gd name="connsiteY78" fmla="*/ 578379 h 778933"/>
                <a:gd name="connsiteX79" fmla="*/ 5184775 w 6324600"/>
                <a:gd name="connsiteY79" fmla="*/ 601663 h 778933"/>
                <a:gd name="connsiteX80" fmla="*/ 5222875 w 6324600"/>
                <a:gd name="connsiteY80" fmla="*/ 592138 h 778933"/>
                <a:gd name="connsiteX81" fmla="*/ 5257800 w 6324600"/>
                <a:gd name="connsiteY81" fmla="*/ 643466 h 778933"/>
                <a:gd name="connsiteX82" fmla="*/ 5312833 w 6324600"/>
                <a:gd name="connsiteY82" fmla="*/ 643466 h 778933"/>
                <a:gd name="connsiteX83" fmla="*/ 5312833 w 6324600"/>
                <a:gd name="connsiteY83" fmla="*/ 656166 h 778933"/>
                <a:gd name="connsiteX84" fmla="*/ 5346700 w 6324600"/>
                <a:gd name="connsiteY84" fmla="*/ 656166 h 778933"/>
                <a:gd name="connsiteX85" fmla="*/ 5346700 w 6324600"/>
                <a:gd name="connsiteY85" fmla="*/ 668866 h 778933"/>
                <a:gd name="connsiteX86" fmla="*/ 5427133 w 6324600"/>
                <a:gd name="connsiteY86" fmla="*/ 668866 h 778933"/>
                <a:gd name="connsiteX87" fmla="*/ 5427133 w 6324600"/>
                <a:gd name="connsiteY87" fmla="*/ 685800 h 778933"/>
                <a:gd name="connsiteX88" fmla="*/ 5676900 w 6324600"/>
                <a:gd name="connsiteY88" fmla="*/ 685800 h 778933"/>
                <a:gd name="connsiteX89" fmla="*/ 5676900 w 6324600"/>
                <a:gd name="connsiteY89" fmla="*/ 711200 h 778933"/>
                <a:gd name="connsiteX90" fmla="*/ 5786966 w 6324600"/>
                <a:gd name="connsiteY90" fmla="*/ 711200 h 778933"/>
                <a:gd name="connsiteX91" fmla="*/ 5786966 w 6324600"/>
                <a:gd name="connsiteY91" fmla="*/ 736600 h 778933"/>
                <a:gd name="connsiteX92" fmla="*/ 5909733 w 6324600"/>
                <a:gd name="connsiteY92" fmla="*/ 736600 h 778933"/>
                <a:gd name="connsiteX93" fmla="*/ 5918199 w 6324600"/>
                <a:gd name="connsiteY93" fmla="*/ 745066 h 778933"/>
                <a:gd name="connsiteX94" fmla="*/ 6049433 w 6324600"/>
                <a:gd name="connsiteY94" fmla="*/ 745066 h 778933"/>
                <a:gd name="connsiteX95" fmla="*/ 6049433 w 6324600"/>
                <a:gd name="connsiteY95" fmla="*/ 778933 h 778933"/>
                <a:gd name="connsiteX96" fmla="*/ 6324600 w 6324600"/>
                <a:gd name="connsiteY96"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898371 w 6324600"/>
                <a:gd name="connsiteY57" fmla="*/ 407987 h 778933"/>
                <a:gd name="connsiteX58" fmla="*/ 4005791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7741 w 6324600"/>
                <a:gd name="connsiteY65" fmla="*/ 486303 h 778933"/>
                <a:gd name="connsiteX66" fmla="*/ 4395787 w 6324600"/>
                <a:gd name="connsiteY66" fmla="*/ 486303 h 778933"/>
                <a:gd name="connsiteX67" fmla="*/ 4397375 w 6324600"/>
                <a:gd name="connsiteY67" fmla="*/ 518053 h 778933"/>
                <a:gd name="connsiteX68" fmla="*/ 4660900 w 6324600"/>
                <a:gd name="connsiteY68" fmla="*/ 516466 h 778933"/>
                <a:gd name="connsiteX69" fmla="*/ 4660900 w 6324600"/>
                <a:gd name="connsiteY69" fmla="*/ 537633 h 778933"/>
                <a:gd name="connsiteX70" fmla="*/ 4787900 w 6324600"/>
                <a:gd name="connsiteY70" fmla="*/ 537633 h 778933"/>
                <a:gd name="connsiteX71" fmla="*/ 4800600 w 6324600"/>
                <a:gd name="connsiteY71" fmla="*/ 537633 h 778933"/>
                <a:gd name="connsiteX72" fmla="*/ 4872566 w 6324600"/>
                <a:gd name="connsiteY72" fmla="*/ 537633 h 778933"/>
                <a:gd name="connsiteX73" fmla="*/ 4872566 w 6324600"/>
                <a:gd name="connsiteY73" fmla="*/ 558800 h 778933"/>
                <a:gd name="connsiteX74" fmla="*/ 4953000 w 6324600"/>
                <a:gd name="connsiteY74" fmla="*/ 558800 h 778933"/>
                <a:gd name="connsiteX75" fmla="*/ 4953000 w 6324600"/>
                <a:gd name="connsiteY75" fmla="*/ 567266 h 778933"/>
                <a:gd name="connsiteX76" fmla="*/ 4995333 w 6324600"/>
                <a:gd name="connsiteY76" fmla="*/ 567266 h 778933"/>
                <a:gd name="connsiteX77" fmla="*/ 4995333 w 6324600"/>
                <a:gd name="connsiteY77" fmla="*/ 579966 h 778933"/>
                <a:gd name="connsiteX78" fmla="*/ 5186362 w 6324600"/>
                <a:gd name="connsiteY78" fmla="*/ 578379 h 778933"/>
                <a:gd name="connsiteX79" fmla="*/ 5186362 w 6324600"/>
                <a:gd name="connsiteY79" fmla="*/ 595313 h 778933"/>
                <a:gd name="connsiteX80" fmla="*/ 5222875 w 6324600"/>
                <a:gd name="connsiteY80" fmla="*/ 592138 h 778933"/>
                <a:gd name="connsiteX81" fmla="*/ 5257800 w 6324600"/>
                <a:gd name="connsiteY81" fmla="*/ 643466 h 778933"/>
                <a:gd name="connsiteX82" fmla="*/ 5312833 w 6324600"/>
                <a:gd name="connsiteY82" fmla="*/ 643466 h 778933"/>
                <a:gd name="connsiteX83" fmla="*/ 5312833 w 6324600"/>
                <a:gd name="connsiteY83" fmla="*/ 656166 h 778933"/>
                <a:gd name="connsiteX84" fmla="*/ 5346700 w 6324600"/>
                <a:gd name="connsiteY84" fmla="*/ 656166 h 778933"/>
                <a:gd name="connsiteX85" fmla="*/ 5346700 w 6324600"/>
                <a:gd name="connsiteY85" fmla="*/ 668866 h 778933"/>
                <a:gd name="connsiteX86" fmla="*/ 5427133 w 6324600"/>
                <a:gd name="connsiteY86" fmla="*/ 668866 h 778933"/>
                <a:gd name="connsiteX87" fmla="*/ 5427133 w 6324600"/>
                <a:gd name="connsiteY87" fmla="*/ 685800 h 778933"/>
                <a:gd name="connsiteX88" fmla="*/ 5676900 w 6324600"/>
                <a:gd name="connsiteY88" fmla="*/ 685800 h 778933"/>
                <a:gd name="connsiteX89" fmla="*/ 5676900 w 6324600"/>
                <a:gd name="connsiteY89" fmla="*/ 711200 h 778933"/>
                <a:gd name="connsiteX90" fmla="*/ 5786966 w 6324600"/>
                <a:gd name="connsiteY90" fmla="*/ 711200 h 778933"/>
                <a:gd name="connsiteX91" fmla="*/ 5786966 w 6324600"/>
                <a:gd name="connsiteY91" fmla="*/ 736600 h 778933"/>
                <a:gd name="connsiteX92" fmla="*/ 5909733 w 6324600"/>
                <a:gd name="connsiteY92" fmla="*/ 736600 h 778933"/>
                <a:gd name="connsiteX93" fmla="*/ 5918199 w 6324600"/>
                <a:gd name="connsiteY93" fmla="*/ 745066 h 778933"/>
                <a:gd name="connsiteX94" fmla="*/ 6049433 w 6324600"/>
                <a:gd name="connsiteY94" fmla="*/ 745066 h 778933"/>
                <a:gd name="connsiteX95" fmla="*/ 6049433 w 6324600"/>
                <a:gd name="connsiteY95" fmla="*/ 778933 h 778933"/>
                <a:gd name="connsiteX96" fmla="*/ 6324600 w 6324600"/>
                <a:gd name="connsiteY96"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898371 w 6324600"/>
                <a:gd name="connsiteY57" fmla="*/ 407987 h 778933"/>
                <a:gd name="connsiteX58" fmla="*/ 4005791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7741 w 6324600"/>
                <a:gd name="connsiteY65" fmla="*/ 486303 h 778933"/>
                <a:gd name="connsiteX66" fmla="*/ 4395787 w 6324600"/>
                <a:gd name="connsiteY66" fmla="*/ 486303 h 778933"/>
                <a:gd name="connsiteX67" fmla="*/ 4397375 w 6324600"/>
                <a:gd name="connsiteY67" fmla="*/ 518053 h 778933"/>
                <a:gd name="connsiteX68" fmla="*/ 4660900 w 6324600"/>
                <a:gd name="connsiteY68" fmla="*/ 516466 h 778933"/>
                <a:gd name="connsiteX69" fmla="*/ 4660900 w 6324600"/>
                <a:gd name="connsiteY69" fmla="*/ 537633 h 778933"/>
                <a:gd name="connsiteX70" fmla="*/ 4787900 w 6324600"/>
                <a:gd name="connsiteY70" fmla="*/ 537633 h 778933"/>
                <a:gd name="connsiteX71" fmla="*/ 4800600 w 6324600"/>
                <a:gd name="connsiteY71" fmla="*/ 537633 h 778933"/>
                <a:gd name="connsiteX72" fmla="*/ 4872566 w 6324600"/>
                <a:gd name="connsiteY72" fmla="*/ 537633 h 778933"/>
                <a:gd name="connsiteX73" fmla="*/ 4872566 w 6324600"/>
                <a:gd name="connsiteY73" fmla="*/ 558800 h 778933"/>
                <a:gd name="connsiteX74" fmla="*/ 4953000 w 6324600"/>
                <a:gd name="connsiteY74" fmla="*/ 558800 h 778933"/>
                <a:gd name="connsiteX75" fmla="*/ 4953000 w 6324600"/>
                <a:gd name="connsiteY75" fmla="*/ 567266 h 778933"/>
                <a:gd name="connsiteX76" fmla="*/ 4995333 w 6324600"/>
                <a:gd name="connsiteY76" fmla="*/ 567266 h 778933"/>
                <a:gd name="connsiteX77" fmla="*/ 4995333 w 6324600"/>
                <a:gd name="connsiteY77" fmla="*/ 579966 h 778933"/>
                <a:gd name="connsiteX78" fmla="*/ 5186362 w 6324600"/>
                <a:gd name="connsiteY78" fmla="*/ 578379 h 778933"/>
                <a:gd name="connsiteX79" fmla="*/ 5186362 w 6324600"/>
                <a:gd name="connsiteY79" fmla="*/ 595313 h 778933"/>
                <a:gd name="connsiteX80" fmla="*/ 5222875 w 6324600"/>
                <a:gd name="connsiteY80" fmla="*/ 592138 h 778933"/>
                <a:gd name="connsiteX81" fmla="*/ 5232400 w 6324600"/>
                <a:gd name="connsiteY81" fmla="*/ 633941 h 778933"/>
                <a:gd name="connsiteX82" fmla="*/ 5312833 w 6324600"/>
                <a:gd name="connsiteY82" fmla="*/ 643466 h 778933"/>
                <a:gd name="connsiteX83" fmla="*/ 5312833 w 6324600"/>
                <a:gd name="connsiteY83" fmla="*/ 656166 h 778933"/>
                <a:gd name="connsiteX84" fmla="*/ 5346700 w 6324600"/>
                <a:gd name="connsiteY84" fmla="*/ 656166 h 778933"/>
                <a:gd name="connsiteX85" fmla="*/ 5346700 w 6324600"/>
                <a:gd name="connsiteY85" fmla="*/ 668866 h 778933"/>
                <a:gd name="connsiteX86" fmla="*/ 5427133 w 6324600"/>
                <a:gd name="connsiteY86" fmla="*/ 668866 h 778933"/>
                <a:gd name="connsiteX87" fmla="*/ 5427133 w 6324600"/>
                <a:gd name="connsiteY87" fmla="*/ 685800 h 778933"/>
                <a:gd name="connsiteX88" fmla="*/ 5676900 w 6324600"/>
                <a:gd name="connsiteY88" fmla="*/ 685800 h 778933"/>
                <a:gd name="connsiteX89" fmla="*/ 5676900 w 6324600"/>
                <a:gd name="connsiteY89" fmla="*/ 711200 h 778933"/>
                <a:gd name="connsiteX90" fmla="*/ 5786966 w 6324600"/>
                <a:gd name="connsiteY90" fmla="*/ 711200 h 778933"/>
                <a:gd name="connsiteX91" fmla="*/ 5786966 w 6324600"/>
                <a:gd name="connsiteY91" fmla="*/ 736600 h 778933"/>
                <a:gd name="connsiteX92" fmla="*/ 5909733 w 6324600"/>
                <a:gd name="connsiteY92" fmla="*/ 736600 h 778933"/>
                <a:gd name="connsiteX93" fmla="*/ 5918199 w 6324600"/>
                <a:gd name="connsiteY93" fmla="*/ 745066 h 778933"/>
                <a:gd name="connsiteX94" fmla="*/ 6049433 w 6324600"/>
                <a:gd name="connsiteY94" fmla="*/ 745066 h 778933"/>
                <a:gd name="connsiteX95" fmla="*/ 6049433 w 6324600"/>
                <a:gd name="connsiteY95" fmla="*/ 778933 h 778933"/>
                <a:gd name="connsiteX96" fmla="*/ 6324600 w 6324600"/>
                <a:gd name="connsiteY96"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898371 w 6324600"/>
                <a:gd name="connsiteY57" fmla="*/ 407987 h 778933"/>
                <a:gd name="connsiteX58" fmla="*/ 4005791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7741 w 6324600"/>
                <a:gd name="connsiteY65" fmla="*/ 486303 h 778933"/>
                <a:gd name="connsiteX66" fmla="*/ 4395787 w 6324600"/>
                <a:gd name="connsiteY66" fmla="*/ 486303 h 778933"/>
                <a:gd name="connsiteX67" fmla="*/ 4397375 w 6324600"/>
                <a:gd name="connsiteY67" fmla="*/ 518053 h 778933"/>
                <a:gd name="connsiteX68" fmla="*/ 4660900 w 6324600"/>
                <a:gd name="connsiteY68" fmla="*/ 516466 h 778933"/>
                <a:gd name="connsiteX69" fmla="*/ 4660900 w 6324600"/>
                <a:gd name="connsiteY69" fmla="*/ 537633 h 778933"/>
                <a:gd name="connsiteX70" fmla="*/ 4787900 w 6324600"/>
                <a:gd name="connsiteY70" fmla="*/ 537633 h 778933"/>
                <a:gd name="connsiteX71" fmla="*/ 4800600 w 6324600"/>
                <a:gd name="connsiteY71" fmla="*/ 537633 h 778933"/>
                <a:gd name="connsiteX72" fmla="*/ 4872566 w 6324600"/>
                <a:gd name="connsiteY72" fmla="*/ 537633 h 778933"/>
                <a:gd name="connsiteX73" fmla="*/ 4872566 w 6324600"/>
                <a:gd name="connsiteY73" fmla="*/ 558800 h 778933"/>
                <a:gd name="connsiteX74" fmla="*/ 4953000 w 6324600"/>
                <a:gd name="connsiteY74" fmla="*/ 558800 h 778933"/>
                <a:gd name="connsiteX75" fmla="*/ 4953000 w 6324600"/>
                <a:gd name="connsiteY75" fmla="*/ 567266 h 778933"/>
                <a:gd name="connsiteX76" fmla="*/ 4995333 w 6324600"/>
                <a:gd name="connsiteY76" fmla="*/ 567266 h 778933"/>
                <a:gd name="connsiteX77" fmla="*/ 4995333 w 6324600"/>
                <a:gd name="connsiteY77" fmla="*/ 579966 h 778933"/>
                <a:gd name="connsiteX78" fmla="*/ 5186362 w 6324600"/>
                <a:gd name="connsiteY78" fmla="*/ 578379 h 778933"/>
                <a:gd name="connsiteX79" fmla="*/ 5186362 w 6324600"/>
                <a:gd name="connsiteY79" fmla="*/ 595313 h 778933"/>
                <a:gd name="connsiteX80" fmla="*/ 5222875 w 6324600"/>
                <a:gd name="connsiteY80" fmla="*/ 592138 h 778933"/>
                <a:gd name="connsiteX81" fmla="*/ 5232400 w 6324600"/>
                <a:gd name="connsiteY81" fmla="*/ 633941 h 778933"/>
                <a:gd name="connsiteX82" fmla="*/ 5252508 w 6324600"/>
                <a:gd name="connsiteY82" fmla="*/ 624416 h 778933"/>
                <a:gd name="connsiteX83" fmla="*/ 5312833 w 6324600"/>
                <a:gd name="connsiteY83" fmla="*/ 656166 h 778933"/>
                <a:gd name="connsiteX84" fmla="*/ 5346700 w 6324600"/>
                <a:gd name="connsiteY84" fmla="*/ 656166 h 778933"/>
                <a:gd name="connsiteX85" fmla="*/ 5346700 w 6324600"/>
                <a:gd name="connsiteY85" fmla="*/ 668866 h 778933"/>
                <a:gd name="connsiteX86" fmla="*/ 5427133 w 6324600"/>
                <a:gd name="connsiteY86" fmla="*/ 668866 h 778933"/>
                <a:gd name="connsiteX87" fmla="*/ 5427133 w 6324600"/>
                <a:gd name="connsiteY87" fmla="*/ 685800 h 778933"/>
                <a:gd name="connsiteX88" fmla="*/ 5676900 w 6324600"/>
                <a:gd name="connsiteY88" fmla="*/ 685800 h 778933"/>
                <a:gd name="connsiteX89" fmla="*/ 5676900 w 6324600"/>
                <a:gd name="connsiteY89" fmla="*/ 711200 h 778933"/>
                <a:gd name="connsiteX90" fmla="*/ 5786966 w 6324600"/>
                <a:gd name="connsiteY90" fmla="*/ 711200 h 778933"/>
                <a:gd name="connsiteX91" fmla="*/ 5786966 w 6324600"/>
                <a:gd name="connsiteY91" fmla="*/ 736600 h 778933"/>
                <a:gd name="connsiteX92" fmla="*/ 5909733 w 6324600"/>
                <a:gd name="connsiteY92" fmla="*/ 736600 h 778933"/>
                <a:gd name="connsiteX93" fmla="*/ 5918199 w 6324600"/>
                <a:gd name="connsiteY93" fmla="*/ 745066 h 778933"/>
                <a:gd name="connsiteX94" fmla="*/ 6049433 w 6324600"/>
                <a:gd name="connsiteY94" fmla="*/ 745066 h 778933"/>
                <a:gd name="connsiteX95" fmla="*/ 6049433 w 6324600"/>
                <a:gd name="connsiteY95" fmla="*/ 778933 h 778933"/>
                <a:gd name="connsiteX96" fmla="*/ 6324600 w 6324600"/>
                <a:gd name="connsiteY96"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898371 w 6324600"/>
                <a:gd name="connsiteY57" fmla="*/ 407987 h 778933"/>
                <a:gd name="connsiteX58" fmla="*/ 4005791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7741 w 6324600"/>
                <a:gd name="connsiteY65" fmla="*/ 486303 h 778933"/>
                <a:gd name="connsiteX66" fmla="*/ 4395787 w 6324600"/>
                <a:gd name="connsiteY66" fmla="*/ 486303 h 778933"/>
                <a:gd name="connsiteX67" fmla="*/ 4397375 w 6324600"/>
                <a:gd name="connsiteY67" fmla="*/ 518053 h 778933"/>
                <a:gd name="connsiteX68" fmla="*/ 4660900 w 6324600"/>
                <a:gd name="connsiteY68" fmla="*/ 516466 h 778933"/>
                <a:gd name="connsiteX69" fmla="*/ 4660900 w 6324600"/>
                <a:gd name="connsiteY69" fmla="*/ 537633 h 778933"/>
                <a:gd name="connsiteX70" fmla="*/ 4787900 w 6324600"/>
                <a:gd name="connsiteY70" fmla="*/ 537633 h 778933"/>
                <a:gd name="connsiteX71" fmla="*/ 4800600 w 6324600"/>
                <a:gd name="connsiteY71" fmla="*/ 537633 h 778933"/>
                <a:gd name="connsiteX72" fmla="*/ 4872566 w 6324600"/>
                <a:gd name="connsiteY72" fmla="*/ 537633 h 778933"/>
                <a:gd name="connsiteX73" fmla="*/ 4872566 w 6324600"/>
                <a:gd name="connsiteY73" fmla="*/ 558800 h 778933"/>
                <a:gd name="connsiteX74" fmla="*/ 4953000 w 6324600"/>
                <a:gd name="connsiteY74" fmla="*/ 558800 h 778933"/>
                <a:gd name="connsiteX75" fmla="*/ 4953000 w 6324600"/>
                <a:gd name="connsiteY75" fmla="*/ 567266 h 778933"/>
                <a:gd name="connsiteX76" fmla="*/ 4995333 w 6324600"/>
                <a:gd name="connsiteY76" fmla="*/ 567266 h 778933"/>
                <a:gd name="connsiteX77" fmla="*/ 4995333 w 6324600"/>
                <a:gd name="connsiteY77" fmla="*/ 579966 h 778933"/>
                <a:gd name="connsiteX78" fmla="*/ 5186362 w 6324600"/>
                <a:gd name="connsiteY78" fmla="*/ 578379 h 778933"/>
                <a:gd name="connsiteX79" fmla="*/ 5186362 w 6324600"/>
                <a:gd name="connsiteY79" fmla="*/ 595313 h 778933"/>
                <a:gd name="connsiteX80" fmla="*/ 5222875 w 6324600"/>
                <a:gd name="connsiteY80" fmla="*/ 592138 h 778933"/>
                <a:gd name="connsiteX81" fmla="*/ 5226050 w 6324600"/>
                <a:gd name="connsiteY81" fmla="*/ 619654 h 778933"/>
                <a:gd name="connsiteX82" fmla="*/ 5252508 w 6324600"/>
                <a:gd name="connsiteY82" fmla="*/ 624416 h 778933"/>
                <a:gd name="connsiteX83" fmla="*/ 5312833 w 6324600"/>
                <a:gd name="connsiteY83" fmla="*/ 656166 h 778933"/>
                <a:gd name="connsiteX84" fmla="*/ 5346700 w 6324600"/>
                <a:gd name="connsiteY84" fmla="*/ 656166 h 778933"/>
                <a:gd name="connsiteX85" fmla="*/ 5346700 w 6324600"/>
                <a:gd name="connsiteY85" fmla="*/ 668866 h 778933"/>
                <a:gd name="connsiteX86" fmla="*/ 5427133 w 6324600"/>
                <a:gd name="connsiteY86" fmla="*/ 668866 h 778933"/>
                <a:gd name="connsiteX87" fmla="*/ 5427133 w 6324600"/>
                <a:gd name="connsiteY87" fmla="*/ 685800 h 778933"/>
                <a:gd name="connsiteX88" fmla="*/ 5676900 w 6324600"/>
                <a:gd name="connsiteY88" fmla="*/ 685800 h 778933"/>
                <a:gd name="connsiteX89" fmla="*/ 5676900 w 6324600"/>
                <a:gd name="connsiteY89" fmla="*/ 711200 h 778933"/>
                <a:gd name="connsiteX90" fmla="*/ 5786966 w 6324600"/>
                <a:gd name="connsiteY90" fmla="*/ 711200 h 778933"/>
                <a:gd name="connsiteX91" fmla="*/ 5786966 w 6324600"/>
                <a:gd name="connsiteY91" fmla="*/ 736600 h 778933"/>
                <a:gd name="connsiteX92" fmla="*/ 5909733 w 6324600"/>
                <a:gd name="connsiteY92" fmla="*/ 736600 h 778933"/>
                <a:gd name="connsiteX93" fmla="*/ 5918199 w 6324600"/>
                <a:gd name="connsiteY93" fmla="*/ 745066 h 778933"/>
                <a:gd name="connsiteX94" fmla="*/ 6049433 w 6324600"/>
                <a:gd name="connsiteY94" fmla="*/ 745066 h 778933"/>
                <a:gd name="connsiteX95" fmla="*/ 6049433 w 6324600"/>
                <a:gd name="connsiteY95" fmla="*/ 778933 h 778933"/>
                <a:gd name="connsiteX96" fmla="*/ 6324600 w 6324600"/>
                <a:gd name="connsiteY96"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898371 w 6324600"/>
                <a:gd name="connsiteY57" fmla="*/ 407987 h 778933"/>
                <a:gd name="connsiteX58" fmla="*/ 4005791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7741 w 6324600"/>
                <a:gd name="connsiteY65" fmla="*/ 486303 h 778933"/>
                <a:gd name="connsiteX66" fmla="*/ 4395787 w 6324600"/>
                <a:gd name="connsiteY66" fmla="*/ 486303 h 778933"/>
                <a:gd name="connsiteX67" fmla="*/ 4397375 w 6324600"/>
                <a:gd name="connsiteY67" fmla="*/ 518053 h 778933"/>
                <a:gd name="connsiteX68" fmla="*/ 4660900 w 6324600"/>
                <a:gd name="connsiteY68" fmla="*/ 516466 h 778933"/>
                <a:gd name="connsiteX69" fmla="*/ 4660900 w 6324600"/>
                <a:gd name="connsiteY69" fmla="*/ 537633 h 778933"/>
                <a:gd name="connsiteX70" fmla="*/ 4787900 w 6324600"/>
                <a:gd name="connsiteY70" fmla="*/ 537633 h 778933"/>
                <a:gd name="connsiteX71" fmla="*/ 4800600 w 6324600"/>
                <a:gd name="connsiteY71" fmla="*/ 537633 h 778933"/>
                <a:gd name="connsiteX72" fmla="*/ 4872566 w 6324600"/>
                <a:gd name="connsiteY72" fmla="*/ 537633 h 778933"/>
                <a:gd name="connsiteX73" fmla="*/ 4872566 w 6324600"/>
                <a:gd name="connsiteY73" fmla="*/ 558800 h 778933"/>
                <a:gd name="connsiteX74" fmla="*/ 4953000 w 6324600"/>
                <a:gd name="connsiteY74" fmla="*/ 558800 h 778933"/>
                <a:gd name="connsiteX75" fmla="*/ 4953000 w 6324600"/>
                <a:gd name="connsiteY75" fmla="*/ 567266 h 778933"/>
                <a:gd name="connsiteX76" fmla="*/ 4995333 w 6324600"/>
                <a:gd name="connsiteY76" fmla="*/ 567266 h 778933"/>
                <a:gd name="connsiteX77" fmla="*/ 4995333 w 6324600"/>
                <a:gd name="connsiteY77" fmla="*/ 579966 h 778933"/>
                <a:gd name="connsiteX78" fmla="*/ 5186362 w 6324600"/>
                <a:gd name="connsiteY78" fmla="*/ 578379 h 778933"/>
                <a:gd name="connsiteX79" fmla="*/ 5186362 w 6324600"/>
                <a:gd name="connsiteY79" fmla="*/ 595313 h 778933"/>
                <a:gd name="connsiteX80" fmla="*/ 5222875 w 6324600"/>
                <a:gd name="connsiteY80" fmla="*/ 592138 h 778933"/>
                <a:gd name="connsiteX81" fmla="*/ 5226050 w 6324600"/>
                <a:gd name="connsiteY81" fmla="*/ 619654 h 778933"/>
                <a:gd name="connsiteX82" fmla="*/ 5252508 w 6324600"/>
                <a:gd name="connsiteY82" fmla="*/ 624416 h 778933"/>
                <a:gd name="connsiteX83" fmla="*/ 5258858 w 6324600"/>
                <a:gd name="connsiteY83" fmla="*/ 652991 h 778933"/>
                <a:gd name="connsiteX84" fmla="*/ 5346700 w 6324600"/>
                <a:gd name="connsiteY84" fmla="*/ 656166 h 778933"/>
                <a:gd name="connsiteX85" fmla="*/ 5346700 w 6324600"/>
                <a:gd name="connsiteY85" fmla="*/ 668866 h 778933"/>
                <a:gd name="connsiteX86" fmla="*/ 5427133 w 6324600"/>
                <a:gd name="connsiteY86" fmla="*/ 668866 h 778933"/>
                <a:gd name="connsiteX87" fmla="*/ 5427133 w 6324600"/>
                <a:gd name="connsiteY87" fmla="*/ 685800 h 778933"/>
                <a:gd name="connsiteX88" fmla="*/ 5676900 w 6324600"/>
                <a:gd name="connsiteY88" fmla="*/ 685800 h 778933"/>
                <a:gd name="connsiteX89" fmla="*/ 5676900 w 6324600"/>
                <a:gd name="connsiteY89" fmla="*/ 711200 h 778933"/>
                <a:gd name="connsiteX90" fmla="*/ 5786966 w 6324600"/>
                <a:gd name="connsiteY90" fmla="*/ 711200 h 778933"/>
                <a:gd name="connsiteX91" fmla="*/ 5786966 w 6324600"/>
                <a:gd name="connsiteY91" fmla="*/ 736600 h 778933"/>
                <a:gd name="connsiteX92" fmla="*/ 5909733 w 6324600"/>
                <a:gd name="connsiteY92" fmla="*/ 736600 h 778933"/>
                <a:gd name="connsiteX93" fmla="*/ 5918199 w 6324600"/>
                <a:gd name="connsiteY93" fmla="*/ 745066 h 778933"/>
                <a:gd name="connsiteX94" fmla="*/ 6049433 w 6324600"/>
                <a:gd name="connsiteY94" fmla="*/ 745066 h 778933"/>
                <a:gd name="connsiteX95" fmla="*/ 6049433 w 6324600"/>
                <a:gd name="connsiteY95" fmla="*/ 778933 h 778933"/>
                <a:gd name="connsiteX96" fmla="*/ 6324600 w 6324600"/>
                <a:gd name="connsiteY96"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898371 w 6324600"/>
                <a:gd name="connsiteY57" fmla="*/ 407987 h 778933"/>
                <a:gd name="connsiteX58" fmla="*/ 4005791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7741 w 6324600"/>
                <a:gd name="connsiteY65" fmla="*/ 486303 h 778933"/>
                <a:gd name="connsiteX66" fmla="*/ 4395787 w 6324600"/>
                <a:gd name="connsiteY66" fmla="*/ 486303 h 778933"/>
                <a:gd name="connsiteX67" fmla="*/ 4397375 w 6324600"/>
                <a:gd name="connsiteY67" fmla="*/ 518053 h 778933"/>
                <a:gd name="connsiteX68" fmla="*/ 4660900 w 6324600"/>
                <a:gd name="connsiteY68" fmla="*/ 516466 h 778933"/>
                <a:gd name="connsiteX69" fmla="*/ 4660900 w 6324600"/>
                <a:gd name="connsiteY69" fmla="*/ 537633 h 778933"/>
                <a:gd name="connsiteX70" fmla="*/ 4787900 w 6324600"/>
                <a:gd name="connsiteY70" fmla="*/ 537633 h 778933"/>
                <a:gd name="connsiteX71" fmla="*/ 4800600 w 6324600"/>
                <a:gd name="connsiteY71" fmla="*/ 537633 h 778933"/>
                <a:gd name="connsiteX72" fmla="*/ 4872566 w 6324600"/>
                <a:gd name="connsiteY72" fmla="*/ 537633 h 778933"/>
                <a:gd name="connsiteX73" fmla="*/ 4872566 w 6324600"/>
                <a:gd name="connsiteY73" fmla="*/ 558800 h 778933"/>
                <a:gd name="connsiteX74" fmla="*/ 4953000 w 6324600"/>
                <a:gd name="connsiteY74" fmla="*/ 558800 h 778933"/>
                <a:gd name="connsiteX75" fmla="*/ 4953000 w 6324600"/>
                <a:gd name="connsiteY75" fmla="*/ 567266 h 778933"/>
                <a:gd name="connsiteX76" fmla="*/ 4995333 w 6324600"/>
                <a:gd name="connsiteY76" fmla="*/ 567266 h 778933"/>
                <a:gd name="connsiteX77" fmla="*/ 4995333 w 6324600"/>
                <a:gd name="connsiteY77" fmla="*/ 579966 h 778933"/>
                <a:gd name="connsiteX78" fmla="*/ 5186362 w 6324600"/>
                <a:gd name="connsiteY78" fmla="*/ 578379 h 778933"/>
                <a:gd name="connsiteX79" fmla="*/ 5186362 w 6324600"/>
                <a:gd name="connsiteY79" fmla="*/ 595313 h 778933"/>
                <a:gd name="connsiteX80" fmla="*/ 5222875 w 6324600"/>
                <a:gd name="connsiteY80" fmla="*/ 592138 h 778933"/>
                <a:gd name="connsiteX81" fmla="*/ 5226050 w 6324600"/>
                <a:gd name="connsiteY81" fmla="*/ 619654 h 778933"/>
                <a:gd name="connsiteX82" fmla="*/ 5252508 w 6324600"/>
                <a:gd name="connsiteY82" fmla="*/ 624416 h 778933"/>
                <a:gd name="connsiteX83" fmla="*/ 5258858 w 6324600"/>
                <a:gd name="connsiteY83" fmla="*/ 652991 h 778933"/>
                <a:gd name="connsiteX84" fmla="*/ 5341938 w 6324600"/>
                <a:gd name="connsiteY84" fmla="*/ 649816 h 778933"/>
                <a:gd name="connsiteX85" fmla="*/ 5346700 w 6324600"/>
                <a:gd name="connsiteY85" fmla="*/ 668866 h 778933"/>
                <a:gd name="connsiteX86" fmla="*/ 5427133 w 6324600"/>
                <a:gd name="connsiteY86" fmla="*/ 668866 h 778933"/>
                <a:gd name="connsiteX87" fmla="*/ 5427133 w 6324600"/>
                <a:gd name="connsiteY87" fmla="*/ 685800 h 778933"/>
                <a:gd name="connsiteX88" fmla="*/ 5676900 w 6324600"/>
                <a:gd name="connsiteY88" fmla="*/ 685800 h 778933"/>
                <a:gd name="connsiteX89" fmla="*/ 5676900 w 6324600"/>
                <a:gd name="connsiteY89" fmla="*/ 711200 h 778933"/>
                <a:gd name="connsiteX90" fmla="*/ 5786966 w 6324600"/>
                <a:gd name="connsiteY90" fmla="*/ 711200 h 778933"/>
                <a:gd name="connsiteX91" fmla="*/ 5786966 w 6324600"/>
                <a:gd name="connsiteY91" fmla="*/ 736600 h 778933"/>
                <a:gd name="connsiteX92" fmla="*/ 5909733 w 6324600"/>
                <a:gd name="connsiteY92" fmla="*/ 736600 h 778933"/>
                <a:gd name="connsiteX93" fmla="*/ 5918199 w 6324600"/>
                <a:gd name="connsiteY93" fmla="*/ 745066 h 778933"/>
                <a:gd name="connsiteX94" fmla="*/ 6049433 w 6324600"/>
                <a:gd name="connsiteY94" fmla="*/ 745066 h 778933"/>
                <a:gd name="connsiteX95" fmla="*/ 6049433 w 6324600"/>
                <a:gd name="connsiteY95" fmla="*/ 778933 h 778933"/>
                <a:gd name="connsiteX96" fmla="*/ 6324600 w 6324600"/>
                <a:gd name="connsiteY96"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898371 w 6324600"/>
                <a:gd name="connsiteY57" fmla="*/ 407987 h 778933"/>
                <a:gd name="connsiteX58" fmla="*/ 4005791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7741 w 6324600"/>
                <a:gd name="connsiteY65" fmla="*/ 486303 h 778933"/>
                <a:gd name="connsiteX66" fmla="*/ 4395787 w 6324600"/>
                <a:gd name="connsiteY66" fmla="*/ 486303 h 778933"/>
                <a:gd name="connsiteX67" fmla="*/ 4397375 w 6324600"/>
                <a:gd name="connsiteY67" fmla="*/ 518053 h 778933"/>
                <a:gd name="connsiteX68" fmla="*/ 4660900 w 6324600"/>
                <a:gd name="connsiteY68" fmla="*/ 516466 h 778933"/>
                <a:gd name="connsiteX69" fmla="*/ 4660900 w 6324600"/>
                <a:gd name="connsiteY69" fmla="*/ 537633 h 778933"/>
                <a:gd name="connsiteX70" fmla="*/ 4787900 w 6324600"/>
                <a:gd name="connsiteY70" fmla="*/ 537633 h 778933"/>
                <a:gd name="connsiteX71" fmla="*/ 4800600 w 6324600"/>
                <a:gd name="connsiteY71" fmla="*/ 537633 h 778933"/>
                <a:gd name="connsiteX72" fmla="*/ 4872566 w 6324600"/>
                <a:gd name="connsiteY72" fmla="*/ 537633 h 778933"/>
                <a:gd name="connsiteX73" fmla="*/ 4872566 w 6324600"/>
                <a:gd name="connsiteY73" fmla="*/ 558800 h 778933"/>
                <a:gd name="connsiteX74" fmla="*/ 4953000 w 6324600"/>
                <a:gd name="connsiteY74" fmla="*/ 558800 h 778933"/>
                <a:gd name="connsiteX75" fmla="*/ 4953000 w 6324600"/>
                <a:gd name="connsiteY75" fmla="*/ 567266 h 778933"/>
                <a:gd name="connsiteX76" fmla="*/ 4995333 w 6324600"/>
                <a:gd name="connsiteY76" fmla="*/ 567266 h 778933"/>
                <a:gd name="connsiteX77" fmla="*/ 4995333 w 6324600"/>
                <a:gd name="connsiteY77" fmla="*/ 579966 h 778933"/>
                <a:gd name="connsiteX78" fmla="*/ 5186362 w 6324600"/>
                <a:gd name="connsiteY78" fmla="*/ 578379 h 778933"/>
                <a:gd name="connsiteX79" fmla="*/ 5186362 w 6324600"/>
                <a:gd name="connsiteY79" fmla="*/ 595313 h 778933"/>
                <a:gd name="connsiteX80" fmla="*/ 5222875 w 6324600"/>
                <a:gd name="connsiteY80" fmla="*/ 592138 h 778933"/>
                <a:gd name="connsiteX81" fmla="*/ 5226050 w 6324600"/>
                <a:gd name="connsiteY81" fmla="*/ 619654 h 778933"/>
                <a:gd name="connsiteX82" fmla="*/ 5252508 w 6324600"/>
                <a:gd name="connsiteY82" fmla="*/ 624416 h 778933"/>
                <a:gd name="connsiteX83" fmla="*/ 5258858 w 6324600"/>
                <a:gd name="connsiteY83" fmla="*/ 652991 h 778933"/>
                <a:gd name="connsiteX84" fmla="*/ 5343525 w 6324600"/>
                <a:gd name="connsiteY84" fmla="*/ 651404 h 778933"/>
                <a:gd name="connsiteX85" fmla="*/ 5346700 w 6324600"/>
                <a:gd name="connsiteY85" fmla="*/ 668866 h 778933"/>
                <a:gd name="connsiteX86" fmla="*/ 5427133 w 6324600"/>
                <a:gd name="connsiteY86" fmla="*/ 668866 h 778933"/>
                <a:gd name="connsiteX87" fmla="*/ 5427133 w 6324600"/>
                <a:gd name="connsiteY87" fmla="*/ 685800 h 778933"/>
                <a:gd name="connsiteX88" fmla="*/ 5676900 w 6324600"/>
                <a:gd name="connsiteY88" fmla="*/ 685800 h 778933"/>
                <a:gd name="connsiteX89" fmla="*/ 5676900 w 6324600"/>
                <a:gd name="connsiteY89" fmla="*/ 711200 h 778933"/>
                <a:gd name="connsiteX90" fmla="*/ 5786966 w 6324600"/>
                <a:gd name="connsiteY90" fmla="*/ 711200 h 778933"/>
                <a:gd name="connsiteX91" fmla="*/ 5786966 w 6324600"/>
                <a:gd name="connsiteY91" fmla="*/ 736600 h 778933"/>
                <a:gd name="connsiteX92" fmla="*/ 5909733 w 6324600"/>
                <a:gd name="connsiteY92" fmla="*/ 736600 h 778933"/>
                <a:gd name="connsiteX93" fmla="*/ 5918199 w 6324600"/>
                <a:gd name="connsiteY93" fmla="*/ 745066 h 778933"/>
                <a:gd name="connsiteX94" fmla="*/ 6049433 w 6324600"/>
                <a:gd name="connsiteY94" fmla="*/ 745066 h 778933"/>
                <a:gd name="connsiteX95" fmla="*/ 6049433 w 6324600"/>
                <a:gd name="connsiteY95" fmla="*/ 778933 h 778933"/>
                <a:gd name="connsiteX96" fmla="*/ 6324600 w 6324600"/>
                <a:gd name="connsiteY96"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898371 w 6324600"/>
                <a:gd name="connsiteY57" fmla="*/ 407987 h 778933"/>
                <a:gd name="connsiteX58" fmla="*/ 4005791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7741 w 6324600"/>
                <a:gd name="connsiteY65" fmla="*/ 486303 h 778933"/>
                <a:gd name="connsiteX66" fmla="*/ 4395787 w 6324600"/>
                <a:gd name="connsiteY66" fmla="*/ 486303 h 778933"/>
                <a:gd name="connsiteX67" fmla="*/ 4397375 w 6324600"/>
                <a:gd name="connsiteY67" fmla="*/ 518053 h 778933"/>
                <a:gd name="connsiteX68" fmla="*/ 4660900 w 6324600"/>
                <a:gd name="connsiteY68" fmla="*/ 516466 h 778933"/>
                <a:gd name="connsiteX69" fmla="*/ 4660900 w 6324600"/>
                <a:gd name="connsiteY69" fmla="*/ 537633 h 778933"/>
                <a:gd name="connsiteX70" fmla="*/ 4787900 w 6324600"/>
                <a:gd name="connsiteY70" fmla="*/ 537633 h 778933"/>
                <a:gd name="connsiteX71" fmla="*/ 4800600 w 6324600"/>
                <a:gd name="connsiteY71" fmla="*/ 537633 h 778933"/>
                <a:gd name="connsiteX72" fmla="*/ 4872566 w 6324600"/>
                <a:gd name="connsiteY72" fmla="*/ 537633 h 778933"/>
                <a:gd name="connsiteX73" fmla="*/ 4872566 w 6324600"/>
                <a:gd name="connsiteY73" fmla="*/ 558800 h 778933"/>
                <a:gd name="connsiteX74" fmla="*/ 4953000 w 6324600"/>
                <a:gd name="connsiteY74" fmla="*/ 558800 h 778933"/>
                <a:gd name="connsiteX75" fmla="*/ 4953000 w 6324600"/>
                <a:gd name="connsiteY75" fmla="*/ 567266 h 778933"/>
                <a:gd name="connsiteX76" fmla="*/ 4995333 w 6324600"/>
                <a:gd name="connsiteY76" fmla="*/ 567266 h 778933"/>
                <a:gd name="connsiteX77" fmla="*/ 4995333 w 6324600"/>
                <a:gd name="connsiteY77" fmla="*/ 579966 h 778933"/>
                <a:gd name="connsiteX78" fmla="*/ 5186362 w 6324600"/>
                <a:gd name="connsiteY78" fmla="*/ 578379 h 778933"/>
                <a:gd name="connsiteX79" fmla="*/ 5186362 w 6324600"/>
                <a:gd name="connsiteY79" fmla="*/ 595313 h 778933"/>
                <a:gd name="connsiteX80" fmla="*/ 5222875 w 6324600"/>
                <a:gd name="connsiteY80" fmla="*/ 592138 h 778933"/>
                <a:gd name="connsiteX81" fmla="*/ 5226050 w 6324600"/>
                <a:gd name="connsiteY81" fmla="*/ 619654 h 778933"/>
                <a:gd name="connsiteX82" fmla="*/ 5254095 w 6324600"/>
                <a:gd name="connsiteY82" fmla="*/ 619654 h 778933"/>
                <a:gd name="connsiteX83" fmla="*/ 5258858 w 6324600"/>
                <a:gd name="connsiteY83" fmla="*/ 652991 h 778933"/>
                <a:gd name="connsiteX84" fmla="*/ 5343525 w 6324600"/>
                <a:gd name="connsiteY84" fmla="*/ 651404 h 778933"/>
                <a:gd name="connsiteX85" fmla="*/ 5346700 w 6324600"/>
                <a:gd name="connsiteY85" fmla="*/ 668866 h 778933"/>
                <a:gd name="connsiteX86" fmla="*/ 5427133 w 6324600"/>
                <a:gd name="connsiteY86" fmla="*/ 668866 h 778933"/>
                <a:gd name="connsiteX87" fmla="*/ 5427133 w 6324600"/>
                <a:gd name="connsiteY87" fmla="*/ 685800 h 778933"/>
                <a:gd name="connsiteX88" fmla="*/ 5676900 w 6324600"/>
                <a:gd name="connsiteY88" fmla="*/ 685800 h 778933"/>
                <a:gd name="connsiteX89" fmla="*/ 5676900 w 6324600"/>
                <a:gd name="connsiteY89" fmla="*/ 711200 h 778933"/>
                <a:gd name="connsiteX90" fmla="*/ 5786966 w 6324600"/>
                <a:gd name="connsiteY90" fmla="*/ 711200 h 778933"/>
                <a:gd name="connsiteX91" fmla="*/ 5786966 w 6324600"/>
                <a:gd name="connsiteY91" fmla="*/ 736600 h 778933"/>
                <a:gd name="connsiteX92" fmla="*/ 5909733 w 6324600"/>
                <a:gd name="connsiteY92" fmla="*/ 736600 h 778933"/>
                <a:gd name="connsiteX93" fmla="*/ 5918199 w 6324600"/>
                <a:gd name="connsiteY93" fmla="*/ 745066 h 778933"/>
                <a:gd name="connsiteX94" fmla="*/ 6049433 w 6324600"/>
                <a:gd name="connsiteY94" fmla="*/ 745066 h 778933"/>
                <a:gd name="connsiteX95" fmla="*/ 6049433 w 6324600"/>
                <a:gd name="connsiteY95" fmla="*/ 778933 h 778933"/>
                <a:gd name="connsiteX96" fmla="*/ 6324600 w 6324600"/>
                <a:gd name="connsiteY96" fmla="*/ 778933 h 778933"/>
                <a:gd name="connsiteX0" fmla="*/ 0 w 6324600"/>
                <a:gd name="connsiteY0" fmla="*/ 0 h 778933"/>
                <a:gd name="connsiteX1" fmla="*/ 143933 w 6324600"/>
                <a:gd name="connsiteY1" fmla="*/ 0 h 778933"/>
                <a:gd name="connsiteX2" fmla="*/ 148166 w 6324600"/>
                <a:gd name="connsiteY2" fmla="*/ 4233 h 778933"/>
                <a:gd name="connsiteX3" fmla="*/ 529166 w 6324600"/>
                <a:gd name="connsiteY3" fmla="*/ 4233 h 778933"/>
                <a:gd name="connsiteX4" fmla="*/ 529696 w 6324600"/>
                <a:gd name="connsiteY4" fmla="*/ 16403 h 778933"/>
                <a:gd name="connsiteX5" fmla="*/ 838200 w 6324600"/>
                <a:gd name="connsiteY5" fmla="*/ 21166 h 778933"/>
                <a:gd name="connsiteX6" fmla="*/ 846138 w 6324600"/>
                <a:gd name="connsiteY6" fmla="*/ 32278 h 778933"/>
                <a:gd name="connsiteX7" fmla="*/ 1308100 w 6324600"/>
                <a:gd name="connsiteY7" fmla="*/ 33866 h 778933"/>
                <a:gd name="connsiteX8" fmla="*/ 1308100 w 6324600"/>
                <a:gd name="connsiteY8" fmla="*/ 42333 h 778933"/>
                <a:gd name="connsiteX9" fmla="*/ 1422400 w 6324600"/>
                <a:gd name="connsiteY9" fmla="*/ 42333 h 778933"/>
                <a:gd name="connsiteX10" fmla="*/ 1422400 w 6324600"/>
                <a:gd name="connsiteY10" fmla="*/ 55033 h 778933"/>
                <a:gd name="connsiteX11" fmla="*/ 1452033 w 6324600"/>
                <a:gd name="connsiteY11" fmla="*/ 55033 h 778933"/>
                <a:gd name="connsiteX12" fmla="*/ 1453621 w 6324600"/>
                <a:gd name="connsiteY12" fmla="*/ 66674 h 778933"/>
                <a:gd name="connsiteX13" fmla="*/ 1516591 w 6324600"/>
                <a:gd name="connsiteY13" fmla="*/ 65087 h 778933"/>
                <a:gd name="connsiteX14" fmla="*/ 1519766 w 6324600"/>
                <a:gd name="connsiteY14" fmla="*/ 88900 h 778933"/>
                <a:gd name="connsiteX15" fmla="*/ 1604433 w 6324600"/>
                <a:gd name="connsiteY15" fmla="*/ 88900 h 778933"/>
                <a:gd name="connsiteX16" fmla="*/ 1604433 w 6324600"/>
                <a:gd name="connsiteY16" fmla="*/ 88900 h 778933"/>
                <a:gd name="connsiteX17" fmla="*/ 1909233 w 6324600"/>
                <a:gd name="connsiteY17" fmla="*/ 88900 h 778933"/>
                <a:gd name="connsiteX18" fmla="*/ 1909233 w 6324600"/>
                <a:gd name="connsiteY18" fmla="*/ 110066 h 778933"/>
                <a:gd name="connsiteX19" fmla="*/ 2010833 w 6324600"/>
                <a:gd name="connsiteY19" fmla="*/ 110066 h 778933"/>
                <a:gd name="connsiteX20" fmla="*/ 2010833 w 6324600"/>
                <a:gd name="connsiteY20" fmla="*/ 118533 h 778933"/>
                <a:gd name="connsiteX21" fmla="*/ 2129366 w 6324600"/>
                <a:gd name="connsiteY21" fmla="*/ 118533 h 778933"/>
                <a:gd name="connsiteX22" fmla="*/ 2129366 w 6324600"/>
                <a:gd name="connsiteY22" fmla="*/ 139700 h 778933"/>
                <a:gd name="connsiteX23" fmla="*/ 2230966 w 6324600"/>
                <a:gd name="connsiteY23" fmla="*/ 139700 h 778933"/>
                <a:gd name="connsiteX24" fmla="*/ 2235728 w 6324600"/>
                <a:gd name="connsiteY24" fmla="*/ 152400 h 778933"/>
                <a:gd name="connsiteX25" fmla="*/ 2328333 w 6324600"/>
                <a:gd name="connsiteY25" fmla="*/ 152400 h 778933"/>
                <a:gd name="connsiteX26" fmla="*/ 2333096 w 6324600"/>
                <a:gd name="connsiteY26" fmla="*/ 160866 h 778933"/>
                <a:gd name="connsiteX27" fmla="*/ 2857500 w 6324600"/>
                <a:gd name="connsiteY27" fmla="*/ 160866 h 778933"/>
                <a:gd name="connsiteX28" fmla="*/ 2857500 w 6324600"/>
                <a:gd name="connsiteY28" fmla="*/ 182033 h 778933"/>
                <a:gd name="connsiteX29" fmla="*/ 2908300 w 6324600"/>
                <a:gd name="connsiteY29" fmla="*/ 182033 h 778933"/>
                <a:gd name="connsiteX30" fmla="*/ 2912533 w 6324600"/>
                <a:gd name="connsiteY30" fmla="*/ 182033 h 778933"/>
                <a:gd name="connsiteX31" fmla="*/ 3031066 w 6324600"/>
                <a:gd name="connsiteY31" fmla="*/ 182033 h 778933"/>
                <a:gd name="connsiteX32" fmla="*/ 3031066 w 6324600"/>
                <a:gd name="connsiteY32" fmla="*/ 215900 h 778933"/>
                <a:gd name="connsiteX33" fmla="*/ 3115733 w 6324600"/>
                <a:gd name="connsiteY33" fmla="*/ 215900 h 778933"/>
                <a:gd name="connsiteX34" fmla="*/ 3119966 w 6324600"/>
                <a:gd name="connsiteY34" fmla="*/ 224367 h 778933"/>
                <a:gd name="connsiteX35" fmla="*/ 3183466 w 6324600"/>
                <a:gd name="connsiteY35" fmla="*/ 224367 h 778933"/>
                <a:gd name="connsiteX36" fmla="*/ 3183466 w 6324600"/>
                <a:gd name="connsiteY36" fmla="*/ 241300 h 778933"/>
                <a:gd name="connsiteX37" fmla="*/ 3208866 w 6324600"/>
                <a:gd name="connsiteY37" fmla="*/ 241300 h 778933"/>
                <a:gd name="connsiteX38" fmla="*/ 3208866 w 6324600"/>
                <a:gd name="connsiteY38" fmla="*/ 254000 h 778933"/>
                <a:gd name="connsiteX39" fmla="*/ 3234266 w 6324600"/>
                <a:gd name="connsiteY39" fmla="*/ 254000 h 778933"/>
                <a:gd name="connsiteX40" fmla="*/ 3234266 w 6324600"/>
                <a:gd name="connsiteY40" fmla="*/ 262466 h 778933"/>
                <a:gd name="connsiteX41" fmla="*/ 3340100 w 6324600"/>
                <a:gd name="connsiteY41" fmla="*/ 262466 h 778933"/>
                <a:gd name="connsiteX42" fmla="*/ 3340100 w 6324600"/>
                <a:gd name="connsiteY42" fmla="*/ 283633 h 778933"/>
                <a:gd name="connsiteX43" fmla="*/ 3340100 w 6324600"/>
                <a:gd name="connsiteY43" fmla="*/ 283633 h 778933"/>
                <a:gd name="connsiteX44" fmla="*/ 3387725 w 6324600"/>
                <a:gd name="connsiteY44" fmla="*/ 283633 h 778933"/>
                <a:gd name="connsiteX45" fmla="*/ 3390370 w 6324600"/>
                <a:gd name="connsiteY45" fmla="*/ 311679 h 778933"/>
                <a:gd name="connsiteX46" fmla="*/ 3500966 w 6324600"/>
                <a:gd name="connsiteY46" fmla="*/ 313266 h 778933"/>
                <a:gd name="connsiteX47" fmla="*/ 3504142 w 6324600"/>
                <a:gd name="connsiteY47" fmla="*/ 335491 h 778933"/>
                <a:gd name="connsiteX48" fmla="*/ 3572933 w 6324600"/>
                <a:gd name="connsiteY48" fmla="*/ 338666 h 778933"/>
                <a:gd name="connsiteX49" fmla="*/ 3572933 w 6324600"/>
                <a:gd name="connsiteY49" fmla="*/ 351366 h 778933"/>
                <a:gd name="connsiteX50" fmla="*/ 3666066 w 6324600"/>
                <a:gd name="connsiteY50" fmla="*/ 351366 h 778933"/>
                <a:gd name="connsiteX51" fmla="*/ 3666066 w 6324600"/>
                <a:gd name="connsiteY51" fmla="*/ 368300 h 778933"/>
                <a:gd name="connsiteX52" fmla="*/ 3695700 w 6324600"/>
                <a:gd name="connsiteY52" fmla="*/ 368300 h 778933"/>
                <a:gd name="connsiteX53" fmla="*/ 3695700 w 6324600"/>
                <a:gd name="connsiteY53" fmla="*/ 389466 h 778933"/>
                <a:gd name="connsiteX54" fmla="*/ 3810000 w 6324600"/>
                <a:gd name="connsiteY54" fmla="*/ 389466 h 778933"/>
                <a:gd name="connsiteX55" fmla="*/ 3810000 w 6324600"/>
                <a:gd name="connsiteY55" fmla="*/ 389466 h 778933"/>
                <a:gd name="connsiteX56" fmla="*/ 3898900 w 6324600"/>
                <a:gd name="connsiteY56" fmla="*/ 389466 h 778933"/>
                <a:gd name="connsiteX57" fmla="*/ 3898371 w 6324600"/>
                <a:gd name="connsiteY57" fmla="*/ 407987 h 778933"/>
                <a:gd name="connsiteX58" fmla="*/ 4005791 w 6324600"/>
                <a:gd name="connsiteY58" fmla="*/ 406399 h 778933"/>
                <a:gd name="connsiteX59" fmla="*/ 4008966 w 6324600"/>
                <a:gd name="connsiteY59" fmla="*/ 431800 h 778933"/>
                <a:gd name="connsiteX60" fmla="*/ 4174066 w 6324600"/>
                <a:gd name="connsiteY60" fmla="*/ 431800 h 778933"/>
                <a:gd name="connsiteX61" fmla="*/ 4174066 w 6324600"/>
                <a:gd name="connsiteY61" fmla="*/ 452966 h 778933"/>
                <a:gd name="connsiteX62" fmla="*/ 4288366 w 6324600"/>
                <a:gd name="connsiteY62" fmla="*/ 452966 h 778933"/>
                <a:gd name="connsiteX63" fmla="*/ 4296833 w 6324600"/>
                <a:gd name="connsiteY63" fmla="*/ 461433 h 778933"/>
                <a:gd name="connsiteX64" fmla="*/ 4364566 w 6324600"/>
                <a:gd name="connsiteY64" fmla="*/ 461433 h 778933"/>
                <a:gd name="connsiteX65" fmla="*/ 4367741 w 6324600"/>
                <a:gd name="connsiteY65" fmla="*/ 486303 h 778933"/>
                <a:gd name="connsiteX66" fmla="*/ 4395787 w 6324600"/>
                <a:gd name="connsiteY66" fmla="*/ 486303 h 778933"/>
                <a:gd name="connsiteX67" fmla="*/ 4397375 w 6324600"/>
                <a:gd name="connsiteY67" fmla="*/ 518053 h 778933"/>
                <a:gd name="connsiteX68" fmla="*/ 4660900 w 6324600"/>
                <a:gd name="connsiteY68" fmla="*/ 516466 h 778933"/>
                <a:gd name="connsiteX69" fmla="*/ 4660900 w 6324600"/>
                <a:gd name="connsiteY69" fmla="*/ 537633 h 778933"/>
                <a:gd name="connsiteX70" fmla="*/ 4787900 w 6324600"/>
                <a:gd name="connsiteY70" fmla="*/ 537633 h 778933"/>
                <a:gd name="connsiteX71" fmla="*/ 4800600 w 6324600"/>
                <a:gd name="connsiteY71" fmla="*/ 537633 h 778933"/>
                <a:gd name="connsiteX72" fmla="*/ 4872566 w 6324600"/>
                <a:gd name="connsiteY72" fmla="*/ 537633 h 778933"/>
                <a:gd name="connsiteX73" fmla="*/ 4872566 w 6324600"/>
                <a:gd name="connsiteY73" fmla="*/ 558800 h 778933"/>
                <a:gd name="connsiteX74" fmla="*/ 4953000 w 6324600"/>
                <a:gd name="connsiteY74" fmla="*/ 558800 h 778933"/>
                <a:gd name="connsiteX75" fmla="*/ 4953000 w 6324600"/>
                <a:gd name="connsiteY75" fmla="*/ 567266 h 778933"/>
                <a:gd name="connsiteX76" fmla="*/ 4995333 w 6324600"/>
                <a:gd name="connsiteY76" fmla="*/ 567266 h 778933"/>
                <a:gd name="connsiteX77" fmla="*/ 4995333 w 6324600"/>
                <a:gd name="connsiteY77" fmla="*/ 579966 h 778933"/>
                <a:gd name="connsiteX78" fmla="*/ 5186362 w 6324600"/>
                <a:gd name="connsiteY78" fmla="*/ 578379 h 778933"/>
                <a:gd name="connsiteX79" fmla="*/ 5186362 w 6324600"/>
                <a:gd name="connsiteY79" fmla="*/ 595313 h 778933"/>
                <a:gd name="connsiteX80" fmla="*/ 5222875 w 6324600"/>
                <a:gd name="connsiteY80" fmla="*/ 592138 h 778933"/>
                <a:gd name="connsiteX81" fmla="*/ 5226050 w 6324600"/>
                <a:gd name="connsiteY81" fmla="*/ 619654 h 778933"/>
                <a:gd name="connsiteX82" fmla="*/ 5254095 w 6324600"/>
                <a:gd name="connsiteY82" fmla="*/ 619654 h 778933"/>
                <a:gd name="connsiteX83" fmla="*/ 5252508 w 6324600"/>
                <a:gd name="connsiteY83" fmla="*/ 652991 h 778933"/>
                <a:gd name="connsiteX84" fmla="*/ 5343525 w 6324600"/>
                <a:gd name="connsiteY84" fmla="*/ 651404 h 778933"/>
                <a:gd name="connsiteX85" fmla="*/ 5346700 w 6324600"/>
                <a:gd name="connsiteY85" fmla="*/ 668866 h 778933"/>
                <a:gd name="connsiteX86" fmla="*/ 5427133 w 6324600"/>
                <a:gd name="connsiteY86" fmla="*/ 668866 h 778933"/>
                <a:gd name="connsiteX87" fmla="*/ 5427133 w 6324600"/>
                <a:gd name="connsiteY87" fmla="*/ 685800 h 778933"/>
                <a:gd name="connsiteX88" fmla="*/ 5676900 w 6324600"/>
                <a:gd name="connsiteY88" fmla="*/ 685800 h 778933"/>
                <a:gd name="connsiteX89" fmla="*/ 5676900 w 6324600"/>
                <a:gd name="connsiteY89" fmla="*/ 711200 h 778933"/>
                <a:gd name="connsiteX90" fmla="*/ 5786966 w 6324600"/>
                <a:gd name="connsiteY90" fmla="*/ 711200 h 778933"/>
                <a:gd name="connsiteX91" fmla="*/ 5786966 w 6324600"/>
                <a:gd name="connsiteY91" fmla="*/ 736600 h 778933"/>
                <a:gd name="connsiteX92" fmla="*/ 5909733 w 6324600"/>
                <a:gd name="connsiteY92" fmla="*/ 736600 h 778933"/>
                <a:gd name="connsiteX93" fmla="*/ 5918199 w 6324600"/>
                <a:gd name="connsiteY93" fmla="*/ 745066 h 778933"/>
                <a:gd name="connsiteX94" fmla="*/ 6049433 w 6324600"/>
                <a:gd name="connsiteY94" fmla="*/ 745066 h 778933"/>
                <a:gd name="connsiteX95" fmla="*/ 6049433 w 6324600"/>
                <a:gd name="connsiteY95" fmla="*/ 778933 h 778933"/>
                <a:gd name="connsiteX96" fmla="*/ 6324600 w 6324600"/>
                <a:gd name="connsiteY96" fmla="*/ 778933 h 778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6324600" h="778933">
                  <a:moveTo>
                    <a:pt x="0" y="0"/>
                  </a:moveTo>
                  <a:lnTo>
                    <a:pt x="143933" y="0"/>
                  </a:lnTo>
                  <a:lnTo>
                    <a:pt x="148166" y="4233"/>
                  </a:lnTo>
                  <a:lnTo>
                    <a:pt x="529166" y="4233"/>
                  </a:lnTo>
                  <a:cubicBezTo>
                    <a:pt x="528813" y="10406"/>
                    <a:pt x="530049" y="10230"/>
                    <a:pt x="529696" y="16403"/>
                  </a:cubicBezTo>
                  <a:lnTo>
                    <a:pt x="838200" y="21166"/>
                  </a:lnTo>
                  <a:lnTo>
                    <a:pt x="846138" y="32278"/>
                  </a:lnTo>
                  <a:lnTo>
                    <a:pt x="1308100" y="33866"/>
                  </a:lnTo>
                  <a:lnTo>
                    <a:pt x="1308100" y="42333"/>
                  </a:lnTo>
                  <a:lnTo>
                    <a:pt x="1422400" y="42333"/>
                  </a:lnTo>
                  <a:lnTo>
                    <a:pt x="1422400" y="55033"/>
                  </a:lnTo>
                  <a:lnTo>
                    <a:pt x="1452033" y="55033"/>
                  </a:lnTo>
                  <a:lnTo>
                    <a:pt x="1453621" y="66674"/>
                  </a:lnTo>
                  <a:lnTo>
                    <a:pt x="1516591" y="65087"/>
                  </a:lnTo>
                  <a:lnTo>
                    <a:pt x="1519766" y="88900"/>
                  </a:lnTo>
                  <a:lnTo>
                    <a:pt x="1604433" y="88900"/>
                  </a:lnTo>
                  <a:lnTo>
                    <a:pt x="1604433" y="88900"/>
                  </a:lnTo>
                  <a:lnTo>
                    <a:pt x="1909233" y="88900"/>
                  </a:lnTo>
                  <a:lnTo>
                    <a:pt x="1909233" y="110066"/>
                  </a:lnTo>
                  <a:lnTo>
                    <a:pt x="2010833" y="110066"/>
                  </a:lnTo>
                  <a:lnTo>
                    <a:pt x="2010833" y="118533"/>
                  </a:lnTo>
                  <a:lnTo>
                    <a:pt x="2129366" y="118533"/>
                  </a:lnTo>
                  <a:lnTo>
                    <a:pt x="2129366" y="139700"/>
                  </a:lnTo>
                  <a:lnTo>
                    <a:pt x="2230966" y="139700"/>
                  </a:lnTo>
                  <a:lnTo>
                    <a:pt x="2235728" y="152400"/>
                  </a:lnTo>
                  <a:lnTo>
                    <a:pt x="2328333" y="152400"/>
                  </a:lnTo>
                  <a:lnTo>
                    <a:pt x="2333096" y="160866"/>
                  </a:lnTo>
                  <a:lnTo>
                    <a:pt x="2857500" y="160866"/>
                  </a:lnTo>
                  <a:lnTo>
                    <a:pt x="2857500" y="182033"/>
                  </a:lnTo>
                  <a:lnTo>
                    <a:pt x="2908300" y="182033"/>
                  </a:lnTo>
                  <a:lnTo>
                    <a:pt x="2912533" y="182033"/>
                  </a:lnTo>
                  <a:lnTo>
                    <a:pt x="3031066" y="182033"/>
                  </a:lnTo>
                  <a:lnTo>
                    <a:pt x="3031066" y="215900"/>
                  </a:lnTo>
                  <a:lnTo>
                    <a:pt x="3115733" y="215900"/>
                  </a:lnTo>
                  <a:lnTo>
                    <a:pt x="3119966" y="224367"/>
                  </a:lnTo>
                  <a:lnTo>
                    <a:pt x="3183466" y="224367"/>
                  </a:lnTo>
                  <a:lnTo>
                    <a:pt x="3183466" y="241300"/>
                  </a:lnTo>
                  <a:lnTo>
                    <a:pt x="3208866" y="241300"/>
                  </a:lnTo>
                  <a:lnTo>
                    <a:pt x="3208866" y="254000"/>
                  </a:lnTo>
                  <a:lnTo>
                    <a:pt x="3234266" y="254000"/>
                  </a:lnTo>
                  <a:lnTo>
                    <a:pt x="3234266" y="262466"/>
                  </a:lnTo>
                  <a:lnTo>
                    <a:pt x="3340100" y="262466"/>
                  </a:lnTo>
                  <a:lnTo>
                    <a:pt x="3340100" y="283633"/>
                  </a:lnTo>
                  <a:lnTo>
                    <a:pt x="3340100" y="283633"/>
                  </a:lnTo>
                  <a:lnTo>
                    <a:pt x="3387725" y="283633"/>
                  </a:lnTo>
                  <a:cubicBezTo>
                    <a:pt x="3387548" y="294040"/>
                    <a:pt x="3390547" y="301272"/>
                    <a:pt x="3390370" y="311679"/>
                  </a:cubicBezTo>
                  <a:lnTo>
                    <a:pt x="3500966" y="313266"/>
                  </a:lnTo>
                  <a:lnTo>
                    <a:pt x="3504142" y="335491"/>
                  </a:lnTo>
                  <a:lnTo>
                    <a:pt x="3572933" y="338666"/>
                  </a:lnTo>
                  <a:lnTo>
                    <a:pt x="3572933" y="351366"/>
                  </a:lnTo>
                  <a:lnTo>
                    <a:pt x="3666066" y="351366"/>
                  </a:lnTo>
                  <a:lnTo>
                    <a:pt x="3666066" y="368300"/>
                  </a:lnTo>
                  <a:lnTo>
                    <a:pt x="3695700" y="368300"/>
                  </a:lnTo>
                  <a:lnTo>
                    <a:pt x="3695700" y="389466"/>
                  </a:lnTo>
                  <a:lnTo>
                    <a:pt x="3810000" y="389466"/>
                  </a:lnTo>
                  <a:lnTo>
                    <a:pt x="3810000" y="389466"/>
                  </a:lnTo>
                  <a:lnTo>
                    <a:pt x="3898900" y="389466"/>
                  </a:lnTo>
                  <a:cubicBezTo>
                    <a:pt x="3899253" y="396698"/>
                    <a:pt x="3898018" y="400755"/>
                    <a:pt x="3898371" y="407987"/>
                  </a:cubicBezTo>
                  <a:lnTo>
                    <a:pt x="4005791" y="406399"/>
                  </a:lnTo>
                  <a:lnTo>
                    <a:pt x="4008966" y="431800"/>
                  </a:lnTo>
                  <a:lnTo>
                    <a:pt x="4174066" y="431800"/>
                  </a:lnTo>
                  <a:lnTo>
                    <a:pt x="4174066" y="452966"/>
                  </a:lnTo>
                  <a:lnTo>
                    <a:pt x="4288366" y="452966"/>
                  </a:lnTo>
                  <a:lnTo>
                    <a:pt x="4296833" y="461433"/>
                  </a:lnTo>
                  <a:lnTo>
                    <a:pt x="4364566" y="461433"/>
                  </a:lnTo>
                  <a:lnTo>
                    <a:pt x="4367741" y="486303"/>
                  </a:lnTo>
                  <a:lnTo>
                    <a:pt x="4395787" y="486303"/>
                  </a:lnTo>
                  <a:cubicBezTo>
                    <a:pt x="4396316" y="496886"/>
                    <a:pt x="4396846" y="507470"/>
                    <a:pt x="4397375" y="518053"/>
                  </a:cubicBezTo>
                  <a:lnTo>
                    <a:pt x="4660900" y="516466"/>
                  </a:lnTo>
                  <a:lnTo>
                    <a:pt x="4660900" y="537633"/>
                  </a:lnTo>
                  <a:lnTo>
                    <a:pt x="4787900" y="537633"/>
                  </a:lnTo>
                  <a:lnTo>
                    <a:pt x="4800600" y="537633"/>
                  </a:lnTo>
                  <a:lnTo>
                    <a:pt x="4872566" y="537633"/>
                  </a:lnTo>
                  <a:lnTo>
                    <a:pt x="4872566" y="558800"/>
                  </a:lnTo>
                  <a:lnTo>
                    <a:pt x="4953000" y="558800"/>
                  </a:lnTo>
                  <a:lnTo>
                    <a:pt x="4953000" y="567266"/>
                  </a:lnTo>
                  <a:lnTo>
                    <a:pt x="4995333" y="567266"/>
                  </a:lnTo>
                  <a:lnTo>
                    <a:pt x="4995333" y="579966"/>
                  </a:lnTo>
                  <a:lnTo>
                    <a:pt x="5186362" y="578379"/>
                  </a:lnTo>
                  <a:lnTo>
                    <a:pt x="5186362" y="595313"/>
                  </a:lnTo>
                  <a:lnTo>
                    <a:pt x="5222875" y="592138"/>
                  </a:lnTo>
                  <a:lnTo>
                    <a:pt x="5226050" y="619654"/>
                  </a:lnTo>
                  <a:lnTo>
                    <a:pt x="5254095" y="619654"/>
                  </a:lnTo>
                  <a:lnTo>
                    <a:pt x="5252508" y="652991"/>
                  </a:lnTo>
                  <a:lnTo>
                    <a:pt x="5343525" y="651404"/>
                  </a:lnTo>
                  <a:lnTo>
                    <a:pt x="5346700" y="668866"/>
                  </a:lnTo>
                  <a:lnTo>
                    <a:pt x="5427133" y="668866"/>
                  </a:lnTo>
                  <a:lnTo>
                    <a:pt x="5427133" y="685800"/>
                  </a:lnTo>
                  <a:lnTo>
                    <a:pt x="5676900" y="685800"/>
                  </a:lnTo>
                  <a:lnTo>
                    <a:pt x="5676900" y="711200"/>
                  </a:lnTo>
                  <a:lnTo>
                    <a:pt x="5786966" y="711200"/>
                  </a:lnTo>
                  <a:lnTo>
                    <a:pt x="5786966" y="736600"/>
                  </a:lnTo>
                  <a:lnTo>
                    <a:pt x="5909733" y="736600"/>
                  </a:lnTo>
                  <a:lnTo>
                    <a:pt x="5918199" y="745066"/>
                  </a:lnTo>
                  <a:lnTo>
                    <a:pt x="6049433" y="745066"/>
                  </a:lnTo>
                  <a:lnTo>
                    <a:pt x="6049433" y="778933"/>
                  </a:lnTo>
                  <a:lnTo>
                    <a:pt x="6324600" y="778933"/>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71" name="Freeform: Shape 31870">
              <a:extLst>
                <a:ext uri="{FF2B5EF4-FFF2-40B4-BE49-F238E27FC236}">
                  <a16:creationId xmlns:a16="http://schemas.microsoft.com/office/drawing/2014/main" id="{FC9FB678-356C-473F-927F-F49175D7FE61}"/>
                </a:ext>
              </a:extLst>
            </p:cNvPr>
            <p:cNvSpPr/>
            <p:nvPr/>
          </p:nvSpPr>
          <p:spPr bwMode="auto">
            <a:xfrm>
              <a:off x="7743825" y="2584450"/>
              <a:ext cx="4048125" cy="295275"/>
            </a:xfrm>
            <a:custGeom>
              <a:avLst/>
              <a:gdLst>
                <a:gd name="connsiteX0" fmla="*/ 4048125 w 4048125"/>
                <a:gd name="connsiteY0" fmla="*/ 295275 h 295275"/>
                <a:gd name="connsiteX1" fmla="*/ 2616200 w 4048125"/>
                <a:gd name="connsiteY1" fmla="*/ 295275 h 295275"/>
                <a:gd name="connsiteX2" fmla="*/ 2616200 w 4048125"/>
                <a:gd name="connsiteY2" fmla="*/ 95250 h 295275"/>
                <a:gd name="connsiteX3" fmla="*/ 984250 w 4048125"/>
                <a:gd name="connsiteY3" fmla="*/ 95250 h 295275"/>
                <a:gd name="connsiteX4" fmla="*/ 984250 w 4048125"/>
                <a:gd name="connsiteY4" fmla="*/ 63500 h 295275"/>
                <a:gd name="connsiteX5" fmla="*/ 590550 w 4048125"/>
                <a:gd name="connsiteY5" fmla="*/ 63500 h 295275"/>
                <a:gd name="connsiteX6" fmla="*/ 590550 w 4048125"/>
                <a:gd name="connsiteY6" fmla="*/ 38100 h 295275"/>
                <a:gd name="connsiteX7" fmla="*/ 355600 w 4048125"/>
                <a:gd name="connsiteY7" fmla="*/ 38100 h 295275"/>
                <a:gd name="connsiteX8" fmla="*/ 355600 w 4048125"/>
                <a:gd name="connsiteY8" fmla="*/ 9525 h 295275"/>
                <a:gd name="connsiteX9" fmla="*/ 82550 w 4048125"/>
                <a:gd name="connsiteY9" fmla="*/ 9525 h 295275"/>
                <a:gd name="connsiteX10" fmla="*/ 82550 w 4048125"/>
                <a:gd name="connsiteY10" fmla="*/ 0 h 295275"/>
                <a:gd name="connsiteX11" fmla="*/ 0 w 4048125"/>
                <a:gd name="connsiteY11" fmla="*/ 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48125" h="295275">
                  <a:moveTo>
                    <a:pt x="4048125" y="295275"/>
                  </a:moveTo>
                  <a:lnTo>
                    <a:pt x="2616200" y="295275"/>
                  </a:lnTo>
                  <a:lnTo>
                    <a:pt x="2616200" y="95250"/>
                  </a:lnTo>
                  <a:lnTo>
                    <a:pt x="984250" y="95250"/>
                  </a:lnTo>
                  <a:lnTo>
                    <a:pt x="984250" y="63500"/>
                  </a:lnTo>
                  <a:lnTo>
                    <a:pt x="590550" y="63500"/>
                  </a:lnTo>
                  <a:lnTo>
                    <a:pt x="590550" y="38100"/>
                  </a:lnTo>
                  <a:lnTo>
                    <a:pt x="355600" y="38100"/>
                  </a:lnTo>
                  <a:lnTo>
                    <a:pt x="355600" y="9525"/>
                  </a:lnTo>
                  <a:lnTo>
                    <a:pt x="82550" y="9525"/>
                  </a:lnTo>
                  <a:lnTo>
                    <a:pt x="82550"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1872" name="Group 31871">
            <a:extLst>
              <a:ext uri="{FF2B5EF4-FFF2-40B4-BE49-F238E27FC236}">
                <a16:creationId xmlns:a16="http://schemas.microsoft.com/office/drawing/2014/main" id="{5C2604FD-237E-DC55-A4E8-A645A667479A}"/>
              </a:ext>
            </a:extLst>
          </p:cNvPr>
          <p:cNvGrpSpPr/>
          <p:nvPr/>
        </p:nvGrpSpPr>
        <p:grpSpPr>
          <a:xfrm>
            <a:off x="1428750" y="1803400"/>
            <a:ext cx="9954683" cy="1358900"/>
            <a:chOff x="1428750" y="1803400"/>
            <a:chExt cx="9954683" cy="1358900"/>
          </a:xfrm>
        </p:grpSpPr>
        <p:sp>
          <p:nvSpPr>
            <p:cNvPr id="31873" name="Freeform: Shape 31872">
              <a:extLst>
                <a:ext uri="{FF2B5EF4-FFF2-40B4-BE49-F238E27FC236}">
                  <a16:creationId xmlns:a16="http://schemas.microsoft.com/office/drawing/2014/main" id="{07EF6F6B-C1A7-44E5-38A6-606499C33EE0}"/>
                </a:ext>
              </a:extLst>
            </p:cNvPr>
            <p:cNvSpPr/>
            <p:nvPr/>
          </p:nvSpPr>
          <p:spPr bwMode="auto">
            <a:xfrm>
              <a:off x="4999567" y="2425700"/>
              <a:ext cx="6383866" cy="736600"/>
            </a:xfrm>
            <a:custGeom>
              <a:avLst/>
              <a:gdLst>
                <a:gd name="connsiteX0" fmla="*/ 6383866 w 6383866"/>
                <a:gd name="connsiteY0" fmla="*/ 736600 h 736600"/>
                <a:gd name="connsiteX1" fmla="*/ 4737100 w 6383866"/>
                <a:gd name="connsiteY1" fmla="*/ 736600 h 736600"/>
                <a:gd name="connsiteX2" fmla="*/ 4737100 w 6383866"/>
                <a:gd name="connsiteY2" fmla="*/ 643467 h 736600"/>
                <a:gd name="connsiteX3" fmla="*/ 4229100 w 6383866"/>
                <a:gd name="connsiteY3" fmla="*/ 643467 h 736600"/>
                <a:gd name="connsiteX4" fmla="*/ 4229100 w 6383866"/>
                <a:gd name="connsiteY4" fmla="*/ 592667 h 736600"/>
                <a:gd name="connsiteX5" fmla="*/ 3928533 w 6383866"/>
                <a:gd name="connsiteY5" fmla="*/ 592667 h 736600"/>
                <a:gd name="connsiteX6" fmla="*/ 3928533 w 6383866"/>
                <a:gd name="connsiteY6" fmla="*/ 563033 h 736600"/>
                <a:gd name="connsiteX7" fmla="*/ 3373966 w 6383866"/>
                <a:gd name="connsiteY7" fmla="*/ 563033 h 736600"/>
                <a:gd name="connsiteX8" fmla="*/ 3373966 w 6383866"/>
                <a:gd name="connsiteY8" fmla="*/ 529167 h 736600"/>
                <a:gd name="connsiteX9" fmla="*/ 3187700 w 6383866"/>
                <a:gd name="connsiteY9" fmla="*/ 529167 h 736600"/>
                <a:gd name="connsiteX10" fmla="*/ 3187700 w 6383866"/>
                <a:gd name="connsiteY10" fmla="*/ 486833 h 736600"/>
                <a:gd name="connsiteX11" fmla="*/ 3111500 w 6383866"/>
                <a:gd name="connsiteY11" fmla="*/ 486833 h 736600"/>
                <a:gd name="connsiteX12" fmla="*/ 3111500 w 6383866"/>
                <a:gd name="connsiteY12" fmla="*/ 469900 h 736600"/>
                <a:gd name="connsiteX13" fmla="*/ 3111500 w 6383866"/>
                <a:gd name="connsiteY13" fmla="*/ 469900 h 736600"/>
                <a:gd name="connsiteX14" fmla="*/ 3081866 w 6383866"/>
                <a:gd name="connsiteY14" fmla="*/ 469900 h 736600"/>
                <a:gd name="connsiteX15" fmla="*/ 3035300 w 6383866"/>
                <a:gd name="connsiteY15" fmla="*/ 469900 h 736600"/>
                <a:gd name="connsiteX16" fmla="*/ 3035300 w 6383866"/>
                <a:gd name="connsiteY16" fmla="*/ 440267 h 736600"/>
                <a:gd name="connsiteX17" fmla="*/ 2772833 w 6383866"/>
                <a:gd name="connsiteY17" fmla="*/ 440267 h 736600"/>
                <a:gd name="connsiteX18" fmla="*/ 2772833 w 6383866"/>
                <a:gd name="connsiteY18" fmla="*/ 414867 h 736600"/>
                <a:gd name="connsiteX19" fmla="*/ 2738966 w 6383866"/>
                <a:gd name="connsiteY19" fmla="*/ 414867 h 736600"/>
                <a:gd name="connsiteX20" fmla="*/ 2738966 w 6383866"/>
                <a:gd name="connsiteY20" fmla="*/ 402167 h 736600"/>
                <a:gd name="connsiteX21" fmla="*/ 2383366 w 6383866"/>
                <a:gd name="connsiteY21" fmla="*/ 402167 h 736600"/>
                <a:gd name="connsiteX22" fmla="*/ 2383366 w 6383866"/>
                <a:gd name="connsiteY22" fmla="*/ 381000 h 736600"/>
                <a:gd name="connsiteX23" fmla="*/ 2302933 w 6383866"/>
                <a:gd name="connsiteY23" fmla="*/ 381000 h 736600"/>
                <a:gd name="connsiteX24" fmla="*/ 2302933 w 6383866"/>
                <a:gd name="connsiteY24" fmla="*/ 381000 h 736600"/>
                <a:gd name="connsiteX25" fmla="*/ 2302933 w 6383866"/>
                <a:gd name="connsiteY25" fmla="*/ 359833 h 736600"/>
                <a:gd name="connsiteX26" fmla="*/ 2230966 w 6383866"/>
                <a:gd name="connsiteY26" fmla="*/ 359833 h 736600"/>
                <a:gd name="connsiteX27" fmla="*/ 2226733 w 6383866"/>
                <a:gd name="connsiteY27" fmla="*/ 355600 h 736600"/>
                <a:gd name="connsiteX28" fmla="*/ 2112433 w 6383866"/>
                <a:gd name="connsiteY28" fmla="*/ 355600 h 736600"/>
                <a:gd name="connsiteX29" fmla="*/ 2112433 w 6383866"/>
                <a:gd name="connsiteY29" fmla="*/ 342900 h 736600"/>
                <a:gd name="connsiteX30" fmla="*/ 2082800 w 6383866"/>
                <a:gd name="connsiteY30" fmla="*/ 342900 h 736600"/>
                <a:gd name="connsiteX31" fmla="*/ 2082800 w 6383866"/>
                <a:gd name="connsiteY31" fmla="*/ 304800 h 736600"/>
                <a:gd name="connsiteX32" fmla="*/ 1985433 w 6383866"/>
                <a:gd name="connsiteY32" fmla="*/ 304800 h 736600"/>
                <a:gd name="connsiteX33" fmla="*/ 1985433 w 6383866"/>
                <a:gd name="connsiteY33" fmla="*/ 292100 h 736600"/>
                <a:gd name="connsiteX34" fmla="*/ 1951566 w 6383866"/>
                <a:gd name="connsiteY34" fmla="*/ 292100 h 736600"/>
                <a:gd name="connsiteX35" fmla="*/ 1951566 w 6383866"/>
                <a:gd name="connsiteY35" fmla="*/ 266700 h 736600"/>
                <a:gd name="connsiteX36" fmla="*/ 1892300 w 6383866"/>
                <a:gd name="connsiteY36" fmla="*/ 266700 h 736600"/>
                <a:gd name="connsiteX37" fmla="*/ 1892300 w 6383866"/>
                <a:gd name="connsiteY37" fmla="*/ 249767 h 736600"/>
                <a:gd name="connsiteX38" fmla="*/ 1820333 w 6383866"/>
                <a:gd name="connsiteY38" fmla="*/ 249767 h 736600"/>
                <a:gd name="connsiteX39" fmla="*/ 1820333 w 6383866"/>
                <a:gd name="connsiteY39" fmla="*/ 237067 h 736600"/>
                <a:gd name="connsiteX40" fmla="*/ 1452033 w 6383866"/>
                <a:gd name="connsiteY40" fmla="*/ 237067 h 736600"/>
                <a:gd name="connsiteX41" fmla="*/ 1452033 w 6383866"/>
                <a:gd name="connsiteY41" fmla="*/ 220133 h 736600"/>
                <a:gd name="connsiteX42" fmla="*/ 1439333 w 6383866"/>
                <a:gd name="connsiteY42" fmla="*/ 220133 h 736600"/>
                <a:gd name="connsiteX43" fmla="*/ 1439333 w 6383866"/>
                <a:gd name="connsiteY43" fmla="*/ 203200 h 736600"/>
                <a:gd name="connsiteX44" fmla="*/ 1236133 w 6383866"/>
                <a:gd name="connsiteY44" fmla="*/ 203200 h 736600"/>
                <a:gd name="connsiteX45" fmla="*/ 1236133 w 6383866"/>
                <a:gd name="connsiteY45" fmla="*/ 190500 h 736600"/>
                <a:gd name="connsiteX46" fmla="*/ 1109133 w 6383866"/>
                <a:gd name="connsiteY46" fmla="*/ 190500 h 736600"/>
                <a:gd name="connsiteX47" fmla="*/ 1109133 w 6383866"/>
                <a:gd name="connsiteY47" fmla="*/ 173567 h 736600"/>
                <a:gd name="connsiteX48" fmla="*/ 986366 w 6383866"/>
                <a:gd name="connsiteY48" fmla="*/ 173567 h 736600"/>
                <a:gd name="connsiteX49" fmla="*/ 990600 w 6383866"/>
                <a:gd name="connsiteY49" fmla="*/ 169333 h 736600"/>
                <a:gd name="connsiteX50" fmla="*/ 867833 w 6383866"/>
                <a:gd name="connsiteY50" fmla="*/ 169333 h 736600"/>
                <a:gd name="connsiteX51" fmla="*/ 867833 w 6383866"/>
                <a:gd name="connsiteY51" fmla="*/ 152400 h 736600"/>
                <a:gd name="connsiteX52" fmla="*/ 846666 w 6383866"/>
                <a:gd name="connsiteY52" fmla="*/ 152400 h 736600"/>
                <a:gd name="connsiteX53" fmla="*/ 846666 w 6383866"/>
                <a:gd name="connsiteY53" fmla="*/ 127000 h 736600"/>
                <a:gd name="connsiteX54" fmla="*/ 706966 w 6383866"/>
                <a:gd name="connsiteY54" fmla="*/ 127000 h 736600"/>
                <a:gd name="connsiteX55" fmla="*/ 706966 w 6383866"/>
                <a:gd name="connsiteY55" fmla="*/ 110067 h 736600"/>
                <a:gd name="connsiteX56" fmla="*/ 643466 w 6383866"/>
                <a:gd name="connsiteY56" fmla="*/ 110067 h 736600"/>
                <a:gd name="connsiteX57" fmla="*/ 643466 w 6383866"/>
                <a:gd name="connsiteY57" fmla="*/ 84667 h 736600"/>
                <a:gd name="connsiteX58" fmla="*/ 567266 w 6383866"/>
                <a:gd name="connsiteY58" fmla="*/ 84667 h 736600"/>
                <a:gd name="connsiteX59" fmla="*/ 579966 w 6383866"/>
                <a:gd name="connsiteY59" fmla="*/ 71967 h 736600"/>
                <a:gd name="connsiteX60" fmla="*/ 495300 w 6383866"/>
                <a:gd name="connsiteY60" fmla="*/ 71967 h 736600"/>
                <a:gd name="connsiteX61" fmla="*/ 495300 w 6383866"/>
                <a:gd name="connsiteY61" fmla="*/ 50800 h 736600"/>
                <a:gd name="connsiteX62" fmla="*/ 347133 w 6383866"/>
                <a:gd name="connsiteY62" fmla="*/ 50800 h 736600"/>
                <a:gd name="connsiteX63" fmla="*/ 338666 w 6383866"/>
                <a:gd name="connsiteY63" fmla="*/ 42333 h 736600"/>
                <a:gd name="connsiteX64" fmla="*/ 304800 w 6383866"/>
                <a:gd name="connsiteY64" fmla="*/ 42333 h 736600"/>
                <a:gd name="connsiteX65" fmla="*/ 304800 w 6383866"/>
                <a:gd name="connsiteY65" fmla="*/ 29633 h 736600"/>
                <a:gd name="connsiteX66" fmla="*/ 249766 w 6383866"/>
                <a:gd name="connsiteY66" fmla="*/ 29633 h 736600"/>
                <a:gd name="connsiteX67" fmla="*/ 249766 w 6383866"/>
                <a:gd name="connsiteY67" fmla="*/ 16933 h 736600"/>
                <a:gd name="connsiteX68" fmla="*/ 80433 w 6383866"/>
                <a:gd name="connsiteY68" fmla="*/ 16933 h 736600"/>
                <a:gd name="connsiteX69" fmla="*/ 80433 w 6383866"/>
                <a:gd name="connsiteY69" fmla="*/ 0 h 736600"/>
                <a:gd name="connsiteX70" fmla="*/ 0 w 6383866"/>
                <a:gd name="connsiteY70" fmla="*/ 0 h 736600"/>
                <a:gd name="connsiteX0" fmla="*/ 6383866 w 6383866"/>
                <a:gd name="connsiteY0" fmla="*/ 736600 h 736600"/>
                <a:gd name="connsiteX1" fmla="*/ 4737100 w 6383866"/>
                <a:gd name="connsiteY1" fmla="*/ 736600 h 736600"/>
                <a:gd name="connsiteX2" fmla="*/ 4737100 w 6383866"/>
                <a:gd name="connsiteY2" fmla="*/ 643467 h 736600"/>
                <a:gd name="connsiteX3" fmla="*/ 4229100 w 6383866"/>
                <a:gd name="connsiteY3" fmla="*/ 643467 h 736600"/>
                <a:gd name="connsiteX4" fmla="*/ 4229100 w 6383866"/>
                <a:gd name="connsiteY4" fmla="*/ 592667 h 736600"/>
                <a:gd name="connsiteX5" fmla="*/ 3928533 w 6383866"/>
                <a:gd name="connsiteY5" fmla="*/ 592667 h 736600"/>
                <a:gd name="connsiteX6" fmla="*/ 3928533 w 6383866"/>
                <a:gd name="connsiteY6" fmla="*/ 563033 h 736600"/>
                <a:gd name="connsiteX7" fmla="*/ 3373966 w 6383866"/>
                <a:gd name="connsiteY7" fmla="*/ 563033 h 736600"/>
                <a:gd name="connsiteX8" fmla="*/ 3373966 w 6383866"/>
                <a:gd name="connsiteY8" fmla="*/ 529167 h 736600"/>
                <a:gd name="connsiteX9" fmla="*/ 3187700 w 6383866"/>
                <a:gd name="connsiteY9" fmla="*/ 529167 h 736600"/>
                <a:gd name="connsiteX10" fmla="*/ 3187700 w 6383866"/>
                <a:gd name="connsiteY10" fmla="*/ 486833 h 736600"/>
                <a:gd name="connsiteX11" fmla="*/ 3111500 w 6383866"/>
                <a:gd name="connsiteY11" fmla="*/ 486833 h 736600"/>
                <a:gd name="connsiteX12" fmla="*/ 3111500 w 6383866"/>
                <a:gd name="connsiteY12" fmla="*/ 469900 h 736600"/>
                <a:gd name="connsiteX13" fmla="*/ 3111500 w 6383866"/>
                <a:gd name="connsiteY13" fmla="*/ 469900 h 736600"/>
                <a:gd name="connsiteX14" fmla="*/ 3081866 w 6383866"/>
                <a:gd name="connsiteY14" fmla="*/ 469900 h 736600"/>
                <a:gd name="connsiteX15" fmla="*/ 3046413 w 6383866"/>
                <a:gd name="connsiteY15" fmla="*/ 469900 h 736600"/>
                <a:gd name="connsiteX16" fmla="*/ 3035300 w 6383866"/>
                <a:gd name="connsiteY16" fmla="*/ 440267 h 736600"/>
                <a:gd name="connsiteX17" fmla="*/ 2772833 w 6383866"/>
                <a:gd name="connsiteY17" fmla="*/ 440267 h 736600"/>
                <a:gd name="connsiteX18" fmla="*/ 2772833 w 6383866"/>
                <a:gd name="connsiteY18" fmla="*/ 414867 h 736600"/>
                <a:gd name="connsiteX19" fmla="*/ 2738966 w 6383866"/>
                <a:gd name="connsiteY19" fmla="*/ 414867 h 736600"/>
                <a:gd name="connsiteX20" fmla="*/ 2738966 w 6383866"/>
                <a:gd name="connsiteY20" fmla="*/ 402167 h 736600"/>
                <a:gd name="connsiteX21" fmla="*/ 2383366 w 6383866"/>
                <a:gd name="connsiteY21" fmla="*/ 402167 h 736600"/>
                <a:gd name="connsiteX22" fmla="*/ 2383366 w 6383866"/>
                <a:gd name="connsiteY22" fmla="*/ 381000 h 736600"/>
                <a:gd name="connsiteX23" fmla="*/ 2302933 w 6383866"/>
                <a:gd name="connsiteY23" fmla="*/ 381000 h 736600"/>
                <a:gd name="connsiteX24" fmla="*/ 2302933 w 6383866"/>
                <a:gd name="connsiteY24" fmla="*/ 381000 h 736600"/>
                <a:gd name="connsiteX25" fmla="*/ 2302933 w 6383866"/>
                <a:gd name="connsiteY25" fmla="*/ 359833 h 736600"/>
                <a:gd name="connsiteX26" fmla="*/ 2230966 w 6383866"/>
                <a:gd name="connsiteY26" fmla="*/ 359833 h 736600"/>
                <a:gd name="connsiteX27" fmla="*/ 2226733 w 6383866"/>
                <a:gd name="connsiteY27" fmla="*/ 355600 h 736600"/>
                <a:gd name="connsiteX28" fmla="*/ 2112433 w 6383866"/>
                <a:gd name="connsiteY28" fmla="*/ 355600 h 736600"/>
                <a:gd name="connsiteX29" fmla="*/ 2112433 w 6383866"/>
                <a:gd name="connsiteY29" fmla="*/ 342900 h 736600"/>
                <a:gd name="connsiteX30" fmla="*/ 2082800 w 6383866"/>
                <a:gd name="connsiteY30" fmla="*/ 342900 h 736600"/>
                <a:gd name="connsiteX31" fmla="*/ 2082800 w 6383866"/>
                <a:gd name="connsiteY31" fmla="*/ 304800 h 736600"/>
                <a:gd name="connsiteX32" fmla="*/ 1985433 w 6383866"/>
                <a:gd name="connsiteY32" fmla="*/ 304800 h 736600"/>
                <a:gd name="connsiteX33" fmla="*/ 1985433 w 6383866"/>
                <a:gd name="connsiteY33" fmla="*/ 292100 h 736600"/>
                <a:gd name="connsiteX34" fmla="*/ 1951566 w 6383866"/>
                <a:gd name="connsiteY34" fmla="*/ 292100 h 736600"/>
                <a:gd name="connsiteX35" fmla="*/ 1951566 w 6383866"/>
                <a:gd name="connsiteY35" fmla="*/ 266700 h 736600"/>
                <a:gd name="connsiteX36" fmla="*/ 1892300 w 6383866"/>
                <a:gd name="connsiteY36" fmla="*/ 266700 h 736600"/>
                <a:gd name="connsiteX37" fmla="*/ 1892300 w 6383866"/>
                <a:gd name="connsiteY37" fmla="*/ 249767 h 736600"/>
                <a:gd name="connsiteX38" fmla="*/ 1820333 w 6383866"/>
                <a:gd name="connsiteY38" fmla="*/ 249767 h 736600"/>
                <a:gd name="connsiteX39" fmla="*/ 1820333 w 6383866"/>
                <a:gd name="connsiteY39" fmla="*/ 237067 h 736600"/>
                <a:gd name="connsiteX40" fmla="*/ 1452033 w 6383866"/>
                <a:gd name="connsiteY40" fmla="*/ 237067 h 736600"/>
                <a:gd name="connsiteX41" fmla="*/ 1452033 w 6383866"/>
                <a:gd name="connsiteY41" fmla="*/ 220133 h 736600"/>
                <a:gd name="connsiteX42" fmla="*/ 1439333 w 6383866"/>
                <a:gd name="connsiteY42" fmla="*/ 220133 h 736600"/>
                <a:gd name="connsiteX43" fmla="*/ 1439333 w 6383866"/>
                <a:gd name="connsiteY43" fmla="*/ 203200 h 736600"/>
                <a:gd name="connsiteX44" fmla="*/ 1236133 w 6383866"/>
                <a:gd name="connsiteY44" fmla="*/ 203200 h 736600"/>
                <a:gd name="connsiteX45" fmla="*/ 1236133 w 6383866"/>
                <a:gd name="connsiteY45" fmla="*/ 190500 h 736600"/>
                <a:gd name="connsiteX46" fmla="*/ 1109133 w 6383866"/>
                <a:gd name="connsiteY46" fmla="*/ 190500 h 736600"/>
                <a:gd name="connsiteX47" fmla="*/ 1109133 w 6383866"/>
                <a:gd name="connsiteY47" fmla="*/ 173567 h 736600"/>
                <a:gd name="connsiteX48" fmla="*/ 986366 w 6383866"/>
                <a:gd name="connsiteY48" fmla="*/ 173567 h 736600"/>
                <a:gd name="connsiteX49" fmla="*/ 990600 w 6383866"/>
                <a:gd name="connsiteY49" fmla="*/ 169333 h 736600"/>
                <a:gd name="connsiteX50" fmla="*/ 867833 w 6383866"/>
                <a:gd name="connsiteY50" fmla="*/ 169333 h 736600"/>
                <a:gd name="connsiteX51" fmla="*/ 867833 w 6383866"/>
                <a:gd name="connsiteY51" fmla="*/ 152400 h 736600"/>
                <a:gd name="connsiteX52" fmla="*/ 846666 w 6383866"/>
                <a:gd name="connsiteY52" fmla="*/ 152400 h 736600"/>
                <a:gd name="connsiteX53" fmla="*/ 846666 w 6383866"/>
                <a:gd name="connsiteY53" fmla="*/ 127000 h 736600"/>
                <a:gd name="connsiteX54" fmla="*/ 706966 w 6383866"/>
                <a:gd name="connsiteY54" fmla="*/ 127000 h 736600"/>
                <a:gd name="connsiteX55" fmla="*/ 706966 w 6383866"/>
                <a:gd name="connsiteY55" fmla="*/ 110067 h 736600"/>
                <a:gd name="connsiteX56" fmla="*/ 643466 w 6383866"/>
                <a:gd name="connsiteY56" fmla="*/ 110067 h 736600"/>
                <a:gd name="connsiteX57" fmla="*/ 643466 w 6383866"/>
                <a:gd name="connsiteY57" fmla="*/ 84667 h 736600"/>
                <a:gd name="connsiteX58" fmla="*/ 567266 w 6383866"/>
                <a:gd name="connsiteY58" fmla="*/ 84667 h 736600"/>
                <a:gd name="connsiteX59" fmla="*/ 579966 w 6383866"/>
                <a:gd name="connsiteY59" fmla="*/ 71967 h 736600"/>
                <a:gd name="connsiteX60" fmla="*/ 495300 w 6383866"/>
                <a:gd name="connsiteY60" fmla="*/ 71967 h 736600"/>
                <a:gd name="connsiteX61" fmla="*/ 495300 w 6383866"/>
                <a:gd name="connsiteY61" fmla="*/ 50800 h 736600"/>
                <a:gd name="connsiteX62" fmla="*/ 347133 w 6383866"/>
                <a:gd name="connsiteY62" fmla="*/ 50800 h 736600"/>
                <a:gd name="connsiteX63" fmla="*/ 338666 w 6383866"/>
                <a:gd name="connsiteY63" fmla="*/ 42333 h 736600"/>
                <a:gd name="connsiteX64" fmla="*/ 304800 w 6383866"/>
                <a:gd name="connsiteY64" fmla="*/ 42333 h 736600"/>
                <a:gd name="connsiteX65" fmla="*/ 304800 w 6383866"/>
                <a:gd name="connsiteY65" fmla="*/ 29633 h 736600"/>
                <a:gd name="connsiteX66" fmla="*/ 249766 w 6383866"/>
                <a:gd name="connsiteY66" fmla="*/ 29633 h 736600"/>
                <a:gd name="connsiteX67" fmla="*/ 249766 w 6383866"/>
                <a:gd name="connsiteY67" fmla="*/ 16933 h 736600"/>
                <a:gd name="connsiteX68" fmla="*/ 80433 w 6383866"/>
                <a:gd name="connsiteY68" fmla="*/ 16933 h 736600"/>
                <a:gd name="connsiteX69" fmla="*/ 80433 w 6383866"/>
                <a:gd name="connsiteY69" fmla="*/ 0 h 736600"/>
                <a:gd name="connsiteX70" fmla="*/ 0 w 6383866"/>
                <a:gd name="connsiteY70" fmla="*/ 0 h 736600"/>
                <a:gd name="connsiteX0" fmla="*/ 6383866 w 6383866"/>
                <a:gd name="connsiteY0" fmla="*/ 736600 h 736600"/>
                <a:gd name="connsiteX1" fmla="*/ 4737100 w 6383866"/>
                <a:gd name="connsiteY1" fmla="*/ 736600 h 736600"/>
                <a:gd name="connsiteX2" fmla="*/ 4737100 w 6383866"/>
                <a:gd name="connsiteY2" fmla="*/ 643467 h 736600"/>
                <a:gd name="connsiteX3" fmla="*/ 4229100 w 6383866"/>
                <a:gd name="connsiteY3" fmla="*/ 643467 h 736600"/>
                <a:gd name="connsiteX4" fmla="*/ 4229100 w 6383866"/>
                <a:gd name="connsiteY4" fmla="*/ 592667 h 736600"/>
                <a:gd name="connsiteX5" fmla="*/ 3928533 w 6383866"/>
                <a:gd name="connsiteY5" fmla="*/ 592667 h 736600"/>
                <a:gd name="connsiteX6" fmla="*/ 3928533 w 6383866"/>
                <a:gd name="connsiteY6" fmla="*/ 563033 h 736600"/>
                <a:gd name="connsiteX7" fmla="*/ 3373966 w 6383866"/>
                <a:gd name="connsiteY7" fmla="*/ 563033 h 736600"/>
                <a:gd name="connsiteX8" fmla="*/ 3373966 w 6383866"/>
                <a:gd name="connsiteY8" fmla="*/ 529167 h 736600"/>
                <a:gd name="connsiteX9" fmla="*/ 3187700 w 6383866"/>
                <a:gd name="connsiteY9" fmla="*/ 529167 h 736600"/>
                <a:gd name="connsiteX10" fmla="*/ 3187700 w 6383866"/>
                <a:gd name="connsiteY10" fmla="*/ 486833 h 736600"/>
                <a:gd name="connsiteX11" fmla="*/ 3111500 w 6383866"/>
                <a:gd name="connsiteY11" fmla="*/ 486833 h 736600"/>
                <a:gd name="connsiteX12" fmla="*/ 3111500 w 6383866"/>
                <a:gd name="connsiteY12" fmla="*/ 469900 h 736600"/>
                <a:gd name="connsiteX13" fmla="*/ 3111500 w 6383866"/>
                <a:gd name="connsiteY13" fmla="*/ 469900 h 736600"/>
                <a:gd name="connsiteX14" fmla="*/ 3081866 w 6383866"/>
                <a:gd name="connsiteY14" fmla="*/ 469900 h 736600"/>
                <a:gd name="connsiteX15" fmla="*/ 3046413 w 6383866"/>
                <a:gd name="connsiteY15" fmla="*/ 469900 h 736600"/>
                <a:gd name="connsiteX16" fmla="*/ 3040062 w 6383866"/>
                <a:gd name="connsiteY16" fmla="*/ 438679 h 736600"/>
                <a:gd name="connsiteX17" fmla="*/ 2772833 w 6383866"/>
                <a:gd name="connsiteY17" fmla="*/ 440267 h 736600"/>
                <a:gd name="connsiteX18" fmla="*/ 2772833 w 6383866"/>
                <a:gd name="connsiteY18" fmla="*/ 414867 h 736600"/>
                <a:gd name="connsiteX19" fmla="*/ 2738966 w 6383866"/>
                <a:gd name="connsiteY19" fmla="*/ 414867 h 736600"/>
                <a:gd name="connsiteX20" fmla="*/ 2738966 w 6383866"/>
                <a:gd name="connsiteY20" fmla="*/ 402167 h 736600"/>
                <a:gd name="connsiteX21" fmla="*/ 2383366 w 6383866"/>
                <a:gd name="connsiteY21" fmla="*/ 402167 h 736600"/>
                <a:gd name="connsiteX22" fmla="*/ 2383366 w 6383866"/>
                <a:gd name="connsiteY22" fmla="*/ 381000 h 736600"/>
                <a:gd name="connsiteX23" fmla="*/ 2302933 w 6383866"/>
                <a:gd name="connsiteY23" fmla="*/ 381000 h 736600"/>
                <a:gd name="connsiteX24" fmla="*/ 2302933 w 6383866"/>
                <a:gd name="connsiteY24" fmla="*/ 381000 h 736600"/>
                <a:gd name="connsiteX25" fmla="*/ 2302933 w 6383866"/>
                <a:gd name="connsiteY25" fmla="*/ 359833 h 736600"/>
                <a:gd name="connsiteX26" fmla="*/ 2230966 w 6383866"/>
                <a:gd name="connsiteY26" fmla="*/ 359833 h 736600"/>
                <a:gd name="connsiteX27" fmla="*/ 2226733 w 6383866"/>
                <a:gd name="connsiteY27" fmla="*/ 355600 h 736600"/>
                <a:gd name="connsiteX28" fmla="*/ 2112433 w 6383866"/>
                <a:gd name="connsiteY28" fmla="*/ 355600 h 736600"/>
                <a:gd name="connsiteX29" fmla="*/ 2112433 w 6383866"/>
                <a:gd name="connsiteY29" fmla="*/ 342900 h 736600"/>
                <a:gd name="connsiteX30" fmla="*/ 2082800 w 6383866"/>
                <a:gd name="connsiteY30" fmla="*/ 342900 h 736600"/>
                <a:gd name="connsiteX31" fmla="*/ 2082800 w 6383866"/>
                <a:gd name="connsiteY31" fmla="*/ 304800 h 736600"/>
                <a:gd name="connsiteX32" fmla="*/ 1985433 w 6383866"/>
                <a:gd name="connsiteY32" fmla="*/ 304800 h 736600"/>
                <a:gd name="connsiteX33" fmla="*/ 1985433 w 6383866"/>
                <a:gd name="connsiteY33" fmla="*/ 292100 h 736600"/>
                <a:gd name="connsiteX34" fmla="*/ 1951566 w 6383866"/>
                <a:gd name="connsiteY34" fmla="*/ 292100 h 736600"/>
                <a:gd name="connsiteX35" fmla="*/ 1951566 w 6383866"/>
                <a:gd name="connsiteY35" fmla="*/ 266700 h 736600"/>
                <a:gd name="connsiteX36" fmla="*/ 1892300 w 6383866"/>
                <a:gd name="connsiteY36" fmla="*/ 266700 h 736600"/>
                <a:gd name="connsiteX37" fmla="*/ 1892300 w 6383866"/>
                <a:gd name="connsiteY37" fmla="*/ 249767 h 736600"/>
                <a:gd name="connsiteX38" fmla="*/ 1820333 w 6383866"/>
                <a:gd name="connsiteY38" fmla="*/ 249767 h 736600"/>
                <a:gd name="connsiteX39" fmla="*/ 1820333 w 6383866"/>
                <a:gd name="connsiteY39" fmla="*/ 237067 h 736600"/>
                <a:gd name="connsiteX40" fmla="*/ 1452033 w 6383866"/>
                <a:gd name="connsiteY40" fmla="*/ 237067 h 736600"/>
                <a:gd name="connsiteX41" fmla="*/ 1452033 w 6383866"/>
                <a:gd name="connsiteY41" fmla="*/ 220133 h 736600"/>
                <a:gd name="connsiteX42" fmla="*/ 1439333 w 6383866"/>
                <a:gd name="connsiteY42" fmla="*/ 220133 h 736600"/>
                <a:gd name="connsiteX43" fmla="*/ 1439333 w 6383866"/>
                <a:gd name="connsiteY43" fmla="*/ 203200 h 736600"/>
                <a:gd name="connsiteX44" fmla="*/ 1236133 w 6383866"/>
                <a:gd name="connsiteY44" fmla="*/ 203200 h 736600"/>
                <a:gd name="connsiteX45" fmla="*/ 1236133 w 6383866"/>
                <a:gd name="connsiteY45" fmla="*/ 190500 h 736600"/>
                <a:gd name="connsiteX46" fmla="*/ 1109133 w 6383866"/>
                <a:gd name="connsiteY46" fmla="*/ 190500 h 736600"/>
                <a:gd name="connsiteX47" fmla="*/ 1109133 w 6383866"/>
                <a:gd name="connsiteY47" fmla="*/ 173567 h 736600"/>
                <a:gd name="connsiteX48" fmla="*/ 986366 w 6383866"/>
                <a:gd name="connsiteY48" fmla="*/ 173567 h 736600"/>
                <a:gd name="connsiteX49" fmla="*/ 990600 w 6383866"/>
                <a:gd name="connsiteY49" fmla="*/ 169333 h 736600"/>
                <a:gd name="connsiteX50" fmla="*/ 867833 w 6383866"/>
                <a:gd name="connsiteY50" fmla="*/ 169333 h 736600"/>
                <a:gd name="connsiteX51" fmla="*/ 867833 w 6383866"/>
                <a:gd name="connsiteY51" fmla="*/ 152400 h 736600"/>
                <a:gd name="connsiteX52" fmla="*/ 846666 w 6383866"/>
                <a:gd name="connsiteY52" fmla="*/ 152400 h 736600"/>
                <a:gd name="connsiteX53" fmla="*/ 846666 w 6383866"/>
                <a:gd name="connsiteY53" fmla="*/ 127000 h 736600"/>
                <a:gd name="connsiteX54" fmla="*/ 706966 w 6383866"/>
                <a:gd name="connsiteY54" fmla="*/ 127000 h 736600"/>
                <a:gd name="connsiteX55" fmla="*/ 706966 w 6383866"/>
                <a:gd name="connsiteY55" fmla="*/ 110067 h 736600"/>
                <a:gd name="connsiteX56" fmla="*/ 643466 w 6383866"/>
                <a:gd name="connsiteY56" fmla="*/ 110067 h 736600"/>
                <a:gd name="connsiteX57" fmla="*/ 643466 w 6383866"/>
                <a:gd name="connsiteY57" fmla="*/ 84667 h 736600"/>
                <a:gd name="connsiteX58" fmla="*/ 567266 w 6383866"/>
                <a:gd name="connsiteY58" fmla="*/ 84667 h 736600"/>
                <a:gd name="connsiteX59" fmla="*/ 579966 w 6383866"/>
                <a:gd name="connsiteY59" fmla="*/ 71967 h 736600"/>
                <a:gd name="connsiteX60" fmla="*/ 495300 w 6383866"/>
                <a:gd name="connsiteY60" fmla="*/ 71967 h 736600"/>
                <a:gd name="connsiteX61" fmla="*/ 495300 w 6383866"/>
                <a:gd name="connsiteY61" fmla="*/ 50800 h 736600"/>
                <a:gd name="connsiteX62" fmla="*/ 347133 w 6383866"/>
                <a:gd name="connsiteY62" fmla="*/ 50800 h 736600"/>
                <a:gd name="connsiteX63" fmla="*/ 338666 w 6383866"/>
                <a:gd name="connsiteY63" fmla="*/ 42333 h 736600"/>
                <a:gd name="connsiteX64" fmla="*/ 304800 w 6383866"/>
                <a:gd name="connsiteY64" fmla="*/ 42333 h 736600"/>
                <a:gd name="connsiteX65" fmla="*/ 304800 w 6383866"/>
                <a:gd name="connsiteY65" fmla="*/ 29633 h 736600"/>
                <a:gd name="connsiteX66" fmla="*/ 249766 w 6383866"/>
                <a:gd name="connsiteY66" fmla="*/ 29633 h 736600"/>
                <a:gd name="connsiteX67" fmla="*/ 249766 w 6383866"/>
                <a:gd name="connsiteY67" fmla="*/ 16933 h 736600"/>
                <a:gd name="connsiteX68" fmla="*/ 80433 w 6383866"/>
                <a:gd name="connsiteY68" fmla="*/ 16933 h 736600"/>
                <a:gd name="connsiteX69" fmla="*/ 80433 w 6383866"/>
                <a:gd name="connsiteY69" fmla="*/ 0 h 736600"/>
                <a:gd name="connsiteX70" fmla="*/ 0 w 6383866"/>
                <a:gd name="connsiteY70" fmla="*/ 0 h 736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6383866" h="736600">
                  <a:moveTo>
                    <a:pt x="6383866" y="736600"/>
                  </a:moveTo>
                  <a:lnTo>
                    <a:pt x="4737100" y="736600"/>
                  </a:lnTo>
                  <a:lnTo>
                    <a:pt x="4737100" y="643467"/>
                  </a:lnTo>
                  <a:lnTo>
                    <a:pt x="4229100" y="643467"/>
                  </a:lnTo>
                  <a:lnTo>
                    <a:pt x="4229100" y="592667"/>
                  </a:lnTo>
                  <a:lnTo>
                    <a:pt x="3928533" y="592667"/>
                  </a:lnTo>
                  <a:lnTo>
                    <a:pt x="3928533" y="563033"/>
                  </a:lnTo>
                  <a:lnTo>
                    <a:pt x="3373966" y="563033"/>
                  </a:lnTo>
                  <a:lnTo>
                    <a:pt x="3373966" y="529167"/>
                  </a:lnTo>
                  <a:lnTo>
                    <a:pt x="3187700" y="529167"/>
                  </a:lnTo>
                  <a:lnTo>
                    <a:pt x="3187700" y="486833"/>
                  </a:lnTo>
                  <a:lnTo>
                    <a:pt x="3111500" y="486833"/>
                  </a:lnTo>
                  <a:lnTo>
                    <a:pt x="3111500" y="469900"/>
                  </a:lnTo>
                  <a:lnTo>
                    <a:pt x="3111500" y="469900"/>
                  </a:lnTo>
                  <a:lnTo>
                    <a:pt x="3081866" y="469900"/>
                  </a:lnTo>
                  <a:lnTo>
                    <a:pt x="3046413" y="469900"/>
                  </a:lnTo>
                  <a:lnTo>
                    <a:pt x="3040062" y="438679"/>
                  </a:lnTo>
                  <a:lnTo>
                    <a:pt x="2772833" y="440267"/>
                  </a:lnTo>
                  <a:lnTo>
                    <a:pt x="2772833" y="414867"/>
                  </a:lnTo>
                  <a:lnTo>
                    <a:pt x="2738966" y="414867"/>
                  </a:lnTo>
                  <a:lnTo>
                    <a:pt x="2738966" y="402167"/>
                  </a:lnTo>
                  <a:lnTo>
                    <a:pt x="2383366" y="402167"/>
                  </a:lnTo>
                  <a:lnTo>
                    <a:pt x="2383366" y="381000"/>
                  </a:lnTo>
                  <a:lnTo>
                    <a:pt x="2302933" y="381000"/>
                  </a:lnTo>
                  <a:lnTo>
                    <a:pt x="2302933" y="381000"/>
                  </a:lnTo>
                  <a:lnTo>
                    <a:pt x="2302933" y="359833"/>
                  </a:lnTo>
                  <a:lnTo>
                    <a:pt x="2230966" y="359833"/>
                  </a:lnTo>
                  <a:lnTo>
                    <a:pt x="2226733" y="355600"/>
                  </a:lnTo>
                  <a:lnTo>
                    <a:pt x="2112433" y="355600"/>
                  </a:lnTo>
                  <a:lnTo>
                    <a:pt x="2112433" y="342900"/>
                  </a:lnTo>
                  <a:lnTo>
                    <a:pt x="2082800" y="342900"/>
                  </a:lnTo>
                  <a:lnTo>
                    <a:pt x="2082800" y="304800"/>
                  </a:lnTo>
                  <a:lnTo>
                    <a:pt x="1985433" y="304800"/>
                  </a:lnTo>
                  <a:lnTo>
                    <a:pt x="1985433" y="292100"/>
                  </a:lnTo>
                  <a:lnTo>
                    <a:pt x="1951566" y="292100"/>
                  </a:lnTo>
                  <a:lnTo>
                    <a:pt x="1951566" y="266700"/>
                  </a:lnTo>
                  <a:lnTo>
                    <a:pt x="1892300" y="266700"/>
                  </a:lnTo>
                  <a:lnTo>
                    <a:pt x="1892300" y="249767"/>
                  </a:lnTo>
                  <a:lnTo>
                    <a:pt x="1820333" y="249767"/>
                  </a:lnTo>
                  <a:lnTo>
                    <a:pt x="1820333" y="237067"/>
                  </a:lnTo>
                  <a:lnTo>
                    <a:pt x="1452033" y="237067"/>
                  </a:lnTo>
                  <a:lnTo>
                    <a:pt x="1452033" y="220133"/>
                  </a:lnTo>
                  <a:lnTo>
                    <a:pt x="1439333" y="220133"/>
                  </a:lnTo>
                  <a:lnTo>
                    <a:pt x="1439333" y="203200"/>
                  </a:lnTo>
                  <a:lnTo>
                    <a:pt x="1236133" y="203200"/>
                  </a:lnTo>
                  <a:lnTo>
                    <a:pt x="1236133" y="190500"/>
                  </a:lnTo>
                  <a:lnTo>
                    <a:pt x="1109133" y="190500"/>
                  </a:lnTo>
                  <a:lnTo>
                    <a:pt x="1109133" y="173567"/>
                  </a:lnTo>
                  <a:lnTo>
                    <a:pt x="986366" y="173567"/>
                  </a:lnTo>
                  <a:lnTo>
                    <a:pt x="990600" y="169333"/>
                  </a:lnTo>
                  <a:lnTo>
                    <a:pt x="867833" y="169333"/>
                  </a:lnTo>
                  <a:lnTo>
                    <a:pt x="867833" y="152400"/>
                  </a:lnTo>
                  <a:lnTo>
                    <a:pt x="846666" y="152400"/>
                  </a:lnTo>
                  <a:lnTo>
                    <a:pt x="846666" y="127000"/>
                  </a:lnTo>
                  <a:lnTo>
                    <a:pt x="706966" y="127000"/>
                  </a:lnTo>
                  <a:lnTo>
                    <a:pt x="706966" y="110067"/>
                  </a:lnTo>
                  <a:lnTo>
                    <a:pt x="643466" y="110067"/>
                  </a:lnTo>
                  <a:lnTo>
                    <a:pt x="643466" y="84667"/>
                  </a:lnTo>
                  <a:lnTo>
                    <a:pt x="567266" y="84667"/>
                  </a:lnTo>
                  <a:lnTo>
                    <a:pt x="579966" y="71967"/>
                  </a:lnTo>
                  <a:lnTo>
                    <a:pt x="495300" y="71967"/>
                  </a:lnTo>
                  <a:lnTo>
                    <a:pt x="495300" y="50800"/>
                  </a:lnTo>
                  <a:lnTo>
                    <a:pt x="347133" y="50800"/>
                  </a:lnTo>
                  <a:lnTo>
                    <a:pt x="338666" y="42333"/>
                  </a:lnTo>
                  <a:lnTo>
                    <a:pt x="304800" y="42333"/>
                  </a:lnTo>
                  <a:lnTo>
                    <a:pt x="304800" y="29633"/>
                  </a:lnTo>
                  <a:lnTo>
                    <a:pt x="249766" y="29633"/>
                  </a:lnTo>
                  <a:lnTo>
                    <a:pt x="249766" y="16933"/>
                  </a:lnTo>
                  <a:lnTo>
                    <a:pt x="80433" y="16933"/>
                  </a:lnTo>
                  <a:lnTo>
                    <a:pt x="80433"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74" name="Freeform: Shape 31873">
              <a:extLst>
                <a:ext uri="{FF2B5EF4-FFF2-40B4-BE49-F238E27FC236}">
                  <a16:creationId xmlns:a16="http://schemas.microsoft.com/office/drawing/2014/main" id="{7B27ED62-88AD-F774-E7F6-880B28B8FC55}"/>
                </a:ext>
              </a:extLst>
            </p:cNvPr>
            <p:cNvSpPr/>
            <p:nvPr/>
          </p:nvSpPr>
          <p:spPr bwMode="auto">
            <a:xfrm>
              <a:off x="1428750" y="1803400"/>
              <a:ext cx="3571875" cy="606425"/>
            </a:xfrm>
            <a:custGeom>
              <a:avLst/>
              <a:gdLst>
                <a:gd name="connsiteX0" fmla="*/ 0 w 3571875"/>
                <a:gd name="connsiteY0" fmla="*/ 0 h 606425"/>
                <a:gd name="connsiteX1" fmla="*/ 133350 w 3571875"/>
                <a:gd name="connsiteY1" fmla="*/ 0 h 606425"/>
                <a:gd name="connsiteX2" fmla="*/ 133350 w 3571875"/>
                <a:gd name="connsiteY2" fmla="*/ 15875 h 606425"/>
                <a:gd name="connsiteX3" fmla="*/ 273050 w 3571875"/>
                <a:gd name="connsiteY3" fmla="*/ 15875 h 606425"/>
                <a:gd name="connsiteX4" fmla="*/ 273050 w 3571875"/>
                <a:gd name="connsiteY4" fmla="*/ 38100 h 606425"/>
                <a:gd name="connsiteX5" fmla="*/ 476250 w 3571875"/>
                <a:gd name="connsiteY5" fmla="*/ 38100 h 606425"/>
                <a:gd name="connsiteX6" fmla="*/ 476250 w 3571875"/>
                <a:gd name="connsiteY6" fmla="*/ 53975 h 606425"/>
                <a:gd name="connsiteX7" fmla="*/ 584200 w 3571875"/>
                <a:gd name="connsiteY7" fmla="*/ 53975 h 606425"/>
                <a:gd name="connsiteX8" fmla="*/ 584200 w 3571875"/>
                <a:gd name="connsiteY8" fmla="*/ 66675 h 606425"/>
                <a:gd name="connsiteX9" fmla="*/ 631825 w 3571875"/>
                <a:gd name="connsiteY9" fmla="*/ 66675 h 606425"/>
                <a:gd name="connsiteX10" fmla="*/ 631825 w 3571875"/>
                <a:gd name="connsiteY10" fmla="*/ 88900 h 606425"/>
                <a:gd name="connsiteX11" fmla="*/ 755650 w 3571875"/>
                <a:gd name="connsiteY11" fmla="*/ 88900 h 606425"/>
                <a:gd name="connsiteX12" fmla="*/ 755650 w 3571875"/>
                <a:gd name="connsiteY12" fmla="*/ 101600 h 606425"/>
                <a:gd name="connsiteX13" fmla="*/ 1149350 w 3571875"/>
                <a:gd name="connsiteY13" fmla="*/ 101600 h 606425"/>
                <a:gd name="connsiteX14" fmla="*/ 1158875 w 3571875"/>
                <a:gd name="connsiteY14" fmla="*/ 111125 h 606425"/>
                <a:gd name="connsiteX15" fmla="*/ 1216025 w 3571875"/>
                <a:gd name="connsiteY15" fmla="*/ 111125 h 606425"/>
                <a:gd name="connsiteX16" fmla="*/ 1216025 w 3571875"/>
                <a:gd name="connsiteY16" fmla="*/ 133350 h 606425"/>
                <a:gd name="connsiteX17" fmla="*/ 1308100 w 3571875"/>
                <a:gd name="connsiteY17" fmla="*/ 133350 h 606425"/>
                <a:gd name="connsiteX18" fmla="*/ 1308100 w 3571875"/>
                <a:gd name="connsiteY18" fmla="*/ 155575 h 606425"/>
                <a:gd name="connsiteX19" fmla="*/ 1365250 w 3571875"/>
                <a:gd name="connsiteY19" fmla="*/ 155575 h 606425"/>
                <a:gd name="connsiteX20" fmla="*/ 1365250 w 3571875"/>
                <a:gd name="connsiteY20" fmla="*/ 161925 h 606425"/>
                <a:gd name="connsiteX21" fmla="*/ 1441450 w 3571875"/>
                <a:gd name="connsiteY21" fmla="*/ 161925 h 606425"/>
                <a:gd name="connsiteX22" fmla="*/ 1441450 w 3571875"/>
                <a:gd name="connsiteY22" fmla="*/ 177800 h 606425"/>
                <a:gd name="connsiteX23" fmla="*/ 1495425 w 3571875"/>
                <a:gd name="connsiteY23" fmla="*/ 177800 h 606425"/>
                <a:gd name="connsiteX24" fmla="*/ 1495425 w 3571875"/>
                <a:gd name="connsiteY24" fmla="*/ 187325 h 606425"/>
                <a:gd name="connsiteX25" fmla="*/ 1520825 w 3571875"/>
                <a:gd name="connsiteY25" fmla="*/ 187325 h 606425"/>
                <a:gd name="connsiteX26" fmla="*/ 1520825 w 3571875"/>
                <a:gd name="connsiteY26" fmla="*/ 200025 h 606425"/>
                <a:gd name="connsiteX27" fmla="*/ 1822450 w 3571875"/>
                <a:gd name="connsiteY27" fmla="*/ 200025 h 606425"/>
                <a:gd name="connsiteX28" fmla="*/ 1822450 w 3571875"/>
                <a:gd name="connsiteY28" fmla="*/ 215900 h 606425"/>
                <a:gd name="connsiteX29" fmla="*/ 1866900 w 3571875"/>
                <a:gd name="connsiteY29" fmla="*/ 215900 h 606425"/>
                <a:gd name="connsiteX30" fmla="*/ 1943100 w 3571875"/>
                <a:gd name="connsiteY30" fmla="*/ 215900 h 606425"/>
                <a:gd name="connsiteX31" fmla="*/ 1943100 w 3571875"/>
                <a:gd name="connsiteY31" fmla="*/ 244475 h 606425"/>
                <a:gd name="connsiteX32" fmla="*/ 1993900 w 3571875"/>
                <a:gd name="connsiteY32" fmla="*/ 244475 h 606425"/>
                <a:gd name="connsiteX33" fmla="*/ 1993900 w 3571875"/>
                <a:gd name="connsiteY33" fmla="*/ 247650 h 606425"/>
                <a:gd name="connsiteX34" fmla="*/ 2038350 w 3571875"/>
                <a:gd name="connsiteY34" fmla="*/ 247650 h 606425"/>
                <a:gd name="connsiteX35" fmla="*/ 2038350 w 3571875"/>
                <a:gd name="connsiteY35" fmla="*/ 263525 h 606425"/>
                <a:gd name="connsiteX36" fmla="*/ 2082800 w 3571875"/>
                <a:gd name="connsiteY36" fmla="*/ 263525 h 606425"/>
                <a:gd name="connsiteX37" fmla="*/ 2092325 w 3571875"/>
                <a:gd name="connsiteY37" fmla="*/ 273050 h 606425"/>
                <a:gd name="connsiteX38" fmla="*/ 2241550 w 3571875"/>
                <a:gd name="connsiteY38" fmla="*/ 273050 h 606425"/>
                <a:gd name="connsiteX39" fmla="*/ 2241550 w 3571875"/>
                <a:gd name="connsiteY39" fmla="*/ 298450 h 606425"/>
                <a:gd name="connsiteX40" fmla="*/ 2282825 w 3571875"/>
                <a:gd name="connsiteY40" fmla="*/ 298450 h 606425"/>
                <a:gd name="connsiteX41" fmla="*/ 2282825 w 3571875"/>
                <a:gd name="connsiteY41" fmla="*/ 307975 h 606425"/>
                <a:gd name="connsiteX42" fmla="*/ 2305050 w 3571875"/>
                <a:gd name="connsiteY42" fmla="*/ 307975 h 606425"/>
                <a:gd name="connsiteX43" fmla="*/ 2305050 w 3571875"/>
                <a:gd name="connsiteY43" fmla="*/ 330200 h 606425"/>
                <a:gd name="connsiteX44" fmla="*/ 2324100 w 3571875"/>
                <a:gd name="connsiteY44" fmla="*/ 330200 h 606425"/>
                <a:gd name="connsiteX45" fmla="*/ 2324100 w 3571875"/>
                <a:gd name="connsiteY45" fmla="*/ 339725 h 606425"/>
                <a:gd name="connsiteX46" fmla="*/ 2422525 w 3571875"/>
                <a:gd name="connsiteY46" fmla="*/ 339725 h 606425"/>
                <a:gd name="connsiteX47" fmla="*/ 2422525 w 3571875"/>
                <a:gd name="connsiteY47" fmla="*/ 349250 h 606425"/>
                <a:gd name="connsiteX48" fmla="*/ 2447925 w 3571875"/>
                <a:gd name="connsiteY48" fmla="*/ 349250 h 606425"/>
                <a:gd name="connsiteX49" fmla="*/ 2447925 w 3571875"/>
                <a:gd name="connsiteY49" fmla="*/ 358775 h 606425"/>
                <a:gd name="connsiteX50" fmla="*/ 2476500 w 3571875"/>
                <a:gd name="connsiteY50" fmla="*/ 358775 h 606425"/>
                <a:gd name="connsiteX51" fmla="*/ 2476500 w 3571875"/>
                <a:gd name="connsiteY51" fmla="*/ 358775 h 606425"/>
                <a:gd name="connsiteX52" fmla="*/ 2476500 w 3571875"/>
                <a:gd name="connsiteY52" fmla="*/ 384175 h 606425"/>
                <a:gd name="connsiteX53" fmla="*/ 2527300 w 3571875"/>
                <a:gd name="connsiteY53" fmla="*/ 384175 h 606425"/>
                <a:gd name="connsiteX54" fmla="*/ 2527300 w 3571875"/>
                <a:gd name="connsiteY54" fmla="*/ 393700 h 606425"/>
                <a:gd name="connsiteX55" fmla="*/ 2686050 w 3571875"/>
                <a:gd name="connsiteY55" fmla="*/ 393700 h 606425"/>
                <a:gd name="connsiteX56" fmla="*/ 2692400 w 3571875"/>
                <a:gd name="connsiteY56" fmla="*/ 400050 h 606425"/>
                <a:gd name="connsiteX57" fmla="*/ 2692400 w 3571875"/>
                <a:gd name="connsiteY57" fmla="*/ 422275 h 606425"/>
                <a:gd name="connsiteX58" fmla="*/ 2790825 w 3571875"/>
                <a:gd name="connsiteY58" fmla="*/ 422275 h 606425"/>
                <a:gd name="connsiteX59" fmla="*/ 2790825 w 3571875"/>
                <a:gd name="connsiteY59" fmla="*/ 438150 h 606425"/>
                <a:gd name="connsiteX60" fmla="*/ 2819400 w 3571875"/>
                <a:gd name="connsiteY60" fmla="*/ 438150 h 606425"/>
                <a:gd name="connsiteX61" fmla="*/ 2819400 w 3571875"/>
                <a:gd name="connsiteY61" fmla="*/ 460375 h 606425"/>
                <a:gd name="connsiteX62" fmla="*/ 2844800 w 3571875"/>
                <a:gd name="connsiteY62" fmla="*/ 460375 h 606425"/>
                <a:gd name="connsiteX63" fmla="*/ 2844800 w 3571875"/>
                <a:gd name="connsiteY63" fmla="*/ 476250 h 606425"/>
                <a:gd name="connsiteX64" fmla="*/ 2870200 w 3571875"/>
                <a:gd name="connsiteY64" fmla="*/ 476250 h 606425"/>
                <a:gd name="connsiteX65" fmla="*/ 2870200 w 3571875"/>
                <a:gd name="connsiteY65" fmla="*/ 504825 h 606425"/>
                <a:gd name="connsiteX66" fmla="*/ 2914650 w 3571875"/>
                <a:gd name="connsiteY66" fmla="*/ 504825 h 606425"/>
                <a:gd name="connsiteX67" fmla="*/ 2914650 w 3571875"/>
                <a:gd name="connsiteY67" fmla="*/ 517525 h 606425"/>
                <a:gd name="connsiteX68" fmla="*/ 3028950 w 3571875"/>
                <a:gd name="connsiteY68" fmla="*/ 517525 h 606425"/>
                <a:gd name="connsiteX69" fmla="*/ 3028950 w 3571875"/>
                <a:gd name="connsiteY69" fmla="*/ 530225 h 606425"/>
                <a:gd name="connsiteX70" fmla="*/ 3101975 w 3571875"/>
                <a:gd name="connsiteY70" fmla="*/ 530225 h 606425"/>
                <a:gd name="connsiteX71" fmla="*/ 3101975 w 3571875"/>
                <a:gd name="connsiteY71" fmla="*/ 549275 h 606425"/>
                <a:gd name="connsiteX72" fmla="*/ 3292475 w 3571875"/>
                <a:gd name="connsiteY72" fmla="*/ 549275 h 606425"/>
                <a:gd name="connsiteX73" fmla="*/ 3292475 w 3571875"/>
                <a:gd name="connsiteY73" fmla="*/ 555625 h 606425"/>
                <a:gd name="connsiteX74" fmla="*/ 3368675 w 3571875"/>
                <a:gd name="connsiteY74" fmla="*/ 555625 h 606425"/>
                <a:gd name="connsiteX75" fmla="*/ 3368675 w 3571875"/>
                <a:gd name="connsiteY75" fmla="*/ 577850 h 606425"/>
                <a:gd name="connsiteX76" fmla="*/ 3409950 w 3571875"/>
                <a:gd name="connsiteY76" fmla="*/ 577850 h 606425"/>
                <a:gd name="connsiteX77" fmla="*/ 3409950 w 3571875"/>
                <a:gd name="connsiteY77" fmla="*/ 590550 h 606425"/>
                <a:gd name="connsiteX78" fmla="*/ 3457575 w 3571875"/>
                <a:gd name="connsiteY78" fmla="*/ 590550 h 606425"/>
                <a:gd name="connsiteX79" fmla="*/ 3457575 w 3571875"/>
                <a:gd name="connsiteY79" fmla="*/ 606425 h 606425"/>
                <a:gd name="connsiteX80" fmla="*/ 3571875 w 3571875"/>
                <a:gd name="connsiteY80" fmla="*/ 606425 h 60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571875" h="606425">
                  <a:moveTo>
                    <a:pt x="0" y="0"/>
                  </a:moveTo>
                  <a:lnTo>
                    <a:pt x="133350" y="0"/>
                  </a:lnTo>
                  <a:lnTo>
                    <a:pt x="133350" y="15875"/>
                  </a:lnTo>
                  <a:lnTo>
                    <a:pt x="273050" y="15875"/>
                  </a:lnTo>
                  <a:lnTo>
                    <a:pt x="273050" y="38100"/>
                  </a:lnTo>
                  <a:lnTo>
                    <a:pt x="476250" y="38100"/>
                  </a:lnTo>
                  <a:lnTo>
                    <a:pt x="476250" y="53975"/>
                  </a:lnTo>
                  <a:lnTo>
                    <a:pt x="584200" y="53975"/>
                  </a:lnTo>
                  <a:lnTo>
                    <a:pt x="584200" y="66675"/>
                  </a:lnTo>
                  <a:lnTo>
                    <a:pt x="631825" y="66675"/>
                  </a:lnTo>
                  <a:lnTo>
                    <a:pt x="631825" y="88900"/>
                  </a:lnTo>
                  <a:lnTo>
                    <a:pt x="755650" y="88900"/>
                  </a:lnTo>
                  <a:lnTo>
                    <a:pt x="755650" y="101600"/>
                  </a:lnTo>
                  <a:lnTo>
                    <a:pt x="1149350" y="101600"/>
                  </a:lnTo>
                  <a:lnTo>
                    <a:pt x="1158875" y="111125"/>
                  </a:lnTo>
                  <a:lnTo>
                    <a:pt x="1216025" y="111125"/>
                  </a:lnTo>
                  <a:lnTo>
                    <a:pt x="1216025" y="133350"/>
                  </a:lnTo>
                  <a:lnTo>
                    <a:pt x="1308100" y="133350"/>
                  </a:lnTo>
                  <a:lnTo>
                    <a:pt x="1308100" y="155575"/>
                  </a:lnTo>
                  <a:lnTo>
                    <a:pt x="1365250" y="155575"/>
                  </a:lnTo>
                  <a:lnTo>
                    <a:pt x="1365250" y="161925"/>
                  </a:lnTo>
                  <a:lnTo>
                    <a:pt x="1441450" y="161925"/>
                  </a:lnTo>
                  <a:lnTo>
                    <a:pt x="1441450" y="177800"/>
                  </a:lnTo>
                  <a:lnTo>
                    <a:pt x="1495425" y="177800"/>
                  </a:lnTo>
                  <a:lnTo>
                    <a:pt x="1495425" y="187325"/>
                  </a:lnTo>
                  <a:lnTo>
                    <a:pt x="1520825" y="187325"/>
                  </a:lnTo>
                  <a:lnTo>
                    <a:pt x="1520825" y="200025"/>
                  </a:lnTo>
                  <a:lnTo>
                    <a:pt x="1822450" y="200025"/>
                  </a:lnTo>
                  <a:lnTo>
                    <a:pt x="1822450" y="215900"/>
                  </a:lnTo>
                  <a:lnTo>
                    <a:pt x="1866900" y="215900"/>
                  </a:lnTo>
                  <a:lnTo>
                    <a:pt x="1943100" y="215900"/>
                  </a:lnTo>
                  <a:lnTo>
                    <a:pt x="1943100" y="244475"/>
                  </a:lnTo>
                  <a:lnTo>
                    <a:pt x="1993900" y="244475"/>
                  </a:lnTo>
                  <a:lnTo>
                    <a:pt x="1993900" y="247650"/>
                  </a:lnTo>
                  <a:lnTo>
                    <a:pt x="2038350" y="247650"/>
                  </a:lnTo>
                  <a:lnTo>
                    <a:pt x="2038350" y="263525"/>
                  </a:lnTo>
                  <a:lnTo>
                    <a:pt x="2082800" y="263525"/>
                  </a:lnTo>
                  <a:lnTo>
                    <a:pt x="2092325" y="273050"/>
                  </a:lnTo>
                  <a:lnTo>
                    <a:pt x="2241550" y="273050"/>
                  </a:lnTo>
                  <a:lnTo>
                    <a:pt x="2241550" y="298450"/>
                  </a:lnTo>
                  <a:lnTo>
                    <a:pt x="2282825" y="298450"/>
                  </a:lnTo>
                  <a:lnTo>
                    <a:pt x="2282825" y="307975"/>
                  </a:lnTo>
                  <a:lnTo>
                    <a:pt x="2305050" y="307975"/>
                  </a:lnTo>
                  <a:lnTo>
                    <a:pt x="2305050" y="330200"/>
                  </a:lnTo>
                  <a:lnTo>
                    <a:pt x="2324100" y="330200"/>
                  </a:lnTo>
                  <a:lnTo>
                    <a:pt x="2324100" y="339725"/>
                  </a:lnTo>
                  <a:lnTo>
                    <a:pt x="2422525" y="339725"/>
                  </a:lnTo>
                  <a:lnTo>
                    <a:pt x="2422525" y="349250"/>
                  </a:lnTo>
                  <a:lnTo>
                    <a:pt x="2447925" y="349250"/>
                  </a:lnTo>
                  <a:lnTo>
                    <a:pt x="2447925" y="358775"/>
                  </a:lnTo>
                  <a:lnTo>
                    <a:pt x="2476500" y="358775"/>
                  </a:lnTo>
                  <a:lnTo>
                    <a:pt x="2476500" y="358775"/>
                  </a:lnTo>
                  <a:lnTo>
                    <a:pt x="2476500" y="384175"/>
                  </a:lnTo>
                  <a:lnTo>
                    <a:pt x="2527300" y="384175"/>
                  </a:lnTo>
                  <a:lnTo>
                    <a:pt x="2527300" y="393700"/>
                  </a:lnTo>
                  <a:lnTo>
                    <a:pt x="2686050" y="393700"/>
                  </a:lnTo>
                  <a:lnTo>
                    <a:pt x="2692400" y="400050"/>
                  </a:lnTo>
                  <a:lnTo>
                    <a:pt x="2692400" y="422275"/>
                  </a:lnTo>
                  <a:lnTo>
                    <a:pt x="2790825" y="422275"/>
                  </a:lnTo>
                  <a:lnTo>
                    <a:pt x="2790825" y="438150"/>
                  </a:lnTo>
                  <a:lnTo>
                    <a:pt x="2819400" y="438150"/>
                  </a:lnTo>
                  <a:lnTo>
                    <a:pt x="2819400" y="460375"/>
                  </a:lnTo>
                  <a:lnTo>
                    <a:pt x="2844800" y="460375"/>
                  </a:lnTo>
                  <a:lnTo>
                    <a:pt x="2844800" y="476250"/>
                  </a:lnTo>
                  <a:lnTo>
                    <a:pt x="2870200" y="476250"/>
                  </a:lnTo>
                  <a:lnTo>
                    <a:pt x="2870200" y="504825"/>
                  </a:lnTo>
                  <a:lnTo>
                    <a:pt x="2914650" y="504825"/>
                  </a:lnTo>
                  <a:lnTo>
                    <a:pt x="2914650" y="517525"/>
                  </a:lnTo>
                  <a:lnTo>
                    <a:pt x="3028950" y="517525"/>
                  </a:lnTo>
                  <a:lnTo>
                    <a:pt x="3028950" y="530225"/>
                  </a:lnTo>
                  <a:lnTo>
                    <a:pt x="3101975" y="530225"/>
                  </a:lnTo>
                  <a:lnTo>
                    <a:pt x="3101975" y="549275"/>
                  </a:lnTo>
                  <a:lnTo>
                    <a:pt x="3292475" y="549275"/>
                  </a:lnTo>
                  <a:lnTo>
                    <a:pt x="3292475" y="555625"/>
                  </a:lnTo>
                  <a:lnTo>
                    <a:pt x="3368675" y="555625"/>
                  </a:lnTo>
                  <a:lnTo>
                    <a:pt x="3368675" y="577850"/>
                  </a:lnTo>
                  <a:lnTo>
                    <a:pt x="3409950" y="577850"/>
                  </a:lnTo>
                  <a:lnTo>
                    <a:pt x="3409950" y="590550"/>
                  </a:lnTo>
                  <a:lnTo>
                    <a:pt x="3457575" y="590550"/>
                  </a:lnTo>
                  <a:lnTo>
                    <a:pt x="3457575" y="606425"/>
                  </a:lnTo>
                  <a:lnTo>
                    <a:pt x="3571875" y="606425"/>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1875" name="Group 31874">
            <a:extLst>
              <a:ext uri="{FF2B5EF4-FFF2-40B4-BE49-F238E27FC236}">
                <a16:creationId xmlns:a16="http://schemas.microsoft.com/office/drawing/2014/main" id="{DA68CC90-FB25-04D1-9171-F77367812CE6}"/>
              </a:ext>
            </a:extLst>
          </p:cNvPr>
          <p:cNvGrpSpPr/>
          <p:nvPr/>
        </p:nvGrpSpPr>
        <p:grpSpPr>
          <a:xfrm>
            <a:off x="2241668" y="1775184"/>
            <a:ext cx="9574781" cy="1156345"/>
            <a:chOff x="2241668" y="1775184"/>
            <a:chExt cx="9574781" cy="1156345"/>
          </a:xfrm>
        </p:grpSpPr>
        <p:grpSp>
          <p:nvGrpSpPr>
            <p:cNvPr id="31876" name="Group 31875">
              <a:extLst>
                <a:ext uri="{FF2B5EF4-FFF2-40B4-BE49-F238E27FC236}">
                  <a16:creationId xmlns:a16="http://schemas.microsoft.com/office/drawing/2014/main" id="{FEF4688B-3088-8B81-5877-DE1A67628583}"/>
                </a:ext>
              </a:extLst>
            </p:cNvPr>
            <p:cNvGrpSpPr/>
            <p:nvPr/>
          </p:nvGrpSpPr>
          <p:grpSpPr>
            <a:xfrm>
              <a:off x="2241668" y="1775184"/>
              <a:ext cx="109945" cy="109945"/>
              <a:chOff x="5041579" y="2570844"/>
              <a:chExt cx="109945" cy="109945"/>
            </a:xfrm>
          </p:grpSpPr>
          <p:cxnSp>
            <p:nvCxnSpPr>
              <p:cNvPr id="32171" name="Straight Connector 32170">
                <a:extLst>
                  <a:ext uri="{FF2B5EF4-FFF2-40B4-BE49-F238E27FC236}">
                    <a16:creationId xmlns:a16="http://schemas.microsoft.com/office/drawing/2014/main" id="{F095901D-6592-E12E-98B1-BED050B2BCA5}"/>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72" name="Straight Connector 32171">
                <a:extLst>
                  <a:ext uri="{FF2B5EF4-FFF2-40B4-BE49-F238E27FC236}">
                    <a16:creationId xmlns:a16="http://schemas.microsoft.com/office/drawing/2014/main" id="{CB699B10-D909-6F8C-9778-54B11DDA7CAB}"/>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77" name="Group 31876">
              <a:extLst>
                <a:ext uri="{FF2B5EF4-FFF2-40B4-BE49-F238E27FC236}">
                  <a16:creationId xmlns:a16="http://schemas.microsoft.com/office/drawing/2014/main" id="{BAEDA20C-14F4-E42D-BE6B-DCFB9EA9484B}"/>
                </a:ext>
              </a:extLst>
            </p:cNvPr>
            <p:cNvGrpSpPr/>
            <p:nvPr/>
          </p:nvGrpSpPr>
          <p:grpSpPr>
            <a:xfrm>
              <a:off x="2364537" y="1775184"/>
              <a:ext cx="109945" cy="109945"/>
              <a:chOff x="5041579" y="2570844"/>
              <a:chExt cx="109945" cy="109945"/>
            </a:xfrm>
          </p:grpSpPr>
          <p:cxnSp>
            <p:nvCxnSpPr>
              <p:cNvPr id="32169" name="Straight Connector 32168">
                <a:extLst>
                  <a:ext uri="{FF2B5EF4-FFF2-40B4-BE49-F238E27FC236}">
                    <a16:creationId xmlns:a16="http://schemas.microsoft.com/office/drawing/2014/main" id="{03C07DD5-77BB-2EFF-4FFF-8C994D47DEAE}"/>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70" name="Straight Connector 32169">
                <a:extLst>
                  <a:ext uri="{FF2B5EF4-FFF2-40B4-BE49-F238E27FC236}">
                    <a16:creationId xmlns:a16="http://schemas.microsoft.com/office/drawing/2014/main" id="{D5951A87-9636-8EFF-5ECD-0D76CDDD3F02}"/>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78" name="Group 31877">
              <a:extLst>
                <a:ext uri="{FF2B5EF4-FFF2-40B4-BE49-F238E27FC236}">
                  <a16:creationId xmlns:a16="http://schemas.microsoft.com/office/drawing/2014/main" id="{267270C8-3339-BFD5-C1B1-767228BB270E}"/>
                </a:ext>
              </a:extLst>
            </p:cNvPr>
            <p:cNvGrpSpPr/>
            <p:nvPr/>
          </p:nvGrpSpPr>
          <p:grpSpPr>
            <a:xfrm>
              <a:off x="2457085" y="1775184"/>
              <a:ext cx="109945" cy="109945"/>
              <a:chOff x="5041579" y="2570844"/>
              <a:chExt cx="109945" cy="109945"/>
            </a:xfrm>
          </p:grpSpPr>
          <p:cxnSp>
            <p:nvCxnSpPr>
              <p:cNvPr id="32167" name="Straight Connector 32166">
                <a:extLst>
                  <a:ext uri="{FF2B5EF4-FFF2-40B4-BE49-F238E27FC236}">
                    <a16:creationId xmlns:a16="http://schemas.microsoft.com/office/drawing/2014/main" id="{9C33B5C3-57ED-DD46-32B3-C0F108ACCA2D}"/>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68" name="Straight Connector 32167">
                <a:extLst>
                  <a:ext uri="{FF2B5EF4-FFF2-40B4-BE49-F238E27FC236}">
                    <a16:creationId xmlns:a16="http://schemas.microsoft.com/office/drawing/2014/main" id="{094E9B8F-F0B8-F9E0-E75A-F2AC9242E133}"/>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79" name="Group 31878">
              <a:extLst>
                <a:ext uri="{FF2B5EF4-FFF2-40B4-BE49-F238E27FC236}">
                  <a16:creationId xmlns:a16="http://schemas.microsoft.com/office/drawing/2014/main" id="{C9708FBB-EE5E-DE6B-0CB2-3D06204107DD}"/>
                </a:ext>
              </a:extLst>
            </p:cNvPr>
            <p:cNvGrpSpPr/>
            <p:nvPr/>
          </p:nvGrpSpPr>
          <p:grpSpPr>
            <a:xfrm>
              <a:off x="2849603" y="1812878"/>
              <a:ext cx="109945" cy="109945"/>
              <a:chOff x="5041579" y="2570844"/>
              <a:chExt cx="109945" cy="109945"/>
            </a:xfrm>
          </p:grpSpPr>
          <p:cxnSp>
            <p:nvCxnSpPr>
              <p:cNvPr id="32165" name="Straight Connector 32164">
                <a:extLst>
                  <a:ext uri="{FF2B5EF4-FFF2-40B4-BE49-F238E27FC236}">
                    <a16:creationId xmlns:a16="http://schemas.microsoft.com/office/drawing/2014/main" id="{F965EC1B-437D-66A1-2E17-961424F3E7F1}"/>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66" name="Straight Connector 32165">
                <a:extLst>
                  <a:ext uri="{FF2B5EF4-FFF2-40B4-BE49-F238E27FC236}">
                    <a16:creationId xmlns:a16="http://schemas.microsoft.com/office/drawing/2014/main" id="{62FAFEDD-1C0C-8B8F-23E4-B458FFA55DAA}"/>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80" name="Group 31879">
              <a:extLst>
                <a:ext uri="{FF2B5EF4-FFF2-40B4-BE49-F238E27FC236}">
                  <a16:creationId xmlns:a16="http://schemas.microsoft.com/office/drawing/2014/main" id="{1548505E-861C-152A-D5CE-AF58B0DFB5ED}"/>
                </a:ext>
              </a:extLst>
            </p:cNvPr>
            <p:cNvGrpSpPr/>
            <p:nvPr/>
          </p:nvGrpSpPr>
          <p:grpSpPr>
            <a:xfrm>
              <a:off x="3214687" y="1833488"/>
              <a:ext cx="109945" cy="109945"/>
              <a:chOff x="5041579" y="2570844"/>
              <a:chExt cx="109945" cy="109945"/>
            </a:xfrm>
          </p:grpSpPr>
          <p:cxnSp>
            <p:nvCxnSpPr>
              <p:cNvPr id="32163" name="Straight Connector 32162">
                <a:extLst>
                  <a:ext uri="{FF2B5EF4-FFF2-40B4-BE49-F238E27FC236}">
                    <a16:creationId xmlns:a16="http://schemas.microsoft.com/office/drawing/2014/main" id="{8E5D5D78-2AE3-A141-0203-33AEA2185312}"/>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64" name="Straight Connector 32163">
                <a:extLst>
                  <a:ext uri="{FF2B5EF4-FFF2-40B4-BE49-F238E27FC236}">
                    <a16:creationId xmlns:a16="http://schemas.microsoft.com/office/drawing/2014/main" id="{50BC43DA-C417-AC67-6A9B-D0B51604664F}"/>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81" name="Group 31880">
              <a:extLst>
                <a:ext uri="{FF2B5EF4-FFF2-40B4-BE49-F238E27FC236}">
                  <a16:creationId xmlns:a16="http://schemas.microsoft.com/office/drawing/2014/main" id="{E63D5FCA-8741-00B7-8965-3137046A8DB8}"/>
                </a:ext>
              </a:extLst>
            </p:cNvPr>
            <p:cNvGrpSpPr/>
            <p:nvPr/>
          </p:nvGrpSpPr>
          <p:grpSpPr>
            <a:xfrm>
              <a:off x="4221939" y="1919878"/>
              <a:ext cx="109945" cy="109945"/>
              <a:chOff x="5041579" y="2570844"/>
              <a:chExt cx="109945" cy="109945"/>
            </a:xfrm>
          </p:grpSpPr>
          <p:cxnSp>
            <p:nvCxnSpPr>
              <p:cNvPr id="32161" name="Straight Connector 32160">
                <a:extLst>
                  <a:ext uri="{FF2B5EF4-FFF2-40B4-BE49-F238E27FC236}">
                    <a16:creationId xmlns:a16="http://schemas.microsoft.com/office/drawing/2014/main" id="{44757992-5D53-A1B4-E1F1-B128088C582B}"/>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62" name="Straight Connector 32161">
                <a:extLst>
                  <a:ext uri="{FF2B5EF4-FFF2-40B4-BE49-F238E27FC236}">
                    <a16:creationId xmlns:a16="http://schemas.microsoft.com/office/drawing/2014/main" id="{01B0E4C4-63A2-6D01-1849-D45010CC40A3}"/>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82" name="Group 31881">
              <a:extLst>
                <a:ext uri="{FF2B5EF4-FFF2-40B4-BE49-F238E27FC236}">
                  <a16:creationId xmlns:a16="http://schemas.microsoft.com/office/drawing/2014/main" id="{21E5CAE5-8EC4-D8CD-44FA-F1652D8C6992}"/>
                </a:ext>
              </a:extLst>
            </p:cNvPr>
            <p:cNvGrpSpPr/>
            <p:nvPr/>
          </p:nvGrpSpPr>
          <p:grpSpPr>
            <a:xfrm>
              <a:off x="4311415" y="1928659"/>
              <a:ext cx="109945" cy="109945"/>
              <a:chOff x="5041579" y="2570844"/>
              <a:chExt cx="109945" cy="109945"/>
            </a:xfrm>
          </p:grpSpPr>
          <p:cxnSp>
            <p:nvCxnSpPr>
              <p:cNvPr id="32159" name="Straight Connector 32158">
                <a:extLst>
                  <a:ext uri="{FF2B5EF4-FFF2-40B4-BE49-F238E27FC236}">
                    <a16:creationId xmlns:a16="http://schemas.microsoft.com/office/drawing/2014/main" id="{B4BEA028-D510-5AD4-49BB-B44FA0F46CC6}"/>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60" name="Straight Connector 32159">
                <a:extLst>
                  <a:ext uri="{FF2B5EF4-FFF2-40B4-BE49-F238E27FC236}">
                    <a16:creationId xmlns:a16="http://schemas.microsoft.com/office/drawing/2014/main" id="{80018466-6A0A-FD43-24C8-1CFA42E96456}"/>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83" name="Group 31882">
              <a:extLst>
                <a:ext uri="{FF2B5EF4-FFF2-40B4-BE49-F238E27FC236}">
                  <a16:creationId xmlns:a16="http://schemas.microsoft.com/office/drawing/2014/main" id="{E3D489CE-D27F-8414-96B6-DBA3ECFE8337}"/>
                </a:ext>
              </a:extLst>
            </p:cNvPr>
            <p:cNvGrpSpPr/>
            <p:nvPr/>
          </p:nvGrpSpPr>
          <p:grpSpPr>
            <a:xfrm>
              <a:off x="4507018" y="1973049"/>
              <a:ext cx="109945" cy="109945"/>
              <a:chOff x="5041579" y="2570844"/>
              <a:chExt cx="109945" cy="109945"/>
            </a:xfrm>
          </p:grpSpPr>
          <p:cxnSp>
            <p:nvCxnSpPr>
              <p:cNvPr id="32157" name="Straight Connector 32156">
                <a:extLst>
                  <a:ext uri="{FF2B5EF4-FFF2-40B4-BE49-F238E27FC236}">
                    <a16:creationId xmlns:a16="http://schemas.microsoft.com/office/drawing/2014/main" id="{961D62C3-042D-9F43-C20D-A6B3F2ABC49B}"/>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58" name="Straight Connector 32157">
                <a:extLst>
                  <a:ext uri="{FF2B5EF4-FFF2-40B4-BE49-F238E27FC236}">
                    <a16:creationId xmlns:a16="http://schemas.microsoft.com/office/drawing/2014/main" id="{AF4F80B0-690F-6CD5-2AE8-D72A9588415B}"/>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84" name="Group 31883">
              <a:extLst>
                <a:ext uri="{FF2B5EF4-FFF2-40B4-BE49-F238E27FC236}">
                  <a16:creationId xmlns:a16="http://schemas.microsoft.com/office/drawing/2014/main" id="{7C92051D-7FFB-978E-5A80-F4263E86E738}"/>
                </a:ext>
              </a:extLst>
            </p:cNvPr>
            <p:cNvGrpSpPr/>
            <p:nvPr/>
          </p:nvGrpSpPr>
          <p:grpSpPr>
            <a:xfrm>
              <a:off x="5010880" y="2098883"/>
              <a:ext cx="109945" cy="109945"/>
              <a:chOff x="5041579" y="2570844"/>
              <a:chExt cx="109945" cy="109945"/>
            </a:xfrm>
          </p:grpSpPr>
          <p:cxnSp>
            <p:nvCxnSpPr>
              <p:cNvPr id="32155" name="Straight Connector 32154">
                <a:extLst>
                  <a:ext uri="{FF2B5EF4-FFF2-40B4-BE49-F238E27FC236}">
                    <a16:creationId xmlns:a16="http://schemas.microsoft.com/office/drawing/2014/main" id="{568E36AC-09EB-E596-2077-04A06B4F7D8F}"/>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56" name="Straight Connector 32155">
                <a:extLst>
                  <a:ext uri="{FF2B5EF4-FFF2-40B4-BE49-F238E27FC236}">
                    <a16:creationId xmlns:a16="http://schemas.microsoft.com/office/drawing/2014/main" id="{73177A9D-3431-A54F-B218-FA684F102E11}"/>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85" name="Group 31884">
              <a:extLst>
                <a:ext uri="{FF2B5EF4-FFF2-40B4-BE49-F238E27FC236}">
                  <a16:creationId xmlns:a16="http://schemas.microsoft.com/office/drawing/2014/main" id="{5A733A2C-B4AC-CFC9-C193-4727F272C0A2}"/>
                </a:ext>
              </a:extLst>
            </p:cNvPr>
            <p:cNvGrpSpPr/>
            <p:nvPr/>
          </p:nvGrpSpPr>
          <p:grpSpPr>
            <a:xfrm>
              <a:off x="5473451" y="2176572"/>
              <a:ext cx="109945" cy="109945"/>
              <a:chOff x="5041579" y="2570844"/>
              <a:chExt cx="109945" cy="109945"/>
            </a:xfrm>
          </p:grpSpPr>
          <p:cxnSp>
            <p:nvCxnSpPr>
              <p:cNvPr id="32153" name="Straight Connector 32152">
                <a:extLst>
                  <a:ext uri="{FF2B5EF4-FFF2-40B4-BE49-F238E27FC236}">
                    <a16:creationId xmlns:a16="http://schemas.microsoft.com/office/drawing/2014/main" id="{735049E9-0DB1-948B-3226-84E6E7DD80C8}"/>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54" name="Straight Connector 32153">
                <a:extLst>
                  <a:ext uri="{FF2B5EF4-FFF2-40B4-BE49-F238E27FC236}">
                    <a16:creationId xmlns:a16="http://schemas.microsoft.com/office/drawing/2014/main" id="{C1AFFB47-6E57-D6E0-418C-60C994629E27}"/>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86" name="Group 31885">
              <a:extLst>
                <a:ext uri="{FF2B5EF4-FFF2-40B4-BE49-F238E27FC236}">
                  <a16:creationId xmlns:a16="http://schemas.microsoft.com/office/drawing/2014/main" id="{4F38508B-4DB4-B352-3514-E21B8A4DBA10}"/>
                </a:ext>
              </a:extLst>
            </p:cNvPr>
            <p:cNvGrpSpPr/>
            <p:nvPr/>
          </p:nvGrpSpPr>
          <p:grpSpPr>
            <a:xfrm>
              <a:off x="5999356" y="2264201"/>
              <a:ext cx="109945" cy="109945"/>
              <a:chOff x="5041579" y="2570844"/>
              <a:chExt cx="109945" cy="109945"/>
            </a:xfrm>
          </p:grpSpPr>
          <p:cxnSp>
            <p:nvCxnSpPr>
              <p:cNvPr id="32151" name="Straight Connector 32150">
                <a:extLst>
                  <a:ext uri="{FF2B5EF4-FFF2-40B4-BE49-F238E27FC236}">
                    <a16:creationId xmlns:a16="http://schemas.microsoft.com/office/drawing/2014/main" id="{10CC8BCC-6FA9-E46D-0688-169DF490FB27}"/>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52" name="Straight Connector 32151">
                <a:extLst>
                  <a:ext uri="{FF2B5EF4-FFF2-40B4-BE49-F238E27FC236}">
                    <a16:creationId xmlns:a16="http://schemas.microsoft.com/office/drawing/2014/main" id="{BBF1226F-881E-0344-2849-CA1728D9D663}"/>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87" name="Group 31886">
              <a:extLst>
                <a:ext uri="{FF2B5EF4-FFF2-40B4-BE49-F238E27FC236}">
                  <a16:creationId xmlns:a16="http://schemas.microsoft.com/office/drawing/2014/main" id="{1873BD33-EC22-9A54-64DE-FED5FE954533}"/>
                </a:ext>
              </a:extLst>
            </p:cNvPr>
            <p:cNvGrpSpPr/>
            <p:nvPr/>
          </p:nvGrpSpPr>
          <p:grpSpPr>
            <a:xfrm>
              <a:off x="6579322" y="2347255"/>
              <a:ext cx="109945" cy="109945"/>
              <a:chOff x="5041579" y="2570844"/>
              <a:chExt cx="109945" cy="109945"/>
            </a:xfrm>
          </p:grpSpPr>
          <p:cxnSp>
            <p:nvCxnSpPr>
              <p:cNvPr id="32149" name="Straight Connector 32148">
                <a:extLst>
                  <a:ext uri="{FF2B5EF4-FFF2-40B4-BE49-F238E27FC236}">
                    <a16:creationId xmlns:a16="http://schemas.microsoft.com/office/drawing/2014/main" id="{58869071-E730-895C-F600-282B1C4D7985}"/>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50" name="Straight Connector 32149">
                <a:extLst>
                  <a:ext uri="{FF2B5EF4-FFF2-40B4-BE49-F238E27FC236}">
                    <a16:creationId xmlns:a16="http://schemas.microsoft.com/office/drawing/2014/main" id="{52588793-3F81-0A97-0DDF-B0C3EF0DB6D6}"/>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88" name="Group 31887">
              <a:extLst>
                <a:ext uri="{FF2B5EF4-FFF2-40B4-BE49-F238E27FC236}">
                  <a16:creationId xmlns:a16="http://schemas.microsoft.com/office/drawing/2014/main" id="{A298FB45-1F5A-DA26-01CD-CDA5E52644C5}"/>
                </a:ext>
              </a:extLst>
            </p:cNvPr>
            <p:cNvGrpSpPr/>
            <p:nvPr/>
          </p:nvGrpSpPr>
          <p:grpSpPr>
            <a:xfrm>
              <a:off x="6827308" y="2415360"/>
              <a:ext cx="109945" cy="109945"/>
              <a:chOff x="5041579" y="2570844"/>
              <a:chExt cx="109945" cy="109945"/>
            </a:xfrm>
          </p:grpSpPr>
          <p:cxnSp>
            <p:nvCxnSpPr>
              <p:cNvPr id="32147" name="Straight Connector 32146">
                <a:extLst>
                  <a:ext uri="{FF2B5EF4-FFF2-40B4-BE49-F238E27FC236}">
                    <a16:creationId xmlns:a16="http://schemas.microsoft.com/office/drawing/2014/main" id="{7683F918-984A-23CD-65CE-D19F9FDCB1BB}"/>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48" name="Straight Connector 32147">
                <a:extLst>
                  <a:ext uri="{FF2B5EF4-FFF2-40B4-BE49-F238E27FC236}">
                    <a16:creationId xmlns:a16="http://schemas.microsoft.com/office/drawing/2014/main" id="{C05B96E0-D00E-D527-54EE-BF9C98D7C61E}"/>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89" name="Group 31888">
              <a:extLst>
                <a:ext uri="{FF2B5EF4-FFF2-40B4-BE49-F238E27FC236}">
                  <a16:creationId xmlns:a16="http://schemas.microsoft.com/office/drawing/2014/main" id="{79162831-AFBD-03A5-36CF-613AE2B2552C}"/>
                </a:ext>
              </a:extLst>
            </p:cNvPr>
            <p:cNvGrpSpPr/>
            <p:nvPr/>
          </p:nvGrpSpPr>
          <p:grpSpPr>
            <a:xfrm>
              <a:off x="6876654" y="2415360"/>
              <a:ext cx="109945" cy="109945"/>
              <a:chOff x="5041579" y="2570844"/>
              <a:chExt cx="109945" cy="109945"/>
            </a:xfrm>
          </p:grpSpPr>
          <p:cxnSp>
            <p:nvCxnSpPr>
              <p:cNvPr id="32145" name="Straight Connector 32144">
                <a:extLst>
                  <a:ext uri="{FF2B5EF4-FFF2-40B4-BE49-F238E27FC236}">
                    <a16:creationId xmlns:a16="http://schemas.microsoft.com/office/drawing/2014/main" id="{E9B27838-C44C-1903-60FF-33FC08435B0F}"/>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46" name="Straight Connector 32145">
                <a:extLst>
                  <a:ext uri="{FF2B5EF4-FFF2-40B4-BE49-F238E27FC236}">
                    <a16:creationId xmlns:a16="http://schemas.microsoft.com/office/drawing/2014/main" id="{67571BAD-61B9-BC8A-929B-D2E4CC09642B}"/>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90" name="Group 31889">
              <a:extLst>
                <a:ext uri="{FF2B5EF4-FFF2-40B4-BE49-F238E27FC236}">
                  <a16:creationId xmlns:a16="http://schemas.microsoft.com/office/drawing/2014/main" id="{46B99CDE-F3BB-A214-65C3-022034ADF314}"/>
                </a:ext>
              </a:extLst>
            </p:cNvPr>
            <p:cNvGrpSpPr/>
            <p:nvPr/>
          </p:nvGrpSpPr>
          <p:grpSpPr>
            <a:xfrm>
              <a:off x="6907621" y="2415360"/>
              <a:ext cx="109945" cy="109945"/>
              <a:chOff x="5041579" y="2570844"/>
              <a:chExt cx="109945" cy="109945"/>
            </a:xfrm>
          </p:grpSpPr>
          <p:cxnSp>
            <p:nvCxnSpPr>
              <p:cNvPr id="32143" name="Straight Connector 32142">
                <a:extLst>
                  <a:ext uri="{FF2B5EF4-FFF2-40B4-BE49-F238E27FC236}">
                    <a16:creationId xmlns:a16="http://schemas.microsoft.com/office/drawing/2014/main" id="{BAECF9E9-8B5D-F105-D393-E8B2F30FEB22}"/>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44" name="Straight Connector 32143">
                <a:extLst>
                  <a:ext uri="{FF2B5EF4-FFF2-40B4-BE49-F238E27FC236}">
                    <a16:creationId xmlns:a16="http://schemas.microsoft.com/office/drawing/2014/main" id="{7E1DAA31-B977-CAED-A8C0-9A48DB6433BC}"/>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91" name="Group 31890">
              <a:extLst>
                <a:ext uri="{FF2B5EF4-FFF2-40B4-BE49-F238E27FC236}">
                  <a16:creationId xmlns:a16="http://schemas.microsoft.com/office/drawing/2014/main" id="{E371E066-2005-6C50-2238-36F64175FE52}"/>
                </a:ext>
              </a:extLst>
            </p:cNvPr>
            <p:cNvGrpSpPr/>
            <p:nvPr/>
          </p:nvGrpSpPr>
          <p:grpSpPr>
            <a:xfrm>
              <a:off x="6960036" y="2415360"/>
              <a:ext cx="109945" cy="109945"/>
              <a:chOff x="5041579" y="2570844"/>
              <a:chExt cx="109945" cy="109945"/>
            </a:xfrm>
          </p:grpSpPr>
          <p:cxnSp>
            <p:nvCxnSpPr>
              <p:cNvPr id="32141" name="Straight Connector 32140">
                <a:extLst>
                  <a:ext uri="{FF2B5EF4-FFF2-40B4-BE49-F238E27FC236}">
                    <a16:creationId xmlns:a16="http://schemas.microsoft.com/office/drawing/2014/main" id="{10F74A25-3169-6C67-D8F4-CDFA8C496749}"/>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42" name="Straight Connector 32141">
                <a:extLst>
                  <a:ext uri="{FF2B5EF4-FFF2-40B4-BE49-F238E27FC236}">
                    <a16:creationId xmlns:a16="http://schemas.microsoft.com/office/drawing/2014/main" id="{A882007D-FA7D-57C2-CBAC-4761B179DDBC}"/>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92" name="Group 31891">
              <a:extLst>
                <a:ext uri="{FF2B5EF4-FFF2-40B4-BE49-F238E27FC236}">
                  <a16:creationId xmlns:a16="http://schemas.microsoft.com/office/drawing/2014/main" id="{E342B309-8BE9-7C00-4893-39721594CA9A}"/>
                </a:ext>
              </a:extLst>
            </p:cNvPr>
            <p:cNvGrpSpPr/>
            <p:nvPr/>
          </p:nvGrpSpPr>
          <p:grpSpPr>
            <a:xfrm>
              <a:off x="7086078" y="2455637"/>
              <a:ext cx="109945" cy="109945"/>
              <a:chOff x="5041579" y="2570844"/>
              <a:chExt cx="109945" cy="109945"/>
            </a:xfrm>
          </p:grpSpPr>
          <p:cxnSp>
            <p:nvCxnSpPr>
              <p:cNvPr id="32139" name="Straight Connector 32138">
                <a:extLst>
                  <a:ext uri="{FF2B5EF4-FFF2-40B4-BE49-F238E27FC236}">
                    <a16:creationId xmlns:a16="http://schemas.microsoft.com/office/drawing/2014/main" id="{1E72EB8F-EABE-EED4-A1C1-E8F50499070E}"/>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40" name="Straight Connector 32139">
                <a:extLst>
                  <a:ext uri="{FF2B5EF4-FFF2-40B4-BE49-F238E27FC236}">
                    <a16:creationId xmlns:a16="http://schemas.microsoft.com/office/drawing/2014/main" id="{D21569F2-A5D8-6C90-4E8F-99940FCD97F5}"/>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93" name="Group 31892">
              <a:extLst>
                <a:ext uri="{FF2B5EF4-FFF2-40B4-BE49-F238E27FC236}">
                  <a16:creationId xmlns:a16="http://schemas.microsoft.com/office/drawing/2014/main" id="{1EB7357C-830D-922F-6FB7-8801263ACE3F}"/>
                </a:ext>
              </a:extLst>
            </p:cNvPr>
            <p:cNvGrpSpPr/>
            <p:nvPr/>
          </p:nvGrpSpPr>
          <p:grpSpPr>
            <a:xfrm>
              <a:off x="7108975" y="2455637"/>
              <a:ext cx="109945" cy="109945"/>
              <a:chOff x="5041579" y="2570844"/>
              <a:chExt cx="109945" cy="109945"/>
            </a:xfrm>
          </p:grpSpPr>
          <p:cxnSp>
            <p:nvCxnSpPr>
              <p:cNvPr id="32137" name="Straight Connector 32136">
                <a:extLst>
                  <a:ext uri="{FF2B5EF4-FFF2-40B4-BE49-F238E27FC236}">
                    <a16:creationId xmlns:a16="http://schemas.microsoft.com/office/drawing/2014/main" id="{11116CFA-EAFF-873E-ACF2-A3E2510C1EFB}"/>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38" name="Straight Connector 32137">
                <a:extLst>
                  <a:ext uri="{FF2B5EF4-FFF2-40B4-BE49-F238E27FC236}">
                    <a16:creationId xmlns:a16="http://schemas.microsoft.com/office/drawing/2014/main" id="{086E835E-A7FB-EDC7-051C-986A8CA52455}"/>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94" name="Group 31893">
              <a:extLst>
                <a:ext uri="{FF2B5EF4-FFF2-40B4-BE49-F238E27FC236}">
                  <a16:creationId xmlns:a16="http://schemas.microsoft.com/office/drawing/2014/main" id="{4D463A9F-488C-92B2-4811-31088A07CBFD}"/>
                </a:ext>
              </a:extLst>
            </p:cNvPr>
            <p:cNvGrpSpPr/>
            <p:nvPr/>
          </p:nvGrpSpPr>
          <p:grpSpPr>
            <a:xfrm>
              <a:off x="7199963" y="2491869"/>
              <a:ext cx="109945" cy="109945"/>
              <a:chOff x="5041579" y="2570844"/>
              <a:chExt cx="109945" cy="109945"/>
            </a:xfrm>
          </p:grpSpPr>
          <p:cxnSp>
            <p:nvCxnSpPr>
              <p:cNvPr id="32135" name="Straight Connector 32134">
                <a:extLst>
                  <a:ext uri="{FF2B5EF4-FFF2-40B4-BE49-F238E27FC236}">
                    <a16:creationId xmlns:a16="http://schemas.microsoft.com/office/drawing/2014/main" id="{7EAC8E0C-07E1-00BD-ABBC-133162F88D87}"/>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36" name="Straight Connector 32135">
                <a:extLst>
                  <a:ext uri="{FF2B5EF4-FFF2-40B4-BE49-F238E27FC236}">
                    <a16:creationId xmlns:a16="http://schemas.microsoft.com/office/drawing/2014/main" id="{8AA27D1F-F6D9-72B0-B40C-0541C6A9E24D}"/>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95" name="Group 31894">
              <a:extLst>
                <a:ext uri="{FF2B5EF4-FFF2-40B4-BE49-F238E27FC236}">
                  <a16:creationId xmlns:a16="http://schemas.microsoft.com/office/drawing/2014/main" id="{9C7962B3-51B9-1364-DAFE-032C50F49F4D}"/>
                </a:ext>
              </a:extLst>
            </p:cNvPr>
            <p:cNvGrpSpPr/>
            <p:nvPr/>
          </p:nvGrpSpPr>
          <p:grpSpPr>
            <a:xfrm>
              <a:off x="7233349" y="2491869"/>
              <a:ext cx="109945" cy="109945"/>
              <a:chOff x="5041579" y="2570844"/>
              <a:chExt cx="109945" cy="109945"/>
            </a:xfrm>
          </p:grpSpPr>
          <p:cxnSp>
            <p:nvCxnSpPr>
              <p:cNvPr id="32133" name="Straight Connector 32132">
                <a:extLst>
                  <a:ext uri="{FF2B5EF4-FFF2-40B4-BE49-F238E27FC236}">
                    <a16:creationId xmlns:a16="http://schemas.microsoft.com/office/drawing/2014/main" id="{2B63D169-A142-1052-F7C1-3B9B75627F13}"/>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34" name="Straight Connector 32133">
                <a:extLst>
                  <a:ext uri="{FF2B5EF4-FFF2-40B4-BE49-F238E27FC236}">
                    <a16:creationId xmlns:a16="http://schemas.microsoft.com/office/drawing/2014/main" id="{0D8CDC08-C3AC-9F88-2023-91CBBD26065F}"/>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96" name="Group 31895">
              <a:extLst>
                <a:ext uri="{FF2B5EF4-FFF2-40B4-BE49-F238E27FC236}">
                  <a16:creationId xmlns:a16="http://schemas.microsoft.com/office/drawing/2014/main" id="{FEA4E884-2C16-050A-AD12-904FDEE426F3}"/>
                </a:ext>
              </a:extLst>
            </p:cNvPr>
            <p:cNvGrpSpPr/>
            <p:nvPr/>
          </p:nvGrpSpPr>
          <p:grpSpPr>
            <a:xfrm>
              <a:off x="7265073" y="2491869"/>
              <a:ext cx="109945" cy="109945"/>
              <a:chOff x="5041579" y="2570844"/>
              <a:chExt cx="109945" cy="109945"/>
            </a:xfrm>
          </p:grpSpPr>
          <p:cxnSp>
            <p:nvCxnSpPr>
              <p:cNvPr id="32131" name="Straight Connector 32130">
                <a:extLst>
                  <a:ext uri="{FF2B5EF4-FFF2-40B4-BE49-F238E27FC236}">
                    <a16:creationId xmlns:a16="http://schemas.microsoft.com/office/drawing/2014/main" id="{7C02AC4A-5231-1A74-682D-391284C12DBC}"/>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32" name="Straight Connector 32131">
                <a:extLst>
                  <a:ext uri="{FF2B5EF4-FFF2-40B4-BE49-F238E27FC236}">
                    <a16:creationId xmlns:a16="http://schemas.microsoft.com/office/drawing/2014/main" id="{41B948F5-22F8-93A4-5A50-11BC5DA65D28}"/>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97" name="Group 31896">
              <a:extLst>
                <a:ext uri="{FF2B5EF4-FFF2-40B4-BE49-F238E27FC236}">
                  <a16:creationId xmlns:a16="http://schemas.microsoft.com/office/drawing/2014/main" id="{9AE9CC22-76A4-398D-9F2F-709798BA1293}"/>
                </a:ext>
              </a:extLst>
            </p:cNvPr>
            <p:cNvGrpSpPr/>
            <p:nvPr/>
          </p:nvGrpSpPr>
          <p:grpSpPr>
            <a:xfrm>
              <a:off x="7307282" y="2491869"/>
              <a:ext cx="109945" cy="109945"/>
              <a:chOff x="5041579" y="2570844"/>
              <a:chExt cx="109945" cy="109945"/>
            </a:xfrm>
          </p:grpSpPr>
          <p:cxnSp>
            <p:nvCxnSpPr>
              <p:cNvPr id="32129" name="Straight Connector 32128">
                <a:extLst>
                  <a:ext uri="{FF2B5EF4-FFF2-40B4-BE49-F238E27FC236}">
                    <a16:creationId xmlns:a16="http://schemas.microsoft.com/office/drawing/2014/main" id="{8FEF0508-373C-A023-396D-5610E750D668}"/>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30" name="Straight Connector 32129">
                <a:extLst>
                  <a:ext uri="{FF2B5EF4-FFF2-40B4-BE49-F238E27FC236}">
                    <a16:creationId xmlns:a16="http://schemas.microsoft.com/office/drawing/2014/main" id="{ECCA4030-E2C4-C7E9-5EDA-E1F40C65920E}"/>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98" name="Group 31897">
              <a:extLst>
                <a:ext uri="{FF2B5EF4-FFF2-40B4-BE49-F238E27FC236}">
                  <a16:creationId xmlns:a16="http://schemas.microsoft.com/office/drawing/2014/main" id="{1076D866-32E3-0801-1FCE-38543CCEAD2B}"/>
                </a:ext>
              </a:extLst>
            </p:cNvPr>
            <p:cNvGrpSpPr/>
            <p:nvPr/>
          </p:nvGrpSpPr>
          <p:grpSpPr>
            <a:xfrm>
              <a:off x="7342404" y="2491869"/>
              <a:ext cx="109945" cy="109945"/>
              <a:chOff x="5041579" y="2570844"/>
              <a:chExt cx="109945" cy="109945"/>
            </a:xfrm>
          </p:grpSpPr>
          <p:cxnSp>
            <p:nvCxnSpPr>
              <p:cNvPr id="32127" name="Straight Connector 32126">
                <a:extLst>
                  <a:ext uri="{FF2B5EF4-FFF2-40B4-BE49-F238E27FC236}">
                    <a16:creationId xmlns:a16="http://schemas.microsoft.com/office/drawing/2014/main" id="{C35CC96B-09D0-20BF-3C63-423E5695BC21}"/>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28" name="Straight Connector 32127">
                <a:extLst>
                  <a:ext uri="{FF2B5EF4-FFF2-40B4-BE49-F238E27FC236}">
                    <a16:creationId xmlns:a16="http://schemas.microsoft.com/office/drawing/2014/main" id="{1FB64444-E880-0E40-C8A0-E9414224B172}"/>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99" name="Group 31898">
              <a:extLst>
                <a:ext uri="{FF2B5EF4-FFF2-40B4-BE49-F238E27FC236}">
                  <a16:creationId xmlns:a16="http://schemas.microsoft.com/office/drawing/2014/main" id="{9F6FC011-490D-A98B-1B5E-8BFA9AC5F308}"/>
                </a:ext>
              </a:extLst>
            </p:cNvPr>
            <p:cNvGrpSpPr/>
            <p:nvPr/>
          </p:nvGrpSpPr>
          <p:grpSpPr>
            <a:xfrm>
              <a:off x="7400357" y="2491869"/>
              <a:ext cx="109945" cy="109945"/>
              <a:chOff x="5041579" y="2570844"/>
              <a:chExt cx="109945" cy="109945"/>
            </a:xfrm>
          </p:grpSpPr>
          <p:cxnSp>
            <p:nvCxnSpPr>
              <p:cNvPr id="32125" name="Straight Connector 32124">
                <a:extLst>
                  <a:ext uri="{FF2B5EF4-FFF2-40B4-BE49-F238E27FC236}">
                    <a16:creationId xmlns:a16="http://schemas.microsoft.com/office/drawing/2014/main" id="{49DE7897-B6E1-1FB6-0006-1AC934B291FF}"/>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26" name="Straight Connector 32125">
                <a:extLst>
                  <a:ext uri="{FF2B5EF4-FFF2-40B4-BE49-F238E27FC236}">
                    <a16:creationId xmlns:a16="http://schemas.microsoft.com/office/drawing/2014/main" id="{86F9ADFD-17A3-6A0E-87E3-82506AB1F733}"/>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00" name="Group 31899">
              <a:extLst>
                <a:ext uri="{FF2B5EF4-FFF2-40B4-BE49-F238E27FC236}">
                  <a16:creationId xmlns:a16="http://schemas.microsoft.com/office/drawing/2014/main" id="{4B080BE9-BA2F-5C07-A38F-95086DBEA4CC}"/>
                </a:ext>
              </a:extLst>
            </p:cNvPr>
            <p:cNvGrpSpPr/>
            <p:nvPr/>
          </p:nvGrpSpPr>
          <p:grpSpPr>
            <a:xfrm>
              <a:off x="7429992" y="2516991"/>
              <a:ext cx="109945" cy="109945"/>
              <a:chOff x="5041579" y="2570844"/>
              <a:chExt cx="109945" cy="109945"/>
            </a:xfrm>
          </p:grpSpPr>
          <p:cxnSp>
            <p:nvCxnSpPr>
              <p:cNvPr id="32123" name="Straight Connector 32122">
                <a:extLst>
                  <a:ext uri="{FF2B5EF4-FFF2-40B4-BE49-F238E27FC236}">
                    <a16:creationId xmlns:a16="http://schemas.microsoft.com/office/drawing/2014/main" id="{8020389D-8EE8-9C2F-F90A-F23833B34521}"/>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24" name="Straight Connector 32123">
                <a:extLst>
                  <a:ext uri="{FF2B5EF4-FFF2-40B4-BE49-F238E27FC236}">
                    <a16:creationId xmlns:a16="http://schemas.microsoft.com/office/drawing/2014/main" id="{3D027D09-0295-31C8-690D-AA220857E02B}"/>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01" name="Group 31900">
              <a:extLst>
                <a:ext uri="{FF2B5EF4-FFF2-40B4-BE49-F238E27FC236}">
                  <a16:creationId xmlns:a16="http://schemas.microsoft.com/office/drawing/2014/main" id="{AE7F5FC4-3B9C-B547-D31B-5AC42047D89A}"/>
                </a:ext>
              </a:extLst>
            </p:cNvPr>
            <p:cNvGrpSpPr/>
            <p:nvPr/>
          </p:nvGrpSpPr>
          <p:grpSpPr>
            <a:xfrm>
              <a:off x="7469269" y="2516991"/>
              <a:ext cx="109945" cy="109945"/>
              <a:chOff x="5041579" y="2570844"/>
              <a:chExt cx="109945" cy="109945"/>
            </a:xfrm>
          </p:grpSpPr>
          <p:cxnSp>
            <p:nvCxnSpPr>
              <p:cNvPr id="32121" name="Straight Connector 32120">
                <a:extLst>
                  <a:ext uri="{FF2B5EF4-FFF2-40B4-BE49-F238E27FC236}">
                    <a16:creationId xmlns:a16="http://schemas.microsoft.com/office/drawing/2014/main" id="{6D707383-5C99-BA7E-3DAA-6027035A929E}"/>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22" name="Straight Connector 32121">
                <a:extLst>
                  <a:ext uri="{FF2B5EF4-FFF2-40B4-BE49-F238E27FC236}">
                    <a16:creationId xmlns:a16="http://schemas.microsoft.com/office/drawing/2014/main" id="{24AA7FFF-A0AF-D5AF-798B-ECE63CBE5A6B}"/>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02" name="Group 31901">
              <a:extLst>
                <a:ext uri="{FF2B5EF4-FFF2-40B4-BE49-F238E27FC236}">
                  <a16:creationId xmlns:a16="http://schemas.microsoft.com/office/drawing/2014/main" id="{A7FC38F4-464C-C32C-88DD-20E88ADB7F99}"/>
                </a:ext>
              </a:extLst>
            </p:cNvPr>
            <p:cNvGrpSpPr/>
            <p:nvPr/>
          </p:nvGrpSpPr>
          <p:grpSpPr>
            <a:xfrm>
              <a:off x="7509795" y="2516991"/>
              <a:ext cx="109945" cy="109945"/>
              <a:chOff x="5041579" y="2570844"/>
              <a:chExt cx="109945" cy="109945"/>
            </a:xfrm>
          </p:grpSpPr>
          <p:cxnSp>
            <p:nvCxnSpPr>
              <p:cNvPr id="32119" name="Straight Connector 32118">
                <a:extLst>
                  <a:ext uri="{FF2B5EF4-FFF2-40B4-BE49-F238E27FC236}">
                    <a16:creationId xmlns:a16="http://schemas.microsoft.com/office/drawing/2014/main" id="{965A57C6-F563-8C65-F0FF-FAF31FC0DC8F}"/>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20" name="Straight Connector 32119">
                <a:extLst>
                  <a:ext uri="{FF2B5EF4-FFF2-40B4-BE49-F238E27FC236}">
                    <a16:creationId xmlns:a16="http://schemas.microsoft.com/office/drawing/2014/main" id="{630ADAD5-04FC-0EB8-854A-EA7A391C5839}"/>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03" name="Group 31902">
              <a:extLst>
                <a:ext uri="{FF2B5EF4-FFF2-40B4-BE49-F238E27FC236}">
                  <a16:creationId xmlns:a16="http://schemas.microsoft.com/office/drawing/2014/main" id="{58180DD0-4653-0796-E15E-C199080A9FB2}"/>
                </a:ext>
              </a:extLst>
            </p:cNvPr>
            <p:cNvGrpSpPr/>
            <p:nvPr/>
          </p:nvGrpSpPr>
          <p:grpSpPr>
            <a:xfrm>
              <a:off x="7553876" y="2516991"/>
              <a:ext cx="109945" cy="109945"/>
              <a:chOff x="5041579" y="2570844"/>
              <a:chExt cx="109945" cy="109945"/>
            </a:xfrm>
          </p:grpSpPr>
          <p:cxnSp>
            <p:nvCxnSpPr>
              <p:cNvPr id="32117" name="Straight Connector 32116">
                <a:extLst>
                  <a:ext uri="{FF2B5EF4-FFF2-40B4-BE49-F238E27FC236}">
                    <a16:creationId xmlns:a16="http://schemas.microsoft.com/office/drawing/2014/main" id="{D8D0B295-3E2B-AD40-B9BE-74BB4EA9B778}"/>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18" name="Straight Connector 32117">
                <a:extLst>
                  <a:ext uri="{FF2B5EF4-FFF2-40B4-BE49-F238E27FC236}">
                    <a16:creationId xmlns:a16="http://schemas.microsoft.com/office/drawing/2014/main" id="{135BE1D8-51BF-5A34-D70A-684970FB8187}"/>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04" name="Group 31903">
              <a:extLst>
                <a:ext uri="{FF2B5EF4-FFF2-40B4-BE49-F238E27FC236}">
                  <a16:creationId xmlns:a16="http://schemas.microsoft.com/office/drawing/2014/main" id="{E3C7F5C4-6369-B519-4130-ACEB38BAD47D}"/>
                </a:ext>
              </a:extLst>
            </p:cNvPr>
            <p:cNvGrpSpPr/>
            <p:nvPr/>
          </p:nvGrpSpPr>
          <p:grpSpPr>
            <a:xfrm>
              <a:off x="7583191" y="2516991"/>
              <a:ext cx="109945" cy="109945"/>
              <a:chOff x="5041579" y="2570844"/>
              <a:chExt cx="109945" cy="109945"/>
            </a:xfrm>
          </p:grpSpPr>
          <p:cxnSp>
            <p:nvCxnSpPr>
              <p:cNvPr id="32115" name="Straight Connector 32114">
                <a:extLst>
                  <a:ext uri="{FF2B5EF4-FFF2-40B4-BE49-F238E27FC236}">
                    <a16:creationId xmlns:a16="http://schemas.microsoft.com/office/drawing/2014/main" id="{BA0B7BE4-A09B-764C-4EAC-3721B829048C}"/>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16" name="Straight Connector 32115">
                <a:extLst>
                  <a:ext uri="{FF2B5EF4-FFF2-40B4-BE49-F238E27FC236}">
                    <a16:creationId xmlns:a16="http://schemas.microsoft.com/office/drawing/2014/main" id="{6B1C04EC-9902-1FBE-06B3-C5CE58740DEB}"/>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05" name="Group 31904">
              <a:extLst>
                <a:ext uri="{FF2B5EF4-FFF2-40B4-BE49-F238E27FC236}">
                  <a16:creationId xmlns:a16="http://schemas.microsoft.com/office/drawing/2014/main" id="{01E37C0F-F8D3-9E90-F6FF-94E02C20C367}"/>
                </a:ext>
              </a:extLst>
            </p:cNvPr>
            <p:cNvGrpSpPr/>
            <p:nvPr/>
          </p:nvGrpSpPr>
          <p:grpSpPr>
            <a:xfrm>
              <a:off x="7624631" y="2516991"/>
              <a:ext cx="109945" cy="109945"/>
              <a:chOff x="5041579" y="2570844"/>
              <a:chExt cx="109945" cy="109945"/>
            </a:xfrm>
          </p:grpSpPr>
          <p:cxnSp>
            <p:nvCxnSpPr>
              <p:cNvPr id="32113" name="Straight Connector 32112">
                <a:extLst>
                  <a:ext uri="{FF2B5EF4-FFF2-40B4-BE49-F238E27FC236}">
                    <a16:creationId xmlns:a16="http://schemas.microsoft.com/office/drawing/2014/main" id="{DE9EE03A-1CD7-6347-40EC-778D3C1F5A00}"/>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14" name="Straight Connector 32113">
                <a:extLst>
                  <a:ext uri="{FF2B5EF4-FFF2-40B4-BE49-F238E27FC236}">
                    <a16:creationId xmlns:a16="http://schemas.microsoft.com/office/drawing/2014/main" id="{1C40D7D8-FB6A-8369-0BF9-7692E3339F55}"/>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06" name="Group 31905">
              <a:extLst>
                <a:ext uri="{FF2B5EF4-FFF2-40B4-BE49-F238E27FC236}">
                  <a16:creationId xmlns:a16="http://schemas.microsoft.com/office/drawing/2014/main" id="{A62B4677-0BFE-2505-5E4C-4A1208F96FC4}"/>
                </a:ext>
              </a:extLst>
            </p:cNvPr>
            <p:cNvGrpSpPr/>
            <p:nvPr/>
          </p:nvGrpSpPr>
          <p:grpSpPr>
            <a:xfrm>
              <a:off x="7684875" y="2516991"/>
              <a:ext cx="109945" cy="109945"/>
              <a:chOff x="5041579" y="2570844"/>
              <a:chExt cx="109945" cy="109945"/>
            </a:xfrm>
          </p:grpSpPr>
          <p:cxnSp>
            <p:nvCxnSpPr>
              <p:cNvPr id="32111" name="Straight Connector 32110">
                <a:extLst>
                  <a:ext uri="{FF2B5EF4-FFF2-40B4-BE49-F238E27FC236}">
                    <a16:creationId xmlns:a16="http://schemas.microsoft.com/office/drawing/2014/main" id="{6A2BFF4C-9E05-685B-BFCD-17D21E0C4CF1}"/>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12" name="Straight Connector 32111">
                <a:extLst>
                  <a:ext uri="{FF2B5EF4-FFF2-40B4-BE49-F238E27FC236}">
                    <a16:creationId xmlns:a16="http://schemas.microsoft.com/office/drawing/2014/main" id="{A9BB18AB-61D9-FC4B-4988-AA1686756A10}"/>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07" name="Group 31906">
              <a:extLst>
                <a:ext uri="{FF2B5EF4-FFF2-40B4-BE49-F238E27FC236}">
                  <a16:creationId xmlns:a16="http://schemas.microsoft.com/office/drawing/2014/main" id="{E7F4000E-6707-1659-2834-6A1FDED51DE7}"/>
                </a:ext>
              </a:extLst>
            </p:cNvPr>
            <p:cNvGrpSpPr/>
            <p:nvPr/>
          </p:nvGrpSpPr>
          <p:grpSpPr>
            <a:xfrm>
              <a:off x="7747952" y="2516991"/>
              <a:ext cx="109945" cy="109945"/>
              <a:chOff x="5041579" y="2570844"/>
              <a:chExt cx="109945" cy="109945"/>
            </a:xfrm>
          </p:grpSpPr>
          <p:cxnSp>
            <p:nvCxnSpPr>
              <p:cNvPr id="32109" name="Straight Connector 32108">
                <a:extLst>
                  <a:ext uri="{FF2B5EF4-FFF2-40B4-BE49-F238E27FC236}">
                    <a16:creationId xmlns:a16="http://schemas.microsoft.com/office/drawing/2014/main" id="{85838CBB-A79A-BCE6-083D-BBE483FF7333}"/>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10" name="Straight Connector 32109">
                <a:extLst>
                  <a:ext uri="{FF2B5EF4-FFF2-40B4-BE49-F238E27FC236}">
                    <a16:creationId xmlns:a16="http://schemas.microsoft.com/office/drawing/2014/main" id="{4EC1949E-594B-D7F6-8D05-B3B5CAD2A678}"/>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08" name="Group 31907">
              <a:extLst>
                <a:ext uri="{FF2B5EF4-FFF2-40B4-BE49-F238E27FC236}">
                  <a16:creationId xmlns:a16="http://schemas.microsoft.com/office/drawing/2014/main" id="{2B78CF2C-9B95-D4EE-2322-A26C29A0BBB1}"/>
                </a:ext>
              </a:extLst>
            </p:cNvPr>
            <p:cNvGrpSpPr/>
            <p:nvPr/>
          </p:nvGrpSpPr>
          <p:grpSpPr>
            <a:xfrm>
              <a:off x="7792112" y="2516991"/>
              <a:ext cx="109945" cy="109945"/>
              <a:chOff x="5041579" y="2570844"/>
              <a:chExt cx="109945" cy="109945"/>
            </a:xfrm>
          </p:grpSpPr>
          <p:cxnSp>
            <p:nvCxnSpPr>
              <p:cNvPr id="32107" name="Straight Connector 32106">
                <a:extLst>
                  <a:ext uri="{FF2B5EF4-FFF2-40B4-BE49-F238E27FC236}">
                    <a16:creationId xmlns:a16="http://schemas.microsoft.com/office/drawing/2014/main" id="{F296D023-47D4-39C6-64A4-BCB94727E08B}"/>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08" name="Straight Connector 32107">
                <a:extLst>
                  <a:ext uri="{FF2B5EF4-FFF2-40B4-BE49-F238E27FC236}">
                    <a16:creationId xmlns:a16="http://schemas.microsoft.com/office/drawing/2014/main" id="{22C42C75-8B3D-1CBA-0EDB-0985333A18E7}"/>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09" name="Group 31908">
              <a:extLst>
                <a:ext uri="{FF2B5EF4-FFF2-40B4-BE49-F238E27FC236}">
                  <a16:creationId xmlns:a16="http://schemas.microsoft.com/office/drawing/2014/main" id="{847E7D36-F7AF-E7F9-4589-99D7CBB2F746}"/>
                </a:ext>
              </a:extLst>
            </p:cNvPr>
            <p:cNvGrpSpPr/>
            <p:nvPr/>
          </p:nvGrpSpPr>
          <p:grpSpPr>
            <a:xfrm>
              <a:off x="7889346" y="2546841"/>
              <a:ext cx="109945" cy="109945"/>
              <a:chOff x="5041579" y="2570844"/>
              <a:chExt cx="109945" cy="109945"/>
            </a:xfrm>
          </p:grpSpPr>
          <p:cxnSp>
            <p:nvCxnSpPr>
              <p:cNvPr id="32105" name="Straight Connector 32104">
                <a:extLst>
                  <a:ext uri="{FF2B5EF4-FFF2-40B4-BE49-F238E27FC236}">
                    <a16:creationId xmlns:a16="http://schemas.microsoft.com/office/drawing/2014/main" id="{FB3DE295-BD64-0953-9133-1EF8995A9905}"/>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06" name="Straight Connector 32105">
                <a:extLst>
                  <a:ext uri="{FF2B5EF4-FFF2-40B4-BE49-F238E27FC236}">
                    <a16:creationId xmlns:a16="http://schemas.microsoft.com/office/drawing/2014/main" id="{1CFECB3B-5BD2-BC8D-34EC-36B33C596AF6}"/>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10" name="Group 31909">
              <a:extLst>
                <a:ext uri="{FF2B5EF4-FFF2-40B4-BE49-F238E27FC236}">
                  <a16:creationId xmlns:a16="http://schemas.microsoft.com/office/drawing/2014/main" id="{D59BE165-B004-EE0F-63F9-3C483CB0D1CB}"/>
                </a:ext>
              </a:extLst>
            </p:cNvPr>
            <p:cNvGrpSpPr/>
            <p:nvPr/>
          </p:nvGrpSpPr>
          <p:grpSpPr>
            <a:xfrm>
              <a:off x="7917822" y="2546841"/>
              <a:ext cx="109945" cy="109945"/>
              <a:chOff x="5041579" y="2570844"/>
              <a:chExt cx="109945" cy="109945"/>
            </a:xfrm>
          </p:grpSpPr>
          <p:cxnSp>
            <p:nvCxnSpPr>
              <p:cNvPr id="32103" name="Straight Connector 32102">
                <a:extLst>
                  <a:ext uri="{FF2B5EF4-FFF2-40B4-BE49-F238E27FC236}">
                    <a16:creationId xmlns:a16="http://schemas.microsoft.com/office/drawing/2014/main" id="{61146C25-FD61-3B4A-10D7-AF9DC98C0091}"/>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04" name="Straight Connector 32103">
                <a:extLst>
                  <a:ext uri="{FF2B5EF4-FFF2-40B4-BE49-F238E27FC236}">
                    <a16:creationId xmlns:a16="http://schemas.microsoft.com/office/drawing/2014/main" id="{A3D2D3E3-7FAE-B815-FE00-A23E854C7F17}"/>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11" name="Group 31910">
              <a:extLst>
                <a:ext uri="{FF2B5EF4-FFF2-40B4-BE49-F238E27FC236}">
                  <a16:creationId xmlns:a16="http://schemas.microsoft.com/office/drawing/2014/main" id="{5052F448-6D52-F5EF-E2DE-7E2B1951A60B}"/>
                </a:ext>
              </a:extLst>
            </p:cNvPr>
            <p:cNvGrpSpPr/>
            <p:nvPr/>
          </p:nvGrpSpPr>
          <p:grpSpPr>
            <a:xfrm>
              <a:off x="7947735" y="2546841"/>
              <a:ext cx="109945" cy="109945"/>
              <a:chOff x="5041579" y="2570844"/>
              <a:chExt cx="109945" cy="109945"/>
            </a:xfrm>
          </p:grpSpPr>
          <p:cxnSp>
            <p:nvCxnSpPr>
              <p:cNvPr id="32101" name="Straight Connector 32100">
                <a:extLst>
                  <a:ext uri="{FF2B5EF4-FFF2-40B4-BE49-F238E27FC236}">
                    <a16:creationId xmlns:a16="http://schemas.microsoft.com/office/drawing/2014/main" id="{9F1D7310-A653-169F-F8C8-C77B3B921F46}"/>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02" name="Straight Connector 32101">
                <a:extLst>
                  <a:ext uri="{FF2B5EF4-FFF2-40B4-BE49-F238E27FC236}">
                    <a16:creationId xmlns:a16="http://schemas.microsoft.com/office/drawing/2014/main" id="{E6DBBD5B-1C3B-707C-7F7C-68723DF727E9}"/>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12" name="Group 31911">
              <a:extLst>
                <a:ext uri="{FF2B5EF4-FFF2-40B4-BE49-F238E27FC236}">
                  <a16:creationId xmlns:a16="http://schemas.microsoft.com/office/drawing/2014/main" id="{2876333F-0DC1-D8CC-03C0-95E2B5B540E6}"/>
                </a:ext>
              </a:extLst>
            </p:cNvPr>
            <p:cNvGrpSpPr/>
            <p:nvPr/>
          </p:nvGrpSpPr>
          <p:grpSpPr>
            <a:xfrm>
              <a:off x="7982194" y="2546841"/>
              <a:ext cx="109945" cy="109945"/>
              <a:chOff x="5041579" y="2570844"/>
              <a:chExt cx="109945" cy="109945"/>
            </a:xfrm>
          </p:grpSpPr>
          <p:cxnSp>
            <p:nvCxnSpPr>
              <p:cNvPr id="32099" name="Straight Connector 32098">
                <a:extLst>
                  <a:ext uri="{FF2B5EF4-FFF2-40B4-BE49-F238E27FC236}">
                    <a16:creationId xmlns:a16="http://schemas.microsoft.com/office/drawing/2014/main" id="{30B7EF1C-C8B9-A2D1-DF0D-9BBAF0CBA9D8}"/>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100" name="Straight Connector 32099">
                <a:extLst>
                  <a:ext uri="{FF2B5EF4-FFF2-40B4-BE49-F238E27FC236}">
                    <a16:creationId xmlns:a16="http://schemas.microsoft.com/office/drawing/2014/main" id="{C6998D37-1C88-9008-0E9C-38346DFE9B48}"/>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13" name="Group 31912">
              <a:extLst>
                <a:ext uri="{FF2B5EF4-FFF2-40B4-BE49-F238E27FC236}">
                  <a16:creationId xmlns:a16="http://schemas.microsoft.com/office/drawing/2014/main" id="{93193EAA-F81C-E9E4-6E55-76CEEB6B74F5}"/>
                </a:ext>
              </a:extLst>
            </p:cNvPr>
            <p:cNvGrpSpPr/>
            <p:nvPr/>
          </p:nvGrpSpPr>
          <p:grpSpPr>
            <a:xfrm>
              <a:off x="8009105" y="2546841"/>
              <a:ext cx="109945" cy="109945"/>
              <a:chOff x="5041579" y="2570844"/>
              <a:chExt cx="109945" cy="109945"/>
            </a:xfrm>
          </p:grpSpPr>
          <p:cxnSp>
            <p:nvCxnSpPr>
              <p:cNvPr id="32097" name="Straight Connector 32096">
                <a:extLst>
                  <a:ext uri="{FF2B5EF4-FFF2-40B4-BE49-F238E27FC236}">
                    <a16:creationId xmlns:a16="http://schemas.microsoft.com/office/drawing/2014/main" id="{F0ED8916-84FF-8179-1BE2-5BEB68CE292D}"/>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98" name="Straight Connector 32097">
                <a:extLst>
                  <a:ext uri="{FF2B5EF4-FFF2-40B4-BE49-F238E27FC236}">
                    <a16:creationId xmlns:a16="http://schemas.microsoft.com/office/drawing/2014/main" id="{5256CC35-A35A-9340-84D2-D7442457D247}"/>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14" name="Group 31913">
              <a:extLst>
                <a:ext uri="{FF2B5EF4-FFF2-40B4-BE49-F238E27FC236}">
                  <a16:creationId xmlns:a16="http://schemas.microsoft.com/office/drawing/2014/main" id="{44BB8B9A-6DB4-4F62-E76A-CA34F2D9D7E5}"/>
                </a:ext>
              </a:extLst>
            </p:cNvPr>
            <p:cNvGrpSpPr/>
            <p:nvPr/>
          </p:nvGrpSpPr>
          <p:grpSpPr>
            <a:xfrm>
              <a:off x="8074335" y="2569597"/>
              <a:ext cx="109945" cy="109945"/>
              <a:chOff x="5041579" y="2570844"/>
              <a:chExt cx="109945" cy="109945"/>
            </a:xfrm>
          </p:grpSpPr>
          <p:cxnSp>
            <p:nvCxnSpPr>
              <p:cNvPr id="32095" name="Straight Connector 32094">
                <a:extLst>
                  <a:ext uri="{FF2B5EF4-FFF2-40B4-BE49-F238E27FC236}">
                    <a16:creationId xmlns:a16="http://schemas.microsoft.com/office/drawing/2014/main" id="{D8FE412C-619A-1D64-A0F2-B7120F69B46A}"/>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96" name="Straight Connector 32095">
                <a:extLst>
                  <a:ext uri="{FF2B5EF4-FFF2-40B4-BE49-F238E27FC236}">
                    <a16:creationId xmlns:a16="http://schemas.microsoft.com/office/drawing/2014/main" id="{096C21A2-6D6E-9B23-A6A8-5190C52A3004}"/>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15" name="Group 31914">
              <a:extLst>
                <a:ext uri="{FF2B5EF4-FFF2-40B4-BE49-F238E27FC236}">
                  <a16:creationId xmlns:a16="http://schemas.microsoft.com/office/drawing/2014/main" id="{C0B971FD-C5F9-E4DA-CF2B-5AD1790F249B}"/>
                </a:ext>
              </a:extLst>
            </p:cNvPr>
            <p:cNvGrpSpPr/>
            <p:nvPr/>
          </p:nvGrpSpPr>
          <p:grpSpPr>
            <a:xfrm>
              <a:off x="8131481" y="2569597"/>
              <a:ext cx="109945" cy="109945"/>
              <a:chOff x="5041579" y="2570844"/>
              <a:chExt cx="109945" cy="109945"/>
            </a:xfrm>
          </p:grpSpPr>
          <p:cxnSp>
            <p:nvCxnSpPr>
              <p:cNvPr id="32093" name="Straight Connector 32092">
                <a:extLst>
                  <a:ext uri="{FF2B5EF4-FFF2-40B4-BE49-F238E27FC236}">
                    <a16:creationId xmlns:a16="http://schemas.microsoft.com/office/drawing/2014/main" id="{9015843C-BBCE-5902-BE96-24B1558FDC8C}"/>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94" name="Straight Connector 32093">
                <a:extLst>
                  <a:ext uri="{FF2B5EF4-FFF2-40B4-BE49-F238E27FC236}">
                    <a16:creationId xmlns:a16="http://schemas.microsoft.com/office/drawing/2014/main" id="{33C94A31-12B3-4855-2920-B0BF0D22B4FA}"/>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16" name="Group 31915">
              <a:extLst>
                <a:ext uri="{FF2B5EF4-FFF2-40B4-BE49-F238E27FC236}">
                  <a16:creationId xmlns:a16="http://schemas.microsoft.com/office/drawing/2014/main" id="{52E97504-B6A6-C7D4-08ED-1E1761400A72}"/>
                </a:ext>
              </a:extLst>
            </p:cNvPr>
            <p:cNvGrpSpPr/>
            <p:nvPr/>
          </p:nvGrpSpPr>
          <p:grpSpPr>
            <a:xfrm>
              <a:off x="8178044" y="2569597"/>
              <a:ext cx="109945" cy="109945"/>
              <a:chOff x="5041579" y="2570844"/>
              <a:chExt cx="109945" cy="109945"/>
            </a:xfrm>
          </p:grpSpPr>
          <p:cxnSp>
            <p:nvCxnSpPr>
              <p:cNvPr id="32091" name="Straight Connector 32090">
                <a:extLst>
                  <a:ext uri="{FF2B5EF4-FFF2-40B4-BE49-F238E27FC236}">
                    <a16:creationId xmlns:a16="http://schemas.microsoft.com/office/drawing/2014/main" id="{80188951-4B3A-EDF4-3C16-08B5005579D9}"/>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92" name="Straight Connector 32091">
                <a:extLst>
                  <a:ext uri="{FF2B5EF4-FFF2-40B4-BE49-F238E27FC236}">
                    <a16:creationId xmlns:a16="http://schemas.microsoft.com/office/drawing/2014/main" id="{A026C1AD-8689-A566-4466-137A3BA53E35}"/>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17" name="Group 31916">
              <a:extLst>
                <a:ext uri="{FF2B5EF4-FFF2-40B4-BE49-F238E27FC236}">
                  <a16:creationId xmlns:a16="http://schemas.microsoft.com/office/drawing/2014/main" id="{E63BDC34-14F2-EE98-31CD-95F8A28D948C}"/>
                </a:ext>
              </a:extLst>
            </p:cNvPr>
            <p:cNvGrpSpPr/>
            <p:nvPr/>
          </p:nvGrpSpPr>
          <p:grpSpPr>
            <a:xfrm>
              <a:off x="8220590" y="2569597"/>
              <a:ext cx="109945" cy="109945"/>
              <a:chOff x="5041579" y="2570844"/>
              <a:chExt cx="109945" cy="109945"/>
            </a:xfrm>
          </p:grpSpPr>
          <p:cxnSp>
            <p:nvCxnSpPr>
              <p:cNvPr id="32089" name="Straight Connector 32088">
                <a:extLst>
                  <a:ext uri="{FF2B5EF4-FFF2-40B4-BE49-F238E27FC236}">
                    <a16:creationId xmlns:a16="http://schemas.microsoft.com/office/drawing/2014/main" id="{EEF9B11F-7DD9-DF87-1C6D-426229C6A483}"/>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90" name="Straight Connector 32089">
                <a:extLst>
                  <a:ext uri="{FF2B5EF4-FFF2-40B4-BE49-F238E27FC236}">
                    <a16:creationId xmlns:a16="http://schemas.microsoft.com/office/drawing/2014/main" id="{85949718-B735-4A07-B403-178CAFC58313}"/>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18" name="Group 31917">
              <a:extLst>
                <a:ext uri="{FF2B5EF4-FFF2-40B4-BE49-F238E27FC236}">
                  <a16:creationId xmlns:a16="http://schemas.microsoft.com/office/drawing/2014/main" id="{944AF83A-8BCC-13C4-5BF5-FC0DC7A0A1A5}"/>
                </a:ext>
              </a:extLst>
            </p:cNvPr>
            <p:cNvGrpSpPr/>
            <p:nvPr/>
          </p:nvGrpSpPr>
          <p:grpSpPr>
            <a:xfrm>
              <a:off x="8239254" y="2569597"/>
              <a:ext cx="109945" cy="109945"/>
              <a:chOff x="5041579" y="2570844"/>
              <a:chExt cx="109945" cy="109945"/>
            </a:xfrm>
          </p:grpSpPr>
          <p:cxnSp>
            <p:nvCxnSpPr>
              <p:cNvPr id="32087" name="Straight Connector 32086">
                <a:extLst>
                  <a:ext uri="{FF2B5EF4-FFF2-40B4-BE49-F238E27FC236}">
                    <a16:creationId xmlns:a16="http://schemas.microsoft.com/office/drawing/2014/main" id="{266D141E-7EE5-698D-FD9C-EBEAF2A3BB1F}"/>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88" name="Straight Connector 32087">
                <a:extLst>
                  <a:ext uri="{FF2B5EF4-FFF2-40B4-BE49-F238E27FC236}">
                    <a16:creationId xmlns:a16="http://schemas.microsoft.com/office/drawing/2014/main" id="{E21FAFF6-A1A6-1CAB-B401-83D92E65471C}"/>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19" name="Group 31918">
              <a:extLst>
                <a:ext uri="{FF2B5EF4-FFF2-40B4-BE49-F238E27FC236}">
                  <a16:creationId xmlns:a16="http://schemas.microsoft.com/office/drawing/2014/main" id="{66324E13-3834-264E-0385-5B6C455906C0}"/>
                </a:ext>
              </a:extLst>
            </p:cNvPr>
            <p:cNvGrpSpPr/>
            <p:nvPr/>
          </p:nvGrpSpPr>
          <p:grpSpPr>
            <a:xfrm>
              <a:off x="8275409" y="2590855"/>
              <a:ext cx="109945" cy="109945"/>
              <a:chOff x="5041579" y="2570844"/>
              <a:chExt cx="109945" cy="109945"/>
            </a:xfrm>
          </p:grpSpPr>
          <p:cxnSp>
            <p:nvCxnSpPr>
              <p:cNvPr id="32085" name="Straight Connector 32084">
                <a:extLst>
                  <a:ext uri="{FF2B5EF4-FFF2-40B4-BE49-F238E27FC236}">
                    <a16:creationId xmlns:a16="http://schemas.microsoft.com/office/drawing/2014/main" id="{A3C153C7-FD7C-D1AB-3077-55D6E4A765AC}"/>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86" name="Straight Connector 32085">
                <a:extLst>
                  <a:ext uri="{FF2B5EF4-FFF2-40B4-BE49-F238E27FC236}">
                    <a16:creationId xmlns:a16="http://schemas.microsoft.com/office/drawing/2014/main" id="{1F1D87AF-CDCF-B448-DAFD-BD09FDF4171B}"/>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20" name="Group 31919">
              <a:extLst>
                <a:ext uri="{FF2B5EF4-FFF2-40B4-BE49-F238E27FC236}">
                  <a16:creationId xmlns:a16="http://schemas.microsoft.com/office/drawing/2014/main" id="{C0AFC132-BF8F-44B5-E9FE-6508A7141640}"/>
                </a:ext>
              </a:extLst>
            </p:cNvPr>
            <p:cNvGrpSpPr/>
            <p:nvPr/>
          </p:nvGrpSpPr>
          <p:grpSpPr>
            <a:xfrm>
              <a:off x="8309690" y="2590855"/>
              <a:ext cx="109945" cy="109945"/>
              <a:chOff x="5041579" y="2570844"/>
              <a:chExt cx="109945" cy="109945"/>
            </a:xfrm>
          </p:grpSpPr>
          <p:cxnSp>
            <p:nvCxnSpPr>
              <p:cNvPr id="32083" name="Straight Connector 32082">
                <a:extLst>
                  <a:ext uri="{FF2B5EF4-FFF2-40B4-BE49-F238E27FC236}">
                    <a16:creationId xmlns:a16="http://schemas.microsoft.com/office/drawing/2014/main" id="{76DFA337-6D1C-C53A-2098-003A246E69F9}"/>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84" name="Straight Connector 32083">
                <a:extLst>
                  <a:ext uri="{FF2B5EF4-FFF2-40B4-BE49-F238E27FC236}">
                    <a16:creationId xmlns:a16="http://schemas.microsoft.com/office/drawing/2014/main" id="{E136E3B2-BAB1-7F5A-5364-3CC698275D42}"/>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21" name="Group 31920">
              <a:extLst>
                <a:ext uri="{FF2B5EF4-FFF2-40B4-BE49-F238E27FC236}">
                  <a16:creationId xmlns:a16="http://schemas.microsoft.com/office/drawing/2014/main" id="{EFAEC4C3-E470-0B99-5286-133E659D9793}"/>
                </a:ext>
              </a:extLst>
            </p:cNvPr>
            <p:cNvGrpSpPr/>
            <p:nvPr/>
          </p:nvGrpSpPr>
          <p:grpSpPr>
            <a:xfrm>
              <a:off x="8328352" y="2590855"/>
              <a:ext cx="109945" cy="109945"/>
              <a:chOff x="5041579" y="2570844"/>
              <a:chExt cx="109945" cy="109945"/>
            </a:xfrm>
          </p:grpSpPr>
          <p:cxnSp>
            <p:nvCxnSpPr>
              <p:cNvPr id="32081" name="Straight Connector 32080">
                <a:extLst>
                  <a:ext uri="{FF2B5EF4-FFF2-40B4-BE49-F238E27FC236}">
                    <a16:creationId xmlns:a16="http://schemas.microsoft.com/office/drawing/2014/main" id="{DE933546-9E62-BC58-FD24-159EEE2F2B99}"/>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82" name="Straight Connector 32081">
                <a:extLst>
                  <a:ext uri="{FF2B5EF4-FFF2-40B4-BE49-F238E27FC236}">
                    <a16:creationId xmlns:a16="http://schemas.microsoft.com/office/drawing/2014/main" id="{679CCFB6-741C-AFC7-AFA0-A857C7A9F6EF}"/>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22" name="Group 31921">
              <a:extLst>
                <a:ext uri="{FF2B5EF4-FFF2-40B4-BE49-F238E27FC236}">
                  <a16:creationId xmlns:a16="http://schemas.microsoft.com/office/drawing/2014/main" id="{25121ECB-FB00-FEED-CDB6-7B3456A2C0C9}"/>
                </a:ext>
              </a:extLst>
            </p:cNvPr>
            <p:cNvGrpSpPr/>
            <p:nvPr/>
          </p:nvGrpSpPr>
          <p:grpSpPr>
            <a:xfrm>
              <a:off x="8383324" y="2590855"/>
              <a:ext cx="109945" cy="109945"/>
              <a:chOff x="5041579" y="2570844"/>
              <a:chExt cx="109945" cy="109945"/>
            </a:xfrm>
          </p:grpSpPr>
          <p:cxnSp>
            <p:nvCxnSpPr>
              <p:cNvPr id="32079" name="Straight Connector 32078">
                <a:extLst>
                  <a:ext uri="{FF2B5EF4-FFF2-40B4-BE49-F238E27FC236}">
                    <a16:creationId xmlns:a16="http://schemas.microsoft.com/office/drawing/2014/main" id="{F91BA050-6711-FC25-E66D-ED37A193CFDC}"/>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80" name="Straight Connector 32079">
                <a:extLst>
                  <a:ext uri="{FF2B5EF4-FFF2-40B4-BE49-F238E27FC236}">
                    <a16:creationId xmlns:a16="http://schemas.microsoft.com/office/drawing/2014/main" id="{4BF3578F-7A5F-DB0F-6CF6-0B7F7361C203}"/>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23" name="Group 31922">
              <a:extLst>
                <a:ext uri="{FF2B5EF4-FFF2-40B4-BE49-F238E27FC236}">
                  <a16:creationId xmlns:a16="http://schemas.microsoft.com/office/drawing/2014/main" id="{A42BAF80-CC9D-ACFF-7188-FA72C14FE2CA}"/>
                </a:ext>
              </a:extLst>
            </p:cNvPr>
            <p:cNvGrpSpPr/>
            <p:nvPr/>
          </p:nvGrpSpPr>
          <p:grpSpPr>
            <a:xfrm>
              <a:off x="8418311" y="2590855"/>
              <a:ext cx="109945" cy="109945"/>
              <a:chOff x="5041579" y="2570844"/>
              <a:chExt cx="109945" cy="109945"/>
            </a:xfrm>
          </p:grpSpPr>
          <p:cxnSp>
            <p:nvCxnSpPr>
              <p:cNvPr id="32077" name="Straight Connector 32076">
                <a:extLst>
                  <a:ext uri="{FF2B5EF4-FFF2-40B4-BE49-F238E27FC236}">
                    <a16:creationId xmlns:a16="http://schemas.microsoft.com/office/drawing/2014/main" id="{D26FB34B-706C-36EB-70F2-7F471FC28AED}"/>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78" name="Straight Connector 32077">
                <a:extLst>
                  <a:ext uri="{FF2B5EF4-FFF2-40B4-BE49-F238E27FC236}">
                    <a16:creationId xmlns:a16="http://schemas.microsoft.com/office/drawing/2014/main" id="{51ECCFB4-9ECF-96E5-6346-FDE7666EF4AC}"/>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24" name="Group 31923">
              <a:extLst>
                <a:ext uri="{FF2B5EF4-FFF2-40B4-BE49-F238E27FC236}">
                  <a16:creationId xmlns:a16="http://schemas.microsoft.com/office/drawing/2014/main" id="{BA2A613D-1D3B-4A66-96C0-B2EA3F13C312}"/>
                </a:ext>
              </a:extLst>
            </p:cNvPr>
            <p:cNvGrpSpPr/>
            <p:nvPr/>
          </p:nvGrpSpPr>
          <p:grpSpPr>
            <a:xfrm>
              <a:off x="8454125" y="2590855"/>
              <a:ext cx="109945" cy="109945"/>
              <a:chOff x="5041579" y="2570844"/>
              <a:chExt cx="109945" cy="109945"/>
            </a:xfrm>
          </p:grpSpPr>
          <p:cxnSp>
            <p:nvCxnSpPr>
              <p:cNvPr id="32075" name="Straight Connector 32074">
                <a:extLst>
                  <a:ext uri="{FF2B5EF4-FFF2-40B4-BE49-F238E27FC236}">
                    <a16:creationId xmlns:a16="http://schemas.microsoft.com/office/drawing/2014/main" id="{13DDFB9E-F2C9-8628-4CBF-9311BFB44723}"/>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76" name="Straight Connector 32075">
                <a:extLst>
                  <a:ext uri="{FF2B5EF4-FFF2-40B4-BE49-F238E27FC236}">
                    <a16:creationId xmlns:a16="http://schemas.microsoft.com/office/drawing/2014/main" id="{23026178-A3B5-27A2-ED96-198793F1DFEA}"/>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25" name="Group 31924">
              <a:extLst>
                <a:ext uri="{FF2B5EF4-FFF2-40B4-BE49-F238E27FC236}">
                  <a16:creationId xmlns:a16="http://schemas.microsoft.com/office/drawing/2014/main" id="{9926685E-EEB8-304E-B0DB-2C64F1C2D91D}"/>
                </a:ext>
              </a:extLst>
            </p:cNvPr>
            <p:cNvGrpSpPr/>
            <p:nvPr/>
          </p:nvGrpSpPr>
          <p:grpSpPr>
            <a:xfrm>
              <a:off x="8483489" y="2590855"/>
              <a:ext cx="109945" cy="109945"/>
              <a:chOff x="5041579" y="2570844"/>
              <a:chExt cx="109945" cy="109945"/>
            </a:xfrm>
          </p:grpSpPr>
          <p:cxnSp>
            <p:nvCxnSpPr>
              <p:cNvPr id="32073" name="Straight Connector 32072">
                <a:extLst>
                  <a:ext uri="{FF2B5EF4-FFF2-40B4-BE49-F238E27FC236}">
                    <a16:creationId xmlns:a16="http://schemas.microsoft.com/office/drawing/2014/main" id="{73243348-35B6-BF75-0B1D-927907D48933}"/>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74" name="Straight Connector 32073">
                <a:extLst>
                  <a:ext uri="{FF2B5EF4-FFF2-40B4-BE49-F238E27FC236}">
                    <a16:creationId xmlns:a16="http://schemas.microsoft.com/office/drawing/2014/main" id="{98FD5279-3722-E1BB-89C4-CDCB9476AD6B}"/>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26" name="Group 31925">
              <a:extLst>
                <a:ext uri="{FF2B5EF4-FFF2-40B4-BE49-F238E27FC236}">
                  <a16:creationId xmlns:a16="http://schemas.microsoft.com/office/drawing/2014/main" id="{8EBADA5C-C31D-8C57-B29C-FFFDBED8FDDB}"/>
                </a:ext>
              </a:extLst>
            </p:cNvPr>
            <p:cNvGrpSpPr/>
            <p:nvPr/>
          </p:nvGrpSpPr>
          <p:grpSpPr>
            <a:xfrm>
              <a:off x="8521590" y="2590855"/>
              <a:ext cx="109945" cy="109945"/>
              <a:chOff x="5041579" y="2570844"/>
              <a:chExt cx="109945" cy="109945"/>
            </a:xfrm>
          </p:grpSpPr>
          <p:cxnSp>
            <p:nvCxnSpPr>
              <p:cNvPr id="32071" name="Straight Connector 32070">
                <a:extLst>
                  <a:ext uri="{FF2B5EF4-FFF2-40B4-BE49-F238E27FC236}">
                    <a16:creationId xmlns:a16="http://schemas.microsoft.com/office/drawing/2014/main" id="{89D1EBFD-4583-C78C-C9DD-012FF57996FE}"/>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72" name="Straight Connector 32071">
                <a:extLst>
                  <a:ext uri="{FF2B5EF4-FFF2-40B4-BE49-F238E27FC236}">
                    <a16:creationId xmlns:a16="http://schemas.microsoft.com/office/drawing/2014/main" id="{B85A4039-0896-7A3F-B5FE-7799949B8EF3}"/>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27" name="Group 31926">
              <a:extLst>
                <a:ext uri="{FF2B5EF4-FFF2-40B4-BE49-F238E27FC236}">
                  <a16:creationId xmlns:a16="http://schemas.microsoft.com/office/drawing/2014/main" id="{BE96C1D0-F1BD-7DD8-9604-6910D0391F72}"/>
                </a:ext>
              </a:extLst>
            </p:cNvPr>
            <p:cNvGrpSpPr/>
            <p:nvPr/>
          </p:nvGrpSpPr>
          <p:grpSpPr>
            <a:xfrm>
              <a:off x="8548668" y="2590855"/>
              <a:ext cx="109945" cy="109945"/>
              <a:chOff x="5041579" y="2570844"/>
              <a:chExt cx="109945" cy="109945"/>
            </a:xfrm>
          </p:grpSpPr>
          <p:cxnSp>
            <p:nvCxnSpPr>
              <p:cNvPr id="32069" name="Straight Connector 32068">
                <a:extLst>
                  <a:ext uri="{FF2B5EF4-FFF2-40B4-BE49-F238E27FC236}">
                    <a16:creationId xmlns:a16="http://schemas.microsoft.com/office/drawing/2014/main" id="{43AA5130-6604-2710-D446-AC95B92DE949}"/>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70" name="Straight Connector 32069">
                <a:extLst>
                  <a:ext uri="{FF2B5EF4-FFF2-40B4-BE49-F238E27FC236}">
                    <a16:creationId xmlns:a16="http://schemas.microsoft.com/office/drawing/2014/main" id="{5D8B5D4E-193D-31CA-4613-5BB0FBF849BE}"/>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28" name="Group 31927">
              <a:extLst>
                <a:ext uri="{FF2B5EF4-FFF2-40B4-BE49-F238E27FC236}">
                  <a16:creationId xmlns:a16="http://schemas.microsoft.com/office/drawing/2014/main" id="{37820767-6EFC-765F-4093-62CB681FFD6A}"/>
                </a:ext>
              </a:extLst>
            </p:cNvPr>
            <p:cNvGrpSpPr/>
            <p:nvPr/>
          </p:nvGrpSpPr>
          <p:grpSpPr>
            <a:xfrm>
              <a:off x="8635860" y="2590855"/>
              <a:ext cx="109945" cy="109945"/>
              <a:chOff x="5041579" y="2570844"/>
              <a:chExt cx="109945" cy="109945"/>
            </a:xfrm>
          </p:grpSpPr>
          <p:cxnSp>
            <p:nvCxnSpPr>
              <p:cNvPr id="32067" name="Straight Connector 32066">
                <a:extLst>
                  <a:ext uri="{FF2B5EF4-FFF2-40B4-BE49-F238E27FC236}">
                    <a16:creationId xmlns:a16="http://schemas.microsoft.com/office/drawing/2014/main" id="{07A6B15B-C389-6B6B-49CA-F60339B08F8C}"/>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68" name="Straight Connector 32067">
                <a:extLst>
                  <a:ext uri="{FF2B5EF4-FFF2-40B4-BE49-F238E27FC236}">
                    <a16:creationId xmlns:a16="http://schemas.microsoft.com/office/drawing/2014/main" id="{3CD7B77F-9E7C-2243-0414-838E1DCEC4F7}"/>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29" name="Group 31928">
              <a:extLst>
                <a:ext uri="{FF2B5EF4-FFF2-40B4-BE49-F238E27FC236}">
                  <a16:creationId xmlns:a16="http://schemas.microsoft.com/office/drawing/2014/main" id="{19CC3716-EDFE-6063-4C99-E71F5AE73232}"/>
                </a:ext>
              </a:extLst>
            </p:cNvPr>
            <p:cNvGrpSpPr/>
            <p:nvPr/>
          </p:nvGrpSpPr>
          <p:grpSpPr>
            <a:xfrm>
              <a:off x="8677171" y="2590855"/>
              <a:ext cx="109945" cy="109945"/>
              <a:chOff x="5041579" y="2570844"/>
              <a:chExt cx="109945" cy="109945"/>
            </a:xfrm>
          </p:grpSpPr>
          <p:cxnSp>
            <p:nvCxnSpPr>
              <p:cNvPr id="32065" name="Straight Connector 32064">
                <a:extLst>
                  <a:ext uri="{FF2B5EF4-FFF2-40B4-BE49-F238E27FC236}">
                    <a16:creationId xmlns:a16="http://schemas.microsoft.com/office/drawing/2014/main" id="{A7BA109A-A284-4BF3-6AC9-9F8F570B17D6}"/>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66" name="Straight Connector 32065">
                <a:extLst>
                  <a:ext uri="{FF2B5EF4-FFF2-40B4-BE49-F238E27FC236}">
                    <a16:creationId xmlns:a16="http://schemas.microsoft.com/office/drawing/2014/main" id="{B4B97EFE-D284-2BAF-0581-81CA73A93B39}"/>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30" name="Group 31929">
              <a:extLst>
                <a:ext uri="{FF2B5EF4-FFF2-40B4-BE49-F238E27FC236}">
                  <a16:creationId xmlns:a16="http://schemas.microsoft.com/office/drawing/2014/main" id="{4EB1BCE3-B385-DA51-B143-FFAFB8F303AF}"/>
                </a:ext>
              </a:extLst>
            </p:cNvPr>
            <p:cNvGrpSpPr/>
            <p:nvPr/>
          </p:nvGrpSpPr>
          <p:grpSpPr>
            <a:xfrm>
              <a:off x="8666524" y="2616005"/>
              <a:ext cx="109945" cy="109945"/>
              <a:chOff x="5041579" y="2570844"/>
              <a:chExt cx="109945" cy="109945"/>
            </a:xfrm>
          </p:grpSpPr>
          <p:cxnSp>
            <p:nvCxnSpPr>
              <p:cNvPr id="32063" name="Straight Connector 32062">
                <a:extLst>
                  <a:ext uri="{FF2B5EF4-FFF2-40B4-BE49-F238E27FC236}">
                    <a16:creationId xmlns:a16="http://schemas.microsoft.com/office/drawing/2014/main" id="{22C2D0D6-A2E4-B322-D38F-016E4DA46A67}"/>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64" name="Straight Connector 32063">
                <a:extLst>
                  <a:ext uri="{FF2B5EF4-FFF2-40B4-BE49-F238E27FC236}">
                    <a16:creationId xmlns:a16="http://schemas.microsoft.com/office/drawing/2014/main" id="{708DD744-79F3-C89F-A624-8EDB6C6E1D14}"/>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31" name="Group 31930">
              <a:extLst>
                <a:ext uri="{FF2B5EF4-FFF2-40B4-BE49-F238E27FC236}">
                  <a16:creationId xmlns:a16="http://schemas.microsoft.com/office/drawing/2014/main" id="{71029402-8803-026B-BBDD-B250CD1CED5C}"/>
                </a:ext>
              </a:extLst>
            </p:cNvPr>
            <p:cNvGrpSpPr/>
            <p:nvPr/>
          </p:nvGrpSpPr>
          <p:grpSpPr>
            <a:xfrm>
              <a:off x="8700449" y="2616005"/>
              <a:ext cx="109945" cy="109945"/>
              <a:chOff x="5041579" y="2570844"/>
              <a:chExt cx="109945" cy="109945"/>
            </a:xfrm>
          </p:grpSpPr>
          <p:cxnSp>
            <p:nvCxnSpPr>
              <p:cNvPr id="32061" name="Straight Connector 32060">
                <a:extLst>
                  <a:ext uri="{FF2B5EF4-FFF2-40B4-BE49-F238E27FC236}">
                    <a16:creationId xmlns:a16="http://schemas.microsoft.com/office/drawing/2014/main" id="{75D7CCAA-E221-9D72-FE9C-69E24C8E38B2}"/>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62" name="Straight Connector 32061">
                <a:extLst>
                  <a:ext uri="{FF2B5EF4-FFF2-40B4-BE49-F238E27FC236}">
                    <a16:creationId xmlns:a16="http://schemas.microsoft.com/office/drawing/2014/main" id="{4FFB6615-1EE5-3AE9-A716-FB3E176FFFBF}"/>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32" name="Group 31931">
              <a:extLst>
                <a:ext uri="{FF2B5EF4-FFF2-40B4-BE49-F238E27FC236}">
                  <a16:creationId xmlns:a16="http://schemas.microsoft.com/office/drawing/2014/main" id="{252016A7-2270-E651-BE19-F6F3A76B9AF5}"/>
                </a:ext>
              </a:extLst>
            </p:cNvPr>
            <p:cNvGrpSpPr/>
            <p:nvPr/>
          </p:nvGrpSpPr>
          <p:grpSpPr>
            <a:xfrm>
              <a:off x="8738549" y="2616005"/>
              <a:ext cx="109945" cy="109945"/>
              <a:chOff x="5041579" y="2570844"/>
              <a:chExt cx="109945" cy="109945"/>
            </a:xfrm>
          </p:grpSpPr>
          <p:cxnSp>
            <p:nvCxnSpPr>
              <p:cNvPr id="32059" name="Straight Connector 32058">
                <a:extLst>
                  <a:ext uri="{FF2B5EF4-FFF2-40B4-BE49-F238E27FC236}">
                    <a16:creationId xmlns:a16="http://schemas.microsoft.com/office/drawing/2014/main" id="{D468FF8B-2E3C-B3C1-15A6-2E04040615DC}"/>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60" name="Straight Connector 32059">
                <a:extLst>
                  <a:ext uri="{FF2B5EF4-FFF2-40B4-BE49-F238E27FC236}">
                    <a16:creationId xmlns:a16="http://schemas.microsoft.com/office/drawing/2014/main" id="{CBB3B839-88E9-185F-391A-2685AB6F0D3E}"/>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33" name="Group 31932">
              <a:extLst>
                <a:ext uri="{FF2B5EF4-FFF2-40B4-BE49-F238E27FC236}">
                  <a16:creationId xmlns:a16="http://schemas.microsoft.com/office/drawing/2014/main" id="{A2FDC7B2-D1D9-709E-531D-23871B81A329}"/>
                </a:ext>
              </a:extLst>
            </p:cNvPr>
            <p:cNvGrpSpPr/>
            <p:nvPr/>
          </p:nvGrpSpPr>
          <p:grpSpPr>
            <a:xfrm>
              <a:off x="8753399" y="2616005"/>
              <a:ext cx="109945" cy="109945"/>
              <a:chOff x="5041579" y="2570844"/>
              <a:chExt cx="109945" cy="109945"/>
            </a:xfrm>
          </p:grpSpPr>
          <p:cxnSp>
            <p:nvCxnSpPr>
              <p:cNvPr id="32057" name="Straight Connector 32056">
                <a:extLst>
                  <a:ext uri="{FF2B5EF4-FFF2-40B4-BE49-F238E27FC236}">
                    <a16:creationId xmlns:a16="http://schemas.microsoft.com/office/drawing/2014/main" id="{98413929-282A-DF15-CC0A-474A93FA3941}"/>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58" name="Straight Connector 32057">
                <a:extLst>
                  <a:ext uri="{FF2B5EF4-FFF2-40B4-BE49-F238E27FC236}">
                    <a16:creationId xmlns:a16="http://schemas.microsoft.com/office/drawing/2014/main" id="{6129F88D-252B-7A7A-E768-5349A462CFD1}"/>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34" name="Group 31933">
              <a:extLst>
                <a:ext uri="{FF2B5EF4-FFF2-40B4-BE49-F238E27FC236}">
                  <a16:creationId xmlns:a16="http://schemas.microsoft.com/office/drawing/2014/main" id="{CB504E56-26D4-5E45-BBAD-3F9192AF1E6D}"/>
                </a:ext>
              </a:extLst>
            </p:cNvPr>
            <p:cNvGrpSpPr/>
            <p:nvPr/>
          </p:nvGrpSpPr>
          <p:grpSpPr>
            <a:xfrm>
              <a:off x="8792369" y="2616005"/>
              <a:ext cx="109945" cy="109945"/>
              <a:chOff x="5041579" y="2570844"/>
              <a:chExt cx="109945" cy="109945"/>
            </a:xfrm>
          </p:grpSpPr>
          <p:cxnSp>
            <p:nvCxnSpPr>
              <p:cNvPr id="32055" name="Straight Connector 32054">
                <a:extLst>
                  <a:ext uri="{FF2B5EF4-FFF2-40B4-BE49-F238E27FC236}">
                    <a16:creationId xmlns:a16="http://schemas.microsoft.com/office/drawing/2014/main" id="{A270EB16-FBDB-DF60-22E9-29481A09F574}"/>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56" name="Straight Connector 32055">
                <a:extLst>
                  <a:ext uri="{FF2B5EF4-FFF2-40B4-BE49-F238E27FC236}">
                    <a16:creationId xmlns:a16="http://schemas.microsoft.com/office/drawing/2014/main" id="{E24D99E1-73B4-81D6-11E8-16B58F35B608}"/>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35" name="Group 31934">
              <a:extLst>
                <a:ext uri="{FF2B5EF4-FFF2-40B4-BE49-F238E27FC236}">
                  <a16:creationId xmlns:a16="http://schemas.microsoft.com/office/drawing/2014/main" id="{E0C02CEB-AAF0-9140-FD2E-89457B6BD499}"/>
                </a:ext>
              </a:extLst>
            </p:cNvPr>
            <p:cNvGrpSpPr/>
            <p:nvPr/>
          </p:nvGrpSpPr>
          <p:grpSpPr>
            <a:xfrm>
              <a:off x="8843059" y="2616005"/>
              <a:ext cx="109945" cy="109945"/>
              <a:chOff x="5041579" y="2570844"/>
              <a:chExt cx="109945" cy="109945"/>
            </a:xfrm>
          </p:grpSpPr>
          <p:cxnSp>
            <p:nvCxnSpPr>
              <p:cNvPr id="32053" name="Straight Connector 32052">
                <a:extLst>
                  <a:ext uri="{FF2B5EF4-FFF2-40B4-BE49-F238E27FC236}">
                    <a16:creationId xmlns:a16="http://schemas.microsoft.com/office/drawing/2014/main" id="{4FCDFAF9-F958-13DD-FF9D-16F2ADE1DCFA}"/>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54" name="Straight Connector 32053">
                <a:extLst>
                  <a:ext uri="{FF2B5EF4-FFF2-40B4-BE49-F238E27FC236}">
                    <a16:creationId xmlns:a16="http://schemas.microsoft.com/office/drawing/2014/main" id="{40CDF37C-3E22-2C02-C027-581A8D20A5D5}"/>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36" name="Group 31935">
              <a:extLst>
                <a:ext uri="{FF2B5EF4-FFF2-40B4-BE49-F238E27FC236}">
                  <a16:creationId xmlns:a16="http://schemas.microsoft.com/office/drawing/2014/main" id="{9BCABCEC-907C-0ED8-E1C7-E8612EA8D5BD}"/>
                </a:ext>
              </a:extLst>
            </p:cNvPr>
            <p:cNvGrpSpPr/>
            <p:nvPr/>
          </p:nvGrpSpPr>
          <p:grpSpPr>
            <a:xfrm>
              <a:off x="8877844" y="2616005"/>
              <a:ext cx="109945" cy="109945"/>
              <a:chOff x="5041579" y="2570844"/>
              <a:chExt cx="109945" cy="109945"/>
            </a:xfrm>
          </p:grpSpPr>
          <p:cxnSp>
            <p:nvCxnSpPr>
              <p:cNvPr id="32051" name="Straight Connector 32050">
                <a:extLst>
                  <a:ext uri="{FF2B5EF4-FFF2-40B4-BE49-F238E27FC236}">
                    <a16:creationId xmlns:a16="http://schemas.microsoft.com/office/drawing/2014/main" id="{76497A84-6C98-DAEC-C771-9C56DFEAE1FD}"/>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52" name="Straight Connector 32051">
                <a:extLst>
                  <a:ext uri="{FF2B5EF4-FFF2-40B4-BE49-F238E27FC236}">
                    <a16:creationId xmlns:a16="http://schemas.microsoft.com/office/drawing/2014/main" id="{A93C7842-2AA1-01BA-EAF2-D894945BEBFB}"/>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37" name="Group 31936">
              <a:extLst>
                <a:ext uri="{FF2B5EF4-FFF2-40B4-BE49-F238E27FC236}">
                  <a16:creationId xmlns:a16="http://schemas.microsoft.com/office/drawing/2014/main" id="{79844C1C-5077-7274-040B-AB7C540BB7F6}"/>
                </a:ext>
              </a:extLst>
            </p:cNvPr>
            <p:cNvGrpSpPr/>
            <p:nvPr/>
          </p:nvGrpSpPr>
          <p:grpSpPr>
            <a:xfrm>
              <a:off x="8890397" y="2616005"/>
              <a:ext cx="109945" cy="109945"/>
              <a:chOff x="5041579" y="2570844"/>
              <a:chExt cx="109945" cy="109945"/>
            </a:xfrm>
          </p:grpSpPr>
          <p:cxnSp>
            <p:nvCxnSpPr>
              <p:cNvPr id="32049" name="Straight Connector 32048">
                <a:extLst>
                  <a:ext uri="{FF2B5EF4-FFF2-40B4-BE49-F238E27FC236}">
                    <a16:creationId xmlns:a16="http://schemas.microsoft.com/office/drawing/2014/main" id="{17BBD14A-398F-AED0-AE57-CE5F47D9BF85}"/>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50" name="Straight Connector 32049">
                <a:extLst>
                  <a:ext uri="{FF2B5EF4-FFF2-40B4-BE49-F238E27FC236}">
                    <a16:creationId xmlns:a16="http://schemas.microsoft.com/office/drawing/2014/main" id="{A9216EA3-CF10-C212-31CF-D4025AC1F07C}"/>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38" name="Group 31937">
              <a:extLst>
                <a:ext uri="{FF2B5EF4-FFF2-40B4-BE49-F238E27FC236}">
                  <a16:creationId xmlns:a16="http://schemas.microsoft.com/office/drawing/2014/main" id="{F30058CF-C87A-82A7-3954-49FDD5769BD5}"/>
                </a:ext>
              </a:extLst>
            </p:cNvPr>
            <p:cNvGrpSpPr/>
            <p:nvPr/>
          </p:nvGrpSpPr>
          <p:grpSpPr>
            <a:xfrm>
              <a:off x="8956980" y="2616005"/>
              <a:ext cx="109945" cy="109945"/>
              <a:chOff x="5041579" y="2570844"/>
              <a:chExt cx="109945" cy="109945"/>
            </a:xfrm>
          </p:grpSpPr>
          <p:cxnSp>
            <p:nvCxnSpPr>
              <p:cNvPr id="32047" name="Straight Connector 32046">
                <a:extLst>
                  <a:ext uri="{FF2B5EF4-FFF2-40B4-BE49-F238E27FC236}">
                    <a16:creationId xmlns:a16="http://schemas.microsoft.com/office/drawing/2014/main" id="{3C0B6E19-5D85-E4B0-7468-B32093E35B14}"/>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48" name="Straight Connector 32047">
                <a:extLst>
                  <a:ext uri="{FF2B5EF4-FFF2-40B4-BE49-F238E27FC236}">
                    <a16:creationId xmlns:a16="http://schemas.microsoft.com/office/drawing/2014/main" id="{5672AF57-9CFE-5AE8-269E-EB5CA4D4BD88}"/>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39" name="Group 31938">
              <a:extLst>
                <a:ext uri="{FF2B5EF4-FFF2-40B4-BE49-F238E27FC236}">
                  <a16:creationId xmlns:a16="http://schemas.microsoft.com/office/drawing/2014/main" id="{BB0DD5E5-21FE-1612-F06B-1EEFD28894FA}"/>
                </a:ext>
              </a:extLst>
            </p:cNvPr>
            <p:cNvGrpSpPr/>
            <p:nvPr/>
          </p:nvGrpSpPr>
          <p:grpSpPr>
            <a:xfrm>
              <a:off x="9039684" y="2616005"/>
              <a:ext cx="109945" cy="109945"/>
              <a:chOff x="5041579" y="2570844"/>
              <a:chExt cx="109945" cy="109945"/>
            </a:xfrm>
          </p:grpSpPr>
          <p:cxnSp>
            <p:nvCxnSpPr>
              <p:cNvPr id="32045" name="Straight Connector 32044">
                <a:extLst>
                  <a:ext uri="{FF2B5EF4-FFF2-40B4-BE49-F238E27FC236}">
                    <a16:creationId xmlns:a16="http://schemas.microsoft.com/office/drawing/2014/main" id="{82222C39-CE5C-0203-77A4-02314F06D11A}"/>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46" name="Straight Connector 32045">
                <a:extLst>
                  <a:ext uri="{FF2B5EF4-FFF2-40B4-BE49-F238E27FC236}">
                    <a16:creationId xmlns:a16="http://schemas.microsoft.com/office/drawing/2014/main" id="{43463C7F-D437-EB56-0799-9D429E47E500}"/>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40" name="Group 31939">
              <a:extLst>
                <a:ext uri="{FF2B5EF4-FFF2-40B4-BE49-F238E27FC236}">
                  <a16:creationId xmlns:a16="http://schemas.microsoft.com/office/drawing/2014/main" id="{1CF27CE3-FE6A-ACD6-5D09-66AE5B38970B}"/>
                </a:ext>
              </a:extLst>
            </p:cNvPr>
            <p:cNvGrpSpPr/>
            <p:nvPr/>
          </p:nvGrpSpPr>
          <p:grpSpPr>
            <a:xfrm>
              <a:off x="9082035" y="2616005"/>
              <a:ext cx="109945" cy="109945"/>
              <a:chOff x="5041579" y="2570844"/>
              <a:chExt cx="109945" cy="109945"/>
            </a:xfrm>
          </p:grpSpPr>
          <p:cxnSp>
            <p:nvCxnSpPr>
              <p:cNvPr id="32043" name="Straight Connector 32042">
                <a:extLst>
                  <a:ext uri="{FF2B5EF4-FFF2-40B4-BE49-F238E27FC236}">
                    <a16:creationId xmlns:a16="http://schemas.microsoft.com/office/drawing/2014/main" id="{83D69D42-53D1-CE26-AFB3-708EBFFAEEEA}"/>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44" name="Straight Connector 32043">
                <a:extLst>
                  <a:ext uri="{FF2B5EF4-FFF2-40B4-BE49-F238E27FC236}">
                    <a16:creationId xmlns:a16="http://schemas.microsoft.com/office/drawing/2014/main" id="{D4B97EC1-33D9-5A66-B46C-01F63AA5A20F}"/>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41" name="Group 31940">
              <a:extLst>
                <a:ext uri="{FF2B5EF4-FFF2-40B4-BE49-F238E27FC236}">
                  <a16:creationId xmlns:a16="http://schemas.microsoft.com/office/drawing/2014/main" id="{4CD2A2B2-8172-54DF-EDD2-491F49BA6595}"/>
                </a:ext>
              </a:extLst>
            </p:cNvPr>
            <p:cNvGrpSpPr/>
            <p:nvPr/>
          </p:nvGrpSpPr>
          <p:grpSpPr>
            <a:xfrm>
              <a:off x="9143291" y="2616005"/>
              <a:ext cx="109945" cy="109945"/>
              <a:chOff x="5041579" y="2570844"/>
              <a:chExt cx="109945" cy="109945"/>
            </a:xfrm>
          </p:grpSpPr>
          <p:cxnSp>
            <p:nvCxnSpPr>
              <p:cNvPr id="32041" name="Straight Connector 32040">
                <a:extLst>
                  <a:ext uri="{FF2B5EF4-FFF2-40B4-BE49-F238E27FC236}">
                    <a16:creationId xmlns:a16="http://schemas.microsoft.com/office/drawing/2014/main" id="{C0AE1527-56D5-6418-6EAF-3691BAFEDDB6}"/>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42" name="Straight Connector 32041">
                <a:extLst>
                  <a:ext uri="{FF2B5EF4-FFF2-40B4-BE49-F238E27FC236}">
                    <a16:creationId xmlns:a16="http://schemas.microsoft.com/office/drawing/2014/main" id="{A65D6B81-1E75-1EE3-9500-8E0A0E7552B7}"/>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42" name="Group 31941">
              <a:extLst>
                <a:ext uri="{FF2B5EF4-FFF2-40B4-BE49-F238E27FC236}">
                  <a16:creationId xmlns:a16="http://schemas.microsoft.com/office/drawing/2014/main" id="{463DC3DF-AB09-908D-685D-BC8293916C7E}"/>
                </a:ext>
              </a:extLst>
            </p:cNvPr>
            <p:cNvGrpSpPr/>
            <p:nvPr/>
          </p:nvGrpSpPr>
          <p:grpSpPr>
            <a:xfrm>
              <a:off x="9226771" y="2616005"/>
              <a:ext cx="109945" cy="109945"/>
              <a:chOff x="5041579" y="2570844"/>
              <a:chExt cx="109945" cy="109945"/>
            </a:xfrm>
          </p:grpSpPr>
          <p:cxnSp>
            <p:nvCxnSpPr>
              <p:cNvPr id="32039" name="Straight Connector 32038">
                <a:extLst>
                  <a:ext uri="{FF2B5EF4-FFF2-40B4-BE49-F238E27FC236}">
                    <a16:creationId xmlns:a16="http://schemas.microsoft.com/office/drawing/2014/main" id="{94A1A0F6-3CB9-1C56-4217-AE7B45300DE8}"/>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40" name="Straight Connector 32039">
                <a:extLst>
                  <a:ext uri="{FF2B5EF4-FFF2-40B4-BE49-F238E27FC236}">
                    <a16:creationId xmlns:a16="http://schemas.microsoft.com/office/drawing/2014/main" id="{4E3BA136-D8EA-D692-BFF0-FEF258C1BAEA}"/>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43" name="Group 31942">
              <a:extLst>
                <a:ext uri="{FF2B5EF4-FFF2-40B4-BE49-F238E27FC236}">
                  <a16:creationId xmlns:a16="http://schemas.microsoft.com/office/drawing/2014/main" id="{304A494A-FC2F-59F3-1D79-3D4191398248}"/>
                </a:ext>
              </a:extLst>
            </p:cNvPr>
            <p:cNvGrpSpPr/>
            <p:nvPr/>
          </p:nvGrpSpPr>
          <p:grpSpPr>
            <a:xfrm>
              <a:off x="9239625" y="2616005"/>
              <a:ext cx="109945" cy="109945"/>
              <a:chOff x="5041579" y="2570844"/>
              <a:chExt cx="109945" cy="109945"/>
            </a:xfrm>
          </p:grpSpPr>
          <p:cxnSp>
            <p:nvCxnSpPr>
              <p:cNvPr id="32037" name="Straight Connector 32036">
                <a:extLst>
                  <a:ext uri="{FF2B5EF4-FFF2-40B4-BE49-F238E27FC236}">
                    <a16:creationId xmlns:a16="http://schemas.microsoft.com/office/drawing/2014/main" id="{5E99A534-2F0F-666C-F4DE-E033504F4E73}"/>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38" name="Straight Connector 32037">
                <a:extLst>
                  <a:ext uri="{FF2B5EF4-FFF2-40B4-BE49-F238E27FC236}">
                    <a16:creationId xmlns:a16="http://schemas.microsoft.com/office/drawing/2014/main" id="{CC69DDEC-BCD5-FAAF-00BF-D32217A1C309}"/>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44" name="Group 31943">
              <a:extLst>
                <a:ext uri="{FF2B5EF4-FFF2-40B4-BE49-F238E27FC236}">
                  <a16:creationId xmlns:a16="http://schemas.microsoft.com/office/drawing/2014/main" id="{0AF592E4-C798-0994-3F1D-B9CFDCF2CDED}"/>
                </a:ext>
              </a:extLst>
            </p:cNvPr>
            <p:cNvGrpSpPr/>
            <p:nvPr/>
          </p:nvGrpSpPr>
          <p:grpSpPr>
            <a:xfrm>
              <a:off x="9267078" y="2616005"/>
              <a:ext cx="109945" cy="109945"/>
              <a:chOff x="5041579" y="2570844"/>
              <a:chExt cx="109945" cy="109945"/>
            </a:xfrm>
          </p:grpSpPr>
          <p:cxnSp>
            <p:nvCxnSpPr>
              <p:cNvPr id="32035" name="Straight Connector 32034">
                <a:extLst>
                  <a:ext uri="{FF2B5EF4-FFF2-40B4-BE49-F238E27FC236}">
                    <a16:creationId xmlns:a16="http://schemas.microsoft.com/office/drawing/2014/main" id="{9A46391E-DF04-142C-17D2-9A3874E678C1}"/>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36" name="Straight Connector 32035">
                <a:extLst>
                  <a:ext uri="{FF2B5EF4-FFF2-40B4-BE49-F238E27FC236}">
                    <a16:creationId xmlns:a16="http://schemas.microsoft.com/office/drawing/2014/main" id="{ADE10B23-ECBE-B01C-BB52-9A5A90F7EFF4}"/>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45" name="Group 31944">
              <a:extLst>
                <a:ext uri="{FF2B5EF4-FFF2-40B4-BE49-F238E27FC236}">
                  <a16:creationId xmlns:a16="http://schemas.microsoft.com/office/drawing/2014/main" id="{DEC4E53A-BCA0-9EFA-8F19-8859D47F7FED}"/>
                </a:ext>
              </a:extLst>
            </p:cNvPr>
            <p:cNvGrpSpPr/>
            <p:nvPr/>
          </p:nvGrpSpPr>
          <p:grpSpPr>
            <a:xfrm>
              <a:off x="9321118" y="2616005"/>
              <a:ext cx="109945" cy="109945"/>
              <a:chOff x="5041579" y="2570844"/>
              <a:chExt cx="109945" cy="109945"/>
            </a:xfrm>
          </p:grpSpPr>
          <p:cxnSp>
            <p:nvCxnSpPr>
              <p:cNvPr id="32033" name="Straight Connector 32032">
                <a:extLst>
                  <a:ext uri="{FF2B5EF4-FFF2-40B4-BE49-F238E27FC236}">
                    <a16:creationId xmlns:a16="http://schemas.microsoft.com/office/drawing/2014/main" id="{54D1933A-CAEF-AD0A-658E-48AD3312247F}"/>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34" name="Straight Connector 32033">
                <a:extLst>
                  <a:ext uri="{FF2B5EF4-FFF2-40B4-BE49-F238E27FC236}">
                    <a16:creationId xmlns:a16="http://schemas.microsoft.com/office/drawing/2014/main" id="{679FC3EB-0122-0A0E-D1E6-B772BCFC096A}"/>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46" name="Group 31945">
              <a:extLst>
                <a:ext uri="{FF2B5EF4-FFF2-40B4-BE49-F238E27FC236}">
                  <a16:creationId xmlns:a16="http://schemas.microsoft.com/office/drawing/2014/main" id="{36D65E38-7699-9EE0-21AB-2C5EB9E52E54}"/>
                </a:ext>
              </a:extLst>
            </p:cNvPr>
            <p:cNvGrpSpPr/>
            <p:nvPr/>
          </p:nvGrpSpPr>
          <p:grpSpPr>
            <a:xfrm>
              <a:off x="9349489" y="2616005"/>
              <a:ext cx="109945" cy="109945"/>
              <a:chOff x="5041579" y="2570844"/>
              <a:chExt cx="109945" cy="109945"/>
            </a:xfrm>
          </p:grpSpPr>
          <p:cxnSp>
            <p:nvCxnSpPr>
              <p:cNvPr id="32031" name="Straight Connector 32030">
                <a:extLst>
                  <a:ext uri="{FF2B5EF4-FFF2-40B4-BE49-F238E27FC236}">
                    <a16:creationId xmlns:a16="http://schemas.microsoft.com/office/drawing/2014/main" id="{B0FA7D09-C8BA-FB3B-077F-97B76CD30377}"/>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32" name="Straight Connector 32031">
                <a:extLst>
                  <a:ext uri="{FF2B5EF4-FFF2-40B4-BE49-F238E27FC236}">
                    <a16:creationId xmlns:a16="http://schemas.microsoft.com/office/drawing/2014/main" id="{B9B80FBA-CBE8-24FB-D9F6-2BA24413F85F}"/>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47" name="Group 31946">
              <a:extLst>
                <a:ext uri="{FF2B5EF4-FFF2-40B4-BE49-F238E27FC236}">
                  <a16:creationId xmlns:a16="http://schemas.microsoft.com/office/drawing/2014/main" id="{D7C39D19-D4E2-F1FF-F4C6-DF4315D22836}"/>
                </a:ext>
              </a:extLst>
            </p:cNvPr>
            <p:cNvGrpSpPr/>
            <p:nvPr/>
          </p:nvGrpSpPr>
          <p:grpSpPr>
            <a:xfrm>
              <a:off x="9395241" y="2616005"/>
              <a:ext cx="109945" cy="109945"/>
              <a:chOff x="5041579" y="2570844"/>
              <a:chExt cx="109945" cy="109945"/>
            </a:xfrm>
          </p:grpSpPr>
          <p:cxnSp>
            <p:nvCxnSpPr>
              <p:cNvPr id="32029" name="Straight Connector 32028">
                <a:extLst>
                  <a:ext uri="{FF2B5EF4-FFF2-40B4-BE49-F238E27FC236}">
                    <a16:creationId xmlns:a16="http://schemas.microsoft.com/office/drawing/2014/main" id="{F77575E4-E790-CDFA-4284-0A94BE11AF8A}"/>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30" name="Straight Connector 32029">
                <a:extLst>
                  <a:ext uri="{FF2B5EF4-FFF2-40B4-BE49-F238E27FC236}">
                    <a16:creationId xmlns:a16="http://schemas.microsoft.com/office/drawing/2014/main" id="{2517EAF0-C263-7860-9D6D-5EE4FBECFB50}"/>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48" name="Group 31947">
              <a:extLst>
                <a:ext uri="{FF2B5EF4-FFF2-40B4-BE49-F238E27FC236}">
                  <a16:creationId xmlns:a16="http://schemas.microsoft.com/office/drawing/2014/main" id="{F8630E1E-1989-6976-C3BE-5763FC5F2FF8}"/>
                </a:ext>
              </a:extLst>
            </p:cNvPr>
            <p:cNvGrpSpPr/>
            <p:nvPr/>
          </p:nvGrpSpPr>
          <p:grpSpPr>
            <a:xfrm>
              <a:off x="9436290" y="2616005"/>
              <a:ext cx="109945" cy="109945"/>
              <a:chOff x="5041579" y="2570844"/>
              <a:chExt cx="109945" cy="109945"/>
            </a:xfrm>
          </p:grpSpPr>
          <p:cxnSp>
            <p:nvCxnSpPr>
              <p:cNvPr id="32027" name="Straight Connector 32026">
                <a:extLst>
                  <a:ext uri="{FF2B5EF4-FFF2-40B4-BE49-F238E27FC236}">
                    <a16:creationId xmlns:a16="http://schemas.microsoft.com/office/drawing/2014/main" id="{76EA3558-3F77-4DA1-6361-BE8C6998CA93}"/>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28" name="Straight Connector 32027">
                <a:extLst>
                  <a:ext uri="{FF2B5EF4-FFF2-40B4-BE49-F238E27FC236}">
                    <a16:creationId xmlns:a16="http://schemas.microsoft.com/office/drawing/2014/main" id="{787A9779-2844-30B8-CEFD-00B6BC63CA85}"/>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49" name="Group 31948">
              <a:extLst>
                <a:ext uri="{FF2B5EF4-FFF2-40B4-BE49-F238E27FC236}">
                  <a16:creationId xmlns:a16="http://schemas.microsoft.com/office/drawing/2014/main" id="{5D69184C-063D-0948-AF28-9D2E3981FCAD}"/>
                </a:ext>
              </a:extLst>
            </p:cNvPr>
            <p:cNvGrpSpPr/>
            <p:nvPr/>
          </p:nvGrpSpPr>
          <p:grpSpPr>
            <a:xfrm>
              <a:off x="9446804" y="2616005"/>
              <a:ext cx="109945" cy="109945"/>
              <a:chOff x="5041579" y="2570844"/>
              <a:chExt cx="109945" cy="109945"/>
            </a:xfrm>
          </p:grpSpPr>
          <p:cxnSp>
            <p:nvCxnSpPr>
              <p:cNvPr id="32025" name="Straight Connector 32024">
                <a:extLst>
                  <a:ext uri="{FF2B5EF4-FFF2-40B4-BE49-F238E27FC236}">
                    <a16:creationId xmlns:a16="http://schemas.microsoft.com/office/drawing/2014/main" id="{38BAAA14-EF81-2E96-6FD4-1A42C600AAF4}"/>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26" name="Straight Connector 32025">
                <a:extLst>
                  <a:ext uri="{FF2B5EF4-FFF2-40B4-BE49-F238E27FC236}">
                    <a16:creationId xmlns:a16="http://schemas.microsoft.com/office/drawing/2014/main" id="{B3262680-35F2-88A7-31B5-7BBBC55159AA}"/>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50" name="Group 31949">
              <a:extLst>
                <a:ext uri="{FF2B5EF4-FFF2-40B4-BE49-F238E27FC236}">
                  <a16:creationId xmlns:a16="http://schemas.microsoft.com/office/drawing/2014/main" id="{5F5CB9E1-0F2F-9108-CAA9-B5D175D45DDA}"/>
                </a:ext>
              </a:extLst>
            </p:cNvPr>
            <p:cNvGrpSpPr/>
            <p:nvPr/>
          </p:nvGrpSpPr>
          <p:grpSpPr>
            <a:xfrm>
              <a:off x="9508994" y="2616005"/>
              <a:ext cx="109945" cy="109945"/>
              <a:chOff x="5041579" y="2570844"/>
              <a:chExt cx="109945" cy="109945"/>
            </a:xfrm>
          </p:grpSpPr>
          <p:cxnSp>
            <p:nvCxnSpPr>
              <p:cNvPr id="32023" name="Straight Connector 32022">
                <a:extLst>
                  <a:ext uri="{FF2B5EF4-FFF2-40B4-BE49-F238E27FC236}">
                    <a16:creationId xmlns:a16="http://schemas.microsoft.com/office/drawing/2014/main" id="{A233F6F1-95F2-0B73-2304-03DBC848D09C}"/>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24" name="Straight Connector 32023">
                <a:extLst>
                  <a:ext uri="{FF2B5EF4-FFF2-40B4-BE49-F238E27FC236}">
                    <a16:creationId xmlns:a16="http://schemas.microsoft.com/office/drawing/2014/main" id="{AFC8799C-34C5-1018-5DD5-4DB9F623F702}"/>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51" name="Group 31950">
              <a:extLst>
                <a:ext uri="{FF2B5EF4-FFF2-40B4-BE49-F238E27FC236}">
                  <a16:creationId xmlns:a16="http://schemas.microsoft.com/office/drawing/2014/main" id="{0CDD6048-C906-20A2-A1C3-ADCA91403806}"/>
                </a:ext>
              </a:extLst>
            </p:cNvPr>
            <p:cNvGrpSpPr/>
            <p:nvPr/>
          </p:nvGrpSpPr>
          <p:grpSpPr>
            <a:xfrm>
              <a:off x="9559852" y="2616005"/>
              <a:ext cx="109945" cy="109945"/>
              <a:chOff x="5041579" y="2570844"/>
              <a:chExt cx="109945" cy="109945"/>
            </a:xfrm>
          </p:grpSpPr>
          <p:cxnSp>
            <p:nvCxnSpPr>
              <p:cNvPr id="32021" name="Straight Connector 32020">
                <a:extLst>
                  <a:ext uri="{FF2B5EF4-FFF2-40B4-BE49-F238E27FC236}">
                    <a16:creationId xmlns:a16="http://schemas.microsoft.com/office/drawing/2014/main" id="{F12A3EAE-07CC-564E-7739-C3C8D2F60E96}"/>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22" name="Straight Connector 32021">
                <a:extLst>
                  <a:ext uri="{FF2B5EF4-FFF2-40B4-BE49-F238E27FC236}">
                    <a16:creationId xmlns:a16="http://schemas.microsoft.com/office/drawing/2014/main" id="{7D79F1DB-0B40-DA03-C919-D4B010527802}"/>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52" name="Group 31951">
              <a:extLst>
                <a:ext uri="{FF2B5EF4-FFF2-40B4-BE49-F238E27FC236}">
                  <a16:creationId xmlns:a16="http://schemas.microsoft.com/office/drawing/2014/main" id="{6D1C3750-4719-A278-2443-C76BE9A4CF05}"/>
                </a:ext>
              </a:extLst>
            </p:cNvPr>
            <p:cNvGrpSpPr/>
            <p:nvPr/>
          </p:nvGrpSpPr>
          <p:grpSpPr>
            <a:xfrm>
              <a:off x="9620797" y="2616005"/>
              <a:ext cx="109945" cy="109945"/>
              <a:chOff x="5041579" y="2570844"/>
              <a:chExt cx="109945" cy="109945"/>
            </a:xfrm>
          </p:grpSpPr>
          <p:cxnSp>
            <p:nvCxnSpPr>
              <p:cNvPr id="32019" name="Straight Connector 32018">
                <a:extLst>
                  <a:ext uri="{FF2B5EF4-FFF2-40B4-BE49-F238E27FC236}">
                    <a16:creationId xmlns:a16="http://schemas.microsoft.com/office/drawing/2014/main" id="{0DE6B71C-3374-810C-1A46-FF37481AEB7E}"/>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20" name="Straight Connector 32019">
                <a:extLst>
                  <a:ext uri="{FF2B5EF4-FFF2-40B4-BE49-F238E27FC236}">
                    <a16:creationId xmlns:a16="http://schemas.microsoft.com/office/drawing/2014/main" id="{1DCC64F3-2FE0-BE2B-C9B1-E318B0D9BD67}"/>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53" name="Group 31952">
              <a:extLst>
                <a:ext uri="{FF2B5EF4-FFF2-40B4-BE49-F238E27FC236}">
                  <a16:creationId xmlns:a16="http://schemas.microsoft.com/office/drawing/2014/main" id="{674F86E1-B64D-32B7-3155-111595DD5987}"/>
                </a:ext>
              </a:extLst>
            </p:cNvPr>
            <p:cNvGrpSpPr/>
            <p:nvPr/>
          </p:nvGrpSpPr>
          <p:grpSpPr>
            <a:xfrm>
              <a:off x="9653732" y="2616005"/>
              <a:ext cx="109945" cy="109945"/>
              <a:chOff x="5041579" y="2570844"/>
              <a:chExt cx="109945" cy="109945"/>
            </a:xfrm>
          </p:grpSpPr>
          <p:cxnSp>
            <p:nvCxnSpPr>
              <p:cNvPr id="32017" name="Straight Connector 32016">
                <a:extLst>
                  <a:ext uri="{FF2B5EF4-FFF2-40B4-BE49-F238E27FC236}">
                    <a16:creationId xmlns:a16="http://schemas.microsoft.com/office/drawing/2014/main" id="{16CA232B-6503-7F1C-6539-49F3159F98F7}"/>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18" name="Straight Connector 32017">
                <a:extLst>
                  <a:ext uri="{FF2B5EF4-FFF2-40B4-BE49-F238E27FC236}">
                    <a16:creationId xmlns:a16="http://schemas.microsoft.com/office/drawing/2014/main" id="{1E9798FC-8D8C-FCFC-0D28-530864227999}"/>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54" name="Group 31953">
              <a:extLst>
                <a:ext uri="{FF2B5EF4-FFF2-40B4-BE49-F238E27FC236}">
                  <a16:creationId xmlns:a16="http://schemas.microsoft.com/office/drawing/2014/main" id="{59BA2C2B-4146-9D96-0ADB-B335D01DC81D}"/>
                </a:ext>
              </a:extLst>
            </p:cNvPr>
            <p:cNvGrpSpPr/>
            <p:nvPr/>
          </p:nvGrpSpPr>
          <p:grpSpPr>
            <a:xfrm>
              <a:off x="9699862" y="2616005"/>
              <a:ext cx="109945" cy="109945"/>
              <a:chOff x="5041579" y="2570844"/>
              <a:chExt cx="109945" cy="109945"/>
            </a:xfrm>
          </p:grpSpPr>
          <p:cxnSp>
            <p:nvCxnSpPr>
              <p:cNvPr id="32015" name="Straight Connector 32014">
                <a:extLst>
                  <a:ext uri="{FF2B5EF4-FFF2-40B4-BE49-F238E27FC236}">
                    <a16:creationId xmlns:a16="http://schemas.microsoft.com/office/drawing/2014/main" id="{9CED87E8-BBDA-6716-1C48-C34342B25774}"/>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16" name="Straight Connector 32015">
                <a:extLst>
                  <a:ext uri="{FF2B5EF4-FFF2-40B4-BE49-F238E27FC236}">
                    <a16:creationId xmlns:a16="http://schemas.microsoft.com/office/drawing/2014/main" id="{230003C9-752D-43B5-68A1-88E0D9FE3FC5}"/>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55" name="Group 31954">
              <a:extLst>
                <a:ext uri="{FF2B5EF4-FFF2-40B4-BE49-F238E27FC236}">
                  <a16:creationId xmlns:a16="http://schemas.microsoft.com/office/drawing/2014/main" id="{B53A9F8C-505D-ACF4-3715-971AC0307FD3}"/>
                </a:ext>
              </a:extLst>
            </p:cNvPr>
            <p:cNvGrpSpPr/>
            <p:nvPr/>
          </p:nvGrpSpPr>
          <p:grpSpPr>
            <a:xfrm>
              <a:off x="9743419" y="2616005"/>
              <a:ext cx="109945" cy="109945"/>
              <a:chOff x="5041579" y="2570844"/>
              <a:chExt cx="109945" cy="109945"/>
            </a:xfrm>
          </p:grpSpPr>
          <p:cxnSp>
            <p:nvCxnSpPr>
              <p:cNvPr id="32013" name="Straight Connector 32012">
                <a:extLst>
                  <a:ext uri="{FF2B5EF4-FFF2-40B4-BE49-F238E27FC236}">
                    <a16:creationId xmlns:a16="http://schemas.microsoft.com/office/drawing/2014/main" id="{9CB8E2FB-13D9-096C-BEC1-4FD4BF77BF6A}"/>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14" name="Straight Connector 32013">
                <a:extLst>
                  <a:ext uri="{FF2B5EF4-FFF2-40B4-BE49-F238E27FC236}">
                    <a16:creationId xmlns:a16="http://schemas.microsoft.com/office/drawing/2014/main" id="{D984E68C-48B6-A8AF-C4C8-13773E5EE9ED}"/>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56" name="Group 31955">
              <a:extLst>
                <a:ext uri="{FF2B5EF4-FFF2-40B4-BE49-F238E27FC236}">
                  <a16:creationId xmlns:a16="http://schemas.microsoft.com/office/drawing/2014/main" id="{2F910F80-F1F7-FB3B-DA0B-B38FAFF5CA7D}"/>
                </a:ext>
              </a:extLst>
            </p:cNvPr>
            <p:cNvGrpSpPr/>
            <p:nvPr/>
          </p:nvGrpSpPr>
          <p:grpSpPr>
            <a:xfrm>
              <a:off x="9817091" y="2616005"/>
              <a:ext cx="109945" cy="109945"/>
              <a:chOff x="5041579" y="2570844"/>
              <a:chExt cx="109945" cy="109945"/>
            </a:xfrm>
          </p:grpSpPr>
          <p:cxnSp>
            <p:nvCxnSpPr>
              <p:cNvPr id="32011" name="Straight Connector 32010">
                <a:extLst>
                  <a:ext uri="{FF2B5EF4-FFF2-40B4-BE49-F238E27FC236}">
                    <a16:creationId xmlns:a16="http://schemas.microsoft.com/office/drawing/2014/main" id="{B45F5794-A8C4-DD13-2C7F-E0C1EFB15280}"/>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12" name="Straight Connector 32011">
                <a:extLst>
                  <a:ext uri="{FF2B5EF4-FFF2-40B4-BE49-F238E27FC236}">
                    <a16:creationId xmlns:a16="http://schemas.microsoft.com/office/drawing/2014/main" id="{76A0CEC0-737F-217F-2D6F-133AF123CA54}"/>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57" name="Group 31956">
              <a:extLst>
                <a:ext uri="{FF2B5EF4-FFF2-40B4-BE49-F238E27FC236}">
                  <a16:creationId xmlns:a16="http://schemas.microsoft.com/office/drawing/2014/main" id="{3E281038-BB00-1EAA-C28E-0203C6AEAD90}"/>
                </a:ext>
              </a:extLst>
            </p:cNvPr>
            <p:cNvGrpSpPr/>
            <p:nvPr/>
          </p:nvGrpSpPr>
          <p:grpSpPr>
            <a:xfrm>
              <a:off x="9832789" y="2616005"/>
              <a:ext cx="109945" cy="109945"/>
              <a:chOff x="5041579" y="2570844"/>
              <a:chExt cx="109945" cy="109945"/>
            </a:xfrm>
          </p:grpSpPr>
          <p:cxnSp>
            <p:nvCxnSpPr>
              <p:cNvPr id="32009" name="Straight Connector 32008">
                <a:extLst>
                  <a:ext uri="{FF2B5EF4-FFF2-40B4-BE49-F238E27FC236}">
                    <a16:creationId xmlns:a16="http://schemas.microsoft.com/office/drawing/2014/main" id="{2D7AA7B4-F908-1B37-599C-9B4400ABB8C9}"/>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10" name="Straight Connector 32009">
                <a:extLst>
                  <a:ext uri="{FF2B5EF4-FFF2-40B4-BE49-F238E27FC236}">
                    <a16:creationId xmlns:a16="http://schemas.microsoft.com/office/drawing/2014/main" id="{3A636A90-8D26-157B-EFF8-06EB160C45B4}"/>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58" name="Group 31957">
              <a:extLst>
                <a:ext uri="{FF2B5EF4-FFF2-40B4-BE49-F238E27FC236}">
                  <a16:creationId xmlns:a16="http://schemas.microsoft.com/office/drawing/2014/main" id="{86E3589F-D763-3C3C-3720-F30308B3EFA4}"/>
                </a:ext>
              </a:extLst>
            </p:cNvPr>
            <p:cNvGrpSpPr/>
            <p:nvPr/>
          </p:nvGrpSpPr>
          <p:grpSpPr>
            <a:xfrm>
              <a:off x="9915366" y="2616005"/>
              <a:ext cx="109945" cy="109945"/>
              <a:chOff x="5041579" y="2570844"/>
              <a:chExt cx="109945" cy="109945"/>
            </a:xfrm>
          </p:grpSpPr>
          <p:cxnSp>
            <p:nvCxnSpPr>
              <p:cNvPr id="32007" name="Straight Connector 32006">
                <a:extLst>
                  <a:ext uri="{FF2B5EF4-FFF2-40B4-BE49-F238E27FC236}">
                    <a16:creationId xmlns:a16="http://schemas.microsoft.com/office/drawing/2014/main" id="{7ABCEBD1-12D4-F5E2-E4CF-6407AAA7AAA6}"/>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08" name="Straight Connector 32007">
                <a:extLst>
                  <a:ext uri="{FF2B5EF4-FFF2-40B4-BE49-F238E27FC236}">
                    <a16:creationId xmlns:a16="http://schemas.microsoft.com/office/drawing/2014/main" id="{8745A68A-0DEA-3DC1-23BC-89BF768727CD}"/>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59" name="Group 31958">
              <a:extLst>
                <a:ext uri="{FF2B5EF4-FFF2-40B4-BE49-F238E27FC236}">
                  <a16:creationId xmlns:a16="http://schemas.microsoft.com/office/drawing/2014/main" id="{B74C51DD-8CDE-A2FD-6278-11FDBAF3E09B}"/>
                </a:ext>
              </a:extLst>
            </p:cNvPr>
            <p:cNvGrpSpPr/>
            <p:nvPr/>
          </p:nvGrpSpPr>
          <p:grpSpPr>
            <a:xfrm>
              <a:off x="9970670" y="2616005"/>
              <a:ext cx="109945" cy="109945"/>
              <a:chOff x="5041579" y="2570844"/>
              <a:chExt cx="109945" cy="109945"/>
            </a:xfrm>
          </p:grpSpPr>
          <p:cxnSp>
            <p:nvCxnSpPr>
              <p:cNvPr id="32005" name="Straight Connector 32004">
                <a:extLst>
                  <a:ext uri="{FF2B5EF4-FFF2-40B4-BE49-F238E27FC236}">
                    <a16:creationId xmlns:a16="http://schemas.microsoft.com/office/drawing/2014/main" id="{48C49C27-336F-FE1D-A29E-66DF6AD92782}"/>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06" name="Straight Connector 32005">
                <a:extLst>
                  <a:ext uri="{FF2B5EF4-FFF2-40B4-BE49-F238E27FC236}">
                    <a16:creationId xmlns:a16="http://schemas.microsoft.com/office/drawing/2014/main" id="{DE519196-9B58-17F5-B3AE-9C5109819E2A}"/>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60" name="Group 31959">
              <a:extLst>
                <a:ext uri="{FF2B5EF4-FFF2-40B4-BE49-F238E27FC236}">
                  <a16:creationId xmlns:a16="http://schemas.microsoft.com/office/drawing/2014/main" id="{ABFBAD71-1E96-E122-D967-47279F8F5237}"/>
                </a:ext>
              </a:extLst>
            </p:cNvPr>
            <p:cNvGrpSpPr/>
            <p:nvPr/>
          </p:nvGrpSpPr>
          <p:grpSpPr>
            <a:xfrm>
              <a:off x="10007039" y="2616005"/>
              <a:ext cx="109945" cy="109945"/>
              <a:chOff x="5041579" y="2570844"/>
              <a:chExt cx="109945" cy="109945"/>
            </a:xfrm>
          </p:grpSpPr>
          <p:cxnSp>
            <p:nvCxnSpPr>
              <p:cNvPr id="32003" name="Straight Connector 32002">
                <a:extLst>
                  <a:ext uri="{FF2B5EF4-FFF2-40B4-BE49-F238E27FC236}">
                    <a16:creationId xmlns:a16="http://schemas.microsoft.com/office/drawing/2014/main" id="{A2397ADB-2358-1C51-9FEC-BCE33F833686}"/>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04" name="Straight Connector 32003">
                <a:extLst>
                  <a:ext uri="{FF2B5EF4-FFF2-40B4-BE49-F238E27FC236}">
                    <a16:creationId xmlns:a16="http://schemas.microsoft.com/office/drawing/2014/main" id="{056C1C54-9A50-63FA-9237-B4724E7F1DDB}"/>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61" name="Group 31960">
              <a:extLst>
                <a:ext uri="{FF2B5EF4-FFF2-40B4-BE49-F238E27FC236}">
                  <a16:creationId xmlns:a16="http://schemas.microsoft.com/office/drawing/2014/main" id="{05CF95CA-993B-C716-8DB1-A3E8A6E170C1}"/>
                </a:ext>
              </a:extLst>
            </p:cNvPr>
            <p:cNvGrpSpPr/>
            <p:nvPr/>
          </p:nvGrpSpPr>
          <p:grpSpPr>
            <a:xfrm>
              <a:off x="10065245" y="2616005"/>
              <a:ext cx="109945" cy="109945"/>
              <a:chOff x="5041579" y="2570844"/>
              <a:chExt cx="109945" cy="109945"/>
            </a:xfrm>
          </p:grpSpPr>
          <p:cxnSp>
            <p:nvCxnSpPr>
              <p:cNvPr id="32001" name="Straight Connector 32000">
                <a:extLst>
                  <a:ext uri="{FF2B5EF4-FFF2-40B4-BE49-F238E27FC236}">
                    <a16:creationId xmlns:a16="http://schemas.microsoft.com/office/drawing/2014/main" id="{3E2425BA-0D24-55D5-D521-1ACEB4F53CC4}"/>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02" name="Straight Connector 32001">
                <a:extLst>
                  <a:ext uri="{FF2B5EF4-FFF2-40B4-BE49-F238E27FC236}">
                    <a16:creationId xmlns:a16="http://schemas.microsoft.com/office/drawing/2014/main" id="{576D8DC6-8CAF-F48D-DEEB-F7A5CC9E012E}"/>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62" name="Group 31961">
              <a:extLst>
                <a:ext uri="{FF2B5EF4-FFF2-40B4-BE49-F238E27FC236}">
                  <a16:creationId xmlns:a16="http://schemas.microsoft.com/office/drawing/2014/main" id="{DC0AB8F4-85D7-5A74-4381-9F78E15BF486}"/>
                </a:ext>
              </a:extLst>
            </p:cNvPr>
            <p:cNvGrpSpPr/>
            <p:nvPr/>
          </p:nvGrpSpPr>
          <p:grpSpPr>
            <a:xfrm>
              <a:off x="10094423" y="2616005"/>
              <a:ext cx="109945" cy="109945"/>
              <a:chOff x="5041579" y="2570844"/>
              <a:chExt cx="109945" cy="109945"/>
            </a:xfrm>
          </p:grpSpPr>
          <p:cxnSp>
            <p:nvCxnSpPr>
              <p:cNvPr id="31999" name="Straight Connector 31998">
                <a:extLst>
                  <a:ext uri="{FF2B5EF4-FFF2-40B4-BE49-F238E27FC236}">
                    <a16:creationId xmlns:a16="http://schemas.microsoft.com/office/drawing/2014/main" id="{DBAF2EBC-E396-9413-A984-E2FC28C40526}"/>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2000" name="Straight Connector 31999">
                <a:extLst>
                  <a:ext uri="{FF2B5EF4-FFF2-40B4-BE49-F238E27FC236}">
                    <a16:creationId xmlns:a16="http://schemas.microsoft.com/office/drawing/2014/main" id="{350D74C0-D883-0D92-25B3-1851023090B1}"/>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63" name="Group 31962">
              <a:extLst>
                <a:ext uri="{FF2B5EF4-FFF2-40B4-BE49-F238E27FC236}">
                  <a16:creationId xmlns:a16="http://schemas.microsoft.com/office/drawing/2014/main" id="{DC0FCCBE-D658-0B51-D420-D7DCCB3B24C7}"/>
                </a:ext>
              </a:extLst>
            </p:cNvPr>
            <p:cNvGrpSpPr/>
            <p:nvPr/>
          </p:nvGrpSpPr>
          <p:grpSpPr>
            <a:xfrm>
              <a:off x="10149854" y="2616005"/>
              <a:ext cx="109945" cy="109945"/>
              <a:chOff x="5041579" y="2570844"/>
              <a:chExt cx="109945" cy="109945"/>
            </a:xfrm>
          </p:grpSpPr>
          <p:cxnSp>
            <p:nvCxnSpPr>
              <p:cNvPr id="31997" name="Straight Connector 31996">
                <a:extLst>
                  <a:ext uri="{FF2B5EF4-FFF2-40B4-BE49-F238E27FC236}">
                    <a16:creationId xmlns:a16="http://schemas.microsoft.com/office/drawing/2014/main" id="{45D553BF-749A-06AE-D5F1-D2DF75C8B5F9}"/>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98" name="Straight Connector 31997">
                <a:extLst>
                  <a:ext uri="{FF2B5EF4-FFF2-40B4-BE49-F238E27FC236}">
                    <a16:creationId xmlns:a16="http://schemas.microsoft.com/office/drawing/2014/main" id="{743CE0DD-A0A0-5DAB-0C6F-70CA29694A90}"/>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64" name="Group 31963">
              <a:extLst>
                <a:ext uri="{FF2B5EF4-FFF2-40B4-BE49-F238E27FC236}">
                  <a16:creationId xmlns:a16="http://schemas.microsoft.com/office/drawing/2014/main" id="{F3FBA7B1-F854-F773-8EF8-DD1A3B9002D8}"/>
                </a:ext>
              </a:extLst>
            </p:cNvPr>
            <p:cNvGrpSpPr/>
            <p:nvPr/>
          </p:nvGrpSpPr>
          <p:grpSpPr>
            <a:xfrm>
              <a:off x="10175860" y="2616005"/>
              <a:ext cx="109945" cy="109945"/>
              <a:chOff x="5041579" y="2570844"/>
              <a:chExt cx="109945" cy="109945"/>
            </a:xfrm>
          </p:grpSpPr>
          <p:cxnSp>
            <p:nvCxnSpPr>
              <p:cNvPr id="31995" name="Straight Connector 31994">
                <a:extLst>
                  <a:ext uri="{FF2B5EF4-FFF2-40B4-BE49-F238E27FC236}">
                    <a16:creationId xmlns:a16="http://schemas.microsoft.com/office/drawing/2014/main" id="{EFEAC5A6-7777-23A2-7915-A2FD6F458D82}"/>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96" name="Straight Connector 31995">
                <a:extLst>
                  <a:ext uri="{FF2B5EF4-FFF2-40B4-BE49-F238E27FC236}">
                    <a16:creationId xmlns:a16="http://schemas.microsoft.com/office/drawing/2014/main" id="{4CFA573B-8D72-6153-D542-D6745D6A04D9}"/>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65" name="Group 31964">
              <a:extLst>
                <a:ext uri="{FF2B5EF4-FFF2-40B4-BE49-F238E27FC236}">
                  <a16:creationId xmlns:a16="http://schemas.microsoft.com/office/drawing/2014/main" id="{B093F1A5-6372-A4D4-A138-A23A98BF116A}"/>
                </a:ext>
              </a:extLst>
            </p:cNvPr>
            <p:cNvGrpSpPr/>
            <p:nvPr/>
          </p:nvGrpSpPr>
          <p:grpSpPr>
            <a:xfrm>
              <a:off x="10225705" y="2616005"/>
              <a:ext cx="109945" cy="109945"/>
              <a:chOff x="5041579" y="2570844"/>
              <a:chExt cx="109945" cy="109945"/>
            </a:xfrm>
          </p:grpSpPr>
          <p:cxnSp>
            <p:nvCxnSpPr>
              <p:cNvPr id="31993" name="Straight Connector 31992">
                <a:extLst>
                  <a:ext uri="{FF2B5EF4-FFF2-40B4-BE49-F238E27FC236}">
                    <a16:creationId xmlns:a16="http://schemas.microsoft.com/office/drawing/2014/main" id="{015F8101-4433-3D00-5BD1-1094DBB0C5A1}"/>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94" name="Straight Connector 31993">
                <a:extLst>
                  <a:ext uri="{FF2B5EF4-FFF2-40B4-BE49-F238E27FC236}">
                    <a16:creationId xmlns:a16="http://schemas.microsoft.com/office/drawing/2014/main" id="{05C184F7-AA24-8FA2-F8B6-1E101859297A}"/>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66" name="Group 31965">
              <a:extLst>
                <a:ext uri="{FF2B5EF4-FFF2-40B4-BE49-F238E27FC236}">
                  <a16:creationId xmlns:a16="http://schemas.microsoft.com/office/drawing/2014/main" id="{1F71BF2B-BFF6-E4FB-931F-7C936FE1CBD0}"/>
                </a:ext>
              </a:extLst>
            </p:cNvPr>
            <p:cNvGrpSpPr/>
            <p:nvPr/>
          </p:nvGrpSpPr>
          <p:grpSpPr>
            <a:xfrm>
              <a:off x="10442609" y="2821584"/>
              <a:ext cx="109945" cy="109945"/>
              <a:chOff x="5041579" y="2570844"/>
              <a:chExt cx="109945" cy="109945"/>
            </a:xfrm>
          </p:grpSpPr>
          <p:cxnSp>
            <p:nvCxnSpPr>
              <p:cNvPr id="31991" name="Straight Connector 31990">
                <a:extLst>
                  <a:ext uri="{FF2B5EF4-FFF2-40B4-BE49-F238E27FC236}">
                    <a16:creationId xmlns:a16="http://schemas.microsoft.com/office/drawing/2014/main" id="{FA0EDF6E-0BD0-8622-1AD3-44DD6C158C88}"/>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92" name="Straight Connector 31991">
                <a:extLst>
                  <a:ext uri="{FF2B5EF4-FFF2-40B4-BE49-F238E27FC236}">
                    <a16:creationId xmlns:a16="http://schemas.microsoft.com/office/drawing/2014/main" id="{F95AE8EF-AF8D-6A0F-371D-028CA570869E}"/>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67" name="Group 31966">
              <a:extLst>
                <a:ext uri="{FF2B5EF4-FFF2-40B4-BE49-F238E27FC236}">
                  <a16:creationId xmlns:a16="http://schemas.microsoft.com/office/drawing/2014/main" id="{71FE316F-7EC6-C7CC-D9F5-7FC7B65946DB}"/>
                </a:ext>
              </a:extLst>
            </p:cNvPr>
            <p:cNvGrpSpPr/>
            <p:nvPr/>
          </p:nvGrpSpPr>
          <p:grpSpPr>
            <a:xfrm>
              <a:off x="10560680" y="2821584"/>
              <a:ext cx="109945" cy="109945"/>
              <a:chOff x="5041579" y="2570844"/>
              <a:chExt cx="109945" cy="109945"/>
            </a:xfrm>
          </p:grpSpPr>
          <p:cxnSp>
            <p:nvCxnSpPr>
              <p:cNvPr id="31989" name="Straight Connector 31988">
                <a:extLst>
                  <a:ext uri="{FF2B5EF4-FFF2-40B4-BE49-F238E27FC236}">
                    <a16:creationId xmlns:a16="http://schemas.microsoft.com/office/drawing/2014/main" id="{FA9985C3-35F1-F6F5-713B-F74B38097CE7}"/>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90" name="Straight Connector 31989">
                <a:extLst>
                  <a:ext uri="{FF2B5EF4-FFF2-40B4-BE49-F238E27FC236}">
                    <a16:creationId xmlns:a16="http://schemas.microsoft.com/office/drawing/2014/main" id="{687FE3CC-A89E-4317-53D1-0C453F04EA1B}"/>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68" name="Group 31967">
              <a:extLst>
                <a:ext uri="{FF2B5EF4-FFF2-40B4-BE49-F238E27FC236}">
                  <a16:creationId xmlns:a16="http://schemas.microsoft.com/office/drawing/2014/main" id="{7BD12732-9E2B-6A5D-3E33-FFCC2BD36BAA}"/>
                </a:ext>
              </a:extLst>
            </p:cNvPr>
            <p:cNvGrpSpPr/>
            <p:nvPr/>
          </p:nvGrpSpPr>
          <p:grpSpPr>
            <a:xfrm>
              <a:off x="10651349" y="2821584"/>
              <a:ext cx="109945" cy="109945"/>
              <a:chOff x="5041579" y="2570844"/>
              <a:chExt cx="109945" cy="109945"/>
            </a:xfrm>
          </p:grpSpPr>
          <p:cxnSp>
            <p:nvCxnSpPr>
              <p:cNvPr id="31987" name="Straight Connector 31986">
                <a:extLst>
                  <a:ext uri="{FF2B5EF4-FFF2-40B4-BE49-F238E27FC236}">
                    <a16:creationId xmlns:a16="http://schemas.microsoft.com/office/drawing/2014/main" id="{1E42781E-3469-DE5E-D271-81C008CB970F}"/>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88" name="Straight Connector 31987">
                <a:extLst>
                  <a:ext uri="{FF2B5EF4-FFF2-40B4-BE49-F238E27FC236}">
                    <a16:creationId xmlns:a16="http://schemas.microsoft.com/office/drawing/2014/main" id="{297C3BE5-034E-FCA5-DE01-3B00817998E4}"/>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69" name="Group 31968">
              <a:extLst>
                <a:ext uri="{FF2B5EF4-FFF2-40B4-BE49-F238E27FC236}">
                  <a16:creationId xmlns:a16="http://schemas.microsoft.com/office/drawing/2014/main" id="{24C1EBE1-D794-0B7A-E3E0-8CCAA4421161}"/>
                </a:ext>
              </a:extLst>
            </p:cNvPr>
            <p:cNvGrpSpPr/>
            <p:nvPr/>
          </p:nvGrpSpPr>
          <p:grpSpPr>
            <a:xfrm>
              <a:off x="10870717" y="2821584"/>
              <a:ext cx="109945" cy="109945"/>
              <a:chOff x="5041579" y="2570844"/>
              <a:chExt cx="109945" cy="109945"/>
            </a:xfrm>
          </p:grpSpPr>
          <p:cxnSp>
            <p:nvCxnSpPr>
              <p:cNvPr id="31985" name="Straight Connector 31984">
                <a:extLst>
                  <a:ext uri="{FF2B5EF4-FFF2-40B4-BE49-F238E27FC236}">
                    <a16:creationId xmlns:a16="http://schemas.microsoft.com/office/drawing/2014/main" id="{EDBF3671-3509-11AF-064C-994891251D94}"/>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86" name="Straight Connector 31985">
                <a:extLst>
                  <a:ext uri="{FF2B5EF4-FFF2-40B4-BE49-F238E27FC236}">
                    <a16:creationId xmlns:a16="http://schemas.microsoft.com/office/drawing/2014/main" id="{5D2F61C4-D364-9FDF-0C9E-EAD3470A334D}"/>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70" name="Group 31969">
              <a:extLst>
                <a:ext uri="{FF2B5EF4-FFF2-40B4-BE49-F238E27FC236}">
                  <a16:creationId xmlns:a16="http://schemas.microsoft.com/office/drawing/2014/main" id="{C3F737D5-C6E5-F387-591B-B7761EBBDE60}"/>
                </a:ext>
              </a:extLst>
            </p:cNvPr>
            <p:cNvGrpSpPr/>
            <p:nvPr/>
          </p:nvGrpSpPr>
          <p:grpSpPr>
            <a:xfrm>
              <a:off x="10942700" y="2821584"/>
              <a:ext cx="109945" cy="109945"/>
              <a:chOff x="5041579" y="2570844"/>
              <a:chExt cx="109945" cy="109945"/>
            </a:xfrm>
          </p:grpSpPr>
          <p:cxnSp>
            <p:nvCxnSpPr>
              <p:cNvPr id="31983" name="Straight Connector 31982">
                <a:extLst>
                  <a:ext uri="{FF2B5EF4-FFF2-40B4-BE49-F238E27FC236}">
                    <a16:creationId xmlns:a16="http://schemas.microsoft.com/office/drawing/2014/main" id="{3C2B5BAC-F989-B8C3-80B9-0A23760FBF0F}"/>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84" name="Straight Connector 31983">
                <a:extLst>
                  <a:ext uri="{FF2B5EF4-FFF2-40B4-BE49-F238E27FC236}">
                    <a16:creationId xmlns:a16="http://schemas.microsoft.com/office/drawing/2014/main" id="{567E0209-BC79-C140-8FDA-2211B7AFDB1F}"/>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71" name="Group 31970">
              <a:extLst>
                <a:ext uri="{FF2B5EF4-FFF2-40B4-BE49-F238E27FC236}">
                  <a16:creationId xmlns:a16="http://schemas.microsoft.com/office/drawing/2014/main" id="{DE08CCC6-52DD-352E-B42B-D948EAF6CC27}"/>
                </a:ext>
              </a:extLst>
            </p:cNvPr>
            <p:cNvGrpSpPr/>
            <p:nvPr/>
          </p:nvGrpSpPr>
          <p:grpSpPr>
            <a:xfrm>
              <a:off x="10993899" y="2821584"/>
              <a:ext cx="109945" cy="109945"/>
              <a:chOff x="5041579" y="2570844"/>
              <a:chExt cx="109945" cy="109945"/>
            </a:xfrm>
          </p:grpSpPr>
          <p:cxnSp>
            <p:nvCxnSpPr>
              <p:cNvPr id="31981" name="Straight Connector 31980">
                <a:extLst>
                  <a:ext uri="{FF2B5EF4-FFF2-40B4-BE49-F238E27FC236}">
                    <a16:creationId xmlns:a16="http://schemas.microsoft.com/office/drawing/2014/main" id="{C925707C-5445-ABE4-E710-1DCADBC0DE12}"/>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82" name="Straight Connector 31981">
                <a:extLst>
                  <a:ext uri="{FF2B5EF4-FFF2-40B4-BE49-F238E27FC236}">
                    <a16:creationId xmlns:a16="http://schemas.microsoft.com/office/drawing/2014/main" id="{9309F12D-1396-41F8-B7EB-DF0816290886}"/>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72" name="Group 31971">
              <a:extLst>
                <a:ext uri="{FF2B5EF4-FFF2-40B4-BE49-F238E27FC236}">
                  <a16:creationId xmlns:a16="http://schemas.microsoft.com/office/drawing/2014/main" id="{577BC632-10AC-0E2E-3584-6531B4CBB4B6}"/>
                </a:ext>
              </a:extLst>
            </p:cNvPr>
            <p:cNvGrpSpPr/>
            <p:nvPr/>
          </p:nvGrpSpPr>
          <p:grpSpPr>
            <a:xfrm>
              <a:off x="11073571" y="2821584"/>
              <a:ext cx="109945" cy="109945"/>
              <a:chOff x="5041579" y="2570844"/>
              <a:chExt cx="109945" cy="109945"/>
            </a:xfrm>
          </p:grpSpPr>
          <p:cxnSp>
            <p:nvCxnSpPr>
              <p:cNvPr id="31979" name="Straight Connector 31978">
                <a:extLst>
                  <a:ext uri="{FF2B5EF4-FFF2-40B4-BE49-F238E27FC236}">
                    <a16:creationId xmlns:a16="http://schemas.microsoft.com/office/drawing/2014/main" id="{0D76E207-FF4B-0200-AF85-F79DDAAF5E6B}"/>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80" name="Straight Connector 31979">
                <a:extLst>
                  <a:ext uri="{FF2B5EF4-FFF2-40B4-BE49-F238E27FC236}">
                    <a16:creationId xmlns:a16="http://schemas.microsoft.com/office/drawing/2014/main" id="{B2423C79-A496-49D6-FAF8-E060004E9277}"/>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73" name="Group 31972">
              <a:extLst>
                <a:ext uri="{FF2B5EF4-FFF2-40B4-BE49-F238E27FC236}">
                  <a16:creationId xmlns:a16="http://schemas.microsoft.com/office/drawing/2014/main" id="{701839AE-544E-380B-F18C-0B5117DF956A}"/>
                </a:ext>
              </a:extLst>
            </p:cNvPr>
            <p:cNvGrpSpPr/>
            <p:nvPr/>
          </p:nvGrpSpPr>
          <p:grpSpPr>
            <a:xfrm>
              <a:off x="11020754" y="2821584"/>
              <a:ext cx="109945" cy="109945"/>
              <a:chOff x="5041579" y="2570844"/>
              <a:chExt cx="109945" cy="109945"/>
            </a:xfrm>
          </p:grpSpPr>
          <p:cxnSp>
            <p:nvCxnSpPr>
              <p:cNvPr id="31977" name="Straight Connector 31976">
                <a:extLst>
                  <a:ext uri="{FF2B5EF4-FFF2-40B4-BE49-F238E27FC236}">
                    <a16:creationId xmlns:a16="http://schemas.microsoft.com/office/drawing/2014/main" id="{3B0FDA6D-28A0-0897-7570-F4B84686B3CF}"/>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78" name="Straight Connector 31977">
                <a:extLst>
                  <a:ext uri="{FF2B5EF4-FFF2-40B4-BE49-F238E27FC236}">
                    <a16:creationId xmlns:a16="http://schemas.microsoft.com/office/drawing/2014/main" id="{5A4159D3-7676-1AC6-BA06-CE4A261AC7D7}"/>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74" name="Group 31973">
              <a:extLst>
                <a:ext uri="{FF2B5EF4-FFF2-40B4-BE49-F238E27FC236}">
                  <a16:creationId xmlns:a16="http://schemas.microsoft.com/office/drawing/2014/main" id="{C94526BC-C0FB-E8B3-CF07-A7EC2AA0AFD8}"/>
                </a:ext>
              </a:extLst>
            </p:cNvPr>
            <p:cNvGrpSpPr/>
            <p:nvPr/>
          </p:nvGrpSpPr>
          <p:grpSpPr>
            <a:xfrm>
              <a:off x="11706504" y="2821584"/>
              <a:ext cx="109945" cy="109945"/>
              <a:chOff x="5041579" y="2570844"/>
              <a:chExt cx="109945" cy="109945"/>
            </a:xfrm>
          </p:grpSpPr>
          <p:cxnSp>
            <p:nvCxnSpPr>
              <p:cNvPr id="31975" name="Straight Connector 31974">
                <a:extLst>
                  <a:ext uri="{FF2B5EF4-FFF2-40B4-BE49-F238E27FC236}">
                    <a16:creationId xmlns:a16="http://schemas.microsoft.com/office/drawing/2014/main" id="{C41EA266-3B9F-C1AA-35A6-CDCA58D4C3B8}"/>
                  </a:ext>
                </a:extLst>
              </p:cNvPr>
              <p:cNvCxnSpPr>
                <a:cxnSpLocks/>
              </p:cNvCxnSpPr>
              <p:nvPr/>
            </p:nvCxnSpPr>
            <p:spPr bwMode="auto">
              <a:xfrm>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cxnSp>
            <p:nvCxnSpPr>
              <p:cNvPr id="31976" name="Straight Connector 31975">
                <a:extLst>
                  <a:ext uri="{FF2B5EF4-FFF2-40B4-BE49-F238E27FC236}">
                    <a16:creationId xmlns:a16="http://schemas.microsoft.com/office/drawing/2014/main" id="{B79F929B-193A-F988-EB3E-3F85A3AC38A9}"/>
                  </a:ext>
                </a:extLst>
              </p:cNvPr>
              <p:cNvCxnSpPr>
                <a:cxnSpLocks/>
              </p:cNvCxnSpPr>
              <p:nvPr/>
            </p:nvCxnSpPr>
            <p:spPr bwMode="auto">
              <a:xfrm rot="16200000">
                <a:off x="5096552" y="2570844"/>
                <a:ext cx="0" cy="109945"/>
              </a:xfrm>
              <a:prstGeom prst="line">
                <a:avLst/>
              </a:prstGeom>
              <a:noFill/>
              <a:ln w="28575" cap="flat" cmpd="sng" algn="ctr">
                <a:solidFill>
                  <a:schemeClr val="accent1"/>
                </a:solidFill>
                <a:prstDash val="solid"/>
                <a:round/>
                <a:headEnd type="none" w="med" len="med"/>
                <a:tailEnd type="none" w="med" len="med"/>
              </a:ln>
              <a:effectLst/>
            </p:spPr>
          </p:cxnSp>
        </p:grpSp>
      </p:grpSp>
      <p:grpSp>
        <p:nvGrpSpPr>
          <p:cNvPr id="32173" name="Group 32172">
            <a:extLst>
              <a:ext uri="{FF2B5EF4-FFF2-40B4-BE49-F238E27FC236}">
                <a16:creationId xmlns:a16="http://schemas.microsoft.com/office/drawing/2014/main" id="{1BF5C914-D954-86B3-85BD-4193EC73D024}"/>
              </a:ext>
            </a:extLst>
          </p:cNvPr>
          <p:cNvGrpSpPr/>
          <p:nvPr/>
        </p:nvGrpSpPr>
        <p:grpSpPr>
          <a:xfrm>
            <a:off x="1373707" y="1738661"/>
            <a:ext cx="109945" cy="109945"/>
            <a:chOff x="5041579" y="2570844"/>
            <a:chExt cx="109945" cy="109945"/>
          </a:xfrm>
        </p:grpSpPr>
        <p:cxnSp>
          <p:nvCxnSpPr>
            <p:cNvPr id="32174" name="Straight Connector 32173">
              <a:extLst>
                <a:ext uri="{FF2B5EF4-FFF2-40B4-BE49-F238E27FC236}">
                  <a16:creationId xmlns:a16="http://schemas.microsoft.com/office/drawing/2014/main" id="{8CFCB4CA-E3E1-BF09-C387-CDAB36071CB5}"/>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175" name="Straight Connector 32174">
              <a:extLst>
                <a:ext uri="{FF2B5EF4-FFF2-40B4-BE49-F238E27FC236}">
                  <a16:creationId xmlns:a16="http://schemas.microsoft.com/office/drawing/2014/main" id="{A9AA0201-E668-310D-CF93-9A539417E2BA}"/>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76" name="Group 32175">
            <a:extLst>
              <a:ext uri="{FF2B5EF4-FFF2-40B4-BE49-F238E27FC236}">
                <a16:creationId xmlns:a16="http://schemas.microsoft.com/office/drawing/2014/main" id="{38B19031-56CF-D499-8012-6BCB7C1A01C5}"/>
              </a:ext>
            </a:extLst>
          </p:cNvPr>
          <p:cNvGrpSpPr/>
          <p:nvPr/>
        </p:nvGrpSpPr>
        <p:grpSpPr>
          <a:xfrm>
            <a:off x="1496576" y="1760757"/>
            <a:ext cx="109945" cy="109945"/>
            <a:chOff x="5041579" y="2570844"/>
            <a:chExt cx="109945" cy="109945"/>
          </a:xfrm>
        </p:grpSpPr>
        <p:cxnSp>
          <p:nvCxnSpPr>
            <p:cNvPr id="32177" name="Straight Connector 32176">
              <a:extLst>
                <a:ext uri="{FF2B5EF4-FFF2-40B4-BE49-F238E27FC236}">
                  <a16:creationId xmlns:a16="http://schemas.microsoft.com/office/drawing/2014/main" id="{93453643-BCA1-05C0-5B2E-18071A497D57}"/>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178" name="Straight Connector 32177">
              <a:extLst>
                <a:ext uri="{FF2B5EF4-FFF2-40B4-BE49-F238E27FC236}">
                  <a16:creationId xmlns:a16="http://schemas.microsoft.com/office/drawing/2014/main" id="{8B3FC4A9-0D58-C1D1-822E-8B7A9E046F77}"/>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79" name="Group 32178">
            <a:extLst>
              <a:ext uri="{FF2B5EF4-FFF2-40B4-BE49-F238E27FC236}">
                <a16:creationId xmlns:a16="http://schemas.microsoft.com/office/drawing/2014/main" id="{CCC82288-35DC-03AE-2083-433F21864E5D}"/>
              </a:ext>
            </a:extLst>
          </p:cNvPr>
          <p:cNvGrpSpPr/>
          <p:nvPr/>
        </p:nvGrpSpPr>
        <p:grpSpPr>
          <a:xfrm>
            <a:off x="1555148" y="1760757"/>
            <a:ext cx="109945" cy="109945"/>
            <a:chOff x="5041579" y="2570844"/>
            <a:chExt cx="109945" cy="109945"/>
          </a:xfrm>
        </p:grpSpPr>
        <p:cxnSp>
          <p:nvCxnSpPr>
            <p:cNvPr id="32180" name="Straight Connector 32179">
              <a:extLst>
                <a:ext uri="{FF2B5EF4-FFF2-40B4-BE49-F238E27FC236}">
                  <a16:creationId xmlns:a16="http://schemas.microsoft.com/office/drawing/2014/main" id="{2B550947-0A98-8809-1D9F-4D976A0F79CD}"/>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181" name="Straight Connector 32180">
              <a:extLst>
                <a:ext uri="{FF2B5EF4-FFF2-40B4-BE49-F238E27FC236}">
                  <a16:creationId xmlns:a16="http://schemas.microsoft.com/office/drawing/2014/main" id="{92A9BA3B-7513-5214-66A2-EFB6169521B3}"/>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82" name="Group 32181">
            <a:extLst>
              <a:ext uri="{FF2B5EF4-FFF2-40B4-BE49-F238E27FC236}">
                <a16:creationId xmlns:a16="http://schemas.microsoft.com/office/drawing/2014/main" id="{AAFF0556-32D4-61A6-53AC-EE56E569F88A}"/>
              </a:ext>
            </a:extLst>
          </p:cNvPr>
          <p:cNvGrpSpPr/>
          <p:nvPr/>
        </p:nvGrpSpPr>
        <p:grpSpPr>
          <a:xfrm>
            <a:off x="1585705" y="1760757"/>
            <a:ext cx="109945" cy="109945"/>
            <a:chOff x="5041579" y="2570844"/>
            <a:chExt cx="109945" cy="109945"/>
          </a:xfrm>
        </p:grpSpPr>
        <p:cxnSp>
          <p:nvCxnSpPr>
            <p:cNvPr id="32183" name="Straight Connector 32182">
              <a:extLst>
                <a:ext uri="{FF2B5EF4-FFF2-40B4-BE49-F238E27FC236}">
                  <a16:creationId xmlns:a16="http://schemas.microsoft.com/office/drawing/2014/main" id="{0090921A-A045-ECAA-FFF0-03931F491037}"/>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184" name="Straight Connector 32183">
              <a:extLst>
                <a:ext uri="{FF2B5EF4-FFF2-40B4-BE49-F238E27FC236}">
                  <a16:creationId xmlns:a16="http://schemas.microsoft.com/office/drawing/2014/main" id="{D5A278ED-BB54-3CA0-876A-A1E0725826B7}"/>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85" name="Group 32184">
            <a:extLst>
              <a:ext uri="{FF2B5EF4-FFF2-40B4-BE49-F238E27FC236}">
                <a16:creationId xmlns:a16="http://schemas.microsoft.com/office/drawing/2014/main" id="{085E6700-5E1E-B5C7-5743-147C9576998A}"/>
              </a:ext>
            </a:extLst>
          </p:cNvPr>
          <p:cNvGrpSpPr/>
          <p:nvPr/>
        </p:nvGrpSpPr>
        <p:grpSpPr>
          <a:xfrm>
            <a:off x="1673514" y="1760757"/>
            <a:ext cx="109945" cy="109945"/>
            <a:chOff x="5041579" y="2570844"/>
            <a:chExt cx="109945" cy="109945"/>
          </a:xfrm>
        </p:grpSpPr>
        <p:cxnSp>
          <p:nvCxnSpPr>
            <p:cNvPr id="32186" name="Straight Connector 32185">
              <a:extLst>
                <a:ext uri="{FF2B5EF4-FFF2-40B4-BE49-F238E27FC236}">
                  <a16:creationId xmlns:a16="http://schemas.microsoft.com/office/drawing/2014/main" id="{9D579656-3832-ADD5-3DEF-83CF6FFB93B5}"/>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187" name="Straight Connector 32186">
              <a:extLst>
                <a:ext uri="{FF2B5EF4-FFF2-40B4-BE49-F238E27FC236}">
                  <a16:creationId xmlns:a16="http://schemas.microsoft.com/office/drawing/2014/main" id="{A65862EA-2B34-7777-4E55-B361F14E16BA}"/>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88" name="Group 32187">
            <a:extLst>
              <a:ext uri="{FF2B5EF4-FFF2-40B4-BE49-F238E27FC236}">
                <a16:creationId xmlns:a16="http://schemas.microsoft.com/office/drawing/2014/main" id="{03728A69-E1A1-238C-41F4-DEE26E868CE4}"/>
              </a:ext>
            </a:extLst>
          </p:cNvPr>
          <p:cNvGrpSpPr/>
          <p:nvPr/>
        </p:nvGrpSpPr>
        <p:grpSpPr>
          <a:xfrm>
            <a:off x="1762989" y="1787530"/>
            <a:ext cx="109945" cy="109945"/>
            <a:chOff x="5041579" y="2570844"/>
            <a:chExt cx="109945" cy="109945"/>
          </a:xfrm>
        </p:grpSpPr>
        <p:cxnSp>
          <p:nvCxnSpPr>
            <p:cNvPr id="32189" name="Straight Connector 32188">
              <a:extLst>
                <a:ext uri="{FF2B5EF4-FFF2-40B4-BE49-F238E27FC236}">
                  <a16:creationId xmlns:a16="http://schemas.microsoft.com/office/drawing/2014/main" id="{C85915C6-D3EE-D004-C44A-FAC2A04A154C}"/>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190" name="Straight Connector 32189">
              <a:extLst>
                <a:ext uri="{FF2B5EF4-FFF2-40B4-BE49-F238E27FC236}">
                  <a16:creationId xmlns:a16="http://schemas.microsoft.com/office/drawing/2014/main" id="{27AA004B-B7FA-6AA8-1F37-041A36B31D38}"/>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91" name="Group 32190">
            <a:extLst>
              <a:ext uri="{FF2B5EF4-FFF2-40B4-BE49-F238E27FC236}">
                <a16:creationId xmlns:a16="http://schemas.microsoft.com/office/drawing/2014/main" id="{3C968C10-B272-6B83-A3BD-385256B288B6}"/>
              </a:ext>
            </a:extLst>
          </p:cNvPr>
          <p:cNvGrpSpPr/>
          <p:nvPr/>
        </p:nvGrpSpPr>
        <p:grpSpPr>
          <a:xfrm>
            <a:off x="2070919" y="1829975"/>
            <a:ext cx="109945" cy="109945"/>
            <a:chOff x="5041579" y="2570844"/>
            <a:chExt cx="109945" cy="109945"/>
          </a:xfrm>
        </p:grpSpPr>
        <p:cxnSp>
          <p:nvCxnSpPr>
            <p:cNvPr id="32192" name="Straight Connector 32191">
              <a:extLst>
                <a:ext uri="{FF2B5EF4-FFF2-40B4-BE49-F238E27FC236}">
                  <a16:creationId xmlns:a16="http://schemas.microsoft.com/office/drawing/2014/main" id="{309B7F44-DC48-A51C-65D0-6DEAC062D4A5}"/>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193" name="Straight Connector 32192">
              <a:extLst>
                <a:ext uri="{FF2B5EF4-FFF2-40B4-BE49-F238E27FC236}">
                  <a16:creationId xmlns:a16="http://schemas.microsoft.com/office/drawing/2014/main" id="{F4AA51C6-87D5-88AC-3A0A-73583D7E0E8B}"/>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94" name="Group 32193">
            <a:extLst>
              <a:ext uri="{FF2B5EF4-FFF2-40B4-BE49-F238E27FC236}">
                <a16:creationId xmlns:a16="http://schemas.microsoft.com/office/drawing/2014/main" id="{931D6B16-B460-30F0-F97E-F1F03F7E95AB}"/>
              </a:ext>
            </a:extLst>
          </p:cNvPr>
          <p:cNvGrpSpPr/>
          <p:nvPr/>
        </p:nvGrpSpPr>
        <p:grpSpPr>
          <a:xfrm>
            <a:off x="2163775" y="1829975"/>
            <a:ext cx="109945" cy="109945"/>
            <a:chOff x="5041579" y="2570844"/>
            <a:chExt cx="109945" cy="109945"/>
          </a:xfrm>
        </p:grpSpPr>
        <p:cxnSp>
          <p:nvCxnSpPr>
            <p:cNvPr id="32195" name="Straight Connector 32194">
              <a:extLst>
                <a:ext uri="{FF2B5EF4-FFF2-40B4-BE49-F238E27FC236}">
                  <a16:creationId xmlns:a16="http://schemas.microsoft.com/office/drawing/2014/main" id="{11F72871-DE7F-D379-6465-10FC6FC85DEA}"/>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196" name="Straight Connector 32195">
              <a:extLst>
                <a:ext uri="{FF2B5EF4-FFF2-40B4-BE49-F238E27FC236}">
                  <a16:creationId xmlns:a16="http://schemas.microsoft.com/office/drawing/2014/main" id="{630794BE-1E91-F059-C463-4D832DF87B20}"/>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197" name="Group 32196">
            <a:extLst>
              <a:ext uri="{FF2B5EF4-FFF2-40B4-BE49-F238E27FC236}">
                <a16:creationId xmlns:a16="http://schemas.microsoft.com/office/drawing/2014/main" id="{E71E2356-14C4-ACEA-51C8-908A39620BFE}"/>
              </a:ext>
            </a:extLst>
          </p:cNvPr>
          <p:cNvGrpSpPr/>
          <p:nvPr/>
        </p:nvGrpSpPr>
        <p:grpSpPr>
          <a:xfrm>
            <a:off x="2287942" y="1829975"/>
            <a:ext cx="109945" cy="109945"/>
            <a:chOff x="5041579" y="2570844"/>
            <a:chExt cx="109945" cy="109945"/>
          </a:xfrm>
        </p:grpSpPr>
        <p:cxnSp>
          <p:nvCxnSpPr>
            <p:cNvPr id="32198" name="Straight Connector 32197">
              <a:extLst>
                <a:ext uri="{FF2B5EF4-FFF2-40B4-BE49-F238E27FC236}">
                  <a16:creationId xmlns:a16="http://schemas.microsoft.com/office/drawing/2014/main" id="{3B04A810-DF63-215A-07A4-E401061C4C1C}"/>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199" name="Straight Connector 32198">
              <a:extLst>
                <a:ext uri="{FF2B5EF4-FFF2-40B4-BE49-F238E27FC236}">
                  <a16:creationId xmlns:a16="http://schemas.microsoft.com/office/drawing/2014/main" id="{90A3E719-94A1-28EA-B33C-00256465E080}"/>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00" name="Group 32199">
            <a:extLst>
              <a:ext uri="{FF2B5EF4-FFF2-40B4-BE49-F238E27FC236}">
                <a16:creationId xmlns:a16="http://schemas.microsoft.com/office/drawing/2014/main" id="{DC7CC3B4-1A88-A3DB-BEAF-521DDB806BAC}"/>
              </a:ext>
            </a:extLst>
          </p:cNvPr>
          <p:cNvGrpSpPr/>
          <p:nvPr/>
        </p:nvGrpSpPr>
        <p:grpSpPr>
          <a:xfrm>
            <a:off x="2224628" y="1829975"/>
            <a:ext cx="109945" cy="109945"/>
            <a:chOff x="5041579" y="2570844"/>
            <a:chExt cx="109945" cy="109945"/>
          </a:xfrm>
        </p:grpSpPr>
        <p:cxnSp>
          <p:nvCxnSpPr>
            <p:cNvPr id="32201" name="Straight Connector 32200">
              <a:extLst>
                <a:ext uri="{FF2B5EF4-FFF2-40B4-BE49-F238E27FC236}">
                  <a16:creationId xmlns:a16="http://schemas.microsoft.com/office/drawing/2014/main" id="{4C9BE061-AC85-2B5A-B4B9-C4A3C199D716}"/>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02" name="Straight Connector 32201">
              <a:extLst>
                <a:ext uri="{FF2B5EF4-FFF2-40B4-BE49-F238E27FC236}">
                  <a16:creationId xmlns:a16="http://schemas.microsoft.com/office/drawing/2014/main" id="{DA257C28-2879-BB56-B813-A27A294E936E}"/>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03" name="Group 32202">
            <a:extLst>
              <a:ext uri="{FF2B5EF4-FFF2-40B4-BE49-F238E27FC236}">
                <a16:creationId xmlns:a16="http://schemas.microsoft.com/office/drawing/2014/main" id="{A1B0B88C-33AF-8F56-C8A1-CF8B81AF8C97}"/>
              </a:ext>
            </a:extLst>
          </p:cNvPr>
          <p:cNvGrpSpPr/>
          <p:nvPr/>
        </p:nvGrpSpPr>
        <p:grpSpPr>
          <a:xfrm>
            <a:off x="2908602" y="1937983"/>
            <a:ext cx="109945" cy="109945"/>
            <a:chOff x="5041579" y="2570844"/>
            <a:chExt cx="109945" cy="109945"/>
          </a:xfrm>
        </p:grpSpPr>
        <p:cxnSp>
          <p:nvCxnSpPr>
            <p:cNvPr id="32204" name="Straight Connector 32203">
              <a:extLst>
                <a:ext uri="{FF2B5EF4-FFF2-40B4-BE49-F238E27FC236}">
                  <a16:creationId xmlns:a16="http://schemas.microsoft.com/office/drawing/2014/main" id="{DE69FAEE-E508-3F3D-773D-5154B6345426}"/>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05" name="Straight Connector 32204">
              <a:extLst>
                <a:ext uri="{FF2B5EF4-FFF2-40B4-BE49-F238E27FC236}">
                  <a16:creationId xmlns:a16="http://schemas.microsoft.com/office/drawing/2014/main" id="{2FB237EE-78F0-EC41-0D8B-F7AEB761A539}"/>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06" name="Group 32205">
            <a:extLst>
              <a:ext uri="{FF2B5EF4-FFF2-40B4-BE49-F238E27FC236}">
                <a16:creationId xmlns:a16="http://schemas.microsoft.com/office/drawing/2014/main" id="{B5E0A21A-E930-5EE0-44E7-3B8728CE5715}"/>
              </a:ext>
            </a:extLst>
          </p:cNvPr>
          <p:cNvGrpSpPr/>
          <p:nvPr/>
        </p:nvGrpSpPr>
        <p:grpSpPr>
          <a:xfrm>
            <a:off x="3239027" y="1959377"/>
            <a:ext cx="109945" cy="109945"/>
            <a:chOff x="5041579" y="2570844"/>
            <a:chExt cx="109945" cy="109945"/>
          </a:xfrm>
        </p:grpSpPr>
        <p:cxnSp>
          <p:nvCxnSpPr>
            <p:cNvPr id="32207" name="Straight Connector 32206">
              <a:extLst>
                <a:ext uri="{FF2B5EF4-FFF2-40B4-BE49-F238E27FC236}">
                  <a16:creationId xmlns:a16="http://schemas.microsoft.com/office/drawing/2014/main" id="{B6CFAECD-D207-5A99-02E5-CDCE09070846}"/>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08" name="Straight Connector 32207">
              <a:extLst>
                <a:ext uri="{FF2B5EF4-FFF2-40B4-BE49-F238E27FC236}">
                  <a16:creationId xmlns:a16="http://schemas.microsoft.com/office/drawing/2014/main" id="{E3C297A8-E8C5-64F2-C317-6F713BC56E11}"/>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09" name="Group 32208">
            <a:extLst>
              <a:ext uri="{FF2B5EF4-FFF2-40B4-BE49-F238E27FC236}">
                <a16:creationId xmlns:a16="http://schemas.microsoft.com/office/drawing/2014/main" id="{55B7140B-A0CE-E38E-BE45-3AB08F603E38}"/>
              </a:ext>
            </a:extLst>
          </p:cNvPr>
          <p:cNvGrpSpPr/>
          <p:nvPr/>
        </p:nvGrpSpPr>
        <p:grpSpPr>
          <a:xfrm>
            <a:off x="3670465" y="2051639"/>
            <a:ext cx="109945" cy="109945"/>
            <a:chOff x="5041579" y="2570844"/>
            <a:chExt cx="109945" cy="109945"/>
          </a:xfrm>
        </p:grpSpPr>
        <p:cxnSp>
          <p:nvCxnSpPr>
            <p:cNvPr id="32210" name="Straight Connector 32209">
              <a:extLst>
                <a:ext uri="{FF2B5EF4-FFF2-40B4-BE49-F238E27FC236}">
                  <a16:creationId xmlns:a16="http://schemas.microsoft.com/office/drawing/2014/main" id="{1D3D9019-B55B-163E-0080-0A923F6F6A55}"/>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11" name="Straight Connector 32210">
              <a:extLst>
                <a:ext uri="{FF2B5EF4-FFF2-40B4-BE49-F238E27FC236}">
                  <a16:creationId xmlns:a16="http://schemas.microsoft.com/office/drawing/2014/main" id="{8078A82E-E17B-E622-045F-0BE3FE9AACB0}"/>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12" name="Group 32211">
            <a:extLst>
              <a:ext uri="{FF2B5EF4-FFF2-40B4-BE49-F238E27FC236}">
                <a16:creationId xmlns:a16="http://schemas.microsoft.com/office/drawing/2014/main" id="{18E2B769-A411-9E3D-92A9-72945562B1BF}"/>
              </a:ext>
            </a:extLst>
          </p:cNvPr>
          <p:cNvGrpSpPr/>
          <p:nvPr/>
        </p:nvGrpSpPr>
        <p:grpSpPr>
          <a:xfrm>
            <a:off x="3728572" y="2086822"/>
            <a:ext cx="109945" cy="109945"/>
            <a:chOff x="5041579" y="2570844"/>
            <a:chExt cx="109945" cy="109945"/>
          </a:xfrm>
        </p:grpSpPr>
        <p:cxnSp>
          <p:nvCxnSpPr>
            <p:cNvPr id="32213" name="Straight Connector 32212">
              <a:extLst>
                <a:ext uri="{FF2B5EF4-FFF2-40B4-BE49-F238E27FC236}">
                  <a16:creationId xmlns:a16="http://schemas.microsoft.com/office/drawing/2014/main" id="{690A6707-3931-A07A-7D5A-24B3AF575B00}"/>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14" name="Straight Connector 32213">
              <a:extLst>
                <a:ext uri="{FF2B5EF4-FFF2-40B4-BE49-F238E27FC236}">
                  <a16:creationId xmlns:a16="http://schemas.microsoft.com/office/drawing/2014/main" id="{DDF99374-478D-2B4B-67EE-45D9A5A08E5F}"/>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15" name="Group 32214">
            <a:extLst>
              <a:ext uri="{FF2B5EF4-FFF2-40B4-BE49-F238E27FC236}">
                <a16:creationId xmlns:a16="http://schemas.microsoft.com/office/drawing/2014/main" id="{0E95881E-B6D6-B84D-DC64-BE4758DB1BB6}"/>
              </a:ext>
            </a:extLst>
          </p:cNvPr>
          <p:cNvGrpSpPr/>
          <p:nvPr/>
        </p:nvGrpSpPr>
        <p:grpSpPr>
          <a:xfrm>
            <a:off x="3878445" y="2133660"/>
            <a:ext cx="109945" cy="109945"/>
            <a:chOff x="5041579" y="2570844"/>
            <a:chExt cx="109945" cy="109945"/>
          </a:xfrm>
        </p:grpSpPr>
        <p:cxnSp>
          <p:nvCxnSpPr>
            <p:cNvPr id="32216" name="Straight Connector 32215">
              <a:extLst>
                <a:ext uri="{FF2B5EF4-FFF2-40B4-BE49-F238E27FC236}">
                  <a16:creationId xmlns:a16="http://schemas.microsoft.com/office/drawing/2014/main" id="{CA9C6090-2424-B893-B853-3127152EB586}"/>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17" name="Straight Connector 32216">
              <a:extLst>
                <a:ext uri="{FF2B5EF4-FFF2-40B4-BE49-F238E27FC236}">
                  <a16:creationId xmlns:a16="http://schemas.microsoft.com/office/drawing/2014/main" id="{47C784E3-0AE7-0D61-8F2A-CFFE120266DE}"/>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18" name="Group 32217">
            <a:extLst>
              <a:ext uri="{FF2B5EF4-FFF2-40B4-BE49-F238E27FC236}">
                <a16:creationId xmlns:a16="http://schemas.microsoft.com/office/drawing/2014/main" id="{EE11BC5E-734F-2C6E-7109-B7E6B5A62131}"/>
              </a:ext>
            </a:extLst>
          </p:cNvPr>
          <p:cNvGrpSpPr/>
          <p:nvPr/>
        </p:nvGrpSpPr>
        <p:grpSpPr>
          <a:xfrm>
            <a:off x="4713866" y="2299880"/>
            <a:ext cx="109945" cy="109945"/>
            <a:chOff x="5041579" y="2570844"/>
            <a:chExt cx="109945" cy="109945"/>
          </a:xfrm>
        </p:grpSpPr>
        <p:cxnSp>
          <p:nvCxnSpPr>
            <p:cNvPr id="32219" name="Straight Connector 32218">
              <a:extLst>
                <a:ext uri="{FF2B5EF4-FFF2-40B4-BE49-F238E27FC236}">
                  <a16:creationId xmlns:a16="http://schemas.microsoft.com/office/drawing/2014/main" id="{D8D051A2-197D-C1A7-896F-B6A7185C47AE}"/>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20" name="Straight Connector 32219">
              <a:extLst>
                <a:ext uri="{FF2B5EF4-FFF2-40B4-BE49-F238E27FC236}">
                  <a16:creationId xmlns:a16="http://schemas.microsoft.com/office/drawing/2014/main" id="{D3852BA6-EE77-8AFF-4208-2784E0D126CF}"/>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21" name="Group 32220">
            <a:extLst>
              <a:ext uri="{FF2B5EF4-FFF2-40B4-BE49-F238E27FC236}">
                <a16:creationId xmlns:a16="http://schemas.microsoft.com/office/drawing/2014/main" id="{FD1D24C1-50B3-4C39-DEAB-DF35E76064AD}"/>
              </a:ext>
            </a:extLst>
          </p:cNvPr>
          <p:cNvGrpSpPr/>
          <p:nvPr/>
        </p:nvGrpSpPr>
        <p:grpSpPr>
          <a:xfrm>
            <a:off x="4881956" y="2365192"/>
            <a:ext cx="109945" cy="109945"/>
            <a:chOff x="5041579" y="2570844"/>
            <a:chExt cx="109945" cy="109945"/>
          </a:xfrm>
        </p:grpSpPr>
        <p:cxnSp>
          <p:nvCxnSpPr>
            <p:cNvPr id="32222" name="Straight Connector 32221">
              <a:extLst>
                <a:ext uri="{FF2B5EF4-FFF2-40B4-BE49-F238E27FC236}">
                  <a16:creationId xmlns:a16="http://schemas.microsoft.com/office/drawing/2014/main" id="{7C7C188E-724C-B08D-F259-29DB64D07B4A}"/>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23" name="Straight Connector 32222">
              <a:extLst>
                <a:ext uri="{FF2B5EF4-FFF2-40B4-BE49-F238E27FC236}">
                  <a16:creationId xmlns:a16="http://schemas.microsoft.com/office/drawing/2014/main" id="{2D719EB0-40B4-56A0-E228-AC6E93CDBAB0}"/>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24" name="Group 32223">
            <a:extLst>
              <a:ext uri="{FF2B5EF4-FFF2-40B4-BE49-F238E27FC236}">
                <a16:creationId xmlns:a16="http://schemas.microsoft.com/office/drawing/2014/main" id="{C2D891D5-010B-644A-2C59-3FEEE30F2496}"/>
              </a:ext>
            </a:extLst>
          </p:cNvPr>
          <p:cNvGrpSpPr/>
          <p:nvPr/>
        </p:nvGrpSpPr>
        <p:grpSpPr>
          <a:xfrm>
            <a:off x="4921037" y="2365192"/>
            <a:ext cx="109945" cy="109945"/>
            <a:chOff x="5041579" y="2570844"/>
            <a:chExt cx="109945" cy="109945"/>
          </a:xfrm>
        </p:grpSpPr>
        <p:cxnSp>
          <p:nvCxnSpPr>
            <p:cNvPr id="32225" name="Straight Connector 32224">
              <a:extLst>
                <a:ext uri="{FF2B5EF4-FFF2-40B4-BE49-F238E27FC236}">
                  <a16:creationId xmlns:a16="http://schemas.microsoft.com/office/drawing/2014/main" id="{BBEB4DCF-FEFE-80C1-2B11-BED46B694B4D}"/>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26" name="Straight Connector 32225">
              <a:extLst>
                <a:ext uri="{FF2B5EF4-FFF2-40B4-BE49-F238E27FC236}">
                  <a16:creationId xmlns:a16="http://schemas.microsoft.com/office/drawing/2014/main" id="{82D13962-1B03-B050-D614-E71E6C0F9BBA}"/>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27" name="Group 32226">
            <a:extLst>
              <a:ext uri="{FF2B5EF4-FFF2-40B4-BE49-F238E27FC236}">
                <a16:creationId xmlns:a16="http://schemas.microsoft.com/office/drawing/2014/main" id="{21C1DA89-12D3-599D-7655-4C5C11510B54}"/>
              </a:ext>
            </a:extLst>
          </p:cNvPr>
          <p:cNvGrpSpPr/>
          <p:nvPr/>
        </p:nvGrpSpPr>
        <p:grpSpPr>
          <a:xfrm>
            <a:off x="5001450" y="2375572"/>
            <a:ext cx="109945" cy="109945"/>
            <a:chOff x="5041579" y="2570844"/>
            <a:chExt cx="109945" cy="109945"/>
          </a:xfrm>
        </p:grpSpPr>
        <p:cxnSp>
          <p:nvCxnSpPr>
            <p:cNvPr id="32228" name="Straight Connector 32227">
              <a:extLst>
                <a:ext uri="{FF2B5EF4-FFF2-40B4-BE49-F238E27FC236}">
                  <a16:creationId xmlns:a16="http://schemas.microsoft.com/office/drawing/2014/main" id="{777E2866-0081-260F-E81F-D05680CFC153}"/>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29" name="Straight Connector 32228">
              <a:extLst>
                <a:ext uri="{FF2B5EF4-FFF2-40B4-BE49-F238E27FC236}">
                  <a16:creationId xmlns:a16="http://schemas.microsoft.com/office/drawing/2014/main" id="{ADA2E32B-9B12-DB9F-1A63-40C29F3DD9D1}"/>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30" name="Group 32229">
            <a:extLst>
              <a:ext uri="{FF2B5EF4-FFF2-40B4-BE49-F238E27FC236}">
                <a16:creationId xmlns:a16="http://schemas.microsoft.com/office/drawing/2014/main" id="{A7A911E7-8F76-4D59-A554-55291011A7F0}"/>
              </a:ext>
            </a:extLst>
          </p:cNvPr>
          <p:cNvGrpSpPr/>
          <p:nvPr/>
        </p:nvGrpSpPr>
        <p:grpSpPr>
          <a:xfrm>
            <a:off x="5407308" y="2416957"/>
            <a:ext cx="109945" cy="109945"/>
            <a:chOff x="5041579" y="2570844"/>
            <a:chExt cx="109945" cy="109945"/>
          </a:xfrm>
        </p:grpSpPr>
        <p:cxnSp>
          <p:nvCxnSpPr>
            <p:cNvPr id="32231" name="Straight Connector 32230">
              <a:extLst>
                <a:ext uri="{FF2B5EF4-FFF2-40B4-BE49-F238E27FC236}">
                  <a16:creationId xmlns:a16="http://schemas.microsoft.com/office/drawing/2014/main" id="{AD43532B-7906-D406-6B50-DD66E4CA5FFB}"/>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32" name="Straight Connector 32231">
              <a:extLst>
                <a:ext uri="{FF2B5EF4-FFF2-40B4-BE49-F238E27FC236}">
                  <a16:creationId xmlns:a16="http://schemas.microsoft.com/office/drawing/2014/main" id="{E4A27582-6DEA-1FF3-4D48-A5289A7667EB}"/>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33" name="Group 32232">
            <a:extLst>
              <a:ext uri="{FF2B5EF4-FFF2-40B4-BE49-F238E27FC236}">
                <a16:creationId xmlns:a16="http://schemas.microsoft.com/office/drawing/2014/main" id="{D3F516A8-A2CC-5ACF-C546-05E82120662D}"/>
              </a:ext>
            </a:extLst>
          </p:cNvPr>
          <p:cNvGrpSpPr/>
          <p:nvPr/>
        </p:nvGrpSpPr>
        <p:grpSpPr>
          <a:xfrm>
            <a:off x="5671691" y="2501198"/>
            <a:ext cx="109945" cy="109945"/>
            <a:chOff x="5041579" y="2570844"/>
            <a:chExt cx="109945" cy="109945"/>
          </a:xfrm>
        </p:grpSpPr>
        <p:cxnSp>
          <p:nvCxnSpPr>
            <p:cNvPr id="32234" name="Straight Connector 32233">
              <a:extLst>
                <a:ext uri="{FF2B5EF4-FFF2-40B4-BE49-F238E27FC236}">
                  <a16:creationId xmlns:a16="http://schemas.microsoft.com/office/drawing/2014/main" id="{0795149E-9514-4292-F0C8-35055AC5918B}"/>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35" name="Straight Connector 32234">
              <a:extLst>
                <a:ext uri="{FF2B5EF4-FFF2-40B4-BE49-F238E27FC236}">
                  <a16:creationId xmlns:a16="http://schemas.microsoft.com/office/drawing/2014/main" id="{5E59333A-8387-0942-37DF-402FB46B4611}"/>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36" name="Group 32235">
            <a:extLst>
              <a:ext uri="{FF2B5EF4-FFF2-40B4-BE49-F238E27FC236}">
                <a16:creationId xmlns:a16="http://schemas.microsoft.com/office/drawing/2014/main" id="{2A3ED7BB-162D-F208-19CA-3DBD8973614F}"/>
              </a:ext>
            </a:extLst>
          </p:cNvPr>
          <p:cNvGrpSpPr/>
          <p:nvPr/>
        </p:nvGrpSpPr>
        <p:grpSpPr>
          <a:xfrm>
            <a:off x="5689161" y="2501198"/>
            <a:ext cx="109945" cy="109945"/>
            <a:chOff x="5041579" y="2570844"/>
            <a:chExt cx="109945" cy="109945"/>
          </a:xfrm>
        </p:grpSpPr>
        <p:cxnSp>
          <p:nvCxnSpPr>
            <p:cNvPr id="32237" name="Straight Connector 32236">
              <a:extLst>
                <a:ext uri="{FF2B5EF4-FFF2-40B4-BE49-F238E27FC236}">
                  <a16:creationId xmlns:a16="http://schemas.microsoft.com/office/drawing/2014/main" id="{F80EAACE-0A16-2354-2E2A-9689232372BE}"/>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38" name="Straight Connector 32237">
              <a:extLst>
                <a:ext uri="{FF2B5EF4-FFF2-40B4-BE49-F238E27FC236}">
                  <a16:creationId xmlns:a16="http://schemas.microsoft.com/office/drawing/2014/main" id="{FE59D0DD-A9CB-6C5F-4912-49946A6C0284}"/>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39" name="Group 32238">
            <a:extLst>
              <a:ext uri="{FF2B5EF4-FFF2-40B4-BE49-F238E27FC236}">
                <a16:creationId xmlns:a16="http://schemas.microsoft.com/office/drawing/2014/main" id="{3C8C086C-6955-C8F0-D2ED-ED69217BB625}"/>
              </a:ext>
            </a:extLst>
          </p:cNvPr>
          <p:cNvGrpSpPr/>
          <p:nvPr/>
        </p:nvGrpSpPr>
        <p:grpSpPr>
          <a:xfrm>
            <a:off x="5712730" y="2501198"/>
            <a:ext cx="109945" cy="109945"/>
            <a:chOff x="5041579" y="2570844"/>
            <a:chExt cx="109945" cy="109945"/>
          </a:xfrm>
        </p:grpSpPr>
        <p:cxnSp>
          <p:nvCxnSpPr>
            <p:cNvPr id="32240" name="Straight Connector 32239">
              <a:extLst>
                <a:ext uri="{FF2B5EF4-FFF2-40B4-BE49-F238E27FC236}">
                  <a16:creationId xmlns:a16="http://schemas.microsoft.com/office/drawing/2014/main" id="{B528BFA8-66C1-E1EB-2953-7F562CE56526}"/>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41" name="Straight Connector 32240">
              <a:extLst>
                <a:ext uri="{FF2B5EF4-FFF2-40B4-BE49-F238E27FC236}">
                  <a16:creationId xmlns:a16="http://schemas.microsoft.com/office/drawing/2014/main" id="{77DC8C0F-87E8-36D9-E438-C36EA14542FD}"/>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42" name="Group 32241">
            <a:extLst>
              <a:ext uri="{FF2B5EF4-FFF2-40B4-BE49-F238E27FC236}">
                <a16:creationId xmlns:a16="http://schemas.microsoft.com/office/drawing/2014/main" id="{46F5D3CD-24C3-C5F5-CAFA-11E947599EF3}"/>
              </a:ext>
            </a:extLst>
          </p:cNvPr>
          <p:cNvGrpSpPr/>
          <p:nvPr/>
        </p:nvGrpSpPr>
        <p:grpSpPr>
          <a:xfrm>
            <a:off x="6692066" y="2603637"/>
            <a:ext cx="109945" cy="109945"/>
            <a:chOff x="5041579" y="2570844"/>
            <a:chExt cx="109945" cy="109945"/>
          </a:xfrm>
        </p:grpSpPr>
        <p:cxnSp>
          <p:nvCxnSpPr>
            <p:cNvPr id="32243" name="Straight Connector 32242">
              <a:extLst>
                <a:ext uri="{FF2B5EF4-FFF2-40B4-BE49-F238E27FC236}">
                  <a16:creationId xmlns:a16="http://schemas.microsoft.com/office/drawing/2014/main" id="{9F88017F-1D34-0328-F0E1-F95BBB9FD367}"/>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44" name="Straight Connector 32243">
              <a:extLst>
                <a:ext uri="{FF2B5EF4-FFF2-40B4-BE49-F238E27FC236}">
                  <a16:creationId xmlns:a16="http://schemas.microsoft.com/office/drawing/2014/main" id="{4FD5D886-DD65-4D59-49AE-60206F55E02D}"/>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45" name="Group 32244">
            <a:extLst>
              <a:ext uri="{FF2B5EF4-FFF2-40B4-BE49-F238E27FC236}">
                <a16:creationId xmlns:a16="http://schemas.microsoft.com/office/drawing/2014/main" id="{0303026F-199A-4503-E6C0-020C950051F3}"/>
              </a:ext>
            </a:extLst>
          </p:cNvPr>
          <p:cNvGrpSpPr/>
          <p:nvPr/>
        </p:nvGrpSpPr>
        <p:grpSpPr>
          <a:xfrm>
            <a:off x="6841590" y="2624592"/>
            <a:ext cx="109945" cy="109945"/>
            <a:chOff x="5041579" y="2570844"/>
            <a:chExt cx="109945" cy="109945"/>
          </a:xfrm>
        </p:grpSpPr>
        <p:cxnSp>
          <p:nvCxnSpPr>
            <p:cNvPr id="32246" name="Straight Connector 32245">
              <a:extLst>
                <a:ext uri="{FF2B5EF4-FFF2-40B4-BE49-F238E27FC236}">
                  <a16:creationId xmlns:a16="http://schemas.microsoft.com/office/drawing/2014/main" id="{2ED70F2E-096A-E2EF-88F2-1431C1588927}"/>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47" name="Straight Connector 32246">
              <a:extLst>
                <a:ext uri="{FF2B5EF4-FFF2-40B4-BE49-F238E27FC236}">
                  <a16:creationId xmlns:a16="http://schemas.microsoft.com/office/drawing/2014/main" id="{145E5439-2384-8605-1DC9-8970193E0A44}"/>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48" name="Group 32247">
            <a:extLst>
              <a:ext uri="{FF2B5EF4-FFF2-40B4-BE49-F238E27FC236}">
                <a16:creationId xmlns:a16="http://schemas.microsoft.com/office/drawing/2014/main" id="{90B0D50E-30A7-1BB6-72B5-D4D9CA837EEC}"/>
              </a:ext>
            </a:extLst>
          </p:cNvPr>
          <p:cNvGrpSpPr/>
          <p:nvPr/>
        </p:nvGrpSpPr>
        <p:grpSpPr>
          <a:xfrm>
            <a:off x="6863745" y="2628638"/>
            <a:ext cx="109945" cy="109945"/>
            <a:chOff x="5041579" y="2570844"/>
            <a:chExt cx="109945" cy="109945"/>
          </a:xfrm>
        </p:grpSpPr>
        <p:cxnSp>
          <p:nvCxnSpPr>
            <p:cNvPr id="32249" name="Straight Connector 32248">
              <a:extLst>
                <a:ext uri="{FF2B5EF4-FFF2-40B4-BE49-F238E27FC236}">
                  <a16:creationId xmlns:a16="http://schemas.microsoft.com/office/drawing/2014/main" id="{C2517160-1664-060A-E913-11DDB4C4C021}"/>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50" name="Straight Connector 32249">
              <a:extLst>
                <a:ext uri="{FF2B5EF4-FFF2-40B4-BE49-F238E27FC236}">
                  <a16:creationId xmlns:a16="http://schemas.microsoft.com/office/drawing/2014/main" id="{E4F23C46-C60F-E4ED-9927-DD0506BB8C4B}"/>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51" name="Group 32250">
            <a:extLst>
              <a:ext uri="{FF2B5EF4-FFF2-40B4-BE49-F238E27FC236}">
                <a16:creationId xmlns:a16="http://schemas.microsoft.com/office/drawing/2014/main" id="{48EDFCF5-6A06-0214-8438-952854590377}"/>
              </a:ext>
            </a:extLst>
          </p:cNvPr>
          <p:cNvGrpSpPr/>
          <p:nvPr/>
        </p:nvGrpSpPr>
        <p:grpSpPr>
          <a:xfrm>
            <a:off x="6899665" y="2641345"/>
            <a:ext cx="109945" cy="109945"/>
            <a:chOff x="5041579" y="2570844"/>
            <a:chExt cx="109945" cy="109945"/>
          </a:xfrm>
        </p:grpSpPr>
        <p:cxnSp>
          <p:nvCxnSpPr>
            <p:cNvPr id="32252" name="Straight Connector 32251">
              <a:extLst>
                <a:ext uri="{FF2B5EF4-FFF2-40B4-BE49-F238E27FC236}">
                  <a16:creationId xmlns:a16="http://schemas.microsoft.com/office/drawing/2014/main" id="{566B9B92-7765-7907-1A0A-F2C4B6A1307F}"/>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53" name="Straight Connector 32252">
              <a:extLst>
                <a:ext uri="{FF2B5EF4-FFF2-40B4-BE49-F238E27FC236}">
                  <a16:creationId xmlns:a16="http://schemas.microsoft.com/office/drawing/2014/main" id="{E8E97E20-835D-4332-B721-E16AA97788A9}"/>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54" name="Group 32253">
            <a:extLst>
              <a:ext uri="{FF2B5EF4-FFF2-40B4-BE49-F238E27FC236}">
                <a16:creationId xmlns:a16="http://schemas.microsoft.com/office/drawing/2014/main" id="{FF8895E5-270E-5DA2-852D-D2165CCC5254}"/>
              </a:ext>
            </a:extLst>
          </p:cNvPr>
          <p:cNvGrpSpPr/>
          <p:nvPr/>
        </p:nvGrpSpPr>
        <p:grpSpPr>
          <a:xfrm>
            <a:off x="6932050" y="2658609"/>
            <a:ext cx="109945" cy="109945"/>
            <a:chOff x="5041579" y="2570844"/>
            <a:chExt cx="109945" cy="109945"/>
          </a:xfrm>
        </p:grpSpPr>
        <p:cxnSp>
          <p:nvCxnSpPr>
            <p:cNvPr id="32255" name="Straight Connector 32254">
              <a:extLst>
                <a:ext uri="{FF2B5EF4-FFF2-40B4-BE49-F238E27FC236}">
                  <a16:creationId xmlns:a16="http://schemas.microsoft.com/office/drawing/2014/main" id="{9231A9FA-FDAB-1FD9-081D-157E2303C08A}"/>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56" name="Straight Connector 32255">
              <a:extLst>
                <a:ext uri="{FF2B5EF4-FFF2-40B4-BE49-F238E27FC236}">
                  <a16:creationId xmlns:a16="http://schemas.microsoft.com/office/drawing/2014/main" id="{D42B29BC-EE6F-3960-321E-EA5620532DD8}"/>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57" name="Group 32256">
            <a:extLst>
              <a:ext uri="{FF2B5EF4-FFF2-40B4-BE49-F238E27FC236}">
                <a16:creationId xmlns:a16="http://schemas.microsoft.com/office/drawing/2014/main" id="{7FD14DC1-5246-F786-6DC4-8CD0A5394533}"/>
              </a:ext>
            </a:extLst>
          </p:cNvPr>
          <p:cNvGrpSpPr/>
          <p:nvPr/>
        </p:nvGrpSpPr>
        <p:grpSpPr>
          <a:xfrm>
            <a:off x="6970309" y="2669507"/>
            <a:ext cx="109945" cy="109945"/>
            <a:chOff x="5041579" y="2570844"/>
            <a:chExt cx="109945" cy="109945"/>
          </a:xfrm>
        </p:grpSpPr>
        <p:cxnSp>
          <p:nvCxnSpPr>
            <p:cNvPr id="32258" name="Straight Connector 32257">
              <a:extLst>
                <a:ext uri="{FF2B5EF4-FFF2-40B4-BE49-F238E27FC236}">
                  <a16:creationId xmlns:a16="http://schemas.microsoft.com/office/drawing/2014/main" id="{84489C31-F94F-D6C9-8424-59D6152FBD6F}"/>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59" name="Straight Connector 32258">
              <a:extLst>
                <a:ext uri="{FF2B5EF4-FFF2-40B4-BE49-F238E27FC236}">
                  <a16:creationId xmlns:a16="http://schemas.microsoft.com/office/drawing/2014/main" id="{3CA8A358-FB74-6A74-996A-11A1C1C2E06E}"/>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60" name="Group 32259">
            <a:extLst>
              <a:ext uri="{FF2B5EF4-FFF2-40B4-BE49-F238E27FC236}">
                <a16:creationId xmlns:a16="http://schemas.microsoft.com/office/drawing/2014/main" id="{2DA17F7A-150F-D6CE-9A9A-9EEA7F4C6DB1}"/>
              </a:ext>
            </a:extLst>
          </p:cNvPr>
          <p:cNvGrpSpPr/>
          <p:nvPr/>
        </p:nvGrpSpPr>
        <p:grpSpPr>
          <a:xfrm>
            <a:off x="7031106" y="2683610"/>
            <a:ext cx="109945" cy="109945"/>
            <a:chOff x="5041579" y="2570844"/>
            <a:chExt cx="109945" cy="109945"/>
          </a:xfrm>
        </p:grpSpPr>
        <p:cxnSp>
          <p:nvCxnSpPr>
            <p:cNvPr id="32261" name="Straight Connector 32260">
              <a:extLst>
                <a:ext uri="{FF2B5EF4-FFF2-40B4-BE49-F238E27FC236}">
                  <a16:creationId xmlns:a16="http://schemas.microsoft.com/office/drawing/2014/main" id="{8D81088A-335C-377B-4447-08B88D5F1C82}"/>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62" name="Straight Connector 32261">
              <a:extLst>
                <a:ext uri="{FF2B5EF4-FFF2-40B4-BE49-F238E27FC236}">
                  <a16:creationId xmlns:a16="http://schemas.microsoft.com/office/drawing/2014/main" id="{2EE36869-326A-0119-FE5A-B9D967615159}"/>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63" name="Group 32262">
            <a:extLst>
              <a:ext uri="{FF2B5EF4-FFF2-40B4-BE49-F238E27FC236}">
                <a16:creationId xmlns:a16="http://schemas.microsoft.com/office/drawing/2014/main" id="{4904C16E-C5EC-DB8D-77B2-B358584EAE25}"/>
              </a:ext>
            </a:extLst>
          </p:cNvPr>
          <p:cNvGrpSpPr/>
          <p:nvPr/>
        </p:nvGrpSpPr>
        <p:grpSpPr>
          <a:xfrm>
            <a:off x="7042326" y="2704765"/>
            <a:ext cx="109945" cy="109945"/>
            <a:chOff x="5041579" y="2570844"/>
            <a:chExt cx="109945" cy="109945"/>
          </a:xfrm>
        </p:grpSpPr>
        <p:cxnSp>
          <p:nvCxnSpPr>
            <p:cNvPr id="32264" name="Straight Connector 32263">
              <a:extLst>
                <a:ext uri="{FF2B5EF4-FFF2-40B4-BE49-F238E27FC236}">
                  <a16:creationId xmlns:a16="http://schemas.microsoft.com/office/drawing/2014/main" id="{D06999B0-0F6E-FF6F-63E8-0E67ECFC0915}"/>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65" name="Straight Connector 32264">
              <a:extLst>
                <a:ext uri="{FF2B5EF4-FFF2-40B4-BE49-F238E27FC236}">
                  <a16:creationId xmlns:a16="http://schemas.microsoft.com/office/drawing/2014/main" id="{939708D6-7DD8-2B6C-74A6-322C6C8C30D5}"/>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66" name="Group 32265">
            <a:extLst>
              <a:ext uri="{FF2B5EF4-FFF2-40B4-BE49-F238E27FC236}">
                <a16:creationId xmlns:a16="http://schemas.microsoft.com/office/drawing/2014/main" id="{F81D7E17-F7FB-AE94-1152-232858D5D865}"/>
              </a:ext>
            </a:extLst>
          </p:cNvPr>
          <p:cNvGrpSpPr/>
          <p:nvPr/>
        </p:nvGrpSpPr>
        <p:grpSpPr>
          <a:xfrm>
            <a:off x="7083328" y="2711593"/>
            <a:ext cx="109945" cy="109945"/>
            <a:chOff x="5041579" y="2570844"/>
            <a:chExt cx="109945" cy="109945"/>
          </a:xfrm>
        </p:grpSpPr>
        <p:cxnSp>
          <p:nvCxnSpPr>
            <p:cNvPr id="32267" name="Straight Connector 32266">
              <a:extLst>
                <a:ext uri="{FF2B5EF4-FFF2-40B4-BE49-F238E27FC236}">
                  <a16:creationId xmlns:a16="http://schemas.microsoft.com/office/drawing/2014/main" id="{5528737D-2631-9C4C-3D51-B69E3E538A52}"/>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68" name="Straight Connector 32267">
              <a:extLst>
                <a:ext uri="{FF2B5EF4-FFF2-40B4-BE49-F238E27FC236}">
                  <a16:creationId xmlns:a16="http://schemas.microsoft.com/office/drawing/2014/main" id="{15246253-E56C-9DFF-2BA4-238B76CE0F0E}"/>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69" name="Group 32268">
            <a:extLst>
              <a:ext uri="{FF2B5EF4-FFF2-40B4-BE49-F238E27FC236}">
                <a16:creationId xmlns:a16="http://schemas.microsoft.com/office/drawing/2014/main" id="{2794406D-3FBC-B3C5-6325-A444C07510DD}"/>
              </a:ext>
            </a:extLst>
          </p:cNvPr>
          <p:cNvGrpSpPr/>
          <p:nvPr/>
        </p:nvGrpSpPr>
        <p:grpSpPr>
          <a:xfrm>
            <a:off x="7142320" y="2726365"/>
            <a:ext cx="109945" cy="109945"/>
            <a:chOff x="5041579" y="2570844"/>
            <a:chExt cx="109945" cy="109945"/>
          </a:xfrm>
        </p:grpSpPr>
        <p:cxnSp>
          <p:nvCxnSpPr>
            <p:cNvPr id="32270" name="Straight Connector 32269">
              <a:extLst>
                <a:ext uri="{FF2B5EF4-FFF2-40B4-BE49-F238E27FC236}">
                  <a16:creationId xmlns:a16="http://schemas.microsoft.com/office/drawing/2014/main" id="{433B5C4B-22BD-2C4D-59B8-B59771242D9D}"/>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71" name="Straight Connector 32270">
              <a:extLst>
                <a:ext uri="{FF2B5EF4-FFF2-40B4-BE49-F238E27FC236}">
                  <a16:creationId xmlns:a16="http://schemas.microsoft.com/office/drawing/2014/main" id="{C2DD61D4-FDDE-5124-F172-290A18D3D561}"/>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72" name="Group 32271">
            <a:extLst>
              <a:ext uri="{FF2B5EF4-FFF2-40B4-BE49-F238E27FC236}">
                <a16:creationId xmlns:a16="http://schemas.microsoft.com/office/drawing/2014/main" id="{ACDB1AF7-9159-FE36-5D7A-BC2CC14A0C26}"/>
              </a:ext>
            </a:extLst>
          </p:cNvPr>
          <p:cNvGrpSpPr/>
          <p:nvPr/>
        </p:nvGrpSpPr>
        <p:grpSpPr>
          <a:xfrm>
            <a:off x="7168122" y="2732087"/>
            <a:ext cx="109945" cy="109945"/>
            <a:chOff x="5041579" y="2570844"/>
            <a:chExt cx="109945" cy="109945"/>
          </a:xfrm>
        </p:grpSpPr>
        <p:cxnSp>
          <p:nvCxnSpPr>
            <p:cNvPr id="32273" name="Straight Connector 32272">
              <a:extLst>
                <a:ext uri="{FF2B5EF4-FFF2-40B4-BE49-F238E27FC236}">
                  <a16:creationId xmlns:a16="http://schemas.microsoft.com/office/drawing/2014/main" id="{671E013A-233E-F99F-E281-09968C2CC189}"/>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74" name="Straight Connector 32273">
              <a:extLst>
                <a:ext uri="{FF2B5EF4-FFF2-40B4-BE49-F238E27FC236}">
                  <a16:creationId xmlns:a16="http://schemas.microsoft.com/office/drawing/2014/main" id="{9301D4B3-B0E4-4FA8-FB93-93C80AC2C513}"/>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75" name="Group 32274">
            <a:extLst>
              <a:ext uri="{FF2B5EF4-FFF2-40B4-BE49-F238E27FC236}">
                <a16:creationId xmlns:a16="http://schemas.microsoft.com/office/drawing/2014/main" id="{9BC247A9-EDC2-7B12-3D03-976D5DAF2AE5}"/>
              </a:ext>
            </a:extLst>
          </p:cNvPr>
          <p:cNvGrpSpPr/>
          <p:nvPr/>
        </p:nvGrpSpPr>
        <p:grpSpPr>
          <a:xfrm>
            <a:off x="7255123" y="2734961"/>
            <a:ext cx="109945" cy="109945"/>
            <a:chOff x="5041579" y="2570844"/>
            <a:chExt cx="109945" cy="109945"/>
          </a:xfrm>
        </p:grpSpPr>
        <p:cxnSp>
          <p:nvCxnSpPr>
            <p:cNvPr id="32276" name="Straight Connector 32275">
              <a:extLst>
                <a:ext uri="{FF2B5EF4-FFF2-40B4-BE49-F238E27FC236}">
                  <a16:creationId xmlns:a16="http://schemas.microsoft.com/office/drawing/2014/main" id="{86676068-BBD5-2905-50FA-65E71AA7764C}"/>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77" name="Straight Connector 32276">
              <a:extLst>
                <a:ext uri="{FF2B5EF4-FFF2-40B4-BE49-F238E27FC236}">
                  <a16:creationId xmlns:a16="http://schemas.microsoft.com/office/drawing/2014/main" id="{F3499A4D-346D-90D8-6981-A036F06651B1}"/>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78" name="Group 32277">
            <a:extLst>
              <a:ext uri="{FF2B5EF4-FFF2-40B4-BE49-F238E27FC236}">
                <a16:creationId xmlns:a16="http://schemas.microsoft.com/office/drawing/2014/main" id="{C0933DD5-6383-A3CA-F8F7-375634597D4A}"/>
              </a:ext>
            </a:extLst>
          </p:cNvPr>
          <p:cNvGrpSpPr/>
          <p:nvPr/>
        </p:nvGrpSpPr>
        <p:grpSpPr>
          <a:xfrm>
            <a:off x="7347713" y="2759737"/>
            <a:ext cx="109945" cy="109945"/>
            <a:chOff x="5041579" y="2570844"/>
            <a:chExt cx="109945" cy="109945"/>
          </a:xfrm>
        </p:grpSpPr>
        <p:cxnSp>
          <p:nvCxnSpPr>
            <p:cNvPr id="32279" name="Straight Connector 32278">
              <a:extLst>
                <a:ext uri="{FF2B5EF4-FFF2-40B4-BE49-F238E27FC236}">
                  <a16:creationId xmlns:a16="http://schemas.microsoft.com/office/drawing/2014/main" id="{AF629DCA-8D8D-FE04-D7BB-4FC581ACFBB3}"/>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80" name="Straight Connector 32279">
              <a:extLst>
                <a:ext uri="{FF2B5EF4-FFF2-40B4-BE49-F238E27FC236}">
                  <a16:creationId xmlns:a16="http://schemas.microsoft.com/office/drawing/2014/main" id="{FBAD4D7A-926E-BB38-D73B-100A506D76A5}"/>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81" name="Group 32280">
            <a:extLst>
              <a:ext uri="{FF2B5EF4-FFF2-40B4-BE49-F238E27FC236}">
                <a16:creationId xmlns:a16="http://schemas.microsoft.com/office/drawing/2014/main" id="{B65FEE8F-2B08-53A2-DB74-43D4D637F79A}"/>
              </a:ext>
            </a:extLst>
          </p:cNvPr>
          <p:cNvGrpSpPr/>
          <p:nvPr/>
        </p:nvGrpSpPr>
        <p:grpSpPr>
          <a:xfrm>
            <a:off x="7393187" y="2759737"/>
            <a:ext cx="109945" cy="109945"/>
            <a:chOff x="5041579" y="2570844"/>
            <a:chExt cx="109945" cy="109945"/>
          </a:xfrm>
        </p:grpSpPr>
        <p:cxnSp>
          <p:nvCxnSpPr>
            <p:cNvPr id="32282" name="Straight Connector 32281">
              <a:extLst>
                <a:ext uri="{FF2B5EF4-FFF2-40B4-BE49-F238E27FC236}">
                  <a16:creationId xmlns:a16="http://schemas.microsoft.com/office/drawing/2014/main" id="{74849905-8CED-C0BF-67F0-64A3949D7A1A}"/>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83" name="Straight Connector 32282">
              <a:extLst>
                <a:ext uri="{FF2B5EF4-FFF2-40B4-BE49-F238E27FC236}">
                  <a16:creationId xmlns:a16="http://schemas.microsoft.com/office/drawing/2014/main" id="{C13D9811-2472-3E00-26E6-31141F5CED9D}"/>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84" name="Group 32283">
            <a:extLst>
              <a:ext uri="{FF2B5EF4-FFF2-40B4-BE49-F238E27FC236}">
                <a16:creationId xmlns:a16="http://schemas.microsoft.com/office/drawing/2014/main" id="{5594EA2C-269C-8860-B211-D4AFA7223A7B}"/>
              </a:ext>
            </a:extLst>
          </p:cNvPr>
          <p:cNvGrpSpPr/>
          <p:nvPr/>
        </p:nvGrpSpPr>
        <p:grpSpPr>
          <a:xfrm>
            <a:off x="7457143" y="2759737"/>
            <a:ext cx="109945" cy="109945"/>
            <a:chOff x="5041579" y="2570844"/>
            <a:chExt cx="109945" cy="109945"/>
          </a:xfrm>
        </p:grpSpPr>
        <p:cxnSp>
          <p:nvCxnSpPr>
            <p:cNvPr id="32285" name="Straight Connector 32284">
              <a:extLst>
                <a:ext uri="{FF2B5EF4-FFF2-40B4-BE49-F238E27FC236}">
                  <a16:creationId xmlns:a16="http://schemas.microsoft.com/office/drawing/2014/main" id="{940FC591-FA47-AE1E-B9B6-EF5A97CC170F}"/>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86" name="Straight Connector 32285">
              <a:extLst>
                <a:ext uri="{FF2B5EF4-FFF2-40B4-BE49-F238E27FC236}">
                  <a16:creationId xmlns:a16="http://schemas.microsoft.com/office/drawing/2014/main" id="{F25DBD30-5C45-43CF-0B3E-F72944366BD5}"/>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87" name="Group 32286">
            <a:extLst>
              <a:ext uri="{FF2B5EF4-FFF2-40B4-BE49-F238E27FC236}">
                <a16:creationId xmlns:a16="http://schemas.microsoft.com/office/drawing/2014/main" id="{E05BDE7D-339A-1430-05EA-4A096D1DF8D4}"/>
              </a:ext>
            </a:extLst>
          </p:cNvPr>
          <p:cNvGrpSpPr/>
          <p:nvPr/>
        </p:nvGrpSpPr>
        <p:grpSpPr>
          <a:xfrm>
            <a:off x="7517749" y="2759737"/>
            <a:ext cx="109945" cy="109945"/>
            <a:chOff x="5041579" y="2570844"/>
            <a:chExt cx="109945" cy="109945"/>
          </a:xfrm>
        </p:grpSpPr>
        <p:cxnSp>
          <p:nvCxnSpPr>
            <p:cNvPr id="32288" name="Straight Connector 32287">
              <a:extLst>
                <a:ext uri="{FF2B5EF4-FFF2-40B4-BE49-F238E27FC236}">
                  <a16:creationId xmlns:a16="http://schemas.microsoft.com/office/drawing/2014/main" id="{E9E1D235-A2CB-6753-C9BA-8E35D2275DB6}"/>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89" name="Straight Connector 32288">
              <a:extLst>
                <a:ext uri="{FF2B5EF4-FFF2-40B4-BE49-F238E27FC236}">
                  <a16:creationId xmlns:a16="http://schemas.microsoft.com/office/drawing/2014/main" id="{48D41354-A615-D430-EC14-27944D2B7FBD}"/>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90" name="Group 32289">
            <a:extLst>
              <a:ext uri="{FF2B5EF4-FFF2-40B4-BE49-F238E27FC236}">
                <a16:creationId xmlns:a16="http://schemas.microsoft.com/office/drawing/2014/main" id="{81E16066-16DC-7109-21EB-F38866287C3D}"/>
              </a:ext>
            </a:extLst>
          </p:cNvPr>
          <p:cNvGrpSpPr/>
          <p:nvPr/>
        </p:nvGrpSpPr>
        <p:grpSpPr>
          <a:xfrm>
            <a:off x="7580205" y="2759737"/>
            <a:ext cx="109945" cy="109945"/>
            <a:chOff x="5041579" y="2570844"/>
            <a:chExt cx="109945" cy="109945"/>
          </a:xfrm>
        </p:grpSpPr>
        <p:cxnSp>
          <p:nvCxnSpPr>
            <p:cNvPr id="32291" name="Straight Connector 32290">
              <a:extLst>
                <a:ext uri="{FF2B5EF4-FFF2-40B4-BE49-F238E27FC236}">
                  <a16:creationId xmlns:a16="http://schemas.microsoft.com/office/drawing/2014/main" id="{3270C240-468E-9790-E68A-A2D35DC12367}"/>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92" name="Straight Connector 32291">
              <a:extLst>
                <a:ext uri="{FF2B5EF4-FFF2-40B4-BE49-F238E27FC236}">
                  <a16:creationId xmlns:a16="http://schemas.microsoft.com/office/drawing/2014/main" id="{B20BB829-8617-61DA-0E9C-412FE888175F}"/>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93" name="Group 32292">
            <a:extLst>
              <a:ext uri="{FF2B5EF4-FFF2-40B4-BE49-F238E27FC236}">
                <a16:creationId xmlns:a16="http://schemas.microsoft.com/office/drawing/2014/main" id="{90759202-1EB8-FDA0-CF7C-61811A6B4DD7}"/>
              </a:ext>
            </a:extLst>
          </p:cNvPr>
          <p:cNvGrpSpPr/>
          <p:nvPr/>
        </p:nvGrpSpPr>
        <p:grpSpPr>
          <a:xfrm>
            <a:off x="7662079" y="2757063"/>
            <a:ext cx="109945" cy="109945"/>
            <a:chOff x="5041579" y="2570844"/>
            <a:chExt cx="109945" cy="109945"/>
          </a:xfrm>
        </p:grpSpPr>
        <p:cxnSp>
          <p:nvCxnSpPr>
            <p:cNvPr id="32294" name="Straight Connector 32293">
              <a:extLst>
                <a:ext uri="{FF2B5EF4-FFF2-40B4-BE49-F238E27FC236}">
                  <a16:creationId xmlns:a16="http://schemas.microsoft.com/office/drawing/2014/main" id="{19215EBB-FDE2-5F35-2F8E-D26662023E43}"/>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95" name="Straight Connector 32294">
              <a:extLst>
                <a:ext uri="{FF2B5EF4-FFF2-40B4-BE49-F238E27FC236}">
                  <a16:creationId xmlns:a16="http://schemas.microsoft.com/office/drawing/2014/main" id="{1FAB507C-6EF8-F4E4-D8D1-3E69E3683958}"/>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96" name="Group 32295">
            <a:extLst>
              <a:ext uri="{FF2B5EF4-FFF2-40B4-BE49-F238E27FC236}">
                <a16:creationId xmlns:a16="http://schemas.microsoft.com/office/drawing/2014/main" id="{9F28BFE4-876B-A420-CD5C-D5FEFE5B16AD}"/>
              </a:ext>
            </a:extLst>
          </p:cNvPr>
          <p:cNvGrpSpPr/>
          <p:nvPr/>
        </p:nvGrpSpPr>
        <p:grpSpPr>
          <a:xfrm>
            <a:off x="7689502" y="2768808"/>
            <a:ext cx="109945" cy="109945"/>
            <a:chOff x="5041579" y="2570844"/>
            <a:chExt cx="109945" cy="109945"/>
          </a:xfrm>
        </p:grpSpPr>
        <p:cxnSp>
          <p:nvCxnSpPr>
            <p:cNvPr id="32297" name="Straight Connector 32296">
              <a:extLst>
                <a:ext uri="{FF2B5EF4-FFF2-40B4-BE49-F238E27FC236}">
                  <a16:creationId xmlns:a16="http://schemas.microsoft.com/office/drawing/2014/main" id="{981BDEFD-F6CF-8CC6-F875-E5E8A2D67965}"/>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298" name="Straight Connector 32297">
              <a:extLst>
                <a:ext uri="{FF2B5EF4-FFF2-40B4-BE49-F238E27FC236}">
                  <a16:creationId xmlns:a16="http://schemas.microsoft.com/office/drawing/2014/main" id="{82CD145D-20CD-A9D0-5578-CB6982F9C6C1}"/>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299" name="Group 32298">
            <a:extLst>
              <a:ext uri="{FF2B5EF4-FFF2-40B4-BE49-F238E27FC236}">
                <a16:creationId xmlns:a16="http://schemas.microsoft.com/office/drawing/2014/main" id="{EE12E6C1-1036-FE82-036A-12E9FC813124}"/>
              </a:ext>
            </a:extLst>
          </p:cNvPr>
          <p:cNvGrpSpPr/>
          <p:nvPr/>
        </p:nvGrpSpPr>
        <p:grpSpPr>
          <a:xfrm>
            <a:off x="7723776" y="2792730"/>
            <a:ext cx="109945" cy="109945"/>
            <a:chOff x="5041579" y="2570844"/>
            <a:chExt cx="109945" cy="109945"/>
          </a:xfrm>
        </p:grpSpPr>
        <p:cxnSp>
          <p:nvCxnSpPr>
            <p:cNvPr id="32300" name="Straight Connector 32299">
              <a:extLst>
                <a:ext uri="{FF2B5EF4-FFF2-40B4-BE49-F238E27FC236}">
                  <a16:creationId xmlns:a16="http://schemas.microsoft.com/office/drawing/2014/main" id="{A45890CC-6079-02A9-4FBB-F134231714F3}"/>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01" name="Straight Connector 32300">
              <a:extLst>
                <a:ext uri="{FF2B5EF4-FFF2-40B4-BE49-F238E27FC236}">
                  <a16:creationId xmlns:a16="http://schemas.microsoft.com/office/drawing/2014/main" id="{E369E343-E5B4-1A70-0475-61AF29AEA5AC}"/>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02" name="Group 32301">
            <a:extLst>
              <a:ext uri="{FF2B5EF4-FFF2-40B4-BE49-F238E27FC236}">
                <a16:creationId xmlns:a16="http://schemas.microsoft.com/office/drawing/2014/main" id="{201DF7CC-4286-E607-EE3A-B9F0F5E4850C}"/>
              </a:ext>
            </a:extLst>
          </p:cNvPr>
          <p:cNvGrpSpPr/>
          <p:nvPr/>
        </p:nvGrpSpPr>
        <p:grpSpPr>
          <a:xfrm>
            <a:off x="7776541" y="2803324"/>
            <a:ext cx="109945" cy="109945"/>
            <a:chOff x="5041579" y="2570844"/>
            <a:chExt cx="109945" cy="109945"/>
          </a:xfrm>
        </p:grpSpPr>
        <p:cxnSp>
          <p:nvCxnSpPr>
            <p:cNvPr id="32303" name="Straight Connector 32302">
              <a:extLst>
                <a:ext uri="{FF2B5EF4-FFF2-40B4-BE49-F238E27FC236}">
                  <a16:creationId xmlns:a16="http://schemas.microsoft.com/office/drawing/2014/main" id="{F5E19399-9B15-362F-E0DE-D79CA7A04A81}"/>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04" name="Straight Connector 32303">
              <a:extLst>
                <a:ext uri="{FF2B5EF4-FFF2-40B4-BE49-F238E27FC236}">
                  <a16:creationId xmlns:a16="http://schemas.microsoft.com/office/drawing/2014/main" id="{F5E2DEC8-B5CC-845B-B338-EBD7F0DCBD16}"/>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05" name="Group 32304">
            <a:extLst>
              <a:ext uri="{FF2B5EF4-FFF2-40B4-BE49-F238E27FC236}">
                <a16:creationId xmlns:a16="http://schemas.microsoft.com/office/drawing/2014/main" id="{5F553726-370D-8AE6-EE23-432F386146FD}"/>
              </a:ext>
            </a:extLst>
          </p:cNvPr>
          <p:cNvGrpSpPr/>
          <p:nvPr/>
        </p:nvGrpSpPr>
        <p:grpSpPr>
          <a:xfrm>
            <a:off x="7830791" y="2803324"/>
            <a:ext cx="109945" cy="109945"/>
            <a:chOff x="5041579" y="2570844"/>
            <a:chExt cx="109945" cy="109945"/>
          </a:xfrm>
        </p:grpSpPr>
        <p:cxnSp>
          <p:nvCxnSpPr>
            <p:cNvPr id="32306" name="Straight Connector 32305">
              <a:extLst>
                <a:ext uri="{FF2B5EF4-FFF2-40B4-BE49-F238E27FC236}">
                  <a16:creationId xmlns:a16="http://schemas.microsoft.com/office/drawing/2014/main" id="{666E3D4B-AEEE-66A2-D755-772D97BD5554}"/>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07" name="Straight Connector 32306">
              <a:extLst>
                <a:ext uri="{FF2B5EF4-FFF2-40B4-BE49-F238E27FC236}">
                  <a16:creationId xmlns:a16="http://schemas.microsoft.com/office/drawing/2014/main" id="{BFFEC226-66D0-5162-2233-0B609B36F177}"/>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08" name="Group 32307">
            <a:extLst>
              <a:ext uri="{FF2B5EF4-FFF2-40B4-BE49-F238E27FC236}">
                <a16:creationId xmlns:a16="http://schemas.microsoft.com/office/drawing/2014/main" id="{B33657C9-212E-86A2-FB72-B609C28D5AA9}"/>
              </a:ext>
            </a:extLst>
          </p:cNvPr>
          <p:cNvGrpSpPr/>
          <p:nvPr/>
        </p:nvGrpSpPr>
        <p:grpSpPr>
          <a:xfrm>
            <a:off x="7876535" y="2803324"/>
            <a:ext cx="109945" cy="109945"/>
            <a:chOff x="5041579" y="2570844"/>
            <a:chExt cx="109945" cy="109945"/>
          </a:xfrm>
        </p:grpSpPr>
        <p:cxnSp>
          <p:nvCxnSpPr>
            <p:cNvPr id="32309" name="Straight Connector 32308">
              <a:extLst>
                <a:ext uri="{FF2B5EF4-FFF2-40B4-BE49-F238E27FC236}">
                  <a16:creationId xmlns:a16="http://schemas.microsoft.com/office/drawing/2014/main" id="{9197C176-D4FE-17B3-B600-2778273E32E9}"/>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10" name="Straight Connector 32309">
              <a:extLst>
                <a:ext uri="{FF2B5EF4-FFF2-40B4-BE49-F238E27FC236}">
                  <a16:creationId xmlns:a16="http://schemas.microsoft.com/office/drawing/2014/main" id="{C7D385F7-C7FC-48BE-2074-CEA29B1EB919}"/>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11" name="Group 32310">
            <a:extLst>
              <a:ext uri="{FF2B5EF4-FFF2-40B4-BE49-F238E27FC236}">
                <a16:creationId xmlns:a16="http://schemas.microsoft.com/office/drawing/2014/main" id="{08409749-EC6B-DE57-2C9E-D2BE135E9DEF}"/>
              </a:ext>
            </a:extLst>
          </p:cNvPr>
          <p:cNvGrpSpPr/>
          <p:nvPr/>
        </p:nvGrpSpPr>
        <p:grpSpPr>
          <a:xfrm>
            <a:off x="7919183" y="2806303"/>
            <a:ext cx="109945" cy="109945"/>
            <a:chOff x="5041579" y="2570844"/>
            <a:chExt cx="109945" cy="109945"/>
          </a:xfrm>
        </p:grpSpPr>
        <p:cxnSp>
          <p:nvCxnSpPr>
            <p:cNvPr id="32312" name="Straight Connector 32311">
              <a:extLst>
                <a:ext uri="{FF2B5EF4-FFF2-40B4-BE49-F238E27FC236}">
                  <a16:creationId xmlns:a16="http://schemas.microsoft.com/office/drawing/2014/main" id="{3C93694A-CC1E-8F60-625A-D864E2FF191E}"/>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13" name="Straight Connector 32312">
              <a:extLst>
                <a:ext uri="{FF2B5EF4-FFF2-40B4-BE49-F238E27FC236}">
                  <a16:creationId xmlns:a16="http://schemas.microsoft.com/office/drawing/2014/main" id="{364B35E4-FE4C-337F-7121-A6CEBF128F7B}"/>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14" name="Group 32313">
            <a:extLst>
              <a:ext uri="{FF2B5EF4-FFF2-40B4-BE49-F238E27FC236}">
                <a16:creationId xmlns:a16="http://schemas.microsoft.com/office/drawing/2014/main" id="{02D5C8E6-BE1F-00DD-259B-9E75482E4861}"/>
              </a:ext>
            </a:extLst>
          </p:cNvPr>
          <p:cNvGrpSpPr/>
          <p:nvPr/>
        </p:nvGrpSpPr>
        <p:grpSpPr>
          <a:xfrm>
            <a:off x="7938322" y="2806303"/>
            <a:ext cx="109945" cy="109945"/>
            <a:chOff x="5041579" y="2570844"/>
            <a:chExt cx="109945" cy="109945"/>
          </a:xfrm>
        </p:grpSpPr>
        <p:cxnSp>
          <p:nvCxnSpPr>
            <p:cNvPr id="32315" name="Straight Connector 32314">
              <a:extLst>
                <a:ext uri="{FF2B5EF4-FFF2-40B4-BE49-F238E27FC236}">
                  <a16:creationId xmlns:a16="http://schemas.microsoft.com/office/drawing/2014/main" id="{F744EF0D-B134-9C7A-3EA3-A0363E29488D}"/>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16" name="Straight Connector 32315">
              <a:extLst>
                <a:ext uri="{FF2B5EF4-FFF2-40B4-BE49-F238E27FC236}">
                  <a16:creationId xmlns:a16="http://schemas.microsoft.com/office/drawing/2014/main" id="{895B4313-7C5D-E458-15BF-39E374E416E0}"/>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17" name="Group 32316">
            <a:extLst>
              <a:ext uri="{FF2B5EF4-FFF2-40B4-BE49-F238E27FC236}">
                <a16:creationId xmlns:a16="http://schemas.microsoft.com/office/drawing/2014/main" id="{EA8127C8-F8F4-165E-31E3-EB21D4CE516E}"/>
              </a:ext>
            </a:extLst>
          </p:cNvPr>
          <p:cNvGrpSpPr/>
          <p:nvPr/>
        </p:nvGrpSpPr>
        <p:grpSpPr>
          <a:xfrm>
            <a:off x="7991607" y="2812154"/>
            <a:ext cx="109945" cy="109945"/>
            <a:chOff x="5041579" y="2570844"/>
            <a:chExt cx="109945" cy="109945"/>
          </a:xfrm>
        </p:grpSpPr>
        <p:cxnSp>
          <p:nvCxnSpPr>
            <p:cNvPr id="32318" name="Straight Connector 32317">
              <a:extLst>
                <a:ext uri="{FF2B5EF4-FFF2-40B4-BE49-F238E27FC236}">
                  <a16:creationId xmlns:a16="http://schemas.microsoft.com/office/drawing/2014/main" id="{091565AA-6AE9-5FE9-8E31-72D8D0E13CF0}"/>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19" name="Straight Connector 32318">
              <a:extLst>
                <a:ext uri="{FF2B5EF4-FFF2-40B4-BE49-F238E27FC236}">
                  <a16:creationId xmlns:a16="http://schemas.microsoft.com/office/drawing/2014/main" id="{61815DBB-1F7E-A47F-77C1-7C4987331AB2}"/>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20" name="Group 32319">
            <a:extLst>
              <a:ext uri="{FF2B5EF4-FFF2-40B4-BE49-F238E27FC236}">
                <a16:creationId xmlns:a16="http://schemas.microsoft.com/office/drawing/2014/main" id="{293986B0-A2BA-985F-54AD-5A6C3C82261B}"/>
              </a:ext>
            </a:extLst>
          </p:cNvPr>
          <p:cNvGrpSpPr/>
          <p:nvPr/>
        </p:nvGrpSpPr>
        <p:grpSpPr>
          <a:xfrm>
            <a:off x="8013498" y="2830287"/>
            <a:ext cx="109945" cy="109945"/>
            <a:chOff x="5041579" y="2570844"/>
            <a:chExt cx="109945" cy="109945"/>
          </a:xfrm>
        </p:grpSpPr>
        <p:cxnSp>
          <p:nvCxnSpPr>
            <p:cNvPr id="32321" name="Straight Connector 32320">
              <a:extLst>
                <a:ext uri="{FF2B5EF4-FFF2-40B4-BE49-F238E27FC236}">
                  <a16:creationId xmlns:a16="http://schemas.microsoft.com/office/drawing/2014/main" id="{D42F39A1-1C54-2EF1-0A9B-8B43B8F80373}"/>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22" name="Straight Connector 32321">
              <a:extLst>
                <a:ext uri="{FF2B5EF4-FFF2-40B4-BE49-F238E27FC236}">
                  <a16:creationId xmlns:a16="http://schemas.microsoft.com/office/drawing/2014/main" id="{845013B6-2C3B-A9A5-67ED-6DE1FDD296D6}"/>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23" name="Group 32322">
            <a:extLst>
              <a:ext uri="{FF2B5EF4-FFF2-40B4-BE49-F238E27FC236}">
                <a16:creationId xmlns:a16="http://schemas.microsoft.com/office/drawing/2014/main" id="{7C44EF22-8726-74B3-ED26-AC16F4F6ED4C}"/>
              </a:ext>
            </a:extLst>
          </p:cNvPr>
          <p:cNvGrpSpPr/>
          <p:nvPr/>
        </p:nvGrpSpPr>
        <p:grpSpPr>
          <a:xfrm>
            <a:off x="8035314" y="2836398"/>
            <a:ext cx="109945" cy="109945"/>
            <a:chOff x="5041579" y="2570844"/>
            <a:chExt cx="109945" cy="109945"/>
          </a:xfrm>
        </p:grpSpPr>
        <p:cxnSp>
          <p:nvCxnSpPr>
            <p:cNvPr id="32324" name="Straight Connector 32323">
              <a:extLst>
                <a:ext uri="{FF2B5EF4-FFF2-40B4-BE49-F238E27FC236}">
                  <a16:creationId xmlns:a16="http://schemas.microsoft.com/office/drawing/2014/main" id="{566D9ECD-1B98-47F0-51F5-AA2EE7DC9B92}"/>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25" name="Straight Connector 32324">
              <a:extLst>
                <a:ext uri="{FF2B5EF4-FFF2-40B4-BE49-F238E27FC236}">
                  <a16:creationId xmlns:a16="http://schemas.microsoft.com/office/drawing/2014/main" id="{0A8FCA6A-4C7C-FF20-5309-26A45A16AB57}"/>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26" name="Group 32325">
            <a:extLst>
              <a:ext uri="{FF2B5EF4-FFF2-40B4-BE49-F238E27FC236}">
                <a16:creationId xmlns:a16="http://schemas.microsoft.com/office/drawing/2014/main" id="{8F9E54D4-640F-7203-17C4-38509953685C}"/>
              </a:ext>
            </a:extLst>
          </p:cNvPr>
          <p:cNvGrpSpPr/>
          <p:nvPr/>
        </p:nvGrpSpPr>
        <p:grpSpPr>
          <a:xfrm>
            <a:off x="8067049" y="2842385"/>
            <a:ext cx="109945" cy="109945"/>
            <a:chOff x="5041579" y="2570844"/>
            <a:chExt cx="109945" cy="109945"/>
          </a:xfrm>
        </p:grpSpPr>
        <p:cxnSp>
          <p:nvCxnSpPr>
            <p:cNvPr id="32327" name="Straight Connector 32326">
              <a:extLst>
                <a:ext uri="{FF2B5EF4-FFF2-40B4-BE49-F238E27FC236}">
                  <a16:creationId xmlns:a16="http://schemas.microsoft.com/office/drawing/2014/main" id="{D9C09B66-CCF2-CC03-7AE4-7DD697A4E797}"/>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28" name="Straight Connector 32327">
              <a:extLst>
                <a:ext uri="{FF2B5EF4-FFF2-40B4-BE49-F238E27FC236}">
                  <a16:creationId xmlns:a16="http://schemas.microsoft.com/office/drawing/2014/main" id="{065E1EA9-C512-9B7A-7668-21C971061A04}"/>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29" name="Group 32328">
            <a:extLst>
              <a:ext uri="{FF2B5EF4-FFF2-40B4-BE49-F238E27FC236}">
                <a16:creationId xmlns:a16="http://schemas.microsoft.com/office/drawing/2014/main" id="{1EB9E514-4CFD-4C56-1E56-311A15EB90ED}"/>
              </a:ext>
            </a:extLst>
          </p:cNvPr>
          <p:cNvGrpSpPr/>
          <p:nvPr/>
        </p:nvGrpSpPr>
        <p:grpSpPr>
          <a:xfrm>
            <a:off x="8100750" y="2845472"/>
            <a:ext cx="109945" cy="109945"/>
            <a:chOff x="5041579" y="2570844"/>
            <a:chExt cx="109945" cy="109945"/>
          </a:xfrm>
        </p:grpSpPr>
        <p:cxnSp>
          <p:nvCxnSpPr>
            <p:cNvPr id="32330" name="Straight Connector 32329">
              <a:extLst>
                <a:ext uri="{FF2B5EF4-FFF2-40B4-BE49-F238E27FC236}">
                  <a16:creationId xmlns:a16="http://schemas.microsoft.com/office/drawing/2014/main" id="{EFC1D4A8-A255-05D5-FB68-6D43AD515002}"/>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31" name="Straight Connector 32330">
              <a:extLst>
                <a:ext uri="{FF2B5EF4-FFF2-40B4-BE49-F238E27FC236}">
                  <a16:creationId xmlns:a16="http://schemas.microsoft.com/office/drawing/2014/main" id="{C0D22E39-2633-D6E0-9A50-EB0E9190779C}"/>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32" name="Group 32331">
            <a:extLst>
              <a:ext uri="{FF2B5EF4-FFF2-40B4-BE49-F238E27FC236}">
                <a16:creationId xmlns:a16="http://schemas.microsoft.com/office/drawing/2014/main" id="{FE6A7BEE-1EBC-B3F6-33F1-7CA6A4EC4701}"/>
              </a:ext>
            </a:extLst>
          </p:cNvPr>
          <p:cNvGrpSpPr/>
          <p:nvPr/>
        </p:nvGrpSpPr>
        <p:grpSpPr>
          <a:xfrm>
            <a:off x="8147548" y="2901461"/>
            <a:ext cx="109945" cy="109945"/>
            <a:chOff x="5041579" y="2570844"/>
            <a:chExt cx="109945" cy="109945"/>
          </a:xfrm>
        </p:grpSpPr>
        <p:cxnSp>
          <p:nvCxnSpPr>
            <p:cNvPr id="32333" name="Straight Connector 32332">
              <a:extLst>
                <a:ext uri="{FF2B5EF4-FFF2-40B4-BE49-F238E27FC236}">
                  <a16:creationId xmlns:a16="http://schemas.microsoft.com/office/drawing/2014/main" id="{711A4D58-5A80-55E3-0245-EAE0BDD48D46}"/>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34" name="Straight Connector 32333">
              <a:extLst>
                <a:ext uri="{FF2B5EF4-FFF2-40B4-BE49-F238E27FC236}">
                  <a16:creationId xmlns:a16="http://schemas.microsoft.com/office/drawing/2014/main" id="{0544EB21-D92C-18E0-C864-DFD2FE812F81}"/>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35" name="Group 32334">
            <a:extLst>
              <a:ext uri="{FF2B5EF4-FFF2-40B4-BE49-F238E27FC236}">
                <a16:creationId xmlns:a16="http://schemas.microsoft.com/office/drawing/2014/main" id="{6804A028-6C31-E271-B505-7F33BB67EF55}"/>
              </a:ext>
            </a:extLst>
          </p:cNvPr>
          <p:cNvGrpSpPr/>
          <p:nvPr/>
        </p:nvGrpSpPr>
        <p:grpSpPr>
          <a:xfrm>
            <a:off x="8186348" y="2901461"/>
            <a:ext cx="109945" cy="109945"/>
            <a:chOff x="5041579" y="2570844"/>
            <a:chExt cx="109945" cy="109945"/>
          </a:xfrm>
        </p:grpSpPr>
        <p:cxnSp>
          <p:nvCxnSpPr>
            <p:cNvPr id="32336" name="Straight Connector 32335">
              <a:extLst>
                <a:ext uri="{FF2B5EF4-FFF2-40B4-BE49-F238E27FC236}">
                  <a16:creationId xmlns:a16="http://schemas.microsoft.com/office/drawing/2014/main" id="{46D08FE2-76F3-9497-512C-E963CE1967B3}"/>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37" name="Straight Connector 32336">
              <a:extLst>
                <a:ext uri="{FF2B5EF4-FFF2-40B4-BE49-F238E27FC236}">
                  <a16:creationId xmlns:a16="http://schemas.microsoft.com/office/drawing/2014/main" id="{DF329579-36A4-7F26-79ED-F44F59172F1C}"/>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38" name="Group 32337">
            <a:extLst>
              <a:ext uri="{FF2B5EF4-FFF2-40B4-BE49-F238E27FC236}">
                <a16:creationId xmlns:a16="http://schemas.microsoft.com/office/drawing/2014/main" id="{1D789E8C-4E01-94D1-D211-7148E6309A32}"/>
              </a:ext>
            </a:extLst>
          </p:cNvPr>
          <p:cNvGrpSpPr/>
          <p:nvPr/>
        </p:nvGrpSpPr>
        <p:grpSpPr>
          <a:xfrm>
            <a:off x="8224716" y="2901461"/>
            <a:ext cx="109945" cy="109945"/>
            <a:chOff x="5041579" y="2570844"/>
            <a:chExt cx="109945" cy="109945"/>
          </a:xfrm>
        </p:grpSpPr>
        <p:cxnSp>
          <p:nvCxnSpPr>
            <p:cNvPr id="32339" name="Straight Connector 32338">
              <a:extLst>
                <a:ext uri="{FF2B5EF4-FFF2-40B4-BE49-F238E27FC236}">
                  <a16:creationId xmlns:a16="http://schemas.microsoft.com/office/drawing/2014/main" id="{B5BADC76-7F86-62F5-20D6-969532AB4C3B}"/>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40" name="Straight Connector 32339">
              <a:extLst>
                <a:ext uri="{FF2B5EF4-FFF2-40B4-BE49-F238E27FC236}">
                  <a16:creationId xmlns:a16="http://schemas.microsoft.com/office/drawing/2014/main" id="{1725769C-A5A6-8832-9C0F-0EF5B2DBAFC0}"/>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41" name="Group 32340">
            <a:extLst>
              <a:ext uri="{FF2B5EF4-FFF2-40B4-BE49-F238E27FC236}">
                <a16:creationId xmlns:a16="http://schemas.microsoft.com/office/drawing/2014/main" id="{5919CBC4-6892-E59D-BF2E-D75760FDB39E}"/>
              </a:ext>
            </a:extLst>
          </p:cNvPr>
          <p:cNvGrpSpPr/>
          <p:nvPr/>
        </p:nvGrpSpPr>
        <p:grpSpPr>
          <a:xfrm>
            <a:off x="8267663" y="2901461"/>
            <a:ext cx="109945" cy="109945"/>
            <a:chOff x="5041579" y="2570844"/>
            <a:chExt cx="109945" cy="109945"/>
          </a:xfrm>
        </p:grpSpPr>
        <p:cxnSp>
          <p:nvCxnSpPr>
            <p:cNvPr id="32342" name="Straight Connector 32341">
              <a:extLst>
                <a:ext uri="{FF2B5EF4-FFF2-40B4-BE49-F238E27FC236}">
                  <a16:creationId xmlns:a16="http://schemas.microsoft.com/office/drawing/2014/main" id="{B3286294-3129-38DB-64E3-75821B9202D7}"/>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43" name="Straight Connector 32342">
              <a:extLst>
                <a:ext uri="{FF2B5EF4-FFF2-40B4-BE49-F238E27FC236}">
                  <a16:creationId xmlns:a16="http://schemas.microsoft.com/office/drawing/2014/main" id="{0FAE3BE5-A274-C5B5-65B5-84DEE2E0E3F1}"/>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44" name="Group 32343">
            <a:extLst>
              <a:ext uri="{FF2B5EF4-FFF2-40B4-BE49-F238E27FC236}">
                <a16:creationId xmlns:a16="http://schemas.microsoft.com/office/drawing/2014/main" id="{C99333E0-0DBA-856D-428B-8FB9E6B00209}"/>
              </a:ext>
            </a:extLst>
          </p:cNvPr>
          <p:cNvGrpSpPr/>
          <p:nvPr/>
        </p:nvGrpSpPr>
        <p:grpSpPr>
          <a:xfrm>
            <a:off x="8322426" y="2925069"/>
            <a:ext cx="109945" cy="109945"/>
            <a:chOff x="5041579" y="2570844"/>
            <a:chExt cx="109945" cy="109945"/>
          </a:xfrm>
        </p:grpSpPr>
        <p:cxnSp>
          <p:nvCxnSpPr>
            <p:cNvPr id="32345" name="Straight Connector 32344">
              <a:extLst>
                <a:ext uri="{FF2B5EF4-FFF2-40B4-BE49-F238E27FC236}">
                  <a16:creationId xmlns:a16="http://schemas.microsoft.com/office/drawing/2014/main" id="{154C94C1-582F-F8D2-05F9-77303CC44C0D}"/>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46" name="Straight Connector 32345">
              <a:extLst>
                <a:ext uri="{FF2B5EF4-FFF2-40B4-BE49-F238E27FC236}">
                  <a16:creationId xmlns:a16="http://schemas.microsoft.com/office/drawing/2014/main" id="{172BC47B-7A59-E7C5-736A-A7AA0EB5E5FD}"/>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47" name="Group 32346">
            <a:extLst>
              <a:ext uri="{FF2B5EF4-FFF2-40B4-BE49-F238E27FC236}">
                <a16:creationId xmlns:a16="http://schemas.microsoft.com/office/drawing/2014/main" id="{7F425917-D913-796B-2C0A-8D7B1799D984}"/>
              </a:ext>
            </a:extLst>
          </p:cNvPr>
          <p:cNvGrpSpPr/>
          <p:nvPr/>
        </p:nvGrpSpPr>
        <p:grpSpPr>
          <a:xfrm>
            <a:off x="8379765" y="2925069"/>
            <a:ext cx="109945" cy="109945"/>
            <a:chOff x="5041579" y="2570844"/>
            <a:chExt cx="109945" cy="109945"/>
          </a:xfrm>
        </p:grpSpPr>
        <p:cxnSp>
          <p:nvCxnSpPr>
            <p:cNvPr id="32348" name="Straight Connector 32347">
              <a:extLst>
                <a:ext uri="{FF2B5EF4-FFF2-40B4-BE49-F238E27FC236}">
                  <a16:creationId xmlns:a16="http://schemas.microsoft.com/office/drawing/2014/main" id="{87691FCC-7D4A-9D01-CBDA-5A224AD055F0}"/>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49" name="Straight Connector 32348">
              <a:extLst>
                <a:ext uri="{FF2B5EF4-FFF2-40B4-BE49-F238E27FC236}">
                  <a16:creationId xmlns:a16="http://schemas.microsoft.com/office/drawing/2014/main" id="{B538C353-FE7E-A58B-A5C9-C6254F1707F5}"/>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50" name="Group 32349">
            <a:extLst>
              <a:ext uri="{FF2B5EF4-FFF2-40B4-BE49-F238E27FC236}">
                <a16:creationId xmlns:a16="http://schemas.microsoft.com/office/drawing/2014/main" id="{FF2B3FCC-B3F2-CB1B-1C3D-05EDFFE66A80}"/>
              </a:ext>
            </a:extLst>
          </p:cNvPr>
          <p:cNvGrpSpPr/>
          <p:nvPr/>
        </p:nvGrpSpPr>
        <p:grpSpPr>
          <a:xfrm>
            <a:off x="8435788" y="2925069"/>
            <a:ext cx="109945" cy="109945"/>
            <a:chOff x="5041579" y="2570844"/>
            <a:chExt cx="109945" cy="109945"/>
          </a:xfrm>
        </p:grpSpPr>
        <p:cxnSp>
          <p:nvCxnSpPr>
            <p:cNvPr id="32351" name="Straight Connector 32350">
              <a:extLst>
                <a:ext uri="{FF2B5EF4-FFF2-40B4-BE49-F238E27FC236}">
                  <a16:creationId xmlns:a16="http://schemas.microsoft.com/office/drawing/2014/main" id="{64160CEF-8FA3-1083-EB36-0629FA07A3DF}"/>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52" name="Straight Connector 32351">
              <a:extLst>
                <a:ext uri="{FF2B5EF4-FFF2-40B4-BE49-F238E27FC236}">
                  <a16:creationId xmlns:a16="http://schemas.microsoft.com/office/drawing/2014/main" id="{53AC20B4-2745-8F56-5FBF-4F5896B11A3D}"/>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53" name="Group 32352">
            <a:extLst>
              <a:ext uri="{FF2B5EF4-FFF2-40B4-BE49-F238E27FC236}">
                <a16:creationId xmlns:a16="http://schemas.microsoft.com/office/drawing/2014/main" id="{9A20E15D-D7BB-5524-6385-9D6A459480DD}"/>
              </a:ext>
            </a:extLst>
          </p:cNvPr>
          <p:cNvGrpSpPr/>
          <p:nvPr/>
        </p:nvGrpSpPr>
        <p:grpSpPr>
          <a:xfrm>
            <a:off x="8486712" y="2925069"/>
            <a:ext cx="109945" cy="109945"/>
            <a:chOff x="5041579" y="2570844"/>
            <a:chExt cx="109945" cy="109945"/>
          </a:xfrm>
        </p:grpSpPr>
        <p:cxnSp>
          <p:nvCxnSpPr>
            <p:cNvPr id="32354" name="Straight Connector 32353">
              <a:extLst>
                <a:ext uri="{FF2B5EF4-FFF2-40B4-BE49-F238E27FC236}">
                  <a16:creationId xmlns:a16="http://schemas.microsoft.com/office/drawing/2014/main" id="{7C38DEE1-79CB-240A-751C-3520E8151B6D}"/>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55" name="Straight Connector 32354">
              <a:extLst>
                <a:ext uri="{FF2B5EF4-FFF2-40B4-BE49-F238E27FC236}">
                  <a16:creationId xmlns:a16="http://schemas.microsoft.com/office/drawing/2014/main" id="{1426C0DC-D583-8C89-B5E3-0E320ACA7F46}"/>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56" name="Group 32355">
            <a:extLst>
              <a:ext uri="{FF2B5EF4-FFF2-40B4-BE49-F238E27FC236}">
                <a16:creationId xmlns:a16="http://schemas.microsoft.com/office/drawing/2014/main" id="{DEA2FD42-2A4C-F2C1-5324-0FC99529AF2A}"/>
              </a:ext>
            </a:extLst>
          </p:cNvPr>
          <p:cNvGrpSpPr/>
          <p:nvPr/>
        </p:nvGrpSpPr>
        <p:grpSpPr>
          <a:xfrm>
            <a:off x="8531785" y="2925069"/>
            <a:ext cx="109945" cy="109945"/>
            <a:chOff x="5041579" y="2570844"/>
            <a:chExt cx="109945" cy="109945"/>
          </a:xfrm>
        </p:grpSpPr>
        <p:cxnSp>
          <p:nvCxnSpPr>
            <p:cNvPr id="32357" name="Straight Connector 32356">
              <a:extLst>
                <a:ext uri="{FF2B5EF4-FFF2-40B4-BE49-F238E27FC236}">
                  <a16:creationId xmlns:a16="http://schemas.microsoft.com/office/drawing/2014/main" id="{3EADC155-9D77-1BB4-DFE7-C207C779E0B9}"/>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58" name="Straight Connector 32357">
              <a:extLst>
                <a:ext uri="{FF2B5EF4-FFF2-40B4-BE49-F238E27FC236}">
                  <a16:creationId xmlns:a16="http://schemas.microsoft.com/office/drawing/2014/main" id="{824E606D-AA17-CD76-2E02-111126D7F0FB}"/>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59" name="Group 32358">
            <a:extLst>
              <a:ext uri="{FF2B5EF4-FFF2-40B4-BE49-F238E27FC236}">
                <a16:creationId xmlns:a16="http://schemas.microsoft.com/office/drawing/2014/main" id="{6A8DD68E-4C54-F876-D221-96CF49242716}"/>
              </a:ext>
            </a:extLst>
          </p:cNvPr>
          <p:cNvGrpSpPr/>
          <p:nvPr/>
        </p:nvGrpSpPr>
        <p:grpSpPr>
          <a:xfrm>
            <a:off x="8597543" y="2925069"/>
            <a:ext cx="109945" cy="109945"/>
            <a:chOff x="5041579" y="2570844"/>
            <a:chExt cx="109945" cy="109945"/>
          </a:xfrm>
        </p:grpSpPr>
        <p:cxnSp>
          <p:nvCxnSpPr>
            <p:cNvPr id="32360" name="Straight Connector 32359">
              <a:extLst>
                <a:ext uri="{FF2B5EF4-FFF2-40B4-BE49-F238E27FC236}">
                  <a16:creationId xmlns:a16="http://schemas.microsoft.com/office/drawing/2014/main" id="{3D64E1C4-C1ED-F738-2D2F-F56F65147D04}"/>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61" name="Straight Connector 32360">
              <a:extLst>
                <a:ext uri="{FF2B5EF4-FFF2-40B4-BE49-F238E27FC236}">
                  <a16:creationId xmlns:a16="http://schemas.microsoft.com/office/drawing/2014/main" id="{3CBFA145-CF6F-EDB1-BD96-388F0BEBDC5E}"/>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62" name="Group 32361">
            <a:extLst>
              <a:ext uri="{FF2B5EF4-FFF2-40B4-BE49-F238E27FC236}">
                <a16:creationId xmlns:a16="http://schemas.microsoft.com/office/drawing/2014/main" id="{B2D14604-EAA9-FB18-5C5B-363C2DEEFF70}"/>
              </a:ext>
            </a:extLst>
          </p:cNvPr>
          <p:cNvGrpSpPr/>
          <p:nvPr/>
        </p:nvGrpSpPr>
        <p:grpSpPr>
          <a:xfrm>
            <a:off x="8631830" y="2925069"/>
            <a:ext cx="109945" cy="109945"/>
            <a:chOff x="5041579" y="2570844"/>
            <a:chExt cx="109945" cy="109945"/>
          </a:xfrm>
        </p:grpSpPr>
        <p:cxnSp>
          <p:nvCxnSpPr>
            <p:cNvPr id="32363" name="Straight Connector 32362">
              <a:extLst>
                <a:ext uri="{FF2B5EF4-FFF2-40B4-BE49-F238E27FC236}">
                  <a16:creationId xmlns:a16="http://schemas.microsoft.com/office/drawing/2014/main" id="{A8E681FA-69D2-7BBD-6C75-76C7CF045EEE}"/>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64" name="Straight Connector 32363">
              <a:extLst>
                <a:ext uri="{FF2B5EF4-FFF2-40B4-BE49-F238E27FC236}">
                  <a16:creationId xmlns:a16="http://schemas.microsoft.com/office/drawing/2014/main" id="{79985EBD-7AAE-5E80-38BD-FA8C18544737}"/>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65" name="Group 32364">
            <a:extLst>
              <a:ext uri="{FF2B5EF4-FFF2-40B4-BE49-F238E27FC236}">
                <a16:creationId xmlns:a16="http://schemas.microsoft.com/office/drawing/2014/main" id="{4D83B9EC-F8EA-2651-E550-B7C1B3DAB5EB}"/>
              </a:ext>
            </a:extLst>
          </p:cNvPr>
          <p:cNvGrpSpPr/>
          <p:nvPr/>
        </p:nvGrpSpPr>
        <p:grpSpPr>
          <a:xfrm>
            <a:off x="8731593" y="2925069"/>
            <a:ext cx="109945" cy="109945"/>
            <a:chOff x="5041579" y="2570844"/>
            <a:chExt cx="109945" cy="109945"/>
          </a:xfrm>
        </p:grpSpPr>
        <p:cxnSp>
          <p:nvCxnSpPr>
            <p:cNvPr id="32366" name="Straight Connector 32365">
              <a:extLst>
                <a:ext uri="{FF2B5EF4-FFF2-40B4-BE49-F238E27FC236}">
                  <a16:creationId xmlns:a16="http://schemas.microsoft.com/office/drawing/2014/main" id="{45336233-72E8-6679-A8A3-58A35B771D3C}"/>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67" name="Straight Connector 32366">
              <a:extLst>
                <a:ext uri="{FF2B5EF4-FFF2-40B4-BE49-F238E27FC236}">
                  <a16:creationId xmlns:a16="http://schemas.microsoft.com/office/drawing/2014/main" id="{F5250C32-17AE-B402-BC9F-E0AF113A8170}"/>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68" name="Group 32367">
            <a:extLst>
              <a:ext uri="{FF2B5EF4-FFF2-40B4-BE49-F238E27FC236}">
                <a16:creationId xmlns:a16="http://schemas.microsoft.com/office/drawing/2014/main" id="{CECC6F02-C0E8-3776-A682-78BCAB6C0D18}"/>
              </a:ext>
            </a:extLst>
          </p:cNvPr>
          <p:cNvGrpSpPr/>
          <p:nvPr/>
        </p:nvGrpSpPr>
        <p:grpSpPr>
          <a:xfrm>
            <a:off x="8793817" y="2925069"/>
            <a:ext cx="109945" cy="109945"/>
            <a:chOff x="5041579" y="2570844"/>
            <a:chExt cx="109945" cy="109945"/>
          </a:xfrm>
        </p:grpSpPr>
        <p:cxnSp>
          <p:nvCxnSpPr>
            <p:cNvPr id="32369" name="Straight Connector 32368">
              <a:extLst>
                <a:ext uri="{FF2B5EF4-FFF2-40B4-BE49-F238E27FC236}">
                  <a16:creationId xmlns:a16="http://schemas.microsoft.com/office/drawing/2014/main" id="{45CE0048-1C65-54F3-CFBE-CB53FB6F24CC}"/>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70" name="Straight Connector 32369">
              <a:extLst>
                <a:ext uri="{FF2B5EF4-FFF2-40B4-BE49-F238E27FC236}">
                  <a16:creationId xmlns:a16="http://schemas.microsoft.com/office/drawing/2014/main" id="{B9E8E9F8-92CD-6A9A-6729-3D64D58BB17A}"/>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71" name="Group 32370">
            <a:extLst>
              <a:ext uri="{FF2B5EF4-FFF2-40B4-BE49-F238E27FC236}">
                <a16:creationId xmlns:a16="http://schemas.microsoft.com/office/drawing/2014/main" id="{8E43AF37-A674-D6B2-11F2-2F4B411B7734}"/>
              </a:ext>
            </a:extLst>
          </p:cNvPr>
          <p:cNvGrpSpPr/>
          <p:nvPr/>
        </p:nvGrpSpPr>
        <p:grpSpPr>
          <a:xfrm>
            <a:off x="8856775" y="2925069"/>
            <a:ext cx="109945" cy="109945"/>
            <a:chOff x="5041579" y="2570844"/>
            <a:chExt cx="109945" cy="109945"/>
          </a:xfrm>
        </p:grpSpPr>
        <p:cxnSp>
          <p:nvCxnSpPr>
            <p:cNvPr id="32372" name="Straight Connector 32371">
              <a:extLst>
                <a:ext uri="{FF2B5EF4-FFF2-40B4-BE49-F238E27FC236}">
                  <a16:creationId xmlns:a16="http://schemas.microsoft.com/office/drawing/2014/main" id="{CD0CCE82-6C9B-F5D6-8030-712A981F1806}"/>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73" name="Straight Connector 32372">
              <a:extLst>
                <a:ext uri="{FF2B5EF4-FFF2-40B4-BE49-F238E27FC236}">
                  <a16:creationId xmlns:a16="http://schemas.microsoft.com/office/drawing/2014/main" id="{70A420B8-D365-7670-C8C4-D1CCA848B736}"/>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74" name="Group 32373">
            <a:extLst>
              <a:ext uri="{FF2B5EF4-FFF2-40B4-BE49-F238E27FC236}">
                <a16:creationId xmlns:a16="http://schemas.microsoft.com/office/drawing/2014/main" id="{E7C87D17-E95A-E936-BF3E-B682D6738886}"/>
              </a:ext>
            </a:extLst>
          </p:cNvPr>
          <p:cNvGrpSpPr/>
          <p:nvPr/>
        </p:nvGrpSpPr>
        <p:grpSpPr>
          <a:xfrm>
            <a:off x="8897242" y="2970279"/>
            <a:ext cx="109945" cy="109945"/>
            <a:chOff x="5041579" y="2570844"/>
            <a:chExt cx="109945" cy="109945"/>
          </a:xfrm>
        </p:grpSpPr>
        <p:cxnSp>
          <p:nvCxnSpPr>
            <p:cNvPr id="32375" name="Straight Connector 32374">
              <a:extLst>
                <a:ext uri="{FF2B5EF4-FFF2-40B4-BE49-F238E27FC236}">
                  <a16:creationId xmlns:a16="http://schemas.microsoft.com/office/drawing/2014/main" id="{CC27AA08-054F-106E-07CF-57FCBAFB85EC}"/>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76" name="Straight Connector 32375">
              <a:extLst>
                <a:ext uri="{FF2B5EF4-FFF2-40B4-BE49-F238E27FC236}">
                  <a16:creationId xmlns:a16="http://schemas.microsoft.com/office/drawing/2014/main" id="{19684A6E-2654-C513-CC70-5C361DC6A6FB}"/>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77" name="Group 32376">
            <a:extLst>
              <a:ext uri="{FF2B5EF4-FFF2-40B4-BE49-F238E27FC236}">
                <a16:creationId xmlns:a16="http://schemas.microsoft.com/office/drawing/2014/main" id="{BCB478D4-66F9-4C67-263E-DA5B03D4CE77}"/>
              </a:ext>
            </a:extLst>
          </p:cNvPr>
          <p:cNvGrpSpPr/>
          <p:nvPr/>
        </p:nvGrpSpPr>
        <p:grpSpPr>
          <a:xfrm>
            <a:off x="8940466" y="2970279"/>
            <a:ext cx="109945" cy="109945"/>
            <a:chOff x="5041579" y="2570844"/>
            <a:chExt cx="109945" cy="109945"/>
          </a:xfrm>
        </p:grpSpPr>
        <p:cxnSp>
          <p:nvCxnSpPr>
            <p:cNvPr id="32378" name="Straight Connector 32377">
              <a:extLst>
                <a:ext uri="{FF2B5EF4-FFF2-40B4-BE49-F238E27FC236}">
                  <a16:creationId xmlns:a16="http://schemas.microsoft.com/office/drawing/2014/main" id="{67D90003-9823-B39E-C4AC-CB608BAB4205}"/>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79" name="Straight Connector 32378">
              <a:extLst>
                <a:ext uri="{FF2B5EF4-FFF2-40B4-BE49-F238E27FC236}">
                  <a16:creationId xmlns:a16="http://schemas.microsoft.com/office/drawing/2014/main" id="{1D5B994B-8172-52A0-9FF0-D923CB66AB1C}"/>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80" name="Group 32379">
            <a:extLst>
              <a:ext uri="{FF2B5EF4-FFF2-40B4-BE49-F238E27FC236}">
                <a16:creationId xmlns:a16="http://schemas.microsoft.com/office/drawing/2014/main" id="{40D739AD-0648-3D0A-6A4D-6FF70CE6448C}"/>
              </a:ext>
            </a:extLst>
          </p:cNvPr>
          <p:cNvGrpSpPr/>
          <p:nvPr/>
        </p:nvGrpSpPr>
        <p:grpSpPr>
          <a:xfrm>
            <a:off x="9101502" y="2970279"/>
            <a:ext cx="109945" cy="109945"/>
            <a:chOff x="5041579" y="2570844"/>
            <a:chExt cx="109945" cy="109945"/>
          </a:xfrm>
        </p:grpSpPr>
        <p:cxnSp>
          <p:nvCxnSpPr>
            <p:cNvPr id="32381" name="Straight Connector 32380">
              <a:extLst>
                <a:ext uri="{FF2B5EF4-FFF2-40B4-BE49-F238E27FC236}">
                  <a16:creationId xmlns:a16="http://schemas.microsoft.com/office/drawing/2014/main" id="{F861C6CE-3336-B3CB-B27F-7AA4B80016CC}"/>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82" name="Straight Connector 32381">
              <a:extLst>
                <a:ext uri="{FF2B5EF4-FFF2-40B4-BE49-F238E27FC236}">
                  <a16:creationId xmlns:a16="http://schemas.microsoft.com/office/drawing/2014/main" id="{8D79A628-14CF-38ED-4202-CBD0FBA9A4BC}"/>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83" name="Group 32382">
            <a:extLst>
              <a:ext uri="{FF2B5EF4-FFF2-40B4-BE49-F238E27FC236}">
                <a16:creationId xmlns:a16="http://schemas.microsoft.com/office/drawing/2014/main" id="{5C1DA360-7EF2-29A0-95C8-FF774CB20BE8}"/>
              </a:ext>
            </a:extLst>
          </p:cNvPr>
          <p:cNvGrpSpPr/>
          <p:nvPr/>
        </p:nvGrpSpPr>
        <p:grpSpPr>
          <a:xfrm>
            <a:off x="9128707" y="2970279"/>
            <a:ext cx="109945" cy="109945"/>
            <a:chOff x="5041579" y="2570844"/>
            <a:chExt cx="109945" cy="109945"/>
          </a:xfrm>
        </p:grpSpPr>
        <p:cxnSp>
          <p:nvCxnSpPr>
            <p:cNvPr id="32384" name="Straight Connector 32383">
              <a:extLst>
                <a:ext uri="{FF2B5EF4-FFF2-40B4-BE49-F238E27FC236}">
                  <a16:creationId xmlns:a16="http://schemas.microsoft.com/office/drawing/2014/main" id="{363AF687-5FEB-C3F7-E468-ED911BE61345}"/>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85" name="Straight Connector 32384">
              <a:extLst>
                <a:ext uri="{FF2B5EF4-FFF2-40B4-BE49-F238E27FC236}">
                  <a16:creationId xmlns:a16="http://schemas.microsoft.com/office/drawing/2014/main" id="{B8F2F3C1-80E1-89A9-BB0D-A34196085CB7}"/>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86" name="Group 32385">
            <a:extLst>
              <a:ext uri="{FF2B5EF4-FFF2-40B4-BE49-F238E27FC236}">
                <a16:creationId xmlns:a16="http://schemas.microsoft.com/office/drawing/2014/main" id="{9705E333-2760-BB72-816C-915320F5AC9D}"/>
              </a:ext>
            </a:extLst>
          </p:cNvPr>
          <p:cNvGrpSpPr/>
          <p:nvPr/>
        </p:nvGrpSpPr>
        <p:grpSpPr>
          <a:xfrm>
            <a:off x="9158393" y="2970279"/>
            <a:ext cx="109945" cy="109945"/>
            <a:chOff x="5041579" y="2570844"/>
            <a:chExt cx="109945" cy="109945"/>
          </a:xfrm>
        </p:grpSpPr>
        <p:cxnSp>
          <p:nvCxnSpPr>
            <p:cNvPr id="32387" name="Straight Connector 32386">
              <a:extLst>
                <a:ext uri="{FF2B5EF4-FFF2-40B4-BE49-F238E27FC236}">
                  <a16:creationId xmlns:a16="http://schemas.microsoft.com/office/drawing/2014/main" id="{3EAC325E-401A-B3B0-0EE6-343463D11216}"/>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88" name="Straight Connector 32387">
              <a:extLst>
                <a:ext uri="{FF2B5EF4-FFF2-40B4-BE49-F238E27FC236}">
                  <a16:creationId xmlns:a16="http://schemas.microsoft.com/office/drawing/2014/main" id="{367B37CD-181C-D261-F474-38B7DCFEEDCD}"/>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89" name="Group 32388">
            <a:extLst>
              <a:ext uri="{FF2B5EF4-FFF2-40B4-BE49-F238E27FC236}">
                <a16:creationId xmlns:a16="http://schemas.microsoft.com/office/drawing/2014/main" id="{7009BB6A-A95B-8D6B-E199-263EC9DCAF49}"/>
              </a:ext>
            </a:extLst>
          </p:cNvPr>
          <p:cNvGrpSpPr/>
          <p:nvPr/>
        </p:nvGrpSpPr>
        <p:grpSpPr>
          <a:xfrm>
            <a:off x="9226010" y="3026155"/>
            <a:ext cx="109945" cy="109945"/>
            <a:chOff x="5041579" y="2570844"/>
            <a:chExt cx="109945" cy="109945"/>
          </a:xfrm>
        </p:grpSpPr>
        <p:cxnSp>
          <p:nvCxnSpPr>
            <p:cNvPr id="32390" name="Straight Connector 32389">
              <a:extLst>
                <a:ext uri="{FF2B5EF4-FFF2-40B4-BE49-F238E27FC236}">
                  <a16:creationId xmlns:a16="http://schemas.microsoft.com/office/drawing/2014/main" id="{8690D6C0-7407-E16E-3E3F-81D7FD738929}"/>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91" name="Straight Connector 32390">
              <a:extLst>
                <a:ext uri="{FF2B5EF4-FFF2-40B4-BE49-F238E27FC236}">
                  <a16:creationId xmlns:a16="http://schemas.microsoft.com/office/drawing/2014/main" id="{653837A6-7B70-3767-8D3B-AE76917956A9}"/>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92" name="Group 32391">
            <a:extLst>
              <a:ext uri="{FF2B5EF4-FFF2-40B4-BE49-F238E27FC236}">
                <a16:creationId xmlns:a16="http://schemas.microsoft.com/office/drawing/2014/main" id="{801B02E4-DEE5-2D62-7388-3FE0065888A7}"/>
              </a:ext>
            </a:extLst>
          </p:cNvPr>
          <p:cNvGrpSpPr/>
          <p:nvPr/>
        </p:nvGrpSpPr>
        <p:grpSpPr>
          <a:xfrm>
            <a:off x="9255215" y="3026155"/>
            <a:ext cx="109945" cy="109945"/>
            <a:chOff x="5041579" y="2570844"/>
            <a:chExt cx="109945" cy="109945"/>
          </a:xfrm>
        </p:grpSpPr>
        <p:cxnSp>
          <p:nvCxnSpPr>
            <p:cNvPr id="32393" name="Straight Connector 32392">
              <a:extLst>
                <a:ext uri="{FF2B5EF4-FFF2-40B4-BE49-F238E27FC236}">
                  <a16:creationId xmlns:a16="http://schemas.microsoft.com/office/drawing/2014/main" id="{8C53F53F-1F2B-5AEA-95A3-8407EB9087E1}"/>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94" name="Straight Connector 32393">
              <a:extLst>
                <a:ext uri="{FF2B5EF4-FFF2-40B4-BE49-F238E27FC236}">
                  <a16:creationId xmlns:a16="http://schemas.microsoft.com/office/drawing/2014/main" id="{C0FB8CE2-682E-1F65-AC3A-64C803357FF0}"/>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95" name="Group 32394">
            <a:extLst>
              <a:ext uri="{FF2B5EF4-FFF2-40B4-BE49-F238E27FC236}">
                <a16:creationId xmlns:a16="http://schemas.microsoft.com/office/drawing/2014/main" id="{F01CE5C3-731A-D44B-02AD-469A4E9AB053}"/>
              </a:ext>
            </a:extLst>
          </p:cNvPr>
          <p:cNvGrpSpPr/>
          <p:nvPr/>
        </p:nvGrpSpPr>
        <p:grpSpPr>
          <a:xfrm>
            <a:off x="9274425" y="3026155"/>
            <a:ext cx="109945" cy="109945"/>
            <a:chOff x="5041579" y="2570844"/>
            <a:chExt cx="109945" cy="109945"/>
          </a:xfrm>
        </p:grpSpPr>
        <p:cxnSp>
          <p:nvCxnSpPr>
            <p:cNvPr id="32396" name="Straight Connector 32395">
              <a:extLst>
                <a:ext uri="{FF2B5EF4-FFF2-40B4-BE49-F238E27FC236}">
                  <a16:creationId xmlns:a16="http://schemas.microsoft.com/office/drawing/2014/main" id="{90EFBDBD-9210-EEB3-457A-1B5D009503D1}"/>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397" name="Straight Connector 32396">
              <a:extLst>
                <a:ext uri="{FF2B5EF4-FFF2-40B4-BE49-F238E27FC236}">
                  <a16:creationId xmlns:a16="http://schemas.microsoft.com/office/drawing/2014/main" id="{49EDA744-2507-4E17-D529-0CA9D7C8DE66}"/>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398" name="Group 32397">
            <a:extLst>
              <a:ext uri="{FF2B5EF4-FFF2-40B4-BE49-F238E27FC236}">
                <a16:creationId xmlns:a16="http://schemas.microsoft.com/office/drawing/2014/main" id="{A8B77EB2-6AB2-DD9E-06FE-1F454A5A0A12}"/>
              </a:ext>
            </a:extLst>
          </p:cNvPr>
          <p:cNvGrpSpPr/>
          <p:nvPr/>
        </p:nvGrpSpPr>
        <p:grpSpPr>
          <a:xfrm>
            <a:off x="9353376" y="3026155"/>
            <a:ext cx="109945" cy="109945"/>
            <a:chOff x="5041579" y="2570844"/>
            <a:chExt cx="109945" cy="109945"/>
          </a:xfrm>
        </p:grpSpPr>
        <p:cxnSp>
          <p:nvCxnSpPr>
            <p:cNvPr id="32399" name="Straight Connector 32398">
              <a:extLst>
                <a:ext uri="{FF2B5EF4-FFF2-40B4-BE49-F238E27FC236}">
                  <a16:creationId xmlns:a16="http://schemas.microsoft.com/office/drawing/2014/main" id="{078CE6B5-0218-2A06-A889-1CCBD0BEFA7E}"/>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400" name="Straight Connector 32399">
              <a:extLst>
                <a:ext uri="{FF2B5EF4-FFF2-40B4-BE49-F238E27FC236}">
                  <a16:creationId xmlns:a16="http://schemas.microsoft.com/office/drawing/2014/main" id="{7FC97DF9-AF9A-2846-C5E6-5582EAB67E9D}"/>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401" name="Group 32400">
            <a:extLst>
              <a:ext uri="{FF2B5EF4-FFF2-40B4-BE49-F238E27FC236}">
                <a16:creationId xmlns:a16="http://schemas.microsoft.com/office/drawing/2014/main" id="{17BFF142-0CBF-B677-A3AC-4BA45E4CD2E3}"/>
              </a:ext>
            </a:extLst>
          </p:cNvPr>
          <p:cNvGrpSpPr/>
          <p:nvPr/>
        </p:nvGrpSpPr>
        <p:grpSpPr>
          <a:xfrm>
            <a:off x="9382340" y="3026155"/>
            <a:ext cx="109945" cy="109945"/>
            <a:chOff x="5041579" y="2570844"/>
            <a:chExt cx="109945" cy="109945"/>
          </a:xfrm>
        </p:grpSpPr>
        <p:cxnSp>
          <p:nvCxnSpPr>
            <p:cNvPr id="32402" name="Straight Connector 32401">
              <a:extLst>
                <a:ext uri="{FF2B5EF4-FFF2-40B4-BE49-F238E27FC236}">
                  <a16:creationId xmlns:a16="http://schemas.microsoft.com/office/drawing/2014/main" id="{8DCD1C3F-4FEE-1C7A-B403-A32600A7C67A}"/>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403" name="Straight Connector 32402">
              <a:extLst>
                <a:ext uri="{FF2B5EF4-FFF2-40B4-BE49-F238E27FC236}">
                  <a16:creationId xmlns:a16="http://schemas.microsoft.com/office/drawing/2014/main" id="{A1FE7FCA-FD8F-DDE7-797D-1916328E2FC3}"/>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404" name="Group 32403">
            <a:extLst>
              <a:ext uri="{FF2B5EF4-FFF2-40B4-BE49-F238E27FC236}">
                <a16:creationId xmlns:a16="http://schemas.microsoft.com/office/drawing/2014/main" id="{87FDE203-6139-C02A-4B9D-B9231DD6D347}"/>
              </a:ext>
            </a:extLst>
          </p:cNvPr>
          <p:cNvGrpSpPr/>
          <p:nvPr/>
        </p:nvGrpSpPr>
        <p:grpSpPr>
          <a:xfrm>
            <a:off x="9412006" y="3026155"/>
            <a:ext cx="109945" cy="109945"/>
            <a:chOff x="5041579" y="2570844"/>
            <a:chExt cx="109945" cy="109945"/>
          </a:xfrm>
        </p:grpSpPr>
        <p:cxnSp>
          <p:nvCxnSpPr>
            <p:cNvPr id="32405" name="Straight Connector 32404">
              <a:extLst>
                <a:ext uri="{FF2B5EF4-FFF2-40B4-BE49-F238E27FC236}">
                  <a16:creationId xmlns:a16="http://schemas.microsoft.com/office/drawing/2014/main" id="{89CE4430-2830-0F75-51A0-3F3CBCE0E82B}"/>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406" name="Straight Connector 32405">
              <a:extLst>
                <a:ext uri="{FF2B5EF4-FFF2-40B4-BE49-F238E27FC236}">
                  <a16:creationId xmlns:a16="http://schemas.microsoft.com/office/drawing/2014/main" id="{E9E9E76A-6533-03B2-4E2A-00E0BE9364B4}"/>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407" name="Group 32406">
            <a:extLst>
              <a:ext uri="{FF2B5EF4-FFF2-40B4-BE49-F238E27FC236}">
                <a16:creationId xmlns:a16="http://schemas.microsoft.com/office/drawing/2014/main" id="{0A7E08E1-3339-47C9-DEB8-6E5F86D7E2BA}"/>
              </a:ext>
            </a:extLst>
          </p:cNvPr>
          <p:cNvGrpSpPr/>
          <p:nvPr/>
        </p:nvGrpSpPr>
        <p:grpSpPr>
          <a:xfrm>
            <a:off x="9501245" y="3026155"/>
            <a:ext cx="109945" cy="109945"/>
            <a:chOff x="5041579" y="2570844"/>
            <a:chExt cx="109945" cy="109945"/>
          </a:xfrm>
        </p:grpSpPr>
        <p:cxnSp>
          <p:nvCxnSpPr>
            <p:cNvPr id="32408" name="Straight Connector 32407">
              <a:extLst>
                <a:ext uri="{FF2B5EF4-FFF2-40B4-BE49-F238E27FC236}">
                  <a16:creationId xmlns:a16="http://schemas.microsoft.com/office/drawing/2014/main" id="{A2464748-8230-4957-863F-892CAF924F76}"/>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409" name="Straight Connector 32408">
              <a:extLst>
                <a:ext uri="{FF2B5EF4-FFF2-40B4-BE49-F238E27FC236}">
                  <a16:creationId xmlns:a16="http://schemas.microsoft.com/office/drawing/2014/main" id="{6AA50D62-4134-F1A4-3BDB-30095A4527FF}"/>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410" name="Group 32409">
            <a:extLst>
              <a:ext uri="{FF2B5EF4-FFF2-40B4-BE49-F238E27FC236}">
                <a16:creationId xmlns:a16="http://schemas.microsoft.com/office/drawing/2014/main" id="{32764ED9-B8CA-50D5-C926-706D0F953A44}"/>
              </a:ext>
            </a:extLst>
          </p:cNvPr>
          <p:cNvGrpSpPr/>
          <p:nvPr/>
        </p:nvGrpSpPr>
        <p:grpSpPr>
          <a:xfrm>
            <a:off x="9556217" y="3026155"/>
            <a:ext cx="109945" cy="109945"/>
            <a:chOff x="5041579" y="2570844"/>
            <a:chExt cx="109945" cy="109945"/>
          </a:xfrm>
        </p:grpSpPr>
        <p:cxnSp>
          <p:nvCxnSpPr>
            <p:cNvPr id="32411" name="Straight Connector 32410">
              <a:extLst>
                <a:ext uri="{FF2B5EF4-FFF2-40B4-BE49-F238E27FC236}">
                  <a16:creationId xmlns:a16="http://schemas.microsoft.com/office/drawing/2014/main" id="{3D1CD447-96F1-AD8D-E28C-33F81598EB9F}"/>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412" name="Straight Connector 32411">
              <a:extLst>
                <a:ext uri="{FF2B5EF4-FFF2-40B4-BE49-F238E27FC236}">
                  <a16:creationId xmlns:a16="http://schemas.microsoft.com/office/drawing/2014/main" id="{2D97B184-EF27-BD94-0742-C6789C5F3C6C}"/>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413" name="Group 32412">
            <a:extLst>
              <a:ext uri="{FF2B5EF4-FFF2-40B4-BE49-F238E27FC236}">
                <a16:creationId xmlns:a16="http://schemas.microsoft.com/office/drawing/2014/main" id="{1EB38BB8-DE62-8E7A-94D3-B71B15EE2569}"/>
              </a:ext>
            </a:extLst>
          </p:cNvPr>
          <p:cNvGrpSpPr/>
          <p:nvPr/>
        </p:nvGrpSpPr>
        <p:grpSpPr>
          <a:xfrm>
            <a:off x="9660621" y="3026155"/>
            <a:ext cx="109945" cy="109945"/>
            <a:chOff x="5041579" y="2570844"/>
            <a:chExt cx="109945" cy="109945"/>
          </a:xfrm>
        </p:grpSpPr>
        <p:cxnSp>
          <p:nvCxnSpPr>
            <p:cNvPr id="32414" name="Straight Connector 32413">
              <a:extLst>
                <a:ext uri="{FF2B5EF4-FFF2-40B4-BE49-F238E27FC236}">
                  <a16:creationId xmlns:a16="http://schemas.microsoft.com/office/drawing/2014/main" id="{3C2A6951-C451-79AE-EF5F-CE5B6EA9E670}"/>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415" name="Straight Connector 32414">
              <a:extLst>
                <a:ext uri="{FF2B5EF4-FFF2-40B4-BE49-F238E27FC236}">
                  <a16:creationId xmlns:a16="http://schemas.microsoft.com/office/drawing/2014/main" id="{7FD1E896-3E78-18A0-B90C-F86C92632029}"/>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416" name="Group 32415">
            <a:extLst>
              <a:ext uri="{FF2B5EF4-FFF2-40B4-BE49-F238E27FC236}">
                <a16:creationId xmlns:a16="http://schemas.microsoft.com/office/drawing/2014/main" id="{46A190B4-5A1C-29F8-0D40-DEE59B7A9861}"/>
              </a:ext>
            </a:extLst>
          </p:cNvPr>
          <p:cNvGrpSpPr/>
          <p:nvPr/>
        </p:nvGrpSpPr>
        <p:grpSpPr>
          <a:xfrm>
            <a:off x="9690687" y="3113150"/>
            <a:ext cx="109945" cy="109945"/>
            <a:chOff x="5041579" y="2570844"/>
            <a:chExt cx="109945" cy="109945"/>
          </a:xfrm>
        </p:grpSpPr>
        <p:cxnSp>
          <p:nvCxnSpPr>
            <p:cNvPr id="32417" name="Straight Connector 32416">
              <a:extLst>
                <a:ext uri="{FF2B5EF4-FFF2-40B4-BE49-F238E27FC236}">
                  <a16:creationId xmlns:a16="http://schemas.microsoft.com/office/drawing/2014/main" id="{1B20C6A5-9082-158F-550E-2A82380A3A7C}"/>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418" name="Straight Connector 32417">
              <a:extLst>
                <a:ext uri="{FF2B5EF4-FFF2-40B4-BE49-F238E27FC236}">
                  <a16:creationId xmlns:a16="http://schemas.microsoft.com/office/drawing/2014/main" id="{2A49E236-D7E9-D347-CC73-BDDD3270BE20}"/>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419" name="Group 32418">
            <a:extLst>
              <a:ext uri="{FF2B5EF4-FFF2-40B4-BE49-F238E27FC236}">
                <a16:creationId xmlns:a16="http://schemas.microsoft.com/office/drawing/2014/main" id="{4CEE7088-C08B-991F-CC83-1E2710D2A59B}"/>
              </a:ext>
            </a:extLst>
          </p:cNvPr>
          <p:cNvGrpSpPr/>
          <p:nvPr/>
        </p:nvGrpSpPr>
        <p:grpSpPr>
          <a:xfrm>
            <a:off x="9726988" y="3113150"/>
            <a:ext cx="109945" cy="109945"/>
            <a:chOff x="5041579" y="2570844"/>
            <a:chExt cx="109945" cy="109945"/>
          </a:xfrm>
        </p:grpSpPr>
        <p:cxnSp>
          <p:nvCxnSpPr>
            <p:cNvPr id="32420" name="Straight Connector 32419">
              <a:extLst>
                <a:ext uri="{FF2B5EF4-FFF2-40B4-BE49-F238E27FC236}">
                  <a16:creationId xmlns:a16="http://schemas.microsoft.com/office/drawing/2014/main" id="{EB1434A6-2514-F305-53F5-EEAC6985DC51}"/>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421" name="Straight Connector 32420">
              <a:extLst>
                <a:ext uri="{FF2B5EF4-FFF2-40B4-BE49-F238E27FC236}">
                  <a16:creationId xmlns:a16="http://schemas.microsoft.com/office/drawing/2014/main" id="{B9A1E95E-659F-12C4-8D74-196566575019}"/>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422" name="Group 32421">
            <a:extLst>
              <a:ext uri="{FF2B5EF4-FFF2-40B4-BE49-F238E27FC236}">
                <a16:creationId xmlns:a16="http://schemas.microsoft.com/office/drawing/2014/main" id="{206E5422-FA7E-0D4F-DDEA-6EABF37960AE}"/>
              </a:ext>
            </a:extLst>
          </p:cNvPr>
          <p:cNvGrpSpPr/>
          <p:nvPr/>
        </p:nvGrpSpPr>
        <p:grpSpPr>
          <a:xfrm>
            <a:off x="9872064" y="3113150"/>
            <a:ext cx="109945" cy="109945"/>
            <a:chOff x="5041579" y="2570844"/>
            <a:chExt cx="109945" cy="109945"/>
          </a:xfrm>
        </p:grpSpPr>
        <p:cxnSp>
          <p:nvCxnSpPr>
            <p:cNvPr id="32423" name="Straight Connector 32422">
              <a:extLst>
                <a:ext uri="{FF2B5EF4-FFF2-40B4-BE49-F238E27FC236}">
                  <a16:creationId xmlns:a16="http://schemas.microsoft.com/office/drawing/2014/main" id="{0F056CD6-4D86-94E4-8543-664C575A84A9}"/>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424" name="Straight Connector 32423">
              <a:extLst>
                <a:ext uri="{FF2B5EF4-FFF2-40B4-BE49-F238E27FC236}">
                  <a16:creationId xmlns:a16="http://schemas.microsoft.com/office/drawing/2014/main" id="{5094BC9C-8C57-6B2D-0B64-C51C848EEEB6}"/>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425" name="Group 32424">
            <a:extLst>
              <a:ext uri="{FF2B5EF4-FFF2-40B4-BE49-F238E27FC236}">
                <a16:creationId xmlns:a16="http://schemas.microsoft.com/office/drawing/2014/main" id="{69028BDA-95DF-CEC9-27E1-177B7FFC26E0}"/>
              </a:ext>
            </a:extLst>
          </p:cNvPr>
          <p:cNvGrpSpPr/>
          <p:nvPr/>
        </p:nvGrpSpPr>
        <p:grpSpPr>
          <a:xfrm>
            <a:off x="9895597" y="3113150"/>
            <a:ext cx="109945" cy="109945"/>
            <a:chOff x="5041579" y="2570844"/>
            <a:chExt cx="109945" cy="109945"/>
          </a:xfrm>
        </p:grpSpPr>
        <p:cxnSp>
          <p:nvCxnSpPr>
            <p:cNvPr id="32426" name="Straight Connector 32425">
              <a:extLst>
                <a:ext uri="{FF2B5EF4-FFF2-40B4-BE49-F238E27FC236}">
                  <a16:creationId xmlns:a16="http://schemas.microsoft.com/office/drawing/2014/main" id="{B727CA4F-3323-0C2A-BF43-F0E11B8C1778}"/>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427" name="Straight Connector 32426">
              <a:extLst>
                <a:ext uri="{FF2B5EF4-FFF2-40B4-BE49-F238E27FC236}">
                  <a16:creationId xmlns:a16="http://schemas.microsoft.com/office/drawing/2014/main" id="{97B10A61-BCA8-E9A2-ADF9-FD4F8896001A}"/>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428" name="Group 32427">
            <a:extLst>
              <a:ext uri="{FF2B5EF4-FFF2-40B4-BE49-F238E27FC236}">
                <a16:creationId xmlns:a16="http://schemas.microsoft.com/office/drawing/2014/main" id="{C526B1AF-C6A3-0A83-1DE2-E9A4B391307A}"/>
              </a:ext>
            </a:extLst>
          </p:cNvPr>
          <p:cNvGrpSpPr/>
          <p:nvPr/>
        </p:nvGrpSpPr>
        <p:grpSpPr>
          <a:xfrm>
            <a:off x="9925355" y="3113150"/>
            <a:ext cx="109945" cy="109945"/>
            <a:chOff x="5041579" y="2570844"/>
            <a:chExt cx="109945" cy="109945"/>
          </a:xfrm>
        </p:grpSpPr>
        <p:cxnSp>
          <p:nvCxnSpPr>
            <p:cNvPr id="32429" name="Straight Connector 32428">
              <a:extLst>
                <a:ext uri="{FF2B5EF4-FFF2-40B4-BE49-F238E27FC236}">
                  <a16:creationId xmlns:a16="http://schemas.microsoft.com/office/drawing/2014/main" id="{254374AC-6930-880B-86F6-26597E0DBF91}"/>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430" name="Straight Connector 32429">
              <a:extLst>
                <a:ext uri="{FF2B5EF4-FFF2-40B4-BE49-F238E27FC236}">
                  <a16:creationId xmlns:a16="http://schemas.microsoft.com/office/drawing/2014/main" id="{DA10996D-EA0F-A8C1-3013-A6D24F799D3A}"/>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431" name="Group 32430">
            <a:extLst>
              <a:ext uri="{FF2B5EF4-FFF2-40B4-BE49-F238E27FC236}">
                <a16:creationId xmlns:a16="http://schemas.microsoft.com/office/drawing/2014/main" id="{59A8463C-60C3-9D02-97E7-A39D9DBFD75B}"/>
              </a:ext>
            </a:extLst>
          </p:cNvPr>
          <p:cNvGrpSpPr/>
          <p:nvPr/>
        </p:nvGrpSpPr>
        <p:grpSpPr>
          <a:xfrm>
            <a:off x="9958235" y="3113150"/>
            <a:ext cx="109945" cy="109945"/>
            <a:chOff x="5041579" y="2570844"/>
            <a:chExt cx="109945" cy="109945"/>
          </a:xfrm>
        </p:grpSpPr>
        <p:cxnSp>
          <p:nvCxnSpPr>
            <p:cNvPr id="32432" name="Straight Connector 32431">
              <a:extLst>
                <a:ext uri="{FF2B5EF4-FFF2-40B4-BE49-F238E27FC236}">
                  <a16:creationId xmlns:a16="http://schemas.microsoft.com/office/drawing/2014/main" id="{8F18BACC-CB8C-DE35-EE50-FE9F926C2136}"/>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433" name="Straight Connector 32432">
              <a:extLst>
                <a:ext uri="{FF2B5EF4-FFF2-40B4-BE49-F238E27FC236}">
                  <a16:creationId xmlns:a16="http://schemas.microsoft.com/office/drawing/2014/main" id="{DC525286-996B-7F93-B441-D31500536317}"/>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434" name="Group 32433">
            <a:extLst>
              <a:ext uri="{FF2B5EF4-FFF2-40B4-BE49-F238E27FC236}">
                <a16:creationId xmlns:a16="http://schemas.microsoft.com/office/drawing/2014/main" id="{D1BFD63A-E980-9864-29E5-DFE58E5D4F7D}"/>
              </a:ext>
            </a:extLst>
          </p:cNvPr>
          <p:cNvGrpSpPr/>
          <p:nvPr/>
        </p:nvGrpSpPr>
        <p:grpSpPr>
          <a:xfrm>
            <a:off x="10074642" y="3113150"/>
            <a:ext cx="109945" cy="109945"/>
            <a:chOff x="5041579" y="2570844"/>
            <a:chExt cx="109945" cy="109945"/>
          </a:xfrm>
        </p:grpSpPr>
        <p:cxnSp>
          <p:nvCxnSpPr>
            <p:cNvPr id="32435" name="Straight Connector 32434">
              <a:extLst>
                <a:ext uri="{FF2B5EF4-FFF2-40B4-BE49-F238E27FC236}">
                  <a16:creationId xmlns:a16="http://schemas.microsoft.com/office/drawing/2014/main" id="{75751630-8820-65E5-697D-4DF883ADF777}"/>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436" name="Straight Connector 32435">
              <a:extLst>
                <a:ext uri="{FF2B5EF4-FFF2-40B4-BE49-F238E27FC236}">
                  <a16:creationId xmlns:a16="http://schemas.microsoft.com/office/drawing/2014/main" id="{2D5FA082-141D-6C72-AF2B-F65E9B9D1F09}"/>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437" name="Group 32436">
            <a:extLst>
              <a:ext uri="{FF2B5EF4-FFF2-40B4-BE49-F238E27FC236}">
                <a16:creationId xmlns:a16="http://schemas.microsoft.com/office/drawing/2014/main" id="{11E608CE-3244-4205-10E6-A43182A7A33E}"/>
              </a:ext>
            </a:extLst>
          </p:cNvPr>
          <p:cNvGrpSpPr/>
          <p:nvPr/>
        </p:nvGrpSpPr>
        <p:grpSpPr>
          <a:xfrm>
            <a:off x="10192110" y="3113150"/>
            <a:ext cx="109945" cy="109945"/>
            <a:chOff x="5041579" y="2570844"/>
            <a:chExt cx="109945" cy="109945"/>
          </a:xfrm>
        </p:grpSpPr>
        <p:cxnSp>
          <p:nvCxnSpPr>
            <p:cNvPr id="32438" name="Straight Connector 32437">
              <a:extLst>
                <a:ext uri="{FF2B5EF4-FFF2-40B4-BE49-F238E27FC236}">
                  <a16:creationId xmlns:a16="http://schemas.microsoft.com/office/drawing/2014/main" id="{793056ED-F321-A199-B7A8-40E2F3FCB97D}"/>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439" name="Straight Connector 32438">
              <a:extLst>
                <a:ext uri="{FF2B5EF4-FFF2-40B4-BE49-F238E27FC236}">
                  <a16:creationId xmlns:a16="http://schemas.microsoft.com/office/drawing/2014/main" id="{1FB1B8B0-4088-B543-E0D4-8726581D41AF}"/>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440" name="Group 32439">
            <a:extLst>
              <a:ext uri="{FF2B5EF4-FFF2-40B4-BE49-F238E27FC236}">
                <a16:creationId xmlns:a16="http://schemas.microsoft.com/office/drawing/2014/main" id="{11AC1D1D-3E56-8D94-771C-F8E0C231096F}"/>
              </a:ext>
            </a:extLst>
          </p:cNvPr>
          <p:cNvGrpSpPr/>
          <p:nvPr/>
        </p:nvGrpSpPr>
        <p:grpSpPr>
          <a:xfrm>
            <a:off x="10233225" y="3113150"/>
            <a:ext cx="109945" cy="109945"/>
            <a:chOff x="5041579" y="2570844"/>
            <a:chExt cx="109945" cy="109945"/>
          </a:xfrm>
        </p:grpSpPr>
        <p:cxnSp>
          <p:nvCxnSpPr>
            <p:cNvPr id="32441" name="Straight Connector 32440">
              <a:extLst>
                <a:ext uri="{FF2B5EF4-FFF2-40B4-BE49-F238E27FC236}">
                  <a16:creationId xmlns:a16="http://schemas.microsoft.com/office/drawing/2014/main" id="{3A7D7B3F-6A33-57E4-3D8D-7DC5E205E716}"/>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442" name="Straight Connector 32441">
              <a:extLst>
                <a:ext uri="{FF2B5EF4-FFF2-40B4-BE49-F238E27FC236}">
                  <a16:creationId xmlns:a16="http://schemas.microsoft.com/office/drawing/2014/main" id="{A7DF7F89-3268-2347-2907-49494DFAB5F9}"/>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443" name="Group 32442">
            <a:extLst>
              <a:ext uri="{FF2B5EF4-FFF2-40B4-BE49-F238E27FC236}">
                <a16:creationId xmlns:a16="http://schemas.microsoft.com/office/drawing/2014/main" id="{BFA6E84F-418C-7D12-5B00-4125A34023B0}"/>
              </a:ext>
            </a:extLst>
          </p:cNvPr>
          <p:cNvGrpSpPr/>
          <p:nvPr/>
        </p:nvGrpSpPr>
        <p:grpSpPr>
          <a:xfrm>
            <a:off x="10317638" y="3113150"/>
            <a:ext cx="109945" cy="109945"/>
            <a:chOff x="5041579" y="2570844"/>
            <a:chExt cx="109945" cy="109945"/>
          </a:xfrm>
        </p:grpSpPr>
        <p:cxnSp>
          <p:nvCxnSpPr>
            <p:cNvPr id="32444" name="Straight Connector 32443">
              <a:extLst>
                <a:ext uri="{FF2B5EF4-FFF2-40B4-BE49-F238E27FC236}">
                  <a16:creationId xmlns:a16="http://schemas.microsoft.com/office/drawing/2014/main" id="{44997851-C360-BE4F-534F-CE76A0894436}"/>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445" name="Straight Connector 32444">
              <a:extLst>
                <a:ext uri="{FF2B5EF4-FFF2-40B4-BE49-F238E27FC236}">
                  <a16:creationId xmlns:a16="http://schemas.microsoft.com/office/drawing/2014/main" id="{CC3AD17E-3473-3914-09B7-65AF3C7B4270}"/>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446" name="Group 32445">
            <a:extLst>
              <a:ext uri="{FF2B5EF4-FFF2-40B4-BE49-F238E27FC236}">
                <a16:creationId xmlns:a16="http://schemas.microsoft.com/office/drawing/2014/main" id="{C632F096-123D-A6EF-4486-AAB38D94311C}"/>
              </a:ext>
            </a:extLst>
          </p:cNvPr>
          <p:cNvGrpSpPr/>
          <p:nvPr/>
        </p:nvGrpSpPr>
        <p:grpSpPr>
          <a:xfrm>
            <a:off x="10606957" y="3113150"/>
            <a:ext cx="109945" cy="109945"/>
            <a:chOff x="5041579" y="2570844"/>
            <a:chExt cx="109945" cy="109945"/>
          </a:xfrm>
        </p:grpSpPr>
        <p:cxnSp>
          <p:nvCxnSpPr>
            <p:cNvPr id="32447" name="Straight Connector 32446">
              <a:extLst>
                <a:ext uri="{FF2B5EF4-FFF2-40B4-BE49-F238E27FC236}">
                  <a16:creationId xmlns:a16="http://schemas.microsoft.com/office/drawing/2014/main" id="{E192040A-E05F-57CF-4D65-6BFE397681D4}"/>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448" name="Straight Connector 32447">
              <a:extLst>
                <a:ext uri="{FF2B5EF4-FFF2-40B4-BE49-F238E27FC236}">
                  <a16:creationId xmlns:a16="http://schemas.microsoft.com/office/drawing/2014/main" id="{5A7A5132-BFB9-0B9B-8FFB-EB1827C948BF}"/>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449" name="Group 32448">
            <a:extLst>
              <a:ext uri="{FF2B5EF4-FFF2-40B4-BE49-F238E27FC236}">
                <a16:creationId xmlns:a16="http://schemas.microsoft.com/office/drawing/2014/main" id="{2861BFCC-E462-96DB-0E86-AC285804B027}"/>
              </a:ext>
            </a:extLst>
          </p:cNvPr>
          <p:cNvGrpSpPr/>
          <p:nvPr/>
        </p:nvGrpSpPr>
        <p:grpSpPr>
          <a:xfrm>
            <a:off x="10978327" y="3113150"/>
            <a:ext cx="109945" cy="109945"/>
            <a:chOff x="5041579" y="2570844"/>
            <a:chExt cx="109945" cy="109945"/>
          </a:xfrm>
        </p:grpSpPr>
        <p:cxnSp>
          <p:nvCxnSpPr>
            <p:cNvPr id="32450" name="Straight Connector 32449">
              <a:extLst>
                <a:ext uri="{FF2B5EF4-FFF2-40B4-BE49-F238E27FC236}">
                  <a16:creationId xmlns:a16="http://schemas.microsoft.com/office/drawing/2014/main" id="{21407649-2FDA-B87A-FFC2-09608FE608DD}"/>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451" name="Straight Connector 32450">
              <a:extLst>
                <a:ext uri="{FF2B5EF4-FFF2-40B4-BE49-F238E27FC236}">
                  <a16:creationId xmlns:a16="http://schemas.microsoft.com/office/drawing/2014/main" id="{8944F212-2052-9999-4E3A-982FA56F83DB}"/>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grpSp>
        <p:nvGrpSpPr>
          <p:cNvPr id="32452" name="Group 32451">
            <a:extLst>
              <a:ext uri="{FF2B5EF4-FFF2-40B4-BE49-F238E27FC236}">
                <a16:creationId xmlns:a16="http://schemas.microsoft.com/office/drawing/2014/main" id="{40244EA9-8CDC-2230-ABEF-57BF3CA0390C}"/>
              </a:ext>
            </a:extLst>
          </p:cNvPr>
          <p:cNvGrpSpPr/>
          <p:nvPr/>
        </p:nvGrpSpPr>
        <p:grpSpPr>
          <a:xfrm>
            <a:off x="11287265" y="3113150"/>
            <a:ext cx="109945" cy="109945"/>
            <a:chOff x="5041579" y="2570844"/>
            <a:chExt cx="109945" cy="109945"/>
          </a:xfrm>
        </p:grpSpPr>
        <p:cxnSp>
          <p:nvCxnSpPr>
            <p:cNvPr id="32453" name="Straight Connector 32452">
              <a:extLst>
                <a:ext uri="{FF2B5EF4-FFF2-40B4-BE49-F238E27FC236}">
                  <a16:creationId xmlns:a16="http://schemas.microsoft.com/office/drawing/2014/main" id="{E644E56B-2CE0-F117-9790-ABF1183A0F81}"/>
                </a:ext>
              </a:extLst>
            </p:cNvPr>
            <p:cNvCxnSpPr>
              <a:cxnSpLocks/>
            </p:cNvCxnSpPr>
            <p:nvPr/>
          </p:nvCxnSpPr>
          <p:spPr bwMode="auto">
            <a:xfrm>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cxnSp>
          <p:nvCxnSpPr>
            <p:cNvPr id="32454" name="Straight Connector 32453">
              <a:extLst>
                <a:ext uri="{FF2B5EF4-FFF2-40B4-BE49-F238E27FC236}">
                  <a16:creationId xmlns:a16="http://schemas.microsoft.com/office/drawing/2014/main" id="{DA258DD6-EAF9-0130-81DE-9A95C08D1F65}"/>
                </a:ext>
              </a:extLst>
            </p:cNvPr>
            <p:cNvCxnSpPr>
              <a:cxnSpLocks/>
            </p:cNvCxnSpPr>
            <p:nvPr/>
          </p:nvCxnSpPr>
          <p:spPr bwMode="auto">
            <a:xfrm rot="16200000">
              <a:off x="5096552" y="2570844"/>
              <a:ext cx="0" cy="109945"/>
            </a:xfrm>
            <a:prstGeom prst="line">
              <a:avLst/>
            </a:prstGeom>
            <a:noFill/>
            <a:ln w="28575" cap="flat" cmpd="sng" algn="ctr">
              <a:solidFill>
                <a:schemeClr val="accent3"/>
              </a:solidFill>
              <a:prstDash val="solid"/>
              <a:round/>
              <a:headEnd type="none" w="med" len="med"/>
              <a:tailEnd type="none" w="med" len="med"/>
            </a:ln>
            <a:effectLst/>
          </p:spPr>
        </p:cxnSp>
      </p:grpSp>
    </p:spTree>
    <p:extLst>
      <p:ext uri="{BB962C8B-B14F-4D97-AF65-F5344CB8AC3E}">
        <p14:creationId xmlns:p14="http://schemas.microsoft.com/office/powerpoint/2010/main" val="2669599754"/>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B56FB8-F13F-2539-8399-030FCA3C818B}"/>
              </a:ext>
            </a:extLst>
          </p:cNvPr>
          <p:cNvSpPr>
            <a:spLocks noGrp="1"/>
          </p:cNvSpPr>
          <p:nvPr>
            <p:ph type="title"/>
          </p:nvPr>
        </p:nvSpPr>
        <p:spPr/>
        <p:txBody>
          <a:bodyPr/>
          <a:lstStyle/>
          <a:p>
            <a:r>
              <a:rPr lang="en-US" dirty="0"/>
              <a:t>DESINTY-Breast03: Updated OS by Subgroup</a:t>
            </a:r>
          </a:p>
        </p:txBody>
      </p:sp>
      <p:sp>
        <p:nvSpPr>
          <p:cNvPr id="4" name="Text Box 15">
            <a:extLst>
              <a:ext uri="{FF2B5EF4-FFF2-40B4-BE49-F238E27FC236}">
                <a16:creationId xmlns:a16="http://schemas.microsoft.com/office/drawing/2014/main" id="{19DF219E-D93C-A0C1-B7CE-A0B574DCACD5}"/>
              </a:ext>
            </a:extLst>
          </p:cNvPr>
          <p:cNvSpPr txBox="1">
            <a:spLocks noChangeArrowheads="1"/>
          </p:cNvSpPr>
          <p:nvPr/>
        </p:nvSpPr>
        <p:spPr bwMode="auto">
          <a:xfrm>
            <a:off x="444650" y="6378282"/>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Hurvitz Lancet. 2022;[Epub].</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3" name="Group 2">
            <a:extLst>
              <a:ext uri="{FF2B5EF4-FFF2-40B4-BE49-F238E27FC236}">
                <a16:creationId xmlns:a16="http://schemas.microsoft.com/office/drawing/2014/main" id="{FCD29CBC-0793-02E1-1EBA-BA471159C1A5}"/>
              </a:ext>
            </a:extLst>
          </p:cNvPr>
          <p:cNvGrpSpPr/>
          <p:nvPr/>
        </p:nvGrpSpPr>
        <p:grpSpPr>
          <a:xfrm>
            <a:off x="1750523" y="1313136"/>
            <a:ext cx="8836820" cy="4877460"/>
            <a:chOff x="1197634" y="1287917"/>
            <a:chExt cx="8836820" cy="4877460"/>
          </a:xfrm>
        </p:grpSpPr>
        <p:sp>
          <p:nvSpPr>
            <p:cNvPr id="5" name="TextBox 4">
              <a:extLst>
                <a:ext uri="{FF2B5EF4-FFF2-40B4-BE49-F238E27FC236}">
                  <a16:creationId xmlns:a16="http://schemas.microsoft.com/office/drawing/2014/main" id="{FA95F5EA-DD1D-FE02-C6C5-647BAD583FD0}"/>
                </a:ext>
              </a:extLst>
            </p:cNvPr>
            <p:cNvSpPr txBox="1"/>
            <p:nvPr/>
          </p:nvSpPr>
          <p:spPr bwMode="auto">
            <a:xfrm>
              <a:off x="8774961" y="1649817"/>
              <a:ext cx="1008096"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for Death</a:t>
              </a:r>
              <a:b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a:t>
              </a:r>
            </a:p>
          </p:txBody>
        </p:sp>
        <p:sp>
          <p:nvSpPr>
            <p:cNvPr id="7" name="TextBox 6">
              <a:extLst>
                <a:ext uri="{FF2B5EF4-FFF2-40B4-BE49-F238E27FC236}">
                  <a16:creationId xmlns:a16="http://schemas.microsoft.com/office/drawing/2014/main" id="{7D6E033D-739B-DA2E-EECD-9DD2EB5AA4DF}"/>
                </a:ext>
              </a:extLst>
            </p:cNvPr>
            <p:cNvSpPr txBox="1"/>
            <p:nvPr/>
          </p:nvSpPr>
          <p:spPr bwMode="auto">
            <a:xfrm>
              <a:off x="8692354" y="2286129"/>
              <a:ext cx="1173309" cy="34038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0.64 (0.47-0.87)</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0.76 (0.50-1.14)</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0.55 (0.35-0.87)</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0.70 (0.46-1.06)</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0.59 (0.38-0.93)</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0.68 (0.49-0.95)</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0.44 (0.19-1.02)</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0.70 (0.47-1.04)</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0.55 (0.34-0.89)</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0.54 (0.29-1.03)</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0.66 (0.47-0.94)</a:t>
              </a:r>
            </a:p>
          </p:txBody>
        </p:sp>
        <p:cxnSp>
          <p:nvCxnSpPr>
            <p:cNvPr id="8" name="Straight Connector 7">
              <a:extLst>
                <a:ext uri="{FF2B5EF4-FFF2-40B4-BE49-F238E27FC236}">
                  <a16:creationId xmlns:a16="http://schemas.microsoft.com/office/drawing/2014/main" id="{B6C7CBEE-2EBE-0FAC-1567-184072629C79}"/>
                </a:ext>
              </a:extLst>
            </p:cNvPr>
            <p:cNvCxnSpPr>
              <a:cxnSpLocks/>
            </p:cNvCxnSpPr>
            <p:nvPr/>
          </p:nvCxnSpPr>
          <p:spPr bwMode="auto">
            <a:xfrm>
              <a:off x="1256214" y="2219051"/>
              <a:ext cx="8778240" cy="0"/>
            </a:xfrm>
            <a:prstGeom prst="line">
              <a:avLst/>
            </a:prstGeom>
            <a:noFill/>
            <a:ln w="28575" cap="flat" cmpd="sng" algn="ctr">
              <a:solidFill>
                <a:schemeClr val="bg1"/>
              </a:solidFill>
              <a:prstDash val="solid"/>
              <a:round/>
              <a:headEnd type="none" w="med" len="med"/>
              <a:tailEnd type="none" w="med" len="med"/>
            </a:ln>
            <a:effectLst/>
          </p:spPr>
        </p:cxnSp>
        <p:sp>
          <p:nvSpPr>
            <p:cNvPr id="9" name="TextBox 8">
              <a:extLst>
                <a:ext uri="{FF2B5EF4-FFF2-40B4-BE49-F238E27FC236}">
                  <a16:creationId xmlns:a16="http://schemas.microsoft.com/office/drawing/2014/main" id="{9FEE9C87-C3F7-842B-6F20-9E15CA96855F}"/>
                </a:ext>
              </a:extLst>
            </p:cNvPr>
            <p:cNvSpPr txBox="1"/>
            <p:nvPr/>
          </p:nvSpPr>
          <p:spPr bwMode="auto">
            <a:xfrm>
              <a:off x="3624424" y="1472583"/>
              <a:ext cx="92487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Events, n/N</a:t>
              </a:r>
            </a:p>
          </p:txBody>
        </p:sp>
        <p:cxnSp>
          <p:nvCxnSpPr>
            <p:cNvPr id="10" name="Straight Connector 9">
              <a:extLst>
                <a:ext uri="{FF2B5EF4-FFF2-40B4-BE49-F238E27FC236}">
                  <a16:creationId xmlns:a16="http://schemas.microsoft.com/office/drawing/2014/main" id="{BA0D7FC7-32D0-B692-9F0C-6AE45E1E11B2}"/>
                </a:ext>
              </a:extLst>
            </p:cNvPr>
            <p:cNvCxnSpPr>
              <a:cxnSpLocks/>
            </p:cNvCxnSpPr>
            <p:nvPr/>
          </p:nvCxnSpPr>
          <p:spPr bwMode="auto">
            <a:xfrm flipH="1" flipV="1">
              <a:off x="8448215" y="2219051"/>
              <a:ext cx="0" cy="3657600"/>
            </a:xfrm>
            <a:prstGeom prst="line">
              <a:avLst/>
            </a:prstGeom>
            <a:noFill/>
            <a:ln w="28575" cap="flat" cmpd="sng" algn="ctr">
              <a:solidFill>
                <a:schemeClr val="bg1"/>
              </a:solidFill>
              <a:prstDash val="sysDash"/>
              <a:round/>
              <a:headEnd type="none" w="med" len="med"/>
              <a:tailEnd type="none" w="med" len="med"/>
            </a:ln>
            <a:effectLst/>
          </p:spPr>
        </p:cxnSp>
        <p:cxnSp>
          <p:nvCxnSpPr>
            <p:cNvPr id="11" name="Straight Connector 10">
              <a:extLst>
                <a:ext uri="{FF2B5EF4-FFF2-40B4-BE49-F238E27FC236}">
                  <a16:creationId xmlns:a16="http://schemas.microsoft.com/office/drawing/2014/main" id="{D5781FF8-8B16-E388-C2FA-1EA49E1834C5}"/>
                </a:ext>
              </a:extLst>
            </p:cNvPr>
            <p:cNvCxnSpPr>
              <a:cxnSpLocks/>
            </p:cNvCxnSpPr>
            <p:nvPr/>
          </p:nvCxnSpPr>
          <p:spPr bwMode="auto">
            <a:xfrm>
              <a:off x="7840806" y="2401080"/>
              <a:ext cx="493776" cy="0"/>
            </a:xfrm>
            <a:prstGeom prst="line">
              <a:avLst/>
            </a:prstGeom>
            <a:solidFill>
              <a:schemeClr val="tx1"/>
            </a:solidFill>
            <a:ln w="28575" cap="flat" cmpd="sng" algn="ctr">
              <a:solidFill>
                <a:schemeClr val="bg1"/>
              </a:solidFill>
              <a:prstDash val="solid"/>
              <a:round/>
              <a:headEnd type="none" w="med" len="med"/>
              <a:tailEnd type="none" w="med" len="med"/>
            </a:ln>
            <a:effectLst/>
          </p:spPr>
        </p:cxnSp>
        <p:sp>
          <p:nvSpPr>
            <p:cNvPr id="12" name="Oval 11">
              <a:extLst>
                <a:ext uri="{FF2B5EF4-FFF2-40B4-BE49-F238E27FC236}">
                  <a16:creationId xmlns:a16="http://schemas.microsoft.com/office/drawing/2014/main" id="{FBD3FCCE-3532-70F5-C1D1-27E53B254400}"/>
                </a:ext>
              </a:extLst>
            </p:cNvPr>
            <p:cNvSpPr/>
            <p:nvPr/>
          </p:nvSpPr>
          <p:spPr>
            <a:xfrm>
              <a:off x="8047976" y="2358154"/>
              <a:ext cx="88900" cy="889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CA3E47F4-F110-2448-649D-61994029EC9D}"/>
                </a:ext>
              </a:extLst>
            </p:cNvPr>
            <p:cNvGrpSpPr/>
            <p:nvPr/>
          </p:nvGrpSpPr>
          <p:grpSpPr>
            <a:xfrm>
              <a:off x="6361444" y="5827004"/>
              <a:ext cx="2857519" cy="338373"/>
              <a:chOff x="6361444" y="5708132"/>
              <a:chExt cx="2857519" cy="338373"/>
            </a:xfrm>
          </p:grpSpPr>
          <p:cxnSp>
            <p:nvCxnSpPr>
              <p:cNvPr id="46" name="Straight Connector 45">
                <a:extLst>
                  <a:ext uri="{FF2B5EF4-FFF2-40B4-BE49-F238E27FC236}">
                    <a16:creationId xmlns:a16="http://schemas.microsoft.com/office/drawing/2014/main" id="{452D1B51-7C3A-7790-19F3-D97EAACA6125}"/>
                  </a:ext>
                </a:extLst>
              </p:cNvPr>
              <p:cNvCxnSpPr>
                <a:cxnSpLocks/>
              </p:cNvCxnSpPr>
              <p:nvPr/>
            </p:nvCxnSpPr>
            <p:spPr bwMode="auto">
              <a:xfrm>
                <a:off x="6589831" y="5720605"/>
                <a:ext cx="2414016" cy="0"/>
              </a:xfrm>
              <a:prstGeom prst="line">
                <a:avLst/>
              </a:prstGeom>
              <a:noFill/>
              <a:ln w="28575" cap="flat" cmpd="sng" algn="ctr">
                <a:solidFill>
                  <a:schemeClr val="bg1"/>
                </a:solidFill>
                <a:prstDash val="solid"/>
                <a:round/>
                <a:headEnd type="none" w="med" len="med"/>
                <a:tailEnd type="none" w="med" len="med"/>
              </a:ln>
              <a:effectLst/>
            </p:spPr>
          </p:cxnSp>
          <p:sp>
            <p:nvSpPr>
              <p:cNvPr id="47" name="TextBox 46">
                <a:extLst>
                  <a:ext uri="{FF2B5EF4-FFF2-40B4-BE49-F238E27FC236}">
                    <a16:creationId xmlns:a16="http://schemas.microsoft.com/office/drawing/2014/main" id="{8EF34FB8-B818-A8B1-14A5-01D9993EE98C}"/>
                  </a:ext>
                </a:extLst>
              </p:cNvPr>
              <p:cNvSpPr txBox="1"/>
              <p:nvPr/>
            </p:nvSpPr>
            <p:spPr bwMode="auto">
              <a:xfrm>
                <a:off x="6361444" y="5738728"/>
                <a:ext cx="474453"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0.1</a:t>
                </a:r>
              </a:p>
            </p:txBody>
          </p:sp>
          <p:sp>
            <p:nvSpPr>
              <p:cNvPr id="48" name="TextBox 47">
                <a:extLst>
                  <a:ext uri="{FF2B5EF4-FFF2-40B4-BE49-F238E27FC236}">
                    <a16:creationId xmlns:a16="http://schemas.microsoft.com/office/drawing/2014/main" id="{FABAA0C2-D8BC-7CE6-0FA0-07B6D73A7EF8}"/>
                  </a:ext>
                </a:extLst>
              </p:cNvPr>
              <p:cNvSpPr txBox="1"/>
              <p:nvPr/>
            </p:nvSpPr>
            <p:spPr bwMode="auto">
              <a:xfrm>
                <a:off x="8243627" y="5738728"/>
                <a:ext cx="41224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49" name="TextBox 48">
                <a:extLst>
                  <a:ext uri="{FF2B5EF4-FFF2-40B4-BE49-F238E27FC236}">
                    <a16:creationId xmlns:a16="http://schemas.microsoft.com/office/drawing/2014/main" id="{66DE47FD-6111-0BA6-ECC7-6269600526AF}"/>
                  </a:ext>
                </a:extLst>
              </p:cNvPr>
              <p:cNvSpPr txBox="1"/>
              <p:nvPr/>
            </p:nvSpPr>
            <p:spPr bwMode="auto">
              <a:xfrm>
                <a:off x="8806719" y="5738728"/>
                <a:ext cx="41224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grpSp>
            <p:nvGrpSpPr>
              <p:cNvPr id="50" name="Group 49">
                <a:extLst>
                  <a:ext uri="{FF2B5EF4-FFF2-40B4-BE49-F238E27FC236}">
                    <a16:creationId xmlns:a16="http://schemas.microsoft.com/office/drawing/2014/main" id="{A1D28348-969B-FFEF-9561-91BF1A844C12}"/>
                  </a:ext>
                </a:extLst>
              </p:cNvPr>
              <p:cNvGrpSpPr/>
              <p:nvPr/>
            </p:nvGrpSpPr>
            <p:grpSpPr>
              <a:xfrm>
                <a:off x="6597884" y="5708132"/>
                <a:ext cx="2412913" cy="64008"/>
                <a:chOff x="6597884" y="5766578"/>
                <a:chExt cx="2412913" cy="64008"/>
              </a:xfrm>
            </p:grpSpPr>
            <p:cxnSp>
              <p:nvCxnSpPr>
                <p:cNvPr id="51" name="Straight Connector 50">
                  <a:extLst>
                    <a:ext uri="{FF2B5EF4-FFF2-40B4-BE49-F238E27FC236}">
                      <a16:creationId xmlns:a16="http://schemas.microsoft.com/office/drawing/2014/main" id="{D454881D-12DB-D763-C272-9A2545F01C31}"/>
                    </a:ext>
                  </a:extLst>
                </p:cNvPr>
                <p:cNvCxnSpPr>
                  <a:cxnSpLocks/>
                </p:cNvCxnSpPr>
                <p:nvPr/>
              </p:nvCxnSpPr>
              <p:spPr>
                <a:xfrm>
                  <a:off x="6597884" y="576657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2CFFA5E7-83B8-DDF8-EFC1-8977AF03E40A}"/>
                    </a:ext>
                  </a:extLst>
                </p:cNvPr>
                <p:cNvCxnSpPr>
                  <a:cxnSpLocks/>
                </p:cNvCxnSpPr>
                <p:nvPr/>
              </p:nvCxnSpPr>
              <p:spPr>
                <a:xfrm>
                  <a:off x="7151602" y="576657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DB966BE0-63BC-D05F-9219-52479B423D83}"/>
                    </a:ext>
                  </a:extLst>
                </p:cNvPr>
                <p:cNvCxnSpPr>
                  <a:cxnSpLocks/>
                </p:cNvCxnSpPr>
                <p:nvPr/>
              </p:nvCxnSpPr>
              <p:spPr>
                <a:xfrm>
                  <a:off x="7479889" y="576657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A43908BB-9E9A-1FE2-6F0A-9B15450DC7D9}"/>
                    </a:ext>
                  </a:extLst>
                </p:cNvPr>
                <p:cNvCxnSpPr>
                  <a:cxnSpLocks/>
                </p:cNvCxnSpPr>
                <p:nvPr/>
              </p:nvCxnSpPr>
              <p:spPr>
                <a:xfrm>
                  <a:off x="7711217" y="576657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7177445-DE8F-E41F-ABB9-87ACCD341B7A}"/>
                    </a:ext>
                  </a:extLst>
                </p:cNvPr>
                <p:cNvCxnSpPr>
                  <a:cxnSpLocks/>
                </p:cNvCxnSpPr>
                <p:nvPr/>
              </p:nvCxnSpPr>
              <p:spPr>
                <a:xfrm>
                  <a:off x="7890977" y="576657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1D491958-562F-2792-A84C-5A111C48A125}"/>
                    </a:ext>
                  </a:extLst>
                </p:cNvPr>
                <p:cNvCxnSpPr>
                  <a:cxnSpLocks/>
                </p:cNvCxnSpPr>
                <p:nvPr/>
              </p:nvCxnSpPr>
              <p:spPr>
                <a:xfrm>
                  <a:off x="8039799" y="576657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59D1A96C-E133-3FD6-7EB8-452763DA9A7D}"/>
                    </a:ext>
                  </a:extLst>
                </p:cNvPr>
                <p:cNvCxnSpPr>
                  <a:cxnSpLocks/>
                </p:cNvCxnSpPr>
                <p:nvPr/>
              </p:nvCxnSpPr>
              <p:spPr>
                <a:xfrm>
                  <a:off x="8167997" y="576657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AE8B49DE-D3BE-BEDD-EB21-6C45B8C88E00}"/>
                    </a:ext>
                  </a:extLst>
                </p:cNvPr>
                <p:cNvCxnSpPr>
                  <a:cxnSpLocks/>
                </p:cNvCxnSpPr>
                <p:nvPr/>
              </p:nvCxnSpPr>
              <p:spPr>
                <a:xfrm>
                  <a:off x="8275569" y="576657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9B251774-4701-EE90-9FFB-4939FD3D9745}"/>
                    </a:ext>
                  </a:extLst>
                </p:cNvPr>
                <p:cNvCxnSpPr>
                  <a:cxnSpLocks/>
                </p:cNvCxnSpPr>
                <p:nvPr/>
              </p:nvCxnSpPr>
              <p:spPr>
                <a:xfrm>
                  <a:off x="8369387" y="576657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EFCD1522-4461-E8B1-8930-6466B70EE094}"/>
                    </a:ext>
                  </a:extLst>
                </p:cNvPr>
                <p:cNvCxnSpPr>
                  <a:cxnSpLocks/>
                </p:cNvCxnSpPr>
                <p:nvPr/>
              </p:nvCxnSpPr>
              <p:spPr>
                <a:xfrm>
                  <a:off x="8452897" y="576657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3D342EBE-E481-525D-6A26-683794F5EC68}"/>
                    </a:ext>
                  </a:extLst>
                </p:cNvPr>
                <p:cNvCxnSpPr>
                  <a:cxnSpLocks/>
                </p:cNvCxnSpPr>
                <p:nvPr/>
              </p:nvCxnSpPr>
              <p:spPr>
                <a:xfrm>
                  <a:off x="9010797" y="5766578"/>
                  <a:ext cx="0" cy="64008"/>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grpSp>
        </p:grpSp>
        <p:cxnSp>
          <p:nvCxnSpPr>
            <p:cNvPr id="14" name="Straight Connector 13">
              <a:extLst>
                <a:ext uri="{FF2B5EF4-FFF2-40B4-BE49-F238E27FC236}">
                  <a16:creationId xmlns:a16="http://schemas.microsoft.com/office/drawing/2014/main" id="{DD600F6B-B31E-8BE0-A205-C39884041B6C}"/>
                </a:ext>
              </a:extLst>
            </p:cNvPr>
            <p:cNvCxnSpPr>
              <a:cxnSpLocks/>
            </p:cNvCxnSpPr>
            <p:nvPr/>
          </p:nvCxnSpPr>
          <p:spPr bwMode="auto">
            <a:xfrm>
              <a:off x="7901743" y="2818767"/>
              <a:ext cx="658368" cy="0"/>
            </a:xfrm>
            <a:prstGeom prst="line">
              <a:avLst/>
            </a:prstGeom>
            <a:solidFill>
              <a:schemeClr val="tx1"/>
            </a:solidFill>
            <a:ln w="28575" cap="flat" cmpd="sng" algn="ctr">
              <a:solidFill>
                <a:schemeClr val="bg1"/>
              </a:solidFill>
              <a:prstDash val="solid"/>
              <a:round/>
              <a:headEnd type="none" w="med" len="med"/>
              <a:tailEnd type="none" w="med" len="med"/>
            </a:ln>
            <a:effectLst/>
          </p:spPr>
        </p:cxnSp>
        <p:sp>
          <p:nvSpPr>
            <p:cNvPr id="15" name="Oval 14">
              <a:extLst>
                <a:ext uri="{FF2B5EF4-FFF2-40B4-BE49-F238E27FC236}">
                  <a16:creationId xmlns:a16="http://schemas.microsoft.com/office/drawing/2014/main" id="{A294A7EF-51F1-3F66-0F09-D67F6593763D}"/>
                </a:ext>
              </a:extLst>
            </p:cNvPr>
            <p:cNvSpPr/>
            <p:nvPr/>
          </p:nvSpPr>
          <p:spPr>
            <a:xfrm>
              <a:off x="8191463" y="2775841"/>
              <a:ext cx="88900" cy="889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16" name="Straight Connector 15">
              <a:extLst>
                <a:ext uri="{FF2B5EF4-FFF2-40B4-BE49-F238E27FC236}">
                  <a16:creationId xmlns:a16="http://schemas.microsoft.com/office/drawing/2014/main" id="{C41F6959-3BBD-A952-ABB2-AE2B3C7A11F9}"/>
                </a:ext>
              </a:extLst>
            </p:cNvPr>
            <p:cNvCxnSpPr>
              <a:cxnSpLocks/>
            </p:cNvCxnSpPr>
            <p:nvPr/>
          </p:nvCxnSpPr>
          <p:spPr bwMode="auto">
            <a:xfrm>
              <a:off x="7602945" y="3026516"/>
              <a:ext cx="740664" cy="0"/>
            </a:xfrm>
            <a:prstGeom prst="line">
              <a:avLst/>
            </a:prstGeom>
            <a:solidFill>
              <a:schemeClr val="tx1"/>
            </a:solidFill>
            <a:ln w="28575" cap="flat" cmpd="sng" algn="ctr">
              <a:solidFill>
                <a:schemeClr val="bg1"/>
              </a:solidFill>
              <a:prstDash val="solid"/>
              <a:round/>
              <a:headEnd type="none" w="med" len="med"/>
              <a:tailEnd type="none" w="med" len="med"/>
            </a:ln>
            <a:effectLst/>
          </p:spPr>
        </p:cxnSp>
        <p:sp>
          <p:nvSpPr>
            <p:cNvPr id="17" name="Oval 16">
              <a:extLst>
                <a:ext uri="{FF2B5EF4-FFF2-40B4-BE49-F238E27FC236}">
                  <a16:creationId xmlns:a16="http://schemas.microsoft.com/office/drawing/2014/main" id="{3814BD84-E1C9-894E-60A9-DF7ADD372B03}"/>
                </a:ext>
              </a:extLst>
            </p:cNvPr>
            <p:cNvSpPr/>
            <p:nvPr/>
          </p:nvSpPr>
          <p:spPr>
            <a:xfrm>
              <a:off x="7930765" y="2983590"/>
              <a:ext cx="88900" cy="889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18" name="Straight Connector 17">
              <a:extLst>
                <a:ext uri="{FF2B5EF4-FFF2-40B4-BE49-F238E27FC236}">
                  <a16:creationId xmlns:a16="http://schemas.microsoft.com/office/drawing/2014/main" id="{81FEAB38-3A27-0BA1-403E-D30911847492}"/>
                </a:ext>
              </a:extLst>
            </p:cNvPr>
            <p:cNvCxnSpPr>
              <a:cxnSpLocks/>
            </p:cNvCxnSpPr>
            <p:nvPr/>
          </p:nvCxnSpPr>
          <p:spPr bwMode="auto">
            <a:xfrm>
              <a:off x="7835638" y="3447860"/>
              <a:ext cx="658368" cy="0"/>
            </a:xfrm>
            <a:prstGeom prst="line">
              <a:avLst/>
            </a:prstGeom>
            <a:solidFill>
              <a:schemeClr val="tx1"/>
            </a:solidFill>
            <a:ln w="28575" cap="flat" cmpd="sng" algn="ctr">
              <a:solidFill>
                <a:schemeClr val="bg1"/>
              </a:solidFill>
              <a:prstDash val="solid"/>
              <a:round/>
              <a:headEnd type="none" w="med" len="med"/>
              <a:tailEnd type="none" w="med" len="med"/>
            </a:ln>
            <a:effectLst/>
          </p:spPr>
        </p:cxnSp>
        <p:sp>
          <p:nvSpPr>
            <p:cNvPr id="19" name="Oval 18">
              <a:extLst>
                <a:ext uri="{FF2B5EF4-FFF2-40B4-BE49-F238E27FC236}">
                  <a16:creationId xmlns:a16="http://schemas.microsoft.com/office/drawing/2014/main" id="{F3A91A67-BC03-AB0B-59E3-E4D9DB2CEBC3}"/>
                </a:ext>
              </a:extLst>
            </p:cNvPr>
            <p:cNvSpPr/>
            <p:nvPr/>
          </p:nvSpPr>
          <p:spPr>
            <a:xfrm>
              <a:off x="8122183" y="3404934"/>
              <a:ext cx="88900" cy="889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20" name="Straight Connector 19">
              <a:extLst>
                <a:ext uri="{FF2B5EF4-FFF2-40B4-BE49-F238E27FC236}">
                  <a16:creationId xmlns:a16="http://schemas.microsoft.com/office/drawing/2014/main" id="{EDE55A4F-A8EA-9CB6-3216-BA00651884F0}"/>
                </a:ext>
              </a:extLst>
            </p:cNvPr>
            <p:cNvCxnSpPr>
              <a:cxnSpLocks/>
            </p:cNvCxnSpPr>
            <p:nvPr/>
          </p:nvCxnSpPr>
          <p:spPr bwMode="auto">
            <a:xfrm>
              <a:off x="7666165" y="3654393"/>
              <a:ext cx="731520" cy="0"/>
            </a:xfrm>
            <a:prstGeom prst="line">
              <a:avLst/>
            </a:prstGeom>
            <a:solidFill>
              <a:schemeClr val="tx1"/>
            </a:solidFill>
            <a:ln w="28575" cap="flat" cmpd="sng" algn="ctr">
              <a:solidFill>
                <a:schemeClr val="bg1"/>
              </a:solidFill>
              <a:prstDash val="solid"/>
              <a:round/>
              <a:headEnd type="none" w="med" len="med"/>
              <a:tailEnd type="none" w="med" len="med"/>
            </a:ln>
            <a:effectLst/>
          </p:spPr>
        </p:cxnSp>
        <p:sp>
          <p:nvSpPr>
            <p:cNvPr id="21" name="Oval 20">
              <a:extLst>
                <a:ext uri="{FF2B5EF4-FFF2-40B4-BE49-F238E27FC236}">
                  <a16:creationId xmlns:a16="http://schemas.microsoft.com/office/drawing/2014/main" id="{2CC5C20D-F890-1727-993A-798C3F55C5D4}"/>
                </a:ext>
              </a:extLst>
            </p:cNvPr>
            <p:cNvSpPr/>
            <p:nvPr/>
          </p:nvSpPr>
          <p:spPr>
            <a:xfrm>
              <a:off x="7993985" y="3611467"/>
              <a:ext cx="88900" cy="889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22" name="Straight Connector 21">
              <a:extLst>
                <a:ext uri="{FF2B5EF4-FFF2-40B4-BE49-F238E27FC236}">
                  <a16:creationId xmlns:a16="http://schemas.microsoft.com/office/drawing/2014/main" id="{C2D550B0-8A27-AF4A-463D-22CC8EFC7F16}"/>
                </a:ext>
              </a:extLst>
            </p:cNvPr>
            <p:cNvCxnSpPr>
              <a:cxnSpLocks/>
            </p:cNvCxnSpPr>
            <p:nvPr/>
          </p:nvCxnSpPr>
          <p:spPr bwMode="auto">
            <a:xfrm>
              <a:off x="7895840" y="4071455"/>
              <a:ext cx="512064" cy="0"/>
            </a:xfrm>
            <a:prstGeom prst="line">
              <a:avLst/>
            </a:prstGeom>
            <a:solidFill>
              <a:schemeClr val="tx1"/>
            </a:solidFill>
            <a:ln w="28575" cap="flat" cmpd="sng" algn="ctr">
              <a:solidFill>
                <a:schemeClr val="bg1"/>
              </a:solidFill>
              <a:prstDash val="solid"/>
              <a:round/>
              <a:headEnd type="none" w="med" len="med"/>
              <a:tailEnd type="none" w="med" len="med"/>
            </a:ln>
            <a:effectLst/>
          </p:spPr>
        </p:cxnSp>
        <p:sp>
          <p:nvSpPr>
            <p:cNvPr id="23" name="Oval 22">
              <a:extLst>
                <a:ext uri="{FF2B5EF4-FFF2-40B4-BE49-F238E27FC236}">
                  <a16:creationId xmlns:a16="http://schemas.microsoft.com/office/drawing/2014/main" id="{BE195854-FE85-1FC6-04BB-49D178E5D66B}"/>
                </a:ext>
              </a:extLst>
            </p:cNvPr>
            <p:cNvSpPr/>
            <p:nvPr/>
          </p:nvSpPr>
          <p:spPr>
            <a:xfrm>
              <a:off x="8099835" y="4028529"/>
              <a:ext cx="88900" cy="889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24" name="Straight Connector 23">
              <a:extLst>
                <a:ext uri="{FF2B5EF4-FFF2-40B4-BE49-F238E27FC236}">
                  <a16:creationId xmlns:a16="http://schemas.microsoft.com/office/drawing/2014/main" id="{1A459AD0-90EF-5E24-636A-EA3DDC7D71C4}"/>
                </a:ext>
              </a:extLst>
            </p:cNvPr>
            <p:cNvCxnSpPr>
              <a:cxnSpLocks/>
            </p:cNvCxnSpPr>
            <p:nvPr/>
          </p:nvCxnSpPr>
          <p:spPr bwMode="auto">
            <a:xfrm>
              <a:off x="7126067" y="4276954"/>
              <a:ext cx="1353312" cy="0"/>
            </a:xfrm>
            <a:prstGeom prst="line">
              <a:avLst/>
            </a:prstGeom>
            <a:solidFill>
              <a:schemeClr val="tx1"/>
            </a:solidFill>
            <a:ln w="28575" cap="flat" cmpd="sng" algn="ctr">
              <a:solidFill>
                <a:schemeClr val="bg1"/>
              </a:solidFill>
              <a:prstDash val="solid"/>
              <a:round/>
              <a:headEnd type="none" w="med" len="med"/>
              <a:tailEnd type="none" w="med" len="med"/>
            </a:ln>
            <a:effectLst/>
          </p:spPr>
        </p:cxnSp>
        <p:sp>
          <p:nvSpPr>
            <p:cNvPr id="25" name="Oval 24">
              <a:extLst>
                <a:ext uri="{FF2B5EF4-FFF2-40B4-BE49-F238E27FC236}">
                  <a16:creationId xmlns:a16="http://schemas.microsoft.com/office/drawing/2014/main" id="{B193D5EC-DE45-C09D-874B-4C6D371A8DCD}"/>
                </a:ext>
              </a:extLst>
            </p:cNvPr>
            <p:cNvSpPr/>
            <p:nvPr/>
          </p:nvSpPr>
          <p:spPr>
            <a:xfrm>
              <a:off x="7733287" y="4234028"/>
              <a:ext cx="88900" cy="889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26" name="Straight Connector 25">
              <a:extLst>
                <a:ext uri="{FF2B5EF4-FFF2-40B4-BE49-F238E27FC236}">
                  <a16:creationId xmlns:a16="http://schemas.microsoft.com/office/drawing/2014/main" id="{C596FFC4-FB01-0FA4-8194-681D8B5533EB}"/>
                </a:ext>
              </a:extLst>
            </p:cNvPr>
            <p:cNvCxnSpPr>
              <a:cxnSpLocks/>
            </p:cNvCxnSpPr>
            <p:nvPr/>
          </p:nvCxnSpPr>
          <p:spPr bwMode="auto">
            <a:xfrm>
              <a:off x="7857214" y="4693709"/>
              <a:ext cx="621792" cy="0"/>
            </a:xfrm>
            <a:prstGeom prst="line">
              <a:avLst/>
            </a:prstGeom>
            <a:solidFill>
              <a:schemeClr val="tx1"/>
            </a:solidFill>
            <a:ln w="28575" cap="flat" cmpd="sng" algn="ctr">
              <a:solidFill>
                <a:schemeClr val="bg1"/>
              </a:solidFill>
              <a:prstDash val="solid"/>
              <a:round/>
              <a:headEnd type="none" w="med" len="med"/>
              <a:tailEnd type="none" w="med" len="med"/>
            </a:ln>
            <a:effectLst/>
          </p:spPr>
        </p:cxnSp>
        <p:sp>
          <p:nvSpPr>
            <p:cNvPr id="27" name="Oval 26">
              <a:extLst>
                <a:ext uri="{FF2B5EF4-FFF2-40B4-BE49-F238E27FC236}">
                  <a16:creationId xmlns:a16="http://schemas.microsoft.com/office/drawing/2014/main" id="{7DFA8250-A924-7660-8CAE-E1A5150E1372}"/>
                </a:ext>
              </a:extLst>
            </p:cNvPr>
            <p:cNvSpPr/>
            <p:nvPr/>
          </p:nvSpPr>
          <p:spPr>
            <a:xfrm>
              <a:off x="8115184" y="4650783"/>
              <a:ext cx="88900" cy="889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28" name="Straight Connector 27">
              <a:extLst>
                <a:ext uri="{FF2B5EF4-FFF2-40B4-BE49-F238E27FC236}">
                  <a16:creationId xmlns:a16="http://schemas.microsoft.com/office/drawing/2014/main" id="{95EE9673-FE82-7410-8E5A-BBCE1F8D700E}"/>
                </a:ext>
              </a:extLst>
            </p:cNvPr>
            <p:cNvCxnSpPr>
              <a:cxnSpLocks/>
            </p:cNvCxnSpPr>
            <p:nvPr/>
          </p:nvCxnSpPr>
          <p:spPr bwMode="auto">
            <a:xfrm>
              <a:off x="7585560" y="4899208"/>
              <a:ext cx="768096" cy="0"/>
            </a:xfrm>
            <a:prstGeom prst="line">
              <a:avLst/>
            </a:prstGeom>
            <a:solidFill>
              <a:schemeClr val="tx1"/>
            </a:solidFill>
            <a:ln w="28575" cap="flat" cmpd="sng" algn="ctr">
              <a:solidFill>
                <a:schemeClr val="bg1"/>
              </a:solidFill>
              <a:prstDash val="solid"/>
              <a:round/>
              <a:headEnd type="none" w="med" len="med"/>
              <a:tailEnd type="none" w="med" len="med"/>
            </a:ln>
            <a:effectLst/>
          </p:spPr>
        </p:cxnSp>
        <p:sp>
          <p:nvSpPr>
            <p:cNvPr id="29" name="Oval 28">
              <a:extLst>
                <a:ext uri="{FF2B5EF4-FFF2-40B4-BE49-F238E27FC236}">
                  <a16:creationId xmlns:a16="http://schemas.microsoft.com/office/drawing/2014/main" id="{AAA44C93-248B-3698-09D2-E923318AE747}"/>
                </a:ext>
              </a:extLst>
            </p:cNvPr>
            <p:cNvSpPr/>
            <p:nvPr/>
          </p:nvSpPr>
          <p:spPr>
            <a:xfrm>
              <a:off x="7922905" y="4856282"/>
              <a:ext cx="88900" cy="889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30" name="Straight Connector 29">
              <a:extLst>
                <a:ext uri="{FF2B5EF4-FFF2-40B4-BE49-F238E27FC236}">
                  <a16:creationId xmlns:a16="http://schemas.microsoft.com/office/drawing/2014/main" id="{A0DA1ABD-08FD-69E2-004F-C1E4C979A51E}"/>
                </a:ext>
              </a:extLst>
            </p:cNvPr>
            <p:cNvCxnSpPr>
              <a:cxnSpLocks/>
            </p:cNvCxnSpPr>
            <p:nvPr/>
          </p:nvCxnSpPr>
          <p:spPr bwMode="auto">
            <a:xfrm>
              <a:off x="7451607" y="5307624"/>
              <a:ext cx="1005840" cy="0"/>
            </a:xfrm>
            <a:prstGeom prst="line">
              <a:avLst/>
            </a:prstGeom>
            <a:solidFill>
              <a:schemeClr val="tx1"/>
            </a:solidFill>
            <a:ln w="28575" cap="flat" cmpd="sng" algn="ctr">
              <a:solidFill>
                <a:schemeClr val="bg1"/>
              </a:solidFill>
              <a:prstDash val="solid"/>
              <a:round/>
              <a:headEnd type="none" w="med" len="med"/>
              <a:tailEnd type="none" w="med" len="med"/>
            </a:ln>
            <a:effectLst/>
          </p:spPr>
        </p:cxnSp>
        <p:sp>
          <p:nvSpPr>
            <p:cNvPr id="31" name="Oval 30">
              <a:extLst>
                <a:ext uri="{FF2B5EF4-FFF2-40B4-BE49-F238E27FC236}">
                  <a16:creationId xmlns:a16="http://schemas.microsoft.com/office/drawing/2014/main" id="{C182D392-CC53-B1D6-4DC3-BDE4416F8E47}"/>
                </a:ext>
              </a:extLst>
            </p:cNvPr>
            <p:cNvSpPr/>
            <p:nvPr/>
          </p:nvSpPr>
          <p:spPr>
            <a:xfrm>
              <a:off x="7915952" y="5264698"/>
              <a:ext cx="88900" cy="889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a:ea typeface="+mn-ea"/>
                <a:cs typeface="+mn-cs"/>
              </a:endParaRPr>
            </a:p>
          </p:txBody>
        </p:sp>
        <p:cxnSp>
          <p:nvCxnSpPr>
            <p:cNvPr id="32" name="Straight Connector 31">
              <a:extLst>
                <a:ext uri="{FF2B5EF4-FFF2-40B4-BE49-F238E27FC236}">
                  <a16:creationId xmlns:a16="http://schemas.microsoft.com/office/drawing/2014/main" id="{DCE02938-08DB-143B-DA24-0205948FB7CE}"/>
                </a:ext>
              </a:extLst>
            </p:cNvPr>
            <p:cNvCxnSpPr>
              <a:cxnSpLocks/>
            </p:cNvCxnSpPr>
            <p:nvPr/>
          </p:nvCxnSpPr>
          <p:spPr bwMode="auto">
            <a:xfrm>
              <a:off x="7852452" y="5517075"/>
              <a:ext cx="539496" cy="0"/>
            </a:xfrm>
            <a:prstGeom prst="line">
              <a:avLst/>
            </a:prstGeom>
            <a:solidFill>
              <a:schemeClr val="tx1"/>
            </a:solidFill>
            <a:ln w="28575" cap="flat" cmpd="sng" algn="ctr">
              <a:solidFill>
                <a:schemeClr val="bg1"/>
              </a:solidFill>
              <a:prstDash val="solid"/>
              <a:round/>
              <a:headEnd type="none" w="med" len="med"/>
              <a:tailEnd type="none" w="med" len="med"/>
            </a:ln>
            <a:effectLst/>
          </p:spPr>
        </p:cxnSp>
        <p:sp>
          <p:nvSpPr>
            <p:cNvPr id="33" name="Oval 32">
              <a:extLst>
                <a:ext uri="{FF2B5EF4-FFF2-40B4-BE49-F238E27FC236}">
                  <a16:creationId xmlns:a16="http://schemas.microsoft.com/office/drawing/2014/main" id="{FA138836-895E-38DD-EA1A-88E2D6008E0B}"/>
                </a:ext>
              </a:extLst>
            </p:cNvPr>
            <p:cNvSpPr/>
            <p:nvPr/>
          </p:nvSpPr>
          <p:spPr>
            <a:xfrm>
              <a:off x="8085022" y="5474149"/>
              <a:ext cx="88900" cy="889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a:ea typeface="+mn-ea"/>
                <a:cs typeface="+mn-cs"/>
              </a:endParaRPr>
            </a:p>
          </p:txBody>
        </p:sp>
        <p:sp>
          <p:nvSpPr>
            <p:cNvPr id="34" name="TextBox 33">
              <a:extLst>
                <a:ext uri="{FF2B5EF4-FFF2-40B4-BE49-F238E27FC236}">
                  <a16:creationId xmlns:a16="http://schemas.microsoft.com/office/drawing/2014/main" id="{AD12AD62-0DD9-8352-36DF-EFF67523D0FD}"/>
                </a:ext>
              </a:extLst>
            </p:cNvPr>
            <p:cNvSpPr txBox="1"/>
            <p:nvPr/>
          </p:nvSpPr>
          <p:spPr bwMode="auto">
            <a:xfrm>
              <a:off x="3273170" y="2286129"/>
              <a:ext cx="740664" cy="34038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72/261</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42/133</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30/126</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41/162</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31/99</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64/195</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8/66</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44/188</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28/73</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17/43</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55/218</a:t>
              </a:r>
            </a:p>
          </p:txBody>
        </p:sp>
        <p:sp>
          <p:nvSpPr>
            <p:cNvPr id="35" name="TextBox 34">
              <a:extLst>
                <a:ext uri="{FF2B5EF4-FFF2-40B4-BE49-F238E27FC236}">
                  <a16:creationId xmlns:a16="http://schemas.microsoft.com/office/drawing/2014/main" id="{C275F1F2-3653-6A48-5B83-6DDC6BA1EEC0}"/>
                </a:ext>
              </a:extLst>
            </p:cNvPr>
            <p:cNvSpPr txBox="1"/>
            <p:nvPr/>
          </p:nvSpPr>
          <p:spPr bwMode="auto">
            <a:xfrm>
              <a:off x="4162652" y="2286129"/>
              <a:ext cx="740664" cy="34038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97/263</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51/139</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45/122</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50/158</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47/105</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80/189</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17/74</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57/191</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40/72</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22/39</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75/244</a:t>
              </a:r>
            </a:p>
          </p:txBody>
        </p:sp>
        <p:sp>
          <p:nvSpPr>
            <p:cNvPr id="36" name="TextBox 35">
              <a:extLst>
                <a:ext uri="{FF2B5EF4-FFF2-40B4-BE49-F238E27FC236}">
                  <a16:creationId xmlns:a16="http://schemas.microsoft.com/office/drawing/2014/main" id="{FF53EF03-B01F-590B-F9B5-FBE7091E6B81}"/>
                </a:ext>
              </a:extLst>
            </p:cNvPr>
            <p:cNvSpPr txBox="1"/>
            <p:nvPr/>
          </p:nvSpPr>
          <p:spPr bwMode="auto">
            <a:xfrm>
              <a:off x="4990727" y="1287917"/>
              <a:ext cx="2100961"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Overall Survival Time,</a:t>
              </a:r>
              <a:b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 (95% CI)</a:t>
              </a:r>
            </a:p>
          </p:txBody>
        </p:sp>
        <p:sp>
          <p:nvSpPr>
            <p:cNvPr id="37" name="TextBox 36">
              <a:extLst>
                <a:ext uri="{FF2B5EF4-FFF2-40B4-BE49-F238E27FC236}">
                  <a16:creationId xmlns:a16="http://schemas.microsoft.com/office/drawing/2014/main" id="{A9BA8016-1B1D-0E09-42F4-79CBA2C76C1A}"/>
                </a:ext>
              </a:extLst>
            </p:cNvPr>
            <p:cNvSpPr txBox="1"/>
            <p:nvPr/>
          </p:nvSpPr>
          <p:spPr bwMode="auto">
            <a:xfrm>
              <a:off x="3142083" y="1729970"/>
              <a:ext cx="10028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Trastuzumab</a:t>
              </a:r>
              <a:b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Deruxtecan</a:t>
              </a:r>
            </a:p>
          </p:txBody>
        </p:sp>
        <p:sp>
          <p:nvSpPr>
            <p:cNvPr id="38" name="TextBox 37">
              <a:extLst>
                <a:ext uri="{FF2B5EF4-FFF2-40B4-BE49-F238E27FC236}">
                  <a16:creationId xmlns:a16="http://schemas.microsoft.com/office/drawing/2014/main" id="{C2635C72-E0D4-5C72-3DA4-EE27778A855D}"/>
                </a:ext>
              </a:extLst>
            </p:cNvPr>
            <p:cNvSpPr txBox="1"/>
            <p:nvPr/>
          </p:nvSpPr>
          <p:spPr bwMode="auto">
            <a:xfrm>
              <a:off x="4031565" y="1729970"/>
              <a:ext cx="10028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Trastuzumab</a:t>
              </a:r>
              <a:b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Emtansine</a:t>
              </a:r>
            </a:p>
          </p:txBody>
        </p:sp>
        <p:sp>
          <p:nvSpPr>
            <p:cNvPr id="39" name="TextBox 38">
              <a:extLst>
                <a:ext uri="{FF2B5EF4-FFF2-40B4-BE49-F238E27FC236}">
                  <a16:creationId xmlns:a16="http://schemas.microsoft.com/office/drawing/2014/main" id="{5418C1F9-7973-DC5A-98DB-19E689DCB72B}"/>
                </a:ext>
              </a:extLst>
            </p:cNvPr>
            <p:cNvSpPr txBox="1"/>
            <p:nvPr/>
          </p:nvSpPr>
          <p:spPr bwMode="auto">
            <a:xfrm>
              <a:off x="5048177" y="1729970"/>
              <a:ext cx="10028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Trastuzumab</a:t>
              </a:r>
              <a:b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Deruxtecan</a:t>
              </a:r>
            </a:p>
          </p:txBody>
        </p:sp>
        <p:sp>
          <p:nvSpPr>
            <p:cNvPr id="40" name="TextBox 39">
              <a:extLst>
                <a:ext uri="{FF2B5EF4-FFF2-40B4-BE49-F238E27FC236}">
                  <a16:creationId xmlns:a16="http://schemas.microsoft.com/office/drawing/2014/main" id="{C062183C-3AF7-C473-2B8F-295E9CF63D79}"/>
                </a:ext>
              </a:extLst>
            </p:cNvPr>
            <p:cNvSpPr txBox="1"/>
            <p:nvPr/>
          </p:nvSpPr>
          <p:spPr bwMode="auto">
            <a:xfrm>
              <a:off x="6054405" y="1729970"/>
              <a:ext cx="10028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Trastuzumab</a:t>
              </a:r>
              <a:b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Emtansine</a:t>
              </a:r>
            </a:p>
          </p:txBody>
        </p:sp>
        <p:cxnSp>
          <p:nvCxnSpPr>
            <p:cNvPr id="41" name="Straight Connector 40">
              <a:extLst>
                <a:ext uri="{FF2B5EF4-FFF2-40B4-BE49-F238E27FC236}">
                  <a16:creationId xmlns:a16="http://schemas.microsoft.com/office/drawing/2014/main" id="{B631DA5B-5697-693A-CBCF-B70D75D97679}"/>
                </a:ext>
              </a:extLst>
            </p:cNvPr>
            <p:cNvCxnSpPr/>
            <p:nvPr/>
          </p:nvCxnSpPr>
          <p:spPr bwMode="auto">
            <a:xfrm>
              <a:off x="3207410" y="1749583"/>
              <a:ext cx="1737360"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14A27E59-E0A9-AD26-6339-E018E43B897A}"/>
                </a:ext>
              </a:extLst>
            </p:cNvPr>
            <p:cNvCxnSpPr/>
            <p:nvPr/>
          </p:nvCxnSpPr>
          <p:spPr bwMode="auto">
            <a:xfrm>
              <a:off x="5074062" y="1749582"/>
              <a:ext cx="1920240" cy="0"/>
            </a:xfrm>
            <a:prstGeom prst="line">
              <a:avLst/>
            </a:prstGeom>
            <a:noFill/>
            <a:ln w="28575" cap="flat" cmpd="sng" algn="ctr">
              <a:solidFill>
                <a:schemeClr val="bg1"/>
              </a:solidFill>
              <a:prstDash val="solid"/>
              <a:round/>
              <a:headEnd type="none" w="med" len="med"/>
              <a:tailEnd type="none" w="med" len="med"/>
            </a:ln>
            <a:effectLst/>
          </p:spPr>
        </p:cxnSp>
        <p:sp>
          <p:nvSpPr>
            <p:cNvPr id="43" name="TextBox 42">
              <a:extLst>
                <a:ext uri="{FF2B5EF4-FFF2-40B4-BE49-F238E27FC236}">
                  <a16:creationId xmlns:a16="http://schemas.microsoft.com/office/drawing/2014/main" id="{0EB8A328-9BC1-B826-3E65-E1DD72C33476}"/>
                </a:ext>
              </a:extLst>
            </p:cNvPr>
            <p:cNvSpPr txBox="1"/>
            <p:nvPr/>
          </p:nvSpPr>
          <p:spPr bwMode="auto">
            <a:xfrm>
              <a:off x="5057388" y="2286129"/>
              <a:ext cx="984417" cy="34038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NR (40.5-NE)</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NR (40.5-NE)</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NR (NE-NE)</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NR (40.5-NE)</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NR (NE-NE)</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NR (40.5-NE)</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NR (NE-NE)</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NR (40.5-NE)</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NR (27.4-NE)</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NR (23.8-NE)</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NR (40.5-NE)</a:t>
              </a:r>
            </a:p>
          </p:txBody>
        </p:sp>
        <p:sp>
          <p:nvSpPr>
            <p:cNvPr id="44" name="TextBox 43">
              <a:extLst>
                <a:ext uri="{FF2B5EF4-FFF2-40B4-BE49-F238E27FC236}">
                  <a16:creationId xmlns:a16="http://schemas.microsoft.com/office/drawing/2014/main" id="{0ABE2E05-6A6B-8037-59CB-E1398A550032}"/>
                </a:ext>
              </a:extLst>
            </p:cNvPr>
            <p:cNvSpPr txBox="1"/>
            <p:nvPr/>
          </p:nvSpPr>
          <p:spPr bwMode="auto">
            <a:xfrm>
              <a:off x="5969170" y="2286129"/>
              <a:ext cx="1173309" cy="34038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NR (34.0-NE)</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37.7 (34.0-NE)</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NR (28.5-NE)</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NR (37.7-NE)</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31.5 (22.7-NE)</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35.4 (29.9-NE)</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NR (NE-NE)</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NR (37.7-NE)</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22.8 (16.1-31.5)</a:t>
              </a:r>
            </a:p>
            <a:p>
              <a:pPr marL="0" marR="0" lvl="0" indent="0" algn="ctr" defTabSz="173038" rtl="0" eaLnBrk="0" fontAlgn="base" latinLnBrk="0" hangingPunct="0">
                <a:lnSpc>
                  <a:spcPct val="86000"/>
                </a:lnSpc>
                <a:spcBef>
                  <a:spcPts val="36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25.1 (12.6-NE)</a:t>
              </a:r>
            </a:p>
            <a:p>
              <a:pPr marL="0" marR="0" lvl="0" indent="0" algn="ctr"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NR (37.7-NE)</a:t>
              </a:r>
            </a:p>
          </p:txBody>
        </p:sp>
        <p:sp>
          <p:nvSpPr>
            <p:cNvPr id="45" name="TextBox 44">
              <a:extLst>
                <a:ext uri="{FF2B5EF4-FFF2-40B4-BE49-F238E27FC236}">
                  <a16:creationId xmlns:a16="http://schemas.microsoft.com/office/drawing/2014/main" id="{C4E8611A-B757-185F-265F-929571938C7D}"/>
                </a:ext>
              </a:extLst>
            </p:cNvPr>
            <p:cNvSpPr txBox="1"/>
            <p:nvPr/>
          </p:nvSpPr>
          <p:spPr bwMode="auto">
            <a:xfrm>
              <a:off x="1197634" y="2286129"/>
              <a:ext cx="2458280" cy="34038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173038" rtl="0" eaLnBrk="0" fontAlgn="base" latinLnBrk="0" hangingPunct="0">
                <a:lnSpc>
                  <a:spcPct val="86000"/>
                </a:lnSpc>
                <a:spcBef>
                  <a:spcPts val="36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All patients</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0" marR="0" lvl="0" indent="0" algn="l" defTabSz="173038" rtl="0" eaLnBrk="0" fontAlgn="base" latinLnBrk="0" hangingPunct="0">
                <a:lnSpc>
                  <a:spcPct val="86000"/>
                </a:lnSpc>
                <a:spcBef>
                  <a:spcPts val="36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Hormone receptor status</a:t>
              </a:r>
            </a:p>
            <a:p>
              <a:pPr marL="0" marR="0" lvl="0" indent="0" algn="l"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Positive</a:t>
              </a:r>
            </a:p>
            <a:p>
              <a:pPr marL="0" marR="0" lvl="0" indent="0" algn="l"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Negative</a:t>
              </a:r>
            </a:p>
            <a:p>
              <a:pPr marL="0" marR="0" lvl="0" indent="0" algn="l" defTabSz="173038" rtl="0" eaLnBrk="0" fontAlgn="base" latinLnBrk="0" hangingPunct="0">
                <a:lnSpc>
                  <a:spcPct val="86000"/>
                </a:lnSpc>
                <a:spcBef>
                  <a:spcPts val="36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Previous pertuzumab</a:t>
              </a:r>
            </a:p>
            <a:p>
              <a:pPr marL="0" marR="0" lvl="0" indent="0" algn="l"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Yes</a:t>
              </a:r>
            </a:p>
            <a:p>
              <a:pPr marL="0" marR="0" lvl="0" indent="0" algn="l"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No</a:t>
              </a:r>
            </a:p>
            <a:p>
              <a:pPr marL="0" marR="0" lvl="0" indent="0" algn="l" defTabSz="173038" rtl="0" eaLnBrk="0" fontAlgn="base" latinLnBrk="0" hangingPunct="0">
                <a:lnSpc>
                  <a:spcPct val="86000"/>
                </a:lnSpc>
                <a:spcBef>
                  <a:spcPts val="36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Baseline visceral disease</a:t>
              </a:r>
            </a:p>
            <a:p>
              <a:pPr marL="0" marR="0" lvl="0" indent="0" algn="l"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Yes</a:t>
              </a:r>
            </a:p>
            <a:p>
              <a:pPr marL="0" marR="0" lvl="0" indent="0" algn="l"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No</a:t>
              </a:r>
            </a:p>
            <a:p>
              <a:pPr marL="0" marR="0" lvl="0" indent="0" algn="l" defTabSz="173038" rtl="0" eaLnBrk="0" fontAlgn="base" latinLnBrk="0" hangingPunct="0">
                <a:lnSpc>
                  <a:spcPct val="86000"/>
                </a:lnSpc>
                <a:spcBef>
                  <a:spcPts val="36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Previous lines of systemic therapy</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t>
              </a:r>
            </a:p>
            <a:p>
              <a:pPr marL="0" marR="0" lvl="0" indent="0" algn="l"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&lt;3</a:t>
              </a:r>
            </a:p>
            <a:p>
              <a:pPr marL="0" marR="0" lvl="0" indent="0" algn="l"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a:t>
              </a:r>
            </a:p>
            <a:p>
              <a:pPr marL="0" marR="0" lvl="0" indent="0" algn="l" defTabSz="173038" rtl="0" eaLnBrk="0" fontAlgn="base" latinLnBrk="0" hangingPunct="0">
                <a:lnSpc>
                  <a:spcPct val="86000"/>
                </a:lnSpc>
                <a:spcBef>
                  <a:spcPts val="36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Baseline brain metastases</a:t>
              </a:r>
            </a:p>
            <a:p>
              <a:pPr marL="0" marR="0" lvl="0" indent="0" algn="l"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Yes</a:t>
              </a:r>
            </a:p>
            <a:p>
              <a:pPr marL="0" marR="0" lvl="0" indent="0" algn="l" defTabSz="173038" rtl="0" eaLnBrk="0" fontAlgn="base" latinLnBrk="0" hangingPunct="0">
                <a:lnSpc>
                  <a:spcPct val="86000"/>
                </a:lnSpc>
                <a:spcBef>
                  <a:spcPts val="36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No</a:t>
              </a:r>
            </a:p>
          </p:txBody>
        </p:sp>
      </p:grpSp>
      <p:sp>
        <p:nvSpPr>
          <p:cNvPr id="62" name="TextBox 61">
            <a:extLst>
              <a:ext uri="{FF2B5EF4-FFF2-40B4-BE49-F238E27FC236}">
                <a16:creationId xmlns:a16="http://schemas.microsoft.com/office/drawing/2014/main" id="{6C6938DB-3497-0CBF-D08D-BBC4501F1986}"/>
              </a:ext>
            </a:extLst>
          </p:cNvPr>
          <p:cNvSpPr txBox="1"/>
          <p:nvPr/>
        </p:nvSpPr>
        <p:spPr bwMode="auto">
          <a:xfrm>
            <a:off x="7475621" y="6071093"/>
            <a:ext cx="2458280" cy="2521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173038" rtl="0" eaLnBrk="0" fontAlgn="base" latinLnBrk="0" hangingPunct="0">
              <a:lnSpc>
                <a:spcPct val="86000"/>
              </a:lnSpc>
              <a:spcBef>
                <a:spcPts val="360"/>
              </a:spcBef>
              <a:spcAft>
                <a:spcPct val="0"/>
              </a:spcAft>
              <a:buClrTx/>
              <a:buSzTx/>
              <a:buFontTx/>
              <a:buNone/>
              <a:tabLst/>
              <a:defRPr/>
            </a:pP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T-DXd Better </a:t>
            </a:r>
          </a:p>
        </p:txBody>
      </p:sp>
      <p:sp>
        <p:nvSpPr>
          <p:cNvPr id="63" name="TextBox 62">
            <a:extLst>
              <a:ext uri="{FF2B5EF4-FFF2-40B4-BE49-F238E27FC236}">
                <a16:creationId xmlns:a16="http://schemas.microsoft.com/office/drawing/2014/main" id="{28C889C1-7C7B-19FF-572A-261045BF92E4}"/>
              </a:ext>
            </a:extLst>
          </p:cNvPr>
          <p:cNvSpPr txBox="1"/>
          <p:nvPr/>
        </p:nvSpPr>
        <p:spPr bwMode="auto">
          <a:xfrm>
            <a:off x="9616749" y="6072400"/>
            <a:ext cx="2458280" cy="2521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173038" rtl="0" eaLnBrk="0" fontAlgn="base" latinLnBrk="0" hangingPunct="0">
              <a:lnSpc>
                <a:spcPct val="86000"/>
              </a:lnSpc>
              <a:spcBef>
                <a:spcPts val="360"/>
              </a:spcBef>
              <a:spcAft>
                <a:spcPct val="0"/>
              </a:spcAft>
              <a:buClrTx/>
              <a:buSzTx/>
              <a:buFontTx/>
              <a:buNone/>
              <a:tabLst/>
              <a:defRPr/>
            </a:pPr>
            <a:r>
              <a:rPr kumimoji="0" lang="en-US" sz="120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T-DM1 Better </a:t>
            </a:r>
          </a:p>
        </p:txBody>
      </p:sp>
      <p:cxnSp>
        <p:nvCxnSpPr>
          <p:cNvPr id="64" name="Straight Arrow Connector 63">
            <a:extLst>
              <a:ext uri="{FF2B5EF4-FFF2-40B4-BE49-F238E27FC236}">
                <a16:creationId xmlns:a16="http://schemas.microsoft.com/office/drawing/2014/main" id="{0F2D6FCB-1C3C-E6FB-6F33-BB58D212892D}"/>
              </a:ext>
            </a:extLst>
          </p:cNvPr>
          <p:cNvCxnSpPr>
            <a:cxnSpLocks/>
          </p:cNvCxnSpPr>
          <p:nvPr/>
        </p:nvCxnSpPr>
        <p:spPr bwMode="auto">
          <a:xfrm flipH="1">
            <a:off x="8388527" y="6190596"/>
            <a:ext cx="614111" cy="0"/>
          </a:xfrm>
          <a:prstGeom prst="straightConnector1">
            <a:avLst/>
          </a:prstGeom>
          <a:noFill/>
          <a:ln w="28575" cap="flat" cmpd="sng" algn="ctr">
            <a:solidFill>
              <a:schemeClr val="bg1"/>
            </a:solidFill>
            <a:prstDash val="solid"/>
            <a:round/>
            <a:headEnd type="none" w="med" len="med"/>
            <a:tailEnd type="triangle"/>
          </a:ln>
          <a:effectLst/>
        </p:spPr>
      </p:cxnSp>
      <p:cxnSp>
        <p:nvCxnSpPr>
          <p:cNvPr id="65" name="Straight Arrow Connector 64">
            <a:extLst>
              <a:ext uri="{FF2B5EF4-FFF2-40B4-BE49-F238E27FC236}">
                <a16:creationId xmlns:a16="http://schemas.microsoft.com/office/drawing/2014/main" id="{A1D4856D-AB24-4C71-5491-08D0244CBC46}"/>
              </a:ext>
            </a:extLst>
          </p:cNvPr>
          <p:cNvCxnSpPr/>
          <p:nvPr/>
        </p:nvCxnSpPr>
        <p:spPr bwMode="auto">
          <a:xfrm>
            <a:off x="9046895" y="6190596"/>
            <a:ext cx="612648" cy="0"/>
          </a:xfrm>
          <a:prstGeom prst="straightConnector1">
            <a:avLst/>
          </a:prstGeom>
          <a:noFill/>
          <a:ln w="28575" cap="flat" cmpd="sng" algn="ctr">
            <a:solidFill>
              <a:schemeClr val="bg1"/>
            </a:solidFill>
            <a:prstDash val="solid"/>
            <a:round/>
            <a:headEnd type="none" w="med" len="med"/>
            <a:tailEnd type="triangle"/>
          </a:ln>
          <a:effectLst/>
        </p:spPr>
      </p:cxnSp>
      <p:sp>
        <p:nvSpPr>
          <p:cNvPr id="6" name="TextBox 5">
            <a:extLst>
              <a:ext uri="{FF2B5EF4-FFF2-40B4-BE49-F238E27FC236}">
                <a16:creationId xmlns:a16="http://schemas.microsoft.com/office/drawing/2014/main" id="{DAB34661-9DED-3EF3-8E9D-0E5EA527F4C1}"/>
              </a:ext>
            </a:extLst>
          </p:cNvPr>
          <p:cNvSpPr txBox="1"/>
          <p:nvPr/>
        </p:nvSpPr>
        <p:spPr bwMode="auto">
          <a:xfrm>
            <a:off x="1745646" y="5967601"/>
            <a:ext cx="224971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*Not including hormone therapy.</a:t>
            </a:r>
          </a:p>
        </p:txBody>
      </p:sp>
    </p:spTree>
    <p:extLst>
      <p:ext uri="{BB962C8B-B14F-4D97-AF65-F5344CB8AC3E}">
        <p14:creationId xmlns:p14="http://schemas.microsoft.com/office/powerpoint/2010/main" val="4126480047"/>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dirty="0"/>
              <a:t>DESTINY-Breast03: Updated ORR and DoR</a:t>
            </a:r>
          </a:p>
        </p:txBody>
      </p:sp>
      <p:sp>
        <p:nvSpPr>
          <p:cNvPr id="2" name="Text Box 15">
            <a:extLst>
              <a:ext uri="{FF2B5EF4-FFF2-40B4-BE49-F238E27FC236}">
                <a16:creationId xmlns:a16="http://schemas.microsoft.com/office/drawing/2014/main" id="{D2285B0B-23ED-BB71-B578-2765F03F0B8D}"/>
              </a:ext>
            </a:extLst>
          </p:cNvPr>
          <p:cNvSpPr txBox="1">
            <a:spLocks noChangeArrowheads="1"/>
          </p:cNvSpPr>
          <p:nvPr/>
        </p:nvSpPr>
        <p:spPr bwMode="auto">
          <a:xfrm>
            <a:off x="444650" y="6378282"/>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Hurvitz Lancet. 2022;[Epub]. Hurvitz. SABCS 2022. Abstr GS2-02.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6" name="Group 3">
            <a:extLst>
              <a:ext uri="{FF2B5EF4-FFF2-40B4-BE49-F238E27FC236}">
                <a16:creationId xmlns:a16="http://schemas.microsoft.com/office/drawing/2014/main" id="{5C569FB2-3C79-B1C4-771C-054E039B0CE0}"/>
              </a:ext>
            </a:extLst>
          </p:cNvPr>
          <p:cNvGraphicFramePr>
            <a:graphicFrameLocks/>
          </p:cNvGraphicFramePr>
          <p:nvPr>
            <p:extLst>
              <p:ext uri="{D42A27DB-BD31-4B8C-83A1-F6EECF244321}">
                <p14:modId xmlns:p14="http://schemas.microsoft.com/office/powerpoint/2010/main" val="2913338549"/>
              </p:ext>
            </p:extLst>
          </p:nvPr>
        </p:nvGraphicFramePr>
        <p:xfrm>
          <a:off x="6045981" y="1569253"/>
          <a:ext cx="5376671" cy="4453144"/>
        </p:xfrm>
        <a:graphic>
          <a:graphicData uri="http://schemas.openxmlformats.org/drawingml/2006/table">
            <a:tbl>
              <a:tblPr/>
              <a:tblGrid>
                <a:gridCol w="2724592">
                  <a:extLst>
                    <a:ext uri="{9D8B030D-6E8A-4147-A177-3AD203B41FA5}">
                      <a16:colId xmlns:a16="http://schemas.microsoft.com/office/drawing/2014/main" val="20000"/>
                    </a:ext>
                  </a:extLst>
                </a:gridCol>
                <a:gridCol w="1267943">
                  <a:extLst>
                    <a:ext uri="{9D8B030D-6E8A-4147-A177-3AD203B41FA5}">
                      <a16:colId xmlns:a16="http://schemas.microsoft.com/office/drawing/2014/main" val="1584285277"/>
                    </a:ext>
                  </a:extLst>
                </a:gridCol>
                <a:gridCol w="1384136">
                  <a:extLst>
                    <a:ext uri="{9D8B030D-6E8A-4147-A177-3AD203B41FA5}">
                      <a16:colId xmlns:a16="http://schemas.microsoft.com/office/drawing/2014/main" val="293477700"/>
                    </a:ext>
                  </a:extLst>
                </a:gridCol>
              </a:tblGrid>
              <a:tr h="4605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Response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algn="ctr">
                        <a:lnSpc>
                          <a:spcPct val="90000"/>
                        </a:lnSpc>
                        <a:spcBef>
                          <a:spcPts val="0"/>
                        </a:spcBef>
                        <a:spcAft>
                          <a:spcPts val="0"/>
                        </a:spcAft>
                      </a:pPr>
                      <a:r>
                        <a:rPr kumimoji="0" lang="en-US" sz="1800" b="1" i="0" u="none" strike="noStrike" kern="1200" cap="none" normalizeH="0" baseline="0" dirty="0">
                          <a:ln>
                            <a:noFill/>
                          </a:ln>
                          <a:solidFill>
                            <a:schemeClr val="tx1"/>
                          </a:solidFill>
                          <a:effectLst/>
                          <a:latin typeface="Calibri" panose="020F0502020204030204" pitchFamily="34" charset="0"/>
                          <a:ea typeface="+mn-ea"/>
                          <a:cs typeface="+mn-cs"/>
                        </a:rPr>
                        <a:t>T-DXd </a:t>
                      </a:r>
                      <a:br>
                        <a:rPr kumimoji="0" lang="en-US" sz="1800" b="1" i="0" u="none" strike="noStrike" kern="1200" cap="none" normalizeH="0" baseline="0" dirty="0">
                          <a:ln>
                            <a:noFill/>
                          </a:ln>
                          <a:solidFill>
                            <a:schemeClr val="tx1"/>
                          </a:solidFill>
                          <a:effectLst/>
                          <a:latin typeface="Calibri" panose="020F0502020204030204" pitchFamily="34" charset="0"/>
                          <a:ea typeface="+mn-ea"/>
                          <a:cs typeface="+mn-cs"/>
                        </a:rPr>
                      </a:br>
                      <a:r>
                        <a:rPr kumimoji="0" lang="en-US" sz="1800" b="1" i="0" u="none" strike="noStrike" kern="1200" cap="none" normalizeH="0" baseline="0" dirty="0">
                          <a:ln>
                            <a:noFill/>
                          </a:ln>
                          <a:solidFill>
                            <a:schemeClr val="tx1"/>
                          </a:solidFill>
                          <a:effectLst/>
                          <a:latin typeface="Calibri" panose="020F0502020204030204" pitchFamily="34" charset="0"/>
                          <a:ea typeface="+mn-ea"/>
                          <a:cs typeface="+mn-cs"/>
                        </a:rPr>
                        <a:t>(n = 261)</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algn="ctr">
                        <a:lnSpc>
                          <a:spcPct val="90000"/>
                        </a:lnSpc>
                        <a:spcBef>
                          <a:spcPts val="0"/>
                        </a:spcBef>
                        <a:spcAft>
                          <a:spcPts val="0"/>
                        </a:spcAft>
                      </a:pPr>
                      <a:r>
                        <a:rPr kumimoji="0" lang="en-US" sz="1800" b="1" i="0" u="none" strike="noStrike" kern="1200" cap="none" normalizeH="0" baseline="0" dirty="0">
                          <a:ln>
                            <a:noFill/>
                          </a:ln>
                          <a:solidFill>
                            <a:schemeClr val="tx1"/>
                          </a:solidFill>
                          <a:effectLst/>
                          <a:latin typeface="Calibri" panose="020F0502020204030204" pitchFamily="34" charset="0"/>
                          <a:ea typeface="+mn-ea"/>
                          <a:cs typeface="+mn-cs"/>
                        </a:rPr>
                        <a:t>T-DM1</a:t>
                      </a:r>
                      <a:br>
                        <a:rPr kumimoji="0" lang="en-US" sz="1800" b="1" i="0" u="none" strike="noStrike" kern="1200" cap="none" normalizeH="0" baseline="0" dirty="0">
                          <a:ln>
                            <a:noFill/>
                          </a:ln>
                          <a:solidFill>
                            <a:schemeClr val="tx1"/>
                          </a:solidFill>
                          <a:effectLst/>
                          <a:latin typeface="Calibri" panose="020F0502020204030204" pitchFamily="34" charset="0"/>
                          <a:ea typeface="+mn-ea"/>
                          <a:cs typeface="+mn-cs"/>
                        </a:rPr>
                      </a:br>
                      <a:r>
                        <a:rPr kumimoji="0" lang="en-US" sz="1800" b="1" i="0" u="none" strike="noStrike" kern="1200" cap="none" normalizeH="0" baseline="0" dirty="0">
                          <a:ln>
                            <a:noFill/>
                          </a:ln>
                          <a:solidFill>
                            <a:schemeClr val="tx1"/>
                          </a:solidFill>
                          <a:effectLst/>
                          <a:latin typeface="Calibri" panose="020F0502020204030204" pitchFamily="34" charset="0"/>
                          <a:ea typeface="+mn-ea"/>
                          <a:cs typeface="+mn-cs"/>
                        </a:rPr>
                        <a:t>(n = 263)</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301752">
                <a:tc>
                  <a:txBody>
                    <a:bodyPr/>
                    <a:lstStyle/>
                    <a:p>
                      <a:pPr marL="0" marR="0" indent="14288">
                        <a:lnSpc>
                          <a:spcPct val="100000"/>
                        </a:lnSpc>
                        <a:spcBef>
                          <a:spcPts val="0"/>
                        </a:spcBef>
                        <a:spcAft>
                          <a:spcPts val="0"/>
                        </a:spcAft>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  ORR, n(%) (95% CI)</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lnSpc>
                          <a:spcPct val="100000"/>
                        </a:lnSpc>
                        <a:spcBef>
                          <a:spcPts val="0"/>
                        </a:spcBef>
                        <a:spcAft>
                          <a:spcPts val="0"/>
                        </a:spcAf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205 (78.5)</a:t>
                      </a:r>
                    </a:p>
                    <a:p>
                      <a:pPr marL="0" marR="0" algn="ctr">
                        <a:lnSpc>
                          <a:spcPct val="100000"/>
                        </a:lnSpc>
                        <a:spcBef>
                          <a:spcPts val="0"/>
                        </a:spcBef>
                        <a:spcAft>
                          <a:spcPts val="0"/>
                        </a:spcAf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(73.1-83.4)</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lnSpc>
                          <a:spcPct val="100000"/>
                        </a:lnSpc>
                        <a:spcBef>
                          <a:spcPts val="0"/>
                        </a:spcBef>
                        <a:spcAft>
                          <a:spcPts val="0"/>
                        </a:spcAf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92 (35.0)</a:t>
                      </a:r>
                    </a:p>
                    <a:p>
                      <a:pPr marL="0" marR="0" algn="ctr">
                        <a:lnSpc>
                          <a:spcPct val="100000"/>
                        </a:lnSpc>
                        <a:spcBef>
                          <a:spcPts val="0"/>
                        </a:spcBef>
                        <a:spcAft>
                          <a:spcPts val="0"/>
                        </a:spcAf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(29.2-41.1)</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301752">
                <a:tc>
                  <a:txBody>
                    <a:bodyPr/>
                    <a:lstStyle/>
                    <a:p>
                      <a:pPr marL="230188" marR="0" indent="0">
                        <a:lnSpc>
                          <a:spcPct val="100000"/>
                        </a:lnSpc>
                        <a:spcBef>
                          <a:spcPts val="0"/>
                        </a:spcBef>
                        <a:spcAft>
                          <a:spcPts val="0"/>
                        </a:spcAft>
                        <a:tabLst/>
                      </a:pPr>
                      <a:r>
                        <a:rPr kumimoji="0" lang="en-US" sz="1800" b="0" i="1" u="none" strike="noStrike" kern="1200" cap="none" normalizeH="0" baseline="0" dirty="0">
                          <a:ln>
                            <a:noFill/>
                          </a:ln>
                          <a:solidFill>
                            <a:schemeClr val="bg2">
                              <a:lumMod val="10000"/>
                            </a:schemeClr>
                          </a:solidFill>
                          <a:effectLst/>
                          <a:latin typeface="Calibri" panose="020F0502020204030204" pitchFamily="34" charset="0"/>
                          <a:ea typeface="+mn-ea"/>
                          <a:cs typeface="+mn-cs"/>
                        </a:rPr>
                        <a:t>P </a:t>
                      </a: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value</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algn="ctr">
                        <a:lnSpc>
                          <a:spcPct val="100000"/>
                        </a:lnSpc>
                        <a:spcBef>
                          <a:spcPts val="0"/>
                        </a:spcBef>
                        <a:spcAft>
                          <a:spcPts val="0"/>
                        </a:spcAf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&lt;.0001</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algn="ctr">
                        <a:lnSpc>
                          <a:spcPct val="100000"/>
                        </a:lnSpc>
                        <a:spcBef>
                          <a:spcPts val="0"/>
                        </a:spcBef>
                        <a:spcAft>
                          <a:spcPts val="0"/>
                        </a:spcAf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503473940"/>
                  </a:ext>
                </a:extLst>
              </a:tr>
              <a:tr h="301752">
                <a:tc>
                  <a:txBody>
                    <a:bodyPr/>
                    <a:lstStyle/>
                    <a:p>
                      <a:pPr marL="14288"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  Best overall response, n (%)</a:t>
                      </a: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287338" marR="0" lvl="0" indent="-1730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CR</a:t>
                      </a:r>
                    </a:p>
                    <a:p>
                      <a:pPr marL="287338" marR="0" lvl="0" indent="-1730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PR</a:t>
                      </a:r>
                    </a:p>
                    <a:p>
                      <a:pPr marL="287338" marR="0" lvl="0" indent="-1730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SD</a:t>
                      </a:r>
                    </a:p>
                    <a:p>
                      <a:pPr marL="287338" marR="0" lvl="0" indent="-1730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PD</a:t>
                      </a:r>
                    </a:p>
                    <a:p>
                      <a:pPr marL="287338" marR="0" lvl="0" indent="-1730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Not evaluable</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lnSpc>
                          <a:spcPct val="100000"/>
                        </a:lnSpc>
                        <a:spcBef>
                          <a:spcPts val="0"/>
                        </a:spcBef>
                        <a:spcAft>
                          <a:spcPts val="0"/>
                        </a:spcAft>
                      </a:pPr>
                      <a:endPar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algn="ctr">
                        <a:lnSpc>
                          <a:spcPct val="100000"/>
                        </a:lnSpc>
                        <a:spcBef>
                          <a:spcPts val="0"/>
                        </a:spcBef>
                        <a:spcAft>
                          <a:spcPts val="0"/>
                        </a:spcAf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55 (21.1)</a:t>
                      </a:r>
                    </a:p>
                    <a:p>
                      <a:pPr marL="0" marR="0" algn="ctr">
                        <a:lnSpc>
                          <a:spcPct val="100000"/>
                        </a:lnSpc>
                        <a:spcBef>
                          <a:spcPts val="0"/>
                        </a:spcBef>
                        <a:spcAft>
                          <a:spcPts val="0"/>
                        </a:spcAf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150 (57.5)</a:t>
                      </a:r>
                    </a:p>
                    <a:p>
                      <a:pPr marL="0" marR="0" algn="ctr">
                        <a:lnSpc>
                          <a:spcPct val="100000"/>
                        </a:lnSpc>
                        <a:spcBef>
                          <a:spcPts val="0"/>
                        </a:spcBef>
                        <a:spcAft>
                          <a:spcPts val="0"/>
                        </a:spcAf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47 (18.0)</a:t>
                      </a:r>
                    </a:p>
                    <a:p>
                      <a:pPr marL="0" marR="0" algn="ctr">
                        <a:lnSpc>
                          <a:spcPct val="100000"/>
                        </a:lnSpc>
                        <a:spcBef>
                          <a:spcPts val="0"/>
                        </a:spcBef>
                        <a:spcAft>
                          <a:spcPts val="0"/>
                        </a:spcAf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 (1.1)</a:t>
                      </a:r>
                    </a:p>
                    <a:p>
                      <a:pPr marL="0" marR="0" algn="ctr">
                        <a:lnSpc>
                          <a:spcPct val="100000"/>
                        </a:lnSpc>
                        <a:spcBef>
                          <a:spcPts val="0"/>
                        </a:spcBef>
                        <a:spcAft>
                          <a:spcPts val="0"/>
                        </a:spcAf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 (2.3)</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lnSpc>
                          <a:spcPct val="100000"/>
                        </a:lnSpc>
                        <a:spcBef>
                          <a:spcPts val="0"/>
                        </a:spcBef>
                        <a:spcAft>
                          <a:spcPts val="0"/>
                        </a:spcAft>
                      </a:pPr>
                      <a:endPar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algn="ctr">
                        <a:lnSpc>
                          <a:spcPct val="100000"/>
                        </a:lnSpc>
                        <a:spcBef>
                          <a:spcPts val="0"/>
                        </a:spcBef>
                        <a:spcAft>
                          <a:spcPts val="0"/>
                        </a:spcAf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25 (9.5)</a:t>
                      </a:r>
                    </a:p>
                    <a:p>
                      <a:pPr marL="0" marR="0" algn="ctr">
                        <a:lnSpc>
                          <a:spcPct val="100000"/>
                        </a:lnSpc>
                        <a:spcBef>
                          <a:spcPts val="0"/>
                        </a:spcBef>
                        <a:spcAft>
                          <a:spcPts val="0"/>
                        </a:spcAf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67 (25.5)</a:t>
                      </a:r>
                    </a:p>
                    <a:p>
                      <a:pPr marL="0" marR="0" algn="ctr">
                        <a:lnSpc>
                          <a:spcPct val="100000"/>
                        </a:lnSpc>
                        <a:spcBef>
                          <a:spcPts val="0"/>
                        </a:spcBef>
                        <a:spcAft>
                          <a:spcPts val="0"/>
                        </a:spcAf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110 (41.8)</a:t>
                      </a:r>
                    </a:p>
                    <a:p>
                      <a:pPr marL="0" marR="0" algn="ctr">
                        <a:lnSpc>
                          <a:spcPct val="100000"/>
                        </a:lnSpc>
                        <a:spcBef>
                          <a:spcPts val="0"/>
                        </a:spcBef>
                        <a:spcAft>
                          <a:spcPts val="0"/>
                        </a:spcAf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47 (17.9)</a:t>
                      </a:r>
                    </a:p>
                    <a:p>
                      <a:pPr marL="0" marR="0" algn="ctr">
                        <a:lnSpc>
                          <a:spcPct val="100000"/>
                        </a:lnSpc>
                        <a:spcBef>
                          <a:spcPts val="0"/>
                        </a:spcBef>
                        <a:spcAft>
                          <a:spcPts val="0"/>
                        </a:spcAf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14 (5.3)</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301752">
                <a:tc>
                  <a:txBody>
                    <a:bodyPr/>
                    <a:lstStyle/>
                    <a:p>
                      <a:pPr marL="14288"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CBR, n (%)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lnSpc>
                          <a:spcPct val="100000"/>
                        </a:lnSpc>
                        <a:spcBef>
                          <a:spcPts val="0"/>
                        </a:spcBef>
                        <a:spcAft>
                          <a:spcPts val="0"/>
                        </a:spcAf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233 (89.3)</a:t>
                      </a:r>
                      <a:b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b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(84.9-92.8)</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lnSpc>
                          <a:spcPct val="100000"/>
                        </a:lnSpc>
                        <a:spcBef>
                          <a:spcPts val="0"/>
                        </a:spcBef>
                        <a:spcAft>
                          <a:spcPts val="0"/>
                        </a:spcAf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122 (46.4)</a:t>
                      </a:r>
                      <a:b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b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(40.2-52.6)</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784730404"/>
                  </a:ext>
                </a:extLst>
              </a:tr>
              <a:tr h="301752">
                <a:tc>
                  <a:txBody>
                    <a:bodyPr/>
                    <a:lstStyle/>
                    <a:p>
                      <a:pPr marL="14288"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1" u="none" strike="noStrike" cap="none" normalizeH="0" baseline="0" dirty="0">
                          <a:ln>
                            <a:noFill/>
                          </a:ln>
                          <a:solidFill>
                            <a:schemeClr val="bg2">
                              <a:lumMod val="10000"/>
                            </a:schemeClr>
                          </a:solidFill>
                          <a:effectLst/>
                          <a:latin typeface="Calibri" panose="020F0502020204030204" pitchFamily="34" charset="0"/>
                        </a:rPr>
                        <a:t> P </a:t>
                      </a:r>
                      <a:r>
                        <a:rPr kumimoji="0" lang="en-US" sz="1800" b="0" i="0" u="none" strike="noStrike" cap="none" normalizeH="0" baseline="0" dirty="0">
                          <a:ln>
                            <a:noFill/>
                          </a:ln>
                          <a:solidFill>
                            <a:schemeClr val="bg2">
                              <a:lumMod val="10000"/>
                            </a:schemeClr>
                          </a:solidFill>
                          <a:effectLst/>
                          <a:latin typeface="Calibri" panose="020F0502020204030204" pitchFamily="34" charset="0"/>
                        </a:rPr>
                        <a:t>value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algn="ctr">
                        <a:lnSpc>
                          <a:spcPct val="100000"/>
                        </a:lnSpc>
                        <a:spcBef>
                          <a:spcPts val="0"/>
                        </a:spcBef>
                        <a:spcAft>
                          <a:spcPts val="0"/>
                        </a:spcAf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&lt;.0001</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algn="ctr">
                        <a:lnSpc>
                          <a:spcPct val="100000"/>
                        </a:lnSpc>
                        <a:spcBef>
                          <a:spcPts val="0"/>
                        </a:spcBef>
                        <a:spcAft>
                          <a:spcPts val="0"/>
                        </a:spcAft>
                      </a:pPr>
                      <a:endPar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546800997"/>
                  </a:ext>
                </a:extLst>
              </a:tr>
              <a:tr h="301752">
                <a:tc>
                  <a:txBody>
                    <a:bodyPr/>
                    <a:lstStyle/>
                    <a:p>
                      <a:pPr marL="14288"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mDoR,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lnSpc>
                          <a:spcPct val="100000"/>
                        </a:lnSpc>
                        <a:spcBef>
                          <a:spcPts val="0"/>
                        </a:spcBef>
                        <a:spcAft>
                          <a:spcPts val="0"/>
                        </a:spcAf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36.6 </a:t>
                      </a:r>
                      <a:b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b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(22.4-NE)</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lnSpc>
                          <a:spcPct val="100000"/>
                        </a:lnSpc>
                        <a:spcBef>
                          <a:spcPts val="0"/>
                        </a:spcBef>
                        <a:spcAft>
                          <a:spcPts val="0"/>
                        </a:spcAf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23.8 </a:t>
                      </a:r>
                    </a:p>
                    <a:p>
                      <a:pPr marL="0" marR="0" algn="ctr">
                        <a:lnSpc>
                          <a:spcPct val="100000"/>
                        </a:lnSpc>
                        <a:spcBef>
                          <a:spcPts val="0"/>
                        </a:spcBef>
                        <a:spcAft>
                          <a:spcPts val="0"/>
                        </a:spcAf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(12.6-34.7)</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686944708"/>
                  </a:ext>
                </a:extLst>
              </a:tr>
            </a:tbl>
          </a:graphicData>
        </a:graphic>
      </p:graphicFrame>
      <p:grpSp>
        <p:nvGrpSpPr>
          <p:cNvPr id="3" name="Group 2">
            <a:extLst>
              <a:ext uri="{FF2B5EF4-FFF2-40B4-BE49-F238E27FC236}">
                <a16:creationId xmlns:a16="http://schemas.microsoft.com/office/drawing/2014/main" id="{D115E6E4-2E15-BA09-2AD0-0244B56F24B0}"/>
              </a:ext>
            </a:extLst>
          </p:cNvPr>
          <p:cNvGrpSpPr/>
          <p:nvPr/>
        </p:nvGrpSpPr>
        <p:grpSpPr>
          <a:xfrm>
            <a:off x="1197571" y="3979388"/>
            <a:ext cx="4220093" cy="1896700"/>
            <a:chOff x="1197571" y="3979388"/>
            <a:chExt cx="4220093" cy="1896700"/>
          </a:xfrm>
        </p:grpSpPr>
        <p:sp>
          <p:nvSpPr>
            <p:cNvPr id="5" name="Rectangle 4">
              <a:extLst>
                <a:ext uri="{FF2B5EF4-FFF2-40B4-BE49-F238E27FC236}">
                  <a16:creationId xmlns:a16="http://schemas.microsoft.com/office/drawing/2014/main" id="{EDBBFDBC-49A3-DDF8-BE95-36C1E477E8B9}"/>
                </a:ext>
              </a:extLst>
            </p:cNvPr>
            <p:cNvSpPr/>
            <p:nvPr/>
          </p:nvSpPr>
          <p:spPr bwMode="auto">
            <a:xfrm>
              <a:off x="2577643" y="4915474"/>
              <a:ext cx="45719" cy="4572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 name="Rectangle 6">
              <a:extLst>
                <a:ext uri="{FF2B5EF4-FFF2-40B4-BE49-F238E27FC236}">
                  <a16:creationId xmlns:a16="http://schemas.microsoft.com/office/drawing/2014/main" id="{B65E98BF-2ACA-8A6D-CBB6-3CEF63B3AC4B}"/>
                </a:ext>
              </a:extLst>
            </p:cNvPr>
            <p:cNvSpPr/>
            <p:nvPr/>
          </p:nvSpPr>
          <p:spPr bwMode="auto">
            <a:xfrm>
              <a:off x="2529919" y="4913245"/>
              <a:ext cx="45719" cy="36576"/>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 name="Rectangle 7">
              <a:extLst>
                <a:ext uri="{FF2B5EF4-FFF2-40B4-BE49-F238E27FC236}">
                  <a16:creationId xmlns:a16="http://schemas.microsoft.com/office/drawing/2014/main" id="{A59D1337-60D5-D387-C15A-666BED4B784D}"/>
                </a:ext>
              </a:extLst>
            </p:cNvPr>
            <p:cNvSpPr/>
            <p:nvPr/>
          </p:nvSpPr>
          <p:spPr bwMode="auto">
            <a:xfrm>
              <a:off x="2474150" y="4915474"/>
              <a:ext cx="45719" cy="2743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 name="Rectangle 8">
              <a:extLst>
                <a:ext uri="{FF2B5EF4-FFF2-40B4-BE49-F238E27FC236}">
                  <a16:creationId xmlns:a16="http://schemas.microsoft.com/office/drawing/2014/main" id="{37FB442F-D357-9143-8E0B-0FC7AD062DA1}"/>
                </a:ext>
              </a:extLst>
            </p:cNvPr>
            <p:cNvSpPr/>
            <p:nvPr/>
          </p:nvSpPr>
          <p:spPr bwMode="auto">
            <a:xfrm>
              <a:off x="2426426" y="4913245"/>
              <a:ext cx="45719" cy="18288"/>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 name="Rectangle 9">
              <a:extLst>
                <a:ext uri="{FF2B5EF4-FFF2-40B4-BE49-F238E27FC236}">
                  <a16:creationId xmlns:a16="http://schemas.microsoft.com/office/drawing/2014/main" id="{0FD073DD-0428-2D95-24E7-C779079FD9AF}"/>
                </a:ext>
              </a:extLst>
            </p:cNvPr>
            <p:cNvSpPr/>
            <p:nvPr/>
          </p:nvSpPr>
          <p:spPr bwMode="auto">
            <a:xfrm>
              <a:off x="2784629" y="4915474"/>
              <a:ext cx="45719" cy="100584"/>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 name="Rectangle 10">
              <a:extLst>
                <a:ext uri="{FF2B5EF4-FFF2-40B4-BE49-F238E27FC236}">
                  <a16:creationId xmlns:a16="http://schemas.microsoft.com/office/drawing/2014/main" id="{F9CAA11C-2E65-AEE2-60E3-4B5CFEA7EF71}"/>
                </a:ext>
              </a:extLst>
            </p:cNvPr>
            <p:cNvSpPr/>
            <p:nvPr/>
          </p:nvSpPr>
          <p:spPr bwMode="auto">
            <a:xfrm>
              <a:off x="2736905" y="4913245"/>
              <a:ext cx="45719" cy="7315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 name="Rectangle 11">
              <a:extLst>
                <a:ext uri="{FF2B5EF4-FFF2-40B4-BE49-F238E27FC236}">
                  <a16:creationId xmlns:a16="http://schemas.microsoft.com/office/drawing/2014/main" id="{F803368E-CE74-0B43-3A28-FAB14AFFE39A}"/>
                </a:ext>
              </a:extLst>
            </p:cNvPr>
            <p:cNvSpPr/>
            <p:nvPr/>
          </p:nvSpPr>
          <p:spPr bwMode="auto">
            <a:xfrm>
              <a:off x="2681136" y="4915474"/>
              <a:ext cx="45719" cy="54864"/>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 name="Rectangle 12">
              <a:extLst>
                <a:ext uri="{FF2B5EF4-FFF2-40B4-BE49-F238E27FC236}">
                  <a16:creationId xmlns:a16="http://schemas.microsoft.com/office/drawing/2014/main" id="{E55CBBB0-5D3E-1A34-FE0B-F8048DB57AA2}"/>
                </a:ext>
              </a:extLst>
            </p:cNvPr>
            <p:cNvSpPr/>
            <p:nvPr/>
          </p:nvSpPr>
          <p:spPr bwMode="auto">
            <a:xfrm>
              <a:off x="2633412" y="4913245"/>
              <a:ext cx="45719" cy="54864"/>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 name="Rectangle 13">
              <a:extLst>
                <a:ext uri="{FF2B5EF4-FFF2-40B4-BE49-F238E27FC236}">
                  <a16:creationId xmlns:a16="http://schemas.microsoft.com/office/drawing/2014/main" id="{06F09D58-97B8-C689-FD6A-02C21295B733}"/>
                </a:ext>
              </a:extLst>
            </p:cNvPr>
            <p:cNvSpPr/>
            <p:nvPr/>
          </p:nvSpPr>
          <p:spPr bwMode="auto">
            <a:xfrm>
              <a:off x="2991615" y="4915474"/>
              <a:ext cx="45719" cy="146304"/>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 name="Rectangle 14">
              <a:extLst>
                <a:ext uri="{FF2B5EF4-FFF2-40B4-BE49-F238E27FC236}">
                  <a16:creationId xmlns:a16="http://schemas.microsoft.com/office/drawing/2014/main" id="{B4A97206-F922-39D3-3C87-DAA1196C7704}"/>
                </a:ext>
              </a:extLst>
            </p:cNvPr>
            <p:cNvSpPr/>
            <p:nvPr/>
          </p:nvSpPr>
          <p:spPr bwMode="auto">
            <a:xfrm>
              <a:off x="2943891" y="4913245"/>
              <a:ext cx="45719" cy="11887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 name="Rectangle 15">
              <a:extLst>
                <a:ext uri="{FF2B5EF4-FFF2-40B4-BE49-F238E27FC236}">
                  <a16:creationId xmlns:a16="http://schemas.microsoft.com/office/drawing/2014/main" id="{689D6826-BC18-4257-084E-7337B9207FF8}"/>
                </a:ext>
              </a:extLst>
            </p:cNvPr>
            <p:cNvSpPr/>
            <p:nvPr/>
          </p:nvSpPr>
          <p:spPr bwMode="auto">
            <a:xfrm>
              <a:off x="2888122" y="4915474"/>
              <a:ext cx="45719" cy="109728"/>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 name="Rectangle 16">
              <a:extLst>
                <a:ext uri="{FF2B5EF4-FFF2-40B4-BE49-F238E27FC236}">
                  <a16:creationId xmlns:a16="http://schemas.microsoft.com/office/drawing/2014/main" id="{B92F06E6-9F31-FD8E-920B-0CEA2A88E8C8}"/>
                </a:ext>
              </a:extLst>
            </p:cNvPr>
            <p:cNvSpPr/>
            <p:nvPr/>
          </p:nvSpPr>
          <p:spPr bwMode="auto">
            <a:xfrm>
              <a:off x="2840398" y="4913245"/>
              <a:ext cx="45719" cy="100584"/>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 name="Rectangle 17">
              <a:extLst>
                <a:ext uri="{FF2B5EF4-FFF2-40B4-BE49-F238E27FC236}">
                  <a16:creationId xmlns:a16="http://schemas.microsoft.com/office/drawing/2014/main" id="{C62DE2A8-F98C-50D3-4784-678D32FD28AF}"/>
                </a:ext>
              </a:extLst>
            </p:cNvPr>
            <p:cNvSpPr/>
            <p:nvPr/>
          </p:nvSpPr>
          <p:spPr bwMode="auto">
            <a:xfrm>
              <a:off x="3198601" y="4915474"/>
              <a:ext cx="45719" cy="201168"/>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 name="Rectangle 18">
              <a:extLst>
                <a:ext uri="{FF2B5EF4-FFF2-40B4-BE49-F238E27FC236}">
                  <a16:creationId xmlns:a16="http://schemas.microsoft.com/office/drawing/2014/main" id="{7A13B9A0-FC15-5048-46A3-E78C7811D597}"/>
                </a:ext>
              </a:extLst>
            </p:cNvPr>
            <p:cNvSpPr/>
            <p:nvPr/>
          </p:nvSpPr>
          <p:spPr bwMode="auto">
            <a:xfrm>
              <a:off x="3150877" y="4913245"/>
              <a:ext cx="45719" cy="18288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 name="Rectangle 19">
              <a:extLst>
                <a:ext uri="{FF2B5EF4-FFF2-40B4-BE49-F238E27FC236}">
                  <a16:creationId xmlns:a16="http://schemas.microsoft.com/office/drawing/2014/main" id="{A7F085D0-A207-6411-C1C8-D1FBB1C84259}"/>
                </a:ext>
              </a:extLst>
            </p:cNvPr>
            <p:cNvSpPr/>
            <p:nvPr/>
          </p:nvSpPr>
          <p:spPr bwMode="auto">
            <a:xfrm>
              <a:off x="3095108" y="4915474"/>
              <a:ext cx="45719" cy="18288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 name="Rectangle 20">
              <a:extLst>
                <a:ext uri="{FF2B5EF4-FFF2-40B4-BE49-F238E27FC236}">
                  <a16:creationId xmlns:a16="http://schemas.microsoft.com/office/drawing/2014/main" id="{E1B7E524-9682-CB89-8A98-250ACC1D3303}"/>
                </a:ext>
              </a:extLst>
            </p:cNvPr>
            <p:cNvSpPr/>
            <p:nvPr/>
          </p:nvSpPr>
          <p:spPr bwMode="auto">
            <a:xfrm>
              <a:off x="3047384" y="4913245"/>
              <a:ext cx="45719" cy="173736"/>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 name="Rectangle 21">
              <a:extLst>
                <a:ext uri="{FF2B5EF4-FFF2-40B4-BE49-F238E27FC236}">
                  <a16:creationId xmlns:a16="http://schemas.microsoft.com/office/drawing/2014/main" id="{E1A0AFA4-85B4-4BA1-B2E1-CD99120638C0}"/>
                </a:ext>
              </a:extLst>
            </p:cNvPr>
            <p:cNvSpPr/>
            <p:nvPr/>
          </p:nvSpPr>
          <p:spPr bwMode="auto">
            <a:xfrm>
              <a:off x="3405587" y="4915474"/>
              <a:ext cx="45719" cy="27432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 name="Rectangle 22">
              <a:extLst>
                <a:ext uri="{FF2B5EF4-FFF2-40B4-BE49-F238E27FC236}">
                  <a16:creationId xmlns:a16="http://schemas.microsoft.com/office/drawing/2014/main" id="{52CBDD2B-CDE8-D0C7-5D7C-F3404604A2A6}"/>
                </a:ext>
              </a:extLst>
            </p:cNvPr>
            <p:cNvSpPr/>
            <p:nvPr/>
          </p:nvSpPr>
          <p:spPr bwMode="auto">
            <a:xfrm>
              <a:off x="3357863" y="4913245"/>
              <a:ext cx="45719" cy="25603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 name="Rectangle 23">
              <a:extLst>
                <a:ext uri="{FF2B5EF4-FFF2-40B4-BE49-F238E27FC236}">
                  <a16:creationId xmlns:a16="http://schemas.microsoft.com/office/drawing/2014/main" id="{A78AC413-6040-A177-0BE2-504887993898}"/>
                </a:ext>
              </a:extLst>
            </p:cNvPr>
            <p:cNvSpPr/>
            <p:nvPr/>
          </p:nvSpPr>
          <p:spPr bwMode="auto">
            <a:xfrm>
              <a:off x="3302094" y="4915474"/>
              <a:ext cx="45719" cy="25603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 name="Rectangle 24">
              <a:extLst>
                <a:ext uri="{FF2B5EF4-FFF2-40B4-BE49-F238E27FC236}">
                  <a16:creationId xmlns:a16="http://schemas.microsoft.com/office/drawing/2014/main" id="{B22B8E17-5F38-0353-97CC-03A7DCED2667}"/>
                </a:ext>
              </a:extLst>
            </p:cNvPr>
            <p:cNvSpPr/>
            <p:nvPr/>
          </p:nvSpPr>
          <p:spPr bwMode="auto">
            <a:xfrm>
              <a:off x="3254370" y="4913245"/>
              <a:ext cx="45719" cy="219456"/>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 name="Rectangle 25">
              <a:extLst>
                <a:ext uri="{FF2B5EF4-FFF2-40B4-BE49-F238E27FC236}">
                  <a16:creationId xmlns:a16="http://schemas.microsoft.com/office/drawing/2014/main" id="{108B8B46-41FA-AEB5-A58C-6953324A4D28}"/>
                </a:ext>
              </a:extLst>
            </p:cNvPr>
            <p:cNvSpPr/>
            <p:nvPr/>
          </p:nvSpPr>
          <p:spPr bwMode="auto">
            <a:xfrm>
              <a:off x="3612573" y="4915474"/>
              <a:ext cx="45719" cy="374904"/>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 name="Rectangle 26">
              <a:extLst>
                <a:ext uri="{FF2B5EF4-FFF2-40B4-BE49-F238E27FC236}">
                  <a16:creationId xmlns:a16="http://schemas.microsoft.com/office/drawing/2014/main" id="{6DBB95EB-EF35-3907-EF44-AD560FB3A30C}"/>
                </a:ext>
              </a:extLst>
            </p:cNvPr>
            <p:cNvSpPr/>
            <p:nvPr/>
          </p:nvSpPr>
          <p:spPr bwMode="auto">
            <a:xfrm>
              <a:off x="3564849" y="4913245"/>
              <a:ext cx="45719" cy="36576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 name="Rectangle 27">
              <a:extLst>
                <a:ext uri="{FF2B5EF4-FFF2-40B4-BE49-F238E27FC236}">
                  <a16:creationId xmlns:a16="http://schemas.microsoft.com/office/drawing/2014/main" id="{7B2CABE6-C115-99A4-A958-2B5B25C694D1}"/>
                </a:ext>
              </a:extLst>
            </p:cNvPr>
            <p:cNvSpPr/>
            <p:nvPr/>
          </p:nvSpPr>
          <p:spPr bwMode="auto">
            <a:xfrm>
              <a:off x="3509080" y="4915474"/>
              <a:ext cx="45719" cy="32004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 name="Rectangle 28">
              <a:extLst>
                <a:ext uri="{FF2B5EF4-FFF2-40B4-BE49-F238E27FC236}">
                  <a16:creationId xmlns:a16="http://schemas.microsoft.com/office/drawing/2014/main" id="{D07A88A6-7108-B65D-063B-EBD2925E300F}"/>
                </a:ext>
              </a:extLst>
            </p:cNvPr>
            <p:cNvSpPr/>
            <p:nvPr/>
          </p:nvSpPr>
          <p:spPr bwMode="auto">
            <a:xfrm>
              <a:off x="3461356" y="4913245"/>
              <a:ext cx="45719" cy="292608"/>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 name="Rectangle 29">
              <a:extLst>
                <a:ext uri="{FF2B5EF4-FFF2-40B4-BE49-F238E27FC236}">
                  <a16:creationId xmlns:a16="http://schemas.microsoft.com/office/drawing/2014/main" id="{3DECEE28-F6E1-92C2-0112-E4F063AF0725}"/>
                </a:ext>
              </a:extLst>
            </p:cNvPr>
            <p:cNvSpPr/>
            <p:nvPr/>
          </p:nvSpPr>
          <p:spPr bwMode="auto">
            <a:xfrm>
              <a:off x="3819559" y="4915474"/>
              <a:ext cx="45719" cy="466344"/>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 name="Rectangle 30">
              <a:extLst>
                <a:ext uri="{FF2B5EF4-FFF2-40B4-BE49-F238E27FC236}">
                  <a16:creationId xmlns:a16="http://schemas.microsoft.com/office/drawing/2014/main" id="{87BF039A-3096-5515-E697-D4924DC562CE}"/>
                </a:ext>
              </a:extLst>
            </p:cNvPr>
            <p:cNvSpPr/>
            <p:nvPr/>
          </p:nvSpPr>
          <p:spPr bwMode="auto">
            <a:xfrm>
              <a:off x="3771835" y="4913245"/>
              <a:ext cx="45719" cy="43891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 name="Rectangle 31">
              <a:extLst>
                <a:ext uri="{FF2B5EF4-FFF2-40B4-BE49-F238E27FC236}">
                  <a16:creationId xmlns:a16="http://schemas.microsoft.com/office/drawing/2014/main" id="{3BD00FD2-051C-DF7D-B310-955EC2F3C3B5}"/>
                </a:ext>
              </a:extLst>
            </p:cNvPr>
            <p:cNvSpPr/>
            <p:nvPr/>
          </p:nvSpPr>
          <p:spPr bwMode="auto">
            <a:xfrm>
              <a:off x="3716066" y="4915474"/>
              <a:ext cx="45719" cy="402336"/>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 name="Rectangle 32">
              <a:extLst>
                <a:ext uri="{FF2B5EF4-FFF2-40B4-BE49-F238E27FC236}">
                  <a16:creationId xmlns:a16="http://schemas.microsoft.com/office/drawing/2014/main" id="{0356DBBB-B458-BD5E-48A8-154E0F9FF8B1}"/>
                </a:ext>
              </a:extLst>
            </p:cNvPr>
            <p:cNvSpPr/>
            <p:nvPr/>
          </p:nvSpPr>
          <p:spPr bwMode="auto">
            <a:xfrm>
              <a:off x="3668342" y="4913245"/>
              <a:ext cx="45719" cy="384048"/>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 name="Rectangle 33">
              <a:extLst>
                <a:ext uri="{FF2B5EF4-FFF2-40B4-BE49-F238E27FC236}">
                  <a16:creationId xmlns:a16="http://schemas.microsoft.com/office/drawing/2014/main" id="{CE29A580-B027-A196-FEB9-C07F056ED76F}"/>
                </a:ext>
              </a:extLst>
            </p:cNvPr>
            <p:cNvSpPr/>
            <p:nvPr/>
          </p:nvSpPr>
          <p:spPr bwMode="auto">
            <a:xfrm>
              <a:off x="4026545" y="4924378"/>
              <a:ext cx="45719" cy="53035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 name="Rectangle 34">
              <a:extLst>
                <a:ext uri="{FF2B5EF4-FFF2-40B4-BE49-F238E27FC236}">
                  <a16:creationId xmlns:a16="http://schemas.microsoft.com/office/drawing/2014/main" id="{9DC96888-EE7B-8148-855C-FA514A1400AB}"/>
                </a:ext>
              </a:extLst>
            </p:cNvPr>
            <p:cNvSpPr/>
            <p:nvPr/>
          </p:nvSpPr>
          <p:spPr bwMode="auto">
            <a:xfrm>
              <a:off x="3978821" y="4913246"/>
              <a:ext cx="45719" cy="53035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 name="Rectangle 35">
              <a:extLst>
                <a:ext uri="{FF2B5EF4-FFF2-40B4-BE49-F238E27FC236}">
                  <a16:creationId xmlns:a16="http://schemas.microsoft.com/office/drawing/2014/main" id="{E66B8E9F-3F7B-DD5F-C51A-EBFE9BC1CF5C}"/>
                </a:ext>
              </a:extLst>
            </p:cNvPr>
            <p:cNvSpPr/>
            <p:nvPr/>
          </p:nvSpPr>
          <p:spPr bwMode="auto">
            <a:xfrm>
              <a:off x="3923052" y="4915474"/>
              <a:ext cx="45719" cy="521208"/>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 name="Rectangle 36">
              <a:extLst>
                <a:ext uri="{FF2B5EF4-FFF2-40B4-BE49-F238E27FC236}">
                  <a16:creationId xmlns:a16="http://schemas.microsoft.com/office/drawing/2014/main" id="{FE5544C1-5AA8-E5BE-A571-28D2E5EE9854}"/>
                </a:ext>
              </a:extLst>
            </p:cNvPr>
            <p:cNvSpPr/>
            <p:nvPr/>
          </p:nvSpPr>
          <p:spPr bwMode="auto">
            <a:xfrm>
              <a:off x="3875328" y="4913245"/>
              <a:ext cx="45719" cy="512064"/>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 name="Rectangle 37">
              <a:extLst>
                <a:ext uri="{FF2B5EF4-FFF2-40B4-BE49-F238E27FC236}">
                  <a16:creationId xmlns:a16="http://schemas.microsoft.com/office/drawing/2014/main" id="{3AF3D50F-8E93-CA41-895A-B2979E3C3024}"/>
                </a:ext>
              </a:extLst>
            </p:cNvPr>
            <p:cNvSpPr/>
            <p:nvPr/>
          </p:nvSpPr>
          <p:spPr bwMode="auto">
            <a:xfrm>
              <a:off x="4233531" y="4924378"/>
              <a:ext cx="45719" cy="62179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 name="Rectangle 38">
              <a:extLst>
                <a:ext uri="{FF2B5EF4-FFF2-40B4-BE49-F238E27FC236}">
                  <a16:creationId xmlns:a16="http://schemas.microsoft.com/office/drawing/2014/main" id="{D4EA0BC5-4D81-E21E-2D25-9E022AD67CD4}"/>
                </a:ext>
              </a:extLst>
            </p:cNvPr>
            <p:cNvSpPr/>
            <p:nvPr/>
          </p:nvSpPr>
          <p:spPr bwMode="auto">
            <a:xfrm>
              <a:off x="4185807" y="4913246"/>
              <a:ext cx="45719" cy="62179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 name="Rectangle 39">
              <a:extLst>
                <a:ext uri="{FF2B5EF4-FFF2-40B4-BE49-F238E27FC236}">
                  <a16:creationId xmlns:a16="http://schemas.microsoft.com/office/drawing/2014/main" id="{5EA4F8EB-8436-26F0-67BF-5A62A9AA2302}"/>
                </a:ext>
              </a:extLst>
            </p:cNvPr>
            <p:cNvSpPr/>
            <p:nvPr/>
          </p:nvSpPr>
          <p:spPr bwMode="auto">
            <a:xfrm>
              <a:off x="4130038" y="4924378"/>
              <a:ext cx="45719" cy="54864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 name="Rectangle 40">
              <a:extLst>
                <a:ext uri="{FF2B5EF4-FFF2-40B4-BE49-F238E27FC236}">
                  <a16:creationId xmlns:a16="http://schemas.microsoft.com/office/drawing/2014/main" id="{EC9935C3-79B8-652F-8C4B-48EF40D6153A}"/>
                </a:ext>
              </a:extLst>
            </p:cNvPr>
            <p:cNvSpPr/>
            <p:nvPr/>
          </p:nvSpPr>
          <p:spPr bwMode="auto">
            <a:xfrm>
              <a:off x="4082314" y="4913246"/>
              <a:ext cx="45719" cy="54864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 name="Rectangle 41">
              <a:extLst>
                <a:ext uri="{FF2B5EF4-FFF2-40B4-BE49-F238E27FC236}">
                  <a16:creationId xmlns:a16="http://schemas.microsoft.com/office/drawing/2014/main" id="{A3E5C9D2-BE73-992C-91C2-73FC24AAD585}"/>
                </a:ext>
              </a:extLst>
            </p:cNvPr>
            <p:cNvSpPr/>
            <p:nvPr/>
          </p:nvSpPr>
          <p:spPr bwMode="auto">
            <a:xfrm>
              <a:off x="4440517" y="4924378"/>
              <a:ext cx="45719" cy="676656"/>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 name="Rectangle 42">
              <a:extLst>
                <a:ext uri="{FF2B5EF4-FFF2-40B4-BE49-F238E27FC236}">
                  <a16:creationId xmlns:a16="http://schemas.microsoft.com/office/drawing/2014/main" id="{9A6D636F-53C0-7B5C-B96F-88B1540237E6}"/>
                </a:ext>
              </a:extLst>
            </p:cNvPr>
            <p:cNvSpPr/>
            <p:nvPr/>
          </p:nvSpPr>
          <p:spPr bwMode="auto">
            <a:xfrm>
              <a:off x="4392793" y="4913246"/>
              <a:ext cx="45719" cy="66751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 name="Rectangle 43">
              <a:extLst>
                <a:ext uri="{FF2B5EF4-FFF2-40B4-BE49-F238E27FC236}">
                  <a16:creationId xmlns:a16="http://schemas.microsoft.com/office/drawing/2014/main" id="{17756D19-6C17-C690-BAB7-2B8C3594E4CD}"/>
                </a:ext>
              </a:extLst>
            </p:cNvPr>
            <p:cNvSpPr/>
            <p:nvPr/>
          </p:nvSpPr>
          <p:spPr bwMode="auto">
            <a:xfrm>
              <a:off x="4337024" y="4924378"/>
              <a:ext cx="45719" cy="64008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 name="Rectangle 44">
              <a:extLst>
                <a:ext uri="{FF2B5EF4-FFF2-40B4-BE49-F238E27FC236}">
                  <a16:creationId xmlns:a16="http://schemas.microsoft.com/office/drawing/2014/main" id="{0C3A76A5-4519-B048-59DE-3314471DD258}"/>
                </a:ext>
              </a:extLst>
            </p:cNvPr>
            <p:cNvSpPr/>
            <p:nvPr/>
          </p:nvSpPr>
          <p:spPr bwMode="auto">
            <a:xfrm>
              <a:off x="4289300" y="4913246"/>
              <a:ext cx="45719" cy="64008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 name="Rectangle 45">
              <a:extLst>
                <a:ext uri="{FF2B5EF4-FFF2-40B4-BE49-F238E27FC236}">
                  <a16:creationId xmlns:a16="http://schemas.microsoft.com/office/drawing/2014/main" id="{4236274A-7073-1B56-52DE-2A67F7D690AC}"/>
                </a:ext>
              </a:extLst>
            </p:cNvPr>
            <p:cNvSpPr/>
            <p:nvPr/>
          </p:nvSpPr>
          <p:spPr bwMode="auto">
            <a:xfrm>
              <a:off x="4647503" y="4924378"/>
              <a:ext cx="45719" cy="768096"/>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 name="Rectangle 46">
              <a:extLst>
                <a:ext uri="{FF2B5EF4-FFF2-40B4-BE49-F238E27FC236}">
                  <a16:creationId xmlns:a16="http://schemas.microsoft.com/office/drawing/2014/main" id="{A98816EF-38CD-E1AE-EF31-B98B16441CAC}"/>
                </a:ext>
              </a:extLst>
            </p:cNvPr>
            <p:cNvSpPr/>
            <p:nvPr/>
          </p:nvSpPr>
          <p:spPr bwMode="auto">
            <a:xfrm>
              <a:off x="4599779" y="4913246"/>
              <a:ext cx="45719" cy="740664"/>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8" name="Rectangle 47">
              <a:extLst>
                <a:ext uri="{FF2B5EF4-FFF2-40B4-BE49-F238E27FC236}">
                  <a16:creationId xmlns:a16="http://schemas.microsoft.com/office/drawing/2014/main" id="{DEF539ED-E6D8-12F4-F440-24A9ADA87B38}"/>
                </a:ext>
              </a:extLst>
            </p:cNvPr>
            <p:cNvSpPr/>
            <p:nvPr/>
          </p:nvSpPr>
          <p:spPr bwMode="auto">
            <a:xfrm>
              <a:off x="4544010" y="4924378"/>
              <a:ext cx="45719" cy="722376"/>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9" name="Rectangle 48">
              <a:extLst>
                <a:ext uri="{FF2B5EF4-FFF2-40B4-BE49-F238E27FC236}">
                  <a16:creationId xmlns:a16="http://schemas.microsoft.com/office/drawing/2014/main" id="{1660E7DB-5004-16EB-DC47-AD4A3853B9EF}"/>
                </a:ext>
              </a:extLst>
            </p:cNvPr>
            <p:cNvSpPr/>
            <p:nvPr/>
          </p:nvSpPr>
          <p:spPr bwMode="auto">
            <a:xfrm>
              <a:off x="4496286" y="4913246"/>
              <a:ext cx="45719" cy="71323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0" name="Rectangle 49">
              <a:extLst>
                <a:ext uri="{FF2B5EF4-FFF2-40B4-BE49-F238E27FC236}">
                  <a16:creationId xmlns:a16="http://schemas.microsoft.com/office/drawing/2014/main" id="{5A1E74B8-2363-153F-E5A8-E674A1E42A4F}"/>
                </a:ext>
              </a:extLst>
            </p:cNvPr>
            <p:cNvSpPr/>
            <p:nvPr/>
          </p:nvSpPr>
          <p:spPr bwMode="auto">
            <a:xfrm>
              <a:off x="4750996" y="4924378"/>
              <a:ext cx="45719" cy="841248"/>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1" name="Rectangle 50">
              <a:extLst>
                <a:ext uri="{FF2B5EF4-FFF2-40B4-BE49-F238E27FC236}">
                  <a16:creationId xmlns:a16="http://schemas.microsoft.com/office/drawing/2014/main" id="{6944348D-8016-3578-837A-168AA9F57775}"/>
                </a:ext>
              </a:extLst>
            </p:cNvPr>
            <p:cNvSpPr/>
            <p:nvPr/>
          </p:nvSpPr>
          <p:spPr bwMode="auto">
            <a:xfrm>
              <a:off x="4703272" y="4913246"/>
              <a:ext cx="45719" cy="786384"/>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2" name="Rectangle 51">
              <a:extLst>
                <a:ext uri="{FF2B5EF4-FFF2-40B4-BE49-F238E27FC236}">
                  <a16:creationId xmlns:a16="http://schemas.microsoft.com/office/drawing/2014/main" id="{B4CB1224-4002-1334-2B61-FBCFB6DBD204}"/>
                </a:ext>
              </a:extLst>
            </p:cNvPr>
            <p:cNvSpPr/>
            <p:nvPr/>
          </p:nvSpPr>
          <p:spPr bwMode="auto">
            <a:xfrm>
              <a:off x="4957982" y="4924378"/>
              <a:ext cx="45719" cy="95171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3" name="Rectangle 52">
              <a:extLst>
                <a:ext uri="{FF2B5EF4-FFF2-40B4-BE49-F238E27FC236}">
                  <a16:creationId xmlns:a16="http://schemas.microsoft.com/office/drawing/2014/main" id="{A0037889-9510-6EB3-6E46-3CEB754B373E}"/>
                </a:ext>
              </a:extLst>
            </p:cNvPr>
            <p:cNvSpPr/>
            <p:nvPr/>
          </p:nvSpPr>
          <p:spPr bwMode="auto">
            <a:xfrm>
              <a:off x="4910258" y="4913246"/>
              <a:ext cx="45719" cy="95171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4" name="Rectangle 53">
              <a:extLst>
                <a:ext uri="{FF2B5EF4-FFF2-40B4-BE49-F238E27FC236}">
                  <a16:creationId xmlns:a16="http://schemas.microsoft.com/office/drawing/2014/main" id="{55CF7A52-22D7-1247-0656-3DE7EE5AC0AC}"/>
                </a:ext>
              </a:extLst>
            </p:cNvPr>
            <p:cNvSpPr/>
            <p:nvPr/>
          </p:nvSpPr>
          <p:spPr bwMode="auto">
            <a:xfrm>
              <a:off x="4854489" y="4924378"/>
              <a:ext cx="45719" cy="95171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 name="Rectangle 54">
              <a:extLst>
                <a:ext uri="{FF2B5EF4-FFF2-40B4-BE49-F238E27FC236}">
                  <a16:creationId xmlns:a16="http://schemas.microsoft.com/office/drawing/2014/main" id="{8E63E77E-92D0-B651-FE20-69951EDB80D5}"/>
                </a:ext>
              </a:extLst>
            </p:cNvPr>
            <p:cNvSpPr/>
            <p:nvPr/>
          </p:nvSpPr>
          <p:spPr bwMode="auto">
            <a:xfrm>
              <a:off x="4806765" y="4913246"/>
              <a:ext cx="45719" cy="886968"/>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6" name="Rectangle 55">
              <a:extLst>
                <a:ext uri="{FF2B5EF4-FFF2-40B4-BE49-F238E27FC236}">
                  <a16:creationId xmlns:a16="http://schemas.microsoft.com/office/drawing/2014/main" id="{07D520AD-A29F-B2C8-5285-4CEBB42690FE}"/>
                </a:ext>
              </a:extLst>
            </p:cNvPr>
            <p:cNvSpPr/>
            <p:nvPr/>
          </p:nvSpPr>
          <p:spPr bwMode="auto">
            <a:xfrm>
              <a:off x="5164968" y="4924378"/>
              <a:ext cx="45719" cy="95171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7" name="Rectangle 56">
              <a:extLst>
                <a:ext uri="{FF2B5EF4-FFF2-40B4-BE49-F238E27FC236}">
                  <a16:creationId xmlns:a16="http://schemas.microsoft.com/office/drawing/2014/main" id="{DC1B2B64-5734-6C09-26B7-1BEA0BA01271}"/>
                </a:ext>
              </a:extLst>
            </p:cNvPr>
            <p:cNvSpPr/>
            <p:nvPr/>
          </p:nvSpPr>
          <p:spPr bwMode="auto">
            <a:xfrm>
              <a:off x="5117244" y="4913246"/>
              <a:ext cx="45719" cy="95171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8" name="Rectangle 57">
              <a:extLst>
                <a:ext uri="{FF2B5EF4-FFF2-40B4-BE49-F238E27FC236}">
                  <a16:creationId xmlns:a16="http://schemas.microsoft.com/office/drawing/2014/main" id="{C8095556-904A-65A1-E90F-14DECD6811BA}"/>
                </a:ext>
              </a:extLst>
            </p:cNvPr>
            <p:cNvSpPr/>
            <p:nvPr/>
          </p:nvSpPr>
          <p:spPr bwMode="auto">
            <a:xfrm>
              <a:off x="5061475" y="4924378"/>
              <a:ext cx="45719" cy="95171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9" name="Rectangle 58">
              <a:extLst>
                <a:ext uri="{FF2B5EF4-FFF2-40B4-BE49-F238E27FC236}">
                  <a16:creationId xmlns:a16="http://schemas.microsoft.com/office/drawing/2014/main" id="{1001AD9C-1BC7-DA64-7B3A-84F33EEDAA4F}"/>
                </a:ext>
              </a:extLst>
            </p:cNvPr>
            <p:cNvSpPr/>
            <p:nvPr/>
          </p:nvSpPr>
          <p:spPr bwMode="auto">
            <a:xfrm>
              <a:off x="5013751" y="4913246"/>
              <a:ext cx="45719" cy="95171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0" name="Rectangle 59">
              <a:extLst>
                <a:ext uri="{FF2B5EF4-FFF2-40B4-BE49-F238E27FC236}">
                  <a16:creationId xmlns:a16="http://schemas.microsoft.com/office/drawing/2014/main" id="{81735886-2755-98EC-4BE0-E90636CCDD06}"/>
                </a:ext>
              </a:extLst>
            </p:cNvPr>
            <p:cNvSpPr/>
            <p:nvPr/>
          </p:nvSpPr>
          <p:spPr bwMode="auto">
            <a:xfrm>
              <a:off x="5371945" y="4924378"/>
              <a:ext cx="45719" cy="95171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1" name="Rectangle 60">
              <a:extLst>
                <a:ext uri="{FF2B5EF4-FFF2-40B4-BE49-F238E27FC236}">
                  <a16:creationId xmlns:a16="http://schemas.microsoft.com/office/drawing/2014/main" id="{3DB146CB-B055-BFC6-3683-6CD63C9CF06E}"/>
                </a:ext>
              </a:extLst>
            </p:cNvPr>
            <p:cNvSpPr/>
            <p:nvPr/>
          </p:nvSpPr>
          <p:spPr bwMode="auto">
            <a:xfrm>
              <a:off x="5324221" y="4913246"/>
              <a:ext cx="45719" cy="95171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2" name="Rectangle 61">
              <a:extLst>
                <a:ext uri="{FF2B5EF4-FFF2-40B4-BE49-F238E27FC236}">
                  <a16:creationId xmlns:a16="http://schemas.microsoft.com/office/drawing/2014/main" id="{BEAEA600-6C3F-A2D4-F299-4431541C9194}"/>
                </a:ext>
              </a:extLst>
            </p:cNvPr>
            <p:cNvSpPr/>
            <p:nvPr/>
          </p:nvSpPr>
          <p:spPr bwMode="auto">
            <a:xfrm>
              <a:off x="5268461" y="4924378"/>
              <a:ext cx="45719" cy="95171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3" name="Rectangle 62">
              <a:extLst>
                <a:ext uri="{FF2B5EF4-FFF2-40B4-BE49-F238E27FC236}">
                  <a16:creationId xmlns:a16="http://schemas.microsoft.com/office/drawing/2014/main" id="{674328C5-D3A0-B994-E1B1-4DF9460FB451}"/>
                </a:ext>
              </a:extLst>
            </p:cNvPr>
            <p:cNvSpPr/>
            <p:nvPr/>
          </p:nvSpPr>
          <p:spPr bwMode="auto">
            <a:xfrm>
              <a:off x="5220737" y="4913246"/>
              <a:ext cx="45719" cy="95171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44" name="Rectangle 31743">
              <a:extLst>
                <a:ext uri="{FF2B5EF4-FFF2-40B4-BE49-F238E27FC236}">
                  <a16:creationId xmlns:a16="http://schemas.microsoft.com/office/drawing/2014/main" id="{7CF60925-C1F1-7025-8D79-B13195D72C82}"/>
                </a:ext>
              </a:extLst>
            </p:cNvPr>
            <p:cNvSpPr/>
            <p:nvPr/>
          </p:nvSpPr>
          <p:spPr bwMode="auto">
            <a:xfrm>
              <a:off x="1217813" y="4173381"/>
              <a:ext cx="18288" cy="72605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45" name="Rectangle 31744">
              <a:extLst>
                <a:ext uri="{FF2B5EF4-FFF2-40B4-BE49-F238E27FC236}">
                  <a16:creationId xmlns:a16="http://schemas.microsoft.com/office/drawing/2014/main" id="{C9C0DF26-405A-4918-16B9-2BC4ECA1C437}"/>
                </a:ext>
              </a:extLst>
            </p:cNvPr>
            <p:cNvSpPr/>
            <p:nvPr/>
          </p:nvSpPr>
          <p:spPr bwMode="auto">
            <a:xfrm>
              <a:off x="1197571" y="3979388"/>
              <a:ext cx="18288" cy="938875"/>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47" name="Rectangle 31746">
              <a:extLst>
                <a:ext uri="{FF2B5EF4-FFF2-40B4-BE49-F238E27FC236}">
                  <a16:creationId xmlns:a16="http://schemas.microsoft.com/office/drawing/2014/main" id="{DE1F4EA8-3C5F-F688-37CD-9377D8C81491}"/>
                </a:ext>
              </a:extLst>
            </p:cNvPr>
            <p:cNvSpPr/>
            <p:nvPr/>
          </p:nvSpPr>
          <p:spPr bwMode="auto">
            <a:xfrm>
              <a:off x="1422292" y="4638074"/>
              <a:ext cx="18288" cy="262048"/>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48" name="Rectangle 31747">
              <a:extLst>
                <a:ext uri="{FF2B5EF4-FFF2-40B4-BE49-F238E27FC236}">
                  <a16:creationId xmlns:a16="http://schemas.microsoft.com/office/drawing/2014/main" id="{763333A8-97C6-0416-D64E-93D10B9A1355}"/>
                </a:ext>
              </a:extLst>
            </p:cNvPr>
            <p:cNvSpPr/>
            <p:nvPr/>
          </p:nvSpPr>
          <p:spPr bwMode="auto">
            <a:xfrm>
              <a:off x="1364066" y="4580632"/>
              <a:ext cx="18288" cy="321525"/>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49" name="Rectangle 31748">
              <a:extLst>
                <a:ext uri="{FF2B5EF4-FFF2-40B4-BE49-F238E27FC236}">
                  <a16:creationId xmlns:a16="http://schemas.microsoft.com/office/drawing/2014/main" id="{492A6459-C6AA-C4FC-1A0D-3ED668A0B79A}"/>
                </a:ext>
              </a:extLst>
            </p:cNvPr>
            <p:cNvSpPr/>
            <p:nvPr/>
          </p:nvSpPr>
          <p:spPr bwMode="auto">
            <a:xfrm>
              <a:off x="1308288" y="4510200"/>
              <a:ext cx="18288" cy="399575"/>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0" name="Rectangle 31749">
              <a:extLst>
                <a:ext uri="{FF2B5EF4-FFF2-40B4-BE49-F238E27FC236}">
                  <a16:creationId xmlns:a16="http://schemas.microsoft.com/office/drawing/2014/main" id="{CDFB3595-5C41-DE87-99D4-67C8E41143D9}"/>
                </a:ext>
              </a:extLst>
            </p:cNvPr>
            <p:cNvSpPr/>
            <p:nvPr/>
          </p:nvSpPr>
          <p:spPr bwMode="auto">
            <a:xfrm>
              <a:off x="1255095" y="4355929"/>
              <a:ext cx="18288" cy="546713"/>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1" name="Rectangle 31750">
              <a:extLst>
                <a:ext uri="{FF2B5EF4-FFF2-40B4-BE49-F238E27FC236}">
                  <a16:creationId xmlns:a16="http://schemas.microsoft.com/office/drawing/2014/main" id="{8B3AD56F-9EF9-3168-148E-3F7F064CAEC7}"/>
                </a:ext>
              </a:extLst>
            </p:cNvPr>
            <p:cNvSpPr/>
            <p:nvPr/>
          </p:nvSpPr>
          <p:spPr bwMode="auto">
            <a:xfrm>
              <a:off x="1663218" y="4756432"/>
              <a:ext cx="45719" cy="155448"/>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2" name="Rectangle 31751">
              <a:extLst>
                <a:ext uri="{FF2B5EF4-FFF2-40B4-BE49-F238E27FC236}">
                  <a16:creationId xmlns:a16="http://schemas.microsoft.com/office/drawing/2014/main" id="{7A75538C-9BB3-B043-454C-F04DAE054A64}"/>
                </a:ext>
              </a:extLst>
            </p:cNvPr>
            <p:cNvSpPr/>
            <p:nvPr/>
          </p:nvSpPr>
          <p:spPr bwMode="auto">
            <a:xfrm>
              <a:off x="1607901" y="4741005"/>
              <a:ext cx="45719" cy="16459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3" name="Rectangle 31752">
              <a:extLst>
                <a:ext uri="{FF2B5EF4-FFF2-40B4-BE49-F238E27FC236}">
                  <a16:creationId xmlns:a16="http://schemas.microsoft.com/office/drawing/2014/main" id="{C254A2AC-78AA-86BA-2421-597956A5BD82}"/>
                </a:ext>
              </a:extLst>
            </p:cNvPr>
            <p:cNvSpPr/>
            <p:nvPr/>
          </p:nvSpPr>
          <p:spPr bwMode="auto">
            <a:xfrm>
              <a:off x="1547916" y="4717242"/>
              <a:ext cx="45719" cy="18288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4" name="Rectangle 31753">
              <a:extLst>
                <a:ext uri="{FF2B5EF4-FFF2-40B4-BE49-F238E27FC236}">
                  <a16:creationId xmlns:a16="http://schemas.microsoft.com/office/drawing/2014/main" id="{C4AB9A1F-4476-D77D-E223-B8282B8BE14B}"/>
                </a:ext>
              </a:extLst>
            </p:cNvPr>
            <p:cNvSpPr/>
            <p:nvPr/>
          </p:nvSpPr>
          <p:spPr bwMode="auto">
            <a:xfrm>
              <a:off x="1474492" y="4656624"/>
              <a:ext cx="18288" cy="247233"/>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5" name="Rectangle 31754">
              <a:extLst>
                <a:ext uri="{FF2B5EF4-FFF2-40B4-BE49-F238E27FC236}">
                  <a16:creationId xmlns:a16="http://schemas.microsoft.com/office/drawing/2014/main" id="{D0E4213A-4380-6A19-5CB2-1BD50ABDEE1D}"/>
                </a:ext>
              </a:extLst>
            </p:cNvPr>
            <p:cNvSpPr/>
            <p:nvPr/>
          </p:nvSpPr>
          <p:spPr bwMode="auto">
            <a:xfrm>
              <a:off x="1828345" y="4818513"/>
              <a:ext cx="45719" cy="83635"/>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6" name="Rectangle 31755">
              <a:extLst>
                <a:ext uri="{FF2B5EF4-FFF2-40B4-BE49-F238E27FC236}">
                  <a16:creationId xmlns:a16="http://schemas.microsoft.com/office/drawing/2014/main" id="{5110752B-6C48-7E8E-EF6A-6CA12E0505B8}"/>
                </a:ext>
              </a:extLst>
            </p:cNvPr>
            <p:cNvSpPr/>
            <p:nvPr/>
          </p:nvSpPr>
          <p:spPr bwMode="auto">
            <a:xfrm>
              <a:off x="1795814" y="4801772"/>
              <a:ext cx="27432" cy="104971"/>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7" name="Rectangle 31756">
              <a:extLst>
                <a:ext uri="{FF2B5EF4-FFF2-40B4-BE49-F238E27FC236}">
                  <a16:creationId xmlns:a16="http://schemas.microsoft.com/office/drawing/2014/main" id="{EA058F16-F832-DCCC-7333-1BF95001FB72}"/>
                </a:ext>
              </a:extLst>
            </p:cNvPr>
            <p:cNvSpPr/>
            <p:nvPr/>
          </p:nvSpPr>
          <p:spPr bwMode="auto">
            <a:xfrm>
              <a:off x="1734413" y="4773525"/>
              <a:ext cx="27432" cy="136593"/>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8" name="Rectangle 31757">
              <a:extLst>
                <a:ext uri="{FF2B5EF4-FFF2-40B4-BE49-F238E27FC236}">
                  <a16:creationId xmlns:a16="http://schemas.microsoft.com/office/drawing/2014/main" id="{80459FF6-2EF3-9152-FE0F-0FAD519108ED}"/>
                </a:ext>
              </a:extLst>
            </p:cNvPr>
            <p:cNvSpPr/>
            <p:nvPr/>
          </p:nvSpPr>
          <p:spPr bwMode="auto">
            <a:xfrm>
              <a:off x="1715036" y="4759722"/>
              <a:ext cx="18288" cy="148635"/>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59" name="Rectangle 31758">
              <a:extLst>
                <a:ext uri="{FF2B5EF4-FFF2-40B4-BE49-F238E27FC236}">
                  <a16:creationId xmlns:a16="http://schemas.microsoft.com/office/drawing/2014/main" id="{01AB26CB-2FD1-A1CB-F3C1-5A5D4AF17FE6}"/>
                </a:ext>
              </a:extLst>
            </p:cNvPr>
            <p:cNvSpPr/>
            <p:nvPr/>
          </p:nvSpPr>
          <p:spPr bwMode="auto">
            <a:xfrm>
              <a:off x="2067349" y="4883962"/>
              <a:ext cx="45719" cy="18288"/>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0" name="Rectangle 31759">
              <a:extLst>
                <a:ext uri="{FF2B5EF4-FFF2-40B4-BE49-F238E27FC236}">
                  <a16:creationId xmlns:a16="http://schemas.microsoft.com/office/drawing/2014/main" id="{DC40F61D-C036-FF6B-7059-0DF7513D4323}"/>
                </a:ext>
              </a:extLst>
            </p:cNvPr>
            <p:cNvSpPr/>
            <p:nvPr/>
          </p:nvSpPr>
          <p:spPr bwMode="auto">
            <a:xfrm>
              <a:off x="2001798" y="4857172"/>
              <a:ext cx="27432" cy="53203"/>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1" name="Rectangle 31760">
              <a:extLst>
                <a:ext uri="{FF2B5EF4-FFF2-40B4-BE49-F238E27FC236}">
                  <a16:creationId xmlns:a16="http://schemas.microsoft.com/office/drawing/2014/main" id="{EB0A2714-44CF-4B03-D734-C1390986FFCC}"/>
                </a:ext>
              </a:extLst>
            </p:cNvPr>
            <p:cNvSpPr/>
            <p:nvPr/>
          </p:nvSpPr>
          <p:spPr bwMode="auto">
            <a:xfrm>
              <a:off x="1940139" y="4828099"/>
              <a:ext cx="27432" cy="79721"/>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2" name="Rectangle 31761">
              <a:extLst>
                <a:ext uri="{FF2B5EF4-FFF2-40B4-BE49-F238E27FC236}">
                  <a16:creationId xmlns:a16="http://schemas.microsoft.com/office/drawing/2014/main" id="{2A43E71B-944A-4916-8A3F-16D3F4EAD116}"/>
                </a:ext>
              </a:extLst>
            </p:cNvPr>
            <p:cNvSpPr/>
            <p:nvPr/>
          </p:nvSpPr>
          <p:spPr bwMode="auto">
            <a:xfrm>
              <a:off x="1885442" y="4830705"/>
              <a:ext cx="45719" cy="7315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3" name="Rectangle 31762">
              <a:extLst>
                <a:ext uri="{FF2B5EF4-FFF2-40B4-BE49-F238E27FC236}">
                  <a16:creationId xmlns:a16="http://schemas.microsoft.com/office/drawing/2014/main" id="{8F05355E-26E0-AA3C-F60F-930BE9867939}"/>
                </a:ext>
              </a:extLst>
            </p:cNvPr>
            <p:cNvSpPr/>
            <p:nvPr/>
          </p:nvSpPr>
          <p:spPr bwMode="auto">
            <a:xfrm>
              <a:off x="2178609" y="4887503"/>
              <a:ext cx="18288" cy="18288"/>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4" name="Rectangle 31763">
              <a:extLst>
                <a:ext uri="{FF2B5EF4-FFF2-40B4-BE49-F238E27FC236}">
                  <a16:creationId xmlns:a16="http://schemas.microsoft.com/office/drawing/2014/main" id="{8C7C59AA-7AD7-2632-2A8D-1B17CE1CEED3}"/>
                </a:ext>
              </a:extLst>
            </p:cNvPr>
            <p:cNvSpPr/>
            <p:nvPr/>
          </p:nvSpPr>
          <p:spPr bwMode="auto">
            <a:xfrm>
              <a:off x="2125654" y="4886684"/>
              <a:ext cx="27432" cy="18288"/>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5" name="Rectangle 31764">
              <a:extLst>
                <a:ext uri="{FF2B5EF4-FFF2-40B4-BE49-F238E27FC236}">
                  <a16:creationId xmlns:a16="http://schemas.microsoft.com/office/drawing/2014/main" id="{D9FE42A1-0910-8DA0-FDB0-B4D9348A7477}"/>
                </a:ext>
              </a:extLst>
            </p:cNvPr>
            <p:cNvSpPr/>
            <p:nvPr/>
          </p:nvSpPr>
          <p:spPr bwMode="auto">
            <a:xfrm>
              <a:off x="1276677" y="4478376"/>
              <a:ext cx="18288" cy="424266"/>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6" name="Rectangle 31765">
              <a:extLst>
                <a:ext uri="{FF2B5EF4-FFF2-40B4-BE49-F238E27FC236}">
                  <a16:creationId xmlns:a16="http://schemas.microsoft.com/office/drawing/2014/main" id="{4FBF9D30-57A7-9A2F-694A-8CB64AE76285}"/>
                </a:ext>
              </a:extLst>
            </p:cNvPr>
            <p:cNvSpPr/>
            <p:nvPr/>
          </p:nvSpPr>
          <p:spPr bwMode="auto">
            <a:xfrm>
              <a:off x="1329361" y="4530088"/>
              <a:ext cx="18288" cy="37207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7" name="Rectangle 31766">
              <a:extLst>
                <a:ext uri="{FF2B5EF4-FFF2-40B4-BE49-F238E27FC236}">
                  <a16:creationId xmlns:a16="http://schemas.microsoft.com/office/drawing/2014/main" id="{ED3EB461-B388-7C10-C6F4-29AC39CDB9F2}"/>
                </a:ext>
              </a:extLst>
            </p:cNvPr>
            <p:cNvSpPr/>
            <p:nvPr/>
          </p:nvSpPr>
          <p:spPr bwMode="auto">
            <a:xfrm>
              <a:off x="1385163" y="4586977"/>
              <a:ext cx="18288" cy="316143"/>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8" name="Rectangle 31767">
              <a:extLst>
                <a:ext uri="{FF2B5EF4-FFF2-40B4-BE49-F238E27FC236}">
                  <a16:creationId xmlns:a16="http://schemas.microsoft.com/office/drawing/2014/main" id="{D161A43B-374C-E7CF-0FBA-B6C316AD5080}"/>
                </a:ext>
              </a:extLst>
            </p:cNvPr>
            <p:cNvSpPr/>
            <p:nvPr/>
          </p:nvSpPr>
          <p:spPr bwMode="auto">
            <a:xfrm>
              <a:off x="1444345" y="4650123"/>
              <a:ext cx="18288" cy="247233"/>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9" name="Rectangle 31768">
              <a:extLst>
                <a:ext uri="{FF2B5EF4-FFF2-40B4-BE49-F238E27FC236}">
                  <a16:creationId xmlns:a16="http://schemas.microsoft.com/office/drawing/2014/main" id="{F3096854-481F-98E9-137B-186CE9E650B5}"/>
                </a:ext>
              </a:extLst>
            </p:cNvPr>
            <p:cNvSpPr/>
            <p:nvPr/>
          </p:nvSpPr>
          <p:spPr bwMode="auto">
            <a:xfrm>
              <a:off x="1498756" y="4668172"/>
              <a:ext cx="18288" cy="238758"/>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0" name="Rectangle 31769">
              <a:extLst>
                <a:ext uri="{FF2B5EF4-FFF2-40B4-BE49-F238E27FC236}">
                  <a16:creationId xmlns:a16="http://schemas.microsoft.com/office/drawing/2014/main" id="{A3CB07FC-F963-B253-F638-DCF918F3008F}"/>
                </a:ext>
              </a:extLst>
            </p:cNvPr>
            <p:cNvSpPr/>
            <p:nvPr/>
          </p:nvSpPr>
          <p:spPr bwMode="auto">
            <a:xfrm>
              <a:off x="1531542" y="4679227"/>
              <a:ext cx="18288" cy="222928"/>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1" name="Rectangle 31770">
              <a:extLst>
                <a:ext uri="{FF2B5EF4-FFF2-40B4-BE49-F238E27FC236}">
                  <a16:creationId xmlns:a16="http://schemas.microsoft.com/office/drawing/2014/main" id="{443CE81E-E3FF-DCED-9129-3DDAF5C3564B}"/>
                </a:ext>
              </a:extLst>
            </p:cNvPr>
            <p:cNvSpPr/>
            <p:nvPr/>
          </p:nvSpPr>
          <p:spPr bwMode="auto">
            <a:xfrm>
              <a:off x="1772764" y="4782365"/>
              <a:ext cx="27432" cy="12149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2" name="Rectangle 31771">
              <a:extLst>
                <a:ext uri="{FF2B5EF4-FFF2-40B4-BE49-F238E27FC236}">
                  <a16:creationId xmlns:a16="http://schemas.microsoft.com/office/drawing/2014/main" id="{F5BD1BE2-F8A2-0976-2BB1-0E079E17F964}"/>
                </a:ext>
              </a:extLst>
            </p:cNvPr>
            <p:cNvSpPr/>
            <p:nvPr/>
          </p:nvSpPr>
          <p:spPr bwMode="auto">
            <a:xfrm>
              <a:off x="1968499" y="4842377"/>
              <a:ext cx="18288" cy="6661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3" name="Rectangle 31772">
              <a:extLst>
                <a:ext uri="{FF2B5EF4-FFF2-40B4-BE49-F238E27FC236}">
                  <a16:creationId xmlns:a16="http://schemas.microsoft.com/office/drawing/2014/main" id="{9973F204-FF91-662B-2FE5-9265FD5C6863}"/>
                </a:ext>
              </a:extLst>
            </p:cNvPr>
            <p:cNvSpPr/>
            <p:nvPr/>
          </p:nvSpPr>
          <p:spPr bwMode="auto">
            <a:xfrm>
              <a:off x="2029203" y="4866817"/>
              <a:ext cx="27432" cy="45719"/>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74" name="Rectangle 31773">
              <a:extLst>
                <a:ext uri="{FF2B5EF4-FFF2-40B4-BE49-F238E27FC236}">
                  <a16:creationId xmlns:a16="http://schemas.microsoft.com/office/drawing/2014/main" id="{07A572AA-74AD-0F3E-78F9-5B766C69873A}"/>
                </a:ext>
              </a:extLst>
            </p:cNvPr>
            <p:cNvSpPr/>
            <p:nvPr/>
          </p:nvSpPr>
          <p:spPr bwMode="auto">
            <a:xfrm>
              <a:off x="2155240" y="4887849"/>
              <a:ext cx="18288" cy="18288"/>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775" name="Group 31774">
            <a:extLst>
              <a:ext uri="{FF2B5EF4-FFF2-40B4-BE49-F238E27FC236}">
                <a16:creationId xmlns:a16="http://schemas.microsoft.com/office/drawing/2014/main" id="{FDC8F3E4-F4ED-CC78-D2F4-D7BAEC284D92}"/>
              </a:ext>
            </a:extLst>
          </p:cNvPr>
          <p:cNvGrpSpPr/>
          <p:nvPr/>
        </p:nvGrpSpPr>
        <p:grpSpPr>
          <a:xfrm>
            <a:off x="416261" y="3704608"/>
            <a:ext cx="5002406" cy="2300649"/>
            <a:chOff x="422662" y="1145873"/>
            <a:chExt cx="5002406" cy="2300649"/>
          </a:xfrm>
        </p:grpSpPr>
        <p:sp>
          <p:nvSpPr>
            <p:cNvPr id="31776" name="TextBox 31775">
              <a:extLst>
                <a:ext uri="{FF2B5EF4-FFF2-40B4-BE49-F238E27FC236}">
                  <a16:creationId xmlns:a16="http://schemas.microsoft.com/office/drawing/2014/main" id="{6A2BC9E4-0EB3-4843-E967-47043CBBD427}"/>
                </a:ext>
              </a:extLst>
            </p:cNvPr>
            <p:cNvSpPr txBox="1"/>
            <p:nvPr/>
          </p:nvSpPr>
          <p:spPr bwMode="auto">
            <a:xfrm>
              <a:off x="2485592" y="1235741"/>
              <a:ext cx="13821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T-DM1 (n = 228)</a:t>
              </a:r>
            </a:p>
          </p:txBody>
        </p:sp>
        <p:sp>
          <p:nvSpPr>
            <p:cNvPr id="31777" name="TextBox 31776">
              <a:extLst>
                <a:ext uri="{FF2B5EF4-FFF2-40B4-BE49-F238E27FC236}">
                  <a16:creationId xmlns:a16="http://schemas.microsoft.com/office/drawing/2014/main" id="{35FD776A-EFD6-1801-D2A7-C1024DB76DE0}"/>
                </a:ext>
              </a:extLst>
            </p:cNvPr>
            <p:cNvSpPr txBox="1"/>
            <p:nvPr/>
          </p:nvSpPr>
          <p:spPr bwMode="auto">
            <a:xfrm rot="16200000">
              <a:off x="-495153" y="2063688"/>
              <a:ext cx="229729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Best Change in Sum of Diameters</a:t>
              </a:r>
              <a:b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From Baseline (%)</a:t>
              </a:r>
            </a:p>
          </p:txBody>
        </p:sp>
        <p:cxnSp>
          <p:nvCxnSpPr>
            <p:cNvPr id="31778" name="Straight Connector 31777">
              <a:extLst>
                <a:ext uri="{FF2B5EF4-FFF2-40B4-BE49-F238E27FC236}">
                  <a16:creationId xmlns:a16="http://schemas.microsoft.com/office/drawing/2014/main" id="{D0CC8031-7D53-22C1-FE29-E48716CD1FC7}"/>
                </a:ext>
              </a:extLst>
            </p:cNvPr>
            <p:cNvCxnSpPr/>
            <p:nvPr/>
          </p:nvCxnSpPr>
          <p:spPr bwMode="auto">
            <a:xfrm>
              <a:off x="1176454" y="2631688"/>
              <a:ext cx="4248614" cy="0"/>
            </a:xfrm>
            <a:prstGeom prst="line">
              <a:avLst/>
            </a:prstGeom>
            <a:noFill/>
            <a:ln w="28575" cap="flat" cmpd="sng" algn="ctr">
              <a:solidFill>
                <a:schemeClr val="bg1"/>
              </a:solidFill>
              <a:prstDash val="solid"/>
              <a:round/>
              <a:headEnd type="none" w="med" len="med"/>
              <a:tailEnd type="none" w="med" len="med"/>
            </a:ln>
            <a:effectLst/>
          </p:spPr>
        </p:cxnSp>
        <p:cxnSp>
          <p:nvCxnSpPr>
            <p:cNvPr id="31779" name="Straight Connector 31778">
              <a:extLst>
                <a:ext uri="{FF2B5EF4-FFF2-40B4-BE49-F238E27FC236}">
                  <a16:creationId xmlns:a16="http://schemas.microsoft.com/office/drawing/2014/main" id="{44F50BDB-3817-E769-7EF3-4BFDF04D63C3}"/>
                </a:ext>
              </a:extLst>
            </p:cNvPr>
            <p:cNvCxnSpPr/>
            <p:nvPr/>
          </p:nvCxnSpPr>
          <p:spPr bwMode="auto">
            <a:xfrm>
              <a:off x="1176454" y="2165195"/>
              <a:ext cx="4248614" cy="0"/>
            </a:xfrm>
            <a:prstGeom prst="line">
              <a:avLst/>
            </a:prstGeom>
            <a:noFill/>
            <a:ln w="28575" cap="flat" cmpd="sng" algn="ctr">
              <a:solidFill>
                <a:schemeClr val="tx1">
                  <a:lumMod val="50000"/>
                </a:schemeClr>
              </a:solidFill>
              <a:prstDash val="sysDash"/>
              <a:round/>
              <a:headEnd type="none" w="med" len="med"/>
              <a:tailEnd type="none" w="med" len="med"/>
            </a:ln>
            <a:effectLst/>
          </p:spPr>
        </p:cxnSp>
        <p:cxnSp>
          <p:nvCxnSpPr>
            <p:cNvPr id="31780" name="Straight Connector 31779">
              <a:extLst>
                <a:ext uri="{FF2B5EF4-FFF2-40B4-BE49-F238E27FC236}">
                  <a16:creationId xmlns:a16="http://schemas.microsoft.com/office/drawing/2014/main" id="{0105038D-AA16-BD7C-B323-D385816B243C}"/>
                </a:ext>
              </a:extLst>
            </p:cNvPr>
            <p:cNvCxnSpPr/>
            <p:nvPr/>
          </p:nvCxnSpPr>
          <p:spPr bwMode="auto">
            <a:xfrm>
              <a:off x="1176454" y="2355695"/>
              <a:ext cx="4248614" cy="0"/>
            </a:xfrm>
            <a:prstGeom prst="line">
              <a:avLst/>
            </a:prstGeom>
            <a:noFill/>
            <a:ln w="28575" cap="flat" cmpd="sng" algn="ctr">
              <a:solidFill>
                <a:schemeClr val="bg1"/>
              </a:solidFill>
              <a:prstDash val="sysDash"/>
              <a:round/>
              <a:headEnd type="none" w="med" len="med"/>
              <a:tailEnd type="none" w="med" len="med"/>
            </a:ln>
            <a:effectLst/>
          </p:spPr>
        </p:cxnSp>
        <p:sp>
          <p:nvSpPr>
            <p:cNvPr id="31781" name="Freeform 44">
              <a:extLst>
                <a:ext uri="{FF2B5EF4-FFF2-40B4-BE49-F238E27FC236}">
                  <a16:creationId xmlns:a16="http://schemas.microsoft.com/office/drawing/2014/main" id="{7D03E2E6-EA30-D298-68DD-CC1A071E61AD}"/>
                </a:ext>
              </a:extLst>
            </p:cNvPr>
            <p:cNvSpPr/>
            <p:nvPr/>
          </p:nvSpPr>
          <p:spPr bwMode="auto">
            <a:xfrm>
              <a:off x="1176454" y="1377176"/>
              <a:ext cx="4248614" cy="1934736"/>
            </a:xfrm>
            <a:custGeom>
              <a:avLst/>
              <a:gdLst>
                <a:gd name="connsiteX0" fmla="*/ 0 w 4248614"/>
                <a:gd name="connsiteY0" fmla="*/ 0 h 1934736"/>
                <a:gd name="connsiteX1" fmla="*/ 0 w 4248614"/>
                <a:gd name="connsiteY1" fmla="*/ 1934736 h 1934736"/>
                <a:gd name="connsiteX2" fmla="*/ 4248614 w 4248614"/>
                <a:gd name="connsiteY2" fmla="*/ 1934736 h 1934736"/>
              </a:gdLst>
              <a:ahLst/>
              <a:cxnLst>
                <a:cxn ang="0">
                  <a:pos x="connsiteX0" y="connsiteY0"/>
                </a:cxn>
                <a:cxn ang="0">
                  <a:pos x="connsiteX1" y="connsiteY1"/>
                </a:cxn>
                <a:cxn ang="0">
                  <a:pos x="connsiteX2" y="connsiteY2"/>
                </a:cxn>
              </a:cxnLst>
              <a:rect l="l" t="t" r="r" b="b"/>
              <a:pathLst>
                <a:path w="4248614" h="1934736">
                  <a:moveTo>
                    <a:pt x="0" y="0"/>
                  </a:moveTo>
                  <a:lnTo>
                    <a:pt x="0" y="1934736"/>
                  </a:lnTo>
                  <a:lnTo>
                    <a:pt x="4248614" y="1934736"/>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1782" name="Group 31781">
              <a:extLst>
                <a:ext uri="{FF2B5EF4-FFF2-40B4-BE49-F238E27FC236}">
                  <a16:creationId xmlns:a16="http://schemas.microsoft.com/office/drawing/2014/main" id="{3ED8CCD5-ED21-9EFB-59A7-6402D7154127}"/>
                </a:ext>
              </a:extLst>
            </p:cNvPr>
            <p:cNvGrpSpPr/>
            <p:nvPr/>
          </p:nvGrpSpPr>
          <p:grpSpPr>
            <a:xfrm>
              <a:off x="1109779" y="1403350"/>
              <a:ext cx="66675" cy="1904845"/>
              <a:chOff x="1109779" y="1403350"/>
              <a:chExt cx="66675" cy="1904845"/>
            </a:xfrm>
          </p:grpSpPr>
          <p:cxnSp>
            <p:nvCxnSpPr>
              <p:cNvPr id="31795" name="Straight Connector 31794">
                <a:extLst>
                  <a:ext uri="{FF2B5EF4-FFF2-40B4-BE49-F238E27FC236}">
                    <a16:creationId xmlns:a16="http://schemas.microsoft.com/office/drawing/2014/main" id="{13836139-1FF0-F774-A531-BE80A9E33D40}"/>
                  </a:ext>
                </a:extLst>
              </p:cNvPr>
              <p:cNvCxnSpPr>
                <a:cxnSpLocks/>
              </p:cNvCxnSpPr>
              <p:nvPr/>
            </p:nvCxnSpPr>
            <p:spPr bwMode="auto">
              <a:xfrm>
                <a:off x="1109779" y="1403350"/>
                <a:ext cx="66675" cy="0"/>
              </a:xfrm>
              <a:prstGeom prst="line">
                <a:avLst/>
              </a:prstGeom>
              <a:noFill/>
              <a:ln w="28575" cap="flat" cmpd="sng" algn="ctr">
                <a:solidFill>
                  <a:schemeClr val="bg1"/>
                </a:solidFill>
                <a:prstDash val="solid"/>
                <a:round/>
                <a:headEnd type="none" w="med" len="med"/>
                <a:tailEnd type="none" w="med" len="med"/>
              </a:ln>
              <a:effectLst/>
            </p:spPr>
          </p:cxnSp>
          <p:cxnSp>
            <p:nvCxnSpPr>
              <p:cNvPr id="31796" name="Straight Connector 31795">
                <a:extLst>
                  <a:ext uri="{FF2B5EF4-FFF2-40B4-BE49-F238E27FC236}">
                    <a16:creationId xmlns:a16="http://schemas.microsoft.com/office/drawing/2014/main" id="{C77485B6-92CA-0E17-DF46-F1969D73C8FC}"/>
                  </a:ext>
                </a:extLst>
              </p:cNvPr>
              <p:cNvCxnSpPr>
                <a:cxnSpLocks/>
              </p:cNvCxnSpPr>
              <p:nvPr/>
            </p:nvCxnSpPr>
            <p:spPr bwMode="auto">
              <a:xfrm>
                <a:off x="1109779" y="1593834"/>
                <a:ext cx="66675" cy="0"/>
              </a:xfrm>
              <a:prstGeom prst="line">
                <a:avLst/>
              </a:prstGeom>
              <a:noFill/>
              <a:ln w="28575" cap="flat" cmpd="sng" algn="ctr">
                <a:solidFill>
                  <a:schemeClr val="bg1"/>
                </a:solidFill>
                <a:prstDash val="solid"/>
                <a:round/>
                <a:headEnd type="none" w="med" len="med"/>
                <a:tailEnd type="none" w="med" len="med"/>
              </a:ln>
              <a:effectLst/>
            </p:spPr>
          </p:cxnSp>
          <p:cxnSp>
            <p:nvCxnSpPr>
              <p:cNvPr id="31797" name="Straight Connector 31796">
                <a:extLst>
                  <a:ext uri="{FF2B5EF4-FFF2-40B4-BE49-F238E27FC236}">
                    <a16:creationId xmlns:a16="http://schemas.microsoft.com/office/drawing/2014/main" id="{134C8165-9DA8-04E4-66C0-459BAD35E1F6}"/>
                  </a:ext>
                </a:extLst>
              </p:cNvPr>
              <p:cNvCxnSpPr>
                <a:cxnSpLocks/>
              </p:cNvCxnSpPr>
              <p:nvPr/>
            </p:nvCxnSpPr>
            <p:spPr bwMode="auto">
              <a:xfrm>
                <a:off x="1109779" y="1784318"/>
                <a:ext cx="66675" cy="0"/>
              </a:xfrm>
              <a:prstGeom prst="line">
                <a:avLst/>
              </a:prstGeom>
              <a:noFill/>
              <a:ln w="28575" cap="flat" cmpd="sng" algn="ctr">
                <a:solidFill>
                  <a:schemeClr val="bg1"/>
                </a:solidFill>
                <a:prstDash val="solid"/>
                <a:round/>
                <a:headEnd type="none" w="med" len="med"/>
                <a:tailEnd type="none" w="med" len="med"/>
              </a:ln>
              <a:effectLst/>
            </p:spPr>
          </p:cxnSp>
          <p:cxnSp>
            <p:nvCxnSpPr>
              <p:cNvPr id="31798" name="Straight Connector 31797">
                <a:extLst>
                  <a:ext uri="{FF2B5EF4-FFF2-40B4-BE49-F238E27FC236}">
                    <a16:creationId xmlns:a16="http://schemas.microsoft.com/office/drawing/2014/main" id="{C379F673-2B87-FFE8-2F12-8FF0CD25CEC4}"/>
                  </a:ext>
                </a:extLst>
              </p:cNvPr>
              <p:cNvCxnSpPr>
                <a:cxnSpLocks/>
              </p:cNvCxnSpPr>
              <p:nvPr/>
            </p:nvCxnSpPr>
            <p:spPr bwMode="auto">
              <a:xfrm>
                <a:off x="1109779" y="1974802"/>
                <a:ext cx="66675" cy="0"/>
              </a:xfrm>
              <a:prstGeom prst="line">
                <a:avLst/>
              </a:prstGeom>
              <a:noFill/>
              <a:ln w="28575" cap="flat" cmpd="sng" algn="ctr">
                <a:solidFill>
                  <a:schemeClr val="bg1"/>
                </a:solidFill>
                <a:prstDash val="solid"/>
                <a:round/>
                <a:headEnd type="none" w="med" len="med"/>
                <a:tailEnd type="none" w="med" len="med"/>
              </a:ln>
              <a:effectLst/>
            </p:spPr>
          </p:cxnSp>
          <p:cxnSp>
            <p:nvCxnSpPr>
              <p:cNvPr id="31799" name="Straight Connector 31798">
                <a:extLst>
                  <a:ext uri="{FF2B5EF4-FFF2-40B4-BE49-F238E27FC236}">
                    <a16:creationId xmlns:a16="http://schemas.microsoft.com/office/drawing/2014/main" id="{91F3DE23-7CA2-9E2F-E8DA-39746F73F513}"/>
                  </a:ext>
                </a:extLst>
              </p:cNvPr>
              <p:cNvCxnSpPr>
                <a:cxnSpLocks/>
              </p:cNvCxnSpPr>
              <p:nvPr/>
            </p:nvCxnSpPr>
            <p:spPr bwMode="auto">
              <a:xfrm>
                <a:off x="1109779" y="2165287"/>
                <a:ext cx="66675" cy="0"/>
              </a:xfrm>
              <a:prstGeom prst="line">
                <a:avLst/>
              </a:prstGeom>
              <a:noFill/>
              <a:ln w="28575" cap="flat" cmpd="sng" algn="ctr">
                <a:solidFill>
                  <a:schemeClr val="bg1"/>
                </a:solidFill>
                <a:prstDash val="solid"/>
                <a:round/>
                <a:headEnd type="none" w="med" len="med"/>
                <a:tailEnd type="none" w="med" len="med"/>
              </a:ln>
              <a:effectLst/>
            </p:spPr>
          </p:cxnSp>
          <p:cxnSp>
            <p:nvCxnSpPr>
              <p:cNvPr id="31800" name="Straight Connector 31799">
                <a:extLst>
                  <a:ext uri="{FF2B5EF4-FFF2-40B4-BE49-F238E27FC236}">
                    <a16:creationId xmlns:a16="http://schemas.microsoft.com/office/drawing/2014/main" id="{2AFC9B21-E009-8EE3-2426-36634E85E438}"/>
                  </a:ext>
                </a:extLst>
              </p:cNvPr>
              <p:cNvCxnSpPr>
                <a:cxnSpLocks/>
              </p:cNvCxnSpPr>
              <p:nvPr/>
            </p:nvCxnSpPr>
            <p:spPr bwMode="auto">
              <a:xfrm>
                <a:off x="1109779" y="2355771"/>
                <a:ext cx="66675" cy="0"/>
              </a:xfrm>
              <a:prstGeom prst="line">
                <a:avLst/>
              </a:prstGeom>
              <a:noFill/>
              <a:ln w="28575" cap="flat" cmpd="sng" algn="ctr">
                <a:solidFill>
                  <a:schemeClr val="bg1"/>
                </a:solidFill>
                <a:prstDash val="solid"/>
                <a:round/>
                <a:headEnd type="none" w="med" len="med"/>
                <a:tailEnd type="none" w="med" len="med"/>
              </a:ln>
              <a:effectLst/>
            </p:spPr>
          </p:cxnSp>
          <p:cxnSp>
            <p:nvCxnSpPr>
              <p:cNvPr id="31801" name="Straight Connector 31800">
                <a:extLst>
                  <a:ext uri="{FF2B5EF4-FFF2-40B4-BE49-F238E27FC236}">
                    <a16:creationId xmlns:a16="http://schemas.microsoft.com/office/drawing/2014/main" id="{B52C930C-1DE9-E313-71EE-70D57F2FE22A}"/>
                  </a:ext>
                </a:extLst>
              </p:cNvPr>
              <p:cNvCxnSpPr>
                <a:cxnSpLocks/>
              </p:cNvCxnSpPr>
              <p:nvPr/>
            </p:nvCxnSpPr>
            <p:spPr bwMode="auto">
              <a:xfrm>
                <a:off x="1109779" y="2546256"/>
                <a:ext cx="66675" cy="0"/>
              </a:xfrm>
              <a:prstGeom prst="line">
                <a:avLst/>
              </a:prstGeom>
              <a:noFill/>
              <a:ln w="28575" cap="flat" cmpd="sng" algn="ctr">
                <a:solidFill>
                  <a:schemeClr val="bg1"/>
                </a:solidFill>
                <a:prstDash val="solid"/>
                <a:round/>
                <a:headEnd type="none" w="med" len="med"/>
                <a:tailEnd type="none" w="med" len="med"/>
              </a:ln>
              <a:effectLst/>
            </p:spPr>
          </p:cxnSp>
          <p:cxnSp>
            <p:nvCxnSpPr>
              <p:cNvPr id="31802" name="Straight Connector 31801">
                <a:extLst>
                  <a:ext uri="{FF2B5EF4-FFF2-40B4-BE49-F238E27FC236}">
                    <a16:creationId xmlns:a16="http://schemas.microsoft.com/office/drawing/2014/main" id="{90F724D7-F089-0A96-EE10-27B10000D59D}"/>
                  </a:ext>
                </a:extLst>
              </p:cNvPr>
              <p:cNvCxnSpPr>
                <a:cxnSpLocks/>
              </p:cNvCxnSpPr>
              <p:nvPr/>
            </p:nvCxnSpPr>
            <p:spPr bwMode="auto">
              <a:xfrm>
                <a:off x="1109779" y="2736740"/>
                <a:ext cx="66675" cy="0"/>
              </a:xfrm>
              <a:prstGeom prst="line">
                <a:avLst/>
              </a:prstGeom>
              <a:noFill/>
              <a:ln w="28575" cap="flat" cmpd="sng" algn="ctr">
                <a:solidFill>
                  <a:schemeClr val="bg1"/>
                </a:solidFill>
                <a:prstDash val="solid"/>
                <a:round/>
                <a:headEnd type="none" w="med" len="med"/>
                <a:tailEnd type="none" w="med" len="med"/>
              </a:ln>
              <a:effectLst/>
            </p:spPr>
          </p:cxnSp>
          <p:cxnSp>
            <p:nvCxnSpPr>
              <p:cNvPr id="31803" name="Straight Connector 31802">
                <a:extLst>
                  <a:ext uri="{FF2B5EF4-FFF2-40B4-BE49-F238E27FC236}">
                    <a16:creationId xmlns:a16="http://schemas.microsoft.com/office/drawing/2014/main" id="{A3C8ABB1-0016-BA27-A7BA-0345504C3163}"/>
                  </a:ext>
                </a:extLst>
              </p:cNvPr>
              <p:cNvCxnSpPr>
                <a:cxnSpLocks/>
              </p:cNvCxnSpPr>
              <p:nvPr/>
            </p:nvCxnSpPr>
            <p:spPr bwMode="auto">
              <a:xfrm>
                <a:off x="1109779" y="2927225"/>
                <a:ext cx="66675" cy="0"/>
              </a:xfrm>
              <a:prstGeom prst="line">
                <a:avLst/>
              </a:prstGeom>
              <a:noFill/>
              <a:ln w="28575" cap="flat" cmpd="sng" algn="ctr">
                <a:solidFill>
                  <a:schemeClr val="bg1"/>
                </a:solidFill>
                <a:prstDash val="solid"/>
                <a:round/>
                <a:headEnd type="none" w="med" len="med"/>
                <a:tailEnd type="none" w="med" len="med"/>
              </a:ln>
              <a:effectLst/>
            </p:spPr>
          </p:cxnSp>
          <p:cxnSp>
            <p:nvCxnSpPr>
              <p:cNvPr id="31804" name="Straight Connector 31803">
                <a:extLst>
                  <a:ext uri="{FF2B5EF4-FFF2-40B4-BE49-F238E27FC236}">
                    <a16:creationId xmlns:a16="http://schemas.microsoft.com/office/drawing/2014/main" id="{F1970E43-56B6-75DF-98C4-021DA0A31DD8}"/>
                  </a:ext>
                </a:extLst>
              </p:cNvPr>
              <p:cNvCxnSpPr>
                <a:cxnSpLocks/>
              </p:cNvCxnSpPr>
              <p:nvPr/>
            </p:nvCxnSpPr>
            <p:spPr bwMode="auto">
              <a:xfrm>
                <a:off x="1109779" y="3117710"/>
                <a:ext cx="66675" cy="0"/>
              </a:xfrm>
              <a:prstGeom prst="line">
                <a:avLst/>
              </a:prstGeom>
              <a:noFill/>
              <a:ln w="28575" cap="flat" cmpd="sng" algn="ctr">
                <a:solidFill>
                  <a:schemeClr val="bg1"/>
                </a:solidFill>
                <a:prstDash val="solid"/>
                <a:round/>
                <a:headEnd type="none" w="med" len="med"/>
                <a:tailEnd type="none" w="med" len="med"/>
              </a:ln>
              <a:effectLst/>
            </p:spPr>
          </p:cxnSp>
          <p:cxnSp>
            <p:nvCxnSpPr>
              <p:cNvPr id="31805" name="Straight Connector 31804">
                <a:extLst>
                  <a:ext uri="{FF2B5EF4-FFF2-40B4-BE49-F238E27FC236}">
                    <a16:creationId xmlns:a16="http://schemas.microsoft.com/office/drawing/2014/main" id="{818F711A-904C-56D9-B744-D74FA933A0F5}"/>
                  </a:ext>
                </a:extLst>
              </p:cNvPr>
              <p:cNvCxnSpPr>
                <a:cxnSpLocks/>
              </p:cNvCxnSpPr>
              <p:nvPr/>
            </p:nvCxnSpPr>
            <p:spPr bwMode="auto">
              <a:xfrm>
                <a:off x="1109779" y="3308195"/>
                <a:ext cx="66675"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83" name="Group 31782">
              <a:extLst>
                <a:ext uri="{FF2B5EF4-FFF2-40B4-BE49-F238E27FC236}">
                  <a16:creationId xmlns:a16="http://schemas.microsoft.com/office/drawing/2014/main" id="{3B7E5D4C-4328-5D75-374D-2F6B3FC32866}"/>
                </a:ext>
              </a:extLst>
            </p:cNvPr>
            <p:cNvGrpSpPr/>
            <p:nvPr/>
          </p:nvGrpSpPr>
          <p:grpSpPr>
            <a:xfrm>
              <a:off x="705650" y="1266519"/>
              <a:ext cx="466795" cy="2180003"/>
              <a:chOff x="705650" y="1266519"/>
              <a:chExt cx="466795" cy="2180003"/>
            </a:xfrm>
          </p:grpSpPr>
          <p:sp>
            <p:nvSpPr>
              <p:cNvPr id="31784" name="TextBox 31783">
                <a:extLst>
                  <a:ext uri="{FF2B5EF4-FFF2-40B4-BE49-F238E27FC236}">
                    <a16:creationId xmlns:a16="http://schemas.microsoft.com/office/drawing/2014/main" id="{84786815-F1D8-CEF2-B4F8-7B3A62D872FA}"/>
                  </a:ext>
                </a:extLst>
              </p:cNvPr>
              <p:cNvSpPr txBox="1"/>
              <p:nvPr/>
            </p:nvSpPr>
            <p:spPr bwMode="auto">
              <a:xfrm>
                <a:off x="752138" y="1266519"/>
                <a:ext cx="4203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1785" name="TextBox 31784">
                <a:extLst>
                  <a:ext uri="{FF2B5EF4-FFF2-40B4-BE49-F238E27FC236}">
                    <a16:creationId xmlns:a16="http://schemas.microsoft.com/office/drawing/2014/main" id="{E78742B6-1C41-EC0A-A6A2-D91A3EC92F35}"/>
                  </a:ext>
                </a:extLst>
              </p:cNvPr>
              <p:cNvSpPr txBox="1"/>
              <p:nvPr/>
            </p:nvSpPr>
            <p:spPr bwMode="auto">
              <a:xfrm>
                <a:off x="830685" y="145681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1786" name="TextBox 31785">
                <a:extLst>
                  <a:ext uri="{FF2B5EF4-FFF2-40B4-BE49-F238E27FC236}">
                    <a16:creationId xmlns:a16="http://schemas.microsoft.com/office/drawing/2014/main" id="{DD9C9E94-64AA-D1D0-8576-676E645AF80C}"/>
                  </a:ext>
                </a:extLst>
              </p:cNvPr>
              <p:cNvSpPr txBox="1"/>
              <p:nvPr/>
            </p:nvSpPr>
            <p:spPr bwMode="auto">
              <a:xfrm>
                <a:off x="830685" y="164711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1787" name="TextBox 31786">
                <a:extLst>
                  <a:ext uri="{FF2B5EF4-FFF2-40B4-BE49-F238E27FC236}">
                    <a16:creationId xmlns:a16="http://schemas.microsoft.com/office/drawing/2014/main" id="{D0566A0F-3E71-BCDA-D5C6-52A4586902A2}"/>
                  </a:ext>
                </a:extLst>
              </p:cNvPr>
              <p:cNvSpPr txBox="1"/>
              <p:nvPr/>
            </p:nvSpPr>
            <p:spPr bwMode="auto">
              <a:xfrm>
                <a:off x="830685" y="183741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1788" name="TextBox 31787">
                <a:extLst>
                  <a:ext uri="{FF2B5EF4-FFF2-40B4-BE49-F238E27FC236}">
                    <a16:creationId xmlns:a16="http://schemas.microsoft.com/office/drawing/2014/main" id="{7B315726-CE19-7C1A-2DBD-A23218D1E270}"/>
                  </a:ext>
                </a:extLst>
              </p:cNvPr>
              <p:cNvSpPr txBox="1"/>
              <p:nvPr/>
            </p:nvSpPr>
            <p:spPr bwMode="auto">
              <a:xfrm>
                <a:off x="830685" y="202771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1789" name="TextBox 31788">
                <a:extLst>
                  <a:ext uri="{FF2B5EF4-FFF2-40B4-BE49-F238E27FC236}">
                    <a16:creationId xmlns:a16="http://schemas.microsoft.com/office/drawing/2014/main" id="{219D7747-DA53-7A9B-29C4-E668D2950C14}"/>
                  </a:ext>
                </a:extLst>
              </p:cNvPr>
              <p:cNvSpPr txBox="1"/>
              <p:nvPr/>
            </p:nvSpPr>
            <p:spPr bwMode="auto">
              <a:xfrm>
                <a:off x="909231" y="2218019"/>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790" name="TextBox 31789">
                <a:extLst>
                  <a:ext uri="{FF2B5EF4-FFF2-40B4-BE49-F238E27FC236}">
                    <a16:creationId xmlns:a16="http://schemas.microsoft.com/office/drawing/2014/main" id="{69715999-CDB3-A1CE-3B3E-91E20E4DEBE5}"/>
                  </a:ext>
                </a:extLst>
              </p:cNvPr>
              <p:cNvSpPr txBox="1"/>
              <p:nvPr/>
            </p:nvSpPr>
            <p:spPr bwMode="auto">
              <a:xfrm>
                <a:off x="784197" y="2408319"/>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1791" name="TextBox 31790">
                <a:extLst>
                  <a:ext uri="{FF2B5EF4-FFF2-40B4-BE49-F238E27FC236}">
                    <a16:creationId xmlns:a16="http://schemas.microsoft.com/office/drawing/2014/main" id="{EB8C8A33-116D-E4E1-5C6F-0E0F9A32976D}"/>
                  </a:ext>
                </a:extLst>
              </p:cNvPr>
              <p:cNvSpPr txBox="1"/>
              <p:nvPr/>
            </p:nvSpPr>
            <p:spPr bwMode="auto">
              <a:xfrm>
                <a:off x="784197" y="2598619"/>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1792" name="TextBox 31791">
                <a:extLst>
                  <a:ext uri="{FF2B5EF4-FFF2-40B4-BE49-F238E27FC236}">
                    <a16:creationId xmlns:a16="http://schemas.microsoft.com/office/drawing/2014/main" id="{1A12359E-AED0-CFE8-65BE-34BDB7D662B1}"/>
                  </a:ext>
                </a:extLst>
              </p:cNvPr>
              <p:cNvSpPr txBox="1"/>
              <p:nvPr/>
            </p:nvSpPr>
            <p:spPr bwMode="auto">
              <a:xfrm>
                <a:off x="784197" y="2788919"/>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1793" name="TextBox 31792">
                <a:extLst>
                  <a:ext uri="{FF2B5EF4-FFF2-40B4-BE49-F238E27FC236}">
                    <a16:creationId xmlns:a16="http://schemas.microsoft.com/office/drawing/2014/main" id="{DEBA93B2-F349-320A-74C3-FBCD7BAA5FCD}"/>
                  </a:ext>
                </a:extLst>
              </p:cNvPr>
              <p:cNvSpPr txBox="1"/>
              <p:nvPr/>
            </p:nvSpPr>
            <p:spPr bwMode="auto">
              <a:xfrm>
                <a:off x="784197" y="2979219"/>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1794" name="TextBox 31793">
                <a:extLst>
                  <a:ext uri="{FF2B5EF4-FFF2-40B4-BE49-F238E27FC236}">
                    <a16:creationId xmlns:a16="http://schemas.microsoft.com/office/drawing/2014/main" id="{A200275F-8D27-95CB-3E14-44A714761383}"/>
                  </a:ext>
                </a:extLst>
              </p:cNvPr>
              <p:cNvSpPr txBox="1"/>
              <p:nvPr/>
            </p:nvSpPr>
            <p:spPr bwMode="auto">
              <a:xfrm>
                <a:off x="705650" y="3169523"/>
                <a:ext cx="4667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grpSp>
      </p:grpSp>
      <p:grpSp>
        <p:nvGrpSpPr>
          <p:cNvPr id="31806" name="Group 31805">
            <a:extLst>
              <a:ext uri="{FF2B5EF4-FFF2-40B4-BE49-F238E27FC236}">
                <a16:creationId xmlns:a16="http://schemas.microsoft.com/office/drawing/2014/main" id="{833589C2-09F8-04B9-6432-E716A42DA83C}"/>
              </a:ext>
            </a:extLst>
          </p:cNvPr>
          <p:cNvGrpSpPr/>
          <p:nvPr/>
        </p:nvGrpSpPr>
        <p:grpSpPr>
          <a:xfrm>
            <a:off x="1199658" y="2390129"/>
            <a:ext cx="4232895" cy="1195739"/>
            <a:chOff x="1199658" y="1955102"/>
            <a:chExt cx="4232895" cy="1195739"/>
          </a:xfrm>
        </p:grpSpPr>
        <p:sp>
          <p:nvSpPr>
            <p:cNvPr id="31807" name="Rectangle 31806">
              <a:extLst>
                <a:ext uri="{FF2B5EF4-FFF2-40B4-BE49-F238E27FC236}">
                  <a16:creationId xmlns:a16="http://schemas.microsoft.com/office/drawing/2014/main" id="{B692C8E9-C7A9-C262-7228-5BCA8B2ABF59}"/>
                </a:ext>
              </a:extLst>
            </p:cNvPr>
            <p:cNvSpPr/>
            <p:nvPr/>
          </p:nvSpPr>
          <p:spPr bwMode="auto">
            <a:xfrm>
              <a:off x="1434421" y="2182251"/>
              <a:ext cx="45719" cy="11729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8" name="Rectangle 31807">
              <a:extLst>
                <a:ext uri="{FF2B5EF4-FFF2-40B4-BE49-F238E27FC236}">
                  <a16:creationId xmlns:a16="http://schemas.microsoft.com/office/drawing/2014/main" id="{5CC6F2EE-B06F-2469-BDE3-761241902EEE}"/>
                </a:ext>
              </a:extLst>
            </p:cNvPr>
            <p:cNvSpPr/>
            <p:nvPr/>
          </p:nvSpPr>
          <p:spPr bwMode="auto">
            <a:xfrm>
              <a:off x="1457729" y="2178898"/>
              <a:ext cx="27432" cy="164137"/>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09" name="Rectangle 31808">
              <a:extLst>
                <a:ext uri="{FF2B5EF4-FFF2-40B4-BE49-F238E27FC236}">
                  <a16:creationId xmlns:a16="http://schemas.microsoft.com/office/drawing/2014/main" id="{A153051F-DF0E-7783-0321-D0476813402D}"/>
                </a:ext>
              </a:extLst>
            </p:cNvPr>
            <p:cNvSpPr/>
            <p:nvPr/>
          </p:nvSpPr>
          <p:spPr bwMode="auto">
            <a:xfrm>
              <a:off x="1408554" y="2182251"/>
              <a:ext cx="27432" cy="95127"/>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0" name="Rectangle 31809">
              <a:extLst>
                <a:ext uri="{FF2B5EF4-FFF2-40B4-BE49-F238E27FC236}">
                  <a16:creationId xmlns:a16="http://schemas.microsoft.com/office/drawing/2014/main" id="{30AD0869-EB17-42F8-0A97-9CB73F019CE6}"/>
                </a:ext>
              </a:extLst>
            </p:cNvPr>
            <p:cNvSpPr/>
            <p:nvPr/>
          </p:nvSpPr>
          <p:spPr bwMode="auto">
            <a:xfrm>
              <a:off x="1391052" y="2185184"/>
              <a:ext cx="27432" cy="457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1" name="Rectangle 31810">
              <a:extLst>
                <a:ext uri="{FF2B5EF4-FFF2-40B4-BE49-F238E27FC236}">
                  <a16:creationId xmlns:a16="http://schemas.microsoft.com/office/drawing/2014/main" id="{A78945A6-2236-DEB6-6831-94457D973A2F}"/>
                </a:ext>
              </a:extLst>
            </p:cNvPr>
            <p:cNvSpPr/>
            <p:nvPr/>
          </p:nvSpPr>
          <p:spPr bwMode="auto">
            <a:xfrm>
              <a:off x="1354248" y="2180843"/>
              <a:ext cx="36576" cy="36576"/>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2" name="Rectangle 31811">
              <a:extLst>
                <a:ext uri="{FF2B5EF4-FFF2-40B4-BE49-F238E27FC236}">
                  <a16:creationId xmlns:a16="http://schemas.microsoft.com/office/drawing/2014/main" id="{16CFED98-0ADB-73ED-5E5A-227A655B62BE}"/>
                </a:ext>
              </a:extLst>
            </p:cNvPr>
            <p:cNvSpPr/>
            <p:nvPr/>
          </p:nvSpPr>
          <p:spPr bwMode="auto">
            <a:xfrm>
              <a:off x="1225884" y="2123609"/>
              <a:ext cx="18288" cy="6936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3" name="Rectangle 31812">
              <a:extLst>
                <a:ext uri="{FF2B5EF4-FFF2-40B4-BE49-F238E27FC236}">
                  <a16:creationId xmlns:a16="http://schemas.microsoft.com/office/drawing/2014/main" id="{95A5B300-9EBA-9137-A0F5-91023C6AF7E9}"/>
                </a:ext>
              </a:extLst>
            </p:cNvPr>
            <p:cNvSpPr/>
            <p:nvPr/>
          </p:nvSpPr>
          <p:spPr bwMode="auto">
            <a:xfrm>
              <a:off x="1199658" y="1955102"/>
              <a:ext cx="18288" cy="220296"/>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4" name="Rectangle 31813">
              <a:extLst>
                <a:ext uri="{FF2B5EF4-FFF2-40B4-BE49-F238E27FC236}">
                  <a16:creationId xmlns:a16="http://schemas.microsoft.com/office/drawing/2014/main" id="{90FCFD5D-CF18-3C5A-2641-D14A503287ED}"/>
                </a:ext>
              </a:extLst>
            </p:cNvPr>
            <p:cNvSpPr/>
            <p:nvPr/>
          </p:nvSpPr>
          <p:spPr bwMode="auto">
            <a:xfrm>
              <a:off x="1704251" y="2185713"/>
              <a:ext cx="45719" cy="260257"/>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5" name="Rectangle 31814">
              <a:extLst>
                <a:ext uri="{FF2B5EF4-FFF2-40B4-BE49-F238E27FC236}">
                  <a16:creationId xmlns:a16="http://schemas.microsoft.com/office/drawing/2014/main" id="{0B8D5A4C-374C-052D-C25D-DEAA5E1D565B}"/>
                </a:ext>
              </a:extLst>
            </p:cNvPr>
            <p:cNvSpPr/>
            <p:nvPr/>
          </p:nvSpPr>
          <p:spPr bwMode="auto">
            <a:xfrm>
              <a:off x="1601711" y="2182251"/>
              <a:ext cx="27432" cy="203634"/>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6" name="Rectangle 31815">
              <a:extLst>
                <a:ext uri="{FF2B5EF4-FFF2-40B4-BE49-F238E27FC236}">
                  <a16:creationId xmlns:a16="http://schemas.microsoft.com/office/drawing/2014/main" id="{BE95A166-70CD-9504-0092-F644EE8A0D68}"/>
                </a:ext>
              </a:extLst>
            </p:cNvPr>
            <p:cNvSpPr/>
            <p:nvPr/>
          </p:nvSpPr>
          <p:spPr bwMode="auto">
            <a:xfrm>
              <a:off x="1526664" y="2182251"/>
              <a:ext cx="27432" cy="184420"/>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7" name="Rectangle 31816">
              <a:extLst>
                <a:ext uri="{FF2B5EF4-FFF2-40B4-BE49-F238E27FC236}">
                  <a16:creationId xmlns:a16="http://schemas.microsoft.com/office/drawing/2014/main" id="{CA23EC1D-AF29-A048-E431-E26C19DEA377}"/>
                </a:ext>
              </a:extLst>
            </p:cNvPr>
            <p:cNvSpPr/>
            <p:nvPr/>
          </p:nvSpPr>
          <p:spPr bwMode="auto">
            <a:xfrm>
              <a:off x="1500317" y="2175157"/>
              <a:ext cx="27432" cy="17069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8" name="Rectangle 31817">
              <a:extLst>
                <a:ext uri="{FF2B5EF4-FFF2-40B4-BE49-F238E27FC236}">
                  <a16:creationId xmlns:a16="http://schemas.microsoft.com/office/drawing/2014/main" id="{E961238D-0C42-F796-F2A9-DED5D6CF1FD2}"/>
                </a:ext>
              </a:extLst>
            </p:cNvPr>
            <p:cNvSpPr/>
            <p:nvPr/>
          </p:nvSpPr>
          <p:spPr bwMode="auto">
            <a:xfrm>
              <a:off x="2021964" y="2190227"/>
              <a:ext cx="45719" cy="38404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9" name="Rectangle 31818">
              <a:extLst>
                <a:ext uri="{FF2B5EF4-FFF2-40B4-BE49-F238E27FC236}">
                  <a16:creationId xmlns:a16="http://schemas.microsoft.com/office/drawing/2014/main" id="{EBE1D040-3529-2273-D878-4F64734D2895}"/>
                </a:ext>
              </a:extLst>
            </p:cNvPr>
            <p:cNvSpPr/>
            <p:nvPr/>
          </p:nvSpPr>
          <p:spPr bwMode="auto">
            <a:xfrm>
              <a:off x="1974240" y="2187998"/>
              <a:ext cx="45719" cy="365760"/>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0" name="Rectangle 31819">
              <a:extLst>
                <a:ext uri="{FF2B5EF4-FFF2-40B4-BE49-F238E27FC236}">
                  <a16:creationId xmlns:a16="http://schemas.microsoft.com/office/drawing/2014/main" id="{881E17E3-48ED-7F99-4259-95D6B124E3BE}"/>
                </a:ext>
              </a:extLst>
            </p:cNvPr>
            <p:cNvSpPr/>
            <p:nvPr/>
          </p:nvSpPr>
          <p:spPr bwMode="auto">
            <a:xfrm>
              <a:off x="1923177" y="2186604"/>
              <a:ext cx="49058" cy="365753"/>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1" name="Rectangle 31820">
              <a:extLst>
                <a:ext uri="{FF2B5EF4-FFF2-40B4-BE49-F238E27FC236}">
                  <a16:creationId xmlns:a16="http://schemas.microsoft.com/office/drawing/2014/main" id="{41262FC3-5A51-4BA0-15B3-F1E3280DBC0D}"/>
                </a:ext>
              </a:extLst>
            </p:cNvPr>
            <p:cNvSpPr/>
            <p:nvPr/>
          </p:nvSpPr>
          <p:spPr bwMode="auto">
            <a:xfrm>
              <a:off x="1812630" y="2181789"/>
              <a:ext cx="45719" cy="3232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2" name="Rectangle 31821">
              <a:extLst>
                <a:ext uri="{FF2B5EF4-FFF2-40B4-BE49-F238E27FC236}">
                  <a16:creationId xmlns:a16="http://schemas.microsoft.com/office/drawing/2014/main" id="{10B10218-40E7-E438-CE6B-B344E75CE9FA}"/>
                </a:ext>
              </a:extLst>
            </p:cNvPr>
            <p:cNvSpPr/>
            <p:nvPr/>
          </p:nvSpPr>
          <p:spPr bwMode="auto">
            <a:xfrm>
              <a:off x="2228950" y="2190227"/>
              <a:ext cx="45719" cy="411480"/>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3" name="Rectangle 31822">
              <a:extLst>
                <a:ext uri="{FF2B5EF4-FFF2-40B4-BE49-F238E27FC236}">
                  <a16:creationId xmlns:a16="http://schemas.microsoft.com/office/drawing/2014/main" id="{85EBC37E-6B4E-B2FA-EDE4-970B85F176E5}"/>
                </a:ext>
              </a:extLst>
            </p:cNvPr>
            <p:cNvSpPr/>
            <p:nvPr/>
          </p:nvSpPr>
          <p:spPr bwMode="auto">
            <a:xfrm>
              <a:off x="2181226" y="2187998"/>
              <a:ext cx="45719" cy="402336"/>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4" name="Rectangle 31823">
              <a:extLst>
                <a:ext uri="{FF2B5EF4-FFF2-40B4-BE49-F238E27FC236}">
                  <a16:creationId xmlns:a16="http://schemas.microsoft.com/office/drawing/2014/main" id="{70460138-3CA2-AE6A-F9CC-56F1E9C9B553}"/>
                </a:ext>
              </a:extLst>
            </p:cNvPr>
            <p:cNvSpPr/>
            <p:nvPr/>
          </p:nvSpPr>
          <p:spPr bwMode="auto">
            <a:xfrm>
              <a:off x="2125457" y="2190227"/>
              <a:ext cx="45719" cy="39319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5" name="Rectangle 31824">
              <a:extLst>
                <a:ext uri="{FF2B5EF4-FFF2-40B4-BE49-F238E27FC236}">
                  <a16:creationId xmlns:a16="http://schemas.microsoft.com/office/drawing/2014/main" id="{533E2E01-5F95-125E-4C3F-1D681FE3CC32}"/>
                </a:ext>
              </a:extLst>
            </p:cNvPr>
            <p:cNvSpPr/>
            <p:nvPr/>
          </p:nvSpPr>
          <p:spPr bwMode="auto">
            <a:xfrm>
              <a:off x="2077733" y="2187998"/>
              <a:ext cx="45719" cy="38404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6" name="Rectangle 31825">
              <a:extLst>
                <a:ext uri="{FF2B5EF4-FFF2-40B4-BE49-F238E27FC236}">
                  <a16:creationId xmlns:a16="http://schemas.microsoft.com/office/drawing/2014/main" id="{B3929710-B956-1FF4-FDE0-B7C7B528E8DE}"/>
                </a:ext>
              </a:extLst>
            </p:cNvPr>
            <p:cNvSpPr/>
            <p:nvPr/>
          </p:nvSpPr>
          <p:spPr bwMode="auto">
            <a:xfrm>
              <a:off x="2435936" y="2190227"/>
              <a:ext cx="45719" cy="466344"/>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7" name="Rectangle 31826">
              <a:extLst>
                <a:ext uri="{FF2B5EF4-FFF2-40B4-BE49-F238E27FC236}">
                  <a16:creationId xmlns:a16="http://schemas.microsoft.com/office/drawing/2014/main" id="{50F71B09-7DA7-4793-3633-C631E21FCA73}"/>
                </a:ext>
              </a:extLst>
            </p:cNvPr>
            <p:cNvSpPr/>
            <p:nvPr/>
          </p:nvSpPr>
          <p:spPr bwMode="auto">
            <a:xfrm>
              <a:off x="2388212" y="2187998"/>
              <a:ext cx="45719" cy="457200"/>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8" name="Rectangle 31827">
              <a:extLst>
                <a:ext uri="{FF2B5EF4-FFF2-40B4-BE49-F238E27FC236}">
                  <a16:creationId xmlns:a16="http://schemas.microsoft.com/office/drawing/2014/main" id="{B156999D-DD3A-4165-F685-629F077D339C}"/>
                </a:ext>
              </a:extLst>
            </p:cNvPr>
            <p:cNvSpPr/>
            <p:nvPr/>
          </p:nvSpPr>
          <p:spPr bwMode="auto">
            <a:xfrm>
              <a:off x="2334832" y="2192395"/>
              <a:ext cx="48211" cy="44688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9" name="Rectangle 31828">
              <a:extLst>
                <a:ext uri="{FF2B5EF4-FFF2-40B4-BE49-F238E27FC236}">
                  <a16:creationId xmlns:a16="http://schemas.microsoft.com/office/drawing/2014/main" id="{43095E51-C3DF-7FAB-2D43-4BD7B7A65A58}"/>
                </a:ext>
              </a:extLst>
            </p:cNvPr>
            <p:cNvSpPr/>
            <p:nvPr/>
          </p:nvSpPr>
          <p:spPr bwMode="auto">
            <a:xfrm>
              <a:off x="2284719" y="2187997"/>
              <a:ext cx="45719" cy="428907"/>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0" name="Rectangle 31829">
              <a:extLst>
                <a:ext uri="{FF2B5EF4-FFF2-40B4-BE49-F238E27FC236}">
                  <a16:creationId xmlns:a16="http://schemas.microsoft.com/office/drawing/2014/main" id="{035D025B-5AD6-CD39-AECC-77F3190B3645}"/>
                </a:ext>
              </a:extLst>
            </p:cNvPr>
            <p:cNvSpPr/>
            <p:nvPr/>
          </p:nvSpPr>
          <p:spPr bwMode="auto">
            <a:xfrm>
              <a:off x="2642922" y="2190227"/>
              <a:ext cx="45719" cy="512064"/>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1" name="Rectangle 31830">
              <a:extLst>
                <a:ext uri="{FF2B5EF4-FFF2-40B4-BE49-F238E27FC236}">
                  <a16:creationId xmlns:a16="http://schemas.microsoft.com/office/drawing/2014/main" id="{3865DD43-2663-AC26-C175-CF1DE6DBFE07}"/>
                </a:ext>
              </a:extLst>
            </p:cNvPr>
            <p:cNvSpPr/>
            <p:nvPr/>
          </p:nvSpPr>
          <p:spPr bwMode="auto">
            <a:xfrm>
              <a:off x="2595198" y="2187997"/>
              <a:ext cx="45719" cy="512053"/>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2" name="Rectangle 31831">
              <a:extLst>
                <a:ext uri="{FF2B5EF4-FFF2-40B4-BE49-F238E27FC236}">
                  <a16:creationId xmlns:a16="http://schemas.microsoft.com/office/drawing/2014/main" id="{A531144D-5CBF-B197-050E-BC2A72BF114B}"/>
                </a:ext>
              </a:extLst>
            </p:cNvPr>
            <p:cNvSpPr/>
            <p:nvPr/>
          </p:nvSpPr>
          <p:spPr bwMode="auto">
            <a:xfrm>
              <a:off x="2544402" y="2187902"/>
              <a:ext cx="45719" cy="49987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3" name="Rectangle 31832">
              <a:extLst>
                <a:ext uri="{FF2B5EF4-FFF2-40B4-BE49-F238E27FC236}">
                  <a16:creationId xmlns:a16="http://schemas.microsoft.com/office/drawing/2014/main" id="{06E5942F-2A7C-B5E0-EC11-8009F7A97333}"/>
                </a:ext>
              </a:extLst>
            </p:cNvPr>
            <p:cNvSpPr/>
            <p:nvPr/>
          </p:nvSpPr>
          <p:spPr bwMode="auto">
            <a:xfrm>
              <a:off x="2491705" y="2187997"/>
              <a:ext cx="45719" cy="48674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4" name="Rectangle 31833">
              <a:extLst>
                <a:ext uri="{FF2B5EF4-FFF2-40B4-BE49-F238E27FC236}">
                  <a16:creationId xmlns:a16="http://schemas.microsoft.com/office/drawing/2014/main" id="{20508B37-65F9-B7E1-6E71-262CA4B7EBCE}"/>
                </a:ext>
              </a:extLst>
            </p:cNvPr>
            <p:cNvSpPr/>
            <p:nvPr/>
          </p:nvSpPr>
          <p:spPr bwMode="auto">
            <a:xfrm>
              <a:off x="2849908" y="2190227"/>
              <a:ext cx="45719" cy="57607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5" name="Rectangle 31834">
              <a:extLst>
                <a:ext uri="{FF2B5EF4-FFF2-40B4-BE49-F238E27FC236}">
                  <a16:creationId xmlns:a16="http://schemas.microsoft.com/office/drawing/2014/main" id="{025DF9AB-1638-F560-CA64-7A15DBB9D0EF}"/>
                </a:ext>
              </a:extLst>
            </p:cNvPr>
            <p:cNvSpPr/>
            <p:nvPr/>
          </p:nvSpPr>
          <p:spPr bwMode="auto">
            <a:xfrm>
              <a:off x="2802184" y="2187997"/>
              <a:ext cx="45719" cy="56908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6" name="Rectangle 31835">
              <a:extLst>
                <a:ext uri="{FF2B5EF4-FFF2-40B4-BE49-F238E27FC236}">
                  <a16:creationId xmlns:a16="http://schemas.microsoft.com/office/drawing/2014/main" id="{CB107B71-A5A4-6454-135A-26B34E798943}"/>
                </a:ext>
              </a:extLst>
            </p:cNvPr>
            <p:cNvSpPr/>
            <p:nvPr/>
          </p:nvSpPr>
          <p:spPr bwMode="auto">
            <a:xfrm>
              <a:off x="2746415" y="2190227"/>
              <a:ext cx="45719" cy="539496"/>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7" name="Rectangle 31836">
              <a:extLst>
                <a:ext uri="{FF2B5EF4-FFF2-40B4-BE49-F238E27FC236}">
                  <a16:creationId xmlns:a16="http://schemas.microsoft.com/office/drawing/2014/main" id="{B23C5FDE-4910-D165-A804-FA78C8E39DDB}"/>
                </a:ext>
              </a:extLst>
            </p:cNvPr>
            <p:cNvSpPr/>
            <p:nvPr/>
          </p:nvSpPr>
          <p:spPr bwMode="auto">
            <a:xfrm>
              <a:off x="2698691" y="2187997"/>
              <a:ext cx="45719" cy="54779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8" name="Rectangle 31837">
              <a:extLst>
                <a:ext uri="{FF2B5EF4-FFF2-40B4-BE49-F238E27FC236}">
                  <a16:creationId xmlns:a16="http://schemas.microsoft.com/office/drawing/2014/main" id="{BB1D9A5B-FB57-98DA-25F1-C1659E958874}"/>
                </a:ext>
              </a:extLst>
            </p:cNvPr>
            <p:cNvSpPr/>
            <p:nvPr/>
          </p:nvSpPr>
          <p:spPr bwMode="auto">
            <a:xfrm>
              <a:off x="3056894" y="2190227"/>
              <a:ext cx="45719" cy="62179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9" name="Rectangle 31838">
              <a:extLst>
                <a:ext uri="{FF2B5EF4-FFF2-40B4-BE49-F238E27FC236}">
                  <a16:creationId xmlns:a16="http://schemas.microsoft.com/office/drawing/2014/main" id="{77F8471B-C56F-1DE1-73CE-A9AA493CD828}"/>
                </a:ext>
              </a:extLst>
            </p:cNvPr>
            <p:cNvSpPr/>
            <p:nvPr/>
          </p:nvSpPr>
          <p:spPr bwMode="auto">
            <a:xfrm>
              <a:off x="3009170" y="2187998"/>
              <a:ext cx="45719" cy="61264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40" name="Rectangle 31839">
              <a:extLst>
                <a:ext uri="{FF2B5EF4-FFF2-40B4-BE49-F238E27FC236}">
                  <a16:creationId xmlns:a16="http://schemas.microsoft.com/office/drawing/2014/main" id="{630C85FD-FD4F-1AF9-8AD9-7CBAE90A1C9A}"/>
                </a:ext>
              </a:extLst>
            </p:cNvPr>
            <p:cNvSpPr/>
            <p:nvPr/>
          </p:nvSpPr>
          <p:spPr bwMode="auto">
            <a:xfrm>
              <a:off x="2962448" y="2193384"/>
              <a:ext cx="45719" cy="60187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41" name="Rectangle 31840">
              <a:extLst>
                <a:ext uri="{FF2B5EF4-FFF2-40B4-BE49-F238E27FC236}">
                  <a16:creationId xmlns:a16="http://schemas.microsoft.com/office/drawing/2014/main" id="{4B304DAB-2A35-998C-5ED2-3349284A8539}"/>
                </a:ext>
              </a:extLst>
            </p:cNvPr>
            <p:cNvSpPr/>
            <p:nvPr/>
          </p:nvSpPr>
          <p:spPr bwMode="auto">
            <a:xfrm>
              <a:off x="2905677" y="2187998"/>
              <a:ext cx="45719" cy="57607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42" name="Rectangle 31841">
              <a:extLst>
                <a:ext uri="{FF2B5EF4-FFF2-40B4-BE49-F238E27FC236}">
                  <a16:creationId xmlns:a16="http://schemas.microsoft.com/office/drawing/2014/main" id="{71189DFC-BB34-AA69-19F7-1456FB7D48B1}"/>
                </a:ext>
              </a:extLst>
            </p:cNvPr>
            <p:cNvSpPr/>
            <p:nvPr/>
          </p:nvSpPr>
          <p:spPr bwMode="auto">
            <a:xfrm>
              <a:off x="3274788" y="2195080"/>
              <a:ext cx="45719" cy="68010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43" name="Rectangle 31842">
              <a:extLst>
                <a:ext uri="{FF2B5EF4-FFF2-40B4-BE49-F238E27FC236}">
                  <a16:creationId xmlns:a16="http://schemas.microsoft.com/office/drawing/2014/main" id="{78DC51CD-9ECC-9347-C15E-149EBCF3BE32}"/>
                </a:ext>
              </a:extLst>
            </p:cNvPr>
            <p:cNvSpPr/>
            <p:nvPr/>
          </p:nvSpPr>
          <p:spPr bwMode="auto">
            <a:xfrm>
              <a:off x="3216156" y="2187997"/>
              <a:ext cx="45719" cy="66750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44" name="Rectangle 31843">
              <a:extLst>
                <a:ext uri="{FF2B5EF4-FFF2-40B4-BE49-F238E27FC236}">
                  <a16:creationId xmlns:a16="http://schemas.microsoft.com/office/drawing/2014/main" id="{E27AD752-47CC-C64E-B13B-829BA501EEC5}"/>
                </a:ext>
              </a:extLst>
            </p:cNvPr>
            <p:cNvSpPr/>
            <p:nvPr/>
          </p:nvSpPr>
          <p:spPr bwMode="auto">
            <a:xfrm>
              <a:off x="3160387" y="2190227"/>
              <a:ext cx="45719" cy="65836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45" name="Rectangle 31844">
              <a:extLst>
                <a:ext uri="{FF2B5EF4-FFF2-40B4-BE49-F238E27FC236}">
                  <a16:creationId xmlns:a16="http://schemas.microsoft.com/office/drawing/2014/main" id="{6B86293B-5A5C-377F-E41B-5402F1293770}"/>
                </a:ext>
              </a:extLst>
            </p:cNvPr>
            <p:cNvSpPr/>
            <p:nvPr/>
          </p:nvSpPr>
          <p:spPr bwMode="auto">
            <a:xfrm>
              <a:off x="3112663" y="2187997"/>
              <a:ext cx="45719" cy="64921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46" name="Rectangle 31845">
              <a:extLst>
                <a:ext uri="{FF2B5EF4-FFF2-40B4-BE49-F238E27FC236}">
                  <a16:creationId xmlns:a16="http://schemas.microsoft.com/office/drawing/2014/main" id="{8BF44B72-8519-7195-22D3-9D3E045F3C41}"/>
                </a:ext>
              </a:extLst>
            </p:cNvPr>
            <p:cNvSpPr/>
            <p:nvPr/>
          </p:nvSpPr>
          <p:spPr bwMode="auto">
            <a:xfrm>
              <a:off x="3470866" y="2190227"/>
              <a:ext cx="45719" cy="731520"/>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47" name="Rectangle 31846">
              <a:extLst>
                <a:ext uri="{FF2B5EF4-FFF2-40B4-BE49-F238E27FC236}">
                  <a16:creationId xmlns:a16="http://schemas.microsoft.com/office/drawing/2014/main" id="{CA8379C9-4C19-515C-03B6-65E34739EFEF}"/>
                </a:ext>
              </a:extLst>
            </p:cNvPr>
            <p:cNvSpPr/>
            <p:nvPr/>
          </p:nvSpPr>
          <p:spPr bwMode="auto">
            <a:xfrm>
              <a:off x="3423142" y="2187998"/>
              <a:ext cx="45719" cy="722376"/>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48" name="Rectangle 31847">
              <a:extLst>
                <a:ext uri="{FF2B5EF4-FFF2-40B4-BE49-F238E27FC236}">
                  <a16:creationId xmlns:a16="http://schemas.microsoft.com/office/drawing/2014/main" id="{94F5A704-8D53-D8C5-1C33-478824C49A03}"/>
                </a:ext>
              </a:extLst>
            </p:cNvPr>
            <p:cNvSpPr/>
            <p:nvPr/>
          </p:nvSpPr>
          <p:spPr bwMode="auto">
            <a:xfrm>
              <a:off x="3367373" y="2190227"/>
              <a:ext cx="45719" cy="71323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49" name="Rectangle 31848">
              <a:extLst>
                <a:ext uri="{FF2B5EF4-FFF2-40B4-BE49-F238E27FC236}">
                  <a16:creationId xmlns:a16="http://schemas.microsoft.com/office/drawing/2014/main" id="{0DF45761-748F-C727-A176-3EAED7A60EEC}"/>
                </a:ext>
              </a:extLst>
            </p:cNvPr>
            <p:cNvSpPr/>
            <p:nvPr/>
          </p:nvSpPr>
          <p:spPr bwMode="auto">
            <a:xfrm>
              <a:off x="3319649" y="2187998"/>
              <a:ext cx="45719" cy="70408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50" name="Rectangle 31849">
              <a:extLst>
                <a:ext uri="{FF2B5EF4-FFF2-40B4-BE49-F238E27FC236}">
                  <a16:creationId xmlns:a16="http://schemas.microsoft.com/office/drawing/2014/main" id="{7FBF374A-F4D7-0D47-99AF-B0BED332C0F1}"/>
                </a:ext>
              </a:extLst>
            </p:cNvPr>
            <p:cNvSpPr/>
            <p:nvPr/>
          </p:nvSpPr>
          <p:spPr bwMode="auto">
            <a:xfrm>
              <a:off x="3677852" y="2190227"/>
              <a:ext cx="45719" cy="786384"/>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51" name="Rectangle 31850">
              <a:extLst>
                <a:ext uri="{FF2B5EF4-FFF2-40B4-BE49-F238E27FC236}">
                  <a16:creationId xmlns:a16="http://schemas.microsoft.com/office/drawing/2014/main" id="{D899B89B-0E0B-5427-9E2D-1D814C8A8C93}"/>
                </a:ext>
              </a:extLst>
            </p:cNvPr>
            <p:cNvSpPr/>
            <p:nvPr/>
          </p:nvSpPr>
          <p:spPr bwMode="auto">
            <a:xfrm>
              <a:off x="3630128" y="2187997"/>
              <a:ext cx="45719" cy="786377"/>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52" name="Rectangle 31851">
              <a:extLst>
                <a:ext uri="{FF2B5EF4-FFF2-40B4-BE49-F238E27FC236}">
                  <a16:creationId xmlns:a16="http://schemas.microsoft.com/office/drawing/2014/main" id="{010C9AEB-3935-4821-4C87-C962240ACC22}"/>
                </a:ext>
              </a:extLst>
            </p:cNvPr>
            <p:cNvSpPr/>
            <p:nvPr/>
          </p:nvSpPr>
          <p:spPr bwMode="auto">
            <a:xfrm>
              <a:off x="3574359" y="2190227"/>
              <a:ext cx="45719" cy="75895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53" name="Rectangle 31852">
              <a:extLst>
                <a:ext uri="{FF2B5EF4-FFF2-40B4-BE49-F238E27FC236}">
                  <a16:creationId xmlns:a16="http://schemas.microsoft.com/office/drawing/2014/main" id="{DE2C6784-D233-759A-6046-67C3A716E4EF}"/>
                </a:ext>
              </a:extLst>
            </p:cNvPr>
            <p:cNvSpPr/>
            <p:nvPr/>
          </p:nvSpPr>
          <p:spPr bwMode="auto">
            <a:xfrm>
              <a:off x="3526635" y="2187997"/>
              <a:ext cx="45719" cy="75894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54" name="Rectangle 31853">
              <a:extLst>
                <a:ext uri="{FF2B5EF4-FFF2-40B4-BE49-F238E27FC236}">
                  <a16:creationId xmlns:a16="http://schemas.microsoft.com/office/drawing/2014/main" id="{5D57EF20-D7B8-332E-9B4F-916A782FB99F}"/>
                </a:ext>
              </a:extLst>
            </p:cNvPr>
            <p:cNvSpPr/>
            <p:nvPr/>
          </p:nvSpPr>
          <p:spPr bwMode="auto">
            <a:xfrm>
              <a:off x="3884838" y="2190227"/>
              <a:ext cx="45719" cy="85039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55" name="Rectangle 31854">
              <a:extLst>
                <a:ext uri="{FF2B5EF4-FFF2-40B4-BE49-F238E27FC236}">
                  <a16:creationId xmlns:a16="http://schemas.microsoft.com/office/drawing/2014/main" id="{F428817E-7B24-BDD2-7EEB-0859AA5245C3}"/>
                </a:ext>
              </a:extLst>
            </p:cNvPr>
            <p:cNvSpPr/>
            <p:nvPr/>
          </p:nvSpPr>
          <p:spPr bwMode="auto">
            <a:xfrm>
              <a:off x="3837114" y="2187997"/>
              <a:ext cx="45719" cy="85038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56" name="Rectangle 31855">
              <a:extLst>
                <a:ext uri="{FF2B5EF4-FFF2-40B4-BE49-F238E27FC236}">
                  <a16:creationId xmlns:a16="http://schemas.microsoft.com/office/drawing/2014/main" id="{F5791204-8AA0-CFE8-E738-590646F31F24}"/>
                </a:ext>
              </a:extLst>
            </p:cNvPr>
            <p:cNvSpPr/>
            <p:nvPr/>
          </p:nvSpPr>
          <p:spPr bwMode="auto">
            <a:xfrm>
              <a:off x="3781345" y="2190227"/>
              <a:ext cx="45719" cy="813816"/>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57" name="Rectangle 31856">
              <a:extLst>
                <a:ext uri="{FF2B5EF4-FFF2-40B4-BE49-F238E27FC236}">
                  <a16:creationId xmlns:a16="http://schemas.microsoft.com/office/drawing/2014/main" id="{662047BB-E936-75EF-7D58-514AA54D81E5}"/>
                </a:ext>
              </a:extLst>
            </p:cNvPr>
            <p:cNvSpPr/>
            <p:nvPr/>
          </p:nvSpPr>
          <p:spPr bwMode="auto">
            <a:xfrm>
              <a:off x="3733621" y="2187998"/>
              <a:ext cx="45719" cy="80467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31858" name="Group 31857">
              <a:extLst>
                <a:ext uri="{FF2B5EF4-FFF2-40B4-BE49-F238E27FC236}">
                  <a16:creationId xmlns:a16="http://schemas.microsoft.com/office/drawing/2014/main" id="{D87641CC-0E76-1A19-8EB7-F1C405484790}"/>
                </a:ext>
              </a:extLst>
            </p:cNvPr>
            <p:cNvGrpSpPr/>
            <p:nvPr/>
          </p:nvGrpSpPr>
          <p:grpSpPr>
            <a:xfrm>
              <a:off x="4044100" y="2187999"/>
              <a:ext cx="93443" cy="962842"/>
              <a:chOff x="1503582" y="2353466"/>
              <a:chExt cx="93443" cy="192790"/>
            </a:xfrm>
          </p:grpSpPr>
          <p:sp>
            <p:nvSpPr>
              <p:cNvPr id="31911" name="Rectangle 31910">
                <a:extLst>
                  <a:ext uri="{FF2B5EF4-FFF2-40B4-BE49-F238E27FC236}">
                    <a16:creationId xmlns:a16="http://schemas.microsoft.com/office/drawing/2014/main" id="{1987FE77-F113-CB9B-9EA9-D7A1909AF6FD}"/>
                  </a:ext>
                </a:extLst>
              </p:cNvPr>
              <p:cNvSpPr/>
              <p:nvPr/>
            </p:nvSpPr>
            <p:spPr bwMode="auto">
              <a:xfrm>
                <a:off x="1551306" y="2355695"/>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12" name="Rectangle 31911">
                <a:extLst>
                  <a:ext uri="{FF2B5EF4-FFF2-40B4-BE49-F238E27FC236}">
                    <a16:creationId xmlns:a16="http://schemas.microsoft.com/office/drawing/2014/main" id="{95F9D9BE-8B80-6E90-83E3-4F7599FE71E6}"/>
                  </a:ext>
                </a:extLst>
              </p:cNvPr>
              <p:cNvSpPr/>
              <p:nvPr/>
            </p:nvSpPr>
            <p:spPr bwMode="auto">
              <a:xfrm>
                <a:off x="1503582" y="2353466"/>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31859" name="Rectangle 31858">
              <a:extLst>
                <a:ext uri="{FF2B5EF4-FFF2-40B4-BE49-F238E27FC236}">
                  <a16:creationId xmlns:a16="http://schemas.microsoft.com/office/drawing/2014/main" id="{3C109037-4CC2-59D9-476E-10774D403DF1}"/>
                </a:ext>
              </a:extLst>
            </p:cNvPr>
            <p:cNvSpPr/>
            <p:nvPr/>
          </p:nvSpPr>
          <p:spPr bwMode="auto">
            <a:xfrm>
              <a:off x="3988331" y="2190227"/>
              <a:ext cx="45719" cy="960120"/>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60" name="Rectangle 31859">
              <a:extLst>
                <a:ext uri="{FF2B5EF4-FFF2-40B4-BE49-F238E27FC236}">
                  <a16:creationId xmlns:a16="http://schemas.microsoft.com/office/drawing/2014/main" id="{847C62B6-F246-EAEB-7E37-433CC95352CA}"/>
                </a:ext>
              </a:extLst>
            </p:cNvPr>
            <p:cNvSpPr/>
            <p:nvPr/>
          </p:nvSpPr>
          <p:spPr bwMode="auto">
            <a:xfrm>
              <a:off x="3940607" y="2187997"/>
              <a:ext cx="45719" cy="95170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31861" name="Group 31860">
              <a:extLst>
                <a:ext uri="{FF2B5EF4-FFF2-40B4-BE49-F238E27FC236}">
                  <a16:creationId xmlns:a16="http://schemas.microsoft.com/office/drawing/2014/main" id="{8FCC628A-ADC4-2897-EE8A-7845DAD2FE53}"/>
                </a:ext>
              </a:extLst>
            </p:cNvPr>
            <p:cNvGrpSpPr/>
            <p:nvPr/>
          </p:nvGrpSpPr>
          <p:grpSpPr>
            <a:xfrm>
              <a:off x="4251086" y="2187999"/>
              <a:ext cx="93443" cy="962842"/>
              <a:chOff x="1503582" y="2353466"/>
              <a:chExt cx="93443" cy="192790"/>
            </a:xfrm>
          </p:grpSpPr>
          <p:sp>
            <p:nvSpPr>
              <p:cNvPr id="31909" name="Rectangle 31908">
                <a:extLst>
                  <a:ext uri="{FF2B5EF4-FFF2-40B4-BE49-F238E27FC236}">
                    <a16:creationId xmlns:a16="http://schemas.microsoft.com/office/drawing/2014/main" id="{7EE24F31-E7DD-09E7-3400-C90AC495CB5F}"/>
                  </a:ext>
                </a:extLst>
              </p:cNvPr>
              <p:cNvSpPr/>
              <p:nvPr/>
            </p:nvSpPr>
            <p:spPr bwMode="auto">
              <a:xfrm>
                <a:off x="1551306" y="2355695"/>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10" name="Rectangle 31909">
                <a:extLst>
                  <a:ext uri="{FF2B5EF4-FFF2-40B4-BE49-F238E27FC236}">
                    <a16:creationId xmlns:a16="http://schemas.microsoft.com/office/drawing/2014/main" id="{05185B70-27CD-009D-1977-5275261A8387}"/>
                  </a:ext>
                </a:extLst>
              </p:cNvPr>
              <p:cNvSpPr/>
              <p:nvPr/>
            </p:nvSpPr>
            <p:spPr bwMode="auto">
              <a:xfrm>
                <a:off x="1503582" y="2353466"/>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862" name="Group 31861">
              <a:extLst>
                <a:ext uri="{FF2B5EF4-FFF2-40B4-BE49-F238E27FC236}">
                  <a16:creationId xmlns:a16="http://schemas.microsoft.com/office/drawing/2014/main" id="{C7A59C91-B1C2-09C5-EF84-6F1A974639E5}"/>
                </a:ext>
              </a:extLst>
            </p:cNvPr>
            <p:cNvGrpSpPr/>
            <p:nvPr/>
          </p:nvGrpSpPr>
          <p:grpSpPr>
            <a:xfrm>
              <a:off x="4147593" y="2187999"/>
              <a:ext cx="93443" cy="962842"/>
              <a:chOff x="1503582" y="2353466"/>
              <a:chExt cx="93443" cy="192790"/>
            </a:xfrm>
          </p:grpSpPr>
          <p:sp>
            <p:nvSpPr>
              <p:cNvPr id="31907" name="Rectangle 31906">
                <a:extLst>
                  <a:ext uri="{FF2B5EF4-FFF2-40B4-BE49-F238E27FC236}">
                    <a16:creationId xmlns:a16="http://schemas.microsoft.com/office/drawing/2014/main" id="{D4199E5C-CE7E-D668-97EA-1820D6980E67}"/>
                  </a:ext>
                </a:extLst>
              </p:cNvPr>
              <p:cNvSpPr/>
              <p:nvPr/>
            </p:nvSpPr>
            <p:spPr bwMode="auto">
              <a:xfrm>
                <a:off x="1551306" y="2355695"/>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08" name="Rectangle 31907">
                <a:extLst>
                  <a:ext uri="{FF2B5EF4-FFF2-40B4-BE49-F238E27FC236}">
                    <a16:creationId xmlns:a16="http://schemas.microsoft.com/office/drawing/2014/main" id="{07FB530C-6980-53F0-D1F8-73D5AFDAE915}"/>
                  </a:ext>
                </a:extLst>
              </p:cNvPr>
              <p:cNvSpPr/>
              <p:nvPr/>
            </p:nvSpPr>
            <p:spPr bwMode="auto">
              <a:xfrm>
                <a:off x="1503582" y="2353466"/>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863" name="Group 31862">
              <a:extLst>
                <a:ext uri="{FF2B5EF4-FFF2-40B4-BE49-F238E27FC236}">
                  <a16:creationId xmlns:a16="http://schemas.microsoft.com/office/drawing/2014/main" id="{2BA3E548-DE30-F0A2-D466-D410FE540D97}"/>
                </a:ext>
              </a:extLst>
            </p:cNvPr>
            <p:cNvGrpSpPr/>
            <p:nvPr/>
          </p:nvGrpSpPr>
          <p:grpSpPr>
            <a:xfrm>
              <a:off x="4458072" y="2187999"/>
              <a:ext cx="93443" cy="962842"/>
              <a:chOff x="1503582" y="2353466"/>
              <a:chExt cx="93443" cy="192790"/>
            </a:xfrm>
          </p:grpSpPr>
          <p:sp>
            <p:nvSpPr>
              <p:cNvPr id="31905" name="Rectangle 31904">
                <a:extLst>
                  <a:ext uri="{FF2B5EF4-FFF2-40B4-BE49-F238E27FC236}">
                    <a16:creationId xmlns:a16="http://schemas.microsoft.com/office/drawing/2014/main" id="{B4703537-4C2F-922F-22E9-484544AC69FA}"/>
                  </a:ext>
                </a:extLst>
              </p:cNvPr>
              <p:cNvSpPr/>
              <p:nvPr/>
            </p:nvSpPr>
            <p:spPr bwMode="auto">
              <a:xfrm>
                <a:off x="1551306" y="2355695"/>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06" name="Rectangle 31905">
                <a:extLst>
                  <a:ext uri="{FF2B5EF4-FFF2-40B4-BE49-F238E27FC236}">
                    <a16:creationId xmlns:a16="http://schemas.microsoft.com/office/drawing/2014/main" id="{7E6CE913-270B-C96A-E791-3148AEE4F715}"/>
                  </a:ext>
                </a:extLst>
              </p:cNvPr>
              <p:cNvSpPr/>
              <p:nvPr/>
            </p:nvSpPr>
            <p:spPr bwMode="auto">
              <a:xfrm>
                <a:off x="1503582" y="2353466"/>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864" name="Group 31863">
              <a:extLst>
                <a:ext uri="{FF2B5EF4-FFF2-40B4-BE49-F238E27FC236}">
                  <a16:creationId xmlns:a16="http://schemas.microsoft.com/office/drawing/2014/main" id="{CBF56E09-02AD-51F7-B874-3B63B0C40B4C}"/>
                </a:ext>
              </a:extLst>
            </p:cNvPr>
            <p:cNvGrpSpPr/>
            <p:nvPr/>
          </p:nvGrpSpPr>
          <p:grpSpPr>
            <a:xfrm>
              <a:off x="4354579" y="2187999"/>
              <a:ext cx="93443" cy="962842"/>
              <a:chOff x="1503582" y="2353466"/>
              <a:chExt cx="93443" cy="192790"/>
            </a:xfrm>
          </p:grpSpPr>
          <p:sp>
            <p:nvSpPr>
              <p:cNvPr id="31903" name="Rectangle 31902">
                <a:extLst>
                  <a:ext uri="{FF2B5EF4-FFF2-40B4-BE49-F238E27FC236}">
                    <a16:creationId xmlns:a16="http://schemas.microsoft.com/office/drawing/2014/main" id="{D3B8B315-45DA-E55E-BE80-8BA758283F89}"/>
                  </a:ext>
                </a:extLst>
              </p:cNvPr>
              <p:cNvSpPr/>
              <p:nvPr/>
            </p:nvSpPr>
            <p:spPr bwMode="auto">
              <a:xfrm>
                <a:off x="1551306" y="2355695"/>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04" name="Rectangle 31903">
                <a:extLst>
                  <a:ext uri="{FF2B5EF4-FFF2-40B4-BE49-F238E27FC236}">
                    <a16:creationId xmlns:a16="http://schemas.microsoft.com/office/drawing/2014/main" id="{7EA62644-84E4-0E58-994A-F4E633ED5797}"/>
                  </a:ext>
                </a:extLst>
              </p:cNvPr>
              <p:cNvSpPr/>
              <p:nvPr/>
            </p:nvSpPr>
            <p:spPr bwMode="auto">
              <a:xfrm>
                <a:off x="1503582" y="2353466"/>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865" name="Group 31864">
              <a:extLst>
                <a:ext uri="{FF2B5EF4-FFF2-40B4-BE49-F238E27FC236}">
                  <a16:creationId xmlns:a16="http://schemas.microsoft.com/office/drawing/2014/main" id="{308C6505-C71E-B8F0-90DD-D2E1C5F5FB73}"/>
                </a:ext>
              </a:extLst>
            </p:cNvPr>
            <p:cNvGrpSpPr/>
            <p:nvPr/>
          </p:nvGrpSpPr>
          <p:grpSpPr>
            <a:xfrm>
              <a:off x="4665058" y="2187999"/>
              <a:ext cx="93443" cy="962842"/>
              <a:chOff x="1503582" y="2353466"/>
              <a:chExt cx="93443" cy="192790"/>
            </a:xfrm>
          </p:grpSpPr>
          <p:sp>
            <p:nvSpPr>
              <p:cNvPr id="31901" name="Rectangle 31900">
                <a:extLst>
                  <a:ext uri="{FF2B5EF4-FFF2-40B4-BE49-F238E27FC236}">
                    <a16:creationId xmlns:a16="http://schemas.microsoft.com/office/drawing/2014/main" id="{90C7F325-E5A1-F688-5D9E-05EA633BF1B7}"/>
                  </a:ext>
                </a:extLst>
              </p:cNvPr>
              <p:cNvSpPr/>
              <p:nvPr/>
            </p:nvSpPr>
            <p:spPr bwMode="auto">
              <a:xfrm>
                <a:off x="1551306" y="2355695"/>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02" name="Rectangle 31901">
                <a:extLst>
                  <a:ext uri="{FF2B5EF4-FFF2-40B4-BE49-F238E27FC236}">
                    <a16:creationId xmlns:a16="http://schemas.microsoft.com/office/drawing/2014/main" id="{65DCA8D5-46EA-4149-9640-87108D39BB66}"/>
                  </a:ext>
                </a:extLst>
              </p:cNvPr>
              <p:cNvSpPr/>
              <p:nvPr/>
            </p:nvSpPr>
            <p:spPr bwMode="auto">
              <a:xfrm>
                <a:off x="1503582" y="2353466"/>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866" name="Group 31865">
              <a:extLst>
                <a:ext uri="{FF2B5EF4-FFF2-40B4-BE49-F238E27FC236}">
                  <a16:creationId xmlns:a16="http://schemas.microsoft.com/office/drawing/2014/main" id="{BBAE6B40-738F-75B8-5DF7-F0DBD98BDF89}"/>
                </a:ext>
              </a:extLst>
            </p:cNvPr>
            <p:cNvGrpSpPr/>
            <p:nvPr/>
          </p:nvGrpSpPr>
          <p:grpSpPr>
            <a:xfrm>
              <a:off x="4561565" y="2187999"/>
              <a:ext cx="93443" cy="962842"/>
              <a:chOff x="1503582" y="2353466"/>
              <a:chExt cx="93443" cy="192790"/>
            </a:xfrm>
          </p:grpSpPr>
          <p:sp>
            <p:nvSpPr>
              <p:cNvPr id="31899" name="Rectangle 31898">
                <a:extLst>
                  <a:ext uri="{FF2B5EF4-FFF2-40B4-BE49-F238E27FC236}">
                    <a16:creationId xmlns:a16="http://schemas.microsoft.com/office/drawing/2014/main" id="{00C091AB-866E-EF01-0385-EA91C08194A5}"/>
                  </a:ext>
                </a:extLst>
              </p:cNvPr>
              <p:cNvSpPr/>
              <p:nvPr/>
            </p:nvSpPr>
            <p:spPr bwMode="auto">
              <a:xfrm>
                <a:off x="1551306" y="2355695"/>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00" name="Rectangle 31899">
                <a:extLst>
                  <a:ext uri="{FF2B5EF4-FFF2-40B4-BE49-F238E27FC236}">
                    <a16:creationId xmlns:a16="http://schemas.microsoft.com/office/drawing/2014/main" id="{756AD29A-6AD7-CF66-A177-DD5581FE10E7}"/>
                  </a:ext>
                </a:extLst>
              </p:cNvPr>
              <p:cNvSpPr/>
              <p:nvPr/>
            </p:nvSpPr>
            <p:spPr bwMode="auto">
              <a:xfrm>
                <a:off x="1503582" y="2353466"/>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867" name="Group 31866">
              <a:extLst>
                <a:ext uri="{FF2B5EF4-FFF2-40B4-BE49-F238E27FC236}">
                  <a16:creationId xmlns:a16="http://schemas.microsoft.com/office/drawing/2014/main" id="{83C39773-EE2B-9DE8-E1C6-851E96B841DC}"/>
                </a:ext>
              </a:extLst>
            </p:cNvPr>
            <p:cNvGrpSpPr/>
            <p:nvPr/>
          </p:nvGrpSpPr>
          <p:grpSpPr>
            <a:xfrm>
              <a:off x="4768551" y="2187999"/>
              <a:ext cx="93443" cy="962842"/>
              <a:chOff x="1503582" y="2353466"/>
              <a:chExt cx="93443" cy="192790"/>
            </a:xfrm>
          </p:grpSpPr>
          <p:sp>
            <p:nvSpPr>
              <p:cNvPr id="31897" name="Rectangle 31896">
                <a:extLst>
                  <a:ext uri="{FF2B5EF4-FFF2-40B4-BE49-F238E27FC236}">
                    <a16:creationId xmlns:a16="http://schemas.microsoft.com/office/drawing/2014/main" id="{FDCD4DBB-FE63-841C-D2AA-81CD01273EB1}"/>
                  </a:ext>
                </a:extLst>
              </p:cNvPr>
              <p:cNvSpPr/>
              <p:nvPr/>
            </p:nvSpPr>
            <p:spPr bwMode="auto">
              <a:xfrm>
                <a:off x="1551306" y="2355695"/>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98" name="Rectangle 31897">
                <a:extLst>
                  <a:ext uri="{FF2B5EF4-FFF2-40B4-BE49-F238E27FC236}">
                    <a16:creationId xmlns:a16="http://schemas.microsoft.com/office/drawing/2014/main" id="{DF6391B2-8177-9226-B72A-BACA641D0A42}"/>
                  </a:ext>
                </a:extLst>
              </p:cNvPr>
              <p:cNvSpPr/>
              <p:nvPr/>
            </p:nvSpPr>
            <p:spPr bwMode="auto">
              <a:xfrm>
                <a:off x="1503582" y="2353466"/>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868" name="Group 31867">
              <a:extLst>
                <a:ext uri="{FF2B5EF4-FFF2-40B4-BE49-F238E27FC236}">
                  <a16:creationId xmlns:a16="http://schemas.microsoft.com/office/drawing/2014/main" id="{7839A3CC-66D6-22D6-F78F-E4AF780960A2}"/>
                </a:ext>
              </a:extLst>
            </p:cNvPr>
            <p:cNvGrpSpPr/>
            <p:nvPr/>
          </p:nvGrpSpPr>
          <p:grpSpPr>
            <a:xfrm>
              <a:off x="4975537" y="2187999"/>
              <a:ext cx="93443" cy="962842"/>
              <a:chOff x="1503582" y="2353466"/>
              <a:chExt cx="93443" cy="192790"/>
            </a:xfrm>
          </p:grpSpPr>
          <p:sp>
            <p:nvSpPr>
              <p:cNvPr id="31895" name="Rectangle 31894">
                <a:extLst>
                  <a:ext uri="{FF2B5EF4-FFF2-40B4-BE49-F238E27FC236}">
                    <a16:creationId xmlns:a16="http://schemas.microsoft.com/office/drawing/2014/main" id="{F4367880-B773-401B-1620-CA87BF222670}"/>
                  </a:ext>
                </a:extLst>
              </p:cNvPr>
              <p:cNvSpPr/>
              <p:nvPr/>
            </p:nvSpPr>
            <p:spPr bwMode="auto">
              <a:xfrm>
                <a:off x="1551306" y="2355695"/>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96" name="Rectangle 31895">
                <a:extLst>
                  <a:ext uri="{FF2B5EF4-FFF2-40B4-BE49-F238E27FC236}">
                    <a16:creationId xmlns:a16="http://schemas.microsoft.com/office/drawing/2014/main" id="{707ACB90-EBCC-9159-3D8C-75C422154E3A}"/>
                  </a:ext>
                </a:extLst>
              </p:cNvPr>
              <p:cNvSpPr/>
              <p:nvPr/>
            </p:nvSpPr>
            <p:spPr bwMode="auto">
              <a:xfrm>
                <a:off x="1503582" y="2353466"/>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869" name="Group 31868">
              <a:extLst>
                <a:ext uri="{FF2B5EF4-FFF2-40B4-BE49-F238E27FC236}">
                  <a16:creationId xmlns:a16="http://schemas.microsoft.com/office/drawing/2014/main" id="{6CFBBA8F-9B82-BB96-D108-D4030EF5D917}"/>
                </a:ext>
              </a:extLst>
            </p:cNvPr>
            <p:cNvGrpSpPr/>
            <p:nvPr/>
          </p:nvGrpSpPr>
          <p:grpSpPr>
            <a:xfrm>
              <a:off x="4872044" y="2187999"/>
              <a:ext cx="93443" cy="962842"/>
              <a:chOff x="1503582" y="2353466"/>
              <a:chExt cx="93443" cy="192790"/>
            </a:xfrm>
          </p:grpSpPr>
          <p:sp>
            <p:nvSpPr>
              <p:cNvPr id="31893" name="Rectangle 31892">
                <a:extLst>
                  <a:ext uri="{FF2B5EF4-FFF2-40B4-BE49-F238E27FC236}">
                    <a16:creationId xmlns:a16="http://schemas.microsoft.com/office/drawing/2014/main" id="{5DE5F57C-BA82-9BA2-D7BC-BF9274A6E31B}"/>
                  </a:ext>
                </a:extLst>
              </p:cNvPr>
              <p:cNvSpPr/>
              <p:nvPr/>
            </p:nvSpPr>
            <p:spPr bwMode="auto">
              <a:xfrm>
                <a:off x="1551306" y="2355695"/>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94" name="Rectangle 31893">
                <a:extLst>
                  <a:ext uri="{FF2B5EF4-FFF2-40B4-BE49-F238E27FC236}">
                    <a16:creationId xmlns:a16="http://schemas.microsoft.com/office/drawing/2014/main" id="{78099890-8D40-ACE3-2C12-7B61AF4FF349}"/>
                  </a:ext>
                </a:extLst>
              </p:cNvPr>
              <p:cNvSpPr/>
              <p:nvPr/>
            </p:nvSpPr>
            <p:spPr bwMode="auto">
              <a:xfrm>
                <a:off x="1503582" y="2353466"/>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870" name="Group 31869">
              <a:extLst>
                <a:ext uri="{FF2B5EF4-FFF2-40B4-BE49-F238E27FC236}">
                  <a16:creationId xmlns:a16="http://schemas.microsoft.com/office/drawing/2014/main" id="{12C182E5-EF3A-704F-BE2C-4D72F7514840}"/>
                </a:ext>
              </a:extLst>
            </p:cNvPr>
            <p:cNvGrpSpPr/>
            <p:nvPr/>
          </p:nvGrpSpPr>
          <p:grpSpPr>
            <a:xfrm>
              <a:off x="5182523" y="2187999"/>
              <a:ext cx="93443" cy="962842"/>
              <a:chOff x="1503582" y="2353466"/>
              <a:chExt cx="93443" cy="192790"/>
            </a:xfrm>
          </p:grpSpPr>
          <p:sp>
            <p:nvSpPr>
              <p:cNvPr id="31891" name="Rectangle 31890">
                <a:extLst>
                  <a:ext uri="{FF2B5EF4-FFF2-40B4-BE49-F238E27FC236}">
                    <a16:creationId xmlns:a16="http://schemas.microsoft.com/office/drawing/2014/main" id="{D3BBADE2-57BA-F4BA-0E8D-A4A03E416FCD}"/>
                  </a:ext>
                </a:extLst>
              </p:cNvPr>
              <p:cNvSpPr/>
              <p:nvPr/>
            </p:nvSpPr>
            <p:spPr bwMode="auto">
              <a:xfrm>
                <a:off x="1551306" y="2355695"/>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92" name="Rectangle 31891">
                <a:extLst>
                  <a:ext uri="{FF2B5EF4-FFF2-40B4-BE49-F238E27FC236}">
                    <a16:creationId xmlns:a16="http://schemas.microsoft.com/office/drawing/2014/main" id="{612898E3-7031-9DF7-C96F-13A007A6FFC0}"/>
                  </a:ext>
                </a:extLst>
              </p:cNvPr>
              <p:cNvSpPr/>
              <p:nvPr/>
            </p:nvSpPr>
            <p:spPr bwMode="auto">
              <a:xfrm>
                <a:off x="1503582" y="2353466"/>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871" name="Group 31870">
              <a:extLst>
                <a:ext uri="{FF2B5EF4-FFF2-40B4-BE49-F238E27FC236}">
                  <a16:creationId xmlns:a16="http://schemas.microsoft.com/office/drawing/2014/main" id="{9A9B1B2A-1F24-80E3-97B3-BED43643CCCE}"/>
                </a:ext>
              </a:extLst>
            </p:cNvPr>
            <p:cNvGrpSpPr/>
            <p:nvPr/>
          </p:nvGrpSpPr>
          <p:grpSpPr>
            <a:xfrm>
              <a:off x="5079030" y="2187999"/>
              <a:ext cx="93443" cy="962842"/>
              <a:chOff x="1503582" y="2353466"/>
              <a:chExt cx="93443" cy="192790"/>
            </a:xfrm>
          </p:grpSpPr>
          <p:sp>
            <p:nvSpPr>
              <p:cNvPr id="31889" name="Rectangle 31888">
                <a:extLst>
                  <a:ext uri="{FF2B5EF4-FFF2-40B4-BE49-F238E27FC236}">
                    <a16:creationId xmlns:a16="http://schemas.microsoft.com/office/drawing/2014/main" id="{B2EA3165-3690-05C0-5D8D-70E7B74E363B}"/>
                  </a:ext>
                </a:extLst>
              </p:cNvPr>
              <p:cNvSpPr/>
              <p:nvPr/>
            </p:nvSpPr>
            <p:spPr bwMode="auto">
              <a:xfrm>
                <a:off x="1551306" y="2355695"/>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90" name="Rectangle 31889">
                <a:extLst>
                  <a:ext uri="{FF2B5EF4-FFF2-40B4-BE49-F238E27FC236}">
                    <a16:creationId xmlns:a16="http://schemas.microsoft.com/office/drawing/2014/main" id="{F9C1D29D-3DA1-0746-84D6-3B07FE90A992}"/>
                  </a:ext>
                </a:extLst>
              </p:cNvPr>
              <p:cNvSpPr/>
              <p:nvPr/>
            </p:nvSpPr>
            <p:spPr bwMode="auto">
              <a:xfrm>
                <a:off x="1503582" y="2353466"/>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872" name="Group 31871">
              <a:extLst>
                <a:ext uri="{FF2B5EF4-FFF2-40B4-BE49-F238E27FC236}">
                  <a16:creationId xmlns:a16="http://schemas.microsoft.com/office/drawing/2014/main" id="{E07E1377-897D-F6F5-6084-5255F5FE32DA}"/>
                </a:ext>
              </a:extLst>
            </p:cNvPr>
            <p:cNvGrpSpPr/>
            <p:nvPr/>
          </p:nvGrpSpPr>
          <p:grpSpPr>
            <a:xfrm>
              <a:off x="5286016" y="2187999"/>
              <a:ext cx="93443" cy="962842"/>
              <a:chOff x="1503582" y="2353466"/>
              <a:chExt cx="93443" cy="192790"/>
            </a:xfrm>
          </p:grpSpPr>
          <p:sp>
            <p:nvSpPr>
              <p:cNvPr id="31887" name="Rectangle 31886">
                <a:extLst>
                  <a:ext uri="{FF2B5EF4-FFF2-40B4-BE49-F238E27FC236}">
                    <a16:creationId xmlns:a16="http://schemas.microsoft.com/office/drawing/2014/main" id="{452FD4E9-68D9-9A0F-F17C-D4755792461F}"/>
                  </a:ext>
                </a:extLst>
              </p:cNvPr>
              <p:cNvSpPr/>
              <p:nvPr/>
            </p:nvSpPr>
            <p:spPr bwMode="auto">
              <a:xfrm>
                <a:off x="1551306" y="2355695"/>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88" name="Rectangle 31887">
                <a:extLst>
                  <a:ext uri="{FF2B5EF4-FFF2-40B4-BE49-F238E27FC236}">
                    <a16:creationId xmlns:a16="http://schemas.microsoft.com/office/drawing/2014/main" id="{5B67D885-E1A8-9093-1C98-D86DD29A9034}"/>
                  </a:ext>
                </a:extLst>
              </p:cNvPr>
              <p:cNvSpPr/>
              <p:nvPr/>
            </p:nvSpPr>
            <p:spPr bwMode="auto">
              <a:xfrm>
                <a:off x="1503582" y="2353466"/>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31873" name="Rectangle 31872">
              <a:extLst>
                <a:ext uri="{FF2B5EF4-FFF2-40B4-BE49-F238E27FC236}">
                  <a16:creationId xmlns:a16="http://schemas.microsoft.com/office/drawing/2014/main" id="{9A717CC1-BFEF-A9FB-1D02-A6C1155D78CF}"/>
                </a:ext>
              </a:extLst>
            </p:cNvPr>
            <p:cNvSpPr/>
            <p:nvPr/>
          </p:nvSpPr>
          <p:spPr bwMode="auto">
            <a:xfrm>
              <a:off x="1247591" y="2163964"/>
              <a:ext cx="27432" cy="1828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74" name="Rectangle 31873">
              <a:extLst>
                <a:ext uri="{FF2B5EF4-FFF2-40B4-BE49-F238E27FC236}">
                  <a16:creationId xmlns:a16="http://schemas.microsoft.com/office/drawing/2014/main" id="{CD65976B-B8CD-40F8-B6AC-AB970089BA7C}"/>
                </a:ext>
              </a:extLst>
            </p:cNvPr>
            <p:cNvSpPr/>
            <p:nvPr/>
          </p:nvSpPr>
          <p:spPr bwMode="auto">
            <a:xfrm>
              <a:off x="1209143" y="2098338"/>
              <a:ext cx="18288" cy="8194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75" name="Rectangle 31874">
              <a:extLst>
                <a:ext uri="{FF2B5EF4-FFF2-40B4-BE49-F238E27FC236}">
                  <a16:creationId xmlns:a16="http://schemas.microsoft.com/office/drawing/2014/main" id="{29128829-7D26-D023-6E94-349656A23D9D}"/>
                </a:ext>
              </a:extLst>
            </p:cNvPr>
            <p:cNvSpPr/>
            <p:nvPr/>
          </p:nvSpPr>
          <p:spPr bwMode="auto">
            <a:xfrm>
              <a:off x="1551259" y="2180675"/>
              <a:ext cx="27432" cy="184420"/>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76" name="Rectangle 31875">
              <a:extLst>
                <a:ext uri="{FF2B5EF4-FFF2-40B4-BE49-F238E27FC236}">
                  <a16:creationId xmlns:a16="http://schemas.microsoft.com/office/drawing/2014/main" id="{2271A729-80B9-3EB3-6B80-B432CC010583}"/>
                </a:ext>
              </a:extLst>
            </p:cNvPr>
            <p:cNvSpPr/>
            <p:nvPr/>
          </p:nvSpPr>
          <p:spPr bwMode="auto">
            <a:xfrm>
              <a:off x="1575419" y="2180674"/>
              <a:ext cx="18288" cy="20311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77" name="Rectangle 31876">
              <a:extLst>
                <a:ext uri="{FF2B5EF4-FFF2-40B4-BE49-F238E27FC236}">
                  <a16:creationId xmlns:a16="http://schemas.microsoft.com/office/drawing/2014/main" id="{0556F042-3A77-1CDD-0261-F98A9726A0AD}"/>
                </a:ext>
              </a:extLst>
            </p:cNvPr>
            <p:cNvSpPr/>
            <p:nvPr/>
          </p:nvSpPr>
          <p:spPr bwMode="auto">
            <a:xfrm>
              <a:off x="1621779" y="2180298"/>
              <a:ext cx="27432" cy="21529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78" name="Rectangle 31877">
              <a:extLst>
                <a:ext uri="{FF2B5EF4-FFF2-40B4-BE49-F238E27FC236}">
                  <a16:creationId xmlns:a16="http://schemas.microsoft.com/office/drawing/2014/main" id="{9ADBF4F7-B065-60D2-828C-282261C95035}"/>
                </a:ext>
              </a:extLst>
            </p:cNvPr>
            <p:cNvSpPr/>
            <p:nvPr/>
          </p:nvSpPr>
          <p:spPr bwMode="auto">
            <a:xfrm>
              <a:off x="1651481" y="2182251"/>
              <a:ext cx="45719" cy="21859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79" name="Rectangle 31878">
              <a:extLst>
                <a:ext uri="{FF2B5EF4-FFF2-40B4-BE49-F238E27FC236}">
                  <a16:creationId xmlns:a16="http://schemas.microsoft.com/office/drawing/2014/main" id="{510DAB96-057F-7F0A-BB4F-E4A44EFB1A08}"/>
                </a:ext>
              </a:extLst>
            </p:cNvPr>
            <p:cNvSpPr/>
            <p:nvPr/>
          </p:nvSpPr>
          <p:spPr bwMode="auto">
            <a:xfrm>
              <a:off x="1680442" y="2181396"/>
              <a:ext cx="18288" cy="24059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80" name="Rectangle 31879">
              <a:extLst>
                <a:ext uri="{FF2B5EF4-FFF2-40B4-BE49-F238E27FC236}">
                  <a16:creationId xmlns:a16="http://schemas.microsoft.com/office/drawing/2014/main" id="{E00A9FB6-B800-56A9-5161-B6A024878436}"/>
                </a:ext>
              </a:extLst>
            </p:cNvPr>
            <p:cNvSpPr/>
            <p:nvPr/>
          </p:nvSpPr>
          <p:spPr bwMode="auto">
            <a:xfrm>
              <a:off x="1746258" y="2186626"/>
              <a:ext cx="45719" cy="275793"/>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81" name="Rectangle 31880">
              <a:extLst>
                <a:ext uri="{FF2B5EF4-FFF2-40B4-BE49-F238E27FC236}">
                  <a16:creationId xmlns:a16="http://schemas.microsoft.com/office/drawing/2014/main" id="{10E75A06-B533-5234-7E83-BD270AFC5D07}"/>
                </a:ext>
              </a:extLst>
            </p:cNvPr>
            <p:cNvSpPr/>
            <p:nvPr/>
          </p:nvSpPr>
          <p:spPr bwMode="auto">
            <a:xfrm>
              <a:off x="1786441" y="2183061"/>
              <a:ext cx="18288" cy="32195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82" name="Rectangle 31881">
              <a:extLst>
                <a:ext uri="{FF2B5EF4-FFF2-40B4-BE49-F238E27FC236}">
                  <a16:creationId xmlns:a16="http://schemas.microsoft.com/office/drawing/2014/main" id="{97C9A554-DA9C-C426-0BB8-78F771ED5A4F}"/>
                </a:ext>
              </a:extLst>
            </p:cNvPr>
            <p:cNvSpPr/>
            <p:nvPr/>
          </p:nvSpPr>
          <p:spPr bwMode="auto">
            <a:xfrm>
              <a:off x="1844666" y="2182960"/>
              <a:ext cx="45719" cy="327707"/>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83" name="Rectangle 31882">
              <a:extLst>
                <a:ext uri="{FF2B5EF4-FFF2-40B4-BE49-F238E27FC236}">
                  <a16:creationId xmlns:a16="http://schemas.microsoft.com/office/drawing/2014/main" id="{A1CD314F-5776-8651-650B-3433859A0BF2}"/>
                </a:ext>
              </a:extLst>
            </p:cNvPr>
            <p:cNvSpPr/>
            <p:nvPr/>
          </p:nvSpPr>
          <p:spPr bwMode="auto">
            <a:xfrm>
              <a:off x="1888566" y="2182989"/>
              <a:ext cx="18288" cy="35470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31884" name="Group 31883">
              <a:extLst>
                <a:ext uri="{FF2B5EF4-FFF2-40B4-BE49-F238E27FC236}">
                  <a16:creationId xmlns:a16="http://schemas.microsoft.com/office/drawing/2014/main" id="{503C73C5-F5D3-2535-D33A-AD885ADF6FD1}"/>
                </a:ext>
              </a:extLst>
            </p:cNvPr>
            <p:cNvGrpSpPr/>
            <p:nvPr/>
          </p:nvGrpSpPr>
          <p:grpSpPr>
            <a:xfrm>
              <a:off x="5338085" y="2184506"/>
              <a:ext cx="94468" cy="955206"/>
              <a:chOff x="1503582" y="2352766"/>
              <a:chExt cx="94468" cy="191261"/>
            </a:xfrm>
          </p:grpSpPr>
          <p:sp>
            <p:nvSpPr>
              <p:cNvPr id="31885" name="Rectangle 31884">
                <a:extLst>
                  <a:ext uri="{FF2B5EF4-FFF2-40B4-BE49-F238E27FC236}">
                    <a16:creationId xmlns:a16="http://schemas.microsoft.com/office/drawing/2014/main" id="{C1CD78B4-5257-1CD5-EA8B-19D96D305619}"/>
                  </a:ext>
                </a:extLst>
              </p:cNvPr>
              <p:cNvSpPr/>
              <p:nvPr/>
            </p:nvSpPr>
            <p:spPr bwMode="auto">
              <a:xfrm>
                <a:off x="1552331" y="2352766"/>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86" name="Rectangle 31885">
                <a:extLst>
                  <a:ext uri="{FF2B5EF4-FFF2-40B4-BE49-F238E27FC236}">
                    <a16:creationId xmlns:a16="http://schemas.microsoft.com/office/drawing/2014/main" id="{8D05C948-F0B5-73E4-26D5-3EA1CFF1D37F}"/>
                  </a:ext>
                </a:extLst>
              </p:cNvPr>
              <p:cNvSpPr/>
              <p:nvPr/>
            </p:nvSpPr>
            <p:spPr bwMode="auto">
              <a:xfrm>
                <a:off x="1503582" y="2353466"/>
                <a:ext cx="45719" cy="19056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grpSp>
        <p:nvGrpSpPr>
          <p:cNvPr id="31913" name="Group 31912">
            <a:extLst>
              <a:ext uri="{FF2B5EF4-FFF2-40B4-BE49-F238E27FC236}">
                <a16:creationId xmlns:a16="http://schemas.microsoft.com/office/drawing/2014/main" id="{12E695A4-7F31-1B00-38CC-DD50968953D3}"/>
              </a:ext>
            </a:extLst>
          </p:cNvPr>
          <p:cNvGrpSpPr/>
          <p:nvPr/>
        </p:nvGrpSpPr>
        <p:grpSpPr>
          <a:xfrm>
            <a:off x="408950" y="1421584"/>
            <a:ext cx="5072990" cy="2300649"/>
            <a:chOff x="422662" y="1145873"/>
            <a:chExt cx="5072990" cy="2300649"/>
          </a:xfrm>
        </p:grpSpPr>
        <p:sp>
          <p:nvSpPr>
            <p:cNvPr id="31914" name="TextBox 31913">
              <a:extLst>
                <a:ext uri="{FF2B5EF4-FFF2-40B4-BE49-F238E27FC236}">
                  <a16:creationId xmlns:a16="http://schemas.microsoft.com/office/drawing/2014/main" id="{456FA77B-D68F-698D-F15F-AAAB95015869}"/>
                </a:ext>
              </a:extLst>
            </p:cNvPr>
            <p:cNvSpPr txBox="1"/>
            <p:nvPr/>
          </p:nvSpPr>
          <p:spPr bwMode="auto">
            <a:xfrm>
              <a:off x="2516306" y="1235741"/>
              <a:ext cx="13206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T-DXd (n = 243)</a:t>
              </a:r>
            </a:p>
          </p:txBody>
        </p:sp>
        <p:sp>
          <p:nvSpPr>
            <p:cNvPr id="31915" name="TextBox 31914">
              <a:extLst>
                <a:ext uri="{FF2B5EF4-FFF2-40B4-BE49-F238E27FC236}">
                  <a16:creationId xmlns:a16="http://schemas.microsoft.com/office/drawing/2014/main" id="{AFC96B25-8640-046E-1458-18C70A4BB573}"/>
                </a:ext>
              </a:extLst>
            </p:cNvPr>
            <p:cNvSpPr txBox="1"/>
            <p:nvPr/>
          </p:nvSpPr>
          <p:spPr bwMode="auto">
            <a:xfrm rot="16200000">
              <a:off x="-495153" y="2063688"/>
              <a:ext cx="229729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Best Change in Sum of Diameters</a:t>
              </a:r>
              <a:b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From Baseline (%)</a:t>
              </a:r>
            </a:p>
          </p:txBody>
        </p:sp>
        <p:cxnSp>
          <p:nvCxnSpPr>
            <p:cNvPr id="31916" name="Straight Connector 31915">
              <a:extLst>
                <a:ext uri="{FF2B5EF4-FFF2-40B4-BE49-F238E27FC236}">
                  <a16:creationId xmlns:a16="http://schemas.microsoft.com/office/drawing/2014/main" id="{973033E9-D0C3-CB0C-4D2A-C0E8A95C5387}"/>
                </a:ext>
              </a:extLst>
            </p:cNvPr>
            <p:cNvCxnSpPr>
              <a:cxnSpLocks/>
            </p:cNvCxnSpPr>
            <p:nvPr/>
          </p:nvCxnSpPr>
          <p:spPr bwMode="auto">
            <a:xfrm>
              <a:off x="1176454" y="2631688"/>
              <a:ext cx="4319198" cy="0"/>
            </a:xfrm>
            <a:prstGeom prst="line">
              <a:avLst/>
            </a:prstGeom>
            <a:noFill/>
            <a:ln w="28575" cap="flat" cmpd="sng" algn="ctr">
              <a:solidFill>
                <a:schemeClr val="bg1"/>
              </a:solidFill>
              <a:prstDash val="solid"/>
              <a:round/>
              <a:headEnd type="none" w="med" len="med"/>
              <a:tailEnd type="none" w="med" len="med"/>
            </a:ln>
            <a:effectLst/>
          </p:spPr>
        </p:cxnSp>
        <p:cxnSp>
          <p:nvCxnSpPr>
            <p:cNvPr id="31917" name="Straight Connector 31916">
              <a:extLst>
                <a:ext uri="{FF2B5EF4-FFF2-40B4-BE49-F238E27FC236}">
                  <a16:creationId xmlns:a16="http://schemas.microsoft.com/office/drawing/2014/main" id="{CFFDC230-E95D-F1B8-39F5-3731059B56F2}"/>
                </a:ext>
              </a:extLst>
            </p:cNvPr>
            <p:cNvCxnSpPr>
              <a:cxnSpLocks/>
            </p:cNvCxnSpPr>
            <p:nvPr/>
          </p:nvCxnSpPr>
          <p:spPr bwMode="auto">
            <a:xfrm>
              <a:off x="1176454" y="2154550"/>
              <a:ext cx="4296338" cy="0"/>
            </a:xfrm>
            <a:prstGeom prst="line">
              <a:avLst/>
            </a:prstGeom>
            <a:noFill/>
            <a:ln w="28575" cap="flat" cmpd="sng" algn="ctr">
              <a:solidFill>
                <a:schemeClr val="tx1">
                  <a:lumMod val="50000"/>
                </a:schemeClr>
              </a:solidFill>
              <a:prstDash val="sysDash"/>
              <a:round/>
              <a:headEnd type="none" w="med" len="med"/>
              <a:tailEnd type="none" w="med" len="med"/>
            </a:ln>
            <a:effectLst/>
          </p:spPr>
        </p:cxnSp>
        <p:sp>
          <p:nvSpPr>
            <p:cNvPr id="31918" name="Freeform 7">
              <a:extLst>
                <a:ext uri="{FF2B5EF4-FFF2-40B4-BE49-F238E27FC236}">
                  <a16:creationId xmlns:a16="http://schemas.microsoft.com/office/drawing/2014/main" id="{11DF6F69-AD46-F6C2-BBA6-2E72C8BAE1F9}"/>
                </a:ext>
              </a:extLst>
            </p:cNvPr>
            <p:cNvSpPr/>
            <p:nvPr/>
          </p:nvSpPr>
          <p:spPr bwMode="auto">
            <a:xfrm>
              <a:off x="1176454" y="1377176"/>
              <a:ext cx="4319198" cy="1934736"/>
            </a:xfrm>
            <a:custGeom>
              <a:avLst/>
              <a:gdLst>
                <a:gd name="connsiteX0" fmla="*/ 0 w 4248614"/>
                <a:gd name="connsiteY0" fmla="*/ 0 h 1934736"/>
                <a:gd name="connsiteX1" fmla="*/ 0 w 4248614"/>
                <a:gd name="connsiteY1" fmla="*/ 1934736 h 1934736"/>
                <a:gd name="connsiteX2" fmla="*/ 4248614 w 4248614"/>
                <a:gd name="connsiteY2" fmla="*/ 1934736 h 1934736"/>
              </a:gdLst>
              <a:ahLst/>
              <a:cxnLst>
                <a:cxn ang="0">
                  <a:pos x="connsiteX0" y="connsiteY0"/>
                </a:cxn>
                <a:cxn ang="0">
                  <a:pos x="connsiteX1" y="connsiteY1"/>
                </a:cxn>
                <a:cxn ang="0">
                  <a:pos x="connsiteX2" y="connsiteY2"/>
                </a:cxn>
              </a:cxnLst>
              <a:rect l="l" t="t" r="r" b="b"/>
              <a:pathLst>
                <a:path w="4248614" h="1934736">
                  <a:moveTo>
                    <a:pt x="0" y="0"/>
                  </a:moveTo>
                  <a:lnTo>
                    <a:pt x="0" y="1934736"/>
                  </a:lnTo>
                  <a:lnTo>
                    <a:pt x="4248614" y="1934736"/>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1919" name="Group 31918">
              <a:extLst>
                <a:ext uri="{FF2B5EF4-FFF2-40B4-BE49-F238E27FC236}">
                  <a16:creationId xmlns:a16="http://schemas.microsoft.com/office/drawing/2014/main" id="{D969EC4B-499D-4A91-4DC1-5849F750744E}"/>
                </a:ext>
              </a:extLst>
            </p:cNvPr>
            <p:cNvGrpSpPr/>
            <p:nvPr/>
          </p:nvGrpSpPr>
          <p:grpSpPr>
            <a:xfrm>
              <a:off x="1109779" y="1403350"/>
              <a:ext cx="66675" cy="1904845"/>
              <a:chOff x="1109779" y="1403350"/>
              <a:chExt cx="66675" cy="1904845"/>
            </a:xfrm>
          </p:grpSpPr>
          <p:cxnSp>
            <p:nvCxnSpPr>
              <p:cNvPr id="31933" name="Straight Connector 31932">
                <a:extLst>
                  <a:ext uri="{FF2B5EF4-FFF2-40B4-BE49-F238E27FC236}">
                    <a16:creationId xmlns:a16="http://schemas.microsoft.com/office/drawing/2014/main" id="{F79FE8EF-EE66-DDB2-17C6-A3E046CE24A0}"/>
                  </a:ext>
                </a:extLst>
              </p:cNvPr>
              <p:cNvCxnSpPr>
                <a:cxnSpLocks/>
              </p:cNvCxnSpPr>
              <p:nvPr/>
            </p:nvCxnSpPr>
            <p:spPr bwMode="auto">
              <a:xfrm>
                <a:off x="1109779" y="1403350"/>
                <a:ext cx="66675" cy="0"/>
              </a:xfrm>
              <a:prstGeom prst="line">
                <a:avLst/>
              </a:prstGeom>
              <a:noFill/>
              <a:ln w="28575" cap="flat" cmpd="sng" algn="ctr">
                <a:solidFill>
                  <a:schemeClr val="bg1"/>
                </a:solidFill>
                <a:prstDash val="solid"/>
                <a:round/>
                <a:headEnd type="none" w="med" len="med"/>
                <a:tailEnd type="none" w="med" len="med"/>
              </a:ln>
              <a:effectLst/>
            </p:spPr>
          </p:cxnSp>
          <p:cxnSp>
            <p:nvCxnSpPr>
              <p:cNvPr id="31934" name="Straight Connector 31933">
                <a:extLst>
                  <a:ext uri="{FF2B5EF4-FFF2-40B4-BE49-F238E27FC236}">
                    <a16:creationId xmlns:a16="http://schemas.microsoft.com/office/drawing/2014/main" id="{B8F7E10C-372C-321C-174F-F72A3003853C}"/>
                  </a:ext>
                </a:extLst>
              </p:cNvPr>
              <p:cNvCxnSpPr>
                <a:cxnSpLocks/>
              </p:cNvCxnSpPr>
              <p:nvPr/>
            </p:nvCxnSpPr>
            <p:spPr bwMode="auto">
              <a:xfrm>
                <a:off x="1109779" y="1593834"/>
                <a:ext cx="66675" cy="0"/>
              </a:xfrm>
              <a:prstGeom prst="line">
                <a:avLst/>
              </a:prstGeom>
              <a:noFill/>
              <a:ln w="28575" cap="flat" cmpd="sng" algn="ctr">
                <a:solidFill>
                  <a:schemeClr val="bg1"/>
                </a:solidFill>
                <a:prstDash val="solid"/>
                <a:round/>
                <a:headEnd type="none" w="med" len="med"/>
                <a:tailEnd type="none" w="med" len="med"/>
              </a:ln>
              <a:effectLst/>
            </p:spPr>
          </p:cxnSp>
          <p:cxnSp>
            <p:nvCxnSpPr>
              <p:cNvPr id="31935" name="Straight Connector 31934">
                <a:extLst>
                  <a:ext uri="{FF2B5EF4-FFF2-40B4-BE49-F238E27FC236}">
                    <a16:creationId xmlns:a16="http://schemas.microsoft.com/office/drawing/2014/main" id="{D416B13C-FF1B-E59E-C777-51074D442A34}"/>
                  </a:ext>
                </a:extLst>
              </p:cNvPr>
              <p:cNvCxnSpPr>
                <a:cxnSpLocks/>
              </p:cNvCxnSpPr>
              <p:nvPr/>
            </p:nvCxnSpPr>
            <p:spPr bwMode="auto">
              <a:xfrm>
                <a:off x="1109779" y="1784318"/>
                <a:ext cx="66675" cy="0"/>
              </a:xfrm>
              <a:prstGeom prst="line">
                <a:avLst/>
              </a:prstGeom>
              <a:noFill/>
              <a:ln w="28575" cap="flat" cmpd="sng" algn="ctr">
                <a:solidFill>
                  <a:schemeClr val="bg1"/>
                </a:solidFill>
                <a:prstDash val="solid"/>
                <a:round/>
                <a:headEnd type="none" w="med" len="med"/>
                <a:tailEnd type="none" w="med" len="med"/>
              </a:ln>
              <a:effectLst/>
            </p:spPr>
          </p:cxnSp>
          <p:cxnSp>
            <p:nvCxnSpPr>
              <p:cNvPr id="31936" name="Straight Connector 31935">
                <a:extLst>
                  <a:ext uri="{FF2B5EF4-FFF2-40B4-BE49-F238E27FC236}">
                    <a16:creationId xmlns:a16="http://schemas.microsoft.com/office/drawing/2014/main" id="{FBD0C8F0-6A28-30D2-E5CE-8AB41EEBB34F}"/>
                  </a:ext>
                </a:extLst>
              </p:cNvPr>
              <p:cNvCxnSpPr>
                <a:cxnSpLocks/>
              </p:cNvCxnSpPr>
              <p:nvPr/>
            </p:nvCxnSpPr>
            <p:spPr bwMode="auto">
              <a:xfrm>
                <a:off x="1109779" y="1974802"/>
                <a:ext cx="66675" cy="0"/>
              </a:xfrm>
              <a:prstGeom prst="line">
                <a:avLst/>
              </a:prstGeom>
              <a:noFill/>
              <a:ln w="28575" cap="flat" cmpd="sng" algn="ctr">
                <a:solidFill>
                  <a:schemeClr val="bg1"/>
                </a:solidFill>
                <a:prstDash val="solid"/>
                <a:round/>
                <a:headEnd type="none" w="med" len="med"/>
                <a:tailEnd type="none" w="med" len="med"/>
              </a:ln>
              <a:effectLst/>
            </p:spPr>
          </p:cxnSp>
          <p:cxnSp>
            <p:nvCxnSpPr>
              <p:cNvPr id="31937" name="Straight Connector 31936">
                <a:extLst>
                  <a:ext uri="{FF2B5EF4-FFF2-40B4-BE49-F238E27FC236}">
                    <a16:creationId xmlns:a16="http://schemas.microsoft.com/office/drawing/2014/main" id="{4BCC76C0-0F81-A87B-0237-0E64C7E2B56A}"/>
                  </a:ext>
                </a:extLst>
              </p:cNvPr>
              <p:cNvCxnSpPr>
                <a:cxnSpLocks/>
              </p:cNvCxnSpPr>
              <p:nvPr/>
            </p:nvCxnSpPr>
            <p:spPr bwMode="auto">
              <a:xfrm>
                <a:off x="1109779" y="2165287"/>
                <a:ext cx="66675" cy="0"/>
              </a:xfrm>
              <a:prstGeom prst="line">
                <a:avLst/>
              </a:prstGeom>
              <a:noFill/>
              <a:ln w="28575" cap="flat" cmpd="sng" algn="ctr">
                <a:solidFill>
                  <a:schemeClr val="bg1"/>
                </a:solidFill>
                <a:prstDash val="solid"/>
                <a:round/>
                <a:headEnd type="none" w="med" len="med"/>
                <a:tailEnd type="none" w="med" len="med"/>
              </a:ln>
              <a:effectLst/>
            </p:spPr>
          </p:cxnSp>
          <p:cxnSp>
            <p:nvCxnSpPr>
              <p:cNvPr id="31938" name="Straight Connector 31937">
                <a:extLst>
                  <a:ext uri="{FF2B5EF4-FFF2-40B4-BE49-F238E27FC236}">
                    <a16:creationId xmlns:a16="http://schemas.microsoft.com/office/drawing/2014/main" id="{D96C8DCE-48BD-0982-E8A6-C860EA984D3C}"/>
                  </a:ext>
                </a:extLst>
              </p:cNvPr>
              <p:cNvCxnSpPr>
                <a:cxnSpLocks/>
              </p:cNvCxnSpPr>
              <p:nvPr/>
            </p:nvCxnSpPr>
            <p:spPr bwMode="auto">
              <a:xfrm>
                <a:off x="1109779" y="2355771"/>
                <a:ext cx="66675" cy="0"/>
              </a:xfrm>
              <a:prstGeom prst="line">
                <a:avLst/>
              </a:prstGeom>
              <a:noFill/>
              <a:ln w="28575" cap="flat" cmpd="sng" algn="ctr">
                <a:solidFill>
                  <a:schemeClr val="bg1"/>
                </a:solidFill>
                <a:prstDash val="solid"/>
                <a:round/>
                <a:headEnd type="none" w="med" len="med"/>
                <a:tailEnd type="none" w="med" len="med"/>
              </a:ln>
              <a:effectLst/>
            </p:spPr>
          </p:cxnSp>
          <p:cxnSp>
            <p:nvCxnSpPr>
              <p:cNvPr id="31939" name="Straight Connector 31938">
                <a:extLst>
                  <a:ext uri="{FF2B5EF4-FFF2-40B4-BE49-F238E27FC236}">
                    <a16:creationId xmlns:a16="http://schemas.microsoft.com/office/drawing/2014/main" id="{4A26FFB7-CE97-2218-F19D-4B778D2D0037}"/>
                  </a:ext>
                </a:extLst>
              </p:cNvPr>
              <p:cNvCxnSpPr>
                <a:cxnSpLocks/>
              </p:cNvCxnSpPr>
              <p:nvPr/>
            </p:nvCxnSpPr>
            <p:spPr bwMode="auto">
              <a:xfrm>
                <a:off x="1109779" y="2546256"/>
                <a:ext cx="66675" cy="0"/>
              </a:xfrm>
              <a:prstGeom prst="line">
                <a:avLst/>
              </a:prstGeom>
              <a:noFill/>
              <a:ln w="28575" cap="flat" cmpd="sng" algn="ctr">
                <a:solidFill>
                  <a:schemeClr val="bg1"/>
                </a:solidFill>
                <a:prstDash val="solid"/>
                <a:round/>
                <a:headEnd type="none" w="med" len="med"/>
                <a:tailEnd type="none" w="med" len="med"/>
              </a:ln>
              <a:effectLst/>
            </p:spPr>
          </p:cxnSp>
          <p:cxnSp>
            <p:nvCxnSpPr>
              <p:cNvPr id="31940" name="Straight Connector 31939">
                <a:extLst>
                  <a:ext uri="{FF2B5EF4-FFF2-40B4-BE49-F238E27FC236}">
                    <a16:creationId xmlns:a16="http://schemas.microsoft.com/office/drawing/2014/main" id="{E62673EA-638E-DFD8-BED3-052B96350FB9}"/>
                  </a:ext>
                </a:extLst>
              </p:cNvPr>
              <p:cNvCxnSpPr>
                <a:cxnSpLocks/>
              </p:cNvCxnSpPr>
              <p:nvPr/>
            </p:nvCxnSpPr>
            <p:spPr bwMode="auto">
              <a:xfrm>
                <a:off x="1109779" y="2736740"/>
                <a:ext cx="66675" cy="0"/>
              </a:xfrm>
              <a:prstGeom prst="line">
                <a:avLst/>
              </a:prstGeom>
              <a:noFill/>
              <a:ln w="28575" cap="flat" cmpd="sng" algn="ctr">
                <a:solidFill>
                  <a:schemeClr val="bg1"/>
                </a:solidFill>
                <a:prstDash val="solid"/>
                <a:round/>
                <a:headEnd type="none" w="med" len="med"/>
                <a:tailEnd type="none" w="med" len="med"/>
              </a:ln>
              <a:effectLst/>
            </p:spPr>
          </p:cxnSp>
          <p:cxnSp>
            <p:nvCxnSpPr>
              <p:cNvPr id="31941" name="Straight Connector 31940">
                <a:extLst>
                  <a:ext uri="{FF2B5EF4-FFF2-40B4-BE49-F238E27FC236}">
                    <a16:creationId xmlns:a16="http://schemas.microsoft.com/office/drawing/2014/main" id="{343A13C2-51C8-BB92-9744-203F8DB59FBE}"/>
                  </a:ext>
                </a:extLst>
              </p:cNvPr>
              <p:cNvCxnSpPr>
                <a:cxnSpLocks/>
              </p:cNvCxnSpPr>
              <p:nvPr/>
            </p:nvCxnSpPr>
            <p:spPr bwMode="auto">
              <a:xfrm>
                <a:off x="1109779" y="2927225"/>
                <a:ext cx="66675" cy="0"/>
              </a:xfrm>
              <a:prstGeom prst="line">
                <a:avLst/>
              </a:prstGeom>
              <a:noFill/>
              <a:ln w="28575" cap="flat" cmpd="sng" algn="ctr">
                <a:solidFill>
                  <a:schemeClr val="bg1"/>
                </a:solidFill>
                <a:prstDash val="solid"/>
                <a:round/>
                <a:headEnd type="none" w="med" len="med"/>
                <a:tailEnd type="none" w="med" len="med"/>
              </a:ln>
              <a:effectLst/>
            </p:spPr>
          </p:cxnSp>
          <p:cxnSp>
            <p:nvCxnSpPr>
              <p:cNvPr id="31942" name="Straight Connector 31941">
                <a:extLst>
                  <a:ext uri="{FF2B5EF4-FFF2-40B4-BE49-F238E27FC236}">
                    <a16:creationId xmlns:a16="http://schemas.microsoft.com/office/drawing/2014/main" id="{FFEBA113-5146-CBA6-7744-411284B146F3}"/>
                  </a:ext>
                </a:extLst>
              </p:cNvPr>
              <p:cNvCxnSpPr>
                <a:cxnSpLocks/>
              </p:cNvCxnSpPr>
              <p:nvPr/>
            </p:nvCxnSpPr>
            <p:spPr bwMode="auto">
              <a:xfrm>
                <a:off x="1109779" y="3117710"/>
                <a:ext cx="66675" cy="0"/>
              </a:xfrm>
              <a:prstGeom prst="line">
                <a:avLst/>
              </a:prstGeom>
              <a:noFill/>
              <a:ln w="28575" cap="flat" cmpd="sng" algn="ctr">
                <a:solidFill>
                  <a:schemeClr val="bg1"/>
                </a:solidFill>
                <a:prstDash val="solid"/>
                <a:round/>
                <a:headEnd type="none" w="med" len="med"/>
                <a:tailEnd type="none" w="med" len="med"/>
              </a:ln>
              <a:effectLst/>
            </p:spPr>
          </p:cxnSp>
          <p:cxnSp>
            <p:nvCxnSpPr>
              <p:cNvPr id="31943" name="Straight Connector 31942">
                <a:extLst>
                  <a:ext uri="{FF2B5EF4-FFF2-40B4-BE49-F238E27FC236}">
                    <a16:creationId xmlns:a16="http://schemas.microsoft.com/office/drawing/2014/main" id="{3D742CAC-F11B-EA1C-351E-A86EE3235273}"/>
                  </a:ext>
                </a:extLst>
              </p:cNvPr>
              <p:cNvCxnSpPr>
                <a:cxnSpLocks/>
              </p:cNvCxnSpPr>
              <p:nvPr/>
            </p:nvCxnSpPr>
            <p:spPr bwMode="auto">
              <a:xfrm>
                <a:off x="1109779" y="3308195"/>
                <a:ext cx="66675"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920" name="Group 31919">
              <a:extLst>
                <a:ext uri="{FF2B5EF4-FFF2-40B4-BE49-F238E27FC236}">
                  <a16:creationId xmlns:a16="http://schemas.microsoft.com/office/drawing/2014/main" id="{62B4C9DB-1187-995F-E6FD-D368E2537993}"/>
                </a:ext>
              </a:extLst>
            </p:cNvPr>
            <p:cNvGrpSpPr/>
            <p:nvPr/>
          </p:nvGrpSpPr>
          <p:grpSpPr>
            <a:xfrm>
              <a:off x="705650" y="1266519"/>
              <a:ext cx="466795" cy="2180003"/>
              <a:chOff x="705650" y="1266519"/>
              <a:chExt cx="466795" cy="2180003"/>
            </a:xfrm>
          </p:grpSpPr>
          <p:sp>
            <p:nvSpPr>
              <p:cNvPr id="31922" name="TextBox 31921">
                <a:extLst>
                  <a:ext uri="{FF2B5EF4-FFF2-40B4-BE49-F238E27FC236}">
                    <a16:creationId xmlns:a16="http://schemas.microsoft.com/office/drawing/2014/main" id="{B5C5C5E4-EF8C-72F8-4252-F855EDEFC139}"/>
                  </a:ext>
                </a:extLst>
              </p:cNvPr>
              <p:cNvSpPr txBox="1"/>
              <p:nvPr/>
            </p:nvSpPr>
            <p:spPr bwMode="auto">
              <a:xfrm>
                <a:off x="752138" y="1266519"/>
                <a:ext cx="4203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1923" name="TextBox 31922">
                <a:extLst>
                  <a:ext uri="{FF2B5EF4-FFF2-40B4-BE49-F238E27FC236}">
                    <a16:creationId xmlns:a16="http://schemas.microsoft.com/office/drawing/2014/main" id="{AD1214A5-AD03-3E80-472B-53CBC0ACE9B8}"/>
                  </a:ext>
                </a:extLst>
              </p:cNvPr>
              <p:cNvSpPr txBox="1"/>
              <p:nvPr/>
            </p:nvSpPr>
            <p:spPr bwMode="auto">
              <a:xfrm>
                <a:off x="830685" y="145681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1924" name="TextBox 31923">
                <a:extLst>
                  <a:ext uri="{FF2B5EF4-FFF2-40B4-BE49-F238E27FC236}">
                    <a16:creationId xmlns:a16="http://schemas.microsoft.com/office/drawing/2014/main" id="{02415CE4-BD9F-996E-3BF6-DF6F7AD089EF}"/>
                  </a:ext>
                </a:extLst>
              </p:cNvPr>
              <p:cNvSpPr txBox="1"/>
              <p:nvPr/>
            </p:nvSpPr>
            <p:spPr bwMode="auto">
              <a:xfrm>
                <a:off x="830685" y="164711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1925" name="TextBox 31924">
                <a:extLst>
                  <a:ext uri="{FF2B5EF4-FFF2-40B4-BE49-F238E27FC236}">
                    <a16:creationId xmlns:a16="http://schemas.microsoft.com/office/drawing/2014/main" id="{3C55AE9B-6A4D-20C5-43ED-AF0315D71C68}"/>
                  </a:ext>
                </a:extLst>
              </p:cNvPr>
              <p:cNvSpPr txBox="1"/>
              <p:nvPr/>
            </p:nvSpPr>
            <p:spPr bwMode="auto">
              <a:xfrm>
                <a:off x="830685" y="183741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1926" name="TextBox 31925">
                <a:extLst>
                  <a:ext uri="{FF2B5EF4-FFF2-40B4-BE49-F238E27FC236}">
                    <a16:creationId xmlns:a16="http://schemas.microsoft.com/office/drawing/2014/main" id="{6B27E766-10A1-8588-60C3-C13E6D64721D}"/>
                  </a:ext>
                </a:extLst>
              </p:cNvPr>
              <p:cNvSpPr txBox="1"/>
              <p:nvPr/>
            </p:nvSpPr>
            <p:spPr bwMode="auto">
              <a:xfrm>
                <a:off x="830685" y="202771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1927" name="TextBox 31926">
                <a:extLst>
                  <a:ext uri="{FF2B5EF4-FFF2-40B4-BE49-F238E27FC236}">
                    <a16:creationId xmlns:a16="http://schemas.microsoft.com/office/drawing/2014/main" id="{32633B56-B738-23BA-7A35-E7AFBAE00B55}"/>
                  </a:ext>
                </a:extLst>
              </p:cNvPr>
              <p:cNvSpPr txBox="1"/>
              <p:nvPr/>
            </p:nvSpPr>
            <p:spPr bwMode="auto">
              <a:xfrm>
                <a:off x="909231" y="2218019"/>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928" name="TextBox 31927">
                <a:extLst>
                  <a:ext uri="{FF2B5EF4-FFF2-40B4-BE49-F238E27FC236}">
                    <a16:creationId xmlns:a16="http://schemas.microsoft.com/office/drawing/2014/main" id="{B347A518-8208-D571-E2B9-F9D95088AE4C}"/>
                  </a:ext>
                </a:extLst>
              </p:cNvPr>
              <p:cNvSpPr txBox="1"/>
              <p:nvPr/>
            </p:nvSpPr>
            <p:spPr bwMode="auto">
              <a:xfrm>
                <a:off x="784197" y="2408319"/>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1929" name="TextBox 31928">
                <a:extLst>
                  <a:ext uri="{FF2B5EF4-FFF2-40B4-BE49-F238E27FC236}">
                    <a16:creationId xmlns:a16="http://schemas.microsoft.com/office/drawing/2014/main" id="{5148E74E-3F3A-83DC-0D97-C151337EAC87}"/>
                  </a:ext>
                </a:extLst>
              </p:cNvPr>
              <p:cNvSpPr txBox="1"/>
              <p:nvPr/>
            </p:nvSpPr>
            <p:spPr bwMode="auto">
              <a:xfrm>
                <a:off x="784197" y="2598619"/>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1930" name="TextBox 31929">
                <a:extLst>
                  <a:ext uri="{FF2B5EF4-FFF2-40B4-BE49-F238E27FC236}">
                    <a16:creationId xmlns:a16="http://schemas.microsoft.com/office/drawing/2014/main" id="{C0BDAA71-928A-1A40-A49E-4AC058B63FD8}"/>
                  </a:ext>
                </a:extLst>
              </p:cNvPr>
              <p:cNvSpPr txBox="1"/>
              <p:nvPr/>
            </p:nvSpPr>
            <p:spPr bwMode="auto">
              <a:xfrm>
                <a:off x="784197" y="2788919"/>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1931" name="TextBox 31930">
                <a:extLst>
                  <a:ext uri="{FF2B5EF4-FFF2-40B4-BE49-F238E27FC236}">
                    <a16:creationId xmlns:a16="http://schemas.microsoft.com/office/drawing/2014/main" id="{E805C45D-6638-2BBE-3C33-4E185908CC44}"/>
                  </a:ext>
                </a:extLst>
              </p:cNvPr>
              <p:cNvSpPr txBox="1"/>
              <p:nvPr/>
            </p:nvSpPr>
            <p:spPr bwMode="auto">
              <a:xfrm>
                <a:off x="784197" y="2979219"/>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1932" name="TextBox 31931">
                <a:extLst>
                  <a:ext uri="{FF2B5EF4-FFF2-40B4-BE49-F238E27FC236}">
                    <a16:creationId xmlns:a16="http://schemas.microsoft.com/office/drawing/2014/main" id="{B7353520-98E9-41C6-6503-6431326096AE}"/>
                  </a:ext>
                </a:extLst>
              </p:cNvPr>
              <p:cNvSpPr txBox="1"/>
              <p:nvPr/>
            </p:nvSpPr>
            <p:spPr bwMode="auto">
              <a:xfrm>
                <a:off x="705650" y="3169523"/>
                <a:ext cx="4667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grpSp>
        <p:cxnSp>
          <p:nvCxnSpPr>
            <p:cNvPr id="31921" name="Straight Connector 31920">
              <a:extLst>
                <a:ext uri="{FF2B5EF4-FFF2-40B4-BE49-F238E27FC236}">
                  <a16:creationId xmlns:a16="http://schemas.microsoft.com/office/drawing/2014/main" id="{922D69E6-60BB-3973-B6E9-E7EE539B613F}"/>
                </a:ext>
              </a:extLst>
            </p:cNvPr>
            <p:cNvCxnSpPr>
              <a:cxnSpLocks/>
            </p:cNvCxnSpPr>
            <p:nvPr/>
          </p:nvCxnSpPr>
          <p:spPr bwMode="auto">
            <a:xfrm>
              <a:off x="1176454" y="2349543"/>
              <a:ext cx="4319198" cy="0"/>
            </a:xfrm>
            <a:prstGeom prst="line">
              <a:avLst/>
            </a:prstGeom>
            <a:noFill/>
            <a:ln w="28575" cap="flat" cmpd="sng" algn="ctr">
              <a:solidFill>
                <a:schemeClr val="bg1"/>
              </a:solidFill>
              <a:prstDash val="sysDash"/>
              <a:round/>
              <a:headEnd type="none" w="med" len="med"/>
              <a:tailEnd type="none" w="med" len="med"/>
            </a:ln>
            <a:effectLst/>
          </p:spPr>
        </p:cxnSp>
      </p:grpSp>
      <p:sp>
        <p:nvSpPr>
          <p:cNvPr id="31944" name="TextBox 31943">
            <a:extLst>
              <a:ext uri="{FF2B5EF4-FFF2-40B4-BE49-F238E27FC236}">
                <a16:creationId xmlns:a16="http://schemas.microsoft.com/office/drawing/2014/main" id="{9FDAB572-353D-AF9E-20BF-BE8965015A64}"/>
              </a:ext>
            </a:extLst>
          </p:cNvPr>
          <p:cNvSpPr txBox="1"/>
          <p:nvPr/>
        </p:nvSpPr>
        <p:spPr bwMode="auto">
          <a:xfrm>
            <a:off x="2717295" y="5896889"/>
            <a:ext cx="79015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a:t>
            </a:r>
          </a:p>
        </p:txBody>
      </p:sp>
    </p:spTree>
    <p:extLst>
      <p:ext uri="{BB962C8B-B14F-4D97-AF65-F5344CB8AC3E}">
        <p14:creationId xmlns:p14="http://schemas.microsoft.com/office/powerpoint/2010/main" val="3368796917"/>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BAAD856-D19B-59E1-8710-8A8CAFD29C4B}"/>
              </a:ext>
            </a:extLst>
          </p:cNvPr>
          <p:cNvSpPr>
            <a:spLocks noGrp="1"/>
          </p:cNvSpPr>
          <p:nvPr>
            <p:ph type="title"/>
          </p:nvPr>
        </p:nvSpPr>
        <p:spPr/>
        <p:txBody>
          <a:bodyPr/>
          <a:lstStyle/>
          <a:p>
            <a:r>
              <a:rPr lang="en-US" dirty="0"/>
              <a:t>DESTINY-Breast03: Updated Overall Safety</a:t>
            </a:r>
          </a:p>
        </p:txBody>
      </p:sp>
      <p:graphicFrame>
        <p:nvGraphicFramePr>
          <p:cNvPr id="4" name="Group 3">
            <a:extLst>
              <a:ext uri="{FF2B5EF4-FFF2-40B4-BE49-F238E27FC236}">
                <a16:creationId xmlns:a16="http://schemas.microsoft.com/office/drawing/2014/main" id="{AFBA5EDB-65CE-9B7E-E4EB-906F04230327}"/>
              </a:ext>
            </a:extLst>
          </p:cNvPr>
          <p:cNvGraphicFramePr>
            <a:graphicFrameLocks/>
          </p:cNvGraphicFramePr>
          <p:nvPr>
            <p:extLst>
              <p:ext uri="{D42A27DB-BD31-4B8C-83A1-F6EECF244321}">
                <p14:modId xmlns:p14="http://schemas.microsoft.com/office/powerpoint/2010/main" val="2414970542"/>
              </p:ext>
            </p:extLst>
          </p:nvPr>
        </p:nvGraphicFramePr>
        <p:xfrm>
          <a:off x="609759" y="1347683"/>
          <a:ext cx="5273388" cy="3121152"/>
        </p:xfrm>
        <a:graphic>
          <a:graphicData uri="http://schemas.openxmlformats.org/drawingml/2006/table">
            <a:tbl>
              <a:tblPr/>
              <a:tblGrid>
                <a:gridCol w="2651760">
                  <a:extLst>
                    <a:ext uri="{9D8B030D-6E8A-4147-A177-3AD203B41FA5}">
                      <a16:colId xmlns:a16="http://schemas.microsoft.com/office/drawing/2014/main" val="20000"/>
                    </a:ext>
                  </a:extLst>
                </a:gridCol>
                <a:gridCol w="1266701">
                  <a:extLst>
                    <a:ext uri="{9D8B030D-6E8A-4147-A177-3AD203B41FA5}">
                      <a16:colId xmlns:a16="http://schemas.microsoft.com/office/drawing/2014/main" val="1584285277"/>
                    </a:ext>
                  </a:extLst>
                </a:gridCol>
                <a:gridCol w="1354927">
                  <a:extLst>
                    <a:ext uri="{9D8B030D-6E8A-4147-A177-3AD203B41FA5}">
                      <a16:colId xmlns:a16="http://schemas.microsoft.com/office/drawing/2014/main" val="293477700"/>
                    </a:ext>
                  </a:extLst>
                </a:gridCol>
              </a:tblGrid>
              <a:tr h="42979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Safety 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algn="ctr">
                        <a:lnSpc>
                          <a:spcPct val="90000"/>
                        </a:lnSpc>
                        <a:spcBef>
                          <a:spcPts val="0"/>
                        </a:spcBef>
                        <a:spcAft>
                          <a:spcPts val="0"/>
                        </a:spcAft>
                      </a:pP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T-DXd </a:t>
                      </a:r>
                      <a:b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b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(n = 257)</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algn="ctr">
                        <a:lnSpc>
                          <a:spcPct val="90000"/>
                        </a:lnSpc>
                        <a:spcBef>
                          <a:spcPts val="0"/>
                        </a:spcBef>
                        <a:spcAft>
                          <a:spcPts val="0"/>
                        </a:spcAft>
                      </a:pP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T-DM1</a:t>
                      </a:r>
                      <a:b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b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(n = 261)</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716330">
                <a:tc>
                  <a:txBody>
                    <a:bodyPr/>
                    <a:lstStyle/>
                    <a:p>
                      <a:pPr marL="14288"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 Any drug-related TEAE, n(%)</a:t>
                      </a: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287338" marR="0" lvl="0" indent="-1730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Grade ≥3</a:t>
                      </a:r>
                    </a:p>
                    <a:p>
                      <a:pPr marL="287338" marR="0" lvl="0" indent="-1730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Serious</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252 (98.1)</a:t>
                      </a:r>
                    </a:p>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121 (47.1)</a:t>
                      </a:r>
                    </a:p>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33 (12.8)</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228 (87.4)</a:t>
                      </a:r>
                    </a:p>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110 (42.1)</a:t>
                      </a:r>
                    </a:p>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20 (7.7)</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1119520">
                <a:tc>
                  <a:txBody>
                    <a:bodyPr/>
                    <a:lstStyle/>
                    <a:p>
                      <a:pPr marL="0" marR="0" lvl="0" indent="-18288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 Drug-related TEAE associated</a:t>
                      </a:r>
                      <a:b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b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 with the following, n (%)</a:t>
                      </a: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287338" marR="0" lvl="0" indent="-1730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Discontinuation</a:t>
                      </a:r>
                    </a:p>
                    <a:p>
                      <a:pPr marL="287338" marR="0" lvl="0" indent="-1730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Dose reduction</a:t>
                      </a:r>
                    </a:p>
                    <a:p>
                      <a:pPr marL="287338" marR="0" lvl="0" indent="-1730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Drug interruption</a:t>
                      </a:r>
                    </a:p>
                    <a:p>
                      <a:pPr marL="287338" marR="0" lvl="0" indent="-1730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Outcome of death</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lnSpc>
                          <a:spcPct val="100000"/>
                        </a:lnSpc>
                        <a:spcBef>
                          <a:spcPts val="0"/>
                        </a:spcBef>
                        <a:spcAft>
                          <a:spcPts val="0"/>
                        </a:spcAft>
                      </a:pPr>
                      <a:endPar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algn="ctr">
                        <a:lnSpc>
                          <a:spcPct val="100000"/>
                        </a:lnSpc>
                        <a:spcBef>
                          <a:spcPts val="0"/>
                        </a:spcBef>
                        <a:spcAft>
                          <a:spcPts val="0"/>
                        </a:spcAft>
                      </a:pPr>
                      <a:endPar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51 (19.8)</a:t>
                      </a:r>
                    </a:p>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65 (25.3)</a:t>
                      </a:r>
                    </a:p>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108 (42.0)</a:t>
                      </a:r>
                    </a:p>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 (0)</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lnSpc>
                          <a:spcPct val="100000"/>
                        </a:lnSpc>
                        <a:spcBef>
                          <a:spcPts val="0"/>
                        </a:spcBef>
                        <a:spcAft>
                          <a:spcPts val="0"/>
                        </a:spcAft>
                      </a:pPr>
                      <a:endPar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algn="ctr">
                        <a:lnSpc>
                          <a:spcPct val="100000"/>
                        </a:lnSpc>
                        <a:spcBef>
                          <a:spcPts val="0"/>
                        </a:spcBef>
                        <a:spcAft>
                          <a:spcPts val="0"/>
                        </a:spcAft>
                      </a:pPr>
                      <a:endPar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17 (6.5)</a:t>
                      </a:r>
                    </a:p>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38 (14.6)</a:t>
                      </a:r>
                    </a:p>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45 (17.2)</a:t>
                      </a:r>
                    </a:p>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 (0)</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477553">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 Median treatment duration,</a:t>
                      </a:r>
                      <a:br>
                        <a:rPr kumimoji="0" lang="en-US" sz="1600" b="0" i="0" u="none" strike="noStrike" cap="none" normalizeH="0" baseline="0" dirty="0">
                          <a:ln>
                            <a:noFill/>
                          </a:ln>
                          <a:solidFill>
                            <a:schemeClr val="bg2">
                              <a:lumMod val="10000"/>
                            </a:schemeClr>
                          </a:solidFill>
                          <a:effectLst/>
                          <a:latin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rPr>
                        <a:t> mo (range)</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18.2 (0.7-44.0)</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6.9 (0.7-39.3)</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232302597"/>
                  </a:ext>
                </a:extLst>
              </a:tr>
            </a:tbl>
          </a:graphicData>
        </a:graphic>
      </p:graphicFrame>
      <p:graphicFrame>
        <p:nvGraphicFramePr>
          <p:cNvPr id="5" name="Group 3">
            <a:extLst>
              <a:ext uri="{FF2B5EF4-FFF2-40B4-BE49-F238E27FC236}">
                <a16:creationId xmlns:a16="http://schemas.microsoft.com/office/drawing/2014/main" id="{7223BF61-9AC4-8380-F811-428AD1972B35}"/>
              </a:ext>
            </a:extLst>
          </p:cNvPr>
          <p:cNvGraphicFramePr>
            <a:graphicFrameLocks/>
          </p:cNvGraphicFramePr>
          <p:nvPr>
            <p:extLst>
              <p:ext uri="{D42A27DB-BD31-4B8C-83A1-F6EECF244321}">
                <p14:modId xmlns:p14="http://schemas.microsoft.com/office/powerpoint/2010/main" val="3754537399"/>
              </p:ext>
            </p:extLst>
          </p:nvPr>
        </p:nvGraphicFramePr>
        <p:xfrm>
          <a:off x="6202510" y="1347683"/>
          <a:ext cx="5263208" cy="1923066"/>
        </p:xfrm>
        <a:graphic>
          <a:graphicData uri="http://schemas.openxmlformats.org/drawingml/2006/table">
            <a:tbl>
              <a:tblPr/>
              <a:tblGrid>
                <a:gridCol w="2641580">
                  <a:extLst>
                    <a:ext uri="{9D8B030D-6E8A-4147-A177-3AD203B41FA5}">
                      <a16:colId xmlns:a16="http://schemas.microsoft.com/office/drawing/2014/main" val="20000"/>
                    </a:ext>
                  </a:extLst>
                </a:gridCol>
                <a:gridCol w="1266701">
                  <a:extLst>
                    <a:ext uri="{9D8B030D-6E8A-4147-A177-3AD203B41FA5}">
                      <a16:colId xmlns:a16="http://schemas.microsoft.com/office/drawing/2014/main" val="1584285277"/>
                    </a:ext>
                  </a:extLst>
                </a:gridCol>
                <a:gridCol w="1354927">
                  <a:extLst>
                    <a:ext uri="{9D8B030D-6E8A-4147-A177-3AD203B41FA5}">
                      <a16:colId xmlns:a16="http://schemas.microsoft.com/office/drawing/2014/main" val="293477700"/>
                    </a:ext>
                  </a:extLst>
                </a:gridCol>
              </a:tblGrid>
              <a:tr h="46002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AE of Special Interest,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algn="ctr">
                        <a:lnSpc>
                          <a:spcPct val="90000"/>
                        </a:lnSpc>
                        <a:spcBef>
                          <a:spcPts val="0"/>
                        </a:spcBef>
                        <a:spcAft>
                          <a:spcPts val="0"/>
                        </a:spcAft>
                      </a:pP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T-DXd </a:t>
                      </a:r>
                      <a:b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b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(n = 257)</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algn="ctr">
                        <a:lnSpc>
                          <a:spcPct val="90000"/>
                        </a:lnSpc>
                        <a:spcBef>
                          <a:spcPts val="0"/>
                        </a:spcBef>
                        <a:spcAft>
                          <a:spcPts val="0"/>
                        </a:spcAft>
                      </a:pP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T-DM1</a:t>
                      </a:r>
                      <a:b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b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(n = 261)</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1005840">
                <a:tc>
                  <a:txBody>
                    <a:bodyPr/>
                    <a:lstStyle/>
                    <a:p>
                      <a:pPr marL="18288" marR="0" lvl="0" indent="-100013"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 Drug-related ILD/pneumonitis</a:t>
                      </a: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287338" marR="0" lvl="0" indent="-1730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Grade 1</a:t>
                      </a:r>
                    </a:p>
                    <a:p>
                      <a:pPr marL="287338" marR="0" lvl="0" indent="-1730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Grade 2</a:t>
                      </a:r>
                    </a:p>
                    <a:p>
                      <a:pPr marL="287338" marR="0" lvl="0" indent="-1730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Grade 3</a:t>
                      </a:r>
                    </a:p>
                    <a:p>
                      <a:pPr marL="287338" marR="0" lvl="0" indent="-1730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Grade 4</a:t>
                      </a:r>
                    </a:p>
                    <a:p>
                      <a:pPr marL="287338" marR="0" lvl="0" indent="-173038"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Grade 5</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39 (15.2)</a:t>
                      </a:r>
                    </a:p>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11 (4.3)</a:t>
                      </a:r>
                    </a:p>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26 (10.1)</a:t>
                      </a:r>
                    </a:p>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 (0.8)</a:t>
                      </a:r>
                    </a:p>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8 (3.1)</a:t>
                      </a:r>
                    </a:p>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 (1.5)</a:t>
                      </a:r>
                    </a:p>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 (1.1)</a:t>
                      </a:r>
                    </a:p>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(0.4)</a:t>
                      </a:r>
                    </a:p>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p>
                      <a:pPr marL="0" marR="0" algn="ctr">
                        <a:lnSpc>
                          <a:spcPct val="100000"/>
                        </a:lnSpc>
                        <a:spcBef>
                          <a:spcPts val="0"/>
                        </a:spcBef>
                        <a:spcAft>
                          <a:spcPts val="0"/>
                        </a:spcAf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2243" marR="2243"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bl>
          </a:graphicData>
        </a:graphic>
      </p:graphicFrame>
      <p:sp>
        <p:nvSpPr>
          <p:cNvPr id="7" name="Content Placeholder 2">
            <a:extLst>
              <a:ext uri="{FF2B5EF4-FFF2-40B4-BE49-F238E27FC236}">
                <a16:creationId xmlns:a16="http://schemas.microsoft.com/office/drawing/2014/main" id="{8C642F0E-FF2C-5985-31A3-69A71DF272C5}"/>
              </a:ext>
            </a:extLst>
          </p:cNvPr>
          <p:cNvSpPr txBox="1">
            <a:spLocks/>
          </p:cNvSpPr>
          <p:nvPr/>
        </p:nvSpPr>
        <p:spPr bwMode="auto">
          <a:xfrm>
            <a:off x="609759" y="4594956"/>
            <a:ext cx="5317083" cy="1916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0"/>
              </a:spcBef>
              <a:spcAft>
                <a:spcPts val="700"/>
              </a:spcAft>
              <a:buClr>
                <a:srgbClr val="000000"/>
              </a:buClr>
              <a:buSzTx/>
              <a:buFont typeface="Wingdings" panose="05000000000000000000" pitchFamily="2" charset="2"/>
              <a:buChar char="§"/>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Rates of drug-related grade ≥3 TEAEs were similar between arms</a:t>
            </a:r>
          </a:p>
          <a:p>
            <a:pPr marL="342900" marR="0" lvl="0" indent="-342900" algn="l" defTabSz="914400" rtl="0" eaLnBrk="1" fontAlgn="base" latinLnBrk="0" hangingPunct="1">
              <a:lnSpc>
                <a:spcPct val="90000"/>
              </a:lnSpc>
              <a:spcBef>
                <a:spcPts val="0"/>
              </a:spcBef>
              <a:spcAft>
                <a:spcPts val="700"/>
              </a:spcAft>
              <a:buClr>
                <a:srgbClr val="000000"/>
              </a:buClr>
              <a:buSzTx/>
              <a:buFont typeface="Wingdings" panose="05000000000000000000" pitchFamily="2" charset="2"/>
              <a:buChar char="§"/>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Most common drug-related TEAEs associated with treatment discontinuation: </a:t>
            </a:r>
          </a:p>
          <a:p>
            <a:pPr marL="742950" marR="0" lvl="1" indent="-285750" algn="l" defTabSz="914400" rtl="0" eaLnBrk="1" fontAlgn="base" latinLnBrk="0" hangingPunct="1">
              <a:lnSpc>
                <a:spcPct val="90000"/>
              </a:lnSpc>
              <a:spcBef>
                <a:spcPts val="0"/>
              </a:spcBef>
              <a:spcAft>
                <a:spcPts val="700"/>
              </a:spcAft>
              <a:buClr>
                <a:srgbClr val="000000"/>
              </a:buClr>
              <a:buSzTx/>
              <a:buFont typeface="Arial" panose="020B0604020202020204" pitchFamily="34" charset="0"/>
              <a:buChar char="‒"/>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T-DXd: pneumonitis (5.8%), ILD (5.1%), pneumonia (1.9%)</a:t>
            </a:r>
          </a:p>
          <a:p>
            <a:pPr marL="742950" marR="0" lvl="1" indent="-285750" algn="l" defTabSz="914400" rtl="0" eaLnBrk="1" fontAlgn="base" latinLnBrk="0" hangingPunct="1">
              <a:lnSpc>
                <a:spcPct val="90000"/>
              </a:lnSpc>
              <a:spcBef>
                <a:spcPts val="0"/>
              </a:spcBef>
              <a:spcAft>
                <a:spcPts val="700"/>
              </a:spcAft>
              <a:buClr>
                <a:srgbClr val="000000"/>
              </a:buClr>
              <a:buSzTx/>
              <a:buFont typeface="Arial" panose="020B0604020202020204" pitchFamily="34" charset="0"/>
              <a:buChar char="‒"/>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T-DM1: decreased platelet count (1.5%), pneumonitis (1.1%), thrombocytopenia (1.1%)</a:t>
            </a:r>
          </a:p>
        </p:txBody>
      </p:sp>
      <p:sp>
        <p:nvSpPr>
          <p:cNvPr id="8" name="Text Box 15">
            <a:extLst>
              <a:ext uri="{FF2B5EF4-FFF2-40B4-BE49-F238E27FC236}">
                <a16:creationId xmlns:a16="http://schemas.microsoft.com/office/drawing/2014/main" id="{18F23B10-3494-7C58-9AD6-A25D47CCFB04}"/>
              </a:ext>
            </a:extLst>
          </p:cNvPr>
          <p:cNvSpPr txBox="1">
            <a:spLocks noChangeArrowheads="1"/>
          </p:cNvSpPr>
          <p:nvPr/>
        </p:nvSpPr>
        <p:spPr bwMode="auto">
          <a:xfrm>
            <a:off x="444650" y="6378282"/>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Hurvitz. SABCS 2022. Abstr GS2-02. Cortes. NEJM. 2022;386:1143</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9" name="Content Placeholder 2">
            <a:extLst>
              <a:ext uri="{FF2B5EF4-FFF2-40B4-BE49-F238E27FC236}">
                <a16:creationId xmlns:a16="http://schemas.microsoft.com/office/drawing/2014/main" id="{916C0E2F-DF75-065C-C772-60C20B0961C1}"/>
              </a:ext>
            </a:extLst>
          </p:cNvPr>
          <p:cNvSpPr txBox="1">
            <a:spLocks/>
          </p:cNvSpPr>
          <p:nvPr/>
        </p:nvSpPr>
        <p:spPr bwMode="auto">
          <a:xfrm>
            <a:off x="6202510" y="3424129"/>
            <a:ext cx="5453462" cy="2145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0"/>
              </a:spcBef>
              <a:spcAft>
                <a:spcPts val="700"/>
              </a:spcAft>
              <a:buClr>
                <a:srgbClr val="000000"/>
              </a:buClr>
              <a:buSzTx/>
              <a:buFont typeface="Wingdings" panose="05000000000000000000" pitchFamily="2" charset="2"/>
              <a:buChar char="§"/>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With longer treatment exposure, rates of ILD/pneumonitis increased from 10.5% at interim analysis to 15.2% </a:t>
            </a:r>
          </a:p>
          <a:p>
            <a:pPr marL="742950" marR="0" lvl="1" indent="-285750" algn="l" defTabSz="914400" rtl="0" eaLnBrk="1" fontAlgn="base" latinLnBrk="0" hangingPunct="1">
              <a:lnSpc>
                <a:spcPct val="90000"/>
              </a:lnSpc>
              <a:spcBef>
                <a:spcPts val="0"/>
              </a:spcBef>
              <a:spcAft>
                <a:spcPts val="700"/>
              </a:spcAft>
              <a:buClr>
                <a:srgbClr val="000000"/>
              </a:buClr>
              <a:buSzTx/>
              <a:buFont typeface="Arial" panose="020B0604020202020204" pitchFamily="34" charset="0"/>
              <a:buChar char="‒"/>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 additional grade 1 events</a:t>
            </a:r>
          </a:p>
          <a:p>
            <a:pPr marL="742950" marR="0" lvl="1" indent="-285750" algn="l" defTabSz="914400" rtl="0" eaLnBrk="1" fontAlgn="base" latinLnBrk="0" hangingPunct="1">
              <a:lnSpc>
                <a:spcPct val="90000"/>
              </a:lnSpc>
              <a:spcBef>
                <a:spcPts val="0"/>
              </a:spcBef>
              <a:spcAft>
                <a:spcPts val="700"/>
              </a:spcAft>
              <a:buClr>
                <a:srgbClr val="000000"/>
              </a:buClr>
              <a:buSzTx/>
              <a:buFont typeface="Arial" panose="020B0604020202020204" pitchFamily="34" charset="0"/>
              <a:buChar char="‒"/>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 additional grade 2 events</a:t>
            </a:r>
          </a:p>
          <a:p>
            <a:pPr marL="342900" marR="0" lvl="0" indent="-342900" algn="l" defTabSz="914400" rtl="0" eaLnBrk="1" fontAlgn="base" latinLnBrk="0" hangingPunct="1">
              <a:lnSpc>
                <a:spcPct val="90000"/>
              </a:lnSpc>
              <a:spcBef>
                <a:spcPts val="0"/>
              </a:spcBef>
              <a:spcAft>
                <a:spcPts val="700"/>
              </a:spcAft>
              <a:buClr>
                <a:srgbClr val="000000"/>
              </a:buClr>
              <a:buSzTx/>
              <a:buFont typeface="Wingdings" panose="05000000000000000000" pitchFamily="2" charset="2"/>
              <a:buChar char="§"/>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Overall incidence of grade 3 events (0.8%) unchanged </a:t>
            </a:r>
            <a:b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from interim analysis</a:t>
            </a:r>
          </a:p>
        </p:txBody>
      </p:sp>
    </p:spTree>
    <p:extLst>
      <p:ext uri="{BB962C8B-B14F-4D97-AF65-F5344CB8AC3E}">
        <p14:creationId xmlns:p14="http://schemas.microsoft.com/office/powerpoint/2010/main" val="2452576106"/>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27B370F-0249-46D1-D5B5-1C67ABC550E0}"/>
              </a:ext>
            </a:extLst>
          </p:cNvPr>
          <p:cNvSpPr>
            <a:spLocks noGrp="1"/>
          </p:cNvSpPr>
          <p:nvPr>
            <p:ph type="title"/>
          </p:nvPr>
        </p:nvSpPr>
        <p:spPr/>
        <p:txBody>
          <a:bodyPr/>
          <a:lstStyle/>
          <a:p>
            <a:r>
              <a:rPr lang="en-US" dirty="0"/>
              <a:t>DESTINY-Breast03: Updated TEAEs in ≥20% of Patients</a:t>
            </a:r>
          </a:p>
        </p:txBody>
      </p:sp>
      <p:graphicFrame>
        <p:nvGraphicFramePr>
          <p:cNvPr id="4" name="Group 155">
            <a:extLst>
              <a:ext uri="{FF2B5EF4-FFF2-40B4-BE49-F238E27FC236}">
                <a16:creationId xmlns:a16="http://schemas.microsoft.com/office/drawing/2014/main" id="{C3D817D0-4CB3-1981-674B-0110CA765004}"/>
              </a:ext>
            </a:extLst>
          </p:cNvPr>
          <p:cNvGraphicFramePr>
            <a:graphicFrameLocks/>
          </p:cNvGraphicFramePr>
          <p:nvPr>
            <p:extLst>
              <p:ext uri="{D42A27DB-BD31-4B8C-83A1-F6EECF244321}">
                <p14:modId xmlns:p14="http://schemas.microsoft.com/office/powerpoint/2010/main" val="3659624295"/>
              </p:ext>
            </p:extLst>
          </p:nvPr>
        </p:nvGraphicFramePr>
        <p:xfrm>
          <a:off x="609759" y="1299399"/>
          <a:ext cx="10735055" cy="4938408"/>
        </p:xfrm>
        <a:graphic>
          <a:graphicData uri="http://schemas.openxmlformats.org/drawingml/2006/table">
            <a:tbl>
              <a:tblPr/>
              <a:tblGrid>
                <a:gridCol w="5222577">
                  <a:extLst>
                    <a:ext uri="{9D8B030D-6E8A-4147-A177-3AD203B41FA5}">
                      <a16:colId xmlns:a16="http://schemas.microsoft.com/office/drawing/2014/main" val="20000"/>
                    </a:ext>
                  </a:extLst>
                </a:gridCol>
                <a:gridCol w="1455358">
                  <a:extLst>
                    <a:ext uri="{9D8B030D-6E8A-4147-A177-3AD203B41FA5}">
                      <a16:colId xmlns:a16="http://schemas.microsoft.com/office/drawing/2014/main" val="1238656420"/>
                    </a:ext>
                  </a:extLst>
                </a:gridCol>
                <a:gridCol w="1455358">
                  <a:extLst>
                    <a:ext uri="{9D8B030D-6E8A-4147-A177-3AD203B41FA5}">
                      <a16:colId xmlns:a16="http://schemas.microsoft.com/office/drawing/2014/main" val="3421923834"/>
                    </a:ext>
                  </a:extLst>
                </a:gridCol>
                <a:gridCol w="1300881">
                  <a:extLst>
                    <a:ext uri="{9D8B030D-6E8A-4147-A177-3AD203B41FA5}">
                      <a16:colId xmlns:a16="http://schemas.microsoft.com/office/drawing/2014/main" val="3822903058"/>
                    </a:ext>
                  </a:extLst>
                </a:gridCol>
                <a:gridCol w="1300881">
                  <a:extLst>
                    <a:ext uri="{9D8B030D-6E8A-4147-A177-3AD203B41FA5}">
                      <a16:colId xmlns:a16="http://schemas.microsoft.com/office/drawing/2014/main" val="3588255139"/>
                    </a:ext>
                  </a:extLst>
                </a:gridCol>
              </a:tblGrid>
              <a:tr h="269008">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200" b="1" i="0" u="none" strike="noStrike" cap="none" normalizeH="0" baseline="0" dirty="0">
                          <a:ln>
                            <a:noFill/>
                          </a:ln>
                          <a:solidFill>
                            <a:schemeClr val="tx1"/>
                          </a:solidFill>
                          <a:effectLst/>
                          <a:latin typeface="Calibri" panose="020F0502020204030204" pitchFamily="34" charset="0"/>
                        </a:rPr>
                        <a:t>Drug-Related TEAEs in ≥20% of Patients, 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algn="ctr"/>
                      <a:r>
                        <a:rPr lang="en-US" sz="1200" b="1" dirty="0">
                          <a:latin typeface="Calibri" panose="020F0502020204030204" pitchFamily="34" charset="0"/>
                          <a:cs typeface="Calibri" panose="020F0502020204030204" pitchFamily="34" charset="0"/>
                        </a:rPr>
                        <a:t>T-DXd (n = 257)</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pPr algn="ctr"/>
                      <a:endParaRPr lang="en-US" sz="1400" b="1" dirty="0">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gridSpan="2">
                  <a:txBody>
                    <a:bodyPr/>
                    <a:lstStyle/>
                    <a:p>
                      <a:pPr algn="ctr"/>
                      <a:r>
                        <a:rPr lang="en-US" sz="1200" b="1" dirty="0">
                          <a:latin typeface="Calibri" panose="020F0502020204030204" pitchFamily="34" charset="0"/>
                          <a:cs typeface="Calibri" panose="020F0502020204030204" pitchFamily="34" charset="0"/>
                        </a:rPr>
                        <a:t>T-DM1 (n = 261)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471D"/>
                    </a:solidFill>
                  </a:tcPr>
                </a:tc>
                <a:tc hMerge="1">
                  <a:txBody>
                    <a:bodyPr/>
                    <a:lstStyle/>
                    <a:p>
                      <a:pPr algn="ctr"/>
                      <a:endParaRPr lang="en-US" sz="1400" b="1" dirty="0">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0"/>
                  </a:ext>
                </a:extLst>
              </a:tr>
              <a:tr h="269008">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1" i="0" u="none" strike="noStrike" cap="none" normalizeH="0" baseline="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algn="ctr"/>
                      <a:r>
                        <a:rPr lang="en-US" sz="1200" b="1" dirty="0">
                          <a:latin typeface="Calibri" panose="020F0502020204030204" pitchFamily="34" charset="0"/>
                          <a:cs typeface="Calibri" panose="020F0502020204030204" pitchFamily="34" charset="0"/>
                        </a:rPr>
                        <a:t>Any Grade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algn="ctr"/>
                      <a:r>
                        <a:rPr lang="en-US" sz="1200" b="1" dirty="0">
                          <a:latin typeface="Calibri" panose="020F0502020204030204" pitchFamily="34" charset="0"/>
                          <a:cs typeface="Calibri" panose="020F0502020204030204" pitchFamily="34" charset="0"/>
                        </a:rPr>
                        <a:t>Grade ≥3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algn="ctr"/>
                      <a:r>
                        <a:rPr lang="en-US" sz="1200" b="1" dirty="0">
                          <a:latin typeface="Calibri" panose="020F0502020204030204" pitchFamily="34" charset="0"/>
                          <a:cs typeface="Calibri" panose="020F0502020204030204" pitchFamily="34" charset="0"/>
                        </a:rPr>
                        <a:t>Any Grade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tc>
                  <a:txBody>
                    <a:bodyPr/>
                    <a:lstStyle/>
                    <a:p>
                      <a:pPr algn="ctr"/>
                      <a:r>
                        <a:rPr lang="en-US" sz="1200" b="1" dirty="0">
                          <a:latin typeface="Calibri" panose="020F0502020204030204" pitchFamily="34" charset="0"/>
                          <a:cs typeface="Calibri" panose="020F0502020204030204" pitchFamily="34" charset="0"/>
                        </a:rPr>
                        <a:t>Grade ≥3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471D"/>
                    </a:solidFill>
                  </a:tcPr>
                </a:tc>
                <a:extLst>
                  <a:ext uri="{0D108BD9-81ED-4DB2-BD59-A6C34878D82A}">
                    <a16:rowId xmlns:a16="http://schemas.microsoft.com/office/drawing/2014/main" val="4257003856"/>
                  </a:ext>
                </a:extLst>
              </a:tr>
              <a:tr h="80713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Blood/lymphatic system disorders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Anemia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Platelet count decrease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WBC decrease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95 (37.0)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64 (24.9)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60 (23.3)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24 (9.3)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20 (7.8)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16 (6.2)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51 (19.5)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114 (43.7)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16 (6.1)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17 (6.5)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52 (19.9)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(0.8)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extLst>
                  <a:ext uri="{0D108BD9-81ED-4DB2-BD59-A6C34878D82A}">
                    <a16:rowId xmlns:a16="http://schemas.microsoft.com/office/drawing/2014/main" val="10001"/>
                  </a:ext>
                </a:extLst>
              </a:tr>
              <a:tr h="98646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Gastrointestinal disorders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Nausea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Vomiting</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Constipation</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Diarrhea</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198 (77.0)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133 (51.8)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96 (37.4)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83 (32.3)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18 (7.0)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 (1.6)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 (1.2)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79 (30.3)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28 (10.7)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51 (19.5)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21 (8.0)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(0.8)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(0.8)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62779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General disorders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Fatigue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Headache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79 (30.7)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61 (23.7)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15 (5.8)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(0.4)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53 (20.3)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40 (15.3)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(0.8)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45465149"/>
                  </a:ext>
                </a:extLst>
              </a:tr>
              <a:tr h="80713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Investigations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Neutrophil count decrease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AST increase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ALT increase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79 (30.7)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72 (29.0)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59 (23.0)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41 (16.0)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(0.8)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 (1.6)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30 (11.5)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108 (41.4)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83 (31.8)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8 (3.1)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14 (5.4)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12 (4.6)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668255229"/>
                  </a:ext>
                </a:extLst>
              </a:tr>
              <a:tr h="62779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Metabolism and nutrition disorders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Decreased appetite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Decreased weight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78 (30.4)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58 (22.6)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 (1.6)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6 (2.3)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46 (17.6)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23 (8.8)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2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 (0.8)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558370242"/>
                  </a:ext>
                </a:extLst>
              </a:tr>
              <a:tr h="26911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anose="05000000000000000000"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Skin and SC tissue disorders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Alopecia</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102 (39.7)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 (0.4)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9 (3.4)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90429544"/>
                  </a:ext>
                </a:extLst>
              </a:tr>
            </a:tbl>
          </a:graphicData>
        </a:graphic>
      </p:graphicFrame>
      <p:sp>
        <p:nvSpPr>
          <p:cNvPr id="5" name="Text Box 15">
            <a:extLst>
              <a:ext uri="{FF2B5EF4-FFF2-40B4-BE49-F238E27FC236}">
                <a16:creationId xmlns:a16="http://schemas.microsoft.com/office/drawing/2014/main" id="{B38A93A9-11B0-D8CA-4378-A2DDAEA20015}"/>
              </a:ext>
            </a:extLst>
          </p:cNvPr>
          <p:cNvSpPr txBox="1">
            <a:spLocks noChangeArrowheads="1"/>
          </p:cNvSpPr>
          <p:nvPr/>
        </p:nvSpPr>
        <p:spPr bwMode="auto">
          <a:xfrm>
            <a:off x="444650" y="6378282"/>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Hurvitz. SABCS 2022. Abstr GS2-02.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4188334843"/>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EB1BCA-A6CE-B59E-E62D-4AF2A902040B}"/>
              </a:ext>
            </a:extLst>
          </p:cNvPr>
          <p:cNvSpPr>
            <a:spLocks noGrp="1"/>
          </p:cNvSpPr>
          <p:nvPr>
            <p:ph type="title"/>
          </p:nvPr>
        </p:nvSpPr>
        <p:spPr/>
        <p:txBody>
          <a:bodyPr/>
          <a:lstStyle/>
          <a:p>
            <a:r>
              <a:rPr lang="en-US" dirty="0"/>
              <a:t>TBCRC 022: Study Design</a:t>
            </a:r>
          </a:p>
        </p:txBody>
      </p:sp>
      <p:sp>
        <p:nvSpPr>
          <p:cNvPr id="3" name="Content Placeholder 2">
            <a:extLst>
              <a:ext uri="{FF2B5EF4-FFF2-40B4-BE49-F238E27FC236}">
                <a16:creationId xmlns:a16="http://schemas.microsoft.com/office/drawing/2014/main" id="{E1F7B3BC-3B7D-9C98-B534-E00CA929D5B3}"/>
              </a:ext>
            </a:extLst>
          </p:cNvPr>
          <p:cNvSpPr>
            <a:spLocks noGrp="1"/>
          </p:cNvSpPr>
          <p:nvPr>
            <p:ph idx="1"/>
          </p:nvPr>
        </p:nvSpPr>
        <p:spPr>
          <a:xfrm>
            <a:off x="604675" y="1513047"/>
            <a:ext cx="10877529" cy="970347"/>
          </a:xfrm>
        </p:spPr>
        <p:txBody>
          <a:bodyPr/>
          <a:lstStyle/>
          <a:p>
            <a:r>
              <a:rPr lang="en-US" sz="2200" dirty="0"/>
              <a:t>Analysis of cohort 4 in ongoing multicenter, nonrandomized, open-label phase II trial</a:t>
            </a:r>
          </a:p>
          <a:p>
            <a:pPr lvl="1"/>
            <a:r>
              <a:rPr lang="en-US" sz="2000" dirty="0"/>
              <a:t>Enrollment for cohort 4 terminated in 2021 due to slow accrual</a:t>
            </a:r>
          </a:p>
          <a:p>
            <a:endParaRPr lang="en-US" sz="2200" dirty="0"/>
          </a:p>
        </p:txBody>
      </p:sp>
      <p:sp>
        <p:nvSpPr>
          <p:cNvPr id="4" name="Text Box 15">
            <a:extLst>
              <a:ext uri="{FF2B5EF4-FFF2-40B4-BE49-F238E27FC236}">
                <a16:creationId xmlns:a16="http://schemas.microsoft.com/office/drawing/2014/main" id="{9CC308DD-6FC3-FF02-31C1-AAB9C987A85D}"/>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Freedman. SABCS 2022. Abstr PD7-03. NCT01494662.</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4" name="Content Placeholder 2">
            <a:extLst>
              <a:ext uri="{FF2B5EF4-FFF2-40B4-BE49-F238E27FC236}">
                <a16:creationId xmlns:a16="http://schemas.microsoft.com/office/drawing/2014/main" id="{B25CD31B-7860-3EAC-6673-1192654602B9}"/>
              </a:ext>
            </a:extLst>
          </p:cNvPr>
          <p:cNvSpPr txBox="1">
            <a:spLocks/>
          </p:cNvSpPr>
          <p:nvPr/>
        </p:nvSpPr>
        <p:spPr bwMode="auto">
          <a:xfrm>
            <a:off x="601820" y="5663750"/>
            <a:ext cx="5309278" cy="525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2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Primary endpoint: </a:t>
            </a:r>
            <a:r>
              <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RANO-BM in </a:t>
            </a:r>
            <a:br>
              <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each cohort</a:t>
            </a:r>
          </a:p>
        </p:txBody>
      </p:sp>
      <p:sp>
        <p:nvSpPr>
          <p:cNvPr id="15" name="Content Placeholder 3">
            <a:extLst>
              <a:ext uri="{FF2B5EF4-FFF2-40B4-BE49-F238E27FC236}">
                <a16:creationId xmlns:a16="http://schemas.microsoft.com/office/drawing/2014/main" id="{77D55BAD-0583-EDC7-3E70-A6D3DACB05A5}"/>
              </a:ext>
            </a:extLst>
          </p:cNvPr>
          <p:cNvSpPr txBox="1">
            <a:spLocks/>
          </p:cNvSpPr>
          <p:nvPr/>
        </p:nvSpPr>
        <p:spPr>
          <a:xfrm>
            <a:off x="6252634" y="5664392"/>
            <a:ext cx="5229570" cy="525799"/>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Correlative analyses including PROs </a:t>
            </a:r>
            <a:br>
              <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for GI toxicity</a:t>
            </a:r>
          </a:p>
        </p:txBody>
      </p:sp>
      <p:grpSp>
        <p:nvGrpSpPr>
          <p:cNvPr id="34" name="Group 33">
            <a:extLst>
              <a:ext uri="{FF2B5EF4-FFF2-40B4-BE49-F238E27FC236}">
                <a16:creationId xmlns:a16="http://schemas.microsoft.com/office/drawing/2014/main" id="{3F76F8D8-719D-152E-F13B-EB43B49D0E75}"/>
              </a:ext>
            </a:extLst>
          </p:cNvPr>
          <p:cNvGrpSpPr/>
          <p:nvPr/>
        </p:nvGrpSpPr>
        <p:grpSpPr>
          <a:xfrm>
            <a:off x="627064" y="2728602"/>
            <a:ext cx="10179223" cy="2690582"/>
            <a:chOff x="627064" y="2919414"/>
            <a:chExt cx="10179223" cy="2690582"/>
          </a:xfrm>
        </p:grpSpPr>
        <p:sp>
          <p:nvSpPr>
            <p:cNvPr id="5" name="Text Box 45">
              <a:extLst>
                <a:ext uri="{FF2B5EF4-FFF2-40B4-BE49-F238E27FC236}">
                  <a16:creationId xmlns:a16="http://schemas.microsoft.com/office/drawing/2014/main" id="{B327F188-1CE9-FF02-A402-52DD87771569}"/>
                </a:ext>
              </a:extLst>
            </p:cNvPr>
            <p:cNvSpPr txBox="1">
              <a:spLocks noChangeArrowheads="1"/>
            </p:cNvSpPr>
            <p:nvPr/>
          </p:nvSpPr>
          <p:spPr bwMode="auto">
            <a:xfrm>
              <a:off x="627064" y="2987433"/>
              <a:ext cx="2943450" cy="2554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Cohort 4</a:t>
              </a:r>
              <a:endPar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Adults with HER2+ MBC and measurable parenchymal BM; any prior therapy for CNS and metastatic disease permitted, except neratinib; no pre-existing grade ≥2 active/chronic diarrhea; LVEF ≥50%; no uncontrolled seizures or steroid escalation over last 7 days; ECOG PS 0-2 </a:t>
              </a:r>
              <a:endPar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 name="Rectangle 49">
              <a:extLst>
                <a:ext uri="{FF2B5EF4-FFF2-40B4-BE49-F238E27FC236}">
                  <a16:creationId xmlns:a16="http://schemas.microsoft.com/office/drawing/2014/main" id="{F0FEFF80-738A-EFC6-14D3-C61956D87437}"/>
                </a:ext>
              </a:extLst>
            </p:cNvPr>
            <p:cNvSpPr>
              <a:spLocks noChangeArrowheads="1"/>
            </p:cNvSpPr>
            <p:nvPr/>
          </p:nvSpPr>
          <p:spPr bwMode="auto">
            <a:xfrm>
              <a:off x="4181466" y="2919414"/>
              <a:ext cx="2943450" cy="822960"/>
            </a:xfrm>
            <a:prstGeom prst="rect">
              <a:avLst/>
            </a:prstGeom>
            <a:solidFill>
              <a:schemeClr val="accent3"/>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Cohort 4A</a:t>
              </a:r>
              <a:endPar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Previously untreated BM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(planned n = 20; actual n = 6)</a:t>
              </a:r>
            </a:p>
          </p:txBody>
        </p:sp>
        <p:sp>
          <p:nvSpPr>
            <p:cNvPr id="16" name="Rectangle 49">
              <a:extLst>
                <a:ext uri="{FF2B5EF4-FFF2-40B4-BE49-F238E27FC236}">
                  <a16:creationId xmlns:a16="http://schemas.microsoft.com/office/drawing/2014/main" id="{D50E918D-A684-905C-6C1B-268E93319EF9}"/>
                </a:ext>
              </a:extLst>
            </p:cNvPr>
            <p:cNvSpPr>
              <a:spLocks noChangeArrowheads="1"/>
            </p:cNvSpPr>
            <p:nvPr/>
          </p:nvSpPr>
          <p:spPr bwMode="auto">
            <a:xfrm>
              <a:off x="4181466" y="3853225"/>
              <a:ext cx="2943450" cy="822960"/>
            </a:xfrm>
            <a:prstGeom prst="rect">
              <a:avLst/>
            </a:prstGeom>
            <a:solidFill>
              <a:schemeClr val="accent4"/>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Cohort 4B</a:t>
              </a:r>
              <a:endPar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Progressive BM, no prior T-DM1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(planned n = 20; actual n = 17)</a:t>
              </a:r>
            </a:p>
          </p:txBody>
        </p:sp>
        <p:sp>
          <p:nvSpPr>
            <p:cNvPr id="17" name="Rectangle 49">
              <a:extLst>
                <a:ext uri="{FF2B5EF4-FFF2-40B4-BE49-F238E27FC236}">
                  <a16:creationId xmlns:a16="http://schemas.microsoft.com/office/drawing/2014/main" id="{E4D6B943-6210-C884-3D5E-457F057C4473}"/>
                </a:ext>
              </a:extLst>
            </p:cNvPr>
            <p:cNvSpPr>
              <a:spLocks noChangeArrowheads="1"/>
            </p:cNvSpPr>
            <p:nvPr/>
          </p:nvSpPr>
          <p:spPr bwMode="auto">
            <a:xfrm>
              <a:off x="4181466" y="4787036"/>
              <a:ext cx="2943450" cy="822960"/>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Cohort 4C</a:t>
              </a:r>
              <a:endPar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Progressive BM, prior T-DM1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(planned n = 23; actual n = 21)</a:t>
              </a:r>
            </a:p>
          </p:txBody>
        </p:sp>
        <p:sp>
          <p:nvSpPr>
            <p:cNvPr id="18" name="Rectangle 49">
              <a:extLst>
                <a:ext uri="{FF2B5EF4-FFF2-40B4-BE49-F238E27FC236}">
                  <a16:creationId xmlns:a16="http://schemas.microsoft.com/office/drawing/2014/main" id="{3AAB460A-2B73-2BA1-8554-88BBFD5E51A8}"/>
                </a:ext>
              </a:extLst>
            </p:cNvPr>
            <p:cNvSpPr>
              <a:spLocks noChangeArrowheads="1"/>
            </p:cNvSpPr>
            <p:nvPr/>
          </p:nvSpPr>
          <p:spPr bwMode="auto">
            <a:xfrm>
              <a:off x="7862837" y="3853225"/>
              <a:ext cx="2943450" cy="822960"/>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Neratinib</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160 mg PO QD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T-DM1</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3.6 mg/kg IV Q3W*</a:t>
              </a:r>
            </a:p>
          </p:txBody>
        </p:sp>
        <p:grpSp>
          <p:nvGrpSpPr>
            <p:cNvPr id="21" name="Group 20">
              <a:extLst>
                <a:ext uri="{FF2B5EF4-FFF2-40B4-BE49-F238E27FC236}">
                  <a16:creationId xmlns:a16="http://schemas.microsoft.com/office/drawing/2014/main" id="{4BF60775-606E-5301-0663-89DE51181B88}"/>
                </a:ext>
              </a:extLst>
            </p:cNvPr>
            <p:cNvGrpSpPr/>
            <p:nvPr/>
          </p:nvGrpSpPr>
          <p:grpSpPr>
            <a:xfrm>
              <a:off x="3572793" y="3330894"/>
              <a:ext cx="479425" cy="1867622"/>
              <a:chOff x="3572793" y="3330894"/>
              <a:chExt cx="479425" cy="1867622"/>
            </a:xfrm>
          </p:grpSpPr>
          <p:sp>
            <p:nvSpPr>
              <p:cNvPr id="9" name="Line 52">
                <a:extLst>
                  <a:ext uri="{FF2B5EF4-FFF2-40B4-BE49-F238E27FC236}">
                    <a16:creationId xmlns:a16="http://schemas.microsoft.com/office/drawing/2014/main" id="{EEBC3310-0050-FE74-B107-23AB885C24B0}"/>
                  </a:ext>
                </a:extLst>
              </p:cNvPr>
              <p:cNvSpPr>
                <a:spLocks noChangeShapeType="1"/>
              </p:cNvSpPr>
              <p:nvPr/>
            </p:nvSpPr>
            <p:spPr bwMode="auto">
              <a:xfrm>
                <a:off x="3572793" y="3330894"/>
                <a:ext cx="47942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 name="Line 52">
                <a:extLst>
                  <a:ext uri="{FF2B5EF4-FFF2-40B4-BE49-F238E27FC236}">
                    <a16:creationId xmlns:a16="http://schemas.microsoft.com/office/drawing/2014/main" id="{C12D82E8-F882-4D62-7915-D3BF5EB2187B}"/>
                  </a:ext>
                </a:extLst>
              </p:cNvPr>
              <p:cNvSpPr>
                <a:spLocks noChangeShapeType="1"/>
              </p:cNvSpPr>
              <p:nvPr/>
            </p:nvSpPr>
            <p:spPr bwMode="auto">
              <a:xfrm>
                <a:off x="3572793" y="4264705"/>
                <a:ext cx="47942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0" name="Line 52">
                <a:extLst>
                  <a:ext uri="{FF2B5EF4-FFF2-40B4-BE49-F238E27FC236}">
                    <a16:creationId xmlns:a16="http://schemas.microsoft.com/office/drawing/2014/main" id="{1674B8E1-9244-5BE1-B97A-9F8B78691E2B}"/>
                  </a:ext>
                </a:extLst>
              </p:cNvPr>
              <p:cNvSpPr>
                <a:spLocks noChangeShapeType="1"/>
              </p:cNvSpPr>
              <p:nvPr/>
            </p:nvSpPr>
            <p:spPr bwMode="auto">
              <a:xfrm>
                <a:off x="3572793" y="5198516"/>
                <a:ext cx="47942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sp>
          <p:nvSpPr>
            <p:cNvPr id="23" name="Line 52">
              <a:extLst>
                <a:ext uri="{FF2B5EF4-FFF2-40B4-BE49-F238E27FC236}">
                  <a16:creationId xmlns:a16="http://schemas.microsoft.com/office/drawing/2014/main" id="{EBD05201-17C5-EC67-C8C9-B07C5B66E18F}"/>
                </a:ext>
              </a:extLst>
            </p:cNvPr>
            <p:cNvSpPr>
              <a:spLocks noChangeShapeType="1"/>
            </p:cNvSpPr>
            <p:nvPr/>
          </p:nvSpPr>
          <p:spPr bwMode="auto">
            <a:xfrm>
              <a:off x="7254165" y="3330894"/>
              <a:ext cx="258680" cy="0"/>
            </a:xfrm>
            <a:prstGeom prst="line">
              <a:avLst/>
            </a:prstGeom>
            <a:noFill/>
            <a:ln w="28575">
              <a:solidFill>
                <a:schemeClr val="bg1"/>
              </a:solidFill>
              <a:round/>
              <a:headEnd type="none" w="med" len="med"/>
              <a:tailEnd type="non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 name="Line 52">
              <a:extLst>
                <a:ext uri="{FF2B5EF4-FFF2-40B4-BE49-F238E27FC236}">
                  <a16:creationId xmlns:a16="http://schemas.microsoft.com/office/drawing/2014/main" id="{16B97D83-5387-DF28-67C9-A07DA4CBB507}"/>
                </a:ext>
              </a:extLst>
            </p:cNvPr>
            <p:cNvSpPr>
              <a:spLocks noChangeShapeType="1"/>
            </p:cNvSpPr>
            <p:nvPr/>
          </p:nvSpPr>
          <p:spPr bwMode="auto">
            <a:xfrm>
              <a:off x="7254164" y="4264705"/>
              <a:ext cx="47942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31" name="Straight Connector 30">
              <a:extLst>
                <a:ext uri="{FF2B5EF4-FFF2-40B4-BE49-F238E27FC236}">
                  <a16:creationId xmlns:a16="http://schemas.microsoft.com/office/drawing/2014/main" id="{FBCEBA68-2557-B383-C6FB-6F0098FFE976}"/>
                </a:ext>
              </a:extLst>
            </p:cNvPr>
            <p:cNvCxnSpPr>
              <a:cxnSpLocks/>
            </p:cNvCxnSpPr>
            <p:nvPr/>
          </p:nvCxnSpPr>
          <p:spPr bwMode="auto">
            <a:xfrm>
              <a:off x="7512845" y="3330894"/>
              <a:ext cx="0" cy="1867622"/>
            </a:xfrm>
            <a:prstGeom prst="line">
              <a:avLst/>
            </a:prstGeom>
            <a:noFill/>
            <a:ln w="28575" cap="flat" cmpd="sng" algn="ctr">
              <a:solidFill>
                <a:schemeClr val="bg1"/>
              </a:solidFill>
              <a:prstDash val="solid"/>
              <a:round/>
              <a:headEnd type="none" w="med" len="med"/>
              <a:tailEnd type="none" w="med" len="med"/>
            </a:ln>
            <a:effectLst/>
          </p:spPr>
        </p:cxnSp>
        <p:sp>
          <p:nvSpPr>
            <p:cNvPr id="33" name="Line 52">
              <a:extLst>
                <a:ext uri="{FF2B5EF4-FFF2-40B4-BE49-F238E27FC236}">
                  <a16:creationId xmlns:a16="http://schemas.microsoft.com/office/drawing/2014/main" id="{D4139B79-DE7D-3784-A3FA-12CE3AA2D766}"/>
                </a:ext>
              </a:extLst>
            </p:cNvPr>
            <p:cNvSpPr>
              <a:spLocks noChangeShapeType="1"/>
            </p:cNvSpPr>
            <p:nvPr/>
          </p:nvSpPr>
          <p:spPr bwMode="auto">
            <a:xfrm>
              <a:off x="7254165" y="5198516"/>
              <a:ext cx="258680" cy="0"/>
            </a:xfrm>
            <a:prstGeom prst="line">
              <a:avLst/>
            </a:prstGeom>
            <a:noFill/>
            <a:ln w="28575">
              <a:solidFill>
                <a:schemeClr val="bg1"/>
              </a:solidFill>
              <a:round/>
              <a:headEnd type="none" w="med" len="med"/>
              <a:tailEnd type="non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sp>
        <p:nvSpPr>
          <p:cNvPr id="35" name="Text Box 30">
            <a:extLst>
              <a:ext uri="{FF2B5EF4-FFF2-40B4-BE49-F238E27FC236}">
                <a16:creationId xmlns:a16="http://schemas.microsoft.com/office/drawing/2014/main" id="{C2EEA448-A0D9-10F1-3720-F7A8C2C75C70}"/>
              </a:ext>
            </a:extLst>
          </p:cNvPr>
          <p:cNvSpPr txBox="1">
            <a:spLocks noChangeArrowheads="1"/>
          </p:cNvSpPr>
          <p:nvPr/>
        </p:nvSpPr>
        <p:spPr bwMode="auto">
          <a:xfrm>
            <a:off x="7862838" y="4497388"/>
            <a:ext cx="2943450" cy="7360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35000"/>
              </a:spcBef>
              <a:spcAft>
                <a:spcPct val="25000"/>
              </a:spcAft>
              <a:buClr>
                <a:srgbClr val="015873"/>
              </a:buClr>
              <a:buSzTx/>
              <a:buFont typeface="Arial" panose="020B0604020202020204" pitchFamily="34" charset="0"/>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*Diarrhea prophylaxis with colestipol and loperamide mandated during cycle 1.</a:t>
            </a:r>
            <a:endPar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4156280968"/>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C437CD-C81A-239C-D095-847733550C38}"/>
              </a:ext>
            </a:extLst>
          </p:cNvPr>
          <p:cNvSpPr>
            <a:spLocks noGrp="1"/>
          </p:cNvSpPr>
          <p:nvPr>
            <p:ph type="title"/>
          </p:nvPr>
        </p:nvSpPr>
        <p:spPr/>
        <p:txBody>
          <a:bodyPr/>
          <a:lstStyle/>
          <a:p>
            <a:r>
              <a:rPr lang="en-US" dirty="0"/>
              <a:t>TBCRC 022: Baseline Characteristics</a:t>
            </a:r>
          </a:p>
        </p:txBody>
      </p:sp>
      <p:sp>
        <p:nvSpPr>
          <p:cNvPr id="8" name="Content Placeholder 7">
            <a:extLst>
              <a:ext uri="{FF2B5EF4-FFF2-40B4-BE49-F238E27FC236}">
                <a16:creationId xmlns:a16="http://schemas.microsoft.com/office/drawing/2014/main" id="{C9A21400-78D6-7C73-69B8-05DA1DCEF869}"/>
              </a:ext>
            </a:extLst>
          </p:cNvPr>
          <p:cNvSpPr>
            <a:spLocks noGrp="1"/>
          </p:cNvSpPr>
          <p:nvPr>
            <p:ph sz="half" idx="1"/>
          </p:nvPr>
        </p:nvSpPr>
        <p:spPr>
          <a:xfrm>
            <a:off x="601820" y="5086154"/>
            <a:ext cx="5309278" cy="1103313"/>
          </a:xfrm>
        </p:spPr>
        <p:txBody>
          <a:bodyPr/>
          <a:lstStyle/>
          <a:p>
            <a:r>
              <a:rPr lang="en-US" sz="2000" dirty="0"/>
              <a:t>Median no. prior lines of CT for MBC: </a:t>
            </a:r>
            <a:br>
              <a:rPr lang="en-US" sz="2000" dirty="0"/>
            </a:br>
            <a:r>
              <a:rPr lang="en-US" sz="2000" dirty="0"/>
              <a:t>2 (range: 0-10)</a:t>
            </a:r>
          </a:p>
          <a:p>
            <a:r>
              <a:rPr lang="en-US" sz="2000" dirty="0"/>
              <a:t>No patient previously received tucatinib</a:t>
            </a:r>
          </a:p>
          <a:p>
            <a:endParaRPr lang="en-US" sz="2000" dirty="0"/>
          </a:p>
        </p:txBody>
      </p:sp>
      <p:sp>
        <p:nvSpPr>
          <p:cNvPr id="9" name="Content Placeholder 8">
            <a:extLst>
              <a:ext uri="{FF2B5EF4-FFF2-40B4-BE49-F238E27FC236}">
                <a16:creationId xmlns:a16="http://schemas.microsoft.com/office/drawing/2014/main" id="{A4285B09-92EC-8CDC-89F1-021734F0B293}"/>
              </a:ext>
            </a:extLst>
          </p:cNvPr>
          <p:cNvSpPr>
            <a:spLocks noGrp="1"/>
          </p:cNvSpPr>
          <p:nvPr>
            <p:ph sz="half" idx="2"/>
          </p:nvPr>
        </p:nvSpPr>
        <p:spPr>
          <a:xfrm>
            <a:off x="6252634" y="5086708"/>
            <a:ext cx="5229570" cy="1103484"/>
          </a:xfrm>
        </p:spPr>
        <p:txBody>
          <a:bodyPr/>
          <a:lstStyle/>
          <a:p>
            <a:r>
              <a:rPr lang="en-US" sz="2000" dirty="0"/>
              <a:t>In cohort 4B, ~70% of patients had been treated with WBRT and SRS</a:t>
            </a:r>
          </a:p>
          <a:p>
            <a:r>
              <a:rPr lang="en-US" sz="2000" dirty="0"/>
              <a:t>In cohort 4C, ~50% of patients had been treated with WBRT and SRS</a:t>
            </a:r>
          </a:p>
        </p:txBody>
      </p:sp>
      <p:sp>
        <p:nvSpPr>
          <p:cNvPr id="4" name="Text Box 15">
            <a:extLst>
              <a:ext uri="{FF2B5EF4-FFF2-40B4-BE49-F238E27FC236}">
                <a16:creationId xmlns:a16="http://schemas.microsoft.com/office/drawing/2014/main" id="{EBBAC21A-AB27-FF80-79BF-1FAA9A8B2966}"/>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Freedman. SABCS 2022. Abstr PD7-03.</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5" name="Group 3">
            <a:extLst>
              <a:ext uri="{FF2B5EF4-FFF2-40B4-BE49-F238E27FC236}">
                <a16:creationId xmlns:a16="http://schemas.microsoft.com/office/drawing/2014/main" id="{5F724BF6-1CF6-86AF-C5DA-8DABC6319A5E}"/>
              </a:ext>
            </a:extLst>
          </p:cNvPr>
          <p:cNvGraphicFramePr>
            <a:graphicFrameLocks/>
          </p:cNvGraphicFramePr>
          <p:nvPr/>
        </p:nvGraphicFramePr>
        <p:xfrm>
          <a:off x="727076" y="1604963"/>
          <a:ext cx="10736264" cy="3413760"/>
        </p:xfrm>
        <a:graphic>
          <a:graphicData uri="http://schemas.openxmlformats.org/drawingml/2006/table">
            <a:tbl>
              <a:tblPr/>
              <a:tblGrid>
                <a:gridCol w="2684066">
                  <a:extLst>
                    <a:ext uri="{9D8B030D-6E8A-4147-A177-3AD203B41FA5}">
                      <a16:colId xmlns:a16="http://schemas.microsoft.com/office/drawing/2014/main" val="20000"/>
                    </a:ext>
                  </a:extLst>
                </a:gridCol>
                <a:gridCol w="2684066">
                  <a:extLst>
                    <a:ext uri="{9D8B030D-6E8A-4147-A177-3AD203B41FA5}">
                      <a16:colId xmlns:a16="http://schemas.microsoft.com/office/drawing/2014/main" val="20001"/>
                    </a:ext>
                  </a:extLst>
                </a:gridCol>
                <a:gridCol w="2684066">
                  <a:extLst>
                    <a:ext uri="{9D8B030D-6E8A-4147-A177-3AD203B41FA5}">
                      <a16:colId xmlns:a16="http://schemas.microsoft.com/office/drawing/2014/main" val="20002"/>
                    </a:ext>
                  </a:extLst>
                </a:gridCol>
                <a:gridCol w="2684066">
                  <a:extLst>
                    <a:ext uri="{9D8B030D-6E8A-4147-A177-3AD203B41FA5}">
                      <a16:colId xmlns:a16="http://schemas.microsoft.com/office/drawing/2014/main" val="20003"/>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 n (%)</a:t>
                      </a:r>
                    </a:p>
                  </a:txBody>
                  <a:tcPr marL="118872" marR="11887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Cohort 4A: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Untreated BM</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 (n = 6)</a:t>
                      </a:r>
                    </a:p>
                  </a:txBody>
                  <a:tcPr marL="118872" marR="11887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Cohort 4B: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Progressive BM, No T-DM1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17)</a:t>
                      </a:r>
                    </a:p>
                  </a:txBody>
                  <a:tcPr marL="118872" marR="11887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Cohort 4C: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Progressive BM, Prior T-DM1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21)</a:t>
                      </a:r>
                    </a:p>
                  </a:txBody>
                  <a:tcPr marL="118872" marR="11887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18872" marR="11887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52 (44-65) </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48 (42-59) </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48 (35-68)</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Non-White race</a:t>
                      </a:r>
                    </a:p>
                  </a:txBody>
                  <a:tcPr marL="118872" marR="11887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 (33.0) </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 (17.6) </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(4.8)</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No. prior CT lines for MBC</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Missing</a:t>
                      </a:r>
                    </a:p>
                  </a:txBody>
                  <a:tcPr marL="118872" marR="11887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(16.7)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(16.7)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(16.7)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 (50) </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9 (52.9)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 (23.5)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 (17.6)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(5.9)</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 (28.6)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15 (71.4)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Prior CNS surgery</a:t>
                      </a:r>
                    </a:p>
                  </a:txBody>
                  <a:tcPr marL="118872" marR="11887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 </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7 (41.2) </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7 (33.3)</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328932632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Prior WBRT</a:t>
                      </a:r>
                    </a:p>
                  </a:txBody>
                  <a:tcPr marL="118872" marR="11887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12 (70.6) </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11 (52.4)</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39549723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Prior SRS</a:t>
                      </a:r>
                    </a:p>
                  </a:txBody>
                  <a:tcPr marL="118872" marR="11887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(16.7) </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12 (70.6) </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10 (47.6)</a:t>
                      </a: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148394212"/>
                  </a:ext>
                </a:extLst>
              </a:tr>
            </a:tbl>
          </a:graphicData>
        </a:graphic>
      </p:graphicFrame>
    </p:spTree>
    <p:extLst>
      <p:ext uri="{BB962C8B-B14F-4D97-AF65-F5344CB8AC3E}">
        <p14:creationId xmlns:p14="http://schemas.microsoft.com/office/powerpoint/2010/main" val="715060579"/>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15">
            <a:extLst>
              <a:ext uri="{FF2B5EF4-FFF2-40B4-BE49-F238E27FC236}">
                <a16:creationId xmlns:a16="http://schemas.microsoft.com/office/drawing/2014/main" id="{A4770B68-4F4C-44C1-56AD-558C044DC89D}"/>
              </a:ext>
            </a:extLst>
          </p:cNvPr>
          <p:cNvSpPr txBox="1">
            <a:spLocks noChangeArrowheads="1"/>
          </p:cNvSpPr>
          <p:nvPr/>
        </p:nvSpPr>
        <p:spPr bwMode="auto">
          <a:xfrm>
            <a:off x="412751" y="6432459"/>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Freedman. SABCS 2022. Abstr PD7-03.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8" name="Group 3">
            <a:extLst>
              <a:ext uri="{FF2B5EF4-FFF2-40B4-BE49-F238E27FC236}">
                <a16:creationId xmlns:a16="http://schemas.microsoft.com/office/drawing/2014/main" id="{FC7B7467-1F25-4FE6-B342-7D8D2B7CD4F0}"/>
              </a:ext>
            </a:extLst>
          </p:cNvPr>
          <p:cNvGraphicFramePr>
            <a:graphicFrameLocks/>
          </p:cNvGraphicFramePr>
          <p:nvPr/>
        </p:nvGraphicFramePr>
        <p:xfrm>
          <a:off x="727076" y="1367458"/>
          <a:ext cx="10736262" cy="4785488"/>
        </p:xfrm>
        <a:graphic>
          <a:graphicData uri="http://schemas.openxmlformats.org/drawingml/2006/table">
            <a:tbl>
              <a:tblPr/>
              <a:tblGrid>
                <a:gridCol w="2811771">
                  <a:extLst>
                    <a:ext uri="{9D8B030D-6E8A-4147-A177-3AD203B41FA5}">
                      <a16:colId xmlns:a16="http://schemas.microsoft.com/office/drawing/2014/main" val="20000"/>
                    </a:ext>
                  </a:extLst>
                </a:gridCol>
                <a:gridCol w="2641497">
                  <a:extLst>
                    <a:ext uri="{9D8B030D-6E8A-4147-A177-3AD203B41FA5}">
                      <a16:colId xmlns:a16="http://schemas.microsoft.com/office/drawing/2014/main" val="20001"/>
                    </a:ext>
                  </a:extLst>
                </a:gridCol>
                <a:gridCol w="2641497">
                  <a:extLst>
                    <a:ext uri="{9D8B030D-6E8A-4147-A177-3AD203B41FA5}">
                      <a16:colId xmlns:a16="http://schemas.microsoft.com/office/drawing/2014/main" val="20002"/>
                    </a:ext>
                  </a:extLst>
                </a:gridCol>
                <a:gridCol w="2641497">
                  <a:extLst>
                    <a:ext uri="{9D8B030D-6E8A-4147-A177-3AD203B41FA5}">
                      <a16:colId xmlns:a16="http://schemas.microsoft.com/office/drawing/2014/main" val="20003"/>
                    </a:ext>
                  </a:extLst>
                </a:gridCol>
              </a:tblGrid>
              <a:tr h="113997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2000" b="1" i="0" u="none" strike="noStrike" cap="none" normalizeH="0" baseline="0" dirty="0">
                          <a:ln>
                            <a:noFill/>
                          </a:ln>
                          <a:solidFill>
                            <a:schemeClr val="tx1"/>
                          </a:solidFill>
                          <a:effectLst/>
                          <a:latin typeface="Calibri" panose="020F0502020204030204" pitchFamily="34" charset="0"/>
                        </a:rPr>
                        <a:t>Best RANO-BM CNS Response,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Cohort 4A: </a:t>
                      </a:r>
                      <a:br>
                        <a:rPr kumimoji="0" lang="en-US" sz="2000" b="1" i="0" u="none" strike="noStrike" cap="none" normalizeH="0" baseline="0" dirty="0">
                          <a:ln>
                            <a:noFill/>
                          </a:ln>
                          <a:solidFill>
                            <a:schemeClr val="tx1"/>
                          </a:solidFill>
                          <a:effectLst/>
                          <a:latin typeface="Calibri" panose="020F0502020204030204" pitchFamily="34" charset="0"/>
                        </a:rPr>
                      </a:br>
                      <a:r>
                        <a:rPr kumimoji="0" lang="en-US" sz="2000" b="1" i="0" u="none" strike="noStrike" cap="none" normalizeH="0" baseline="0" dirty="0">
                          <a:ln>
                            <a:noFill/>
                          </a:ln>
                          <a:solidFill>
                            <a:schemeClr val="tx1"/>
                          </a:solidFill>
                          <a:effectLst/>
                          <a:latin typeface="Calibri" panose="020F0502020204030204" pitchFamily="34" charset="0"/>
                        </a:rPr>
                        <a:t>Untreated BM</a:t>
                      </a:r>
                      <a:br>
                        <a:rPr kumimoji="0" lang="en-US" sz="2000" b="1" i="0" u="none" strike="noStrike" cap="none" normalizeH="0" baseline="0" dirty="0">
                          <a:ln>
                            <a:noFill/>
                          </a:ln>
                          <a:solidFill>
                            <a:schemeClr val="tx1"/>
                          </a:solidFill>
                          <a:effectLst/>
                          <a:latin typeface="Calibri" panose="020F0502020204030204" pitchFamily="34" charset="0"/>
                        </a:rPr>
                      </a:br>
                      <a:r>
                        <a:rPr kumimoji="0" lang="en-US" sz="2000" b="1" i="0" u="none" strike="noStrike" cap="none" normalizeH="0" baseline="0" dirty="0">
                          <a:ln>
                            <a:noFill/>
                          </a:ln>
                          <a:solidFill>
                            <a:schemeClr val="tx1"/>
                          </a:solidFill>
                          <a:effectLst/>
                          <a:latin typeface="Calibri" panose="020F0502020204030204" pitchFamily="34" charset="0"/>
                        </a:rPr>
                        <a:t> (n = 6)</a:t>
                      </a:r>
                    </a:p>
                  </a:txBody>
                  <a:tcPr marL="118872" marR="11887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Cohort 4B: </a:t>
                      </a:r>
                      <a:br>
                        <a:rPr kumimoji="0" lang="en-US" sz="2000" b="1" i="0" u="none" strike="noStrike" cap="none" normalizeH="0" baseline="0" dirty="0">
                          <a:ln>
                            <a:noFill/>
                          </a:ln>
                          <a:solidFill>
                            <a:schemeClr val="tx1"/>
                          </a:solidFill>
                          <a:effectLst/>
                          <a:latin typeface="Calibri" panose="020F0502020204030204" pitchFamily="34" charset="0"/>
                        </a:rPr>
                      </a:br>
                      <a:r>
                        <a:rPr kumimoji="0" lang="en-US" sz="2000" b="1" i="0" u="none" strike="noStrike" cap="none" normalizeH="0" baseline="0" dirty="0">
                          <a:ln>
                            <a:noFill/>
                          </a:ln>
                          <a:solidFill>
                            <a:schemeClr val="tx1"/>
                          </a:solidFill>
                          <a:effectLst/>
                          <a:latin typeface="Calibri" panose="020F0502020204030204" pitchFamily="34" charset="0"/>
                        </a:rPr>
                        <a:t>Progressive BM, </a:t>
                      </a:r>
                      <a:br>
                        <a:rPr kumimoji="0" lang="en-US" sz="2000" b="1" i="0" u="none" strike="noStrike" cap="none" normalizeH="0" baseline="0" dirty="0">
                          <a:ln>
                            <a:noFill/>
                          </a:ln>
                          <a:solidFill>
                            <a:schemeClr val="tx1"/>
                          </a:solidFill>
                          <a:effectLst/>
                          <a:latin typeface="Calibri" panose="020F0502020204030204" pitchFamily="34" charset="0"/>
                        </a:rPr>
                      </a:br>
                      <a:r>
                        <a:rPr kumimoji="0" lang="en-US" sz="2000" b="1" i="0" u="none" strike="noStrike" cap="none" normalizeH="0" baseline="0" dirty="0">
                          <a:ln>
                            <a:noFill/>
                          </a:ln>
                          <a:solidFill>
                            <a:schemeClr val="tx1"/>
                          </a:solidFill>
                          <a:effectLst/>
                          <a:latin typeface="Calibri" panose="020F0502020204030204" pitchFamily="34" charset="0"/>
                        </a:rPr>
                        <a:t>No T-DM1 </a:t>
                      </a:r>
                      <a:br>
                        <a:rPr kumimoji="0" lang="en-US" sz="2000" b="1" i="0" u="none" strike="noStrike" cap="none" normalizeH="0" baseline="0" dirty="0">
                          <a:ln>
                            <a:noFill/>
                          </a:ln>
                          <a:solidFill>
                            <a:schemeClr val="tx1"/>
                          </a:solidFill>
                          <a:effectLst/>
                          <a:latin typeface="Calibri" panose="020F0502020204030204" pitchFamily="34" charset="0"/>
                        </a:rPr>
                      </a:br>
                      <a:r>
                        <a:rPr kumimoji="0" lang="en-US" sz="2000" b="1" i="0" u="none" strike="noStrike" cap="none" normalizeH="0" baseline="0" dirty="0">
                          <a:ln>
                            <a:noFill/>
                          </a:ln>
                          <a:solidFill>
                            <a:schemeClr val="tx1"/>
                          </a:solidFill>
                          <a:effectLst/>
                          <a:latin typeface="Calibri" panose="020F0502020204030204" pitchFamily="34" charset="0"/>
                        </a:rPr>
                        <a:t>(n = 17)</a:t>
                      </a:r>
                    </a:p>
                  </a:txBody>
                  <a:tcPr marL="118872" marR="11887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Cohort 4C: </a:t>
                      </a:r>
                      <a:br>
                        <a:rPr kumimoji="0" lang="en-US" sz="2000" b="1" i="0" u="none" strike="noStrike" cap="none" normalizeH="0" baseline="0" dirty="0">
                          <a:ln>
                            <a:noFill/>
                          </a:ln>
                          <a:solidFill>
                            <a:schemeClr val="tx1"/>
                          </a:solidFill>
                          <a:effectLst/>
                          <a:latin typeface="Calibri" panose="020F0502020204030204" pitchFamily="34" charset="0"/>
                        </a:rPr>
                      </a:br>
                      <a:r>
                        <a:rPr kumimoji="0" lang="en-US" sz="2000" b="1" i="0" u="none" strike="noStrike" cap="none" normalizeH="0" baseline="0" dirty="0">
                          <a:ln>
                            <a:noFill/>
                          </a:ln>
                          <a:solidFill>
                            <a:schemeClr val="tx1"/>
                          </a:solidFill>
                          <a:effectLst/>
                          <a:latin typeface="Calibri" panose="020F0502020204030204" pitchFamily="34" charset="0"/>
                        </a:rPr>
                        <a:t>Progressive BM, </a:t>
                      </a:r>
                      <a:br>
                        <a:rPr kumimoji="0" lang="en-US" sz="2000" b="1" i="0" u="none" strike="noStrike" cap="none" normalizeH="0" baseline="0" dirty="0">
                          <a:ln>
                            <a:noFill/>
                          </a:ln>
                          <a:solidFill>
                            <a:schemeClr val="tx1"/>
                          </a:solidFill>
                          <a:effectLst/>
                          <a:latin typeface="Calibri" panose="020F0502020204030204" pitchFamily="34" charset="0"/>
                        </a:rPr>
                      </a:br>
                      <a:r>
                        <a:rPr kumimoji="0" lang="en-US" sz="2000" b="1" i="0" u="none" strike="noStrike" cap="none" normalizeH="0" baseline="0" dirty="0">
                          <a:ln>
                            <a:noFill/>
                          </a:ln>
                          <a:solidFill>
                            <a:schemeClr val="tx1"/>
                          </a:solidFill>
                          <a:effectLst/>
                          <a:latin typeface="Calibri" panose="020F0502020204030204" pitchFamily="34" charset="0"/>
                        </a:rPr>
                        <a:t>Prior T-DM1 </a:t>
                      </a:r>
                      <a:br>
                        <a:rPr kumimoji="0" lang="en-US" sz="2000" b="1" i="0" u="none" strike="noStrike" cap="none" normalizeH="0" baseline="0" dirty="0">
                          <a:ln>
                            <a:noFill/>
                          </a:ln>
                          <a:solidFill>
                            <a:schemeClr val="tx1"/>
                          </a:solidFill>
                          <a:effectLst/>
                          <a:latin typeface="Calibri" panose="020F0502020204030204" pitchFamily="34" charset="0"/>
                        </a:rPr>
                      </a:br>
                      <a:r>
                        <a:rPr kumimoji="0" lang="en-US" sz="2000" b="1" i="0" u="none" strike="noStrike" cap="none" normalizeH="0" baseline="0" dirty="0">
                          <a:ln>
                            <a:noFill/>
                          </a:ln>
                          <a:solidFill>
                            <a:schemeClr val="tx1"/>
                          </a:solidFill>
                          <a:effectLst/>
                          <a:latin typeface="Calibri" panose="020F0502020204030204" pitchFamily="34" charset="0"/>
                        </a:rPr>
                        <a:t>(n = 21)</a:t>
                      </a:r>
                    </a:p>
                  </a:txBody>
                  <a:tcPr marL="118872" marR="11887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34465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CR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 (5.9)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34465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PR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 (33.3)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4 (23.5)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6 (28.6)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34465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Unconfirmed PR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 (16.7)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 (9.5)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34465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SD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 (33.3)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8 (47.1)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10 (47.6)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868446659"/>
                  </a:ext>
                </a:extLst>
              </a:tr>
              <a:tr h="34465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PD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 (4.8)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275357681"/>
                  </a:ext>
                </a:extLst>
              </a:tr>
              <a:tr h="34465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Unavailable*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rgbClr val="FF0000"/>
                      </a:solid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 (16.7)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rgbClr val="FF0000"/>
                      </a:solid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3 (17.6)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rgbClr val="FF0000"/>
                      </a:solid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 (9.5)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rgbClr val="FF0000"/>
                      </a:solid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578955935"/>
                  </a:ext>
                </a:extLst>
              </a:tr>
              <a:tr h="34465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CNS ORR, % (95% CI)</a:t>
                      </a:r>
                      <a:endParaRPr kumimoji="0" lang="en-US" sz="2000" b="0" i="0" u="none" strike="noStrike" cap="none" normalizeH="0" baseline="0" dirty="0">
                        <a:ln>
                          <a:noFill/>
                        </a:ln>
                        <a:solidFill>
                          <a:schemeClr val="bg2">
                            <a:lumMod val="10000"/>
                          </a:schemeClr>
                        </a:solidFill>
                        <a:effectLst/>
                        <a:highlight>
                          <a:srgbClr val="FFFF00"/>
                        </a:highlight>
                        <a:latin typeface="Calibri" panose="020F0502020204030204" pitchFamily="34" charset="0"/>
                      </a:endParaRPr>
                    </a:p>
                  </a:txBody>
                  <a:tcPr marL="121699" marR="121699" marT="45728" marB="45728" anchor="ctr" horzOverflow="overflow">
                    <a:lnL w="28575" cap="flat" cmpd="sng" algn="ctr">
                      <a:solidFill>
                        <a:srgbClr val="FF0000"/>
                      </a:solid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33.3 (4.3-77.7)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29.4 (10.3-56.0)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28.6 (11.3-52.2)</a:t>
                      </a:r>
                    </a:p>
                  </a:txBody>
                  <a:tcPr marL="121699" marR="121699" marT="45728" marB="45728" anchor="ctr" horzOverflow="overflow">
                    <a:lnL w="12700" cap="flat" cmpd="sng" algn="ctr">
                      <a:noFill/>
                      <a:prstDash val="solid"/>
                      <a:round/>
                      <a:headEnd type="none" w="med" len="med"/>
                      <a:tailEnd type="none" w="med" len="med"/>
                    </a:lnL>
                    <a:lnR w="28575" cap="flat" cmpd="sng" algn="ctr">
                      <a:solidFill>
                        <a:srgbClr val="FF0000"/>
                      </a:solidFill>
                      <a:prstDash val="solid"/>
                      <a:round/>
                      <a:headEnd type="none" w="med" len="med"/>
                      <a:tailEnd type="none" w="med" len="med"/>
                    </a:lnR>
                    <a:lnT w="28575" cap="flat" cmpd="sng" algn="ctr">
                      <a:solidFill>
                        <a:srgbClr val="FF0000"/>
                      </a:solidFill>
                      <a:prstDash val="solid"/>
                      <a:round/>
                      <a:headEnd type="none" w="med" len="med"/>
                      <a:tailEnd type="none" w="med" len="med"/>
                    </a:lnT>
                    <a:lnB w="28575" cap="flat" cmpd="sng" algn="ctr">
                      <a:solidFill>
                        <a:srgbClr val="FF0000"/>
                      </a:solid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330726586"/>
                  </a:ext>
                </a:extLst>
              </a:tr>
              <a:tr h="60975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CNS CR + PR + SD ≥6 mo, % (95% CI)</a:t>
                      </a:r>
                      <a:endParaRPr kumimoji="0" lang="en-US" sz="2000" b="0" i="0" u="none" strike="noStrike" cap="none" normalizeH="0" baseline="0" dirty="0">
                        <a:ln>
                          <a:noFill/>
                        </a:ln>
                        <a:solidFill>
                          <a:schemeClr val="bg2">
                            <a:lumMod val="10000"/>
                          </a:schemeClr>
                        </a:solidFill>
                        <a:effectLst/>
                        <a:highlight>
                          <a:srgbClr val="FFFF00"/>
                        </a:highligh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50.0 (11.8-88.2)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35.3 (14.2-61.7)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33.3 (14.6-57.0)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rgbClr val="FF0000"/>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609597224"/>
                  </a:ext>
                </a:extLst>
              </a:tr>
            </a:tbl>
          </a:graphicData>
        </a:graphic>
      </p:graphicFrame>
      <p:sp>
        <p:nvSpPr>
          <p:cNvPr id="22530" name="Rectangle 2">
            <a:extLst>
              <a:ext uri="{FF2B5EF4-FFF2-40B4-BE49-F238E27FC236}">
                <a16:creationId xmlns:a16="http://schemas.microsoft.com/office/drawing/2014/main" id="{236F8906-7A66-4217-B432-6EAA2AB88EE9}"/>
              </a:ext>
            </a:extLst>
          </p:cNvPr>
          <p:cNvSpPr>
            <a:spLocks noGrp="1" noChangeArrowheads="1"/>
          </p:cNvSpPr>
          <p:nvPr>
            <p:ph type="title"/>
          </p:nvPr>
        </p:nvSpPr>
        <p:spPr/>
        <p:txBody>
          <a:bodyPr/>
          <a:lstStyle/>
          <a:p>
            <a:pPr eaLnBrk="1" hangingPunct="1"/>
            <a:r>
              <a:rPr lang="en-US" dirty="0"/>
              <a:t>TBCRC 022: CNS Response</a:t>
            </a:r>
            <a:endParaRPr lang="en-US" altLang="en-US" dirty="0"/>
          </a:p>
        </p:txBody>
      </p:sp>
      <p:sp>
        <p:nvSpPr>
          <p:cNvPr id="2" name="Text Box 30">
            <a:extLst>
              <a:ext uri="{FF2B5EF4-FFF2-40B4-BE49-F238E27FC236}">
                <a16:creationId xmlns:a16="http://schemas.microsoft.com/office/drawing/2014/main" id="{4A54E5E6-5FBA-3967-5F99-721423F5B633}"/>
              </a:ext>
            </a:extLst>
          </p:cNvPr>
          <p:cNvSpPr txBox="1">
            <a:spLocks noChangeArrowheads="1"/>
          </p:cNvSpPr>
          <p:nvPr/>
        </p:nvSpPr>
        <p:spPr bwMode="auto">
          <a:xfrm>
            <a:off x="727077" y="6161542"/>
            <a:ext cx="11069637"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35000"/>
              </a:spcBef>
              <a:spcAft>
                <a:spcPct val="25000"/>
              </a:spcAft>
              <a:buClr>
                <a:srgbClr val="015873"/>
              </a:buClr>
              <a:buSzTx/>
              <a:buFont typeface="Arial" panose="020B0604020202020204" pitchFamily="34" charset="0"/>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*Off therapy before imaging.</a:t>
            </a:r>
            <a:endPar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2436755079"/>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830" name="Group 31829">
            <a:extLst>
              <a:ext uri="{FF2B5EF4-FFF2-40B4-BE49-F238E27FC236}">
                <a16:creationId xmlns:a16="http://schemas.microsoft.com/office/drawing/2014/main" id="{2C0D8903-C8A1-9DA3-1E29-2A703BE88E56}"/>
              </a:ext>
            </a:extLst>
          </p:cNvPr>
          <p:cNvGrpSpPr/>
          <p:nvPr/>
        </p:nvGrpSpPr>
        <p:grpSpPr>
          <a:xfrm>
            <a:off x="6752950" y="4665288"/>
            <a:ext cx="4788447" cy="455596"/>
            <a:chOff x="609759" y="2259878"/>
            <a:chExt cx="5326346" cy="455596"/>
          </a:xfrm>
        </p:grpSpPr>
        <p:cxnSp>
          <p:nvCxnSpPr>
            <p:cNvPr id="31831" name="Straight Connector 31830">
              <a:extLst>
                <a:ext uri="{FF2B5EF4-FFF2-40B4-BE49-F238E27FC236}">
                  <a16:creationId xmlns:a16="http://schemas.microsoft.com/office/drawing/2014/main" id="{C517AFB4-6D44-DF9D-7F26-32D162E29EED}"/>
                </a:ext>
              </a:extLst>
            </p:cNvPr>
            <p:cNvCxnSpPr/>
            <p:nvPr/>
          </p:nvCxnSpPr>
          <p:spPr bwMode="auto">
            <a:xfrm>
              <a:off x="609759" y="2444362"/>
              <a:ext cx="5326346" cy="0"/>
            </a:xfrm>
            <a:prstGeom prst="line">
              <a:avLst/>
            </a:prstGeom>
            <a:noFill/>
            <a:ln w="28575" cap="flat" cmpd="sng" algn="ctr">
              <a:solidFill>
                <a:schemeClr val="tx1">
                  <a:lumMod val="50000"/>
                </a:schemeClr>
              </a:solidFill>
              <a:prstDash val="solid"/>
              <a:round/>
              <a:headEnd type="none" w="med" len="med"/>
              <a:tailEnd type="none" w="med" len="med"/>
            </a:ln>
            <a:effectLst/>
          </p:spPr>
        </p:cxnSp>
        <p:cxnSp>
          <p:nvCxnSpPr>
            <p:cNvPr id="31832" name="Straight Connector 31831">
              <a:extLst>
                <a:ext uri="{FF2B5EF4-FFF2-40B4-BE49-F238E27FC236}">
                  <a16:creationId xmlns:a16="http://schemas.microsoft.com/office/drawing/2014/main" id="{C5F8D6C5-5210-9F45-7F28-AB4A71768B14}"/>
                </a:ext>
              </a:extLst>
            </p:cNvPr>
            <p:cNvCxnSpPr/>
            <p:nvPr/>
          </p:nvCxnSpPr>
          <p:spPr bwMode="auto">
            <a:xfrm>
              <a:off x="609759" y="2259878"/>
              <a:ext cx="5326346" cy="0"/>
            </a:xfrm>
            <a:prstGeom prst="line">
              <a:avLst/>
            </a:prstGeom>
            <a:noFill/>
            <a:ln w="28575" cap="flat" cmpd="sng" algn="ctr">
              <a:solidFill>
                <a:schemeClr val="tx1">
                  <a:lumMod val="50000"/>
                </a:schemeClr>
              </a:solidFill>
              <a:prstDash val="sysDash"/>
              <a:round/>
              <a:headEnd type="none" w="med" len="med"/>
              <a:tailEnd type="none" w="med" len="med"/>
            </a:ln>
            <a:effectLst/>
          </p:spPr>
        </p:cxnSp>
        <p:cxnSp>
          <p:nvCxnSpPr>
            <p:cNvPr id="31833" name="Straight Connector 31832">
              <a:extLst>
                <a:ext uri="{FF2B5EF4-FFF2-40B4-BE49-F238E27FC236}">
                  <a16:creationId xmlns:a16="http://schemas.microsoft.com/office/drawing/2014/main" id="{DEE3BBBC-C5EF-17D1-BF8F-AB61E22EB7FA}"/>
                </a:ext>
              </a:extLst>
            </p:cNvPr>
            <p:cNvCxnSpPr/>
            <p:nvPr/>
          </p:nvCxnSpPr>
          <p:spPr bwMode="auto">
            <a:xfrm>
              <a:off x="609759" y="2715474"/>
              <a:ext cx="5326346" cy="0"/>
            </a:xfrm>
            <a:prstGeom prst="line">
              <a:avLst/>
            </a:prstGeom>
            <a:noFill/>
            <a:ln w="28575" cap="flat" cmpd="sng" algn="ctr">
              <a:solidFill>
                <a:schemeClr val="tx1">
                  <a:lumMod val="50000"/>
                </a:schemeClr>
              </a:solidFill>
              <a:prstDash val="sysDash"/>
              <a:round/>
              <a:headEnd type="none" w="med" len="med"/>
              <a:tailEnd type="none" w="med" len="med"/>
            </a:ln>
            <a:effectLst/>
          </p:spPr>
        </p:cxnSp>
      </p:grpSp>
      <p:sp>
        <p:nvSpPr>
          <p:cNvPr id="31817" name="Rectangle 31816">
            <a:extLst>
              <a:ext uri="{FF2B5EF4-FFF2-40B4-BE49-F238E27FC236}">
                <a16:creationId xmlns:a16="http://schemas.microsoft.com/office/drawing/2014/main" id="{48BDCF27-AD2A-36E8-606C-9B2D66EE3A1E}"/>
              </a:ext>
            </a:extLst>
          </p:cNvPr>
          <p:cNvSpPr/>
          <p:nvPr/>
        </p:nvSpPr>
        <p:spPr bwMode="auto">
          <a:xfrm>
            <a:off x="6798012" y="4552700"/>
            <a:ext cx="164535" cy="297833"/>
          </a:xfrm>
          <a:prstGeom prst="rect">
            <a:avLst/>
          </a:prstGeom>
          <a:solidFill>
            <a:srgbClr val="682E7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9" name="Rectangle 31818">
            <a:extLst>
              <a:ext uri="{FF2B5EF4-FFF2-40B4-BE49-F238E27FC236}">
                <a16:creationId xmlns:a16="http://schemas.microsoft.com/office/drawing/2014/main" id="{068A54B3-7C2A-FE67-8778-D2563B125CA6}"/>
              </a:ext>
            </a:extLst>
          </p:cNvPr>
          <p:cNvSpPr/>
          <p:nvPr/>
        </p:nvSpPr>
        <p:spPr bwMode="auto">
          <a:xfrm>
            <a:off x="7707160" y="4852529"/>
            <a:ext cx="164535" cy="18288"/>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1" name="Rectangle 31820">
            <a:extLst>
              <a:ext uri="{FF2B5EF4-FFF2-40B4-BE49-F238E27FC236}">
                <a16:creationId xmlns:a16="http://schemas.microsoft.com/office/drawing/2014/main" id="{2E1FF1E9-C22A-2528-D309-4A0CC291F605}"/>
              </a:ext>
            </a:extLst>
          </p:cNvPr>
          <p:cNvSpPr/>
          <p:nvPr/>
        </p:nvSpPr>
        <p:spPr bwMode="auto">
          <a:xfrm>
            <a:off x="7934447" y="4852529"/>
            <a:ext cx="164535" cy="45719"/>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2" name="Rectangle 31821">
            <a:extLst>
              <a:ext uri="{FF2B5EF4-FFF2-40B4-BE49-F238E27FC236}">
                <a16:creationId xmlns:a16="http://schemas.microsoft.com/office/drawing/2014/main" id="{A9DDF84D-7CB7-844F-7760-7F1C228E97F1}"/>
              </a:ext>
            </a:extLst>
          </p:cNvPr>
          <p:cNvSpPr/>
          <p:nvPr/>
        </p:nvSpPr>
        <p:spPr bwMode="auto">
          <a:xfrm>
            <a:off x="8161734" y="4852529"/>
            <a:ext cx="164535" cy="78543"/>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3" name="Rectangle 31822">
            <a:extLst>
              <a:ext uri="{FF2B5EF4-FFF2-40B4-BE49-F238E27FC236}">
                <a16:creationId xmlns:a16="http://schemas.microsoft.com/office/drawing/2014/main" id="{FF8EA2AA-4931-5201-1EE9-6300305A73FA}"/>
              </a:ext>
            </a:extLst>
          </p:cNvPr>
          <p:cNvSpPr/>
          <p:nvPr/>
        </p:nvSpPr>
        <p:spPr bwMode="auto">
          <a:xfrm>
            <a:off x="8389021" y="4852530"/>
            <a:ext cx="164535" cy="98696"/>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4" name="Rectangle 31823">
            <a:extLst>
              <a:ext uri="{FF2B5EF4-FFF2-40B4-BE49-F238E27FC236}">
                <a16:creationId xmlns:a16="http://schemas.microsoft.com/office/drawing/2014/main" id="{547DC935-61CF-B469-D35F-0D144E5F9DBD}"/>
              </a:ext>
            </a:extLst>
          </p:cNvPr>
          <p:cNvSpPr/>
          <p:nvPr/>
        </p:nvSpPr>
        <p:spPr bwMode="auto">
          <a:xfrm>
            <a:off x="8616308" y="4852530"/>
            <a:ext cx="164535" cy="10843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5" name="Rectangle 31824">
            <a:extLst>
              <a:ext uri="{FF2B5EF4-FFF2-40B4-BE49-F238E27FC236}">
                <a16:creationId xmlns:a16="http://schemas.microsoft.com/office/drawing/2014/main" id="{6B26BDAB-A74B-6366-2CDF-76F569BCACB9}"/>
              </a:ext>
            </a:extLst>
          </p:cNvPr>
          <p:cNvSpPr/>
          <p:nvPr/>
        </p:nvSpPr>
        <p:spPr bwMode="auto">
          <a:xfrm>
            <a:off x="8843595" y="4852530"/>
            <a:ext cx="164535" cy="16690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6" name="Rectangle 31825">
            <a:extLst>
              <a:ext uri="{FF2B5EF4-FFF2-40B4-BE49-F238E27FC236}">
                <a16:creationId xmlns:a16="http://schemas.microsoft.com/office/drawing/2014/main" id="{FD6474ED-3BB0-ED0D-968F-556D24F7E14C}"/>
              </a:ext>
            </a:extLst>
          </p:cNvPr>
          <p:cNvSpPr/>
          <p:nvPr/>
        </p:nvSpPr>
        <p:spPr bwMode="auto">
          <a:xfrm>
            <a:off x="9070882" y="4852530"/>
            <a:ext cx="164535" cy="24731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7" name="Rectangle 31826">
            <a:extLst>
              <a:ext uri="{FF2B5EF4-FFF2-40B4-BE49-F238E27FC236}">
                <a16:creationId xmlns:a16="http://schemas.microsoft.com/office/drawing/2014/main" id="{75191A97-0895-22E6-42DF-C06A9B7A946C}"/>
              </a:ext>
            </a:extLst>
          </p:cNvPr>
          <p:cNvSpPr/>
          <p:nvPr/>
        </p:nvSpPr>
        <p:spPr bwMode="auto">
          <a:xfrm>
            <a:off x="9298169" y="4852530"/>
            <a:ext cx="164535" cy="310020"/>
          </a:xfrm>
          <a:prstGeom prst="rect">
            <a:avLst/>
          </a:prstGeom>
          <a:solidFill>
            <a:schemeClr val="tx1">
              <a:lumMod val="5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8" name="Rectangle 31827">
            <a:extLst>
              <a:ext uri="{FF2B5EF4-FFF2-40B4-BE49-F238E27FC236}">
                <a16:creationId xmlns:a16="http://schemas.microsoft.com/office/drawing/2014/main" id="{1FE651FE-A5A5-8CE5-31C4-D23FB11E2B15}"/>
              </a:ext>
            </a:extLst>
          </p:cNvPr>
          <p:cNvSpPr/>
          <p:nvPr/>
        </p:nvSpPr>
        <p:spPr bwMode="auto">
          <a:xfrm>
            <a:off x="9525456" y="4852530"/>
            <a:ext cx="164535" cy="370346"/>
          </a:xfrm>
          <a:prstGeom prst="rect">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29" name="Rectangle 31828">
            <a:extLst>
              <a:ext uri="{FF2B5EF4-FFF2-40B4-BE49-F238E27FC236}">
                <a16:creationId xmlns:a16="http://schemas.microsoft.com/office/drawing/2014/main" id="{019317A7-7B47-C2DC-7551-8B35872BAE0F}"/>
              </a:ext>
            </a:extLst>
          </p:cNvPr>
          <p:cNvSpPr/>
          <p:nvPr/>
        </p:nvSpPr>
        <p:spPr bwMode="auto">
          <a:xfrm>
            <a:off x="9752743" y="4852529"/>
            <a:ext cx="164535" cy="387574"/>
          </a:xfrm>
          <a:prstGeom prst="rect">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01" name="Rectangle 31900">
            <a:extLst>
              <a:ext uri="{FF2B5EF4-FFF2-40B4-BE49-F238E27FC236}">
                <a16:creationId xmlns:a16="http://schemas.microsoft.com/office/drawing/2014/main" id="{71E9FFC8-860F-A531-8885-DBAD566D732A}"/>
              </a:ext>
            </a:extLst>
          </p:cNvPr>
          <p:cNvSpPr/>
          <p:nvPr/>
        </p:nvSpPr>
        <p:spPr bwMode="auto">
          <a:xfrm>
            <a:off x="7025299" y="4800408"/>
            <a:ext cx="164535" cy="48909"/>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02" name="Rectangle 31901">
            <a:extLst>
              <a:ext uri="{FF2B5EF4-FFF2-40B4-BE49-F238E27FC236}">
                <a16:creationId xmlns:a16="http://schemas.microsoft.com/office/drawing/2014/main" id="{5AC94937-59BF-6EEC-C935-9C864B7EEA83}"/>
              </a:ext>
            </a:extLst>
          </p:cNvPr>
          <p:cNvSpPr/>
          <p:nvPr/>
        </p:nvSpPr>
        <p:spPr bwMode="auto">
          <a:xfrm>
            <a:off x="7252586" y="4800408"/>
            <a:ext cx="164535" cy="48909"/>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03" name="Rectangle 31902">
            <a:extLst>
              <a:ext uri="{FF2B5EF4-FFF2-40B4-BE49-F238E27FC236}">
                <a16:creationId xmlns:a16="http://schemas.microsoft.com/office/drawing/2014/main" id="{88E36213-AFB0-1616-C0FC-2FDCF5E76328}"/>
              </a:ext>
            </a:extLst>
          </p:cNvPr>
          <p:cNvSpPr/>
          <p:nvPr/>
        </p:nvSpPr>
        <p:spPr bwMode="auto">
          <a:xfrm>
            <a:off x="9980030" y="4852530"/>
            <a:ext cx="164535" cy="424254"/>
          </a:xfrm>
          <a:prstGeom prst="rect">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04" name="Rectangle 31903">
            <a:extLst>
              <a:ext uri="{FF2B5EF4-FFF2-40B4-BE49-F238E27FC236}">
                <a16:creationId xmlns:a16="http://schemas.microsoft.com/office/drawing/2014/main" id="{EAAB397D-E706-4E80-0022-19543289387B}"/>
              </a:ext>
            </a:extLst>
          </p:cNvPr>
          <p:cNvSpPr/>
          <p:nvPr/>
        </p:nvSpPr>
        <p:spPr bwMode="auto">
          <a:xfrm>
            <a:off x="10207317" y="4852530"/>
            <a:ext cx="164535" cy="500520"/>
          </a:xfrm>
          <a:prstGeom prst="rect">
            <a:avLst/>
          </a:prstGeom>
          <a:solidFill>
            <a:schemeClr val="tx1">
              <a:lumMod val="5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05" name="Rectangle 31904">
            <a:extLst>
              <a:ext uri="{FF2B5EF4-FFF2-40B4-BE49-F238E27FC236}">
                <a16:creationId xmlns:a16="http://schemas.microsoft.com/office/drawing/2014/main" id="{50DC79EC-BF77-C98F-83EB-3B29E91FDB6E}"/>
              </a:ext>
            </a:extLst>
          </p:cNvPr>
          <p:cNvSpPr/>
          <p:nvPr/>
        </p:nvSpPr>
        <p:spPr bwMode="auto">
          <a:xfrm>
            <a:off x="10434604" y="4852530"/>
            <a:ext cx="164535" cy="528188"/>
          </a:xfrm>
          <a:prstGeom prst="rect">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06" name="Rectangle 31905">
            <a:extLst>
              <a:ext uri="{FF2B5EF4-FFF2-40B4-BE49-F238E27FC236}">
                <a16:creationId xmlns:a16="http://schemas.microsoft.com/office/drawing/2014/main" id="{EC5CE56D-AE7A-B28D-1365-27DFAC706909}"/>
              </a:ext>
            </a:extLst>
          </p:cNvPr>
          <p:cNvSpPr/>
          <p:nvPr/>
        </p:nvSpPr>
        <p:spPr bwMode="auto">
          <a:xfrm>
            <a:off x="10661891" y="4852530"/>
            <a:ext cx="164535" cy="528188"/>
          </a:xfrm>
          <a:prstGeom prst="rect">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07" name="Rectangle 31906">
            <a:extLst>
              <a:ext uri="{FF2B5EF4-FFF2-40B4-BE49-F238E27FC236}">
                <a16:creationId xmlns:a16="http://schemas.microsoft.com/office/drawing/2014/main" id="{8E793E47-E36E-BDE1-0BBB-B9BFA2A859BA}"/>
              </a:ext>
            </a:extLst>
          </p:cNvPr>
          <p:cNvSpPr/>
          <p:nvPr/>
        </p:nvSpPr>
        <p:spPr bwMode="auto">
          <a:xfrm>
            <a:off x="10889171" y="4852528"/>
            <a:ext cx="164535" cy="930465"/>
          </a:xfrm>
          <a:prstGeom prst="rect">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39" name="TextBox 31838">
            <a:extLst>
              <a:ext uri="{FF2B5EF4-FFF2-40B4-BE49-F238E27FC236}">
                <a16:creationId xmlns:a16="http://schemas.microsoft.com/office/drawing/2014/main" id="{4A921664-538A-C4A3-0F85-3CC18B787926}"/>
              </a:ext>
            </a:extLst>
          </p:cNvPr>
          <p:cNvSpPr txBox="1"/>
          <p:nvPr/>
        </p:nvSpPr>
        <p:spPr bwMode="auto">
          <a:xfrm rot="16200000">
            <a:off x="5176806" y="4695884"/>
            <a:ext cx="2108975" cy="307777"/>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Change From Baseline (%)</a:t>
            </a:r>
          </a:p>
        </p:txBody>
      </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TBCRC 022: Change From Baseline in CNS Response</a:t>
            </a:r>
            <a:endParaRPr lang="en-US" altLang="en-US"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Freedman. SABCS 2022. Abstr PD7-03.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7" name="Rectangle 36">
            <a:extLst>
              <a:ext uri="{FF2B5EF4-FFF2-40B4-BE49-F238E27FC236}">
                <a16:creationId xmlns:a16="http://schemas.microsoft.com/office/drawing/2014/main" id="{DE2EE043-BDFF-2652-A723-898AC73CEBC6}"/>
              </a:ext>
            </a:extLst>
          </p:cNvPr>
          <p:cNvSpPr/>
          <p:nvPr/>
        </p:nvSpPr>
        <p:spPr bwMode="auto">
          <a:xfrm>
            <a:off x="6846206" y="4154559"/>
            <a:ext cx="720929" cy="153889"/>
          </a:xfrm>
          <a:prstGeom prst="rect">
            <a:avLst/>
          </a:prstGeom>
          <a:solidFill>
            <a:schemeClr val="tx1"/>
          </a:solidFill>
          <a:ln w="0">
            <a:solidFill>
              <a:schemeClr val="tx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 name="TextBox 33">
            <a:extLst>
              <a:ext uri="{FF2B5EF4-FFF2-40B4-BE49-F238E27FC236}">
                <a16:creationId xmlns:a16="http://schemas.microsoft.com/office/drawing/2014/main" id="{96B62364-2FD0-C05A-5C0E-DFA7AF96697C}"/>
              </a:ext>
            </a:extLst>
          </p:cNvPr>
          <p:cNvSpPr txBox="1"/>
          <p:nvPr/>
        </p:nvSpPr>
        <p:spPr bwMode="auto">
          <a:xfrm>
            <a:off x="7038242" y="3809116"/>
            <a:ext cx="4056431" cy="369332"/>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Cohort 4C: Progressive BM, Prior T-DM1 </a:t>
            </a:r>
          </a:p>
        </p:txBody>
      </p:sp>
      <p:grpSp>
        <p:nvGrpSpPr>
          <p:cNvPr id="44" name="Group 43">
            <a:extLst>
              <a:ext uri="{FF2B5EF4-FFF2-40B4-BE49-F238E27FC236}">
                <a16:creationId xmlns:a16="http://schemas.microsoft.com/office/drawing/2014/main" id="{B6D0D714-232A-669C-B403-F682C961201E}"/>
              </a:ext>
            </a:extLst>
          </p:cNvPr>
          <p:cNvGrpSpPr/>
          <p:nvPr/>
        </p:nvGrpSpPr>
        <p:grpSpPr>
          <a:xfrm>
            <a:off x="3745760" y="4075111"/>
            <a:ext cx="1602820" cy="1607351"/>
            <a:chOff x="2167578" y="4180017"/>
            <a:chExt cx="1602820" cy="1607351"/>
          </a:xfrm>
        </p:grpSpPr>
        <p:grpSp>
          <p:nvGrpSpPr>
            <p:cNvPr id="12" name="Group 11">
              <a:extLst>
                <a:ext uri="{FF2B5EF4-FFF2-40B4-BE49-F238E27FC236}">
                  <a16:creationId xmlns:a16="http://schemas.microsoft.com/office/drawing/2014/main" id="{BCBCE189-7060-218F-6F5E-D2521E75225A}"/>
                </a:ext>
              </a:extLst>
            </p:cNvPr>
            <p:cNvGrpSpPr/>
            <p:nvPr/>
          </p:nvGrpSpPr>
          <p:grpSpPr>
            <a:xfrm>
              <a:off x="2167578" y="4180017"/>
              <a:ext cx="1602820" cy="1607351"/>
              <a:chOff x="2167578" y="4180017"/>
              <a:chExt cx="1602820" cy="1607351"/>
            </a:xfrm>
          </p:grpSpPr>
          <p:sp>
            <p:nvSpPr>
              <p:cNvPr id="2" name="TextBox 1">
                <a:extLst>
                  <a:ext uri="{FF2B5EF4-FFF2-40B4-BE49-F238E27FC236}">
                    <a16:creationId xmlns:a16="http://schemas.microsoft.com/office/drawing/2014/main" id="{E36D5FB0-A610-0D26-65E3-B86C9EDBE86E}"/>
                  </a:ext>
                </a:extLst>
              </p:cNvPr>
              <p:cNvSpPr txBox="1"/>
              <p:nvPr/>
            </p:nvSpPr>
            <p:spPr bwMode="auto">
              <a:xfrm>
                <a:off x="2167578" y="4180017"/>
                <a:ext cx="125887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Best Response</a:t>
                </a:r>
              </a:p>
            </p:txBody>
          </p:sp>
          <p:sp>
            <p:nvSpPr>
              <p:cNvPr id="3" name="TextBox 2">
                <a:extLst>
                  <a:ext uri="{FF2B5EF4-FFF2-40B4-BE49-F238E27FC236}">
                    <a16:creationId xmlns:a16="http://schemas.microsoft.com/office/drawing/2014/main" id="{BE305A93-BF85-A00E-2F5F-C53BF3B254A7}"/>
                  </a:ext>
                </a:extLst>
              </p:cNvPr>
              <p:cNvSpPr txBox="1"/>
              <p:nvPr/>
            </p:nvSpPr>
            <p:spPr bwMode="auto">
              <a:xfrm>
                <a:off x="2397202" y="4402373"/>
                <a:ext cx="1373196"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CR</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SD</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PD</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BL</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Unconfirmed PR</a:t>
                </a:r>
              </a:p>
            </p:txBody>
          </p:sp>
        </p:grpSp>
        <p:sp>
          <p:nvSpPr>
            <p:cNvPr id="6" name="Rectangle 5">
              <a:extLst>
                <a:ext uri="{FF2B5EF4-FFF2-40B4-BE49-F238E27FC236}">
                  <a16:creationId xmlns:a16="http://schemas.microsoft.com/office/drawing/2014/main" id="{49CEE71B-E471-84EB-F0D7-E90A2F2CA157}"/>
                </a:ext>
              </a:extLst>
            </p:cNvPr>
            <p:cNvSpPr/>
            <p:nvPr/>
          </p:nvSpPr>
          <p:spPr bwMode="auto">
            <a:xfrm>
              <a:off x="2278150" y="4476419"/>
              <a:ext cx="149225" cy="15557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 name="Rectangle 6">
              <a:extLst>
                <a:ext uri="{FF2B5EF4-FFF2-40B4-BE49-F238E27FC236}">
                  <a16:creationId xmlns:a16="http://schemas.microsoft.com/office/drawing/2014/main" id="{7AD296C3-A08D-AA3D-C784-2863FBB96823}"/>
                </a:ext>
              </a:extLst>
            </p:cNvPr>
            <p:cNvSpPr/>
            <p:nvPr/>
          </p:nvSpPr>
          <p:spPr bwMode="auto">
            <a:xfrm>
              <a:off x="2278150" y="4689468"/>
              <a:ext cx="149225" cy="155575"/>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 name="Rectangle 7">
              <a:extLst>
                <a:ext uri="{FF2B5EF4-FFF2-40B4-BE49-F238E27FC236}">
                  <a16:creationId xmlns:a16="http://schemas.microsoft.com/office/drawing/2014/main" id="{0B4F4F9C-F457-84F3-562F-492CA03C6C48}"/>
                </a:ext>
              </a:extLst>
            </p:cNvPr>
            <p:cNvSpPr/>
            <p:nvPr/>
          </p:nvSpPr>
          <p:spPr bwMode="auto">
            <a:xfrm>
              <a:off x="2278150" y="4902517"/>
              <a:ext cx="149225" cy="155575"/>
            </a:xfrm>
            <a:prstGeom prst="rect">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 name="Rectangle 8">
              <a:extLst>
                <a:ext uri="{FF2B5EF4-FFF2-40B4-BE49-F238E27FC236}">
                  <a16:creationId xmlns:a16="http://schemas.microsoft.com/office/drawing/2014/main" id="{38EB3FBB-1A58-A4B7-1C96-A7534E57AA33}"/>
                </a:ext>
              </a:extLst>
            </p:cNvPr>
            <p:cNvSpPr/>
            <p:nvPr/>
          </p:nvSpPr>
          <p:spPr bwMode="auto">
            <a:xfrm>
              <a:off x="2278150" y="5115566"/>
              <a:ext cx="149225" cy="155575"/>
            </a:xfrm>
            <a:prstGeom prst="rect">
              <a:avLst/>
            </a:prstGeom>
            <a:solidFill>
              <a:srgbClr val="682E7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 name="Rectangle 9">
              <a:extLst>
                <a:ext uri="{FF2B5EF4-FFF2-40B4-BE49-F238E27FC236}">
                  <a16:creationId xmlns:a16="http://schemas.microsoft.com/office/drawing/2014/main" id="{7E6273A2-DD1D-0CAD-DE7A-A0836D6AA1BF}"/>
                </a:ext>
              </a:extLst>
            </p:cNvPr>
            <p:cNvSpPr/>
            <p:nvPr/>
          </p:nvSpPr>
          <p:spPr bwMode="auto">
            <a:xfrm>
              <a:off x="2278150" y="5328615"/>
              <a:ext cx="149225" cy="155575"/>
            </a:xfrm>
            <a:prstGeom prst="rect">
              <a:avLst/>
            </a:prstGeom>
            <a:solidFill>
              <a:srgbClr val="FDB338"/>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 name="Rectangle 10">
              <a:extLst>
                <a:ext uri="{FF2B5EF4-FFF2-40B4-BE49-F238E27FC236}">
                  <a16:creationId xmlns:a16="http://schemas.microsoft.com/office/drawing/2014/main" id="{6962ABCC-CC18-BE5B-06B5-7DB499424DEF}"/>
                </a:ext>
              </a:extLst>
            </p:cNvPr>
            <p:cNvSpPr/>
            <p:nvPr/>
          </p:nvSpPr>
          <p:spPr bwMode="auto">
            <a:xfrm>
              <a:off x="2278150" y="5541662"/>
              <a:ext cx="149225" cy="155575"/>
            </a:xfrm>
            <a:prstGeom prst="rect">
              <a:avLst/>
            </a:prstGeom>
            <a:solidFill>
              <a:schemeClr val="tx1">
                <a:lumMod val="5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1888" name="Group 31887">
            <a:extLst>
              <a:ext uri="{FF2B5EF4-FFF2-40B4-BE49-F238E27FC236}">
                <a16:creationId xmlns:a16="http://schemas.microsoft.com/office/drawing/2014/main" id="{C3F51352-5CAD-ECA1-BE65-F38D1597864A}"/>
              </a:ext>
            </a:extLst>
          </p:cNvPr>
          <p:cNvGrpSpPr/>
          <p:nvPr/>
        </p:nvGrpSpPr>
        <p:grpSpPr>
          <a:xfrm>
            <a:off x="323673" y="1100916"/>
            <a:ext cx="5468830" cy="2147821"/>
            <a:chOff x="323673" y="1223467"/>
            <a:chExt cx="5468830" cy="2147821"/>
          </a:xfrm>
        </p:grpSpPr>
        <p:sp>
          <p:nvSpPr>
            <p:cNvPr id="38" name="Rectangle 37">
              <a:extLst>
                <a:ext uri="{FF2B5EF4-FFF2-40B4-BE49-F238E27FC236}">
                  <a16:creationId xmlns:a16="http://schemas.microsoft.com/office/drawing/2014/main" id="{3FB0803B-E5BA-1785-9F87-29457D802F4D}"/>
                </a:ext>
              </a:extLst>
            </p:cNvPr>
            <p:cNvSpPr/>
            <p:nvPr/>
          </p:nvSpPr>
          <p:spPr bwMode="auto">
            <a:xfrm>
              <a:off x="1948143" y="2294064"/>
              <a:ext cx="614023" cy="175013"/>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 name="Rectangle 40">
              <a:extLst>
                <a:ext uri="{FF2B5EF4-FFF2-40B4-BE49-F238E27FC236}">
                  <a16:creationId xmlns:a16="http://schemas.microsoft.com/office/drawing/2014/main" id="{02E49997-FF5D-56A6-F8FB-6A451F062D75}"/>
                </a:ext>
              </a:extLst>
            </p:cNvPr>
            <p:cNvSpPr/>
            <p:nvPr/>
          </p:nvSpPr>
          <p:spPr bwMode="auto">
            <a:xfrm>
              <a:off x="2719555" y="2294064"/>
              <a:ext cx="614023" cy="301752"/>
            </a:xfrm>
            <a:prstGeom prst="rect">
              <a:avLst/>
            </a:prstGeom>
            <a:solidFill>
              <a:schemeClr val="tx1">
                <a:lumMod val="5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18" name="Group 17">
              <a:extLst>
                <a:ext uri="{FF2B5EF4-FFF2-40B4-BE49-F238E27FC236}">
                  <a16:creationId xmlns:a16="http://schemas.microsoft.com/office/drawing/2014/main" id="{2742B1F8-0006-D48B-20BB-6B5ED812D9F7}"/>
                </a:ext>
              </a:extLst>
            </p:cNvPr>
            <p:cNvGrpSpPr/>
            <p:nvPr/>
          </p:nvGrpSpPr>
          <p:grpSpPr>
            <a:xfrm>
              <a:off x="999218" y="2111961"/>
              <a:ext cx="4788447" cy="455596"/>
              <a:chOff x="609759" y="2259878"/>
              <a:chExt cx="5326346" cy="455596"/>
            </a:xfrm>
          </p:grpSpPr>
          <p:cxnSp>
            <p:nvCxnSpPr>
              <p:cNvPr id="17" name="Straight Connector 16">
                <a:extLst>
                  <a:ext uri="{FF2B5EF4-FFF2-40B4-BE49-F238E27FC236}">
                    <a16:creationId xmlns:a16="http://schemas.microsoft.com/office/drawing/2014/main" id="{6EEF1E79-AF2A-0863-DB5A-E3B51FB64DF3}"/>
                  </a:ext>
                </a:extLst>
              </p:cNvPr>
              <p:cNvCxnSpPr/>
              <p:nvPr/>
            </p:nvCxnSpPr>
            <p:spPr bwMode="auto">
              <a:xfrm>
                <a:off x="609759" y="2715474"/>
                <a:ext cx="5326346" cy="0"/>
              </a:xfrm>
              <a:prstGeom prst="line">
                <a:avLst/>
              </a:prstGeom>
              <a:noFill/>
              <a:ln w="28575" cap="flat" cmpd="sng" algn="ctr">
                <a:solidFill>
                  <a:schemeClr val="tx1">
                    <a:lumMod val="50000"/>
                  </a:schemeClr>
                </a:solidFill>
                <a:prstDash val="sysDash"/>
                <a:round/>
                <a:headEnd type="none" w="med" len="med"/>
                <a:tailEnd type="none" w="med" len="med"/>
              </a:ln>
              <a:effectLst/>
            </p:spPr>
          </p:cxnSp>
          <p:cxnSp>
            <p:nvCxnSpPr>
              <p:cNvPr id="15" name="Straight Connector 14">
                <a:extLst>
                  <a:ext uri="{FF2B5EF4-FFF2-40B4-BE49-F238E27FC236}">
                    <a16:creationId xmlns:a16="http://schemas.microsoft.com/office/drawing/2014/main" id="{294FF661-F14C-0BE1-A1E3-94DFD0505DE0}"/>
                  </a:ext>
                </a:extLst>
              </p:cNvPr>
              <p:cNvCxnSpPr/>
              <p:nvPr/>
            </p:nvCxnSpPr>
            <p:spPr bwMode="auto">
              <a:xfrm>
                <a:off x="609759" y="2444362"/>
                <a:ext cx="5326346" cy="0"/>
              </a:xfrm>
              <a:prstGeom prst="line">
                <a:avLst/>
              </a:prstGeom>
              <a:noFill/>
              <a:ln w="28575" cap="flat" cmpd="sng" algn="ctr">
                <a:solidFill>
                  <a:schemeClr val="tx1">
                    <a:lumMod val="50000"/>
                  </a:schemeClr>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576ABA4A-3E16-4A29-6B9D-E3548D5AF326}"/>
                  </a:ext>
                </a:extLst>
              </p:cNvPr>
              <p:cNvCxnSpPr/>
              <p:nvPr/>
            </p:nvCxnSpPr>
            <p:spPr bwMode="auto">
              <a:xfrm>
                <a:off x="609759" y="2259878"/>
                <a:ext cx="5326346" cy="0"/>
              </a:xfrm>
              <a:prstGeom prst="line">
                <a:avLst/>
              </a:prstGeom>
              <a:noFill/>
              <a:ln w="28575" cap="flat" cmpd="sng" algn="ctr">
                <a:solidFill>
                  <a:schemeClr val="tx1">
                    <a:lumMod val="50000"/>
                  </a:schemeClr>
                </a:solidFill>
                <a:prstDash val="sysDash"/>
                <a:round/>
                <a:headEnd type="none" w="med" len="med"/>
                <a:tailEnd type="none" w="med" len="med"/>
              </a:ln>
              <a:effectLst/>
            </p:spPr>
          </p:cxnSp>
        </p:grpSp>
        <p:sp>
          <p:nvSpPr>
            <p:cNvPr id="29" name="TextBox 28">
              <a:extLst>
                <a:ext uri="{FF2B5EF4-FFF2-40B4-BE49-F238E27FC236}">
                  <a16:creationId xmlns:a16="http://schemas.microsoft.com/office/drawing/2014/main" id="{23DE7D7F-FE12-8425-349D-0D752C829DBD}"/>
                </a:ext>
              </a:extLst>
            </p:cNvPr>
            <p:cNvSpPr txBox="1"/>
            <p:nvPr/>
          </p:nvSpPr>
          <p:spPr bwMode="auto">
            <a:xfrm rot="16200000">
              <a:off x="-576926" y="2142557"/>
              <a:ext cx="2108975" cy="307777"/>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Change From Baseline (%)</a:t>
              </a:r>
            </a:p>
          </p:txBody>
        </p:sp>
        <p:sp>
          <p:nvSpPr>
            <p:cNvPr id="32" name="TextBox 31">
              <a:extLst>
                <a:ext uri="{FF2B5EF4-FFF2-40B4-BE49-F238E27FC236}">
                  <a16:creationId xmlns:a16="http://schemas.microsoft.com/office/drawing/2014/main" id="{95BDE4F5-9CC4-E3F8-5E9D-B1C6990FFB24}"/>
                </a:ext>
              </a:extLst>
            </p:cNvPr>
            <p:cNvSpPr txBox="1"/>
            <p:nvPr/>
          </p:nvSpPr>
          <p:spPr bwMode="auto">
            <a:xfrm>
              <a:off x="2228483" y="1244611"/>
              <a:ext cx="2624436" cy="369332"/>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Cohort 4A: Untreated BM</a:t>
              </a:r>
            </a:p>
          </p:txBody>
        </p:sp>
        <p:sp>
          <p:nvSpPr>
            <p:cNvPr id="35" name="Rectangle 34">
              <a:extLst>
                <a:ext uri="{FF2B5EF4-FFF2-40B4-BE49-F238E27FC236}">
                  <a16:creationId xmlns:a16="http://schemas.microsoft.com/office/drawing/2014/main" id="{F3A0A504-B321-91AC-A031-05D9C2242E38}"/>
                </a:ext>
              </a:extLst>
            </p:cNvPr>
            <p:cNvSpPr/>
            <p:nvPr/>
          </p:nvSpPr>
          <p:spPr bwMode="auto">
            <a:xfrm>
              <a:off x="1321520" y="1493655"/>
              <a:ext cx="720929" cy="153889"/>
            </a:xfrm>
            <a:prstGeom prst="rect">
              <a:avLst/>
            </a:prstGeom>
            <a:solidFill>
              <a:schemeClr val="tx1"/>
            </a:solidFill>
            <a:ln w="0">
              <a:solidFill>
                <a:schemeClr val="tx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 name="Freeform 12">
              <a:extLst>
                <a:ext uri="{FF2B5EF4-FFF2-40B4-BE49-F238E27FC236}">
                  <a16:creationId xmlns:a16="http://schemas.microsoft.com/office/drawing/2014/main" id="{D70ED7CB-77A7-E4B7-A4EB-B2901FC71DDC}"/>
                </a:ext>
              </a:extLst>
            </p:cNvPr>
            <p:cNvSpPr/>
            <p:nvPr/>
          </p:nvSpPr>
          <p:spPr bwMode="auto">
            <a:xfrm>
              <a:off x="1004056" y="1328614"/>
              <a:ext cx="4788447" cy="1993692"/>
            </a:xfrm>
            <a:custGeom>
              <a:avLst/>
              <a:gdLst>
                <a:gd name="connsiteX0" fmla="*/ 0 w 5321508"/>
                <a:gd name="connsiteY0" fmla="*/ 0 h 1993692"/>
                <a:gd name="connsiteX1" fmla="*/ 0 w 5321508"/>
                <a:gd name="connsiteY1" fmla="*/ 1993692 h 1993692"/>
                <a:gd name="connsiteX2" fmla="*/ 5321508 w 5321508"/>
                <a:gd name="connsiteY2" fmla="*/ 1993692 h 1993692"/>
              </a:gdLst>
              <a:ahLst/>
              <a:cxnLst>
                <a:cxn ang="0">
                  <a:pos x="connsiteX0" y="connsiteY0"/>
                </a:cxn>
                <a:cxn ang="0">
                  <a:pos x="connsiteX1" y="connsiteY1"/>
                </a:cxn>
                <a:cxn ang="0">
                  <a:pos x="connsiteX2" y="connsiteY2"/>
                </a:cxn>
              </a:cxnLst>
              <a:rect l="l" t="t" r="r" b="b"/>
              <a:pathLst>
                <a:path w="5321508" h="1993692">
                  <a:moveTo>
                    <a:pt x="0" y="0"/>
                  </a:moveTo>
                  <a:lnTo>
                    <a:pt x="0" y="1993692"/>
                  </a:lnTo>
                  <a:lnTo>
                    <a:pt x="5321508" y="1993692"/>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28" name="Group 27">
              <a:extLst>
                <a:ext uri="{FF2B5EF4-FFF2-40B4-BE49-F238E27FC236}">
                  <a16:creationId xmlns:a16="http://schemas.microsoft.com/office/drawing/2014/main" id="{4619D6CC-F2A6-778E-A919-0DDBB90E140F}"/>
                </a:ext>
              </a:extLst>
            </p:cNvPr>
            <p:cNvGrpSpPr/>
            <p:nvPr/>
          </p:nvGrpSpPr>
          <p:grpSpPr>
            <a:xfrm>
              <a:off x="956890" y="1361967"/>
              <a:ext cx="50676" cy="1860550"/>
              <a:chOff x="567431" y="1509884"/>
              <a:chExt cx="50676" cy="1860550"/>
            </a:xfrm>
          </p:grpSpPr>
          <p:cxnSp>
            <p:nvCxnSpPr>
              <p:cNvPr id="20" name="Straight Connector 19">
                <a:extLst>
                  <a:ext uri="{FF2B5EF4-FFF2-40B4-BE49-F238E27FC236}">
                    <a16:creationId xmlns:a16="http://schemas.microsoft.com/office/drawing/2014/main" id="{CB90FA61-7FA3-DBB1-F895-AA8B3F3E629A}"/>
                  </a:ext>
                </a:extLst>
              </p:cNvPr>
              <p:cNvCxnSpPr>
                <a:cxnSpLocks/>
              </p:cNvCxnSpPr>
              <p:nvPr/>
            </p:nvCxnSpPr>
            <p:spPr bwMode="auto">
              <a:xfrm>
                <a:off x="567431" y="1509884"/>
                <a:ext cx="50676"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95905F84-F710-7722-C52C-A4BC03F74F32}"/>
                  </a:ext>
                </a:extLst>
              </p:cNvPr>
              <p:cNvCxnSpPr>
                <a:cxnSpLocks/>
              </p:cNvCxnSpPr>
              <p:nvPr/>
            </p:nvCxnSpPr>
            <p:spPr bwMode="auto">
              <a:xfrm>
                <a:off x="567431" y="1975021"/>
                <a:ext cx="50676"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969384C2-2B78-C5D3-05AB-923188A7343C}"/>
                  </a:ext>
                </a:extLst>
              </p:cNvPr>
              <p:cNvCxnSpPr>
                <a:cxnSpLocks/>
              </p:cNvCxnSpPr>
              <p:nvPr/>
            </p:nvCxnSpPr>
            <p:spPr bwMode="auto">
              <a:xfrm>
                <a:off x="567431" y="2440159"/>
                <a:ext cx="50676"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FECAECBA-635A-9F91-A283-D419891CD169}"/>
                  </a:ext>
                </a:extLst>
              </p:cNvPr>
              <p:cNvCxnSpPr>
                <a:cxnSpLocks/>
              </p:cNvCxnSpPr>
              <p:nvPr/>
            </p:nvCxnSpPr>
            <p:spPr bwMode="auto">
              <a:xfrm>
                <a:off x="567431" y="2905296"/>
                <a:ext cx="50676"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310873B9-6FB7-DC24-F229-5FC7045656BF}"/>
                  </a:ext>
                </a:extLst>
              </p:cNvPr>
              <p:cNvCxnSpPr>
                <a:cxnSpLocks/>
              </p:cNvCxnSpPr>
              <p:nvPr/>
            </p:nvCxnSpPr>
            <p:spPr bwMode="auto">
              <a:xfrm>
                <a:off x="567431" y="3370434"/>
                <a:ext cx="50676" cy="0"/>
              </a:xfrm>
              <a:prstGeom prst="line">
                <a:avLst/>
              </a:prstGeom>
              <a:noFill/>
              <a:ln w="28575" cap="flat" cmpd="sng" algn="ctr">
                <a:solidFill>
                  <a:schemeClr val="bg1"/>
                </a:solidFill>
                <a:prstDash val="solid"/>
                <a:round/>
                <a:headEnd type="none" w="med" len="med"/>
                <a:tailEnd type="none" w="med" len="med"/>
              </a:ln>
              <a:effectLst/>
            </p:spPr>
          </p:cxnSp>
        </p:grpSp>
        <p:grpSp>
          <p:nvGrpSpPr>
            <p:cNvPr id="50" name="Group 49">
              <a:extLst>
                <a:ext uri="{FF2B5EF4-FFF2-40B4-BE49-F238E27FC236}">
                  <a16:creationId xmlns:a16="http://schemas.microsoft.com/office/drawing/2014/main" id="{AA184BB7-F7EC-BD07-68B3-8A322ACEF8F9}"/>
                </a:ext>
              </a:extLst>
            </p:cNvPr>
            <p:cNvGrpSpPr/>
            <p:nvPr/>
          </p:nvGrpSpPr>
          <p:grpSpPr>
            <a:xfrm>
              <a:off x="548775" y="1223467"/>
              <a:ext cx="466795" cy="2134939"/>
              <a:chOff x="159316" y="1371384"/>
              <a:chExt cx="466795" cy="2134939"/>
            </a:xfrm>
          </p:grpSpPr>
          <p:sp>
            <p:nvSpPr>
              <p:cNvPr id="45" name="TextBox 44">
                <a:extLst>
                  <a:ext uri="{FF2B5EF4-FFF2-40B4-BE49-F238E27FC236}">
                    <a16:creationId xmlns:a16="http://schemas.microsoft.com/office/drawing/2014/main" id="{CA6424F6-DD0D-23A5-97CB-CE8102594A93}"/>
                  </a:ext>
                </a:extLst>
              </p:cNvPr>
              <p:cNvSpPr txBox="1"/>
              <p:nvPr/>
            </p:nvSpPr>
            <p:spPr bwMode="auto">
              <a:xfrm>
                <a:off x="205803" y="1371384"/>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46" name="TextBox 45">
                <a:extLst>
                  <a:ext uri="{FF2B5EF4-FFF2-40B4-BE49-F238E27FC236}">
                    <a16:creationId xmlns:a16="http://schemas.microsoft.com/office/drawing/2014/main" id="{D061C529-0113-5A05-5A3A-42295A521A29}"/>
                  </a:ext>
                </a:extLst>
              </p:cNvPr>
              <p:cNvSpPr txBox="1"/>
              <p:nvPr/>
            </p:nvSpPr>
            <p:spPr bwMode="auto">
              <a:xfrm>
                <a:off x="284351" y="183586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47" name="TextBox 46">
                <a:extLst>
                  <a:ext uri="{FF2B5EF4-FFF2-40B4-BE49-F238E27FC236}">
                    <a16:creationId xmlns:a16="http://schemas.microsoft.com/office/drawing/2014/main" id="{EC91C20C-11E2-190E-E043-98A2AC51621C}"/>
                  </a:ext>
                </a:extLst>
              </p:cNvPr>
              <p:cNvSpPr txBox="1"/>
              <p:nvPr/>
            </p:nvSpPr>
            <p:spPr bwMode="auto">
              <a:xfrm>
                <a:off x="205803" y="2300354"/>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48" name="TextBox 47">
                <a:extLst>
                  <a:ext uri="{FF2B5EF4-FFF2-40B4-BE49-F238E27FC236}">
                    <a16:creationId xmlns:a16="http://schemas.microsoft.com/office/drawing/2014/main" id="{60D39D1D-7F30-BDD1-E0DB-8956C1B224D6}"/>
                  </a:ext>
                </a:extLst>
              </p:cNvPr>
              <p:cNvSpPr txBox="1"/>
              <p:nvPr/>
            </p:nvSpPr>
            <p:spPr bwMode="auto">
              <a:xfrm>
                <a:off x="237863" y="2764839"/>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49" name="TextBox 48">
                <a:extLst>
                  <a:ext uri="{FF2B5EF4-FFF2-40B4-BE49-F238E27FC236}">
                    <a16:creationId xmlns:a16="http://schemas.microsoft.com/office/drawing/2014/main" id="{1F8CB19F-1545-3019-E35F-7E51995A77FE}"/>
                  </a:ext>
                </a:extLst>
              </p:cNvPr>
              <p:cNvSpPr txBox="1"/>
              <p:nvPr/>
            </p:nvSpPr>
            <p:spPr bwMode="auto">
              <a:xfrm>
                <a:off x="159316" y="3229324"/>
                <a:ext cx="4667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grpSp>
        <p:grpSp>
          <p:nvGrpSpPr>
            <p:cNvPr id="31745" name="Group 31744">
              <a:extLst>
                <a:ext uri="{FF2B5EF4-FFF2-40B4-BE49-F238E27FC236}">
                  <a16:creationId xmlns:a16="http://schemas.microsoft.com/office/drawing/2014/main" id="{E5B79173-50D9-12F8-C85C-BABFC1CA9B5D}"/>
                </a:ext>
              </a:extLst>
            </p:cNvPr>
            <p:cNvGrpSpPr/>
            <p:nvPr/>
          </p:nvGrpSpPr>
          <p:grpSpPr>
            <a:xfrm>
              <a:off x="1483186" y="3313974"/>
              <a:ext cx="3839679" cy="57314"/>
              <a:chOff x="1375610" y="3371686"/>
              <a:chExt cx="3839679" cy="57314"/>
            </a:xfrm>
          </p:grpSpPr>
          <p:cxnSp>
            <p:nvCxnSpPr>
              <p:cNvPr id="59" name="Straight Connector 58">
                <a:extLst>
                  <a:ext uri="{FF2B5EF4-FFF2-40B4-BE49-F238E27FC236}">
                    <a16:creationId xmlns:a16="http://schemas.microsoft.com/office/drawing/2014/main" id="{EAC9CA49-5C3D-C8CB-EA2C-E6DECF8DAFF5}"/>
                  </a:ext>
                </a:extLst>
              </p:cNvPr>
              <p:cNvCxnSpPr>
                <a:cxnSpLocks/>
              </p:cNvCxnSpPr>
              <p:nvPr/>
            </p:nvCxnSpPr>
            <p:spPr bwMode="auto">
              <a:xfrm>
                <a:off x="1375610" y="3371686"/>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C66B74CF-1728-FE7C-3324-0ACC6B4BF088}"/>
                  </a:ext>
                </a:extLst>
              </p:cNvPr>
              <p:cNvCxnSpPr>
                <a:cxnSpLocks/>
              </p:cNvCxnSpPr>
              <p:nvPr/>
            </p:nvCxnSpPr>
            <p:spPr bwMode="auto">
              <a:xfrm>
                <a:off x="2143546" y="3371686"/>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14B1341F-E31D-5A9B-6FFD-5524B5D92618}"/>
                  </a:ext>
                </a:extLst>
              </p:cNvPr>
              <p:cNvCxnSpPr>
                <a:cxnSpLocks/>
              </p:cNvCxnSpPr>
              <p:nvPr/>
            </p:nvCxnSpPr>
            <p:spPr bwMode="auto">
              <a:xfrm>
                <a:off x="2911482" y="3371686"/>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22ADAACC-AC8E-7711-25E1-4BC072E3B00D}"/>
                  </a:ext>
                </a:extLst>
              </p:cNvPr>
              <p:cNvCxnSpPr>
                <a:cxnSpLocks/>
              </p:cNvCxnSpPr>
              <p:nvPr/>
            </p:nvCxnSpPr>
            <p:spPr bwMode="auto">
              <a:xfrm>
                <a:off x="3679418" y="3371686"/>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16EB220F-818E-7623-2B93-9AE83D95C555}"/>
                  </a:ext>
                </a:extLst>
              </p:cNvPr>
              <p:cNvCxnSpPr>
                <a:cxnSpLocks/>
              </p:cNvCxnSpPr>
              <p:nvPr/>
            </p:nvCxnSpPr>
            <p:spPr bwMode="auto">
              <a:xfrm>
                <a:off x="4447354" y="3371686"/>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744" name="Straight Connector 31743">
                <a:extLst>
                  <a:ext uri="{FF2B5EF4-FFF2-40B4-BE49-F238E27FC236}">
                    <a16:creationId xmlns:a16="http://schemas.microsoft.com/office/drawing/2014/main" id="{268C3308-718B-4B99-D231-3C2E83DDD455}"/>
                  </a:ext>
                </a:extLst>
              </p:cNvPr>
              <p:cNvCxnSpPr>
                <a:cxnSpLocks/>
              </p:cNvCxnSpPr>
              <p:nvPr/>
            </p:nvCxnSpPr>
            <p:spPr bwMode="auto">
              <a:xfrm>
                <a:off x="5215289" y="3371686"/>
                <a:ext cx="0" cy="57314"/>
              </a:xfrm>
              <a:prstGeom prst="line">
                <a:avLst/>
              </a:prstGeom>
              <a:noFill/>
              <a:ln w="28575" cap="flat" cmpd="sng" algn="ctr">
                <a:solidFill>
                  <a:schemeClr val="bg1"/>
                </a:solidFill>
                <a:prstDash val="solid"/>
                <a:round/>
                <a:headEnd type="none" w="med" len="med"/>
                <a:tailEnd type="none" w="med" len="med"/>
              </a:ln>
              <a:effectLst/>
            </p:spPr>
          </p:cxnSp>
        </p:grpSp>
        <p:sp>
          <p:nvSpPr>
            <p:cNvPr id="43" name="Rectangle 42">
              <a:extLst>
                <a:ext uri="{FF2B5EF4-FFF2-40B4-BE49-F238E27FC236}">
                  <a16:creationId xmlns:a16="http://schemas.microsoft.com/office/drawing/2014/main" id="{339010CA-0C93-DA1E-E3B1-D11C497BFEBF}"/>
                </a:ext>
              </a:extLst>
            </p:cNvPr>
            <p:cNvSpPr/>
            <p:nvPr/>
          </p:nvSpPr>
          <p:spPr bwMode="auto">
            <a:xfrm>
              <a:off x="4262378" y="2294064"/>
              <a:ext cx="612648" cy="502920"/>
            </a:xfrm>
            <a:prstGeom prst="rect">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 name="Rectangle 41">
              <a:extLst>
                <a:ext uri="{FF2B5EF4-FFF2-40B4-BE49-F238E27FC236}">
                  <a16:creationId xmlns:a16="http://schemas.microsoft.com/office/drawing/2014/main" id="{17D958A9-85C9-44D7-52EC-856AD7973B70}"/>
                </a:ext>
              </a:extLst>
            </p:cNvPr>
            <p:cNvSpPr/>
            <p:nvPr/>
          </p:nvSpPr>
          <p:spPr bwMode="auto">
            <a:xfrm>
              <a:off x="3490967" y="2294064"/>
              <a:ext cx="614023" cy="319758"/>
            </a:xfrm>
            <a:prstGeom prst="rect">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31752" name="TextBox 31751">
            <a:extLst>
              <a:ext uri="{FF2B5EF4-FFF2-40B4-BE49-F238E27FC236}">
                <a16:creationId xmlns:a16="http://schemas.microsoft.com/office/drawing/2014/main" id="{05313590-72FC-6638-DA88-2B850B0602D9}"/>
              </a:ext>
            </a:extLst>
          </p:cNvPr>
          <p:cNvSpPr txBox="1"/>
          <p:nvPr/>
        </p:nvSpPr>
        <p:spPr bwMode="auto">
          <a:xfrm rot="16200000">
            <a:off x="5193158" y="2030001"/>
            <a:ext cx="2108975" cy="307777"/>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Change From Baseline (%)</a:t>
            </a:r>
          </a:p>
        </p:txBody>
      </p:sp>
      <p:grpSp>
        <p:nvGrpSpPr>
          <p:cNvPr id="31887" name="Group 31886">
            <a:extLst>
              <a:ext uri="{FF2B5EF4-FFF2-40B4-BE49-F238E27FC236}">
                <a16:creationId xmlns:a16="http://schemas.microsoft.com/office/drawing/2014/main" id="{2704338B-C5EE-F409-0E68-13B561B25D4B}"/>
              </a:ext>
            </a:extLst>
          </p:cNvPr>
          <p:cNvGrpSpPr/>
          <p:nvPr/>
        </p:nvGrpSpPr>
        <p:grpSpPr>
          <a:xfrm>
            <a:off x="6300007" y="1098497"/>
            <a:ext cx="5243728" cy="2160235"/>
            <a:chOff x="6300007" y="1221048"/>
            <a:chExt cx="5243728" cy="2160235"/>
          </a:xfrm>
        </p:grpSpPr>
        <p:sp>
          <p:nvSpPr>
            <p:cNvPr id="31762" name="Rectangle 31761">
              <a:extLst>
                <a:ext uri="{FF2B5EF4-FFF2-40B4-BE49-F238E27FC236}">
                  <a16:creationId xmlns:a16="http://schemas.microsoft.com/office/drawing/2014/main" id="{7FECB11B-169F-DDFC-B4E7-D51D240B9113}"/>
                </a:ext>
              </a:extLst>
            </p:cNvPr>
            <p:cNvSpPr/>
            <p:nvPr/>
          </p:nvSpPr>
          <p:spPr bwMode="auto">
            <a:xfrm>
              <a:off x="6820613" y="2187072"/>
              <a:ext cx="217629" cy="120129"/>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3" name="Rectangle 31762">
              <a:extLst>
                <a:ext uri="{FF2B5EF4-FFF2-40B4-BE49-F238E27FC236}">
                  <a16:creationId xmlns:a16="http://schemas.microsoft.com/office/drawing/2014/main" id="{50D43A59-AC76-64AC-AD1E-4CB4AC74B92B}"/>
                </a:ext>
              </a:extLst>
            </p:cNvPr>
            <p:cNvSpPr/>
            <p:nvPr/>
          </p:nvSpPr>
          <p:spPr bwMode="auto">
            <a:xfrm>
              <a:off x="7412137" y="2309198"/>
              <a:ext cx="217629" cy="94757"/>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64" name="Rectangle 31763">
              <a:extLst>
                <a:ext uri="{FF2B5EF4-FFF2-40B4-BE49-F238E27FC236}">
                  <a16:creationId xmlns:a16="http://schemas.microsoft.com/office/drawing/2014/main" id="{DED63DE7-6620-DB00-3ECE-F436924EB543}"/>
                </a:ext>
              </a:extLst>
            </p:cNvPr>
            <p:cNvSpPr/>
            <p:nvPr/>
          </p:nvSpPr>
          <p:spPr bwMode="auto">
            <a:xfrm>
              <a:off x="7707899" y="2309198"/>
              <a:ext cx="217629" cy="111940"/>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 name="Rectangle 13">
              <a:extLst>
                <a:ext uri="{FF2B5EF4-FFF2-40B4-BE49-F238E27FC236}">
                  <a16:creationId xmlns:a16="http://schemas.microsoft.com/office/drawing/2014/main" id="{FB031772-9DA1-C1CB-DF62-14983DA14393}"/>
                </a:ext>
              </a:extLst>
            </p:cNvPr>
            <p:cNvSpPr/>
            <p:nvPr/>
          </p:nvSpPr>
          <p:spPr bwMode="auto">
            <a:xfrm>
              <a:off x="7116375" y="2288913"/>
              <a:ext cx="217629" cy="18288"/>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 name="Rectangle 18">
              <a:extLst>
                <a:ext uri="{FF2B5EF4-FFF2-40B4-BE49-F238E27FC236}">
                  <a16:creationId xmlns:a16="http://schemas.microsoft.com/office/drawing/2014/main" id="{9B6F0ECA-888A-58A8-265A-C60F32D20E1B}"/>
                </a:ext>
              </a:extLst>
            </p:cNvPr>
            <p:cNvSpPr/>
            <p:nvPr/>
          </p:nvSpPr>
          <p:spPr bwMode="auto">
            <a:xfrm>
              <a:off x="8003661" y="2309198"/>
              <a:ext cx="217629" cy="130232"/>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8" name="Rectangle 57">
              <a:extLst>
                <a:ext uri="{FF2B5EF4-FFF2-40B4-BE49-F238E27FC236}">
                  <a16:creationId xmlns:a16="http://schemas.microsoft.com/office/drawing/2014/main" id="{26D51930-860E-BAA5-CAD4-6EE3BA5FD0AB}"/>
                </a:ext>
              </a:extLst>
            </p:cNvPr>
            <p:cNvSpPr/>
            <p:nvPr/>
          </p:nvSpPr>
          <p:spPr bwMode="auto">
            <a:xfrm>
              <a:off x="8299423" y="2309198"/>
              <a:ext cx="217629" cy="170838"/>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0" name="Rectangle 31809">
              <a:extLst>
                <a:ext uri="{FF2B5EF4-FFF2-40B4-BE49-F238E27FC236}">
                  <a16:creationId xmlns:a16="http://schemas.microsoft.com/office/drawing/2014/main" id="{F55FCF43-B06B-4958-519C-E63BBFE2322F}"/>
                </a:ext>
              </a:extLst>
            </p:cNvPr>
            <p:cNvSpPr/>
            <p:nvPr/>
          </p:nvSpPr>
          <p:spPr bwMode="auto">
            <a:xfrm>
              <a:off x="8595185" y="2309198"/>
              <a:ext cx="217629" cy="232619"/>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1" name="Rectangle 31810">
              <a:extLst>
                <a:ext uri="{FF2B5EF4-FFF2-40B4-BE49-F238E27FC236}">
                  <a16:creationId xmlns:a16="http://schemas.microsoft.com/office/drawing/2014/main" id="{AA1EE965-68A2-82F6-377D-ADA578C8B34B}"/>
                </a:ext>
              </a:extLst>
            </p:cNvPr>
            <p:cNvSpPr/>
            <p:nvPr/>
          </p:nvSpPr>
          <p:spPr bwMode="auto">
            <a:xfrm>
              <a:off x="8890947" y="2309198"/>
              <a:ext cx="217629" cy="268353"/>
            </a:xfrm>
            <a:prstGeom prst="rect">
              <a:avLst/>
            </a:prstGeom>
            <a:solidFill>
              <a:srgbClr val="E1471D"/>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31748" name="Group 31747">
              <a:extLst>
                <a:ext uri="{FF2B5EF4-FFF2-40B4-BE49-F238E27FC236}">
                  <a16:creationId xmlns:a16="http://schemas.microsoft.com/office/drawing/2014/main" id="{BBC6F0B4-300A-CB3F-7321-C98CFB601B5D}"/>
                </a:ext>
              </a:extLst>
            </p:cNvPr>
            <p:cNvGrpSpPr/>
            <p:nvPr/>
          </p:nvGrpSpPr>
          <p:grpSpPr>
            <a:xfrm>
              <a:off x="6750450" y="2121956"/>
              <a:ext cx="4788447" cy="455596"/>
              <a:chOff x="609759" y="2259878"/>
              <a:chExt cx="5326346" cy="455596"/>
            </a:xfrm>
          </p:grpSpPr>
          <p:cxnSp>
            <p:nvCxnSpPr>
              <p:cNvPr id="31751" name="Straight Connector 31750">
                <a:extLst>
                  <a:ext uri="{FF2B5EF4-FFF2-40B4-BE49-F238E27FC236}">
                    <a16:creationId xmlns:a16="http://schemas.microsoft.com/office/drawing/2014/main" id="{8A2F0419-9AD2-137A-7807-A587A7E1A5D0}"/>
                  </a:ext>
                </a:extLst>
              </p:cNvPr>
              <p:cNvCxnSpPr/>
              <p:nvPr/>
            </p:nvCxnSpPr>
            <p:spPr bwMode="auto">
              <a:xfrm>
                <a:off x="609759" y="2715474"/>
                <a:ext cx="5326346" cy="0"/>
              </a:xfrm>
              <a:prstGeom prst="line">
                <a:avLst/>
              </a:prstGeom>
              <a:noFill/>
              <a:ln w="28575" cap="flat" cmpd="sng" algn="ctr">
                <a:solidFill>
                  <a:schemeClr val="tx1">
                    <a:lumMod val="50000"/>
                  </a:schemeClr>
                </a:solidFill>
                <a:prstDash val="sysDash"/>
                <a:round/>
                <a:headEnd type="none" w="med" len="med"/>
                <a:tailEnd type="none" w="med" len="med"/>
              </a:ln>
              <a:effectLst/>
            </p:spPr>
          </p:cxnSp>
          <p:cxnSp>
            <p:nvCxnSpPr>
              <p:cNvPr id="31749" name="Straight Connector 31748">
                <a:extLst>
                  <a:ext uri="{FF2B5EF4-FFF2-40B4-BE49-F238E27FC236}">
                    <a16:creationId xmlns:a16="http://schemas.microsoft.com/office/drawing/2014/main" id="{A815EAD6-DFAD-EEDE-7B74-A8EE997D9119}"/>
                  </a:ext>
                </a:extLst>
              </p:cNvPr>
              <p:cNvCxnSpPr/>
              <p:nvPr/>
            </p:nvCxnSpPr>
            <p:spPr bwMode="auto">
              <a:xfrm>
                <a:off x="609759" y="2444362"/>
                <a:ext cx="5326346" cy="0"/>
              </a:xfrm>
              <a:prstGeom prst="line">
                <a:avLst/>
              </a:prstGeom>
              <a:noFill/>
              <a:ln w="28575" cap="flat" cmpd="sng" algn="ctr">
                <a:solidFill>
                  <a:schemeClr val="tx1">
                    <a:lumMod val="50000"/>
                  </a:schemeClr>
                </a:solidFill>
                <a:prstDash val="solid"/>
                <a:round/>
                <a:headEnd type="none" w="med" len="med"/>
                <a:tailEnd type="none" w="med" len="med"/>
              </a:ln>
              <a:effectLst/>
            </p:spPr>
          </p:cxnSp>
          <p:cxnSp>
            <p:nvCxnSpPr>
              <p:cNvPr id="31750" name="Straight Connector 31749">
                <a:extLst>
                  <a:ext uri="{FF2B5EF4-FFF2-40B4-BE49-F238E27FC236}">
                    <a16:creationId xmlns:a16="http://schemas.microsoft.com/office/drawing/2014/main" id="{6810D4E7-574C-26F2-2E0A-3C94C1AC35C1}"/>
                  </a:ext>
                </a:extLst>
              </p:cNvPr>
              <p:cNvCxnSpPr/>
              <p:nvPr/>
            </p:nvCxnSpPr>
            <p:spPr bwMode="auto">
              <a:xfrm>
                <a:off x="609759" y="2259878"/>
                <a:ext cx="5326346" cy="0"/>
              </a:xfrm>
              <a:prstGeom prst="line">
                <a:avLst/>
              </a:prstGeom>
              <a:noFill/>
              <a:ln w="28575" cap="flat" cmpd="sng" algn="ctr">
                <a:solidFill>
                  <a:schemeClr val="tx1">
                    <a:lumMod val="50000"/>
                  </a:schemeClr>
                </a:solidFill>
                <a:prstDash val="sysDash"/>
                <a:round/>
                <a:headEnd type="none" w="med" len="med"/>
                <a:tailEnd type="none" w="med" len="med"/>
              </a:ln>
              <a:effectLst/>
            </p:spPr>
          </p:cxnSp>
        </p:grpSp>
        <p:sp>
          <p:nvSpPr>
            <p:cNvPr id="36" name="Rectangle 35">
              <a:extLst>
                <a:ext uri="{FF2B5EF4-FFF2-40B4-BE49-F238E27FC236}">
                  <a16:creationId xmlns:a16="http://schemas.microsoft.com/office/drawing/2014/main" id="{B7C7FB3B-3404-E2C9-0179-811644ECE2EF}"/>
                </a:ext>
              </a:extLst>
            </p:cNvPr>
            <p:cNvSpPr/>
            <p:nvPr/>
          </p:nvSpPr>
          <p:spPr bwMode="auto">
            <a:xfrm>
              <a:off x="6935320" y="1318797"/>
              <a:ext cx="720929" cy="153889"/>
            </a:xfrm>
            <a:prstGeom prst="rect">
              <a:avLst/>
            </a:prstGeom>
            <a:solidFill>
              <a:schemeClr val="tx1"/>
            </a:solidFill>
            <a:ln w="0">
              <a:solidFill>
                <a:schemeClr val="tx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 name="Rectangle 38">
              <a:extLst>
                <a:ext uri="{FF2B5EF4-FFF2-40B4-BE49-F238E27FC236}">
                  <a16:creationId xmlns:a16="http://schemas.microsoft.com/office/drawing/2014/main" id="{61044D8D-BC7C-1BDE-EF58-E40124F806C0}"/>
                </a:ext>
              </a:extLst>
            </p:cNvPr>
            <p:cNvSpPr/>
            <p:nvPr/>
          </p:nvSpPr>
          <p:spPr bwMode="auto">
            <a:xfrm>
              <a:off x="6449179" y="1221048"/>
              <a:ext cx="75866" cy="141355"/>
            </a:xfrm>
            <a:prstGeom prst="rect">
              <a:avLst/>
            </a:prstGeom>
            <a:solidFill>
              <a:schemeClr val="tx1"/>
            </a:solidFill>
            <a:ln w="0">
              <a:solidFill>
                <a:schemeClr val="tx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 name="TextBox 32">
              <a:extLst>
                <a:ext uri="{FF2B5EF4-FFF2-40B4-BE49-F238E27FC236}">
                  <a16:creationId xmlns:a16="http://schemas.microsoft.com/office/drawing/2014/main" id="{66E08A29-DB67-A1B6-1719-AF2D5506A5B4}"/>
                </a:ext>
              </a:extLst>
            </p:cNvPr>
            <p:cNvSpPr txBox="1"/>
            <p:nvPr/>
          </p:nvSpPr>
          <p:spPr bwMode="auto">
            <a:xfrm>
              <a:off x="7246715" y="1244611"/>
              <a:ext cx="3873689" cy="369332"/>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Cohort 4B: Progressive BM, No T-DM1 </a:t>
              </a:r>
            </a:p>
          </p:txBody>
        </p:sp>
        <p:sp>
          <p:nvSpPr>
            <p:cNvPr id="31755" name="Freeform 31754">
              <a:extLst>
                <a:ext uri="{FF2B5EF4-FFF2-40B4-BE49-F238E27FC236}">
                  <a16:creationId xmlns:a16="http://schemas.microsoft.com/office/drawing/2014/main" id="{9BE448A2-B634-67F5-A933-D3839206124D}"/>
                </a:ext>
              </a:extLst>
            </p:cNvPr>
            <p:cNvSpPr/>
            <p:nvPr/>
          </p:nvSpPr>
          <p:spPr bwMode="auto">
            <a:xfrm>
              <a:off x="6755288" y="1338609"/>
              <a:ext cx="4788447" cy="1993692"/>
            </a:xfrm>
            <a:custGeom>
              <a:avLst/>
              <a:gdLst>
                <a:gd name="connsiteX0" fmla="*/ 0 w 5321508"/>
                <a:gd name="connsiteY0" fmla="*/ 0 h 1993692"/>
                <a:gd name="connsiteX1" fmla="*/ 0 w 5321508"/>
                <a:gd name="connsiteY1" fmla="*/ 1993692 h 1993692"/>
                <a:gd name="connsiteX2" fmla="*/ 5321508 w 5321508"/>
                <a:gd name="connsiteY2" fmla="*/ 1993692 h 1993692"/>
              </a:gdLst>
              <a:ahLst/>
              <a:cxnLst>
                <a:cxn ang="0">
                  <a:pos x="connsiteX0" y="connsiteY0"/>
                </a:cxn>
                <a:cxn ang="0">
                  <a:pos x="connsiteX1" y="connsiteY1"/>
                </a:cxn>
                <a:cxn ang="0">
                  <a:pos x="connsiteX2" y="connsiteY2"/>
                </a:cxn>
              </a:cxnLst>
              <a:rect l="l" t="t" r="r" b="b"/>
              <a:pathLst>
                <a:path w="5321508" h="1993692">
                  <a:moveTo>
                    <a:pt x="0" y="0"/>
                  </a:moveTo>
                  <a:lnTo>
                    <a:pt x="0" y="1993692"/>
                  </a:lnTo>
                  <a:lnTo>
                    <a:pt x="5321508" y="1993692"/>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1756" name="Group 31755">
              <a:extLst>
                <a:ext uri="{FF2B5EF4-FFF2-40B4-BE49-F238E27FC236}">
                  <a16:creationId xmlns:a16="http://schemas.microsoft.com/office/drawing/2014/main" id="{418CA685-4738-B40F-1EE5-A14C1AE02AAB}"/>
                </a:ext>
              </a:extLst>
            </p:cNvPr>
            <p:cNvGrpSpPr/>
            <p:nvPr/>
          </p:nvGrpSpPr>
          <p:grpSpPr>
            <a:xfrm>
              <a:off x="6708122" y="1371962"/>
              <a:ext cx="50676" cy="1860550"/>
              <a:chOff x="567431" y="1509884"/>
              <a:chExt cx="50676" cy="1860550"/>
            </a:xfrm>
          </p:grpSpPr>
          <p:cxnSp>
            <p:nvCxnSpPr>
              <p:cNvPr id="31757" name="Straight Connector 31756">
                <a:extLst>
                  <a:ext uri="{FF2B5EF4-FFF2-40B4-BE49-F238E27FC236}">
                    <a16:creationId xmlns:a16="http://schemas.microsoft.com/office/drawing/2014/main" id="{7E770E4C-97A4-062F-E6DA-2F3EE87ED62B}"/>
                  </a:ext>
                </a:extLst>
              </p:cNvPr>
              <p:cNvCxnSpPr>
                <a:cxnSpLocks/>
              </p:cNvCxnSpPr>
              <p:nvPr/>
            </p:nvCxnSpPr>
            <p:spPr bwMode="auto">
              <a:xfrm>
                <a:off x="567431" y="1509884"/>
                <a:ext cx="50676" cy="0"/>
              </a:xfrm>
              <a:prstGeom prst="line">
                <a:avLst/>
              </a:prstGeom>
              <a:noFill/>
              <a:ln w="28575" cap="flat" cmpd="sng" algn="ctr">
                <a:solidFill>
                  <a:schemeClr val="bg1"/>
                </a:solidFill>
                <a:prstDash val="solid"/>
                <a:round/>
                <a:headEnd type="none" w="med" len="med"/>
                <a:tailEnd type="none" w="med" len="med"/>
              </a:ln>
              <a:effectLst/>
            </p:spPr>
          </p:cxnSp>
          <p:cxnSp>
            <p:nvCxnSpPr>
              <p:cNvPr id="31758" name="Straight Connector 31757">
                <a:extLst>
                  <a:ext uri="{FF2B5EF4-FFF2-40B4-BE49-F238E27FC236}">
                    <a16:creationId xmlns:a16="http://schemas.microsoft.com/office/drawing/2014/main" id="{5089D366-95CC-95E8-3D65-F4D2CBD3BD59}"/>
                  </a:ext>
                </a:extLst>
              </p:cNvPr>
              <p:cNvCxnSpPr>
                <a:cxnSpLocks/>
              </p:cNvCxnSpPr>
              <p:nvPr/>
            </p:nvCxnSpPr>
            <p:spPr bwMode="auto">
              <a:xfrm>
                <a:off x="567431" y="1975021"/>
                <a:ext cx="50676" cy="0"/>
              </a:xfrm>
              <a:prstGeom prst="line">
                <a:avLst/>
              </a:prstGeom>
              <a:noFill/>
              <a:ln w="28575" cap="flat" cmpd="sng" algn="ctr">
                <a:solidFill>
                  <a:schemeClr val="bg1"/>
                </a:solidFill>
                <a:prstDash val="solid"/>
                <a:round/>
                <a:headEnd type="none" w="med" len="med"/>
                <a:tailEnd type="none" w="med" len="med"/>
              </a:ln>
              <a:effectLst/>
            </p:spPr>
          </p:cxnSp>
          <p:cxnSp>
            <p:nvCxnSpPr>
              <p:cNvPr id="31759" name="Straight Connector 31758">
                <a:extLst>
                  <a:ext uri="{FF2B5EF4-FFF2-40B4-BE49-F238E27FC236}">
                    <a16:creationId xmlns:a16="http://schemas.microsoft.com/office/drawing/2014/main" id="{655F407E-22A4-B3D4-5370-CD8D5ABC65FE}"/>
                  </a:ext>
                </a:extLst>
              </p:cNvPr>
              <p:cNvCxnSpPr>
                <a:cxnSpLocks/>
              </p:cNvCxnSpPr>
              <p:nvPr/>
            </p:nvCxnSpPr>
            <p:spPr bwMode="auto">
              <a:xfrm>
                <a:off x="567431" y="2440159"/>
                <a:ext cx="50676" cy="0"/>
              </a:xfrm>
              <a:prstGeom prst="line">
                <a:avLst/>
              </a:prstGeom>
              <a:noFill/>
              <a:ln w="28575" cap="flat" cmpd="sng" algn="ctr">
                <a:solidFill>
                  <a:schemeClr val="bg1"/>
                </a:solidFill>
                <a:prstDash val="solid"/>
                <a:round/>
                <a:headEnd type="none" w="med" len="med"/>
                <a:tailEnd type="none" w="med" len="med"/>
              </a:ln>
              <a:effectLst/>
            </p:spPr>
          </p:cxnSp>
          <p:cxnSp>
            <p:nvCxnSpPr>
              <p:cNvPr id="31760" name="Straight Connector 31759">
                <a:extLst>
                  <a:ext uri="{FF2B5EF4-FFF2-40B4-BE49-F238E27FC236}">
                    <a16:creationId xmlns:a16="http://schemas.microsoft.com/office/drawing/2014/main" id="{AF1109F9-EE5D-B2C2-9E52-2BDDFFAF018E}"/>
                  </a:ext>
                </a:extLst>
              </p:cNvPr>
              <p:cNvCxnSpPr>
                <a:cxnSpLocks/>
              </p:cNvCxnSpPr>
              <p:nvPr/>
            </p:nvCxnSpPr>
            <p:spPr bwMode="auto">
              <a:xfrm>
                <a:off x="567431" y="2905296"/>
                <a:ext cx="50676" cy="0"/>
              </a:xfrm>
              <a:prstGeom prst="line">
                <a:avLst/>
              </a:prstGeom>
              <a:noFill/>
              <a:ln w="28575" cap="flat" cmpd="sng" algn="ctr">
                <a:solidFill>
                  <a:schemeClr val="bg1"/>
                </a:solidFill>
                <a:prstDash val="solid"/>
                <a:round/>
                <a:headEnd type="none" w="med" len="med"/>
                <a:tailEnd type="none" w="med" len="med"/>
              </a:ln>
              <a:effectLst/>
            </p:spPr>
          </p:cxnSp>
          <p:cxnSp>
            <p:nvCxnSpPr>
              <p:cNvPr id="31761" name="Straight Connector 31760">
                <a:extLst>
                  <a:ext uri="{FF2B5EF4-FFF2-40B4-BE49-F238E27FC236}">
                    <a16:creationId xmlns:a16="http://schemas.microsoft.com/office/drawing/2014/main" id="{BED57906-1C6C-EBF2-5205-EBC38728BCFB}"/>
                  </a:ext>
                </a:extLst>
              </p:cNvPr>
              <p:cNvCxnSpPr>
                <a:cxnSpLocks/>
              </p:cNvCxnSpPr>
              <p:nvPr/>
            </p:nvCxnSpPr>
            <p:spPr bwMode="auto">
              <a:xfrm>
                <a:off x="567431" y="3370434"/>
                <a:ext cx="5067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66" name="Group 31765">
              <a:extLst>
                <a:ext uri="{FF2B5EF4-FFF2-40B4-BE49-F238E27FC236}">
                  <a16:creationId xmlns:a16="http://schemas.microsoft.com/office/drawing/2014/main" id="{14FA752B-8FE9-AEB8-1ADA-223F6EF0E35E}"/>
                </a:ext>
              </a:extLst>
            </p:cNvPr>
            <p:cNvGrpSpPr/>
            <p:nvPr/>
          </p:nvGrpSpPr>
          <p:grpSpPr>
            <a:xfrm>
              <a:off x="6300007" y="1233462"/>
              <a:ext cx="466795" cy="2134939"/>
              <a:chOff x="159316" y="1371384"/>
              <a:chExt cx="466795" cy="2134939"/>
            </a:xfrm>
          </p:grpSpPr>
          <p:sp>
            <p:nvSpPr>
              <p:cNvPr id="31767" name="TextBox 31766">
                <a:extLst>
                  <a:ext uri="{FF2B5EF4-FFF2-40B4-BE49-F238E27FC236}">
                    <a16:creationId xmlns:a16="http://schemas.microsoft.com/office/drawing/2014/main" id="{46F9C11E-496C-4C6C-AF71-D9E0DC1911EF}"/>
                  </a:ext>
                </a:extLst>
              </p:cNvPr>
              <p:cNvSpPr txBox="1"/>
              <p:nvPr/>
            </p:nvSpPr>
            <p:spPr bwMode="auto">
              <a:xfrm>
                <a:off x="205803" y="1371384"/>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1768" name="TextBox 31767">
                <a:extLst>
                  <a:ext uri="{FF2B5EF4-FFF2-40B4-BE49-F238E27FC236}">
                    <a16:creationId xmlns:a16="http://schemas.microsoft.com/office/drawing/2014/main" id="{A81E3D9B-1BBD-92F2-27F5-F22B691D46C1}"/>
                  </a:ext>
                </a:extLst>
              </p:cNvPr>
              <p:cNvSpPr txBox="1"/>
              <p:nvPr/>
            </p:nvSpPr>
            <p:spPr bwMode="auto">
              <a:xfrm>
                <a:off x="284351" y="183586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31769" name="TextBox 31768">
                <a:extLst>
                  <a:ext uri="{FF2B5EF4-FFF2-40B4-BE49-F238E27FC236}">
                    <a16:creationId xmlns:a16="http://schemas.microsoft.com/office/drawing/2014/main" id="{89D33CE9-CA2A-31AC-E5FF-F8665CD6EA82}"/>
                  </a:ext>
                </a:extLst>
              </p:cNvPr>
              <p:cNvSpPr txBox="1"/>
              <p:nvPr/>
            </p:nvSpPr>
            <p:spPr bwMode="auto">
              <a:xfrm>
                <a:off x="205803" y="2300354"/>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1770" name="TextBox 31769">
                <a:extLst>
                  <a:ext uri="{FF2B5EF4-FFF2-40B4-BE49-F238E27FC236}">
                    <a16:creationId xmlns:a16="http://schemas.microsoft.com/office/drawing/2014/main" id="{A7A104BF-7508-A37B-401B-E1F28DE36599}"/>
                  </a:ext>
                </a:extLst>
              </p:cNvPr>
              <p:cNvSpPr txBox="1"/>
              <p:nvPr/>
            </p:nvSpPr>
            <p:spPr bwMode="auto">
              <a:xfrm>
                <a:off x="237863" y="2764839"/>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31771" name="TextBox 31770">
                <a:extLst>
                  <a:ext uri="{FF2B5EF4-FFF2-40B4-BE49-F238E27FC236}">
                    <a16:creationId xmlns:a16="http://schemas.microsoft.com/office/drawing/2014/main" id="{697A38D8-ABC1-C6DC-7EDC-D3CEE7414E38}"/>
                  </a:ext>
                </a:extLst>
              </p:cNvPr>
              <p:cNvSpPr txBox="1"/>
              <p:nvPr/>
            </p:nvSpPr>
            <p:spPr bwMode="auto">
              <a:xfrm>
                <a:off x="159316" y="3229324"/>
                <a:ext cx="4667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grpSp>
        <p:grpSp>
          <p:nvGrpSpPr>
            <p:cNvPr id="31797" name="Group 31796">
              <a:extLst>
                <a:ext uri="{FF2B5EF4-FFF2-40B4-BE49-F238E27FC236}">
                  <a16:creationId xmlns:a16="http://schemas.microsoft.com/office/drawing/2014/main" id="{AE33CE0F-61C9-7679-5AC4-15CC0A34BC06}"/>
                </a:ext>
              </a:extLst>
            </p:cNvPr>
            <p:cNvGrpSpPr/>
            <p:nvPr/>
          </p:nvGrpSpPr>
          <p:grpSpPr>
            <a:xfrm>
              <a:off x="6928183" y="3323969"/>
              <a:ext cx="4437415" cy="57314"/>
              <a:chOff x="6928183" y="3323969"/>
              <a:chExt cx="4437415" cy="57314"/>
            </a:xfrm>
          </p:grpSpPr>
          <p:cxnSp>
            <p:nvCxnSpPr>
              <p:cNvPr id="31781" name="Straight Connector 31780">
                <a:extLst>
                  <a:ext uri="{FF2B5EF4-FFF2-40B4-BE49-F238E27FC236}">
                    <a16:creationId xmlns:a16="http://schemas.microsoft.com/office/drawing/2014/main" id="{C4D3CEC3-D9F6-9441-8067-9F7B85CEE5E7}"/>
                  </a:ext>
                </a:extLst>
              </p:cNvPr>
              <p:cNvCxnSpPr>
                <a:cxnSpLocks/>
              </p:cNvCxnSpPr>
              <p:nvPr/>
            </p:nvCxnSpPr>
            <p:spPr bwMode="auto">
              <a:xfrm>
                <a:off x="6928183" y="3323969"/>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782" name="Straight Connector 31781">
                <a:extLst>
                  <a:ext uri="{FF2B5EF4-FFF2-40B4-BE49-F238E27FC236}">
                    <a16:creationId xmlns:a16="http://schemas.microsoft.com/office/drawing/2014/main" id="{9E937320-016B-8590-9F17-001EBFF29DD9}"/>
                  </a:ext>
                </a:extLst>
              </p:cNvPr>
              <p:cNvCxnSpPr>
                <a:cxnSpLocks/>
              </p:cNvCxnSpPr>
              <p:nvPr/>
            </p:nvCxnSpPr>
            <p:spPr bwMode="auto">
              <a:xfrm>
                <a:off x="7519839" y="3323969"/>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783" name="Straight Connector 31782">
                <a:extLst>
                  <a:ext uri="{FF2B5EF4-FFF2-40B4-BE49-F238E27FC236}">
                    <a16:creationId xmlns:a16="http://schemas.microsoft.com/office/drawing/2014/main" id="{816E2063-5884-F842-A79B-D52CB7418182}"/>
                  </a:ext>
                </a:extLst>
              </p:cNvPr>
              <p:cNvCxnSpPr>
                <a:cxnSpLocks/>
              </p:cNvCxnSpPr>
              <p:nvPr/>
            </p:nvCxnSpPr>
            <p:spPr bwMode="auto">
              <a:xfrm>
                <a:off x="8111495" y="3323969"/>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784" name="Straight Connector 31783">
                <a:extLst>
                  <a:ext uri="{FF2B5EF4-FFF2-40B4-BE49-F238E27FC236}">
                    <a16:creationId xmlns:a16="http://schemas.microsoft.com/office/drawing/2014/main" id="{2F12C5A8-C45A-ECFE-1532-639FD659FEDD}"/>
                  </a:ext>
                </a:extLst>
              </p:cNvPr>
              <p:cNvCxnSpPr>
                <a:cxnSpLocks/>
              </p:cNvCxnSpPr>
              <p:nvPr/>
            </p:nvCxnSpPr>
            <p:spPr bwMode="auto">
              <a:xfrm>
                <a:off x="8407323" y="3323969"/>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785" name="Straight Connector 31784">
                <a:extLst>
                  <a:ext uri="{FF2B5EF4-FFF2-40B4-BE49-F238E27FC236}">
                    <a16:creationId xmlns:a16="http://schemas.microsoft.com/office/drawing/2014/main" id="{15300FD1-7704-BF31-55C0-FDF7695DC91B}"/>
                  </a:ext>
                </a:extLst>
              </p:cNvPr>
              <p:cNvCxnSpPr>
                <a:cxnSpLocks/>
              </p:cNvCxnSpPr>
              <p:nvPr/>
            </p:nvCxnSpPr>
            <p:spPr bwMode="auto">
              <a:xfrm>
                <a:off x="7224011" y="3323969"/>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786" name="Straight Connector 31785">
                <a:extLst>
                  <a:ext uri="{FF2B5EF4-FFF2-40B4-BE49-F238E27FC236}">
                    <a16:creationId xmlns:a16="http://schemas.microsoft.com/office/drawing/2014/main" id="{4FE494F0-F2E8-5A18-715E-3890F43B876B}"/>
                  </a:ext>
                </a:extLst>
              </p:cNvPr>
              <p:cNvCxnSpPr>
                <a:cxnSpLocks/>
              </p:cNvCxnSpPr>
              <p:nvPr/>
            </p:nvCxnSpPr>
            <p:spPr bwMode="auto">
              <a:xfrm>
                <a:off x="7815667" y="3323969"/>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787" name="Straight Connector 31786">
                <a:extLst>
                  <a:ext uri="{FF2B5EF4-FFF2-40B4-BE49-F238E27FC236}">
                    <a16:creationId xmlns:a16="http://schemas.microsoft.com/office/drawing/2014/main" id="{B1C58C2E-B2C8-344E-F59E-024429EA9DCB}"/>
                  </a:ext>
                </a:extLst>
              </p:cNvPr>
              <p:cNvCxnSpPr>
                <a:cxnSpLocks/>
              </p:cNvCxnSpPr>
              <p:nvPr/>
            </p:nvCxnSpPr>
            <p:spPr bwMode="auto">
              <a:xfrm>
                <a:off x="8703151" y="3323969"/>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788" name="Straight Connector 31787">
                <a:extLst>
                  <a:ext uri="{FF2B5EF4-FFF2-40B4-BE49-F238E27FC236}">
                    <a16:creationId xmlns:a16="http://schemas.microsoft.com/office/drawing/2014/main" id="{0B66A884-4B96-EE1B-3C86-E5D42C281587}"/>
                  </a:ext>
                </a:extLst>
              </p:cNvPr>
              <p:cNvCxnSpPr>
                <a:cxnSpLocks/>
              </p:cNvCxnSpPr>
              <p:nvPr/>
            </p:nvCxnSpPr>
            <p:spPr bwMode="auto">
              <a:xfrm>
                <a:off x="9294807" y="3323969"/>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789" name="Straight Connector 31788">
                <a:extLst>
                  <a:ext uri="{FF2B5EF4-FFF2-40B4-BE49-F238E27FC236}">
                    <a16:creationId xmlns:a16="http://schemas.microsoft.com/office/drawing/2014/main" id="{EF94687D-4080-E5ED-A431-F8AED5D98B53}"/>
                  </a:ext>
                </a:extLst>
              </p:cNvPr>
              <p:cNvCxnSpPr>
                <a:cxnSpLocks/>
              </p:cNvCxnSpPr>
              <p:nvPr/>
            </p:nvCxnSpPr>
            <p:spPr bwMode="auto">
              <a:xfrm>
                <a:off x="9886463" y="3323969"/>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790" name="Straight Connector 31789">
                <a:extLst>
                  <a:ext uri="{FF2B5EF4-FFF2-40B4-BE49-F238E27FC236}">
                    <a16:creationId xmlns:a16="http://schemas.microsoft.com/office/drawing/2014/main" id="{23EABDC8-53E5-F87A-0DDE-FCACE082B095}"/>
                  </a:ext>
                </a:extLst>
              </p:cNvPr>
              <p:cNvCxnSpPr>
                <a:cxnSpLocks/>
              </p:cNvCxnSpPr>
              <p:nvPr/>
            </p:nvCxnSpPr>
            <p:spPr bwMode="auto">
              <a:xfrm>
                <a:off x="10182291" y="3323969"/>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791" name="Straight Connector 31790">
                <a:extLst>
                  <a:ext uri="{FF2B5EF4-FFF2-40B4-BE49-F238E27FC236}">
                    <a16:creationId xmlns:a16="http://schemas.microsoft.com/office/drawing/2014/main" id="{B5886647-26D7-4D6B-7E70-ADF8189C5535}"/>
                  </a:ext>
                </a:extLst>
              </p:cNvPr>
              <p:cNvCxnSpPr>
                <a:cxnSpLocks/>
              </p:cNvCxnSpPr>
              <p:nvPr/>
            </p:nvCxnSpPr>
            <p:spPr bwMode="auto">
              <a:xfrm>
                <a:off x="8998979" y="3323969"/>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792" name="Straight Connector 31791">
                <a:extLst>
                  <a:ext uri="{FF2B5EF4-FFF2-40B4-BE49-F238E27FC236}">
                    <a16:creationId xmlns:a16="http://schemas.microsoft.com/office/drawing/2014/main" id="{B13A1CB6-A483-6976-476C-FF822FA0C0CB}"/>
                  </a:ext>
                </a:extLst>
              </p:cNvPr>
              <p:cNvCxnSpPr>
                <a:cxnSpLocks/>
              </p:cNvCxnSpPr>
              <p:nvPr/>
            </p:nvCxnSpPr>
            <p:spPr bwMode="auto">
              <a:xfrm>
                <a:off x="9590635" y="3323969"/>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793" name="Straight Connector 31792">
                <a:extLst>
                  <a:ext uri="{FF2B5EF4-FFF2-40B4-BE49-F238E27FC236}">
                    <a16:creationId xmlns:a16="http://schemas.microsoft.com/office/drawing/2014/main" id="{559E62DA-DF30-3F38-5F47-78D2C699C1F9}"/>
                  </a:ext>
                </a:extLst>
              </p:cNvPr>
              <p:cNvCxnSpPr>
                <a:cxnSpLocks/>
              </p:cNvCxnSpPr>
              <p:nvPr/>
            </p:nvCxnSpPr>
            <p:spPr bwMode="auto">
              <a:xfrm>
                <a:off x="10478119" y="3323969"/>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794" name="Straight Connector 31793">
                <a:extLst>
                  <a:ext uri="{FF2B5EF4-FFF2-40B4-BE49-F238E27FC236}">
                    <a16:creationId xmlns:a16="http://schemas.microsoft.com/office/drawing/2014/main" id="{7379BB51-AB99-D251-A14A-EE96F2E55679}"/>
                  </a:ext>
                </a:extLst>
              </p:cNvPr>
              <p:cNvCxnSpPr>
                <a:cxnSpLocks/>
              </p:cNvCxnSpPr>
              <p:nvPr/>
            </p:nvCxnSpPr>
            <p:spPr bwMode="auto">
              <a:xfrm>
                <a:off x="11069775" y="3323969"/>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795" name="Straight Connector 31794">
                <a:extLst>
                  <a:ext uri="{FF2B5EF4-FFF2-40B4-BE49-F238E27FC236}">
                    <a16:creationId xmlns:a16="http://schemas.microsoft.com/office/drawing/2014/main" id="{184FA28D-1AFE-5B5B-D6E0-DB1D116EEC79}"/>
                  </a:ext>
                </a:extLst>
              </p:cNvPr>
              <p:cNvCxnSpPr>
                <a:cxnSpLocks/>
              </p:cNvCxnSpPr>
              <p:nvPr/>
            </p:nvCxnSpPr>
            <p:spPr bwMode="auto">
              <a:xfrm>
                <a:off x="11365598" y="3323969"/>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796" name="Straight Connector 31795">
                <a:extLst>
                  <a:ext uri="{FF2B5EF4-FFF2-40B4-BE49-F238E27FC236}">
                    <a16:creationId xmlns:a16="http://schemas.microsoft.com/office/drawing/2014/main" id="{53CF3F8C-8703-897A-DF6C-2369008508EF}"/>
                  </a:ext>
                </a:extLst>
              </p:cNvPr>
              <p:cNvCxnSpPr>
                <a:cxnSpLocks/>
              </p:cNvCxnSpPr>
              <p:nvPr/>
            </p:nvCxnSpPr>
            <p:spPr bwMode="auto">
              <a:xfrm>
                <a:off x="10773947" y="3323969"/>
                <a:ext cx="0" cy="57314"/>
              </a:xfrm>
              <a:prstGeom prst="line">
                <a:avLst/>
              </a:prstGeom>
              <a:noFill/>
              <a:ln w="28575" cap="flat" cmpd="sng" algn="ctr">
                <a:solidFill>
                  <a:schemeClr val="bg1"/>
                </a:solidFill>
                <a:prstDash val="solid"/>
                <a:round/>
                <a:headEnd type="none" w="med" len="med"/>
                <a:tailEnd type="none" w="med" len="med"/>
              </a:ln>
              <a:effectLst/>
            </p:spPr>
          </p:cxnSp>
        </p:grpSp>
        <p:sp>
          <p:nvSpPr>
            <p:cNvPr id="31812" name="Rectangle 31811">
              <a:extLst>
                <a:ext uri="{FF2B5EF4-FFF2-40B4-BE49-F238E27FC236}">
                  <a16:creationId xmlns:a16="http://schemas.microsoft.com/office/drawing/2014/main" id="{40259192-7812-8A75-8C7D-2676810C307E}"/>
                </a:ext>
              </a:extLst>
            </p:cNvPr>
            <p:cNvSpPr/>
            <p:nvPr/>
          </p:nvSpPr>
          <p:spPr bwMode="auto">
            <a:xfrm>
              <a:off x="9186709" y="2309197"/>
              <a:ext cx="217629" cy="458167"/>
            </a:xfrm>
            <a:prstGeom prst="rect">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3" name="Rectangle 31812">
              <a:extLst>
                <a:ext uri="{FF2B5EF4-FFF2-40B4-BE49-F238E27FC236}">
                  <a16:creationId xmlns:a16="http://schemas.microsoft.com/office/drawing/2014/main" id="{E281BC47-D715-F04F-D9D8-66743ED35A6C}"/>
                </a:ext>
              </a:extLst>
            </p:cNvPr>
            <p:cNvSpPr/>
            <p:nvPr/>
          </p:nvSpPr>
          <p:spPr bwMode="auto">
            <a:xfrm>
              <a:off x="9482471" y="2309197"/>
              <a:ext cx="217629" cy="559175"/>
            </a:xfrm>
            <a:prstGeom prst="rect">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4" name="Rectangle 31813">
              <a:extLst>
                <a:ext uri="{FF2B5EF4-FFF2-40B4-BE49-F238E27FC236}">
                  <a16:creationId xmlns:a16="http://schemas.microsoft.com/office/drawing/2014/main" id="{B7A470BE-1232-CB46-45E3-3BED806AE8E5}"/>
                </a:ext>
              </a:extLst>
            </p:cNvPr>
            <p:cNvSpPr/>
            <p:nvPr/>
          </p:nvSpPr>
          <p:spPr bwMode="auto">
            <a:xfrm>
              <a:off x="9778233" y="2309197"/>
              <a:ext cx="217629" cy="593273"/>
            </a:xfrm>
            <a:prstGeom prst="rect">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5" name="Rectangle 31814">
              <a:extLst>
                <a:ext uri="{FF2B5EF4-FFF2-40B4-BE49-F238E27FC236}">
                  <a16:creationId xmlns:a16="http://schemas.microsoft.com/office/drawing/2014/main" id="{4050E354-6589-6450-6A0A-63AE400EB1E7}"/>
                </a:ext>
              </a:extLst>
            </p:cNvPr>
            <p:cNvSpPr/>
            <p:nvPr/>
          </p:nvSpPr>
          <p:spPr bwMode="auto">
            <a:xfrm>
              <a:off x="10073995" y="2309197"/>
              <a:ext cx="217629" cy="700701"/>
            </a:xfrm>
            <a:prstGeom prst="rect">
              <a:avLst/>
            </a:prstGeom>
            <a:solidFill>
              <a:srgbClr val="00823B"/>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16" name="Rectangle 31815">
              <a:extLst>
                <a:ext uri="{FF2B5EF4-FFF2-40B4-BE49-F238E27FC236}">
                  <a16:creationId xmlns:a16="http://schemas.microsoft.com/office/drawing/2014/main" id="{3897633E-61FE-4609-A583-62CA97F80A7B}"/>
                </a:ext>
              </a:extLst>
            </p:cNvPr>
            <p:cNvSpPr/>
            <p:nvPr/>
          </p:nvSpPr>
          <p:spPr bwMode="auto">
            <a:xfrm>
              <a:off x="10369761" y="2309198"/>
              <a:ext cx="217629" cy="923314"/>
            </a:xfrm>
            <a:prstGeom prst="rect">
              <a:avLst/>
            </a:prstGeom>
            <a:solidFill>
              <a:srgbClr val="01587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31837" name="Rectangle 31836">
            <a:extLst>
              <a:ext uri="{FF2B5EF4-FFF2-40B4-BE49-F238E27FC236}">
                <a16:creationId xmlns:a16="http://schemas.microsoft.com/office/drawing/2014/main" id="{501E8788-E908-8D9F-8CCD-678FB77C24E2}"/>
              </a:ext>
            </a:extLst>
          </p:cNvPr>
          <p:cNvSpPr/>
          <p:nvPr/>
        </p:nvSpPr>
        <p:spPr bwMode="auto">
          <a:xfrm>
            <a:off x="6459400" y="6267875"/>
            <a:ext cx="75866" cy="141355"/>
          </a:xfrm>
          <a:prstGeom prst="rect">
            <a:avLst/>
          </a:prstGeom>
          <a:solidFill>
            <a:schemeClr val="tx1"/>
          </a:solidFill>
          <a:ln w="0">
            <a:solidFill>
              <a:schemeClr val="tx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40" name="Freeform 31839">
            <a:extLst>
              <a:ext uri="{FF2B5EF4-FFF2-40B4-BE49-F238E27FC236}">
                <a16:creationId xmlns:a16="http://schemas.microsoft.com/office/drawing/2014/main" id="{BF291112-6B9D-16F4-E29B-9BA396B10E11}"/>
              </a:ext>
            </a:extLst>
          </p:cNvPr>
          <p:cNvSpPr/>
          <p:nvPr/>
        </p:nvSpPr>
        <p:spPr bwMode="auto">
          <a:xfrm>
            <a:off x="6757788" y="3881941"/>
            <a:ext cx="4788447" cy="1993692"/>
          </a:xfrm>
          <a:custGeom>
            <a:avLst/>
            <a:gdLst>
              <a:gd name="connsiteX0" fmla="*/ 0 w 5321508"/>
              <a:gd name="connsiteY0" fmla="*/ 0 h 1993692"/>
              <a:gd name="connsiteX1" fmla="*/ 0 w 5321508"/>
              <a:gd name="connsiteY1" fmla="*/ 1993692 h 1993692"/>
              <a:gd name="connsiteX2" fmla="*/ 5321508 w 5321508"/>
              <a:gd name="connsiteY2" fmla="*/ 1993692 h 1993692"/>
            </a:gdLst>
            <a:ahLst/>
            <a:cxnLst>
              <a:cxn ang="0">
                <a:pos x="connsiteX0" y="connsiteY0"/>
              </a:cxn>
              <a:cxn ang="0">
                <a:pos x="connsiteX1" y="connsiteY1"/>
              </a:cxn>
              <a:cxn ang="0">
                <a:pos x="connsiteX2" y="connsiteY2"/>
              </a:cxn>
            </a:cxnLst>
            <a:rect l="l" t="t" r="r" b="b"/>
            <a:pathLst>
              <a:path w="5321508" h="1993692">
                <a:moveTo>
                  <a:pt x="0" y="0"/>
                </a:moveTo>
                <a:lnTo>
                  <a:pt x="0" y="1993692"/>
                </a:lnTo>
                <a:lnTo>
                  <a:pt x="5321508" y="1993692"/>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1841" name="Group 31840">
            <a:extLst>
              <a:ext uri="{FF2B5EF4-FFF2-40B4-BE49-F238E27FC236}">
                <a16:creationId xmlns:a16="http://schemas.microsoft.com/office/drawing/2014/main" id="{FD5BB4A9-5B12-4193-25DA-B342209EEEC2}"/>
              </a:ext>
            </a:extLst>
          </p:cNvPr>
          <p:cNvGrpSpPr/>
          <p:nvPr/>
        </p:nvGrpSpPr>
        <p:grpSpPr>
          <a:xfrm>
            <a:off x="6710622" y="3915294"/>
            <a:ext cx="50676" cy="1860550"/>
            <a:chOff x="567431" y="1509884"/>
            <a:chExt cx="50676" cy="1860550"/>
          </a:xfrm>
        </p:grpSpPr>
        <p:cxnSp>
          <p:nvCxnSpPr>
            <p:cNvPr id="31842" name="Straight Connector 31841">
              <a:extLst>
                <a:ext uri="{FF2B5EF4-FFF2-40B4-BE49-F238E27FC236}">
                  <a16:creationId xmlns:a16="http://schemas.microsoft.com/office/drawing/2014/main" id="{70C42B7D-CDDF-5F9F-4E5B-F28FB4E6E702}"/>
                </a:ext>
              </a:extLst>
            </p:cNvPr>
            <p:cNvCxnSpPr>
              <a:cxnSpLocks/>
            </p:cNvCxnSpPr>
            <p:nvPr/>
          </p:nvCxnSpPr>
          <p:spPr bwMode="auto">
            <a:xfrm>
              <a:off x="567431" y="1509884"/>
              <a:ext cx="50676" cy="0"/>
            </a:xfrm>
            <a:prstGeom prst="line">
              <a:avLst/>
            </a:prstGeom>
            <a:noFill/>
            <a:ln w="28575" cap="flat" cmpd="sng" algn="ctr">
              <a:solidFill>
                <a:schemeClr val="bg1"/>
              </a:solidFill>
              <a:prstDash val="solid"/>
              <a:round/>
              <a:headEnd type="none" w="med" len="med"/>
              <a:tailEnd type="none" w="med" len="med"/>
            </a:ln>
            <a:effectLst/>
          </p:spPr>
        </p:cxnSp>
        <p:cxnSp>
          <p:nvCxnSpPr>
            <p:cNvPr id="31843" name="Straight Connector 31842">
              <a:extLst>
                <a:ext uri="{FF2B5EF4-FFF2-40B4-BE49-F238E27FC236}">
                  <a16:creationId xmlns:a16="http://schemas.microsoft.com/office/drawing/2014/main" id="{98E1C409-AC93-6D4C-75DB-050C14BF4024}"/>
                </a:ext>
              </a:extLst>
            </p:cNvPr>
            <p:cNvCxnSpPr>
              <a:cxnSpLocks/>
            </p:cNvCxnSpPr>
            <p:nvPr/>
          </p:nvCxnSpPr>
          <p:spPr bwMode="auto">
            <a:xfrm>
              <a:off x="567431" y="1975021"/>
              <a:ext cx="50676" cy="0"/>
            </a:xfrm>
            <a:prstGeom prst="line">
              <a:avLst/>
            </a:prstGeom>
            <a:noFill/>
            <a:ln w="28575" cap="flat" cmpd="sng" algn="ctr">
              <a:solidFill>
                <a:schemeClr val="bg1"/>
              </a:solidFill>
              <a:prstDash val="solid"/>
              <a:round/>
              <a:headEnd type="none" w="med" len="med"/>
              <a:tailEnd type="none" w="med" len="med"/>
            </a:ln>
            <a:effectLst/>
          </p:spPr>
        </p:cxnSp>
        <p:cxnSp>
          <p:nvCxnSpPr>
            <p:cNvPr id="31844" name="Straight Connector 31843">
              <a:extLst>
                <a:ext uri="{FF2B5EF4-FFF2-40B4-BE49-F238E27FC236}">
                  <a16:creationId xmlns:a16="http://schemas.microsoft.com/office/drawing/2014/main" id="{CDDEDE5E-04C1-8833-0292-086171237991}"/>
                </a:ext>
              </a:extLst>
            </p:cNvPr>
            <p:cNvCxnSpPr>
              <a:cxnSpLocks/>
            </p:cNvCxnSpPr>
            <p:nvPr/>
          </p:nvCxnSpPr>
          <p:spPr bwMode="auto">
            <a:xfrm>
              <a:off x="567431" y="2440159"/>
              <a:ext cx="50676" cy="0"/>
            </a:xfrm>
            <a:prstGeom prst="line">
              <a:avLst/>
            </a:prstGeom>
            <a:noFill/>
            <a:ln w="28575" cap="flat" cmpd="sng" algn="ctr">
              <a:solidFill>
                <a:schemeClr val="bg1"/>
              </a:solidFill>
              <a:prstDash val="solid"/>
              <a:round/>
              <a:headEnd type="none" w="med" len="med"/>
              <a:tailEnd type="none" w="med" len="med"/>
            </a:ln>
            <a:effectLst/>
          </p:spPr>
        </p:cxnSp>
        <p:cxnSp>
          <p:nvCxnSpPr>
            <p:cNvPr id="31845" name="Straight Connector 31844">
              <a:extLst>
                <a:ext uri="{FF2B5EF4-FFF2-40B4-BE49-F238E27FC236}">
                  <a16:creationId xmlns:a16="http://schemas.microsoft.com/office/drawing/2014/main" id="{8E9164B4-F605-924B-2306-6299F41AB821}"/>
                </a:ext>
              </a:extLst>
            </p:cNvPr>
            <p:cNvCxnSpPr>
              <a:cxnSpLocks/>
            </p:cNvCxnSpPr>
            <p:nvPr/>
          </p:nvCxnSpPr>
          <p:spPr bwMode="auto">
            <a:xfrm>
              <a:off x="567431" y="2905296"/>
              <a:ext cx="50676" cy="0"/>
            </a:xfrm>
            <a:prstGeom prst="line">
              <a:avLst/>
            </a:prstGeom>
            <a:noFill/>
            <a:ln w="28575" cap="flat" cmpd="sng" algn="ctr">
              <a:solidFill>
                <a:schemeClr val="bg1"/>
              </a:solidFill>
              <a:prstDash val="solid"/>
              <a:round/>
              <a:headEnd type="none" w="med" len="med"/>
              <a:tailEnd type="none" w="med" len="med"/>
            </a:ln>
            <a:effectLst/>
          </p:spPr>
        </p:cxnSp>
        <p:cxnSp>
          <p:nvCxnSpPr>
            <p:cNvPr id="31846" name="Straight Connector 31845">
              <a:extLst>
                <a:ext uri="{FF2B5EF4-FFF2-40B4-BE49-F238E27FC236}">
                  <a16:creationId xmlns:a16="http://schemas.microsoft.com/office/drawing/2014/main" id="{AFB5EB2C-1688-4809-D3E7-BA5E481861FD}"/>
                </a:ext>
              </a:extLst>
            </p:cNvPr>
            <p:cNvCxnSpPr>
              <a:cxnSpLocks/>
            </p:cNvCxnSpPr>
            <p:nvPr/>
          </p:nvCxnSpPr>
          <p:spPr bwMode="auto">
            <a:xfrm>
              <a:off x="567431" y="3370434"/>
              <a:ext cx="5067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847" name="Group 31846">
            <a:extLst>
              <a:ext uri="{FF2B5EF4-FFF2-40B4-BE49-F238E27FC236}">
                <a16:creationId xmlns:a16="http://schemas.microsoft.com/office/drawing/2014/main" id="{53A5095E-C937-D9EF-3448-A20C4485F5ED}"/>
              </a:ext>
            </a:extLst>
          </p:cNvPr>
          <p:cNvGrpSpPr/>
          <p:nvPr/>
        </p:nvGrpSpPr>
        <p:grpSpPr>
          <a:xfrm>
            <a:off x="6302507" y="3776794"/>
            <a:ext cx="466795" cy="2134939"/>
            <a:chOff x="159316" y="1371384"/>
            <a:chExt cx="466795" cy="2134939"/>
          </a:xfrm>
        </p:grpSpPr>
        <p:sp>
          <p:nvSpPr>
            <p:cNvPr id="31848" name="TextBox 31847">
              <a:extLst>
                <a:ext uri="{FF2B5EF4-FFF2-40B4-BE49-F238E27FC236}">
                  <a16:creationId xmlns:a16="http://schemas.microsoft.com/office/drawing/2014/main" id="{739A4233-7506-A620-B1D8-97E7B3E36CDF}"/>
                </a:ext>
              </a:extLst>
            </p:cNvPr>
            <p:cNvSpPr txBox="1"/>
            <p:nvPr/>
          </p:nvSpPr>
          <p:spPr bwMode="auto">
            <a:xfrm>
              <a:off x="205803" y="1371384"/>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1849" name="TextBox 31848">
              <a:extLst>
                <a:ext uri="{FF2B5EF4-FFF2-40B4-BE49-F238E27FC236}">
                  <a16:creationId xmlns:a16="http://schemas.microsoft.com/office/drawing/2014/main" id="{013B308E-BFCC-BEA8-A3A0-778195EFCC19}"/>
                </a:ext>
              </a:extLst>
            </p:cNvPr>
            <p:cNvSpPr txBox="1"/>
            <p:nvPr/>
          </p:nvSpPr>
          <p:spPr bwMode="auto">
            <a:xfrm>
              <a:off x="284351" y="183586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31850" name="TextBox 31849">
              <a:extLst>
                <a:ext uri="{FF2B5EF4-FFF2-40B4-BE49-F238E27FC236}">
                  <a16:creationId xmlns:a16="http://schemas.microsoft.com/office/drawing/2014/main" id="{1934EBCE-636C-8A56-F274-F88A308C738A}"/>
                </a:ext>
              </a:extLst>
            </p:cNvPr>
            <p:cNvSpPr txBox="1"/>
            <p:nvPr/>
          </p:nvSpPr>
          <p:spPr bwMode="auto">
            <a:xfrm>
              <a:off x="205803" y="2300354"/>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1851" name="TextBox 31850">
              <a:extLst>
                <a:ext uri="{FF2B5EF4-FFF2-40B4-BE49-F238E27FC236}">
                  <a16:creationId xmlns:a16="http://schemas.microsoft.com/office/drawing/2014/main" id="{60D41FB0-60E7-A830-AED4-4738A73D1053}"/>
                </a:ext>
              </a:extLst>
            </p:cNvPr>
            <p:cNvSpPr txBox="1"/>
            <p:nvPr/>
          </p:nvSpPr>
          <p:spPr bwMode="auto">
            <a:xfrm>
              <a:off x="237863" y="2764839"/>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31852" name="TextBox 31851">
              <a:extLst>
                <a:ext uri="{FF2B5EF4-FFF2-40B4-BE49-F238E27FC236}">
                  <a16:creationId xmlns:a16="http://schemas.microsoft.com/office/drawing/2014/main" id="{2F0BBC71-FE45-A348-F53A-1620B27D35CA}"/>
                </a:ext>
              </a:extLst>
            </p:cNvPr>
            <p:cNvSpPr txBox="1"/>
            <p:nvPr/>
          </p:nvSpPr>
          <p:spPr bwMode="auto">
            <a:xfrm>
              <a:off x="159316" y="3229324"/>
              <a:ext cx="4667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grpSp>
      <p:grpSp>
        <p:nvGrpSpPr>
          <p:cNvPr id="31894" name="Group 31893">
            <a:extLst>
              <a:ext uri="{FF2B5EF4-FFF2-40B4-BE49-F238E27FC236}">
                <a16:creationId xmlns:a16="http://schemas.microsoft.com/office/drawing/2014/main" id="{55691794-4400-3DF6-B723-FE2F93A86822}"/>
              </a:ext>
            </a:extLst>
          </p:cNvPr>
          <p:cNvGrpSpPr/>
          <p:nvPr/>
        </p:nvGrpSpPr>
        <p:grpSpPr>
          <a:xfrm>
            <a:off x="6889741" y="5862755"/>
            <a:ext cx="4535225" cy="57314"/>
            <a:chOff x="6889741" y="5862755"/>
            <a:chExt cx="4535225" cy="57314"/>
          </a:xfrm>
        </p:grpSpPr>
        <p:cxnSp>
          <p:nvCxnSpPr>
            <p:cNvPr id="31780" name="Straight Connector 31779">
              <a:extLst>
                <a:ext uri="{FF2B5EF4-FFF2-40B4-BE49-F238E27FC236}">
                  <a16:creationId xmlns:a16="http://schemas.microsoft.com/office/drawing/2014/main" id="{179FD756-862B-87D9-C710-2927E881F75B}"/>
                </a:ext>
              </a:extLst>
            </p:cNvPr>
            <p:cNvCxnSpPr>
              <a:cxnSpLocks/>
            </p:cNvCxnSpPr>
            <p:nvPr/>
          </p:nvCxnSpPr>
          <p:spPr bwMode="auto">
            <a:xfrm>
              <a:off x="6889741" y="5862755"/>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872" name="Straight Connector 31871">
              <a:extLst>
                <a:ext uri="{FF2B5EF4-FFF2-40B4-BE49-F238E27FC236}">
                  <a16:creationId xmlns:a16="http://schemas.microsoft.com/office/drawing/2014/main" id="{A448CD63-3A5F-9120-3B9D-DB063B67D141}"/>
                </a:ext>
              </a:extLst>
            </p:cNvPr>
            <p:cNvCxnSpPr>
              <a:cxnSpLocks/>
            </p:cNvCxnSpPr>
            <p:nvPr/>
          </p:nvCxnSpPr>
          <p:spPr bwMode="auto">
            <a:xfrm>
              <a:off x="7343263" y="5862755"/>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873" name="Straight Connector 31872">
              <a:extLst>
                <a:ext uri="{FF2B5EF4-FFF2-40B4-BE49-F238E27FC236}">
                  <a16:creationId xmlns:a16="http://schemas.microsoft.com/office/drawing/2014/main" id="{0BDE3820-0CC0-9048-F707-4A5CD9E72C12}"/>
                </a:ext>
              </a:extLst>
            </p:cNvPr>
            <p:cNvCxnSpPr>
              <a:cxnSpLocks/>
            </p:cNvCxnSpPr>
            <p:nvPr/>
          </p:nvCxnSpPr>
          <p:spPr bwMode="auto">
            <a:xfrm>
              <a:off x="7796785" y="5862755"/>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874" name="Straight Connector 31873">
              <a:extLst>
                <a:ext uri="{FF2B5EF4-FFF2-40B4-BE49-F238E27FC236}">
                  <a16:creationId xmlns:a16="http://schemas.microsoft.com/office/drawing/2014/main" id="{2ABAFF39-426B-C690-C772-6CB08C0CD9A3}"/>
                </a:ext>
              </a:extLst>
            </p:cNvPr>
            <p:cNvCxnSpPr>
              <a:cxnSpLocks/>
            </p:cNvCxnSpPr>
            <p:nvPr/>
          </p:nvCxnSpPr>
          <p:spPr bwMode="auto">
            <a:xfrm>
              <a:off x="8023546" y="5862755"/>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875" name="Straight Connector 31874">
              <a:extLst>
                <a:ext uri="{FF2B5EF4-FFF2-40B4-BE49-F238E27FC236}">
                  <a16:creationId xmlns:a16="http://schemas.microsoft.com/office/drawing/2014/main" id="{8A41CCA2-CCC7-4ECE-3293-BFC6069DF3D1}"/>
                </a:ext>
              </a:extLst>
            </p:cNvPr>
            <p:cNvCxnSpPr>
              <a:cxnSpLocks/>
            </p:cNvCxnSpPr>
            <p:nvPr/>
          </p:nvCxnSpPr>
          <p:spPr bwMode="auto">
            <a:xfrm>
              <a:off x="7116502" y="5862755"/>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876" name="Straight Connector 31875">
              <a:extLst>
                <a:ext uri="{FF2B5EF4-FFF2-40B4-BE49-F238E27FC236}">
                  <a16:creationId xmlns:a16="http://schemas.microsoft.com/office/drawing/2014/main" id="{4E69028E-D35F-0B41-95C8-A7847C857CA6}"/>
                </a:ext>
              </a:extLst>
            </p:cNvPr>
            <p:cNvCxnSpPr>
              <a:cxnSpLocks/>
            </p:cNvCxnSpPr>
            <p:nvPr/>
          </p:nvCxnSpPr>
          <p:spPr bwMode="auto">
            <a:xfrm>
              <a:off x="7570024" y="5862755"/>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877" name="Straight Connector 31876">
              <a:extLst>
                <a:ext uri="{FF2B5EF4-FFF2-40B4-BE49-F238E27FC236}">
                  <a16:creationId xmlns:a16="http://schemas.microsoft.com/office/drawing/2014/main" id="{EB0C1F84-7D95-D04B-9FDE-992F3C419C13}"/>
                </a:ext>
              </a:extLst>
            </p:cNvPr>
            <p:cNvCxnSpPr>
              <a:cxnSpLocks/>
            </p:cNvCxnSpPr>
            <p:nvPr/>
          </p:nvCxnSpPr>
          <p:spPr bwMode="auto">
            <a:xfrm>
              <a:off x="8250307" y="5862755"/>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878" name="Straight Connector 31877">
              <a:extLst>
                <a:ext uri="{FF2B5EF4-FFF2-40B4-BE49-F238E27FC236}">
                  <a16:creationId xmlns:a16="http://schemas.microsoft.com/office/drawing/2014/main" id="{185D05B1-9C0F-8DB8-DD9B-04295D3285E4}"/>
                </a:ext>
              </a:extLst>
            </p:cNvPr>
            <p:cNvCxnSpPr>
              <a:cxnSpLocks/>
            </p:cNvCxnSpPr>
            <p:nvPr/>
          </p:nvCxnSpPr>
          <p:spPr bwMode="auto">
            <a:xfrm>
              <a:off x="8703829" y="5862755"/>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879" name="Straight Connector 31878">
              <a:extLst>
                <a:ext uri="{FF2B5EF4-FFF2-40B4-BE49-F238E27FC236}">
                  <a16:creationId xmlns:a16="http://schemas.microsoft.com/office/drawing/2014/main" id="{EE66624D-7591-7CD3-637A-D79EA887485A}"/>
                </a:ext>
              </a:extLst>
            </p:cNvPr>
            <p:cNvCxnSpPr>
              <a:cxnSpLocks/>
            </p:cNvCxnSpPr>
            <p:nvPr/>
          </p:nvCxnSpPr>
          <p:spPr bwMode="auto">
            <a:xfrm>
              <a:off x="9157351" y="5862755"/>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880" name="Straight Connector 31879">
              <a:extLst>
                <a:ext uri="{FF2B5EF4-FFF2-40B4-BE49-F238E27FC236}">
                  <a16:creationId xmlns:a16="http://schemas.microsoft.com/office/drawing/2014/main" id="{BB3FC540-5993-4759-F460-416CE14A137E}"/>
                </a:ext>
              </a:extLst>
            </p:cNvPr>
            <p:cNvCxnSpPr>
              <a:cxnSpLocks/>
            </p:cNvCxnSpPr>
            <p:nvPr/>
          </p:nvCxnSpPr>
          <p:spPr bwMode="auto">
            <a:xfrm>
              <a:off x="9384112" y="5862755"/>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881" name="Straight Connector 31880">
              <a:extLst>
                <a:ext uri="{FF2B5EF4-FFF2-40B4-BE49-F238E27FC236}">
                  <a16:creationId xmlns:a16="http://schemas.microsoft.com/office/drawing/2014/main" id="{6C78E983-3233-A905-F681-DB332C73602E}"/>
                </a:ext>
              </a:extLst>
            </p:cNvPr>
            <p:cNvCxnSpPr>
              <a:cxnSpLocks/>
            </p:cNvCxnSpPr>
            <p:nvPr/>
          </p:nvCxnSpPr>
          <p:spPr bwMode="auto">
            <a:xfrm>
              <a:off x="8477068" y="5862755"/>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882" name="Straight Connector 31881">
              <a:extLst>
                <a:ext uri="{FF2B5EF4-FFF2-40B4-BE49-F238E27FC236}">
                  <a16:creationId xmlns:a16="http://schemas.microsoft.com/office/drawing/2014/main" id="{6539CE02-512B-50FF-3D00-105855D969F2}"/>
                </a:ext>
              </a:extLst>
            </p:cNvPr>
            <p:cNvCxnSpPr>
              <a:cxnSpLocks/>
            </p:cNvCxnSpPr>
            <p:nvPr/>
          </p:nvCxnSpPr>
          <p:spPr bwMode="auto">
            <a:xfrm>
              <a:off x="8930590" y="5862755"/>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883" name="Straight Connector 31882">
              <a:extLst>
                <a:ext uri="{FF2B5EF4-FFF2-40B4-BE49-F238E27FC236}">
                  <a16:creationId xmlns:a16="http://schemas.microsoft.com/office/drawing/2014/main" id="{A69FD05A-FA88-4793-DB0D-03DFB4C93C80}"/>
                </a:ext>
              </a:extLst>
            </p:cNvPr>
            <p:cNvCxnSpPr>
              <a:cxnSpLocks/>
            </p:cNvCxnSpPr>
            <p:nvPr/>
          </p:nvCxnSpPr>
          <p:spPr bwMode="auto">
            <a:xfrm>
              <a:off x="9610873" y="5862755"/>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884" name="Straight Connector 31883">
              <a:extLst>
                <a:ext uri="{FF2B5EF4-FFF2-40B4-BE49-F238E27FC236}">
                  <a16:creationId xmlns:a16="http://schemas.microsoft.com/office/drawing/2014/main" id="{600A92DA-F8CC-FE30-B353-713C15A1D4E1}"/>
                </a:ext>
              </a:extLst>
            </p:cNvPr>
            <p:cNvCxnSpPr>
              <a:cxnSpLocks/>
            </p:cNvCxnSpPr>
            <p:nvPr/>
          </p:nvCxnSpPr>
          <p:spPr bwMode="auto">
            <a:xfrm>
              <a:off x="10064395" y="5862755"/>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885" name="Straight Connector 31884">
              <a:extLst>
                <a:ext uri="{FF2B5EF4-FFF2-40B4-BE49-F238E27FC236}">
                  <a16:creationId xmlns:a16="http://schemas.microsoft.com/office/drawing/2014/main" id="{ED998B0A-BF07-8A84-37D2-4F10AF2F70D2}"/>
                </a:ext>
              </a:extLst>
            </p:cNvPr>
            <p:cNvCxnSpPr>
              <a:cxnSpLocks/>
            </p:cNvCxnSpPr>
            <p:nvPr/>
          </p:nvCxnSpPr>
          <p:spPr bwMode="auto">
            <a:xfrm>
              <a:off x="10291156" y="5862755"/>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886" name="Straight Connector 31885">
              <a:extLst>
                <a:ext uri="{FF2B5EF4-FFF2-40B4-BE49-F238E27FC236}">
                  <a16:creationId xmlns:a16="http://schemas.microsoft.com/office/drawing/2014/main" id="{352A1AF0-1676-5444-D999-B3A895A1A9CC}"/>
                </a:ext>
              </a:extLst>
            </p:cNvPr>
            <p:cNvCxnSpPr>
              <a:cxnSpLocks/>
            </p:cNvCxnSpPr>
            <p:nvPr/>
          </p:nvCxnSpPr>
          <p:spPr bwMode="auto">
            <a:xfrm>
              <a:off x="9837634" y="5862755"/>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889" name="Straight Connector 31888">
              <a:extLst>
                <a:ext uri="{FF2B5EF4-FFF2-40B4-BE49-F238E27FC236}">
                  <a16:creationId xmlns:a16="http://schemas.microsoft.com/office/drawing/2014/main" id="{DD40D6DF-1BDF-62B8-A6C0-C7717E01E9DC}"/>
                </a:ext>
              </a:extLst>
            </p:cNvPr>
            <p:cNvCxnSpPr>
              <a:cxnSpLocks/>
            </p:cNvCxnSpPr>
            <p:nvPr/>
          </p:nvCxnSpPr>
          <p:spPr bwMode="auto">
            <a:xfrm>
              <a:off x="10517917" y="5862755"/>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890" name="Straight Connector 31889">
              <a:extLst>
                <a:ext uri="{FF2B5EF4-FFF2-40B4-BE49-F238E27FC236}">
                  <a16:creationId xmlns:a16="http://schemas.microsoft.com/office/drawing/2014/main" id="{5FCBDD5F-54D0-D78E-D94F-D7DD40B169C5}"/>
                </a:ext>
              </a:extLst>
            </p:cNvPr>
            <p:cNvCxnSpPr>
              <a:cxnSpLocks/>
            </p:cNvCxnSpPr>
            <p:nvPr/>
          </p:nvCxnSpPr>
          <p:spPr bwMode="auto">
            <a:xfrm>
              <a:off x="10744678" y="5862755"/>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891" name="Straight Connector 31890">
              <a:extLst>
                <a:ext uri="{FF2B5EF4-FFF2-40B4-BE49-F238E27FC236}">
                  <a16:creationId xmlns:a16="http://schemas.microsoft.com/office/drawing/2014/main" id="{26D76C4B-0870-C255-B834-3830AE5881C9}"/>
                </a:ext>
              </a:extLst>
            </p:cNvPr>
            <p:cNvCxnSpPr>
              <a:cxnSpLocks/>
            </p:cNvCxnSpPr>
            <p:nvPr/>
          </p:nvCxnSpPr>
          <p:spPr bwMode="auto">
            <a:xfrm>
              <a:off x="11198200" y="5862755"/>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892" name="Straight Connector 31891">
              <a:extLst>
                <a:ext uri="{FF2B5EF4-FFF2-40B4-BE49-F238E27FC236}">
                  <a16:creationId xmlns:a16="http://schemas.microsoft.com/office/drawing/2014/main" id="{704CD3B0-D3F4-4AF3-AA1F-97C4D6E5BD4D}"/>
                </a:ext>
              </a:extLst>
            </p:cNvPr>
            <p:cNvCxnSpPr>
              <a:cxnSpLocks/>
            </p:cNvCxnSpPr>
            <p:nvPr/>
          </p:nvCxnSpPr>
          <p:spPr bwMode="auto">
            <a:xfrm>
              <a:off x="11424966" y="5862755"/>
              <a:ext cx="0" cy="57314"/>
            </a:xfrm>
            <a:prstGeom prst="line">
              <a:avLst/>
            </a:prstGeom>
            <a:noFill/>
            <a:ln w="28575" cap="flat" cmpd="sng" algn="ctr">
              <a:solidFill>
                <a:schemeClr val="bg1"/>
              </a:solidFill>
              <a:prstDash val="solid"/>
              <a:round/>
              <a:headEnd type="none" w="med" len="med"/>
              <a:tailEnd type="none" w="med" len="med"/>
            </a:ln>
            <a:effectLst/>
          </p:spPr>
        </p:cxnSp>
        <p:cxnSp>
          <p:nvCxnSpPr>
            <p:cNvPr id="31893" name="Straight Connector 31892">
              <a:extLst>
                <a:ext uri="{FF2B5EF4-FFF2-40B4-BE49-F238E27FC236}">
                  <a16:creationId xmlns:a16="http://schemas.microsoft.com/office/drawing/2014/main" id="{8DD12CF5-DFFC-FFEB-02A6-BB9F6E085DE9}"/>
                </a:ext>
              </a:extLst>
            </p:cNvPr>
            <p:cNvCxnSpPr>
              <a:cxnSpLocks/>
            </p:cNvCxnSpPr>
            <p:nvPr/>
          </p:nvCxnSpPr>
          <p:spPr bwMode="auto">
            <a:xfrm>
              <a:off x="10971439" y="5862755"/>
              <a:ext cx="0" cy="57314"/>
            </a:xfrm>
            <a:prstGeom prst="line">
              <a:avLst/>
            </a:prstGeom>
            <a:noFill/>
            <a:ln w="28575" cap="flat" cmpd="sng" algn="ctr">
              <a:solidFill>
                <a:schemeClr val="bg1"/>
              </a:solidFill>
              <a:prstDash val="solid"/>
              <a:round/>
              <a:headEnd type="none" w="med" len="med"/>
              <a:tailEnd type="none" w="med" len="med"/>
            </a:ln>
            <a:effectLst/>
          </p:spPr>
        </p:cxnSp>
      </p:grpSp>
    </p:spTree>
    <p:extLst>
      <p:ext uri="{BB962C8B-B14F-4D97-AF65-F5344CB8AC3E}">
        <p14:creationId xmlns:p14="http://schemas.microsoft.com/office/powerpoint/2010/main" val="2216157979"/>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E1DF97-AE22-A51E-5936-D84D99632AE2}"/>
              </a:ext>
            </a:extLst>
          </p:cNvPr>
          <p:cNvSpPr>
            <a:spLocks noGrp="1"/>
          </p:cNvSpPr>
          <p:nvPr>
            <p:ph type="title"/>
          </p:nvPr>
        </p:nvSpPr>
        <p:spPr/>
        <p:txBody>
          <a:bodyPr/>
          <a:lstStyle/>
          <a:p>
            <a:r>
              <a:rPr lang="en-US" dirty="0"/>
              <a:t>TBCRC 022: OS</a:t>
            </a:r>
          </a:p>
        </p:txBody>
      </p:sp>
      <p:sp>
        <p:nvSpPr>
          <p:cNvPr id="4" name="Text Box 15">
            <a:extLst>
              <a:ext uri="{FF2B5EF4-FFF2-40B4-BE49-F238E27FC236}">
                <a16:creationId xmlns:a16="http://schemas.microsoft.com/office/drawing/2014/main" id="{9AC8B64B-AD96-9E87-A27F-73DCEDAE8672}"/>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Freedman. SABCS 2022. Abstr PD7-03.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12" name="Table 12">
            <a:extLst>
              <a:ext uri="{FF2B5EF4-FFF2-40B4-BE49-F238E27FC236}">
                <a16:creationId xmlns:a16="http://schemas.microsoft.com/office/drawing/2014/main" id="{A4A25017-C149-8CAB-A19F-F3F669FD619F}"/>
              </a:ext>
            </a:extLst>
          </p:cNvPr>
          <p:cNvGraphicFramePr>
            <a:graphicFrameLocks noGrp="1"/>
          </p:cNvGraphicFramePr>
          <p:nvPr>
            <p:extLst>
              <p:ext uri="{D42A27DB-BD31-4B8C-83A1-F6EECF244321}">
                <p14:modId xmlns:p14="http://schemas.microsoft.com/office/powerpoint/2010/main" val="1754549813"/>
              </p:ext>
            </p:extLst>
          </p:nvPr>
        </p:nvGraphicFramePr>
        <p:xfrm>
          <a:off x="2947661" y="3263099"/>
          <a:ext cx="5886451" cy="1249680"/>
        </p:xfrm>
        <a:graphic>
          <a:graphicData uri="http://schemas.openxmlformats.org/drawingml/2006/table">
            <a:tbl>
              <a:tblPr firstRow="1" bandRow="1">
                <a:tableStyleId>{93296810-A885-4BE3-A3E7-6D5BEEA58F35}</a:tableStyleId>
              </a:tblPr>
              <a:tblGrid>
                <a:gridCol w="1585492">
                  <a:extLst>
                    <a:ext uri="{9D8B030D-6E8A-4147-A177-3AD203B41FA5}">
                      <a16:colId xmlns:a16="http://schemas.microsoft.com/office/drawing/2014/main" val="982784402"/>
                    </a:ext>
                  </a:extLst>
                </a:gridCol>
                <a:gridCol w="1331088">
                  <a:extLst>
                    <a:ext uri="{9D8B030D-6E8A-4147-A177-3AD203B41FA5}">
                      <a16:colId xmlns:a16="http://schemas.microsoft.com/office/drawing/2014/main" val="1936490704"/>
                    </a:ext>
                  </a:extLst>
                </a:gridCol>
                <a:gridCol w="1469985">
                  <a:extLst>
                    <a:ext uri="{9D8B030D-6E8A-4147-A177-3AD203B41FA5}">
                      <a16:colId xmlns:a16="http://schemas.microsoft.com/office/drawing/2014/main" val="3660613375"/>
                    </a:ext>
                  </a:extLst>
                </a:gridCol>
                <a:gridCol w="1499886">
                  <a:extLst>
                    <a:ext uri="{9D8B030D-6E8A-4147-A177-3AD203B41FA5}">
                      <a16:colId xmlns:a16="http://schemas.microsoft.com/office/drawing/2014/main" val="3283966077"/>
                    </a:ext>
                  </a:extLst>
                </a:gridCol>
              </a:tblGrid>
              <a:tr h="289879">
                <a:tc>
                  <a:txBody>
                    <a:bodyPr/>
                    <a:lstStyle/>
                    <a:p>
                      <a:pPr marL="0" algn="l" defTabSz="914400" rtl="0" eaLnBrk="1" latinLnBrk="0" hangingPunct="1"/>
                      <a:endParaRPr lang="en-US" sz="1400" kern="1200" dirty="0">
                        <a:solidFill>
                          <a:schemeClr val="bg1"/>
                        </a:solidFill>
                        <a:latin typeface="+mn-lt"/>
                        <a:ea typeface="+mn-ea"/>
                        <a:cs typeface="+mn-cs"/>
                      </a:endParaRPr>
                    </a:p>
                  </a:txBody>
                  <a:tcP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400" kern="1200" dirty="0">
                          <a:solidFill>
                            <a:srgbClr val="E1471D"/>
                          </a:solidFill>
                          <a:latin typeface="+mn-lt"/>
                          <a:ea typeface="+mn-ea"/>
                          <a:cs typeface="+mn-cs"/>
                        </a:rPr>
                        <a:t>Cohort 4A: </a:t>
                      </a:r>
                      <a:br>
                        <a:rPr lang="en-US" sz="1400" kern="1200" dirty="0">
                          <a:solidFill>
                            <a:srgbClr val="E1471D"/>
                          </a:solidFill>
                          <a:latin typeface="+mn-lt"/>
                          <a:ea typeface="+mn-ea"/>
                          <a:cs typeface="+mn-cs"/>
                        </a:rPr>
                      </a:br>
                      <a:r>
                        <a:rPr lang="en-US" sz="1400" kern="1200" dirty="0">
                          <a:solidFill>
                            <a:srgbClr val="E1471D"/>
                          </a:solidFill>
                          <a:latin typeface="+mn-lt"/>
                          <a:ea typeface="+mn-ea"/>
                          <a:cs typeface="+mn-cs"/>
                        </a:rPr>
                        <a:t>Untreated BM</a:t>
                      </a:r>
                    </a:p>
                  </a:txBody>
                  <a:tcPr marL="118872" marR="118872" anchor="ctr" horzOverflow="overflow">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400" kern="1200" dirty="0">
                          <a:solidFill>
                            <a:srgbClr val="00823B"/>
                          </a:solidFill>
                          <a:latin typeface="+mn-lt"/>
                          <a:ea typeface="+mn-ea"/>
                          <a:cs typeface="+mn-cs"/>
                        </a:rPr>
                        <a:t>Cohort 4B: </a:t>
                      </a:r>
                      <a:br>
                        <a:rPr lang="en-US" sz="1400" kern="1200" dirty="0">
                          <a:solidFill>
                            <a:srgbClr val="00823B"/>
                          </a:solidFill>
                          <a:latin typeface="+mn-lt"/>
                          <a:ea typeface="+mn-ea"/>
                          <a:cs typeface="+mn-cs"/>
                        </a:rPr>
                      </a:br>
                      <a:r>
                        <a:rPr lang="en-US" sz="1400" kern="1200" dirty="0">
                          <a:solidFill>
                            <a:srgbClr val="00823B"/>
                          </a:solidFill>
                          <a:latin typeface="+mn-lt"/>
                          <a:ea typeface="+mn-ea"/>
                          <a:cs typeface="+mn-cs"/>
                        </a:rPr>
                        <a:t>Progressive BM, </a:t>
                      </a:r>
                      <a:br>
                        <a:rPr lang="en-US" sz="1400" kern="1200" dirty="0">
                          <a:solidFill>
                            <a:srgbClr val="00823B"/>
                          </a:solidFill>
                          <a:latin typeface="+mn-lt"/>
                          <a:ea typeface="+mn-ea"/>
                          <a:cs typeface="+mn-cs"/>
                        </a:rPr>
                      </a:br>
                      <a:r>
                        <a:rPr lang="en-US" sz="1400" kern="1200" dirty="0">
                          <a:solidFill>
                            <a:srgbClr val="00823B"/>
                          </a:solidFill>
                          <a:latin typeface="+mn-lt"/>
                          <a:ea typeface="+mn-ea"/>
                          <a:cs typeface="+mn-cs"/>
                        </a:rPr>
                        <a:t>No T-DM1 </a:t>
                      </a:r>
                    </a:p>
                  </a:txBody>
                  <a:tcPr marL="118872" marR="118872" anchor="ctr" horzOverflow="overflow">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400" kern="1200" dirty="0">
                          <a:solidFill>
                            <a:srgbClr val="015873"/>
                          </a:solidFill>
                          <a:latin typeface="+mn-lt"/>
                          <a:ea typeface="+mn-ea"/>
                          <a:cs typeface="+mn-cs"/>
                        </a:rPr>
                        <a:t>Cohort 4C: </a:t>
                      </a:r>
                      <a:br>
                        <a:rPr lang="en-US" sz="1400" kern="1200" dirty="0">
                          <a:solidFill>
                            <a:srgbClr val="015873"/>
                          </a:solidFill>
                          <a:latin typeface="+mn-lt"/>
                          <a:ea typeface="+mn-ea"/>
                          <a:cs typeface="+mn-cs"/>
                        </a:rPr>
                      </a:br>
                      <a:r>
                        <a:rPr lang="en-US" sz="1400" kern="1200" dirty="0">
                          <a:solidFill>
                            <a:srgbClr val="015873"/>
                          </a:solidFill>
                          <a:latin typeface="+mn-lt"/>
                          <a:ea typeface="+mn-ea"/>
                          <a:cs typeface="+mn-cs"/>
                        </a:rPr>
                        <a:t>Progressive BM, </a:t>
                      </a:r>
                      <a:br>
                        <a:rPr lang="en-US" sz="1400" kern="1200" dirty="0">
                          <a:solidFill>
                            <a:srgbClr val="015873"/>
                          </a:solidFill>
                          <a:latin typeface="+mn-lt"/>
                          <a:ea typeface="+mn-ea"/>
                          <a:cs typeface="+mn-cs"/>
                        </a:rPr>
                      </a:br>
                      <a:r>
                        <a:rPr lang="en-US" sz="1400" kern="1200" dirty="0">
                          <a:solidFill>
                            <a:srgbClr val="015873"/>
                          </a:solidFill>
                          <a:latin typeface="+mn-lt"/>
                          <a:ea typeface="+mn-ea"/>
                          <a:cs typeface="+mn-cs"/>
                        </a:rPr>
                        <a:t>Prior T-DM1 </a:t>
                      </a:r>
                    </a:p>
                  </a:txBody>
                  <a:tcPr marL="118872" marR="118872" anchor="ctr" horzOverflow="overflow">
                    <a:solidFill>
                      <a:schemeClr val="tx1"/>
                    </a:solidFill>
                  </a:tcPr>
                </a:tc>
                <a:extLst>
                  <a:ext uri="{0D108BD9-81ED-4DB2-BD59-A6C34878D82A}">
                    <a16:rowId xmlns:a16="http://schemas.microsoft.com/office/drawing/2014/main" val="2901571386"/>
                  </a:ext>
                </a:extLst>
              </a:tr>
              <a:tr h="370840">
                <a:tc>
                  <a:txBody>
                    <a:bodyPr/>
                    <a:lstStyle/>
                    <a:p>
                      <a:r>
                        <a:rPr lang="en-US" sz="1400" dirty="0">
                          <a:solidFill>
                            <a:schemeClr val="bg1"/>
                          </a:solidFill>
                        </a:rPr>
                        <a:t>Probability of OS at 12 mo, % (95% CI)</a:t>
                      </a:r>
                    </a:p>
                  </a:txBody>
                  <a:tcPr>
                    <a:solidFill>
                      <a:schemeClr val="tx1"/>
                    </a:solidFill>
                  </a:tcPr>
                </a:tc>
                <a:tc>
                  <a:txBody>
                    <a:bodyPr/>
                    <a:lstStyle/>
                    <a:p>
                      <a:pPr algn="ctr"/>
                      <a:r>
                        <a:rPr lang="en-US" sz="1400" dirty="0">
                          <a:solidFill>
                            <a:schemeClr val="bg1"/>
                          </a:solidFill>
                        </a:rPr>
                        <a:t>83.3 (58.3-1)</a:t>
                      </a:r>
                    </a:p>
                  </a:txBody>
                  <a:tcPr anchor="ctr">
                    <a:solidFill>
                      <a:schemeClr val="tx1"/>
                    </a:solidFill>
                  </a:tcPr>
                </a:tc>
                <a:tc>
                  <a:txBody>
                    <a:bodyPr/>
                    <a:lstStyle/>
                    <a:p>
                      <a:pPr algn="ctr"/>
                      <a:r>
                        <a:rPr lang="en-US" sz="1400" dirty="0">
                          <a:solidFill>
                            <a:schemeClr val="bg1"/>
                          </a:solidFill>
                        </a:rPr>
                        <a:t>87.5 (72.7-1)</a:t>
                      </a:r>
                    </a:p>
                  </a:txBody>
                  <a:tcPr anchor="ctr">
                    <a:solidFill>
                      <a:schemeClr val="tx1"/>
                    </a:solidFill>
                  </a:tcPr>
                </a:tc>
                <a:tc>
                  <a:txBody>
                    <a:bodyPr/>
                    <a:lstStyle/>
                    <a:p>
                      <a:pPr algn="ctr"/>
                      <a:r>
                        <a:rPr lang="en-US" sz="1400" dirty="0">
                          <a:solidFill>
                            <a:schemeClr val="bg1"/>
                          </a:solidFill>
                        </a:rPr>
                        <a:t>83.3 (67.6-1)</a:t>
                      </a:r>
                    </a:p>
                  </a:txBody>
                  <a:tcPr anchor="ctr">
                    <a:solidFill>
                      <a:schemeClr val="tx1"/>
                    </a:solidFill>
                  </a:tcPr>
                </a:tc>
                <a:extLst>
                  <a:ext uri="{0D108BD9-81ED-4DB2-BD59-A6C34878D82A}">
                    <a16:rowId xmlns:a16="http://schemas.microsoft.com/office/drawing/2014/main" val="4209958809"/>
                  </a:ext>
                </a:extLst>
              </a:tr>
            </a:tbl>
          </a:graphicData>
        </a:graphic>
      </p:graphicFrame>
      <p:sp>
        <p:nvSpPr>
          <p:cNvPr id="41" name="Freeform 40">
            <a:extLst>
              <a:ext uri="{FF2B5EF4-FFF2-40B4-BE49-F238E27FC236}">
                <a16:creationId xmlns:a16="http://schemas.microsoft.com/office/drawing/2014/main" id="{9582F59F-759E-725A-9C91-ABE3E5D7DBFF}"/>
              </a:ext>
            </a:extLst>
          </p:cNvPr>
          <p:cNvSpPr/>
          <p:nvPr/>
        </p:nvSpPr>
        <p:spPr bwMode="auto">
          <a:xfrm>
            <a:off x="2962163" y="1651227"/>
            <a:ext cx="6364406" cy="1360227"/>
          </a:xfrm>
          <a:custGeom>
            <a:avLst/>
            <a:gdLst>
              <a:gd name="connsiteX0" fmla="*/ 0 w 6364406"/>
              <a:gd name="connsiteY0" fmla="*/ 0 h 1360227"/>
              <a:gd name="connsiteX1" fmla="*/ 2706806 w 6364406"/>
              <a:gd name="connsiteY1" fmla="*/ 0 h 1360227"/>
              <a:gd name="connsiteX2" fmla="*/ 2706806 w 6364406"/>
              <a:gd name="connsiteY2" fmla="*/ 1360227 h 1360227"/>
              <a:gd name="connsiteX3" fmla="*/ 6364406 w 6364406"/>
              <a:gd name="connsiteY3" fmla="*/ 1360227 h 1360227"/>
            </a:gdLst>
            <a:ahLst/>
            <a:cxnLst>
              <a:cxn ang="0">
                <a:pos x="connsiteX0" y="connsiteY0"/>
              </a:cxn>
              <a:cxn ang="0">
                <a:pos x="connsiteX1" y="connsiteY1"/>
              </a:cxn>
              <a:cxn ang="0">
                <a:pos x="connsiteX2" y="connsiteY2"/>
              </a:cxn>
              <a:cxn ang="0">
                <a:pos x="connsiteX3" y="connsiteY3"/>
              </a:cxn>
            </a:cxnLst>
            <a:rect l="l" t="t" r="r" b="b"/>
            <a:pathLst>
              <a:path w="6364406" h="1360227">
                <a:moveTo>
                  <a:pt x="0" y="0"/>
                </a:moveTo>
                <a:lnTo>
                  <a:pt x="2706806" y="0"/>
                </a:lnTo>
                <a:lnTo>
                  <a:pt x="2706806" y="1360227"/>
                </a:lnTo>
                <a:lnTo>
                  <a:pt x="6364406" y="1360227"/>
                </a:lnTo>
              </a:path>
            </a:pathLst>
          </a:custGeom>
          <a:noFill/>
          <a:ln w="28575">
            <a:solidFill>
              <a:srgbClr val="E1471D"/>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3F5B5568-BB31-9E6F-BED8-651BD9340FFD}"/>
              </a:ext>
            </a:extLst>
          </p:cNvPr>
          <p:cNvSpPr txBox="1"/>
          <p:nvPr/>
        </p:nvSpPr>
        <p:spPr bwMode="auto">
          <a:xfrm>
            <a:off x="1099742" y="5042018"/>
            <a:ext cx="1506631" cy="1046440"/>
          </a:xfrm>
          <a:prstGeom prst="rect">
            <a:avLst/>
          </a:prstGeom>
          <a:solidFill>
            <a:schemeClr val="tx1"/>
          </a:solidFill>
          <a:ln>
            <a:noFill/>
          </a:ln>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Cohort 4A</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Cohort 4B</a:t>
            </a:r>
            <a:br>
              <a:rPr kumimoji="0" lang="en-US" sz="1600" b="1"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Cohort 4C</a:t>
            </a:r>
          </a:p>
        </p:txBody>
      </p:sp>
      <p:sp>
        <p:nvSpPr>
          <p:cNvPr id="8" name="Rectangle 7">
            <a:extLst>
              <a:ext uri="{FF2B5EF4-FFF2-40B4-BE49-F238E27FC236}">
                <a16:creationId xmlns:a16="http://schemas.microsoft.com/office/drawing/2014/main" id="{15D6E437-BBD9-88A9-C67F-755311B30DE1}"/>
              </a:ext>
            </a:extLst>
          </p:cNvPr>
          <p:cNvSpPr/>
          <p:nvPr/>
        </p:nvSpPr>
        <p:spPr bwMode="auto">
          <a:xfrm>
            <a:off x="2889408" y="4974395"/>
            <a:ext cx="1144112" cy="276999"/>
          </a:xfrm>
          <a:prstGeom prst="rect">
            <a:avLst/>
          </a:prstGeom>
          <a:solidFill>
            <a:schemeClr val="tx1"/>
          </a:solidFill>
          <a:ln w="0">
            <a:solidFill>
              <a:schemeClr val="tx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 name="Rectangle 8">
            <a:extLst>
              <a:ext uri="{FF2B5EF4-FFF2-40B4-BE49-F238E27FC236}">
                <a16:creationId xmlns:a16="http://schemas.microsoft.com/office/drawing/2014/main" id="{5B4003C9-B28D-D43E-CA62-CF052C7ACF2A}"/>
              </a:ext>
            </a:extLst>
          </p:cNvPr>
          <p:cNvSpPr/>
          <p:nvPr/>
        </p:nvSpPr>
        <p:spPr bwMode="auto">
          <a:xfrm>
            <a:off x="2889408" y="5251394"/>
            <a:ext cx="130652" cy="923330"/>
          </a:xfrm>
          <a:prstGeom prst="rect">
            <a:avLst/>
          </a:prstGeom>
          <a:solidFill>
            <a:schemeClr val="tx1"/>
          </a:solidFill>
          <a:ln w="0">
            <a:solidFill>
              <a:schemeClr val="tx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 name="TextBox 9">
            <a:extLst>
              <a:ext uri="{FF2B5EF4-FFF2-40B4-BE49-F238E27FC236}">
                <a16:creationId xmlns:a16="http://schemas.microsoft.com/office/drawing/2014/main" id="{08CB7CAD-9F50-2AE4-CB3E-820E12FF8EF3}"/>
              </a:ext>
            </a:extLst>
          </p:cNvPr>
          <p:cNvSpPr txBox="1"/>
          <p:nvPr/>
        </p:nvSpPr>
        <p:spPr bwMode="auto">
          <a:xfrm>
            <a:off x="5824220" y="4909431"/>
            <a:ext cx="933450" cy="369332"/>
          </a:xfrm>
          <a:prstGeom prst="rect">
            <a:avLst/>
          </a:prstGeom>
          <a:solidFill>
            <a:schemeClr val="tx1"/>
          </a:solid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sp>
        <p:nvSpPr>
          <p:cNvPr id="11" name="Rectangle 10">
            <a:extLst>
              <a:ext uri="{FF2B5EF4-FFF2-40B4-BE49-F238E27FC236}">
                <a16:creationId xmlns:a16="http://schemas.microsoft.com/office/drawing/2014/main" id="{F36382B4-E0C0-405E-A815-0E377AA723AC}"/>
              </a:ext>
            </a:extLst>
          </p:cNvPr>
          <p:cNvSpPr/>
          <p:nvPr/>
        </p:nvSpPr>
        <p:spPr bwMode="auto">
          <a:xfrm>
            <a:off x="3100062" y="2723515"/>
            <a:ext cx="933450" cy="276999"/>
          </a:xfrm>
          <a:prstGeom prst="rect">
            <a:avLst/>
          </a:prstGeom>
          <a:solidFill>
            <a:schemeClr val="tx1"/>
          </a:solidFill>
          <a:ln w="0">
            <a:solidFill>
              <a:schemeClr val="tx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 name="Freeform 2">
            <a:extLst>
              <a:ext uri="{FF2B5EF4-FFF2-40B4-BE49-F238E27FC236}">
                <a16:creationId xmlns:a16="http://schemas.microsoft.com/office/drawing/2014/main" id="{9584677B-0C1D-82D6-66FD-51DB667217AD}"/>
              </a:ext>
            </a:extLst>
          </p:cNvPr>
          <p:cNvSpPr/>
          <p:nvPr/>
        </p:nvSpPr>
        <p:spPr bwMode="auto">
          <a:xfrm>
            <a:off x="2952865" y="1503944"/>
            <a:ext cx="6697684" cy="3141023"/>
          </a:xfrm>
          <a:custGeom>
            <a:avLst/>
            <a:gdLst>
              <a:gd name="connsiteX0" fmla="*/ 0 w 6697684"/>
              <a:gd name="connsiteY0" fmla="*/ 0 h 3141023"/>
              <a:gd name="connsiteX1" fmla="*/ 0 w 6697684"/>
              <a:gd name="connsiteY1" fmla="*/ 3141023 h 3141023"/>
              <a:gd name="connsiteX2" fmla="*/ 6697684 w 6697684"/>
              <a:gd name="connsiteY2" fmla="*/ 3141023 h 3141023"/>
            </a:gdLst>
            <a:ahLst/>
            <a:cxnLst>
              <a:cxn ang="0">
                <a:pos x="connsiteX0" y="connsiteY0"/>
              </a:cxn>
              <a:cxn ang="0">
                <a:pos x="connsiteX1" y="connsiteY1"/>
              </a:cxn>
              <a:cxn ang="0">
                <a:pos x="connsiteX2" y="connsiteY2"/>
              </a:cxn>
            </a:cxnLst>
            <a:rect l="l" t="t" r="r" b="b"/>
            <a:pathLst>
              <a:path w="6697684" h="3141023">
                <a:moveTo>
                  <a:pt x="0" y="0"/>
                </a:moveTo>
                <a:lnTo>
                  <a:pt x="0" y="3141023"/>
                </a:lnTo>
                <a:lnTo>
                  <a:pt x="6697684" y="3141023"/>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E0202F5F-FAB5-3DF3-93DA-2E76C9F3E96A}"/>
              </a:ext>
            </a:extLst>
          </p:cNvPr>
          <p:cNvGrpSpPr/>
          <p:nvPr/>
        </p:nvGrpSpPr>
        <p:grpSpPr>
          <a:xfrm>
            <a:off x="2449013" y="1494352"/>
            <a:ext cx="444353" cy="2764958"/>
            <a:chOff x="2532148" y="1504512"/>
            <a:chExt cx="444353" cy="2764958"/>
          </a:xfrm>
        </p:grpSpPr>
        <p:sp>
          <p:nvSpPr>
            <p:cNvPr id="5" name="TextBox 4">
              <a:extLst>
                <a:ext uri="{FF2B5EF4-FFF2-40B4-BE49-F238E27FC236}">
                  <a16:creationId xmlns:a16="http://schemas.microsoft.com/office/drawing/2014/main" id="{D85375E4-BB09-811F-B92A-B479FC8C62FA}"/>
                </a:ext>
              </a:extLst>
            </p:cNvPr>
            <p:cNvSpPr txBox="1"/>
            <p:nvPr/>
          </p:nvSpPr>
          <p:spPr bwMode="auto">
            <a:xfrm>
              <a:off x="2532149" y="2313313"/>
              <a:ext cx="4443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0.9</a:t>
              </a:r>
            </a:p>
          </p:txBody>
        </p:sp>
        <p:sp>
          <p:nvSpPr>
            <p:cNvPr id="13" name="TextBox 12">
              <a:extLst>
                <a:ext uri="{FF2B5EF4-FFF2-40B4-BE49-F238E27FC236}">
                  <a16:creationId xmlns:a16="http://schemas.microsoft.com/office/drawing/2014/main" id="{C850940E-E444-9B2F-A902-43B35459DDA7}"/>
                </a:ext>
              </a:extLst>
            </p:cNvPr>
            <p:cNvSpPr txBox="1"/>
            <p:nvPr/>
          </p:nvSpPr>
          <p:spPr bwMode="auto">
            <a:xfrm>
              <a:off x="2532149" y="3122114"/>
              <a:ext cx="4443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0.8</a:t>
              </a:r>
            </a:p>
          </p:txBody>
        </p:sp>
        <p:sp>
          <p:nvSpPr>
            <p:cNvPr id="14" name="TextBox 13">
              <a:extLst>
                <a:ext uri="{FF2B5EF4-FFF2-40B4-BE49-F238E27FC236}">
                  <a16:creationId xmlns:a16="http://schemas.microsoft.com/office/drawing/2014/main" id="{31B50E36-6061-69D5-C9E3-01620274EDD1}"/>
                </a:ext>
              </a:extLst>
            </p:cNvPr>
            <p:cNvSpPr txBox="1"/>
            <p:nvPr/>
          </p:nvSpPr>
          <p:spPr bwMode="auto">
            <a:xfrm>
              <a:off x="2532148" y="1504512"/>
              <a:ext cx="4443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15" name="TextBox 14">
              <a:extLst>
                <a:ext uri="{FF2B5EF4-FFF2-40B4-BE49-F238E27FC236}">
                  <a16:creationId xmlns:a16="http://schemas.microsoft.com/office/drawing/2014/main" id="{A354B030-751E-EAD2-4CC7-8EA5CDEE7CD9}"/>
                </a:ext>
              </a:extLst>
            </p:cNvPr>
            <p:cNvSpPr txBox="1"/>
            <p:nvPr/>
          </p:nvSpPr>
          <p:spPr bwMode="auto">
            <a:xfrm>
              <a:off x="2532149" y="3930916"/>
              <a:ext cx="4443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0.7</a:t>
              </a:r>
            </a:p>
          </p:txBody>
        </p:sp>
      </p:grpSp>
      <p:grpSp>
        <p:nvGrpSpPr>
          <p:cNvPr id="35" name="Group 34">
            <a:extLst>
              <a:ext uri="{FF2B5EF4-FFF2-40B4-BE49-F238E27FC236}">
                <a16:creationId xmlns:a16="http://schemas.microsoft.com/office/drawing/2014/main" id="{C0CADC09-5C63-7455-AC49-4C5278D4B2BD}"/>
              </a:ext>
            </a:extLst>
          </p:cNvPr>
          <p:cNvGrpSpPr/>
          <p:nvPr/>
        </p:nvGrpSpPr>
        <p:grpSpPr>
          <a:xfrm>
            <a:off x="2816620" y="4706773"/>
            <a:ext cx="6425205" cy="338554"/>
            <a:chOff x="3202708" y="4534053"/>
            <a:chExt cx="6425205" cy="338554"/>
          </a:xfrm>
        </p:grpSpPr>
        <p:sp>
          <p:nvSpPr>
            <p:cNvPr id="17" name="TextBox 16">
              <a:extLst>
                <a:ext uri="{FF2B5EF4-FFF2-40B4-BE49-F238E27FC236}">
                  <a16:creationId xmlns:a16="http://schemas.microsoft.com/office/drawing/2014/main" id="{0FF01DE7-795E-51CA-285D-E6D779B8AA42}"/>
                </a:ext>
              </a:extLst>
            </p:cNvPr>
            <p:cNvSpPr txBox="1"/>
            <p:nvPr/>
          </p:nvSpPr>
          <p:spPr bwMode="auto">
            <a:xfrm>
              <a:off x="3202708" y="4534053"/>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18" name="TextBox 17">
              <a:extLst>
                <a:ext uri="{FF2B5EF4-FFF2-40B4-BE49-F238E27FC236}">
                  <a16:creationId xmlns:a16="http://schemas.microsoft.com/office/drawing/2014/main" id="{82F1CF1A-C5A0-4ABC-ED43-5BCFF162A0C6}"/>
                </a:ext>
              </a:extLst>
            </p:cNvPr>
            <p:cNvSpPr txBox="1"/>
            <p:nvPr/>
          </p:nvSpPr>
          <p:spPr bwMode="auto">
            <a:xfrm>
              <a:off x="4712473" y="4534053"/>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19" name="TextBox 18">
              <a:extLst>
                <a:ext uri="{FF2B5EF4-FFF2-40B4-BE49-F238E27FC236}">
                  <a16:creationId xmlns:a16="http://schemas.microsoft.com/office/drawing/2014/main" id="{376D03DE-33E5-4E3B-29B2-ED9068D42273}"/>
                </a:ext>
              </a:extLst>
            </p:cNvPr>
            <p:cNvSpPr txBox="1"/>
            <p:nvPr/>
          </p:nvSpPr>
          <p:spPr bwMode="auto">
            <a:xfrm>
              <a:off x="6237065" y="4534053"/>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20" name="TextBox 19">
              <a:extLst>
                <a:ext uri="{FF2B5EF4-FFF2-40B4-BE49-F238E27FC236}">
                  <a16:creationId xmlns:a16="http://schemas.microsoft.com/office/drawing/2014/main" id="{9CE0F709-E786-A5DD-FC5A-59F90C566791}"/>
                </a:ext>
              </a:extLst>
            </p:cNvPr>
            <p:cNvSpPr txBox="1"/>
            <p:nvPr/>
          </p:nvSpPr>
          <p:spPr bwMode="auto">
            <a:xfrm>
              <a:off x="7758701" y="4534053"/>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21" name="TextBox 20">
              <a:extLst>
                <a:ext uri="{FF2B5EF4-FFF2-40B4-BE49-F238E27FC236}">
                  <a16:creationId xmlns:a16="http://schemas.microsoft.com/office/drawing/2014/main" id="{097DD642-55EB-D465-6ED6-55585468977D}"/>
                </a:ext>
              </a:extLst>
            </p:cNvPr>
            <p:cNvSpPr txBox="1"/>
            <p:nvPr/>
          </p:nvSpPr>
          <p:spPr bwMode="auto">
            <a:xfrm>
              <a:off x="9234857" y="453405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grpSp>
      <p:grpSp>
        <p:nvGrpSpPr>
          <p:cNvPr id="27" name="Group 26">
            <a:extLst>
              <a:ext uri="{FF2B5EF4-FFF2-40B4-BE49-F238E27FC236}">
                <a16:creationId xmlns:a16="http://schemas.microsoft.com/office/drawing/2014/main" id="{306199A5-0684-D54E-31D5-28C2A360BB69}"/>
              </a:ext>
            </a:extLst>
          </p:cNvPr>
          <p:cNvGrpSpPr/>
          <p:nvPr/>
        </p:nvGrpSpPr>
        <p:grpSpPr>
          <a:xfrm>
            <a:off x="2841907" y="1663629"/>
            <a:ext cx="95002" cy="2426404"/>
            <a:chOff x="2923187" y="1673789"/>
            <a:chExt cx="95002" cy="2426404"/>
          </a:xfrm>
        </p:grpSpPr>
        <p:cxnSp>
          <p:nvCxnSpPr>
            <p:cNvPr id="23" name="Straight Connector 22">
              <a:extLst>
                <a:ext uri="{FF2B5EF4-FFF2-40B4-BE49-F238E27FC236}">
                  <a16:creationId xmlns:a16="http://schemas.microsoft.com/office/drawing/2014/main" id="{D42835C6-3BBE-A1DE-B06E-99632623BD3C}"/>
                </a:ext>
              </a:extLst>
            </p:cNvPr>
            <p:cNvCxnSpPr>
              <a:cxnSpLocks/>
            </p:cNvCxnSpPr>
            <p:nvPr/>
          </p:nvCxnSpPr>
          <p:spPr bwMode="auto">
            <a:xfrm>
              <a:off x="2923187" y="1673789"/>
              <a:ext cx="95002"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7A1EA279-D2E0-A5A9-EBEC-0E0F8DC5D22F}"/>
                </a:ext>
              </a:extLst>
            </p:cNvPr>
            <p:cNvCxnSpPr>
              <a:cxnSpLocks/>
            </p:cNvCxnSpPr>
            <p:nvPr/>
          </p:nvCxnSpPr>
          <p:spPr bwMode="auto">
            <a:xfrm>
              <a:off x="2923187" y="2482590"/>
              <a:ext cx="95002"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C3C303CF-47F2-2AFF-D45B-FC1D375B54A4}"/>
                </a:ext>
              </a:extLst>
            </p:cNvPr>
            <p:cNvCxnSpPr>
              <a:cxnSpLocks/>
            </p:cNvCxnSpPr>
            <p:nvPr/>
          </p:nvCxnSpPr>
          <p:spPr bwMode="auto">
            <a:xfrm>
              <a:off x="2923187" y="3291391"/>
              <a:ext cx="95002"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1AC68377-707A-6963-43DB-BD94177A7EF1}"/>
                </a:ext>
              </a:extLst>
            </p:cNvPr>
            <p:cNvCxnSpPr>
              <a:cxnSpLocks/>
            </p:cNvCxnSpPr>
            <p:nvPr/>
          </p:nvCxnSpPr>
          <p:spPr bwMode="auto">
            <a:xfrm>
              <a:off x="2923187" y="4100193"/>
              <a:ext cx="95002" cy="0"/>
            </a:xfrm>
            <a:prstGeom prst="line">
              <a:avLst/>
            </a:prstGeom>
            <a:noFill/>
            <a:ln w="28575" cap="flat" cmpd="sng" algn="ctr">
              <a:solidFill>
                <a:schemeClr val="bg1"/>
              </a:solidFill>
              <a:prstDash val="solid"/>
              <a:round/>
              <a:headEnd type="none" w="med" len="med"/>
              <a:tailEnd type="none" w="med" len="med"/>
            </a:ln>
            <a:effectLst/>
          </p:spPr>
        </p:cxnSp>
      </p:grpSp>
      <p:grpSp>
        <p:nvGrpSpPr>
          <p:cNvPr id="34" name="Group 33">
            <a:extLst>
              <a:ext uri="{FF2B5EF4-FFF2-40B4-BE49-F238E27FC236}">
                <a16:creationId xmlns:a16="http://schemas.microsoft.com/office/drawing/2014/main" id="{F44AED37-FB89-A43B-31E8-9D973472A8BF}"/>
              </a:ext>
            </a:extLst>
          </p:cNvPr>
          <p:cNvGrpSpPr/>
          <p:nvPr/>
        </p:nvGrpSpPr>
        <p:grpSpPr>
          <a:xfrm>
            <a:off x="2953599" y="4629377"/>
            <a:ext cx="6082038" cy="95003"/>
            <a:chOff x="3339687" y="4603910"/>
            <a:chExt cx="6082038" cy="95003"/>
          </a:xfrm>
        </p:grpSpPr>
        <p:cxnSp>
          <p:nvCxnSpPr>
            <p:cNvPr id="29" name="Straight Connector 28">
              <a:extLst>
                <a:ext uri="{FF2B5EF4-FFF2-40B4-BE49-F238E27FC236}">
                  <a16:creationId xmlns:a16="http://schemas.microsoft.com/office/drawing/2014/main" id="{1064B6FA-1046-9FE5-7EAC-975A266E2C9B}"/>
                </a:ext>
              </a:extLst>
            </p:cNvPr>
            <p:cNvCxnSpPr>
              <a:cxnSpLocks/>
            </p:cNvCxnSpPr>
            <p:nvPr/>
          </p:nvCxnSpPr>
          <p:spPr bwMode="auto">
            <a:xfrm rot="16200000">
              <a:off x="3292186" y="4651411"/>
              <a:ext cx="95002"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2008F694-57F5-945D-AC57-B7E0EC01BAB0}"/>
                </a:ext>
              </a:extLst>
            </p:cNvPr>
            <p:cNvCxnSpPr>
              <a:cxnSpLocks/>
            </p:cNvCxnSpPr>
            <p:nvPr/>
          </p:nvCxnSpPr>
          <p:spPr bwMode="auto">
            <a:xfrm rot="16200000">
              <a:off x="4812696" y="4651412"/>
              <a:ext cx="95002"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1BBB58EE-5B96-A90D-4824-EDF0981378DA}"/>
                </a:ext>
              </a:extLst>
            </p:cNvPr>
            <p:cNvCxnSpPr>
              <a:cxnSpLocks/>
            </p:cNvCxnSpPr>
            <p:nvPr/>
          </p:nvCxnSpPr>
          <p:spPr bwMode="auto">
            <a:xfrm rot="16200000">
              <a:off x="6333205" y="4651412"/>
              <a:ext cx="95002"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1A232DBF-0674-1283-A5EE-50EDA1D07487}"/>
                </a:ext>
              </a:extLst>
            </p:cNvPr>
            <p:cNvCxnSpPr>
              <a:cxnSpLocks/>
            </p:cNvCxnSpPr>
            <p:nvPr/>
          </p:nvCxnSpPr>
          <p:spPr bwMode="auto">
            <a:xfrm rot="16200000">
              <a:off x="7853715" y="4651412"/>
              <a:ext cx="95002"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10F5EC02-7576-D147-803A-669C65DF7377}"/>
                </a:ext>
              </a:extLst>
            </p:cNvPr>
            <p:cNvCxnSpPr>
              <a:cxnSpLocks/>
            </p:cNvCxnSpPr>
            <p:nvPr/>
          </p:nvCxnSpPr>
          <p:spPr bwMode="auto">
            <a:xfrm rot="16200000">
              <a:off x="9374224" y="4651411"/>
              <a:ext cx="95002" cy="0"/>
            </a:xfrm>
            <a:prstGeom prst="line">
              <a:avLst/>
            </a:prstGeom>
            <a:noFill/>
            <a:ln w="28575" cap="flat" cmpd="sng" algn="ctr">
              <a:solidFill>
                <a:schemeClr val="bg1"/>
              </a:solidFill>
              <a:prstDash val="solid"/>
              <a:round/>
              <a:headEnd type="none" w="med" len="med"/>
              <a:tailEnd type="none" w="med" len="med"/>
            </a:ln>
            <a:effectLst/>
          </p:spPr>
        </p:cxnSp>
      </p:grpSp>
      <p:sp>
        <p:nvSpPr>
          <p:cNvPr id="36" name="TextBox 35">
            <a:extLst>
              <a:ext uri="{FF2B5EF4-FFF2-40B4-BE49-F238E27FC236}">
                <a16:creationId xmlns:a16="http://schemas.microsoft.com/office/drawing/2014/main" id="{5D7D2E46-0584-C87E-DAEC-E8E9B7F26BF4}"/>
              </a:ext>
            </a:extLst>
          </p:cNvPr>
          <p:cNvSpPr txBox="1"/>
          <p:nvPr/>
        </p:nvSpPr>
        <p:spPr bwMode="auto">
          <a:xfrm>
            <a:off x="2774104" y="5257461"/>
            <a:ext cx="39305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6</a:t>
            </a:r>
            <a:b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17</a:t>
            </a:r>
            <a:b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21</a:t>
            </a:r>
          </a:p>
        </p:txBody>
      </p:sp>
      <p:sp>
        <p:nvSpPr>
          <p:cNvPr id="37" name="TextBox 36">
            <a:extLst>
              <a:ext uri="{FF2B5EF4-FFF2-40B4-BE49-F238E27FC236}">
                <a16:creationId xmlns:a16="http://schemas.microsoft.com/office/drawing/2014/main" id="{9BFB67CD-AD46-78A1-592A-9C2D49FB00C2}"/>
              </a:ext>
            </a:extLst>
          </p:cNvPr>
          <p:cNvSpPr txBox="1"/>
          <p:nvPr/>
        </p:nvSpPr>
        <p:spPr bwMode="auto">
          <a:xfrm>
            <a:off x="4283869" y="5257461"/>
            <a:ext cx="39305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6</a:t>
            </a:r>
            <a:b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15</a:t>
            </a:r>
            <a:b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18</a:t>
            </a:r>
          </a:p>
        </p:txBody>
      </p:sp>
      <p:sp>
        <p:nvSpPr>
          <p:cNvPr id="38" name="TextBox 37">
            <a:extLst>
              <a:ext uri="{FF2B5EF4-FFF2-40B4-BE49-F238E27FC236}">
                <a16:creationId xmlns:a16="http://schemas.microsoft.com/office/drawing/2014/main" id="{21214B2A-6C8F-883D-5668-ACA5F18D85EB}"/>
              </a:ext>
            </a:extLst>
          </p:cNvPr>
          <p:cNvSpPr txBox="1"/>
          <p:nvPr/>
        </p:nvSpPr>
        <p:spPr bwMode="auto">
          <a:xfrm>
            <a:off x="5808461" y="5257461"/>
            <a:ext cx="39305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a:t>
            </a:r>
            <a:b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14</a:t>
            </a:r>
            <a:b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18</a:t>
            </a:r>
          </a:p>
        </p:txBody>
      </p:sp>
      <p:sp>
        <p:nvSpPr>
          <p:cNvPr id="39" name="TextBox 38">
            <a:extLst>
              <a:ext uri="{FF2B5EF4-FFF2-40B4-BE49-F238E27FC236}">
                <a16:creationId xmlns:a16="http://schemas.microsoft.com/office/drawing/2014/main" id="{E6397A67-EB8F-176A-9B1F-F19A00419B97}"/>
              </a:ext>
            </a:extLst>
          </p:cNvPr>
          <p:cNvSpPr txBox="1"/>
          <p:nvPr/>
        </p:nvSpPr>
        <p:spPr bwMode="auto">
          <a:xfrm>
            <a:off x="7330097" y="5257461"/>
            <a:ext cx="39305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a:t>
            </a:r>
            <a:b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11</a:t>
            </a:r>
            <a:b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15</a:t>
            </a:r>
          </a:p>
        </p:txBody>
      </p:sp>
      <p:sp>
        <p:nvSpPr>
          <p:cNvPr id="40" name="TextBox 39">
            <a:extLst>
              <a:ext uri="{FF2B5EF4-FFF2-40B4-BE49-F238E27FC236}">
                <a16:creationId xmlns:a16="http://schemas.microsoft.com/office/drawing/2014/main" id="{7C7E617F-C9E3-84A7-CC27-05553082143C}"/>
              </a:ext>
            </a:extLst>
          </p:cNvPr>
          <p:cNvSpPr txBox="1"/>
          <p:nvPr/>
        </p:nvSpPr>
        <p:spPr bwMode="auto">
          <a:xfrm>
            <a:off x="8858350" y="5257461"/>
            <a:ext cx="39305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a:t>
            </a:r>
            <a:b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10</a:t>
            </a:r>
            <a:b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13</a:t>
            </a:r>
          </a:p>
        </p:txBody>
      </p:sp>
      <p:grpSp>
        <p:nvGrpSpPr>
          <p:cNvPr id="50" name="Group 49">
            <a:extLst>
              <a:ext uri="{FF2B5EF4-FFF2-40B4-BE49-F238E27FC236}">
                <a16:creationId xmlns:a16="http://schemas.microsoft.com/office/drawing/2014/main" id="{931D3E31-A63F-39F9-420B-62D90341260A}"/>
              </a:ext>
            </a:extLst>
          </p:cNvPr>
          <p:cNvGrpSpPr/>
          <p:nvPr/>
        </p:nvGrpSpPr>
        <p:grpSpPr>
          <a:xfrm>
            <a:off x="2962163" y="1583132"/>
            <a:ext cx="6364406" cy="1228011"/>
            <a:chOff x="3348251" y="1410412"/>
            <a:chExt cx="6364406" cy="1228011"/>
          </a:xfrm>
        </p:grpSpPr>
        <p:sp>
          <p:nvSpPr>
            <p:cNvPr id="42" name="Freeform 41">
              <a:extLst>
                <a:ext uri="{FF2B5EF4-FFF2-40B4-BE49-F238E27FC236}">
                  <a16:creationId xmlns:a16="http://schemas.microsoft.com/office/drawing/2014/main" id="{15235326-AE3F-21AB-F7A5-515E3C8BC5E5}"/>
                </a:ext>
              </a:extLst>
            </p:cNvPr>
            <p:cNvSpPr/>
            <p:nvPr/>
          </p:nvSpPr>
          <p:spPr bwMode="auto">
            <a:xfrm>
              <a:off x="3348251" y="1478507"/>
              <a:ext cx="6364406" cy="1091821"/>
            </a:xfrm>
            <a:custGeom>
              <a:avLst/>
              <a:gdLst>
                <a:gd name="connsiteX0" fmla="*/ 0 w 6364406"/>
                <a:gd name="connsiteY0" fmla="*/ 0 h 1091821"/>
                <a:gd name="connsiteX1" fmla="*/ 1637731 w 6364406"/>
                <a:gd name="connsiteY1" fmla="*/ 0 h 1091821"/>
                <a:gd name="connsiteX2" fmla="*/ 1637731 w 6364406"/>
                <a:gd name="connsiteY2" fmla="*/ 550460 h 1091821"/>
                <a:gd name="connsiteX3" fmla="*/ 3461982 w 6364406"/>
                <a:gd name="connsiteY3" fmla="*/ 550460 h 1091821"/>
                <a:gd name="connsiteX4" fmla="*/ 3461982 w 6364406"/>
                <a:gd name="connsiteY4" fmla="*/ 1091821 h 1091821"/>
                <a:gd name="connsiteX5" fmla="*/ 6364406 w 6364406"/>
                <a:gd name="connsiteY5" fmla="*/ 1091821 h 109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64406" h="1091821">
                  <a:moveTo>
                    <a:pt x="0" y="0"/>
                  </a:moveTo>
                  <a:lnTo>
                    <a:pt x="1637731" y="0"/>
                  </a:lnTo>
                  <a:lnTo>
                    <a:pt x="1637731" y="550460"/>
                  </a:lnTo>
                  <a:lnTo>
                    <a:pt x="3461982" y="550460"/>
                  </a:lnTo>
                  <a:lnTo>
                    <a:pt x="3461982" y="1091821"/>
                  </a:lnTo>
                  <a:lnTo>
                    <a:pt x="6364406" y="1091821"/>
                  </a:lnTo>
                </a:path>
              </a:pathLst>
            </a:custGeom>
            <a:noFill/>
            <a:ln w="28575">
              <a:solidFill>
                <a:srgbClr val="00823B"/>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44" name="Straight Connector 43">
              <a:extLst>
                <a:ext uri="{FF2B5EF4-FFF2-40B4-BE49-F238E27FC236}">
                  <a16:creationId xmlns:a16="http://schemas.microsoft.com/office/drawing/2014/main" id="{DC603961-9913-59AE-3E5B-250E25B3A5BA}"/>
                </a:ext>
              </a:extLst>
            </p:cNvPr>
            <p:cNvCxnSpPr>
              <a:cxnSpLocks/>
            </p:cNvCxnSpPr>
            <p:nvPr/>
          </p:nvCxnSpPr>
          <p:spPr bwMode="auto">
            <a:xfrm>
              <a:off x="4625439" y="1410412"/>
              <a:ext cx="0" cy="136190"/>
            </a:xfrm>
            <a:prstGeom prst="line">
              <a:avLst/>
            </a:prstGeom>
            <a:noFill/>
            <a:ln w="28575" cap="flat" cmpd="sng" algn="ctr">
              <a:solidFill>
                <a:srgbClr val="00823B"/>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D6CF5726-1231-10B3-4A4A-F1B5F7EA6BC6}"/>
                </a:ext>
              </a:extLst>
            </p:cNvPr>
            <p:cNvCxnSpPr>
              <a:cxnSpLocks/>
            </p:cNvCxnSpPr>
            <p:nvPr/>
          </p:nvCxnSpPr>
          <p:spPr bwMode="auto">
            <a:xfrm>
              <a:off x="3690568" y="1410412"/>
              <a:ext cx="0" cy="136190"/>
            </a:xfrm>
            <a:prstGeom prst="line">
              <a:avLst/>
            </a:prstGeom>
            <a:noFill/>
            <a:ln w="28575" cap="flat" cmpd="sng" algn="ctr">
              <a:solidFill>
                <a:srgbClr val="00823B"/>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FDF4BA1F-1A21-1537-B86F-6A00A6408078}"/>
                </a:ext>
              </a:extLst>
            </p:cNvPr>
            <p:cNvCxnSpPr>
              <a:cxnSpLocks/>
            </p:cNvCxnSpPr>
            <p:nvPr/>
          </p:nvCxnSpPr>
          <p:spPr bwMode="auto">
            <a:xfrm>
              <a:off x="7753048" y="2502233"/>
              <a:ext cx="0" cy="136190"/>
            </a:xfrm>
            <a:prstGeom prst="line">
              <a:avLst/>
            </a:prstGeom>
            <a:noFill/>
            <a:ln w="28575" cap="flat" cmpd="sng" algn="ctr">
              <a:solidFill>
                <a:srgbClr val="00823B"/>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2BD8263E-6EDE-EF53-39A7-5B85D0C95EA6}"/>
                </a:ext>
              </a:extLst>
            </p:cNvPr>
            <p:cNvCxnSpPr>
              <a:cxnSpLocks/>
            </p:cNvCxnSpPr>
            <p:nvPr/>
          </p:nvCxnSpPr>
          <p:spPr bwMode="auto">
            <a:xfrm>
              <a:off x="7223064" y="2502233"/>
              <a:ext cx="0" cy="136190"/>
            </a:xfrm>
            <a:prstGeom prst="line">
              <a:avLst/>
            </a:prstGeom>
            <a:noFill/>
            <a:ln w="28575" cap="flat" cmpd="sng" algn="ctr">
              <a:solidFill>
                <a:srgbClr val="00823B"/>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C75FBBAD-727E-38AC-31B5-F973806FB394}"/>
                </a:ext>
              </a:extLst>
            </p:cNvPr>
            <p:cNvCxnSpPr>
              <a:cxnSpLocks/>
            </p:cNvCxnSpPr>
            <p:nvPr/>
          </p:nvCxnSpPr>
          <p:spPr bwMode="auto">
            <a:xfrm>
              <a:off x="9625068" y="2502233"/>
              <a:ext cx="0" cy="136190"/>
            </a:xfrm>
            <a:prstGeom prst="line">
              <a:avLst/>
            </a:prstGeom>
            <a:noFill/>
            <a:ln w="28575" cap="flat" cmpd="sng" algn="ctr">
              <a:solidFill>
                <a:srgbClr val="00823B"/>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B18CE555-665D-CCDE-1D82-42EC469CA017}"/>
                </a:ext>
              </a:extLst>
            </p:cNvPr>
            <p:cNvCxnSpPr>
              <a:cxnSpLocks/>
            </p:cNvCxnSpPr>
            <p:nvPr/>
          </p:nvCxnSpPr>
          <p:spPr bwMode="auto">
            <a:xfrm>
              <a:off x="8603762" y="2502233"/>
              <a:ext cx="0" cy="136190"/>
            </a:xfrm>
            <a:prstGeom prst="line">
              <a:avLst/>
            </a:prstGeom>
            <a:noFill/>
            <a:ln w="28575" cap="flat" cmpd="sng" algn="ctr">
              <a:solidFill>
                <a:srgbClr val="00823B"/>
              </a:solidFill>
              <a:prstDash val="solid"/>
              <a:round/>
              <a:headEnd type="none" w="med" len="med"/>
              <a:tailEnd type="none" w="med" len="med"/>
            </a:ln>
            <a:effectLst/>
          </p:spPr>
        </p:cxnSp>
      </p:grpSp>
      <p:grpSp>
        <p:nvGrpSpPr>
          <p:cNvPr id="58" name="Group 57">
            <a:extLst>
              <a:ext uri="{FF2B5EF4-FFF2-40B4-BE49-F238E27FC236}">
                <a16:creationId xmlns:a16="http://schemas.microsoft.com/office/drawing/2014/main" id="{5990A9B6-E033-25E3-5F6E-538062F6AF75}"/>
              </a:ext>
            </a:extLst>
          </p:cNvPr>
          <p:cNvGrpSpPr/>
          <p:nvPr/>
        </p:nvGrpSpPr>
        <p:grpSpPr>
          <a:xfrm>
            <a:off x="2962163" y="1585407"/>
            <a:ext cx="6364406" cy="1949212"/>
            <a:chOff x="3348251" y="1412687"/>
            <a:chExt cx="6364406" cy="1949212"/>
          </a:xfrm>
        </p:grpSpPr>
        <p:cxnSp>
          <p:nvCxnSpPr>
            <p:cNvPr id="51" name="Straight Connector 50">
              <a:extLst>
                <a:ext uri="{FF2B5EF4-FFF2-40B4-BE49-F238E27FC236}">
                  <a16:creationId xmlns:a16="http://schemas.microsoft.com/office/drawing/2014/main" id="{3B0D57BD-5C56-34B7-9B1C-C775090BAF94}"/>
                </a:ext>
              </a:extLst>
            </p:cNvPr>
            <p:cNvCxnSpPr>
              <a:cxnSpLocks/>
            </p:cNvCxnSpPr>
            <p:nvPr/>
          </p:nvCxnSpPr>
          <p:spPr bwMode="auto">
            <a:xfrm>
              <a:off x="7737127" y="2246788"/>
              <a:ext cx="0" cy="136190"/>
            </a:xfrm>
            <a:prstGeom prst="line">
              <a:avLst/>
            </a:prstGeom>
            <a:noFill/>
            <a:ln w="28575" cap="flat" cmpd="sng" algn="ctr">
              <a:solidFill>
                <a:srgbClr val="015873"/>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15A11AE9-D366-554E-AA16-73E58CEA5D7A}"/>
                </a:ext>
              </a:extLst>
            </p:cNvPr>
            <p:cNvCxnSpPr>
              <a:cxnSpLocks/>
            </p:cNvCxnSpPr>
            <p:nvPr/>
          </p:nvCxnSpPr>
          <p:spPr bwMode="auto">
            <a:xfrm>
              <a:off x="6865948" y="2246788"/>
              <a:ext cx="0" cy="136190"/>
            </a:xfrm>
            <a:prstGeom prst="line">
              <a:avLst/>
            </a:prstGeom>
            <a:noFill/>
            <a:ln w="28575" cap="flat" cmpd="sng" algn="ctr">
              <a:solidFill>
                <a:srgbClr val="015873"/>
              </a:solidFill>
              <a:prstDash val="solid"/>
              <a:round/>
              <a:headEnd type="none" w="med" len="med"/>
              <a:tailEnd type="none" w="med" len="med"/>
            </a:ln>
            <a:effectLst/>
          </p:spPr>
        </p:cxnSp>
        <p:sp>
          <p:nvSpPr>
            <p:cNvPr id="54" name="Freeform 53">
              <a:extLst>
                <a:ext uri="{FF2B5EF4-FFF2-40B4-BE49-F238E27FC236}">
                  <a16:creationId xmlns:a16="http://schemas.microsoft.com/office/drawing/2014/main" id="{4783425F-90D0-EA15-13DC-DB8C4E4B8476}"/>
                </a:ext>
              </a:extLst>
            </p:cNvPr>
            <p:cNvSpPr/>
            <p:nvPr/>
          </p:nvSpPr>
          <p:spPr bwMode="auto">
            <a:xfrm>
              <a:off x="3348251" y="1478507"/>
              <a:ext cx="6364406" cy="1883392"/>
            </a:xfrm>
            <a:custGeom>
              <a:avLst/>
              <a:gdLst>
                <a:gd name="connsiteX0" fmla="*/ 0 w 6364406"/>
                <a:gd name="connsiteY0" fmla="*/ 0 h 1883392"/>
                <a:gd name="connsiteX1" fmla="*/ 777922 w 6364406"/>
                <a:gd name="connsiteY1" fmla="*/ 0 h 1883392"/>
                <a:gd name="connsiteX2" fmla="*/ 777922 w 6364406"/>
                <a:gd name="connsiteY2" fmla="*/ 413983 h 1883392"/>
                <a:gd name="connsiteX3" fmla="*/ 3434686 w 6364406"/>
                <a:gd name="connsiteY3" fmla="*/ 413983 h 1883392"/>
                <a:gd name="connsiteX4" fmla="*/ 3434686 w 6364406"/>
                <a:gd name="connsiteY4" fmla="*/ 841612 h 1883392"/>
                <a:gd name="connsiteX5" fmla="*/ 5572836 w 6364406"/>
                <a:gd name="connsiteY5" fmla="*/ 841612 h 1883392"/>
                <a:gd name="connsiteX6" fmla="*/ 5572836 w 6364406"/>
                <a:gd name="connsiteY6" fmla="*/ 1355678 h 1883392"/>
                <a:gd name="connsiteX7" fmla="*/ 6105098 w 6364406"/>
                <a:gd name="connsiteY7" fmla="*/ 1355678 h 1883392"/>
                <a:gd name="connsiteX8" fmla="*/ 6105098 w 6364406"/>
                <a:gd name="connsiteY8" fmla="*/ 1883392 h 1883392"/>
                <a:gd name="connsiteX9" fmla="*/ 6364406 w 6364406"/>
                <a:gd name="connsiteY9" fmla="*/ 1883392 h 188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4406" h="1883392">
                  <a:moveTo>
                    <a:pt x="0" y="0"/>
                  </a:moveTo>
                  <a:lnTo>
                    <a:pt x="777922" y="0"/>
                  </a:lnTo>
                  <a:lnTo>
                    <a:pt x="777922" y="413983"/>
                  </a:lnTo>
                  <a:lnTo>
                    <a:pt x="3434686" y="413983"/>
                  </a:lnTo>
                  <a:lnTo>
                    <a:pt x="3434686" y="841612"/>
                  </a:lnTo>
                  <a:lnTo>
                    <a:pt x="5572836" y="841612"/>
                  </a:lnTo>
                  <a:lnTo>
                    <a:pt x="5572836" y="1355678"/>
                  </a:lnTo>
                  <a:lnTo>
                    <a:pt x="6105098" y="1355678"/>
                  </a:lnTo>
                  <a:lnTo>
                    <a:pt x="6105098" y="1883392"/>
                  </a:lnTo>
                  <a:lnTo>
                    <a:pt x="6364406" y="1883392"/>
                  </a:lnTo>
                </a:path>
              </a:pathLst>
            </a:custGeom>
            <a:noFill/>
            <a:ln w="28575">
              <a:solidFill>
                <a:srgbClr val="01587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55" name="Straight Connector 54">
              <a:extLst>
                <a:ext uri="{FF2B5EF4-FFF2-40B4-BE49-F238E27FC236}">
                  <a16:creationId xmlns:a16="http://schemas.microsoft.com/office/drawing/2014/main" id="{D8384C1D-D676-B70A-1124-75DA6958774B}"/>
                </a:ext>
              </a:extLst>
            </p:cNvPr>
            <p:cNvCxnSpPr>
              <a:cxnSpLocks/>
            </p:cNvCxnSpPr>
            <p:nvPr/>
          </p:nvCxnSpPr>
          <p:spPr bwMode="auto">
            <a:xfrm>
              <a:off x="8540073" y="2244513"/>
              <a:ext cx="0" cy="136190"/>
            </a:xfrm>
            <a:prstGeom prst="line">
              <a:avLst/>
            </a:prstGeom>
            <a:noFill/>
            <a:ln w="28575" cap="flat" cmpd="sng" algn="ctr">
              <a:solidFill>
                <a:srgbClr val="015873"/>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49EC8256-A4FB-2B2F-B051-4C7F1C6A7828}"/>
                </a:ext>
              </a:extLst>
            </p:cNvPr>
            <p:cNvCxnSpPr>
              <a:cxnSpLocks/>
            </p:cNvCxnSpPr>
            <p:nvPr/>
          </p:nvCxnSpPr>
          <p:spPr bwMode="auto">
            <a:xfrm>
              <a:off x="4063055" y="1412687"/>
              <a:ext cx="0" cy="136190"/>
            </a:xfrm>
            <a:prstGeom prst="line">
              <a:avLst/>
            </a:prstGeom>
            <a:noFill/>
            <a:ln w="28575" cap="flat" cmpd="sng" algn="ctr">
              <a:solidFill>
                <a:srgbClr val="015873"/>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2C51A0B5-1FA1-F2FA-56B7-314197A196C5}"/>
                </a:ext>
              </a:extLst>
            </p:cNvPr>
            <p:cNvCxnSpPr>
              <a:cxnSpLocks/>
            </p:cNvCxnSpPr>
            <p:nvPr/>
          </p:nvCxnSpPr>
          <p:spPr bwMode="auto">
            <a:xfrm>
              <a:off x="4192713" y="1819845"/>
              <a:ext cx="0" cy="136190"/>
            </a:xfrm>
            <a:prstGeom prst="line">
              <a:avLst/>
            </a:prstGeom>
            <a:noFill/>
            <a:ln w="28575" cap="flat" cmpd="sng" algn="ctr">
              <a:solidFill>
                <a:srgbClr val="015873"/>
              </a:solidFill>
              <a:prstDash val="solid"/>
              <a:round/>
              <a:headEnd type="none" w="med" len="med"/>
              <a:tailEnd type="none" w="med" len="med"/>
            </a:ln>
            <a:effectLst/>
          </p:spPr>
        </p:cxnSp>
      </p:grpSp>
    </p:spTree>
    <p:extLst>
      <p:ext uri="{BB962C8B-B14F-4D97-AF65-F5344CB8AC3E}">
        <p14:creationId xmlns:p14="http://schemas.microsoft.com/office/powerpoint/2010/main" val="399153877"/>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2">
            <a:extLst>
              <a:ext uri="{FF2B5EF4-FFF2-40B4-BE49-F238E27FC236}">
                <a16:creationId xmlns:a16="http://schemas.microsoft.com/office/drawing/2014/main" id="{236F8906-7A66-4217-B432-6EAA2AB88EE9}"/>
              </a:ext>
            </a:extLst>
          </p:cNvPr>
          <p:cNvSpPr>
            <a:spLocks noGrp="1" noChangeArrowheads="1"/>
          </p:cNvSpPr>
          <p:nvPr>
            <p:ph type="title"/>
          </p:nvPr>
        </p:nvSpPr>
        <p:spPr/>
        <p:txBody>
          <a:bodyPr/>
          <a:lstStyle/>
          <a:p>
            <a:pPr eaLnBrk="1" hangingPunct="1"/>
            <a:r>
              <a:rPr lang="en-US" dirty="0"/>
              <a:t>TBCRC 022: Safety</a:t>
            </a:r>
            <a:endParaRPr lang="en-US" altLang="en-US" dirty="0"/>
          </a:p>
        </p:txBody>
      </p:sp>
      <p:sp>
        <p:nvSpPr>
          <p:cNvPr id="5" name="Content Placeholder 4">
            <a:extLst>
              <a:ext uri="{FF2B5EF4-FFF2-40B4-BE49-F238E27FC236}">
                <a16:creationId xmlns:a16="http://schemas.microsoft.com/office/drawing/2014/main" id="{BF77C639-A5D9-7A6F-3393-F0CA7F2AD22C}"/>
              </a:ext>
            </a:extLst>
          </p:cNvPr>
          <p:cNvSpPr>
            <a:spLocks noGrp="1"/>
          </p:cNvSpPr>
          <p:nvPr>
            <p:ph sz="half" idx="2"/>
          </p:nvPr>
        </p:nvSpPr>
        <p:spPr>
          <a:xfrm>
            <a:off x="6252634" y="4699000"/>
            <a:ext cx="5229570" cy="1491191"/>
          </a:xfrm>
        </p:spPr>
        <p:txBody>
          <a:bodyPr/>
          <a:lstStyle/>
          <a:p>
            <a:r>
              <a:rPr lang="en-US" sz="2200" dirty="0"/>
              <a:t>1 grade 4 event reported (ALT increased)</a:t>
            </a:r>
          </a:p>
          <a:p>
            <a:r>
              <a:rPr lang="en-US" sz="2200" dirty="0"/>
              <a:t>Despite diarrhea prophylaxis, more than one half of patients had grade 2/3 diarrhea</a:t>
            </a:r>
          </a:p>
        </p:txBody>
      </p:sp>
      <p:graphicFrame>
        <p:nvGraphicFramePr>
          <p:cNvPr id="8" name="Group 3">
            <a:extLst>
              <a:ext uri="{FF2B5EF4-FFF2-40B4-BE49-F238E27FC236}">
                <a16:creationId xmlns:a16="http://schemas.microsoft.com/office/drawing/2014/main" id="{FC7B7467-1F25-4FE6-B342-7D8D2B7CD4F0}"/>
              </a:ext>
            </a:extLst>
          </p:cNvPr>
          <p:cNvGraphicFramePr>
            <a:graphicFrameLocks/>
          </p:cNvGraphicFramePr>
          <p:nvPr/>
        </p:nvGraphicFramePr>
        <p:xfrm>
          <a:off x="522288" y="1610438"/>
          <a:ext cx="5367528" cy="4755088"/>
        </p:xfrm>
        <a:graphic>
          <a:graphicData uri="http://schemas.openxmlformats.org/drawingml/2006/table">
            <a:tbl>
              <a:tblPr/>
              <a:tblGrid>
                <a:gridCol w="3136392">
                  <a:extLst>
                    <a:ext uri="{9D8B030D-6E8A-4147-A177-3AD203B41FA5}">
                      <a16:colId xmlns:a16="http://schemas.microsoft.com/office/drawing/2014/main" val="20000"/>
                    </a:ext>
                  </a:extLst>
                </a:gridCol>
                <a:gridCol w="1115568">
                  <a:extLst>
                    <a:ext uri="{9D8B030D-6E8A-4147-A177-3AD203B41FA5}">
                      <a16:colId xmlns:a16="http://schemas.microsoft.com/office/drawing/2014/main" val="20001"/>
                    </a:ext>
                  </a:extLst>
                </a:gridCol>
                <a:gridCol w="1115568">
                  <a:extLst>
                    <a:ext uri="{9D8B030D-6E8A-4147-A177-3AD203B41FA5}">
                      <a16:colId xmlns:a16="http://schemas.microsoft.com/office/drawing/2014/main" val="20002"/>
                    </a:ext>
                  </a:extLst>
                </a:gridCol>
              </a:tblGrid>
              <a:tr h="182888">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AE,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Cohort 4 (N = 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182888">
                <a:tc v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Grade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3108673622"/>
                  </a:ext>
                </a:extLst>
              </a:tr>
              <a:tr h="27432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a:rPr>
                        <a:t>Diarrhea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14 (32)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 (23)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7432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Fatigue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11 (25)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27432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AST increased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 (14)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 (7)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7432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Nausea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 (16)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974545010"/>
                  </a:ext>
                </a:extLst>
              </a:tr>
              <a:tr h="27432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ALT increased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 (5)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 (5)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163488362"/>
                  </a:ext>
                </a:extLst>
              </a:tr>
              <a:tr h="27432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Anorexia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 (11)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14359595"/>
                  </a:ext>
                </a:extLst>
              </a:tr>
              <a:tr h="27432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Platelet count decreased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 (9)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833619983"/>
                  </a:ext>
                </a:extLst>
              </a:tr>
              <a:tr h="27432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Vomiting</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 (9)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964550283"/>
                  </a:ext>
                </a:extLst>
              </a:tr>
              <a:tr h="27432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Abdominal pain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 (7)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537152023"/>
                  </a:ext>
                </a:extLst>
              </a:tr>
              <a:tr h="27432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Dehydration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 (5)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623054360"/>
                  </a:ext>
                </a:extLst>
              </a:tr>
              <a:tr h="27432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Dyspepsia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 (7)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314624105"/>
                  </a:ext>
                </a:extLst>
              </a:tr>
            </a:tbl>
          </a:graphicData>
        </a:graphic>
      </p:graphicFrame>
      <p:graphicFrame>
        <p:nvGraphicFramePr>
          <p:cNvPr id="13" name="Group 3">
            <a:extLst>
              <a:ext uri="{FF2B5EF4-FFF2-40B4-BE49-F238E27FC236}">
                <a16:creationId xmlns:a16="http://schemas.microsoft.com/office/drawing/2014/main" id="{94D35D22-4DAE-4448-8B67-98D9B5BD81A9}"/>
              </a:ext>
            </a:extLst>
          </p:cNvPr>
          <p:cNvGraphicFramePr>
            <a:graphicFrameLocks/>
          </p:cNvGraphicFramePr>
          <p:nvPr/>
        </p:nvGraphicFramePr>
        <p:xfrm>
          <a:off x="6384926" y="1610437"/>
          <a:ext cx="5376672" cy="2926208"/>
        </p:xfrm>
        <a:graphic>
          <a:graphicData uri="http://schemas.openxmlformats.org/drawingml/2006/table">
            <a:tbl>
              <a:tblPr/>
              <a:tblGrid>
                <a:gridCol w="3140074">
                  <a:extLst>
                    <a:ext uri="{9D8B030D-6E8A-4147-A177-3AD203B41FA5}">
                      <a16:colId xmlns:a16="http://schemas.microsoft.com/office/drawing/2014/main" val="20000"/>
                    </a:ext>
                  </a:extLst>
                </a:gridCol>
                <a:gridCol w="1118299">
                  <a:extLst>
                    <a:ext uri="{9D8B030D-6E8A-4147-A177-3AD203B41FA5}">
                      <a16:colId xmlns:a16="http://schemas.microsoft.com/office/drawing/2014/main" val="20001"/>
                    </a:ext>
                  </a:extLst>
                </a:gridCol>
                <a:gridCol w="1118299">
                  <a:extLst>
                    <a:ext uri="{9D8B030D-6E8A-4147-A177-3AD203B41FA5}">
                      <a16:colId xmlns:a16="http://schemas.microsoft.com/office/drawing/2014/main" val="20002"/>
                    </a:ext>
                  </a:extLst>
                </a:gridCol>
              </a:tblGrid>
              <a:tr h="182888">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AE,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Cohort 4 (N = 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182888">
                <a:tc v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Grade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596709630"/>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GERD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 (7)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Hypokalemia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 (7)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68266785"/>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Mucositis oral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 (7)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23469387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Anemia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 (5)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794548435"/>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Generalized muscle weakness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 (5)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603978957"/>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Peripheral sensory neuropathy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659175953"/>
                  </a:ext>
                </a:extLst>
              </a:tr>
            </a:tbl>
          </a:graphicData>
        </a:graphic>
      </p:graphicFrame>
      <p:sp>
        <p:nvSpPr>
          <p:cNvPr id="2" name="Text Box 15">
            <a:extLst>
              <a:ext uri="{FF2B5EF4-FFF2-40B4-BE49-F238E27FC236}">
                <a16:creationId xmlns:a16="http://schemas.microsoft.com/office/drawing/2014/main" id="{C69BAFA2-8488-DEB7-3A88-9DE3F5020A1D}"/>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Freedman. SABCS 2022. Abstr PD7-03.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3777027834"/>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F6F4E2-C177-F885-C6AB-0944292097AB}"/>
              </a:ext>
            </a:extLst>
          </p:cNvPr>
          <p:cNvSpPr>
            <a:spLocks noGrp="1"/>
          </p:cNvSpPr>
          <p:nvPr>
            <p:ph type="title"/>
          </p:nvPr>
        </p:nvSpPr>
        <p:spPr/>
        <p:txBody>
          <a:bodyPr/>
          <a:lstStyle/>
          <a:p>
            <a:r>
              <a:rPr lang="en-US" dirty="0"/>
              <a:t>HER2-Positive Advanced Breast Cancer: Summary I</a:t>
            </a:r>
          </a:p>
        </p:txBody>
      </p:sp>
      <p:sp>
        <p:nvSpPr>
          <p:cNvPr id="3" name="Content Placeholder 2">
            <a:extLst>
              <a:ext uri="{FF2B5EF4-FFF2-40B4-BE49-F238E27FC236}">
                <a16:creationId xmlns:a16="http://schemas.microsoft.com/office/drawing/2014/main" id="{8BDFEB64-00F1-D44E-1025-05E8F109BB33}"/>
              </a:ext>
            </a:extLst>
          </p:cNvPr>
          <p:cNvSpPr>
            <a:spLocks noGrp="1"/>
          </p:cNvSpPr>
          <p:nvPr>
            <p:ph idx="1"/>
          </p:nvPr>
        </p:nvSpPr>
        <p:spPr/>
        <p:txBody>
          <a:bodyPr/>
          <a:lstStyle/>
          <a:p>
            <a:pPr>
              <a:spcBef>
                <a:spcPts val="400"/>
              </a:spcBef>
            </a:pPr>
            <a:r>
              <a:rPr lang="en-US" altLang="en-US" sz="2400" b="1" dirty="0"/>
              <a:t>DESTINY-Breast02:</a:t>
            </a:r>
            <a:r>
              <a:rPr lang="en-US" altLang="en-US" sz="2400" dirty="0"/>
              <a:t> T-DXd significantly improved PFS and OS compared with TPC in patients with HER2+ MBC previously treated with T-DM1</a:t>
            </a:r>
            <a:r>
              <a:rPr lang="en-US" altLang="en-US" sz="2400" baseline="30000" dirty="0"/>
              <a:t>1</a:t>
            </a:r>
            <a:endParaRPr lang="en-US" altLang="en-US" sz="2400" dirty="0"/>
          </a:p>
          <a:p>
            <a:pPr lvl="1">
              <a:spcBef>
                <a:spcPts val="400"/>
              </a:spcBef>
            </a:pPr>
            <a:r>
              <a:rPr lang="en-US" altLang="en-US" sz="2200" dirty="0"/>
              <a:t>Reduced risk of progression or death: mPFS 17.8 vs 6.9 mo with TPC (HR: 0.3589; </a:t>
            </a:r>
            <a:br>
              <a:rPr lang="en-US" altLang="en-US" sz="2200" dirty="0"/>
            </a:br>
            <a:r>
              <a:rPr lang="en-US" altLang="en-US" sz="2200" i="1" dirty="0"/>
              <a:t>P</a:t>
            </a:r>
            <a:r>
              <a:rPr lang="en-US" altLang="en-US" sz="2200" dirty="0"/>
              <a:t> &lt;.000001)</a:t>
            </a:r>
          </a:p>
          <a:p>
            <a:pPr lvl="1">
              <a:spcBef>
                <a:spcPts val="400"/>
              </a:spcBef>
            </a:pPr>
            <a:r>
              <a:rPr lang="en-US" altLang="en-US" sz="2200" dirty="0"/>
              <a:t>Reduced risk of death: mOS 39.2 vs 26.5 mo with TPC (HR: 0.6575; </a:t>
            </a:r>
            <a:r>
              <a:rPr lang="en-US" altLang="en-US" sz="2200" i="1" dirty="0"/>
              <a:t>P</a:t>
            </a:r>
            <a:r>
              <a:rPr lang="en-US" altLang="en-US" sz="2200" dirty="0"/>
              <a:t> = .0021)</a:t>
            </a:r>
          </a:p>
          <a:p>
            <a:pPr lvl="1">
              <a:spcBef>
                <a:spcPts val="400"/>
              </a:spcBef>
            </a:pPr>
            <a:r>
              <a:rPr lang="en-US" altLang="en-US" sz="2200" dirty="0"/>
              <a:t>No new safety signals observed</a:t>
            </a:r>
          </a:p>
          <a:p>
            <a:r>
              <a:rPr lang="en-US" altLang="en-US" sz="2400" b="1" dirty="0"/>
              <a:t>DESTINY-Breast03:</a:t>
            </a:r>
            <a:r>
              <a:rPr lang="en-US" altLang="en-US" sz="2400" dirty="0"/>
              <a:t> T-DXd demonstrated significant OS improvement, with </a:t>
            </a:r>
            <a:br>
              <a:rPr lang="en-US" altLang="en-US" sz="2400" dirty="0"/>
            </a:br>
            <a:r>
              <a:rPr lang="en-US" altLang="en-US" sz="2400" dirty="0"/>
              <a:t>36% reduction in risk of death compared with T-DM1 in patients with previously treated HER2+ MBC</a:t>
            </a:r>
            <a:r>
              <a:rPr lang="en-US" altLang="en-US" sz="2400" baseline="30000" dirty="0"/>
              <a:t>2,3</a:t>
            </a:r>
            <a:endParaRPr lang="en-US" altLang="en-US" sz="2400" dirty="0"/>
          </a:p>
          <a:p>
            <a:pPr lvl="1"/>
            <a:r>
              <a:rPr lang="en-US" altLang="en-US" sz="2200" dirty="0"/>
              <a:t>OS benefit consistent across patient subgroups</a:t>
            </a:r>
          </a:p>
          <a:p>
            <a:pPr lvl="1"/>
            <a:r>
              <a:rPr lang="en-US" altLang="en-US" sz="2200" dirty="0"/>
              <a:t>Updated results further support use of T-DXd as second-line SoC in HER2+ MBC</a:t>
            </a:r>
          </a:p>
        </p:txBody>
      </p:sp>
      <p:sp>
        <p:nvSpPr>
          <p:cNvPr id="4" name="Text Box 15">
            <a:extLst>
              <a:ext uri="{FF2B5EF4-FFF2-40B4-BE49-F238E27FC236}">
                <a16:creationId xmlns:a16="http://schemas.microsoft.com/office/drawing/2014/main" id="{1985806B-FE87-7B9B-30A3-F3413AD64125}"/>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Krop. SABCS 2022. Abstr GS2-01. 2. Hurvitz. Lancet. 2022;[Epub]. 3. Hurvitz. SABCS 2022. Abstr GS2-02.</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2231811797"/>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HER2-Positive Advanced Breast Cancer: Summary II</a:t>
            </a:r>
            <a:endParaRPr lang="en-US" altLang="en-US" dirty="0"/>
          </a:p>
        </p:txBody>
      </p:sp>
      <p:sp>
        <p:nvSpPr>
          <p:cNvPr id="31747" name="Rectangle 3">
            <a:extLst>
              <a:ext uri="{FF2B5EF4-FFF2-40B4-BE49-F238E27FC236}">
                <a16:creationId xmlns:a16="http://schemas.microsoft.com/office/drawing/2014/main" id="{151303B2-FE26-4833-8BD6-2C6BA6349571}"/>
              </a:ext>
            </a:extLst>
          </p:cNvPr>
          <p:cNvSpPr>
            <a:spLocks noGrp="1" noChangeArrowheads="1"/>
          </p:cNvSpPr>
          <p:nvPr>
            <p:ph idx="1"/>
          </p:nvPr>
        </p:nvSpPr>
        <p:spPr/>
        <p:txBody>
          <a:bodyPr/>
          <a:lstStyle/>
          <a:p>
            <a:r>
              <a:rPr lang="en-US" altLang="en-US" sz="2600" b="1" dirty="0"/>
              <a:t>TBCRC 022</a:t>
            </a:r>
            <a:r>
              <a:rPr lang="en-US" altLang="en-US" sz="2600" dirty="0"/>
              <a:t>: Neratinib + T-DM1 was associated with CNS activity in patients with HER2+ MBC and either previously untreated BM or progressive BM with and without prior T-DM1</a:t>
            </a:r>
          </a:p>
          <a:p>
            <a:pPr lvl="1"/>
            <a:r>
              <a:rPr lang="en-US" altLang="en-US" sz="2400" dirty="0"/>
              <a:t>CNS ORR ranged from 28.6% to 33.3%</a:t>
            </a:r>
          </a:p>
          <a:p>
            <a:pPr lvl="1"/>
            <a:r>
              <a:rPr lang="en-US" altLang="en-US" sz="2400" dirty="0"/>
              <a:t>Grade 2/3 diarrhea occurred in approximately one half of patients despite prophylaxis</a:t>
            </a:r>
          </a:p>
          <a:p>
            <a:pPr marL="0" indent="0">
              <a:buNone/>
            </a:pPr>
            <a:endParaRPr lang="en-US" altLang="en-US" sz="2600" dirty="0"/>
          </a:p>
        </p:txBody>
      </p:sp>
      <p:sp>
        <p:nvSpPr>
          <p:cNvPr id="4" name="Text Box 15">
            <a:extLst>
              <a:ext uri="{FF2B5EF4-FFF2-40B4-BE49-F238E27FC236}">
                <a16:creationId xmlns:a16="http://schemas.microsoft.com/office/drawing/2014/main" id="{ECB4FD5E-5340-C9FE-85A7-C0B8B86DE40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Freedman. SABCS 2022. Abstr PD7-03.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2418116953"/>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DA93788-E77D-4CCE-84A4-6D74E9ED9D9E}"/>
              </a:ext>
            </a:extLst>
          </p:cNvPr>
          <p:cNvSpPr>
            <a:spLocks noGrp="1"/>
          </p:cNvSpPr>
          <p:nvPr>
            <p:ph sz="quarter" idx="4294967295"/>
          </p:nvPr>
        </p:nvSpPr>
        <p:spPr>
          <a:xfrm>
            <a:off x="514351" y="4856674"/>
            <a:ext cx="11283950" cy="1155939"/>
          </a:xfrm>
        </p:spPr>
        <p:txBody>
          <a:bodyPr/>
          <a:lstStyle/>
          <a:p>
            <a:pPr marL="0" indent="0">
              <a:lnSpc>
                <a:spcPct val="100000"/>
              </a:lnSpc>
              <a:buNone/>
            </a:pPr>
            <a:r>
              <a:rPr lang="en-US" sz="2200" b="1" dirty="0">
                <a:solidFill>
                  <a:srgbClr val="00823B"/>
                </a:solidFill>
                <a:hlinkClick r:id="rId3"/>
              </a:rPr>
              <a:t>clinicaloptions.com/oncology</a:t>
            </a:r>
            <a:br>
              <a:rPr lang="en-US" sz="2200" b="1" dirty="0">
                <a:solidFill>
                  <a:srgbClr val="00823B"/>
                </a:solidFill>
              </a:rPr>
            </a:br>
            <a:r>
              <a:rPr lang="en-US" sz="2200" b="1" dirty="0">
                <a:solidFill>
                  <a:srgbClr val="00823B"/>
                </a:solidFill>
                <a:hlinkClick r:id="rId4"/>
              </a:rPr>
              <a:t>clinicaloptions.com/HER2MBCTool</a:t>
            </a:r>
            <a:br>
              <a:rPr lang="en-US" sz="2200" b="1" dirty="0">
                <a:solidFill>
                  <a:srgbClr val="00823B"/>
                </a:solidFill>
              </a:rPr>
            </a:br>
            <a:r>
              <a:rPr lang="en-US" sz="2200" b="1" dirty="0">
                <a:solidFill>
                  <a:srgbClr val="00823B"/>
                </a:solidFill>
                <a:hlinkClick r:id="rId5"/>
              </a:rPr>
              <a:t>clinicaloptions.com/HR_TNBC_EBC_Tool</a:t>
            </a:r>
            <a:br>
              <a:rPr lang="en-US" sz="2200" b="1" dirty="0">
                <a:solidFill>
                  <a:srgbClr val="00823B"/>
                </a:solidFill>
              </a:rPr>
            </a:br>
            <a:r>
              <a:rPr lang="en-US" sz="2200" b="1" dirty="0">
                <a:solidFill>
                  <a:srgbClr val="00823B"/>
                </a:solidFill>
                <a:hlinkClick r:id="rId6"/>
              </a:rPr>
              <a:t>clinicaloptions.com/HRBreastAEtool</a:t>
            </a:r>
            <a:endParaRPr lang="en-US" sz="2200" b="1" u="sng" dirty="0">
              <a:solidFill>
                <a:srgbClr val="E1471D"/>
              </a:solidFill>
            </a:endParaRPr>
          </a:p>
        </p:txBody>
      </p:sp>
      <p:sp>
        <p:nvSpPr>
          <p:cNvPr id="62467" name="Rectangle 10">
            <a:extLst>
              <a:ext uri="{FF2B5EF4-FFF2-40B4-BE49-F238E27FC236}">
                <a16:creationId xmlns:a16="http://schemas.microsoft.com/office/drawing/2014/main" id="{285A5094-ED29-4796-B20E-3FBFE4F25619}"/>
              </a:ext>
            </a:extLst>
          </p:cNvPr>
          <p:cNvSpPr>
            <a:spLocks noGrp="1" noChangeArrowheads="1"/>
          </p:cNvSpPr>
          <p:nvPr>
            <p:ph type="title"/>
          </p:nvPr>
        </p:nvSpPr>
        <p:spPr bwMode="gray"/>
        <p:txBody>
          <a:bodyPr/>
          <a:lstStyle/>
          <a:p>
            <a:pPr eaLnBrk="1" hangingPunct="1"/>
            <a:r>
              <a:rPr lang="en-US" altLang="en-US" sz="4000" dirty="0"/>
              <a:t>Go Online for More CCO </a:t>
            </a:r>
            <a:br>
              <a:rPr lang="en-US" altLang="en-US" sz="4000" dirty="0"/>
            </a:br>
            <a:r>
              <a:rPr lang="en-US" altLang="en-US" sz="4000" dirty="0"/>
              <a:t>Coverage of Breast Cancer!</a:t>
            </a:r>
          </a:p>
        </p:txBody>
      </p:sp>
      <p:sp>
        <p:nvSpPr>
          <p:cNvPr id="39940" name="Rectangle 2">
            <a:extLst>
              <a:ext uri="{FF2B5EF4-FFF2-40B4-BE49-F238E27FC236}">
                <a16:creationId xmlns:a16="http://schemas.microsoft.com/office/drawing/2014/main" id="{8082EA74-AD3C-40A0-A143-D2201E93795E}"/>
              </a:ext>
            </a:extLst>
          </p:cNvPr>
          <p:cNvSpPr>
            <a:spLocks noGrp="1" noChangeArrowheads="1"/>
          </p:cNvSpPr>
          <p:nvPr>
            <p:ph sz="quarter" idx="10"/>
          </p:nvPr>
        </p:nvSpPr>
        <p:spPr/>
        <p:txBody>
          <a:bodyPr rtlCol="0">
            <a:normAutofit/>
          </a:bodyPr>
          <a:lstStyle/>
          <a:p>
            <a:pPr marL="0" marR="0" lvl="0" indent="0" algn="l" defTabSz="914400" rtl="0" eaLnBrk="1" fontAlgn="base" latinLnBrk="0" hangingPunct="1">
              <a:lnSpc>
                <a:spcPct val="90000"/>
              </a:lnSpc>
              <a:spcBef>
                <a:spcPts val="1000"/>
              </a:spcBef>
              <a:spcAft>
                <a:spcPts val="700"/>
              </a:spcAft>
              <a:buClr>
                <a:srgbClr val="682E74"/>
              </a:buClr>
              <a:buSzTx/>
              <a:buFontTx/>
              <a:buNone/>
              <a:tabLst/>
              <a:defRPr/>
            </a:pPr>
            <a:r>
              <a:rPr kumimoji="0" lang="en-US" sz="2200" b="1" i="0" u="none" strike="noStrike" kern="0" cap="none" spc="0" normalizeH="0" baseline="0" noProof="0" dirty="0">
                <a:ln>
                  <a:noFill/>
                </a:ln>
                <a:solidFill>
                  <a:srgbClr val="E1471D"/>
                </a:solidFill>
                <a:effectLst/>
                <a:uLnTx/>
                <a:uFillTx/>
                <a:latin typeface="Calibri" panose="020F0502020204030204" pitchFamily="34" charset="0"/>
                <a:ea typeface="+mn-ea"/>
                <a:cs typeface="+mn-cs"/>
              </a:rPr>
              <a:t>ClinicalThought </a:t>
            </a:r>
            <a:r>
              <a:rPr kumimoji="0" lang="en-US" sz="2200" b="0" i="0" u="none" strike="noStrike" kern="0" cap="none" spc="0" normalizeH="0" baseline="0" noProof="0" dirty="0">
                <a:ln>
                  <a:noFill/>
                </a:ln>
                <a:solidFill>
                  <a:srgbClr val="455560"/>
                </a:solidFill>
                <a:effectLst/>
                <a:uLnTx/>
                <a:uFillTx/>
                <a:latin typeface="Calibri" panose="020F0502020204030204" pitchFamily="34" charset="0"/>
                <a:ea typeface="+mn-ea"/>
                <a:cs typeface="+mn-cs"/>
              </a:rPr>
              <a:t>commentary on key data to be presented at SABCS 2022</a:t>
            </a:r>
          </a:p>
          <a:p>
            <a:pPr marL="0" marR="0" lvl="0" indent="0" algn="l" defTabSz="914400" rtl="0" eaLnBrk="1" fontAlgn="base" latinLnBrk="0" hangingPunct="1">
              <a:lnSpc>
                <a:spcPct val="90000"/>
              </a:lnSpc>
              <a:spcBef>
                <a:spcPts val="1000"/>
              </a:spcBef>
              <a:spcAft>
                <a:spcPts val="700"/>
              </a:spcAft>
              <a:buClr>
                <a:srgbClr val="CDCDCF">
                  <a:lumMod val="20000"/>
                  <a:lumOff val="80000"/>
                </a:srgbClr>
              </a:buClr>
              <a:buSzTx/>
              <a:buFontTx/>
              <a:buNone/>
              <a:tabLst/>
              <a:defRPr/>
            </a:pPr>
            <a:r>
              <a:rPr kumimoji="0" lang="en-US" sz="2200" b="1" i="0" u="none" strike="noStrike" kern="0" cap="none" spc="0" normalizeH="0" baseline="0" noProof="0" dirty="0">
                <a:ln>
                  <a:noFill/>
                </a:ln>
                <a:solidFill>
                  <a:srgbClr val="E1471D"/>
                </a:solidFill>
                <a:effectLst/>
                <a:uLnTx/>
                <a:uFillTx/>
                <a:latin typeface="Calibri" panose="020F0502020204030204" pitchFamily="34" charset="0"/>
                <a:ea typeface="+mn-ea"/>
                <a:cs typeface="+mn-cs"/>
              </a:rPr>
              <a:t>Expert Analysis </a:t>
            </a:r>
            <a:r>
              <a:rPr kumimoji="0" lang="en-US" sz="2200" b="0" i="0" u="none" strike="noStrike" kern="0" cap="none" spc="0" normalizeH="0" baseline="0" noProof="0" dirty="0">
                <a:ln>
                  <a:noFill/>
                </a:ln>
                <a:solidFill>
                  <a:srgbClr val="455560"/>
                </a:solidFill>
                <a:effectLst/>
                <a:uLnTx/>
                <a:uFillTx/>
                <a:latin typeface="Calibri" panose="020F0502020204030204" pitchFamily="34" charset="0"/>
                <a:ea typeface="+mn-ea"/>
                <a:cs typeface="+mn-cs"/>
              </a:rPr>
              <a:t>on breast cancer with expert faculty commentary on all the key studies</a:t>
            </a:r>
          </a:p>
          <a:p>
            <a:pPr marL="0" marR="0" lvl="0" indent="0" algn="l" defTabSz="914400" rtl="0" eaLnBrk="1" fontAlgn="base" latinLnBrk="0" hangingPunct="1">
              <a:lnSpc>
                <a:spcPct val="90000"/>
              </a:lnSpc>
              <a:spcBef>
                <a:spcPts val="1000"/>
              </a:spcBef>
              <a:spcAft>
                <a:spcPts val="700"/>
              </a:spcAft>
              <a:buClr>
                <a:srgbClr val="CDCDCF">
                  <a:lumMod val="20000"/>
                  <a:lumOff val="80000"/>
                </a:srgbClr>
              </a:buClr>
              <a:buSzTx/>
              <a:buFontTx/>
              <a:buNone/>
              <a:tabLst/>
              <a:defRPr/>
            </a:pPr>
            <a:r>
              <a:rPr lang="en-US" sz="2200" dirty="0">
                <a:solidFill>
                  <a:schemeClr val="accent3"/>
                </a:solidFill>
              </a:rPr>
              <a:t>Interactive Decision Support Tools </a:t>
            </a:r>
            <a:r>
              <a:rPr lang="en-US" sz="2200" b="0" dirty="0">
                <a:solidFill>
                  <a:srgbClr val="455560"/>
                </a:solidFill>
              </a:rPr>
              <a:t>for HER2- EBC, HER2+ breast cancer, and managing AEs from oral therapy in HR+ breast cancer</a:t>
            </a:r>
            <a:endParaRPr kumimoji="0" lang="en-US" sz="2200" b="0" i="0" u="none" strike="noStrike" kern="0" cap="none" spc="0" normalizeH="0" baseline="0" noProof="0" dirty="0">
              <a:ln>
                <a:noFill/>
              </a:ln>
              <a:solidFill>
                <a:srgbClr val="455560"/>
              </a:solidFill>
              <a:effectLst/>
              <a:uLnTx/>
              <a:uFillTx/>
              <a:latin typeface="Calibri" panose="020F0502020204030204" pitchFamily="34" charset="0"/>
              <a:ea typeface="+mn-ea"/>
              <a:cs typeface="+mn-cs"/>
            </a:endParaRPr>
          </a:p>
        </p:txBody>
      </p:sp>
      <p:sp>
        <p:nvSpPr>
          <p:cNvPr id="62469" name="Rectangle 3">
            <a:extLst>
              <a:ext uri="{FF2B5EF4-FFF2-40B4-BE49-F238E27FC236}">
                <a16:creationId xmlns:a16="http://schemas.microsoft.com/office/drawing/2014/main" id="{F01699E0-D838-46BF-8D24-733C506774A8}"/>
              </a:ext>
            </a:extLst>
          </p:cNvPr>
          <p:cNvSpPr>
            <a:spLocks noChangeArrowheads="1"/>
          </p:cNvSpPr>
          <p:nvPr/>
        </p:nvSpPr>
        <p:spPr bwMode="auto">
          <a:xfrm>
            <a:off x="7091363" y="6346826"/>
            <a:ext cx="1841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ClrTx/>
              <a:buFontTx/>
              <a:buNone/>
            </a:pPr>
            <a:endParaRPr lang="en-GB" altLang="en-US" sz="2400" b="0" dirty="0">
              <a:solidFill>
                <a:schemeClr val="tx1"/>
              </a:solidFill>
              <a:latin typeface="Times" panose="02020603050405020304" pitchFamily="18" charset="0"/>
            </a:endParaRPr>
          </a:p>
        </p:txBody>
      </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MMPROD_NEXTUNIQUEID" val="10008"/>
  <p:tag name="MMPROD_UIDATA" val="&lt;database version=&quot;6.0&quot;&gt;&lt;object type=&quot;1&quot; unique_id=&quot;10001&quot;&gt;&lt;object type=&quot;8&quot; unique_id=&quot;10002&quot;&gt;&lt;/object&gt;&lt;object type=&quot;2&quot; unique_id=&quot;10003&quot;&gt;&lt;object type=&quot;3&quot; unique_id=&quot;10005&quot;&gt;&lt;property id=&quot;20148&quot; value=&quot;5&quot;/&gt;&lt;property id=&quot;20300&quot; value=&quot;Slide 3 - &amp;quot;Title-Arial-36-Bold-Yellow. Title may continue on 2 lines keep text at 36pt&amp;quot;&quot;/&gt;&lt;property id=&quot;20307&quot; value=&quot;257&quot;/&gt;&lt;/object&gt;&lt;object type=&quot;3&quot; unique_id=&quot;10006&quot;&gt;&lt;property id=&quot;20148&quot; value=&quot;5&quot;/&gt;&lt;property id=&quot;20300&quot; value=&quot;Slide 4 - &amp;quot;Text and Margin Consistency&amp;quot;&quot;/&gt;&lt;property id=&quot;20307&quot; value=&quot;267&quot;/&gt;&lt;/object&gt;&lt;object type=&quot;3&quot; unique_id=&quot;10007&quot;&gt;&lt;property id=&quot;20148&quot; value=&quot;5&quot;/&gt;&lt;property id=&quot;20300&quot; value=&quot;Slide 5 - &amp;quot;Transition Title &amp;#x0D;&amp;#x0A;for next topic of discussion &amp;#x0D;&amp;#x0A;or can be used as closer slide &amp;#x0D;&amp;#x0A;(ie: Q&amp;amp;A)&amp;#x0D;&amp;#x0A;(Arial-40-Bold-White-Cent&quot;/&gt;&lt;property id=&quot;20307&quot; value=&quot;261&quot;/&gt;&lt;/object&gt;&lt;object type=&quot;3&quot; unique_id=&quot;10008&quot;&gt;&lt;property id=&quot;20148&quot; value=&quot;5&quot;/&gt;&lt;property id=&quot;20300&quot; value=&quot;Slide 6 - &amp;quot;RGB Pallet&amp;quot;&quot;/&gt;&lt;property id=&quot;20307&quot; value=&quot;258&quot;/&gt;&lt;/object&gt;&lt;object type=&quot;3&quot; unique_id=&quot;10009&quot;&gt;&lt;property id=&quot;20148&quot; value=&quot;5&quot;/&gt;&lt;property id=&quot;20300&quot; value=&quot;Slide 7 - &amp;quot;Example Graph&amp;quot;&quot;/&gt;&lt;property id=&quot;20307&quot; value=&quot;286&quot;/&gt;&lt;/object&gt;&lt;object type=&quot;3&quot; unique_id=&quot;10010&quot;&gt;&lt;property id=&quot;20148&quot; value=&quot;5&quot;/&gt;&lt;property id=&quot;20300&quot; value=&quot;Slide 8 - &amp;quot;Example Graph and Text&amp;quot;&quot;/&gt;&lt;property id=&quot;20307&quot; value=&quot;288&quot;/&gt;&lt;/object&gt;&lt;object type=&quot;3&quot; unique_id=&quot;10011&quot;&gt;&lt;property id=&quot;20148&quot; value=&quot;5&quot;/&gt;&lt;property id=&quot;20300&quot; value=&quot;Slide 9 - &amp;quot;Example Line Graph&amp;quot;&quot;/&gt;&lt;property id=&quot;20307&quot; value=&quot;287&quot;/&gt;&lt;/object&gt;&lt;object type=&quot;3&quot; unique_id=&quot;10012&quot;&gt;&lt;property id=&quot;20148&quot; value=&quot;5&quot;/&gt;&lt;property id=&quot;20300&quot; value=&quot;Slide 10 - &amp;quot;Example Line Graph with Data Values&amp;quot;&quot;/&gt;&lt;property id=&quot;20307&quot; value=&quot;292&quot;/&gt;&lt;/object&gt;&lt;object type=&quot;3&quot; unique_id=&quot;10013&quot;&gt;&lt;property id=&quot;20148&quot; value=&quot;5&quot;/&gt;&lt;property id=&quot;20300&quot; value=&quot;Slide 11 - &amp;quot;Example Line Graph with Color &amp;#x0D;&amp;#x0A;Data Values&amp;quot;&quot;/&gt;&lt;property id=&quot;20307&quot; value=&quot;309&quot;/&gt;&lt;/object&gt;&lt;object type=&quot;3&quot; unique_id=&quot;10014&quot;&gt;&lt;property id=&quot;20148&quot; value=&quot;5&quot;/&gt;&lt;property id=&quot;20300&quot; value=&quot;Slide 12 - &amp;quot;Example Schematic&amp;quot;&quot;/&gt;&lt;property id=&quot;20307&quot; value=&quot;262&quot;/&gt;&lt;/object&gt;&lt;object type=&quot;3&quot; unique_id=&quot;10015&quot;&gt;&lt;property id=&quot;20148&quot; value=&quot;5&quot;/&gt;&lt;property id=&quot;20300&quot; value=&quot;Slide 13 - &amp;quot;Example Schematic Continued&amp;quot;&quot;/&gt;&lt;property id=&quot;20307&quot; value=&quot;263&quot;/&gt;&lt;/object&gt;&lt;object type=&quot;3&quot; unique_id=&quot;10016&quot;&gt;&lt;property id=&quot;20148&quot; value=&quot;5&quot;/&gt;&lt;property id=&quot;20300&quot; value=&quot;Slide 14 - &amp;quot;Example Tables&amp;quot;&quot;/&gt;&lt;property id=&quot;20307&quot; value=&quot;311&quot;/&gt;&lt;/object&gt;&lt;object type=&quot;3&quot; unique_id=&quot;10017&quot;&gt;&lt;property id=&quot;20148&quot; value=&quot;5&quot;/&gt;&lt;property id=&quot;20300&quot; value=&quot;Slide 15 - &amp;quot;Example Tables Continued&amp;quot;&quot;/&gt;&lt;property id=&quot;20307&quot; value=&quot;312&quot;/&gt;&lt;/object&gt;&lt;object type=&quot;3&quot; unique_id=&quot;10018&quot;&gt;&lt;property id=&quot;20148&quot; value=&quot;5&quot;/&gt;&lt;property id=&quot;20300&quot; value=&quot;Slide 16 - &amp;quot;Example Tables Continued&amp;quot;&quot;/&gt;&lt;property id=&quot;20307&quot; value=&quot;313&quot;/&gt;&lt;/object&gt;&lt;object type=&quot;3&quot; unique_id=&quot;10019&quot;&gt;&lt;property id=&quot;20148&quot; value=&quot;5&quot;/&gt;&lt;property id=&quot;20300&quot; value=&quot;Slide 17 - &amp;quot;Example Tables Continued&amp;quot;&quot;/&gt;&lt;property id=&quot;20307&quot; value=&quot;314&quot;/&gt;&lt;/object&gt;&lt;object type=&quot;3&quot; unique_id=&quot;10020&quot;&gt;&lt;property id=&quot;20148&quot; value=&quot;5&quot;/&gt;&lt;property id=&quot;20300&quot; value=&quot;Slide 21 - &amp;quot;Additional Formatting Notes&amp;quot;&quot;/&gt;&lt;property id=&quot;20307&quot; value=&quot;270&quot;/&gt;&lt;/object&gt;&lt;object type=&quot;3&quot; unique_id=&quot;10021&quot;&gt;&lt;property id=&quot;20148&quot; value=&quot;5&quot;/&gt;&lt;property id=&quot;20300&quot; value=&quot;Slide 22 - &amp;quot;“Polish Stage” Notes&amp;quot;&quot;/&gt;&lt;property id=&quot;20307&quot; value=&quot;272&quot;/&gt;&lt;/object&gt;&lt;object type=&quot;3&quot; unique_id=&quot;10022&quot;&gt;&lt;property id=&quot;20148&quot; value=&quot;5&quot;/&gt;&lt;property id=&quot;20300&quot; value=&quot;Slide 23 - &amp;quot;For Black and White Print Slides&amp;quot;&quot;/&gt;&lt;property id=&quot;20307&quot; value=&quot;290&quot;/&gt;&lt;/object&gt;&lt;object type=&quot;3&quot; unique_id=&quot;10023&quot;&gt;&lt;property id=&quot;20148&quot; value=&quot;5&quot;/&gt;&lt;property id=&quot;20300&quot; value=&quot;Slide 24 - &amp;quot;For Black and White Print Slides&amp;quot;&quot;/&gt;&lt;property id=&quot;20307&quot; value=&quot;291&quot;/&gt;&lt;/object&gt;&lt;object type=&quot;3&quot; unique_id=&quot;10024&quot;&gt;&lt;property id=&quot;20148&quot; value=&quot;5&quot;/&gt;&lt;property id=&quot;20300&quot; value=&quot;Slide 25 - &amp;quot;CME Slides for Designer and Editorial Reference…&amp;quot;&quot;/&gt;&lt;property id=&quot;20307&quot; value=&quot;273&quot;/&gt;&lt;/object&gt;&lt;object type=&quot;3&quot; unique_id=&quot;10025&quot;&gt;&lt;property id=&quot;20148&quot; value=&quot;5&quot;/&gt;&lt;property id=&quot;20300&quot; value=&quot;Slide 26 - &amp;quot;About These Slides&amp;quot;&quot;/&gt;&lt;property id=&quot;20307&quot; value=&quot;308&quot;/&gt;&lt;/object&gt;&lt;object type=&quot;3&quot; unique_id=&quot;10026&quot;&gt;&lt;property id=&quot;20148&quot; value=&quot;5&quot;/&gt;&lt;property id=&quot;20300&quot; value=&quot;Slide 27 - &amp;quot;Faculty&amp;quot;&quot;/&gt;&lt;property id=&quot;20307&quot; value=&quot;294&quot;/&gt;&lt;/object&gt;&lt;object type=&quot;3&quot; unique_id=&quot;10027&quot;&gt;&lt;property id=&quot;20148&quot; value=&quot;5&quot;/&gt;&lt;property id=&quot;20300&quot; value=&quot;Slide 28 - &amp;quot;Disclosure of Conflicts of Interest&amp;quot;&quot;/&gt;&lt;property id=&quot;20307&quot; value=&quot;295&quot;/&gt;&lt;/object&gt;&lt;object type=&quot;3&quot; unique_id=&quot;10028&quot;&gt;&lt;property id=&quot;20148&quot; value=&quot;5&quot;/&gt;&lt;property id=&quot;20300&quot; value=&quot;Slide 29 - &amp;quot;Disclosures&amp;quot;&quot;/&gt;&lt;property id=&quot;20307&quot; value=&quot;296&quot;/&gt;&lt;/object&gt;&lt;object type=&quot;3&quot; unique_id=&quot;10029&quot;&gt;&lt;property id=&quot;20148&quot; value=&quot;5&quot;/&gt;&lt;property id=&quot;20300&quot; value=&quot;Slide 30 - &amp;quot;Disclosure of Unlabeled Use&amp;quot;&quot;/&gt;&lt;property id=&quot;20307&quot; value=&quot;297&quot;/&gt;&lt;/object&gt;&lt;object type=&quot;3&quot; unique_id=&quot;10030&quot;&gt;&lt;property id=&quot;20148&quot; value=&quot;5&quot;/&gt;&lt;property id=&quot;20300&quot; value=&quot;Slide 31&quot;/&gt;&lt;property id=&quot;20307&quot; value=&quot;298&quot;/&gt;&lt;/object&gt;&lt;object type=&quot;3&quot; unique_id=&quot;10031&quot;&gt;&lt;property id=&quot;20148&quot; value=&quot;5&quot;/&gt;&lt;property id=&quot;20300&quot; value=&quot;Slide 32 - &amp;quot;Physician Continuing Medical Education&amp;quot;&quot;/&gt;&lt;property id=&quot;20307&quot; value=&quot;299&quot;/&gt;&lt;/object&gt;&lt;object type=&quot;3&quot; unique_id=&quot;10032&quot;&gt;&lt;property id=&quot;20148&quot; value=&quot;5&quot;/&gt;&lt;property id=&quot;20300&quot; value=&quot;Slide 33 - &amp;quot;Pharmacist Continuing Education&amp;quot;&quot;/&gt;&lt;property id=&quot;20307&quot; value=&quot;300&quot;/&gt;&lt;/object&gt;&lt;object type=&quot;3&quot; unique_id=&quot;10033&quot;&gt;&lt;property id=&quot;20148&quot; value=&quot;5&quot;/&gt;&lt;property id=&quot;20300&quot; value=&quot;Slide 34 - &amp;quot;Nursing Continuing Education&amp;quot;&quot;/&gt;&lt;property id=&quot;20307&quot; value=&quot;301&quot;/&gt;&lt;/object&gt;&lt;object type=&quot;3&quot; unique_id=&quot;10034&quot;&gt;&lt;property id=&quot;20148&quot; value=&quot;5&quot;/&gt;&lt;property id=&quot;20300&quot; value=&quot;Slide 35 - &amp;quot;Please review the following important &amp;#x0D;&amp;#x0A;CME information in your handout&amp;quot;&quot;/&gt;&lt;property id=&quot;20307&quot; value=&quot;310&quot;/&gt;&lt;/object&gt;&lt;object type=&quot;3&quot; unique_id=&quot;10036&quot;&gt;&lt;property id=&quot;20148&quot; value=&quot;5&quot;/&gt;&lt;property id=&quot;20300&quot; value=&quot;Slide 37 - &amp;quot;Instructions for Credit&amp;quot;&quot;/&gt;&lt;property id=&quot;20307&quot; value=&quot;303&quot;/&gt;&lt;/object&gt;&lt;object type=&quot;3&quot; unique_id=&quot;10037&quot;&gt;&lt;property id=&quot;20148&quot; value=&quot;5&quot;/&gt;&lt;property id=&quot;20300&quot; value=&quot;Slide 38 - &amp;quot;Now Take the Test . . .&amp;quot;&quot;/&gt;&lt;property id=&quot;20307&quot; value=&quot;304&quot;/&gt;&lt;/object&gt;&lt;object type=&quot;3&quot; unique_id=&quot;10040&quot;&gt;&lt;property id=&quot;20148&quot; value=&quot;5&quot;/&gt;&lt;property id=&quot;20300&quot; value=&quot;Slide 39 - &amp;quot;General Information&amp;quot;&quot;/&gt;&lt;property id=&quot;20307&quot; value=&quot;315&quot;/&gt;&lt;/object&gt;&lt;object type=&quot;3&quot; unique_id=&quot;10041&quot;&gt;&lt;property id=&quot;20148&quot; value=&quot;5&quot;/&gt;&lt;property id=&quot;20300&quot; value=&quot;Slide 40 - &amp;quot;Please review the slide notes &amp;#x0D;&amp;#x0A;for analysis of each study &amp;#x0D;&amp;#x0A;by expert faculty &amp;lt;Insert Name, MD&amp;gt;, &amp;#x0D;&amp;#x0A;and &amp;lt;Insert Name,&quot;/&gt;&lt;property id=&quot;20307&quot; value=&quot;316&quot;/&gt;&lt;/object&gt;&lt;object type=&quot;3&quot; unique_id=&quot;10042&quot;&gt;&lt;property id=&quot;20148&quot; value=&quot;5&quot;/&gt;&lt;property id=&quot;20300&quot; value=&quot;Slide 41 - &amp;quot;Promo Slide Reference&amp;#x0D;&amp;#x0A;(Placed as the last slide in a slideset, &amp;#x0D;&amp;#x0A;if requested)&amp;quot;&quot;/&gt;&lt;property id=&quot;20307&quot; value=&quot;307&quot;/&gt;&lt;/object&gt;&lt;object type=&quot;3&quot; unique_id=&quot;12121&quot;&gt;&lt;property id=&quot;20148&quot; value=&quot;5&quot;/&gt;&lt;property id=&quot;20300&quot; value=&quot;Slide 36 - &amp;quot;Disclaimer&amp;quot;&quot;/&gt;&lt;property id=&quot;20307&quot; value=&quot;317&quot;/&gt;&lt;/object&gt;&lt;object type=&quot;3&quot; unique_id=&quot;12122&quot;&gt;&lt;property id=&quot;20148&quot; value=&quot;5&quot;/&gt;&lt;property id=&quot;20300&quot; value=&quot;Slide 1 - &amp;quot;Title of the program and will possibly take &amp;#x0D;&amp;#x0A;up three lines. It is presented in Arial-39-Bold-White.&amp;quot;&quot;/&gt;&lt;property id=&quot;20307&quot; value=&quot;321&quot;/&gt;&lt;/object&gt;&lt;object type=&quot;3&quot; unique_id=&quot;12123&quot;&gt;&lt;property id=&quot;20148&quot; value=&quot;5&quot;/&gt;&lt;property id=&quot;20300&quot; value=&quot;Slide 2 - &amp;quot;Title of the program and will possibly take up three lines. It is presented in Arial-39-Bold-White.&amp;quot;&quot;/&gt;&lt;property id=&quot;20307&quot; value=&quot;322&quot;/&gt;&lt;/object&gt;&lt;object type=&quot;3&quot; unique_id=&quot;12124&quot;&gt;&lt;property id=&quot;20148&quot; value=&quot;5&quot;/&gt;&lt;property id=&quot;20300&quot; value=&quot;Slide 18 - &amp;quot;Outcomes Analysis: What Did You Learn?&amp;quot;&quot;/&gt;&lt;property id=&quot;20307&quot; value=&quot;324&quot;/&gt;&lt;/object&gt;&lt;object type=&quot;3&quot; unique_id=&quot;12125&quot;&gt;&lt;property id=&quot;20148&quot; value=&quot;5&quot;/&gt;&lt;property id=&quot;20300&quot; value=&quot;Slide 19 - &amp;quot;Outcomes Questions&amp;quot;&quot;/&gt;&lt;property id=&quot;20307&quot; value=&quot;320&quot;/&gt;&lt;/object&gt;&lt;object type=&quot;3&quot; unique_id=&quot;12126&quot;&gt;&lt;property id=&quot;20148&quot; value=&quot;5&quot;/&gt;&lt;property id=&quot;20300&quot; value=&quot;Slide 20 - &amp;quot;How many patients with XXX do you provide care for in a typical week?&amp;quot;&quot;/&gt;&lt;property id=&quot;20307&quot; value=&quot;323&quot;/&gt;&lt;/object&gt;&lt;object type=&quot;3&quot; unique_id=&quot;12127&quot;&gt;&lt;property id=&quot;20148&quot; value=&quot;5&quot;/&gt;&lt;property id=&quot;20300&quot; value=&quot;Slide 42 - &amp;quot;Go Online for More CCO &amp;#x0D;&amp;#x0A;Coverage of XXXXXXXXXXXX!&amp;quot;&quot;/&gt;&lt;property id=&quot;20307&quot; value=&quot;318&quot;/&gt;&lt;/object&gt;&lt;/object&gt;&lt;/object&gt;&lt;/database&gt;"/>
</p:tagLst>
</file>

<file path=ppt/theme/theme1.xml><?xml version="1.0" encoding="utf-8"?>
<a:theme xmlns:a="http://schemas.openxmlformats.org/drawingml/2006/main" name="2022_CCO_Template">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CO">
      <a:majorFont>
        <a:latin typeface="Calibri"/>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2.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_rels/item5.xml.rels><?xml version="1.0" encoding="UTF-8" standalone="yes"?>
<Relationships xmlns="http://schemas.openxmlformats.org/package/2006/relationships"><Relationship Id="rId1" Type="http://schemas.openxmlformats.org/officeDocument/2006/relationships/customXmlProps" Target="itemProps5.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_dlc_DocId xmlns="d54cbe69-32bd-412a-b004-9152f949605e">56M7VY3CDVN5-1667793546-3</_dlc_DocId>
    <_dlc_DocIdUrl xmlns="d54cbe69-32bd-412a-b004-9152f949605e">
      <Url>https://intranet.clinicaloptions.com/mews/oncology/ONC_2022_SABCS_CF_(PRP5347)/Summary_Slide_Set_(rollup)/_layouts/15/DocIdRedir.aspx?ID=56M7VY3CDVN5-1667793546-3</Url>
      <Description>56M7VY3CDVN5-1667793546-3</Description>
    </_dlc_DocIdUrl>
    <Document_x0020_Category xmlns="fca3a7ce-b082-4d2e-9ab6-145c7faacfee">Slides - Conf (non-CME)</Document_x0020_Category>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8013587F86ADD64B9C03ADC8EF9BE8F5" ma:contentTypeVersion="1" ma:contentTypeDescription="Create a new document." ma:contentTypeScope="" ma:versionID="9880fcf7a6eb40b98f1baa8fccd3043b">
  <xsd:schema xmlns:xsd="http://www.w3.org/2001/XMLSchema" xmlns:xs="http://www.w3.org/2001/XMLSchema" xmlns:p="http://schemas.microsoft.com/office/2006/metadata/properties" xmlns:ns2="d54cbe69-32bd-412a-b004-9152f949605e" xmlns:ns3="fca3a7ce-b082-4d2e-9ab6-145c7faacfee" targetNamespace="http://schemas.microsoft.com/office/2006/metadata/properties" ma:root="true" ma:fieldsID="e92c203272d112f9744ad48b07c29c79" ns2:_="" ns3:_="">
    <xsd:import namespace="d54cbe69-32bd-412a-b004-9152f949605e"/>
    <xsd:import namespace="fca3a7ce-b082-4d2e-9ab6-145c7faacfee"/>
    <xsd:element name="properties">
      <xsd:complexType>
        <xsd:sequence>
          <xsd:element name="documentManagement">
            <xsd:complexType>
              <xsd:all>
                <xsd:element ref="ns2:_dlc_DocId" minOccurs="0"/>
                <xsd:element ref="ns2:_dlc_DocIdUrl" minOccurs="0"/>
                <xsd:element ref="ns2:_dlc_DocIdPersistId" minOccurs="0"/>
                <xsd:element ref="ns3:Document_x0020_Category"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d54cbe69-32bd-412a-b004-9152f949605e" elementFormDefault="qualified">
    <xsd:import namespace="http://schemas.microsoft.com/office/2006/documentManagement/types"/>
    <xsd:import namespace="http://schemas.microsoft.com/office/infopath/2007/PartnerControls"/>
    <xsd:element name="_dlc_DocId" ma:index="8" nillable="true" ma:displayName="Document ID Value" ma:description="The value of the document ID assigned to this item." ma:internalName="_dlc_DocId" ma:readOnly="true">
      <xsd:simpleType>
        <xsd:restriction base="dms:Text"/>
      </xsd:simpleType>
    </xsd:element>
    <xsd:element name="_dlc_DocIdUrl" ma:index="9" nillable="true" ma:displayName="Document ID" ma:description="Permanent link to this document." ma:hidden="true" ma:internalName="_dlc_DocIdUrl" ma:readOnly="true">
      <xsd:complexType>
        <xsd:complexContent>
          <xsd:extension base="dms:URL">
            <xsd:sequence>
              <xsd:element name="Url" type="dms:ValidUrl" minOccurs="0" nillable="true"/>
              <xsd:element name="Description" type="xsd:string" nillable="true"/>
            </xsd:sequence>
          </xsd:extension>
        </xsd:complexContent>
      </xsd:complexType>
    </xsd:element>
    <xsd:element name="_dlc_DocIdPersistId" ma:index="10" nillable="true" ma:displayName="Persist ID" ma:description="Keep ID on add." ma:hidden="true" ma:internalName="_dlc_DocIdPersistId" ma:readOnly="true">
      <xsd:simpleType>
        <xsd:restriction base="dms:Boolean"/>
      </xsd:simpleType>
    </xsd:element>
  </xsd:schema>
  <xsd:schema xmlns:xsd="http://www.w3.org/2001/XMLSchema" xmlns:xs="http://www.w3.org/2001/XMLSchema" xmlns:dms="http://schemas.microsoft.com/office/2006/documentManagement/types" xmlns:pc="http://schemas.microsoft.com/office/infopath/2007/PartnerControls" targetNamespace="fca3a7ce-b082-4d2e-9ab6-145c7faacfee" elementFormDefault="qualified">
    <xsd:import namespace="http://schemas.microsoft.com/office/2006/documentManagement/types"/>
    <xsd:import namespace="http://schemas.microsoft.com/office/infopath/2007/PartnerControls"/>
    <xsd:element name="Document_x0020_Category" ma:index="11" nillable="true" ma:displayName="Document Category" ma:internalName="Document_x0020_Category">
      <xsd:simpleType>
        <xsd:restriction base="dms:Choice">
          <xsd:enumeration value="Slides - Conf (non-CME)"/>
          <xsd:enumeration value="Permissions"/>
          <xsd:enumeration value="SlidesDesReq-FullRedraw"/>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4.xml><?xml version="1.0" encoding="utf-8"?>
<LongProperties xmlns="http://schemas.microsoft.com/office/2006/metadata/longProperties"/>
</file>

<file path=customXml/item5.xml><?xml version="1.0" encoding="utf-8"?>
<?mso-contentType ?>
<spe:Receivers xmlns:spe="http://schemas.microsoft.com/sharepoint/events">
  <Receiver>
    <Name>Document ID Generator</Name>
    <Synchronization>Synchronous</Synchronization>
    <Type>10001</Type>
    <SequenceNumber>1000</SequenceNumber>
    <Url/>
    <Assembly>Microsoft.Office.DocumentManagement, Version=15.0.0.0, Culture=neutral, PublicKeyToken=71e9bce111e9429c</Assembly>
    <Class>Microsoft.Office.DocumentManagement.Internal.DocIdHandler</Class>
    <Data/>
    <Filter/>
  </Receiver>
  <Receiver>
    <Name>Document ID Generator</Name>
    <Synchronization>Synchronous</Synchronization>
    <Type>10002</Type>
    <SequenceNumber>1001</SequenceNumber>
    <Url/>
    <Assembly>Microsoft.Office.DocumentManagement, Version=15.0.0.0, Culture=neutral, PublicKeyToken=71e9bce111e9429c</Assembly>
    <Class>Microsoft.Office.DocumentManagement.Internal.DocIdHandler</Class>
    <Data/>
    <Filter/>
  </Receiver>
  <Receiver>
    <Name>Document ID Generator</Name>
    <Synchronization>Synchronous</Synchronization>
    <Type>10004</Type>
    <SequenceNumber>1002</SequenceNumber>
    <Url/>
    <Assembly>Microsoft.Office.DocumentManagement, Version=15.0.0.0, Culture=neutral, PublicKeyToken=71e9bce111e9429c</Assembly>
    <Class>Microsoft.Office.DocumentManagement.Internal.DocIdHandler</Class>
    <Data/>
    <Filter/>
  </Receiver>
  <Receiver>
    <Name>Document ID Generator</Name>
    <Synchronization>Synchronous</Synchronization>
    <Type>10006</Type>
    <SequenceNumber>1003</SequenceNumber>
    <Url/>
    <Assembly>Microsoft.Office.DocumentManagement, Version=15.0.0.0, Culture=neutral, PublicKeyToken=71e9bce111e9429c</Assembly>
    <Class>Microsoft.Office.DocumentManagement.Internal.DocIdHandler</Class>
    <Data/>
    <Filter/>
  </Receiver>
</spe:Receivers>
</file>

<file path=customXml/itemProps1.xml><?xml version="1.0" encoding="utf-8"?>
<ds:datastoreItem xmlns:ds="http://schemas.openxmlformats.org/officeDocument/2006/customXml" ds:itemID="{3A18F4D2-3653-4F4F-B917-116198900D9C}">
  <ds:schemaRefs>
    <ds:schemaRef ds:uri="http://schemas.microsoft.com/sharepoint/v3/contenttype/forms"/>
  </ds:schemaRefs>
</ds:datastoreItem>
</file>

<file path=customXml/itemProps2.xml><?xml version="1.0" encoding="utf-8"?>
<ds:datastoreItem xmlns:ds="http://schemas.openxmlformats.org/officeDocument/2006/customXml" ds:itemID="{5BA55BC3-5A03-47C2-8EC3-D964C3B5E779}">
  <ds:schemaRefs>
    <ds:schemaRef ds:uri="http://www.w3.org/XML/1998/namespace"/>
    <ds:schemaRef ds:uri="http://purl.org/dc/terms/"/>
    <ds:schemaRef ds:uri="http://schemas.microsoft.com/office/2006/metadata/properties"/>
    <ds:schemaRef ds:uri="d54cbe69-32bd-412a-b004-9152f949605e"/>
    <ds:schemaRef ds:uri="http://purl.org/dc/elements/1.1/"/>
    <ds:schemaRef ds:uri="http://purl.org/dc/dcmitype/"/>
    <ds:schemaRef ds:uri="http://schemas.microsoft.com/office/2006/documentManagement/types"/>
    <ds:schemaRef ds:uri="http://schemas.openxmlformats.org/package/2006/metadata/core-properties"/>
    <ds:schemaRef ds:uri="http://schemas.microsoft.com/office/infopath/2007/PartnerControls"/>
    <ds:schemaRef ds:uri="fca3a7ce-b082-4d2e-9ab6-145c7faacfee"/>
  </ds:schemaRefs>
</ds:datastoreItem>
</file>

<file path=customXml/itemProps3.xml><?xml version="1.0" encoding="utf-8"?>
<ds:datastoreItem xmlns:ds="http://schemas.openxmlformats.org/officeDocument/2006/customXml" ds:itemID="{37D0711A-FD5C-4F4D-803E-BC723280D35C}">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d54cbe69-32bd-412a-b004-9152f949605e"/>
    <ds:schemaRef ds:uri="fca3a7ce-b082-4d2e-9ab6-145c7faacfe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4.xml><?xml version="1.0" encoding="utf-8"?>
<ds:datastoreItem xmlns:ds="http://schemas.openxmlformats.org/officeDocument/2006/customXml" ds:itemID="{65E151B5-E2EE-4BEC-82C3-105A302A3BE7}">
  <ds:schemaRefs>
    <ds:schemaRef ds:uri="http://schemas.microsoft.com/office/2006/metadata/longProperties"/>
  </ds:schemaRefs>
</ds:datastoreItem>
</file>

<file path=customXml/itemProps5.xml><?xml version="1.0" encoding="utf-8"?>
<ds:datastoreItem xmlns:ds="http://schemas.openxmlformats.org/officeDocument/2006/customXml" ds:itemID="{33DD6563-2F39-4DFD-AE92-52D79EF4F9B2}">
  <ds:schemaRefs>
    <ds:schemaRef ds:uri="http://schemas.microsoft.com/sharepoint/events"/>
  </ds:schemaRefs>
</ds:datastoreItem>
</file>

<file path=docProps/app.xml><?xml version="1.0" encoding="utf-8"?>
<Properties xmlns="http://schemas.openxmlformats.org/officeDocument/2006/extended-properties" xmlns:vt="http://schemas.openxmlformats.org/officeDocument/2006/docPropsVTypes">
  <Template/>
  <TotalTime>908</TotalTime>
  <Words>25919</Words>
  <Application>Microsoft Office PowerPoint</Application>
  <PresentationFormat>Widescreen</PresentationFormat>
  <Paragraphs>6602</Paragraphs>
  <Slides>111</Slides>
  <Notes>108</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111</vt:i4>
      </vt:variant>
    </vt:vector>
  </HeadingPairs>
  <TitlesOfParts>
    <vt:vector size="117" baseType="lpstr">
      <vt:lpstr>Arial</vt:lpstr>
      <vt:lpstr>Calibri</vt:lpstr>
      <vt:lpstr>Roboto</vt:lpstr>
      <vt:lpstr>Times</vt:lpstr>
      <vt:lpstr>Wingdings</vt:lpstr>
      <vt:lpstr>2022_CCO_Template</vt:lpstr>
      <vt:lpstr>Highlights From the 2022 SABCS Symposium</vt:lpstr>
      <vt:lpstr>About These Slides</vt:lpstr>
      <vt:lpstr>Early-Stage Breast Cancer</vt:lpstr>
      <vt:lpstr>monarchE: Adjuvant Abemaciclib + ET in  High-Risk, Node-Positive, HR+/HER2- EBC</vt:lpstr>
      <vt:lpstr>monarchE: iDFS in ITT Population (Interim Analysis 2)</vt:lpstr>
      <vt:lpstr>monarchE: Distant Relapse‒Free Survival</vt:lpstr>
      <vt:lpstr>monarchE: Overall Survival (ITT)</vt:lpstr>
      <vt:lpstr>monarchE: Outcomes by Cohort</vt:lpstr>
      <vt:lpstr>monarchE: Outcomes by Ki-67 Status </vt:lpstr>
      <vt:lpstr>monarchE: Safety </vt:lpstr>
      <vt:lpstr>TRIO-US B-12 TALENT: Neoadjuvant T-DXd ± Anastrozole for HR+/HER2-Low EBC</vt:lpstr>
      <vt:lpstr>TRIO-US B-12 TALENT: ORR Based on  Imaging per RECIST v1.1 in ITT Population</vt:lpstr>
      <vt:lpstr>TRIO-US B-12 TALENT: Change in  HER2 IHC With T-DXd by Central Review</vt:lpstr>
      <vt:lpstr>TRIO-US B-12 (TALENT): RCB After T-DXd</vt:lpstr>
      <vt:lpstr>TRIO-US B-12 (TALENT): Safety</vt:lpstr>
      <vt:lpstr>OPBC-04/EUBREAST-06/OMA: Retrospective Analysis of Recurrence With SLNB vs TAD in Node-Positive EBC</vt:lpstr>
      <vt:lpstr>OPBC-04/EUBREAST-06/OMA: Baseline Characteristics </vt:lpstr>
      <vt:lpstr>OPBC-04/EUBREAST-06/OMA: Treatment Characteristics </vt:lpstr>
      <vt:lpstr>OPBC-04/EUBREAST-06/OMA: Recurrence Rates</vt:lpstr>
      <vt:lpstr>POSITIVE: Interrupting ET in Women  With HR+ Breast Cancer to Attempt Pregnancy</vt:lpstr>
      <vt:lpstr>POSITIVE: Patient Characteristics and Treatment Patterns</vt:lpstr>
      <vt:lpstr>POSITIVE: BCFI and DRFI</vt:lpstr>
      <vt:lpstr>POSITIVE: BCFI and DRFI  Compared With SOFT/TEXT Studies</vt:lpstr>
      <vt:lpstr>POSITIVE: 3-Yr BCFI Cumulative Incidence</vt:lpstr>
      <vt:lpstr>POSITIVE: BCFI in Pregnant vs Nonpregnant Women</vt:lpstr>
      <vt:lpstr>POSITIVE: Pregnancy and Offspring Outcomes</vt:lpstr>
      <vt:lpstr>POSITIVE: Competing Risk Analysis of ET Resumption</vt:lpstr>
      <vt:lpstr>Early Breast Cancer: Summary I</vt:lpstr>
      <vt:lpstr>Early Breast Cancer: Summary II</vt:lpstr>
      <vt:lpstr>Hormone Receptor–Positive Breast Cancer</vt:lpstr>
      <vt:lpstr>EMERALD: Elacestrant vs Investigator’s Choice SoC ET in ER+/HER2- MBC</vt:lpstr>
      <vt:lpstr>EMERALD: Baseline Characteristics</vt:lpstr>
      <vt:lpstr>EMERALD: PFS by Duration (≥6, ≥12, and ≥18 Mo) of  Prior CDK4/6i in All Patients</vt:lpstr>
      <vt:lpstr>EMERALD: PFS by Duration (&lt;6, 6-12, and 12-18 Mo) of Prior CDK4/6i in All Patients </vt:lpstr>
      <vt:lpstr>EMERALD: PFS by Duration (≥6, ≥12, and ≥18 Mo) of  Prior CDK4/6i in Patients With ESR1 Mutation</vt:lpstr>
      <vt:lpstr>EMERALD: PFS by Duration (&lt;6, 6-12, and 12-18 Mo) of Prior CDK4/6i in Patients With ESR1 Mutation</vt:lpstr>
      <vt:lpstr>EMERALD: Safety</vt:lpstr>
      <vt:lpstr>SERENA-2: Phase II Trial of Camizestrant vs Fulvestrant in Postmenopausal Patients With ER+/HER2- Adv BC</vt:lpstr>
      <vt:lpstr>SERENA-2: Baseline Patient Characteristics</vt:lpstr>
      <vt:lpstr>SERENA-2: PFS by Investigator Assessment</vt:lpstr>
      <vt:lpstr>SERENA-2: PFS in Prespecified Subgroups</vt:lpstr>
      <vt:lpstr>SERENA-2: ORR and Clinical Benefit Rate</vt:lpstr>
      <vt:lpstr>SERENA-2: Safety Overview</vt:lpstr>
      <vt:lpstr>SERENA-2: TEAEs</vt:lpstr>
      <vt:lpstr>EMBER: Study Design</vt:lpstr>
      <vt:lpstr>EMBER: Safety and TEAEs in ≥20% of Patients</vt:lpstr>
      <vt:lpstr>EMBER: Efficacy Outcomes</vt:lpstr>
      <vt:lpstr>STIC CTC: First-line CTC-Driven Treatment vs Investigator’s Choice of Treatment in HR+/HER2- MBC </vt:lpstr>
      <vt:lpstr>STIC CTC: Baseline Characteristics</vt:lpstr>
      <vt:lpstr>STIC CTC: Survival Results, All Patients</vt:lpstr>
      <vt:lpstr>STIC CTC: Survival Results With ET in Clinlow/CTClow Patient Subgroup (48.2% of Population)</vt:lpstr>
      <vt:lpstr>STIC CTC: Survival Results With CT in Clinhigh/CTChigh Patient Subgroup (13.2% of Population)</vt:lpstr>
      <vt:lpstr>STIC CTC: Survival Results in Clinlow/CTChigh  Patient Subgroup (25.0% of Population)</vt:lpstr>
      <vt:lpstr>STIC CTC: Survival Results in Clinhigh/CTClow  Patient Subgroup (13.6% of Population)</vt:lpstr>
      <vt:lpstr>STIC CTC: OS Subgroup Analysis</vt:lpstr>
      <vt:lpstr>RIGHT Choice: Ribociclib + ET vs Combination CT in Aggressive HR+/HER2- Advanced Breast Cancer</vt:lpstr>
      <vt:lpstr>RIGHT Choice: PFS (Primary Endpoint)</vt:lpstr>
      <vt:lpstr>RIGHT Choice: Time to Treatment Failure</vt:lpstr>
      <vt:lpstr>RIGHT Choice: Response and Time to Response</vt:lpstr>
      <vt:lpstr>RIGHT Choice: TRAEs and Dose Reductions</vt:lpstr>
      <vt:lpstr>RIGHT Choice: Safety</vt:lpstr>
      <vt:lpstr>CAPItello-291: Capivasertib + FULV vs Placebo + FULV in AI-Resistant, HR+/HER2- Advanced Breast Cancer</vt:lpstr>
      <vt:lpstr>CAPItello-291: Baseline Characteristics</vt:lpstr>
      <vt:lpstr>CAPItello-291: Investigator-Assessed PFS in  Overall Population</vt:lpstr>
      <vt:lpstr>CAPItello-291: Investigator-Assessed PFS in  AKT-Pathway Altered Population</vt:lpstr>
      <vt:lpstr>CAPItello-291: Investigator-Assessed PFS by  Subgroups in Overall Population</vt:lpstr>
      <vt:lpstr>CAPItello-291: Investigator-Assessed Response</vt:lpstr>
      <vt:lpstr>CAPItello-291: OS</vt:lpstr>
      <vt:lpstr>CAPItello-291: Safety in Overall Population</vt:lpstr>
      <vt:lpstr>CAPItello-291: AEs in &gt;10% of Overall Population</vt:lpstr>
      <vt:lpstr>PACE: Fulvestrant ± Palbociclib After Progression on CDK4/6i and ET in HR+/HER- MBC</vt:lpstr>
      <vt:lpstr>PACE: PFS (Primary Endpoint)</vt:lpstr>
      <vt:lpstr>PACE: PFS by Baseline Mutation (Exploratory Analysis)</vt:lpstr>
      <vt:lpstr>PACE: ORR and CBR (Secondary Endpoints)</vt:lpstr>
      <vt:lpstr>PACE: TRAEs in ≥10% of Patients</vt:lpstr>
      <vt:lpstr>PACE: IRAEs</vt:lpstr>
      <vt:lpstr>TROPiCS-02: Sacituzumab Govitecan vs Treatment of Physician’s Choice in HR+/HER2- MBC</vt:lpstr>
      <vt:lpstr>TROPiCS-02: Baseline Characteristics in Trop-2 Evaluable Patients</vt:lpstr>
      <vt:lpstr>TROPiCS-02: PFS by Trop-2 Expression Level</vt:lpstr>
      <vt:lpstr>TROPiCS-02: OS by Trop-2 Expression Level</vt:lpstr>
      <vt:lpstr>TROPiCS-02: Response by H-Score  </vt:lpstr>
      <vt:lpstr>TROPiCS-02: Safety Summary</vt:lpstr>
      <vt:lpstr>Hormone Receptor‒Positive Advanced Breast Cancer: Summary I</vt:lpstr>
      <vt:lpstr>Hormone Receptor‒Positive Advanced Breast Cancer: Summary II</vt:lpstr>
      <vt:lpstr>Hormone Receptor‒Positive Advanced Breast Cancer: Summary III</vt:lpstr>
      <vt:lpstr>HER2-Positive Breast Cancer</vt:lpstr>
      <vt:lpstr>DESTINY-Breast02: Trastuzumab Deruxtecan in HER2+ Metastatic Breast Cancer After Trastuzumab Emtansine</vt:lpstr>
      <vt:lpstr>DESTINY-Breast02: Baseline Characteristics</vt:lpstr>
      <vt:lpstr>DESTINY-Breast02: Previous Therapies</vt:lpstr>
      <vt:lpstr>DESTINY-Breast02: PFS (by BICR) and OS</vt:lpstr>
      <vt:lpstr>DESTINY-Breast02: Secondary Efficacy Endpoints</vt:lpstr>
      <vt:lpstr>DESTINY-Breast02: Safety Summary</vt:lpstr>
      <vt:lpstr>DESTINY-Breast02: Most Common TEAEs</vt:lpstr>
      <vt:lpstr>DESTINY-Breast02: Adverse Events of Special Interest (ILD, LV Dysfunction)</vt:lpstr>
      <vt:lpstr>DESTINY-Breast03: T-DXd vs T-DM1 in  Previously Treated HER2+ MBC</vt:lpstr>
      <vt:lpstr>DESTINY-Breast03: Baseline Characteristics and  Prior Therapies</vt:lpstr>
      <vt:lpstr>DESTINY-Breast03: Updated PFS (Primary Endpoint)</vt:lpstr>
      <vt:lpstr>DESTINY-Breast03: Updated OS  (Key Secondary Endpoint)</vt:lpstr>
      <vt:lpstr>DESINTY-Breast03: Updated OS by Subgroup</vt:lpstr>
      <vt:lpstr>DESTINY-Breast03: Updated ORR and DoR</vt:lpstr>
      <vt:lpstr>DESTINY-Breast03: Updated Overall Safety</vt:lpstr>
      <vt:lpstr>DESTINY-Breast03: Updated TEAEs in ≥20% of Patients</vt:lpstr>
      <vt:lpstr>TBCRC 022: Study Design</vt:lpstr>
      <vt:lpstr>TBCRC 022: Baseline Characteristics</vt:lpstr>
      <vt:lpstr>TBCRC 022: CNS Response</vt:lpstr>
      <vt:lpstr>TBCRC 022: Change From Baseline in CNS Response</vt:lpstr>
      <vt:lpstr>TBCRC 022: OS</vt:lpstr>
      <vt:lpstr>TBCRC 022: Safety</vt:lpstr>
      <vt:lpstr>HER2-Positive Advanced Breast Cancer: Summary I</vt:lpstr>
      <vt:lpstr>HER2-Positive Advanced Breast Cancer: Summary II</vt:lpstr>
      <vt:lpstr>Go Online for More CCO  Coverage of Breast Cancer!</vt:lpstr>
    </vt:vector>
  </TitlesOfParts>
  <Company>Preferred Company</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Highlights From the 2022 SABCS Symposium</dc:title>
  <dc:creator>Preferred User</dc:creator>
  <cp:lastModifiedBy>Natalia Kolenko</cp:lastModifiedBy>
  <cp:revision>53</cp:revision>
  <cp:lastPrinted>2016-09-26T20:21:49Z</cp:lastPrinted>
  <dcterms:created xsi:type="dcterms:W3CDTF">2005-05-27T15:08:01Z</dcterms:created>
  <dcterms:modified xsi:type="dcterms:W3CDTF">2022-12-16T21:29:51Z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Tags">
    <vt:lpwstr/>
  </property>
  <property fmtid="{D5CDD505-2E9C-101B-9397-08002B2CF9AE}" pid="3" name="display_urn:schemas-microsoft-com:office:office#Editor">
    <vt:lpwstr>Melanie Couton</vt:lpwstr>
  </property>
  <property fmtid="{D5CDD505-2E9C-101B-9397-08002B2CF9AE}" pid="4" name="display_urn:schemas-microsoft-com:office:office#Author">
    <vt:lpwstr>Melanie Couton</vt:lpwstr>
  </property>
  <property fmtid="{D5CDD505-2E9C-101B-9397-08002B2CF9AE}" pid="5" name="_dlc_DocId">
    <vt:lpwstr>56M7VY3CDVN5-387186687-1</vt:lpwstr>
  </property>
  <property fmtid="{D5CDD505-2E9C-101B-9397-08002B2CF9AE}" pid="6" name="_dlc_DocIdItemGuid">
    <vt:lpwstr>0ad77499-7c68-4363-b78c-68374a09c61d</vt:lpwstr>
  </property>
  <property fmtid="{D5CDD505-2E9C-101B-9397-08002B2CF9AE}" pid="7" name="_dlc_DocIdUrl">
    <vt:lpwstr>https://intranet.clinicaloptions.com/mews/oncology/ASH_ALL_Satellite-TU_2016/Template/_layouts/15/DocIdRedir.aspx?ID=56M7VY3CDVN5-387186687-1, 56M7VY3CDVN5-387186687-1</vt:lpwstr>
  </property>
  <property fmtid="{D5CDD505-2E9C-101B-9397-08002B2CF9AE}" pid="8" name="ContentTypeId">
    <vt:lpwstr>0x0101008013587F86ADD64B9C03ADC8EF9BE8F5</vt:lpwstr>
  </property>
  <property fmtid="{D5CDD505-2E9C-101B-9397-08002B2CF9AE}" pid="9" name="MediaServiceImageTags">
    <vt:lpwstr/>
  </property>
</Properties>
</file>